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5"/>
  </p:notesMasterIdLst>
  <p:sldIdLst>
    <p:sldId id="274" r:id="rId3"/>
    <p:sldId id="275" r:id="rId4"/>
    <p:sldId id="276" r:id="rId5"/>
    <p:sldId id="281" r:id="rId6"/>
    <p:sldId id="283" r:id="rId7"/>
    <p:sldId id="273" r:id="rId8"/>
    <p:sldId id="282" r:id="rId9"/>
    <p:sldId id="269" r:id="rId10"/>
    <p:sldId id="284" r:id="rId11"/>
    <p:sldId id="280" r:id="rId12"/>
    <p:sldId id="260"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94548FE-09F8-49CA-9644-860971C01D91}">
          <p14:sldIdLst>
            <p14:sldId id="274"/>
            <p14:sldId id="275"/>
            <p14:sldId id="276"/>
            <p14:sldId id="281"/>
            <p14:sldId id="283"/>
            <p14:sldId id="273"/>
            <p14:sldId id="282"/>
            <p14:sldId id="269"/>
            <p14:sldId id="284"/>
            <p14:sldId id="280"/>
            <p14:sldId id="260"/>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C55"/>
    <a:srgbClr val="C83048"/>
    <a:srgbClr val="FFFFFF"/>
    <a:srgbClr val="0099C8"/>
    <a:srgbClr val="D629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D983A-3738-4287-89A5-3754F1FD3ACC}" v="20" dt="2020-12-02T12:21:56.907"/>
    <p1510:client id="{2CDC1978-C7D4-4539-86DD-92D9025077C7}" v="87" dt="2020-12-10T14:03:17.307"/>
    <p1510:client id="{524098CD-5181-4AE9-A667-B3C0CF22CB62}" v="5" dt="2020-12-02T13:37:43.053"/>
    <p1510:client id="{67EC8625-D62F-4DB5-A59A-EB494FE81E27}" v="10" dt="2021-01-19T16:16:02.375"/>
    <p1510:client id="{8195684E-B8A3-4A8A-94EF-90A94918B474}" v="304" dt="2021-01-18T21:42:44.309"/>
    <p1510:client id="{8BDC5D06-3A58-4A8F-A5B2-DD2549A3AC14}" v="1885" dt="2020-11-25T10:38:54.213"/>
    <p1510:client id="{A46B48D5-A570-4F93-A62A-E581C046C030}" v="362" dt="2020-11-25T16:07:42.676"/>
    <p1510:client id="{BFF9D41A-E0AC-43C1-B862-0E9AB70DCBB4}" v="2" dt="2020-11-27T11:00:58.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6" d="100"/>
          <a:sy n="116" d="100"/>
        </p:scale>
        <p:origin x="4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bb8512ed823523c4" providerId="Windows Live" clId="Web-{BFF9D41A-E0AC-43C1-B862-0E9AB70DCBB4}"/>
    <pc:docChg chg="modSld">
      <pc:chgData name="Guest User" userId="bb8512ed823523c4" providerId="Windows Live" clId="Web-{BFF9D41A-E0AC-43C1-B862-0E9AB70DCBB4}" dt="2020-11-27T11:00:58.134" v="0"/>
      <pc:docMkLst>
        <pc:docMk/>
      </pc:docMkLst>
      <pc:sldChg chg="modSp">
        <pc:chgData name="Guest User" userId="bb8512ed823523c4" providerId="Windows Live" clId="Web-{BFF9D41A-E0AC-43C1-B862-0E9AB70DCBB4}" dt="2020-11-27T11:00:58.134" v="0"/>
        <pc:sldMkLst>
          <pc:docMk/>
          <pc:sldMk cId="1697316559" sldId="281"/>
        </pc:sldMkLst>
        <pc:picChg chg="mod">
          <ac:chgData name="Guest User" userId="bb8512ed823523c4" providerId="Windows Live" clId="Web-{BFF9D41A-E0AC-43C1-B862-0E9AB70DCBB4}" dt="2020-11-27T11:00:58.134" v="0"/>
          <ac:picMkLst>
            <pc:docMk/>
            <pc:sldMk cId="1697316559" sldId="281"/>
            <ac:picMk id="6" creationId="{5F8868F7-FE30-4DD0-BBB7-7A552FB81A77}"/>
          </ac:picMkLst>
        </pc:picChg>
      </pc:sldChg>
    </pc:docChg>
  </pc:docChgLst>
  <pc:docChgLst>
    <pc:chgData name="Kaylee Myhre" userId="f4635dfc8a38b231" providerId="Windows Live" clId="Web-{0B3D983A-3738-4287-89A5-3754F1FD3ACC}"/>
    <pc:docChg chg="delSld modSld modSection">
      <pc:chgData name="Kaylee Myhre" userId="f4635dfc8a38b231" providerId="Windows Live" clId="Web-{0B3D983A-3738-4287-89A5-3754F1FD3ACC}" dt="2020-12-02T12:21:56.907" v="19" actId="1076"/>
      <pc:docMkLst>
        <pc:docMk/>
      </pc:docMkLst>
      <pc:sldChg chg="del">
        <pc:chgData name="Kaylee Myhre" userId="f4635dfc8a38b231" providerId="Windows Live" clId="Web-{0B3D983A-3738-4287-89A5-3754F1FD3ACC}" dt="2020-12-02T12:15:49.960" v="0"/>
        <pc:sldMkLst>
          <pc:docMk/>
          <pc:sldMk cId="4063315568" sldId="268"/>
        </pc:sldMkLst>
      </pc:sldChg>
      <pc:sldChg chg="delSp">
        <pc:chgData name="Kaylee Myhre" userId="f4635dfc8a38b231" providerId="Windows Live" clId="Web-{0B3D983A-3738-4287-89A5-3754F1FD3ACC}" dt="2020-12-02T12:17:29.884" v="3"/>
        <pc:sldMkLst>
          <pc:docMk/>
          <pc:sldMk cId="1540636554" sldId="276"/>
        </pc:sldMkLst>
        <pc:spChg chg="del">
          <ac:chgData name="Kaylee Myhre" userId="f4635dfc8a38b231" providerId="Windows Live" clId="Web-{0B3D983A-3738-4287-89A5-3754F1FD3ACC}" dt="2020-12-02T12:17:26.072" v="1"/>
          <ac:spMkLst>
            <pc:docMk/>
            <pc:sldMk cId="1540636554" sldId="276"/>
            <ac:spMk id="8" creationId="{D893054B-F888-4169-A3AC-C44F7982194D}"/>
          </ac:spMkLst>
        </pc:spChg>
        <pc:spChg chg="del">
          <ac:chgData name="Kaylee Myhre" userId="f4635dfc8a38b231" providerId="Windows Live" clId="Web-{0B3D983A-3738-4287-89A5-3754F1FD3ACC}" dt="2020-12-02T12:17:29.884" v="3"/>
          <ac:spMkLst>
            <pc:docMk/>
            <pc:sldMk cId="1540636554" sldId="276"/>
            <ac:spMk id="14" creationId="{FB230FD5-E5E8-4BB2-BDC7-7F5CB959C43E}"/>
          </ac:spMkLst>
        </pc:spChg>
        <pc:picChg chg="del">
          <ac:chgData name="Kaylee Myhre" userId="f4635dfc8a38b231" providerId="Windows Live" clId="Web-{0B3D983A-3738-4287-89A5-3754F1FD3ACC}" dt="2020-12-02T12:17:27.587" v="2"/>
          <ac:picMkLst>
            <pc:docMk/>
            <pc:sldMk cId="1540636554" sldId="276"/>
            <ac:picMk id="13" creationId="{1FA531B3-618C-4AB0-9BE8-874D77BF631E}"/>
          </ac:picMkLst>
        </pc:picChg>
      </pc:sldChg>
      <pc:sldChg chg="modSp">
        <pc:chgData name="Kaylee Myhre" userId="f4635dfc8a38b231" providerId="Windows Live" clId="Web-{0B3D983A-3738-4287-89A5-3754F1FD3ACC}" dt="2020-12-02T12:21:56.907" v="19" actId="1076"/>
        <pc:sldMkLst>
          <pc:docMk/>
          <pc:sldMk cId="1021563202" sldId="280"/>
        </pc:sldMkLst>
        <pc:spChg chg="mod">
          <ac:chgData name="Kaylee Myhre" userId="f4635dfc8a38b231" providerId="Windows Live" clId="Web-{0B3D983A-3738-4287-89A5-3754F1FD3ACC}" dt="2020-12-02T12:21:56.907" v="19" actId="1076"/>
          <ac:spMkLst>
            <pc:docMk/>
            <pc:sldMk cId="1021563202" sldId="280"/>
            <ac:spMk id="6" creationId="{30AF690E-3772-4C9E-ACF9-26FB44BF4CC4}"/>
          </ac:spMkLst>
        </pc:spChg>
      </pc:sldChg>
    </pc:docChg>
  </pc:docChgLst>
  <pc:docChgLst>
    <pc:chgData name="Kaylee Myhre" userId="f4635dfc8a38b231" providerId="Windows Live" clId="Web-{8195684E-B8A3-4A8A-94EF-90A94918B474}"/>
    <pc:docChg chg="addSld delSld modSld sldOrd modSection">
      <pc:chgData name="Kaylee Myhre" userId="f4635dfc8a38b231" providerId="Windows Live" clId="Web-{8195684E-B8A3-4A8A-94EF-90A94918B474}" dt="2021-01-18T21:42:44.309" v="191" actId="1076"/>
      <pc:docMkLst>
        <pc:docMk/>
      </pc:docMkLst>
      <pc:sldChg chg="addSp modSp">
        <pc:chgData name="Kaylee Myhre" userId="f4635dfc8a38b231" providerId="Windows Live" clId="Web-{8195684E-B8A3-4A8A-94EF-90A94918B474}" dt="2021-01-18T21:36:30.843" v="69" actId="1076"/>
        <pc:sldMkLst>
          <pc:docMk/>
          <pc:sldMk cId="1717731829" sldId="273"/>
        </pc:sldMkLst>
        <pc:spChg chg="mod">
          <ac:chgData name="Kaylee Myhre" userId="f4635dfc8a38b231" providerId="Windows Live" clId="Web-{8195684E-B8A3-4A8A-94EF-90A94918B474}" dt="2021-01-18T21:36:30.843" v="69" actId="1076"/>
          <ac:spMkLst>
            <pc:docMk/>
            <pc:sldMk cId="1717731829" sldId="273"/>
            <ac:spMk id="6" creationId="{094CC037-6FBB-4AA3-9587-4D765119EDB8}"/>
          </ac:spMkLst>
        </pc:spChg>
        <pc:spChg chg="mod">
          <ac:chgData name="Kaylee Myhre" userId="f4635dfc8a38b231" providerId="Windows Live" clId="Web-{8195684E-B8A3-4A8A-94EF-90A94918B474}" dt="2021-01-18T21:35:51.719" v="67" actId="1076"/>
          <ac:spMkLst>
            <pc:docMk/>
            <pc:sldMk cId="1717731829" sldId="273"/>
            <ac:spMk id="8" creationId="{D893054B-F888-4169-A3AC-C44F7982194D}"/>
          </ac:spMkLst>
        </pc:spChg>
        <pc:spChg chg="mod">
          <ac:chgData name="Kaylee Myhre" userId="f4635dfc8a38b231" providerId="Windows Live" clId="Web-{8195684E-B8A3-4A8A-94EF-90A94918B474}" dt="2021-01-18T21:35:56.859" v="68" actId="1076"/>
          <ac:spMkLst>
            <pc:docMk/>
            <pc:sldMk cId="1717731829" sldId="273"/>
            <ac:spMk id="9" creationId="{436C62BE-08AE-4E7F-8398-9AC3A75F7413}"/>
          </ac:spMkLst>
        </pc:spChg>
        <pc:picChg chg="add mod">
          <ac:chgData name="Kaylee Myhre" userId="f4635dfc8a38b231" providerId="Windows Live" clId="Web-{8195684E-B8A3-4A8A-94EF-90A94918B474}" dt="2021-01-18T21:35:44.641" v="66" actId="1076"/>
          <ac:picMkLst>
            <pc:docMk/>
            <pc:sldMk cId="1717731829" sldId="273"/>
            <ac:picMk id="7" creationId="{524ADA89-0A9F-48F8-8CA3-EB133BB82992}"/>
          </ac:picMkLst>
        </pc:picChg>
      </pc:sldChg>
      <pc:sldChg chg="addSp modSp">
        <pc:chgData name="Kaylee Myhre" userId="f4635dfc8a38b231" providerId="Windows Live" clId="Web-{8195684E-B8A3-4A8A-94EF-90A94918B474}" dt="2021-01-18T21:11:55.979" v="10"/>
        <pc:sldMkLst>
          <pc:docMk/>
          <pc:sldMk cId="1540636554" sldId="276"/>
        </pc:sldMkLst>
        <pc:picChg chg="add mod ord">
          <ac:chgData name="Kaylee Myhre" userId="f4635dfc8a38b231" providerId="Windows Live" clId="Web-{8195684E-B8A3-4A8A-94EF-90A94918B474}" dt="2021-01-18T21:11:55.979" v="10"/>
          <ac:picMkLst>
            <pc:docMk/>
            <pc:sldMk cId="1540636554" sldId="276"/>
            <ac:picMk id="6" creationId="{C2B1D2D2-35A2-42AF-B9A3-EBB69EEB6784}"/>
          </ac:picMkLst>
        </pc:picChg>
      </pc:sldChg>
      <pc:sldChg chg="del">
        <pc:chgData name="Kaylee Myhre" userId="f4635dfc8a38b231" providerId="Windows Live" clId="Web-{8195684E-B8A3-4A8A-94EF-90A94918B474}" dt="2021-01-18T21:21:26.021" v="26"/>
        <pc:sldMkLst>
          <pc:docMk/>
          <pc:sldMk cId="1317294846" sldId="277"/>
        </pc:sldMkLst>
      </pc:sldChg>
      <pc:sldChg chg="addSp modSp">
        <pc:chgData name="Kaylee Myhre" userId="f4635dfc8a38b231" providerId="Windows Live" clId="Web-{8195684E-B8A3-4A8A-94EF-90A94918B474}" dt="2021-01-18T21:42:44.309" v="191" actId="1076"/>
        <pc:sldMkLst>
          <pc:docMk/>
          <pc:sldMk cId="1021563202" sldId="280"/>
        </pc:sldMkLst>
        <pc:spChg chg="mod">
          <ac:chgData name="Kaylee Myhre" userId="f4635dfc8a38b231" providerId="Windows Live" clId="Web-{8195684E-B8A3-4A8A-94EF-90A94918B474}" dt="2021-01-18T21:42:01.012" v="189" actId="20577"/>
          <ac:spMkLst>
            <pc:docMk/>
            <pc:sldMk cId="1021563202" sldId="280"/>
            <ac:spMk id="6" creationId="{30AF690E-3772-4C9E-ACF9-26FB44BF4CC4}"/>
          </ac:spMkLst>
        </pc:spChg>
        <pc:picChg chg="add mod">
          <ac:chgData name="Kaylee Myhre" userId="f4635dfc8a38b231" providerId="Windows Live" clId="Web-{8195684E-B8A3-4A8A-94EF-90A94918B474}" dt="2021-01-18T21:42:44.309" v="191" actId="1076"/>
          <ac:picMkLst>
            <pc:docMk/>
            <pc:sldMk cId="1021563202" sldId="280"/>
            <ac:picMk id="9" creationId="{875ED883-5B49-4789-AA94-8438EB4D31AA}"/>
          </ac:picMkLst>
        </pc:picChg>
      </pc:sldChg>
      <pc:sldChg chg="addSp delSp modSp add ord replId">
        <pc:chgData name="Kaylee Myhre" userId="f4635dfc8a38b231" providerId="Windows Live" clId="Web-{8195684E-B8A3-4A8A-94EF-90A94918B474}" dt="2021-01-18T21:34:16.235" v="56" actId="14100"/>
        <pc:sldMkLst>
          <pc:docMk/>
          <pc:sldMk cId="769670519" sldId="282"/>
        </pc:sldMkLst>
        <pc:spChg chg="mod">
          <ac:chgData name="Kaylee Myhre" userId="f4635dfc8a38b231" providerId="Windows Live" clId="Web-{8195684E-B8A3-4A8A-94EF-90A94918B474}" dt="2021-01-18T21:34:09.766" v="54" actId="1076"/>
          <ac:spMkLst>
            <pc:docMk/>
            <pc:sldMk cId="769670519" sldId="282"/>
            <ac:spMk id="2" creationId="{B478598B-B157-4653-9BA7-E9C05B5A6ED1}"/>
          </ac:spMkLst>
        </pc:spChg>
        <pc:spChg chg="mod">
          <ac:chgData name="Kaylee Myhre" userId="f4635dfc8a38b231" providerId="Windows Live" clId="Web-{8195684E-B8A3-4A8A-94EF-90A94918B474}" dt="2021-01-18T21:34:00.470" v="52" actId="1076"/>
          <ac:spMkLst>
            <pc:docMk/>
            <pc:sldMk cId="769670519" sldId="282"/>
            <ac:spMk id="6" creationId="{094CC037-6FBB-4AA3-9587-4D765119EDB8}"/>
          </ac:spMkLst>
        </pc:spChg>
        <pc:spChg chg="mod">
          <ac:chgData name="Kaylee Myhre" userId="f4635dfc8a38b231" providerId="Windows Live" clId="Web-{8195684E-B8A3-4A8A-94EF-90A94918B474}" dt="2021-01-18T21:34:04.376" v="53" actId="1076"/>
          <ac:spMkLst>
            <pc:docMk/>
            <pc:sldMk cId="769670519" sldId="282"/>
            <ac:spMk id="8" creationId="{D893054B-F888-4169-A3AC-C44F7982194D}"/>
          </ac:spMkLst>
        </pc:spChg>
        <pc:spChg chg="del mod">
          <ac:chgData name="Kaylee Myhre" userId="f4635dfc8a38b231" providerId="Windows Live" clId="Web-{8195684E-B8A3-4A8A-94EF-90A94918B474}" dt="2021-01-18T21:33:50.251" v="51"/>
          <ac:spMkLst>
            <pc:docMk/>
            <pc:sldMk cId="769670519" sldId="282"/>
            <ac:spMk id="9" creationId="{436C62BE-08AE-4E7F-8398-9AC3A75F7413}"/>
          </ac:spMkLst>
        </pc:spChg>
        <pc:picChg chg="add mod">
          <ac:chgData name="Kaylee Myhre" userId="f4635dfc8a38b231" providerId="Windows Live" clId="Web-{8195684E-B8A3-4A8A-94EF-90A94918B474}" dt="2021-01-18T21:34:16.235" v="56" actId="14100"/>
          <ac:picMkLst>
            <pc:docMk/>
            <pc:sldMk cId="769670519" sldId="282"/>
            <ac:picMk id="7" creationId="{26354B5E-F287-4A03-8F32-2BAF449DD922}"/>
          </ac:picMkLst>
        </pc:picChg>
      </pc:sldChg>
      <pc:sldChg chg="addSp delSp modSp add mod ord replId setBg setClrOvrMap">
        <pc:chgData name="Kaylee Myhre" userId="f4635dfc8a38b231" providerId="Windows Live" clId="Web-{8195684E-B8A3-4A8A-94EF-90A94918B474}" dt="2021-01-18T21:21:22.505" v="25"/>
        <pc:sldMkLst>
          <pc:docMk/>
          <pc:sldMk cId="2408152446" sldId="283"/>
        </pc:sldMkLst>
        <pc:spChg chg="mod ord">
          <ac:chgData name="Kaylee Myhre" userId="f4635dfc8a38b231" providerId="Windows Live" clId="Web-{8195684E-B8A3-4A8A-94EF-90A94918B474}" dt="2021-01-18T21:20:39.443" v="24"/>
          <ac:spMkLst>
            <pc:docMk/>
            <pc:sldMk cId="2408152446" sldId="283"/>
            <ac:spMk id="2" creationId="{E1FDAB67-2513-43D5-8A86-D135D0C8CA45}"/>
          </ac:spMkLst>
        </pc:spChg>
        <pc:spChg chg="mod">
          <ac:chgData name="Kaylee Myhre" userId="f4635dfc8a38b231" providerId="Windows Live" clId="Web-{8195684E-B8A3-4A8A-94EF-90A94918B474}" dt="2021-01-18T21:20:39.443" v="24"/>
          <ac:spMkLst>
            <pc:docMk/>
            <pc:sldMk cId="2408152446" sldId="283"/>
            <ac:spMk id="5" creationId="{3719F691-E354-4D2A-8710-F00E654A0B63}"/>
          </ac:spMkLst>
        </pc:spChg>
        <pc:spChg chg="add del">
          <ac:chgData name="Kaylee Myhre" userId="f4635dfc8a38b231" providerId="Windows Live" clId="Web-{8195684E-B8A3-4A8A-94EF-90A94918B474}" dt="2021-01-18T21:20:39.443" v="24"/>
          <ac:spMkLst>
            <pc:docMk/>
            <pc:sldMk cId="2408152446" sldId="283"/>
            <ac:spMk id="13" creationId="{E49CC64F-7275-4E33-961B-0C5CDC439875}"/>
          </ac:spMkLst>
        </pc:spChg>
        <pc:spChg chg="add">
          <ac:chgData name="Kaylee Myhre" userId="f4635dfc8a38b231" providerId="Windows Live" clId="Web-{8195684E-B8A3-4A8A-94EF-90A94918B474}" dt="2021-01-18T21:20:39.443" v="24"/>
          <ac:spMkLst>
            <pc:docMk/>
            <pc:sldMk cId="2408152446" sldId="283"/>
            <ac:spMk id="18" creationId="{ECC07320-C2CA-4E29-8481-9D9E143C7788}"/>
          </ac:spMkLst>
        </pc:spChg>
        <pc:picChg chg="del">
          <ac:chgData name="Kaylee Myhre" userId="f4635dfc8a38b231" providerId="Windows Live" clId="Web-{8195684E-B8A3-4A8A-94EF-90A94918B474}" dt="2021-01-18T21:18:46.350" v="15"/>
          <ac:picMkLst>
            <pc:docMk/>
            <pc:sldMk cId="2408152446" sldId="283"/>
            <ac:picMk id="3" creationId="{55122ABC-C872-49A9-A718-0917054BD32D}"/>
          </ac:picMkLst>
        </pc:picChg>
        <pc:picChg chg="del">
          <ac:chgData name="Kaylee Myhre" userId="f4635dfc8a38b231" providerId="Windows Live" clId="Web-{8195684E-B8A3-4A8A-94EF-90A94918B474}" dt="2021-01-18T21:19:45.303" v="21"/>
          <ac:picMkLst>
            <pc:docMk/>
            <pc:sldMk cId="2408152446" sldId="283"/>
            <ac:picMk id="4" creationId="{5F473E84-6719-4379-8BC7-CA46EEF05C78}"/>
          </ac:picMkLst>
        </pc:picChg>
        <pc:picChg chg="add mod">
          <ac:chgData name="Kaylee Myhre" userId="f4635dfc8a38b231" providerId="Windows Live" clId="Web-{8195684E-B8A3-4A8A-94EF-90A94918B474}" dt="2021-01-18T21:20:39.443" v="24"/>
          <ac:picMkLst>
            <pc:docMk/>
            <pc:sldMk cId="2408152446" sldId="283"/>
            <ac:picMk id="6" creationId="{F4CA9D3B-26CE-47B4-A457-A156D0F9CC72}"/>
          </ac:picMkLst>
        </pc:picChg>
        <pc:cxnChg chg="del">
          <ac:chgData name="Kaylee Myhre" userId="f4635dfc8a38b231" providerId="Windows Live" clId="Web-{8195684E-B8A3-4A8A-94EF-90A94918B474}" dt="2021-01-18T21:20:13.787" v="22"/>
          <ac:cxnSpMkLst>
            <pc:docMk/>
            <pc:sldMk cId="2408152446" sldId="283"/>
            <ac:cxnSpMk id="8" creationId="{22F6364A-B358-4BEE-B158-0734D2C938D4}"/>
          </ac:cxnSpMkLst>
        </pc:cxnChg>
      </pc:sldChg>
      <pc:sldChg chg="addSp delSp modSp add replId">
        <pc:chgData name="Kaylee Myhre" userId="f4635dfc8a38b231" providerId="Windows Live" clId="Web-{8195684E-B8A3-4A8A-94EF-90A94918B474}" dt="2021-01-18T21:41:29.231" v="182" actId="14100"/>
        <pc:sldMkLst>
          <pc:docMk/>
          <pc:sldMk cId="2178877547" sldId="284"/>
        </pc:sldMkLst>
        <pc:spChg chg="mod">
          <ac:chgData name="Kaylee Myhre" userId="f4635dfc8a38b231" providerId="Windows Live" clId="Web-{8195684E-B8A3-4A8A-94EF-90A94918B474}" dt="2021-01-18T21:40:59.731" v="174" actId="1076"/>
          <ac:spMkLst>
            <pc:docMk/>
            <pc:sldMk cId="2178877547" sldId="284"/>
            <ac:spMk id="2" creationId="{B478598B-B157-4653-9BA7-E9C05B5A6ED1}"/>
          </ac:spMkLst>
        </pc:spChg>
        <pc:spChg chg="mod">
          <ac:chgData name="Kaylee Myhre" userId="f4635dfc8a38b231" providerId="Windows Live" clId="Web-{8195684E-B8A3-4A8A-94EF-90A94918B474}" dt="2021-01-18T21:41:29.231" v="182" actId="14100"/>
          <ac:spMkLst>
            <pc:docMk/>
            <pc:sldMk cId="2178877547" sldId="284"/>
            <ac:spMk id="6" creationId="{30AF690E-3772-4C9E-ACF9-26FB44BF4CC4}"/>
          </ac:spMkLst>
        </pc:spChg>
        <pc:spChg chg="mod">
          <ac:chgData name="Kaylee Myhre" userId="f4635dfc8a38b231" providerId="Windows Live" clId="Web-{8195684E-B8A3-4A8A-94EF-90A94918B474}" dt="2021-01-18T21:40:56.716" v="173" actId="1076"/>
          <ac:spMkLst>
            <pc:docMk/>
            <pc:sldMk cId="2178877547" sldId="284"/>
            <ac:spMk id="8" creationId="{D893054B-F888-4169-A3AC-C44F7982194D}"/>
          </ac:spMkLst>
        </pc:spChg>
        <pc:picChg chg="del">
          <ac:chgData name="Kaylee Myhre" userId="f4635dfc8a38b231" providerId="Windows Live" clId="Web-{8195684E-B8A3-4A8A-94EF-90A94918B474}" dt="2021-01-18T21:38:33.608" v="144"/>
          <ac:picMkLst>
            <pc:docMk/>
            <pc:sldMk cId="2178877547" sldId="284"/>
            <ac:picMk id="9" creationId="{8AEFE307-E7B7-4246-BB5C-81988075FA50}"/>
          </ac:picMkLst>
        </pc:picChg>
        <pc:picChg chg="add mod">
          <ac:chgData name="Kaylee Myhre" userId="f4635dfc8a38b231" providerId="Windows Live" clId="Web-{8195684E-B8A3-4A8A-94EF-90A94918B474}" dt="2021-01-18T21:40:12.248" v="149" actId="1076"/>
          <ac:picMkLst>
            <pc:docMk/>
            <pc:sldMk cId="2178877547" sldId="284"/>
            <ac:picMk id="10" creationId="{57308471-1631-498A-A84F-038B4DCAAF8C}"/>
          </ac:picMkLst>
        </pc:picChg>
      </pc:sldChg>
    </pc:docChg>
  </pc:docChgLst>
  <pc:docChgLst>
    <pc:chgData name="Guest User" userId="bb8512ed823523c4" providerId="Windows Live" clId="Web-{524098CD-5181-4AE9-A667-B3C0CF22CB62}"/>
    <pc:docChg chg="modSld">
      <pc:chgData name="Guest User" userId="bb8512ed823523c4" providerId="Windows Live" clId="Web-{524098CD-5181-4AE9-A667-B3C0CF22CB62}" dt="2020-12-02T13:37:43.053" v="4" actId="1076"/>
      <pc:docMkLst>
        <pc:docMk/>
      </pc:docMkLst>
      <pc:sldChg chg="addSp modSp">
        <pc:chgData name="Guest User" userId="bb8512ed823523c4" providerId="Windows Live" clId="Web-{524098CD-5181-4AE9-A667-B3C0CF22CB62}" dt="2020-12-02T13:37:43.053" v="4" actId="1076"/>
        <pc:sldMkLst>
          <pc:docMk/>
          <pc:sldMk cId="1540636554" sldId="276"/>
        </pc:sldMkLst>
        <pc:spChg chg="add mod">
          <ac:chgData name="Guest User" userId="bb8512ed823523c4" providerId="Windows Live" clId="Web-{524098CD-5181-4AE9-A667-B3C0CF22CB62}" dt="2020-12-02T13:37:43.053" v="4" actId="1076"/>
          <ac:spMkLst>
            <pc:docMk/>
            <pc:sldMk cId="1540636554" sldId="276"/>
            <ac:spMk id="8" creationId="{A60BB3AB-D7D9-47B4-BC86-38AE0BE9DD85}"/>
          </ac:spMkLst>
        </pc:spChg>
        <pc:picChg chg="add mod">
          <ac:chgData name="Guest User" userId="bb8512ed823523c4" providerId="Windows Live" clId="Web-{524098CD-5181-4AE9-A667-B3C0CF22CB62}" dt="2020-12-02T13:37:33.319" v="2" actId="1076"/>
          <ac:picMkLst>
            <pc:docMk/>
            <pc:sldMk cId="1540636554" sldId="276"/>
            <ac:picMk id="10" creationId="{2F477DC4-6B24-4710-874F-D88F2A693897}"/>
          </ac:picMkLst>
        </pc:picChg>
      </pc:sldChg>
    </pc:docChg>
  </pc:docChgLst>
  <pc:docChgLst>
    <pc:chgData name="Guest User" userId="bb8512ed823523c4" providerId="Windows Live" clId="Web-{67EC8625-D62F-4DB5-A59A-EB494FE81E27}"/>
    <pc:docChg chg="modSld">
      <pc:chgData name="Guest User" userId="bb8512ed823523c4" providerId="Windows Live" clId="Web-{67EC8625-D62F-4DB5-A59A-EB494FE81E27}" dt="2021-01-19T16:16:02.375" v="8"/>
      <pc:docMkLst>
        <pc:docMk/>
      </pc:docMkLst>
      <pc:sldChg chg="addSp delSp modSp">
        <pc:chgData name="Guest User" userId="bb8512ed823523c4" providerId="Windows Live" clId="Web-{67EC8625-D62F-4DB5-A59A-EB494FE81E27}" dt="2021-01-19T16:16:02.375" v="8"/>
        <pc:sldMkLst>
          <pc:docMk/>
          <pc:sldMk cId="1540636554" sldId="276"/>
        </pc:sldMkLst>
        <pc:spChg chg="mod ord">
          <ac:chgData name="Guest User" userId="bb8512ed823523c4" providerId="Windows Live" clId="Web-{67EC8625-D62F-4DB5-A59A-EB494FE81E27}" dt="2021-01-19T16:16:02.375" v="8"/>
          <ac:spMkLst>
            <pc:docMk/>
            <pc:sldMk cId="1540636554" sldId="276"/>
            <ac:spMk id="8" creationId="{A60BB3AB-D7D9-47B4-BC86-38AE0BE9DD85}"/>
          </ac:spMkLst>
        </pc:spChg>
        <pc:picChg chg="mod">
          <ac:chgData name="Guest User" userId="bb8512ed823523c4" providerId="Windows Live" clId="Web-{67EC8625-D62F-4DB5-A59A-EB494FE81E27}" dt="2021-01-19T16:15:50.015" v="6" actId="1076"/>
          <ac:picMkLst>
            <pc:docMk/>
            <pc:sldMk cId="1540636554" sldId="276"/>
            <ac:picMk id="10" creationId="{2F477DC4-6B24-4710-874F-D88F2A693897}"/>
          </ac:picMkLst>
        </pc:picChg>
        <pc:picChg chg="add del mod">
          <ac:chgData name="Guest User" userId="bb8512ed823523c4" providerId="Windows Live" clId="Web-{67EC8625-D62F-4DB5-A59A-EB494FE81E27}" dt="2021-01-19T16:14:15.572" v="3"/>
          <ac:picMkLst>
            <pc:docMk/>
            <pc:sldMk cId="1540636554" sldId="276"/>
            <ac:picMk id="11" creationId="{C3E07766-C2C7-46DF-B873-9FFB8EB8F465}"/>
          </ac:picMkLst>
        </pc:picChg>
        <pc:picChg chg="add mod">
          <ac:chgData name="Guest User" userId="bb8512ed823523c4" providerId="Windows Live" clId="Web-{67EC8625-D62F-4DB5-A59A-EB494FE81E27}" dt="2021-01-19T16:14:37.245" v="5" actId="1076"/>
          <ac:picMkLst>
            <pc:docMk/>
            <pc:sldMk cId="1540636554" sldId="276"/>
            <ac:picMk id="13" creationId="{6ED2EE7D-9CA2-42CF-8808-29DABF0B91EA}"/>
          </ac:picMkLst>
        </pc:picChg>
      </pc:sldChg>
    </pc:docChg>
  </pc:docChgLst>
  <pc:docChgLst>
    <pc:chgData name="Guest User" userId="bb8512ed823523c4" providerId="Windows Live" clId="Web-{A46B48D5-A570-4F93-A62A-E581C046C030}"/>
    <pc:docChg chg="modSld">
      <pc:chgData name="Guest User" userId="bb8512ed823523c4" providerId="Windows Live" clId="Web-{A46B48D5-A570-4F93-A62A-E581C046C030}" dt="2020-11-25T16:07:42.676" v="349" actId="14100"/>
      <pc:docMkLst>
        <pc:docMk/>
      </pc:docMkLst>
      <pc:sldChg chg="modSp">
        <pc:chgData name="Guest User" userId="bb8512ed823523c4" providerId="Windows Live" clId="Web-{A46B48D5-A570-4F93-A62A-E581C046C030}" dt="2020-11-25T15:49:11.095" v="46" actId="20577"/>
        <pc:sldMkLst>
          <pc:docMk/>
          <pc:sldMk cId="4063315568" sldId="268"/>
        </pc:sldMkLst>
        <pc:spChg chg="mod">
          <ac:chgData name="Guest User" userId="bb8512ed823523c4" providerId="Windows Live" clId="Web-{A46B48D5-A570-4F93-A62A-E581C046C030}" dt="2020-11-25T15:45:26.081" v="2" actId="20577"/>
          <ac:spMkLst>
            <pc:docMk/>
            <pc:sldMk cId="4063315568" sldId="268"/>
            <ac:spMk id="2" creationId="{B478598B-B157-4653-9BA7-E9C05B5A6ED1}"/>
          </ac:spMkLst>
        </pc:spChg>
        <pc:spChg chg="mod">
          <ac:chgData name="Guest User" userId="bb8512ed823523c4" providerId="Windows Live" clId="Web-{A46B48D5-A570-4F93-A62A-E581C046C030}" dt="2020-11-25T15:49:11.095" v="46" actId="20577"/>
          <ac:spMkLst>
            <pc:docMk/>
            <pc:sldMk cId="4063315568" sldId="268"/>
            <ac:spMk id="14" creationId="{6E9851C7-3735-42D2-9F45-558187DC9FC1}"/>
          </ac:spMkLst>
        </pc:spChg>
      </pc:sldChg>
      <pc:sldChg chg="modSp">
        <pc:chgData name="Guest User" userId="bb8512ed823523c4" providerId="Windows Live" clId="Web-{A46B48D5-A570-4F93-A62A-E581C046C030}" dt="2020-11-25T15:59:26.353" v="311" actId="1076"/>
        <pc:sldMkLst>
          <pc:docMk/>
          <pc:sldMk cId="1728566086" sldId="269"/>
        </pc:sldMkLst>
        <pc:spChg chg="mod">
          <ac:chgData name="Guest User" userId="bb8512ed823523c4" providerId="Windows Live" clId="Web-{A46B48D5-A570-4F93-A62A-E581C046C030}" dt="2020-11-25T15:59:26.353" v="311" actId="1076"/>
          <ac:spMkLst>
            <pc:docMk/>
            <pc:sldMk cId="1728566086" sldId="269"/>
            <ac:spMk id="6" creationId="{30AF690E-3772-4C9E-ACF9-26FB44BF4CC4}"/>
          </ac:spMkLst>
        </pc:spChg>
      </pc:sldChg>
      <pc:sldChg chg="addSp modSp">
        <pc:chgData name="Guest User" userId="bb8512ed823523c4" providerId="Windows Live" clId="Web-{A46B48D5-A570-4F93-A62A-E581C046C030}" dt="2020-11-25T15:57:27.308" v="291" actId="20577"/>
        <pc:sldMkLst>
          <pc:docMk/>
          <pc:sldMk cId="1717731829" sldId="273"/>
        </pc:sldMkLst>
        <pc:spChg chg="mod">
          <ac:chgData name="Guest User" userId="bb8512ed823523c4" providerId="Windows Live" clId="Web-{A46B48D5-A570-4F93-A62A-E581C046C030}" dt="2020-11-25T15:57:27.308" v="291" actId="20577"/>
          <ac:spMkLst>
            <pc:docMk/>
            <pc:sldMk cId="1717731829" sldId="273"/>
            <ac:spMk id="6" creationId="{094CC037-6FBB-4AA3-9587-4D765119EDB8}"/>
          </ac:spMkLst>
        </pc:spChg>
        <pc:spChg chg="mod">
          <ac:chgData name="Guest User" userId="bb8512ed823523c4" providerId="Windows Live" clId="Web-{A46B48D5-A570-4F93-A62A-E581C046C030}" dt="2020-11-25T15:52:50.405" v="128" actId="20577"/>
          <ac:spMkLst>
            <pc:docMk/>
            <pc:sldMk cId="1717731829" sldId="273"/>
            <ac:spMk id="8" creationId="{D893054B-F888-4169-A3AC-C44F7982194D}"/>
          </ac:spMkLst>
        </pc:spChg>
        <pc:spChg chg="add mod">
          <ac:chgData name="Guest User" userId="bb8512ed823523c4" providerId="Windows Live" clId="Web-{A46B48D5-A570-4F93-A62A-E581C046C030}" dt="2020-11-25T15:53:09.233" v="144" actId="20577"/>
          <ac:spMkLst>
            <pc:docMk/>
            <pc:sldMk cId="1717731829" sldId="273"/>
            <ac:spMk id="9" creationId="{436C62BE-08AE-4E7F-8398-9AC3A75F7413}"/>
          </ac:spMkLst>
        </pc:spChg>
      </pc:sldChg>
      <pc:sldChg chg="addSp modSp">
        <pc:chgData name="Guest User" userId="bb8512ed823523c4" providerId="Windows Live" clId="Web-{A46B48D5-A570-4F93-A62A-E581C046C030}" dt="2020-11-25T15:48:26.751" v="35" actId="20577"/>
        <pc:sldMkLst>
          <pc:docMk/>
          <pc:sldMk cId="701357387" sldId="275"/>
        </pc:sldMkLst>
        <pc:spChg chg="add">
          <ac:chgData name="Guest User" userId="bb8512ed823523c4" providerId="Windows Live" clId="Web-{A46B48D5-A570-4F93-A62A-E581C046C030}" dt="2020-11-25T15:45:45.847" v="5"/>
          <ac:spMkLst>
            <pc:docMk/>
            <pc:sldMk cId="701357387" sldId="275"/>
            <ac:spMk id="4" creationId="{9A99D4F1-E1AF-4B61-957D-4E6958F908CF}"/>
          </ac:spMkLst>
        </pc:spChg>
        <pc:spChg chg="add mod">
          <ac:chgData name="Guest User" userId="bb8512ed823523c4" providerId="Windows Live" clId="Web-{A46B48D5-A570-4F93-A62A-E581C046C030}" dt="2020-11-25T15:48:26.751" v="35" actId="20577"/>
          <ac:spMkLst>
            <pc:docMk/>
            <pc:sldMk cId="701357387" sldId="275"/>
            <ac:spMk id="8" creationId="{FE1A1B19-CB20-4225-BB92-CE68A297B3EE}"/>
          </ac:spMkLst>
        </pc:spChg>
        <pc:picChg chg="mod">
          <ac:chgData name="Guest User" userId="bb8512ed823523c4" providerId="Windows Live" clId="Web-{A46B48D5-A570-4F93-A62A-E581C046C030}" dt="2020-11-25T15:47:16.986" v="29" actId="1076"/>
          <ac:picMkLst>
            <pc:docMk/>
            <pc:sldMk cId="701357387" sldId="275"/>
            <ac:picMk id="3" creationId="{8351F66B-D58E-4F92-BE76-EDE4F0DC001A}"/>
          </ac:picMkLst>
        </pc:picChg>
        <pc:picChg chg="mod">
          <ac:chgData name="Guest User" userId="bb8512ed823523c4" providerId="Windows Live" clId="Web-{A46B48D5-A570-4F93-A62A-E581C046C030}" dt="2020-11-25T15:46:40.799" v="27" actId="1076"/>
          <ac:picMkLst>
            <pc:docMk/>
            <pc:sldMk cId="701357387" sldId="275"/>
            <ac:picMk id="5" creationId="{24E27CD0-8AF9-4BCA-993D-0D81138505DC}"/>
          </ac:picMkLst>
        </pc:picChg>
        <pc:picChg chg="add">
          <ac:chgData name="Guest User" userId="bb8512ed823523c4" providerId="Windows Live" clId="Web-{A46B48D5-A570-4F93-A62A-E581C046C030}" dt="2020-11-25T15:47:04.908" v="28"/>
          <ac:picMkLst>
            <pc:docMk/>
            <pc:sldMk cId="701357387" sldId="275"/>
            <ac:picMk id="10" creationId="{875369FD-C649-415E-B098-E0E70BE3226C}"/>
          </ac:picMkLst>
        </pc:picChg>
      </pc:sldChg>
      <pc:sldChg chg="modSp">
        <pc:chgData name="Guest User" userId="bb8512ed823523c4" providerId="Windows Live" clId="Web-{A46B48D5-A570-4F93-A62A-E581C046C030}" dt="2020-11-25T15:47:52.908" v="31"/>
        <pc:sldMkLst>
          <pc:docMk/>
          <pc:sldMk cId="1540636554" sldId="276"/>
        </pc:sldMkLst>
        <pc:picChg chg="mod">
          <ac:chgData name="Guest User" userId="bb8512ed823523c4" providerId="Windows Live" clId="Web-{A46B48D5-A570-4F93-A62A-E581C046C030}" dt="2020-11-25T15:47:30.408" v="30" actId="1076"/>
          <ac:picMkLst>
            <pc:docMk/>
            <pc:sldMk cId="1540636554" sldId="276"/>
            <ac:picMk id="9" creationId="{ADF59C2D-F1D8-4F22-B3E2-6E012630F55B}"/>
          </ac:picMkLst>
        </pc:picChg>
        <pc:picChg chg="mod">
          <ac:chgData name="Guest User" userId="bb8512ed823523c4" providerId="Windows Live" clId="Web-{A46B48D5-A570-4F93-A62A-E581C046C030}" dt="2020-11-25T15:47:52.908" v="31"/>
          <ac:picMkLst>
            <pc:docMk/>
            <pc:sldMk cId="1540636554" sldId="276"/>
            <ac:picMk id="13" creationId="{1FA531B3-618C-4AB0-9BE8-874D77BF631E}"/>
          </ac:picMkLst>
        </pc:picChg>
      </pc:sldChg>
      <pc:sldChg chg="addSp modSp">
        <pc:chgData name="Guest User" userId="bb8512ed823523c4" providerId="Windows Live" clId="Web-{A46B48D5-A570-4F93-A62A-E581C046C030}" dt="2020-11-25T15:50:30.969" v="74" actId="20577"/>
        <pc:sldMkLst>
          <pc:docMk/>
          <pc:sldMk cId="1317294846" sldId="277"/>
        </pc:sldMkLst>
        <pc:spChg chg="add mod">
          <ac:chgData name="Guest User" userId="bb8512ed823523c4" providerId="Windows Live" clId="Web-{A46B48D5-A570-4F93-A62A-E581C046C030}" dt="2020-11-25T15:50:30.969" v="74" actId="20577"/>
          <ac:spMkLst>
            <pc:docMk/>
            <pc:sldMk cId="1317294846" sldId="277"/>
            <ac:spMk id="5" creationId="{3719F691-E354-4D2A-8710-F00E654A0B63}"/>
          </ac:spMkLst>
        </pc:spChg>
      </pc:sldChg>
      <pc:sldChg chg="modSp">
        <pc:chgData name="Guest User" userId="bb8512ed823523c4" providerId="Windows Live" clId="Web-{A46B48D5-A570-4F93-A62A-E581C046C030}" dt="2020-11-25T16:00:41.165" v="346" actId="20577"/>
        <pc:sldMkLst>
          <pc:docMk/>
          <pc:sldMk cId="1021563202" sldId="280"/>
        </pc:sldMkLst>
        <pc:spChg chg="mod">
          <ac:chgData name="Guest User" userId="bb8512ed823523c4" providerId="Windows Live" clId="Web-{A46B48D5-A570-4F93-A62A-E581C046C030}" dt="2020-11-25T16:00:41.165" v="346" actId="20577"/>
          <ac:spMkLst>
            <pc:docMk/>
            <pc:sldMk cId="1021563202" sldId="280"/>
            <ac:spMk id="6" creationId="{30AF690E-3772-4C9E-ACF9-26FB44BF4CC4}"/>
          </ac:spMkLst>
        </pc:spChg>
      </pc:sldChg>
      <pc:sldChg chg="modSp">
        <pc:chgData name="Guest User" userId="bb8512ed823523c4" providerId="Windows Live" clId="Web-{A46B48D5-A570-4F93-A62A-E581C046C030}" dt="2020-11-25T16:07:42.676" v="349" actId="14100"/>
        <pc:sldMkLst>
          <pc:docMk/>
          <pc:sldMk cId="1697316559" sldId="281"/>
        </pc:sldMkLst>
        <pc:spChg chg="mod">
          <ac:chgData name="Guest User" userId="bb8512ed823523c4" providerId="Windows Live" clId="Web-{A46B48D5-A570-4F93-A62A-E581C046C030}" dt="2020-11-25T16:07:42.676" v="349" actId="14100"/>
          <ac:spMkLst>
            <pc:docMk/>
            <pc:sldMk cId="1697316559" sldId="281"/>
            <ac:spMk id="8" creationId="{D893054B-F888-4169-A3AC-C44F7982194D}"/>
          </ac:spMkLst>
        </pc:spChg>
        <pc:picChg chg="mod">
          <ac:chgData name="Guest User" userId="bb8512ed823523c4" providerId="Windows Live" clId="Web-{A46B48D5-A570-4F93-A62A-E581C046C030}" dt="2020-11-25T15:49:21.235" v="49" actId="1076"/>
          <ac:picMkLst>
            <pc:docMk/>
            <pc:sldMk cId="1697316559" sldId="281"/>
            <ac:picMk id="6" creationId="{5F8868F7-FE30-4DD0-BBB7-7A552FB81A77}"/>
          </ac:picMkLst>
        </pc:picChg>
      </pc:sldChg>
    </pc:docChg>
  </pc:docChgLst>
  <pc:docChgLst>
    <pc:chgData name="Guest User" userId="bb8512ed823523c4" providerId="Windows Live" clId="Web-{2CDC1978-C7D4-4539-86DD-92D9025077C7}"/>
    <pc:docChg chg="modSld">
      <pc:chgData name="Guest User" userId="bb8512ed823523c4" providerId="Windows Live" clId="Web-{2CDC1978-C7D4-4539-86DD-92D9025077C7}" dt="2020-12-10T14:03:17.307" v="81" actId="20577"/>
      <pc:docMkLst>
        <pc:docMk/>
      </pc:docMkLst>
      <pc:sldChg chg="modSp">
        <pc:chgData name="Guest User" userId="bb8512ed823523c4" providerId="Windows Live" clId="Web-{2CDC1978-C7D4-4539-86DD-92D9025077C7}" dt="2020-12-10T14:02:26.149" v="68" actId="20577"/>
        <pc:sldMkLst>
          <pc:docMk/>
          <pc:sldMk cId="1728566086" sldId="269"/>
        </pc:sldMkLst>
        <pc:spChg chg="mod">
          <ac:chgData name="Guest User" userId="bb8512ed823523c4" providerId="Windows Live" clId="Web-{2CDC1978-C7D4-4539-86DD-92D9025077C7}" dt="2020-12-10T14:01:46.851" v="57" actId="20577"/>
          <ac:spMkLst>
            <pc:docMk/>
            <pc:sldMk cId="1728566086" sldId="269"/>
            <ac:spMk id="2" creationId="{B478598B-B157-4653-9BA7-E9C05B5A6ED1}"/>
          </ac:spMkLst>
        </pc:spChg>
        <pc:spChg chg="mod">
          <ac:chgData name="Guest User" userId="bb8512ed823523c4" providerId="Windows Live" clId="Web-{2CDC1978-C7D4-4539-86DD-92D9025077C7}" dt="2020-12-10T14:02:26.149" v="68" actId="20577"/>
          <ac:spMkLst>
            <pc:docMk/>
            <pc:sldMk cId="1728566086" sldId="269"/>
            <ac:spMk id="6" creationId="{30AF690E-3772-4C9E-ACF9-26FB44BF4CC4}"/>
          </ac:spMkLst>
        </pc:spChg>
      </pc:sldChg>
      <pc:sldChg chg="modSp">
        <pc:chgData name="Guest User" userId="bb8512ed823523c4" providerId="Windows Live" clId="Web-{2CDC1978-C7D4-4539-86DD-92D9025077C7}" dt="2020-12-10T14:01:41.929" v="53" actId="20577"/>
        <pc:sldMkLst>
          <pc:docMk/>
          <pc:sldMk cId="1717731829" sldId="273"/>
        </pc:sldMkLst>
        <pc:spChg chg="mod">
          <ac:chgData name="Guest User" userId="bb8512ed823523c4" providerId="Windows Live" clId="Web-{2CDC1978-C7D4-4539-86DD-92D9025077C7}" dt="2020-12-10T14:00:40.162" v="22" actId="20577"/>
          <ac:spMkLst>
            <pc:docMk/>
            <pc:sldMk cId="1717731829" sldId="273"/>
            <ac:spMk id="2" creationId="{B478598B-B157-4653-9BA7-E9C05B5A6ED1}"/>
          </ac:spMkLst>
        </pc:spChg>
        <pc:spChg chg="mod">
          <ac:chgData name="Guest User" userId="bb8512ed823523c4" providerId="Windows Live" clId="Web-{2CDC1978-C7D4-4539-86DD-92D9025077C7}" dt="2020-12-10T14:01:41.929" v="53" actId="20577"/>
          <ac:spMkLst>
            <pc:docMk/>
            <pc:sldMk cId="1717731829" sldId="273"/>
            <ac:spMk id="6" creationId="{094CC037-6FBB-4AA3-9587-4D765119EDB8}"/>
          </ac:spMkLst>
        </pc:spChg>
      </pc:sldChg>
      <pc:sldChg chg="modSp">
        <pc:chgData name="Guest User" userId="bb8512ed823523c4" providerId="Windows Live" clId="Web-{2CDC1978-C7D4-4539-86DD-92D9025077C7}" dt="2020-12-10T14:00:13.349" v="1" actId="20577"/>
        <pc:sldMkLst>
          <pc:docMk/>
          <pc:sldMk cId="701357387" sldId="275"/>
        </pc:sldMkLst>
        <pc:spChg chg="mod">
          <ac:chgData name="Guest User" userId="bb8512ed823523c4" providerId="Windows Live" clId="Web-{2CDC1978-C7D4-4539-86DD-92D9025077C7}" dt="2020-12-10T14:00:13.349" v="1" actId="20577"/>
          <ac:spMkLst>
            <pc:docMk/>
            <pc:sldMk cId="701357387" sldId="275"/>
            <ac:spMk id="8" creationId="{FE1A1B19-CB20-4225-BB92-CE68A297B3EE}"/>
          </ac:spMkLst>
        </pc:spChg>
      </pc:sldChg>
      <pc:sldChg chg="modSp">
        <pc:chgData name="Guest User" userId="bb8512ed823523c4" providerId="Windows Live" clId="Web-{2CDC1978-C7D4-4539-86DD-92D9025077C7}" dt="2020-12-10T14:00:20.615" v="8" actId="20577"/>
        <pc:sldMkLst>
          <pc:docMk/>
          <pc:sldMk cId="1540636554" sldId="276"/>
        </pc:sldMkLst>
        <pc:spChg chg="mod">
          <ac:chgData name="Guest User" userId="bb8512ed823523c4" providerId="Windows Live" clId="Web-{2CDC1978-C7D4-4539-86DD-92D9025077C7}" dt="2020-12-10T14:00:20.615" v="8" actId="20577"/>
          <ac:spMkLst>
            <pc:docMk/>
            <pc:sldMk cId="1540636554" sldId="276"/>
            <ac:spMk id="2" creationId="{B478598B-B157-4653-9BA7-E9C05B5A6ED1}"/>
          </ac:spMkLst>
        </pc:spChg>
      </pc:sldChg>
      <pc:sldChg chg="modSp">
        <pc:chgData name="Guest User" userId="bb8512ed823523c4" providerId="Windows Live" clId="Web-{2CDC1978-C7D4-4539-86DD-92D9025077C7}" dt="2020-12-10T14:03:17.307" v="80" actId="20577"/>
        <pc:sldMkLst>
          <pc:docMk/>
          <pc:sldMk cId="1021563202" sldId="280"/>
        </pc:sldMkLst>
        <pc:spChg chg="mod">
          <ac:chgData name="Guest User" userId="bb8512ed823523c4" providerId="Windows Live" clId="Web-{2CDC1978-C7D4-4539-86DD-92D9025077C7}" dt="2020-12-10T14:03:17.307" v="80" actId="20577"/>
          <ac:spMkLst>
            <pc:docMk/>
            <pc:sldMk cId="1021563202" sldId="280"/>
            <ac:spMk id="6" creationId="{30AF690E-3772-4C9E-ACF9-26FB44BF4CC4}"/>
          </ac:spMkLst>
        </pc:spChg>
      </pc:sldChg>
      <pc:sldChg chg="modSp">
        <pc:chgData name="Guest User" userId="bb8512ed823523c4" providerId="Windows Live" clId="Web-{2CDC1978-C7D4-4539-86DD-92D9025077C7}" dt="2020-12-10T14:00:24.740" v="13" actId="20577"/>
        <pc:sldMkLst>
          <pc:docMk/>
          <pc:sldMk cId="1697316559" sldId="281"/>
        </pc:sldMkLst>
        <pc:spChg chg="mod">
          <ac:chgData name="Guest User" userId="bb8512ed823523c4" providerId="Windows Live" clId="Web-{2CDC1978-C7D4-4539-86DD-92D9025077C7}" dt="2020-12-10T14:00:24.740" v="13" actId="20577"/>
          <ac:spMkLst>
            <pc:docMk/>
            <pc:sldMk cId="1697316559" sldId="281"/>
            <ac:spMk id="2" creationId="{B478598B-B157-4653-9BA7-E9C05B5A6ED1}"/>
          </ac:spMkLst>
        </pc:spChg>
      </pc:sldChg>
    </pc:docChg>
  </pc:docChgLst>
  <pc:docChgLst>
    <pc:chgData name="Kaylee Myhre" userId="f4635dfc8a38b231" providerId="Windows Live" clId="Web-{8BDC5D06-3A58-4A8F-A5B2-DD2549A3AC14}"/>
    <pc:docChg chg="addSld delSld modSld sldOrd addMainMaster modSection">
      <pc:chgData name="Kaylee Myhre" userId="f4635dfc8a38b231" providerId="Windows Live" clId="Web-{8BDC5D06-3A58-4A8F-A5B2-DD2549A3AC14}" dt="2020-11-25T10:38:54.213" v="1883"/>
      <pc:docMkLst>
        <pc:docMk/>
      </pc:docMkLst>
      <pc:sldChg chg="del">
        <pc:chgData name="Kaylee Myhre" userId="f4635dfc8a38b231" providerId="Windows Live" clId="Web-{8BDC5D06-3A58-4A8F-A5B2-DD2549A3AC14}" dt="2020-11-25T09:12:33.536" v="4"/>
        <pc:sldMkLst>
          <pc:docMk/>
          <pc:sldMk cId="4145907230" sldId="256"/>
        </pc:sldMkLst>
      </pc:sldChg>
      <pc:sldChg chg="del">
        <pc:chgData name="Kaylee Myhre" userId="f4635dfc8a38b231" providerId="Windows Live" clId="Web-{8BDC5D06-3A58-4A8F-A5B2-DD2549A3AC14}" dt="2020-11-25T09:37:27.539" v="1533"/>
        <pc:sldMkLst>
          <pc:docMk/>
          <pc:sldMk cId="3472482645" sldId="262"/>
        </pc:sldMkLst>
      </pc:sldChg>
      <pc:sldChg chg="del">
        <pc:chgData name="Kaylee Myhre" userId="f4635dfc8a38b231" providerId="Windows Live" clId="Web-{8BDC5D06-3A58-4A8F-A5B2-DD2549A3AC14}" dt="2020-11-25T09:13:14.333" v="5"/>
        <pc:sldMkLst>
          <pc:docMk/>
          <pc:sldMk cId="1290317105" sldId="264"/>
        </pc:sldMkLst>
      </pc:sldChg>
      <pc:sldChg chg="del">
        <pc:chgData name="Kaylee Myhre" userId="f4635dfc8a38b231" providerId="Windows Live" clId="Web-{8BDC5D06-3A58-4A8F-A5B2-DD2549A3AC14}" dt="2020-11-25T09:13:22.177" v="8"/>
        <pc:sldMkLst>
          <pc:docMk/>
          <pc:sldMk cId="1038544306" sldId="265"/>
        </pc:sldMkLst>
      </pc:sldChg>
      <pc:sldChg chg="del">
        <pc:chgData name="Kaylee Myhre" userId="f4635dfc8a38b231" providerId="Windows Live" clId="Web-{8BDC5D06-3A58-4A8F-A5B2-DD2549A3AC14}" dt="2020-11-25T09:13:26.365" v="10"/>
        <pc:sldMkLst>
          <pc:docMk/>
          <pc:sldMk cId="1122496629" sldId="266"/>
        </pc:sldMkLst>
      </pc:sldChg>
      <pc:sldChg chg="del">
        <pc:chgData name="Kaylee Myhre" userId="f4635dfc8a38b231" providerId="Windows Live" clId="Web-{8BDC5D06-3A58-4A8F-A5B2-DD2549A3AC14}" dt="2020-11-25T09:13:31.396" v="12"/>
        <pc:sldMkLst>
          <pc:docMk/>
          <pc:sldMk cId="3388872802" sldId="267"/>
        </pc:sldMkLst>
      </pc:sldChg>
      <pc:sldChg chg="modSp ord">
        <pc:chgData name="Kaylee Myhre" userId="f4635dfc8a38b231" providerId="Windows Live" clId="Web-{8BDC5D06-3A58-4A8F-A5B2-DD2549A3AC14}" dt="2020-11-25T09:17:21.567" v="70" actId="20577"/>
        <pc:sldMkLst>
          <pc:docMk/>
          <pc:sldMk cId="4063315568" sldId="268"/>
        </pc:sldMkLst>
        <pc:spChg chg="mod">
          <ac:chgData name="Kaylee Myhre" userId="f4635dfc8a38b231" providerId="Windows Live" clId="Web-{8BDC5D06-3A58-4A8F-A5B2-DD2549A3AC14}" dt="2020-11-25T09:16:55.561" v="49" actId="20577"/>
          <ac:spMkLst>
            <pc:docMk/>
            <pc:sldMk cId="4063315568" sldId="268"/>
            <ac:spMk id="2" creationId="{B478598B-B157-4653-9BA7-E9C05B5A6ED1}"/>
          </ac:spMkLst>
        </pc:spChg>
        <pc:spChg chg="mod">
          <ac:chgData name="Kaylee Myhre" userId="f4635dfc8a38b231" providerId="Windows Live" clId="Web-{8BDC5D06-3A58-4A8F-A5B2-DD2549A3AC14}" dt="2020-11-25T09:17:21.567" v="70" actId="20577"/>
          <ac:spMkLst>
            <pc:docMk/>
            <pc:sldMk cId="4063315568" sldId="268"/>
            <ac:spMk id="14" creationId="{6E9851C7-3735-42D2-9F45-558187DC9FC1}"/>
          </ac:spMkLst>
        </pc:spChg>
      </pc:sldChg>
      <pc:sldChg chg="addSp modSp add del">
        <pc:chgData name="Kaylee Myhre" userId="f4635dfc8a38b231" providerId="Windows Live" clId="Web-{8BDC5D06-3A58-4A8F-A5B2-DD2549A3AC14}" dt="2020-11-25T09:36:46.382" v="1425" actId="20577"/>
        <pc:sldMkLst>
          <pc:docMk/>
          <pc:sldMk cId="1728566086" sldId="269"/>
        </pc:sldMkLst>
        <pc:spChg chg="mod">
          <ac:chgData name="Kaylee Myhre" userId="f4635dfc8a38b231" providerId="Windows Live" clId="Web-{8BDC5D06-3A58-4A8F-A5B2-DD2549A3AC14}" dt="2020-11-25T09:35:16.865" v="1209" actId="20577"/>
          <ac:spMkLst>
            <pc:docMk/>
            <pc:sldMk cId="1728566086" sldId="269"/>
            <ac:spMk id="2" creationId="{B478598B-B157-4653-9BA7-E9C05B5A6ED1}"/>
          </ac:spMkLst>
        </pc:spChg>
        <pc:spChg chg="mod">
          <ac:chgData name="Kaylee Myhre" userId="f4635dfc8a38b231" providerId="Windows Live" clId="Web-{8BDC5D06-3A58-4A8F-A5B2-DD2549A3AC14}" dt="2020-11-25T09:36:39.523" v="1419" actId="20577"/>
          <ac:spMkLst>
            <pc:docMk/>
            <pc:sldMk cId="1728566086" sldId="269"/>
            <ac:spMk id="6" creationId="{30AF690E-3772-4C9E-ACF9-26FB44BF4CC4}"/>
          </ac:spMkLst>
        </pc:spChg>
        <pc:spChg chg="mod">
          <ac:chgData name="Kaylee Myhre" userId="f4635dfc8a38b231" providerId="Windows Live" clId="Web-{8BDC5D06-3A58-4A8F-A5B2-DD2549A3AC14}" dt="2020-11-25T09:36:43.788" v="1422" actId="20577"/>
          <ac:spMkLst>
            <pc:docMk/>
            <pc:sldMk cId="1728566086" sldId="269"/>
            <ac:spMk id="7" creationId="{00000000-0000-0000-0000-000000000000}"/>
          </ac:spMkLst>
        </pc:spChg>
        <pc:spChg chg="mod">
          <ac:chgData name="Kaylee Myhre" userId="f4635dfc8a38b231" providerId="Windows Live" clId="Web-{8BDC5D06-3A58-4A8F-A5B2-DD2549A3AC14}" dt="2020-11-25T09:36:46.382" v="1425" actId="20577"/>
          <ac:spMkLst>
            <pc:docMk/>
            <pc:sldMk cId="1728566086" sldId="269"/>
            <ac:spMk id="8" creationId="{D893054B-F888-4169-A3AC-C44F7982194D}"/>
          </ac:spMkLst>
        </pc:spChg>
        <pc:picChg chg="add mod">
          <ac:chgData name="Kaylee Myhre" userId="f4635dfc8a38b231" providerId="Windows Live" clId="Web-{8BDC5D06-3A58-4A8F-A5B2-DD2549A3AC14}" dt="2020-11-25T09:35:23.834" v="1214" actId="1076"/>
          <ac:picMkLst>
            <pc:docMk/>
            <pc:sldMk cId="1728566086" sldId="269"/>
            <ac:picMk id="9" creationId="{8AEFE307-E7B7-4246-BB5C-81988075FA50}"/>
          </ac:picMkLst>
        </pc:picChg>
      </pc:sldChg>
      <pc:sldChg chg="del">
        <pc:chgData name="Kaylee Myhre" userId="f4635dfc8a38b231" providerId="Windows Live" clId="Web-{8BDC5D06-3A58-4A8F-A5B2-DD2549A3AC14}" dt="2020-11-25T09:13:23.943" v="9"/>
        <pc:sldMkLst>
          <pc:docMk/>
          <pc:sldMk cId="2891643097" sldId="270"/>
        </pc:sldMkLst>
      </pc:sldChg>
      <pc:sldChg chg="del">
        <pc:chgData name="Kaylee Myhre" userId="f4635dfc8a38b231" providerId="Windows Live" clId="Web-{8BDC5D06-3A58-4A8F-A5B2-DD2549A3AC14}" dt="2020-11-25T09:13:28.599" v="11"/>
        <pc:sldMkLst>
          <pc:docMk/>
          <pc:sldMk cId="3542821789" sldId="271"/>
        </pc:sldMkLst>
      </pc:sldChg>
      <pc:sldChg chg="del">
        <pc:chgData name="Kaylee Myhre" userId="f4635dfc8a38b231" providerId="Windows Live" clId="Web-{8BDC5D06-3A58-4A8F-A5B2-DD2549A3AC14}" dt="2020-11-25T09:13:32.615" v="13"/>
        <pc:sldMkLst>
          <pc:docMk/>
          <pc:sldMk cId="3311777239" sldId="272"/>
        </pc:sldMkLst>
      </pc:sldChg>
      <pc:sldChg chg="addSp modSp ord">
        <pc:chgData name="Kaylee Myhre" userId="f4635dfc8a38b231" providerId="Windows Live" clId="Web-{8BDC5D06-3A58-4A8F-A5B2-DD2549A3AC14}" dt="2020-11-25T09:34:16.724" v="1180" actId="20577"/>
        <pc:sldMkLst>
          <pc:docMk/>
          <pc:sldMk cId="1717731829" sldId="273"/>
        </pc:sldMkLst>
        <pc:spChg chg="mod">
          <ac:chgData name="Kaylee Myhre" userId="f4635dfc8a38b231" providerId="Windows Live" clId="Web-{8BDC5D06-3A58-4A8F-A5B2-DD2549A3AC14}" dt="2020-11-25T09:33:23.849" v="1159" actId="20577"/>
          <ac:spMkLst>
            <pc:docMk/>
            <pc:sldMk cId="1717731829" sldId="273"/>
            <ac:spMk id="2" creationId="{B478598B-B157-4653-9BA7-E9C05B5A6ED1}"/>
          </ac:spMkLst>
        </pc:spChg>
        <pc:spChg chg="add mod">
          <ac:chgData name="Kaylee Myhre" userId="f4635dfc8a38b231" providerId="Windows Live" clId="Web-{8BDC5D06-3A58-4A8F-A5B2-DD2549A3AC14}" dt="2020-11-25T09:34:16.724" v="1180" actId="20577"/>
          <ac:spMkLst>
            <pc:docMk/>
            <pc:sldMk cId="1717731829" sldId="273"/>
            <ac:spMk id="6" creationId="{094CC037-6FBB-4AA3-9587-4D765119EDB8}"/>
          </ac:spMkLst>
        </pc:spChg>
        <pc:spChg chg="mod">
          <ac:chgData name="Kaylee Myhre" userId="f4635dfc8a38b231" providerId="Windows Live" clId="Web-{8BDC5D06-3A58-4A8F-A5B2-DD2549A3AC14}" dt="2020-11-25T09:18:53.279" v="208" actId="20577"/>
          <ac:spMkLst>
            <pc:docMk/>
            <pc:sldMk cId="1717731829" sldId="273"/>
            <ac:spMk id="8" creationId="{D893054B-F888-4169-A3AC-C44F7982194D}"/>
          </ac:spMkLst>
        </pc:spChg>
      </pc:sldChg>
      <pc:sldChg chg="modSp add">
        <pc:chgData name="Kaylee Myhre" userId="f4635dfc8a38b231" providerId="Windows Live" clId="Web-{8BDC5D06-3A58-4A8F-A5B2-DD2549A3AC14}" dt="2020-11-25T09:12:31.364" v="1" actId="20577"/>
        <pc:sldMkLst>
          <pc:docMk/>
          <pc:sldMk cId="1098970912" sldId="274"/>
        </pc:sldMkLst>
        <pc:spChg chg="mod">
          <ac:chgData name="Kaylee Myhre" userId="f4635dfc8a38b231" providerId="Windows Live" clId="Web-{8BDC5D06-3A58-4A8F-A5B2-DD2549A3AC14}" dt="2020-11-25T09:12:31.364" v="1" actId="20577"/>
          <ac:spMkLst>
            <pc:docMk/>
            <pc:sldMk cId="1098970912" sldId="274"/>
            <ac:spMk id="5" creationId="{575D95CF-54AE-4EA6-A6E5-1500EEE4B624}"/>
          </ac:spMkLst>
        </pc:spChg>
      </pc:sldChg>
      <pc:sldChg chg="addSp delSp modSp add">
        <pc:chgData name="Kaylee Myhre" userId="f4635dfc8a38b231" providerId="Windows Live" clId="Web-{8BDC5D06-3A58-4A8F-A5B2-DD2549A3AC14}" dt="2020-11-25T09:16:25.814" v="26"/>
        <pc:sldMkLst>
          <pc:docMk/>
          <pc:sldMk cId="701357387" sldId="275"/>
        </pc:sldMkLst>
        <pc:spChg chg="mod ord">
          <ac:chgData name="Kaylee Myhre" userId="f4635dfc8a38b231" providerId="Windows Live" clId="Web-{8BDC5D06-3A58-4A8F-A5B2-DD2549A3AC14}" dt="2020-11-25T09:16:25.814" v="26"/>
          <ac:spMkLst>
            <pc:docMk/>
            <pc:sldMk cId="701357387" sldId="275"/>
            <ac:spMk id="2" creationId="{4F23E244-0E68-47D0-BF8F-4095CD31C667}"/>
          </ac:spMkLst>
        </pc:spChg>
        <pc:picChg chg="mod">
          <ac:chgData name="Kaylee Myhre" userId="f4635dfc8a38b231" providerId="Windows Live" clId="Web-{8BDC5D06-3A58-4A8F-A5B2-DD2549A3AC14}" dt="2020-11-25T09:16:25.814" v="26"/>
          <ac:picMkLst>
            <pc:docMk/>
            <pc:sldMk cId="701357387" sldId="275"/>
            <ac:picMk id="3" creationId="{8351F66B-D58E-4F92-BE76-EDE4F0DC001A}"/>
          </ac:picMkLst>
        </pc:picChg>
        <pc:picChg chg="del">
          <ac:chgData name="Kaylee Myhre" userId="f4635dfc8a38b231" providerId="Windows Live" clId="Web-{8BDC5D06-3A58-4A8F-A5B2-DD2549A3AC14}" dt="2020-11-25T09:15:53.441" v="24"/>
          <ac:picMkLst>
            <pc:docMk/>
            <pc:sldMk cId="701357387" sldId="275"/>
            <ac:picMk id="4" creationId="{F7A8377B-5389-4E74-BD2D-846A28CD139B}"/>
          </ac:picMkLst>
        </pc:picChg>
        <pc:picChg chg="add mod">
          <ac:chgData name="Kaylee Myhre" userId="f4635dfc8a38b231" providerId="Windows Live" clId="Web-{8BDC5D06-3A58-4A8F-A5B2-DD2549A3AC14}" dt="2020-11-25T09:16:25.814" v="26"/>
          <ac:picMkLst>
            <pc:docMk/>
            <pc:sldMk cId="701357387" sldId="275"/>
            <ac:picMk id="5" creationId="{24E27CD0-8AF9-4BCA-993D-0D81138505DC}"/>
          </ac:picMkLst>
        </pc:picChg>
      </pc:sldChg>
      <pc:sldChg chg="add">
        <pc:chgData name="Kaylee Myhre" userId="f4635dfc8a38b231" providerId="Windows Live" clId="Web-{8BDC5D06-3A58-4A8F-A5B2-DD2549A3AC14}" dt="2020-11-25T09:14:47.397" v="23"/>
        <pc:sldMkLst>
          <pc:docMk/>
          <pc:sldMk cId="1540636554" sldId="276"/>
        </pc:sldMkLst>
      </pc:sldChg>
      <pc:sldChg chg="addSp modSp new mod ord setBg">
        <pc:chgData name="Kaylee Myhre" userId="f4635dfc8a38b231" providerId="Windows Live" clId="Web-{8BDC5D06-3A58-4A8F-A5B2-DD2549A3AC14}" dt="2020-11-25T09:34:30.742" v="1184"/>
        <pc:sldMkLst>
          <pc:docMk/>
          <pc:sldMk cId="1317294846" sldId="277"/>
        </pc:sldMkLst>
        <pc:spChg chg="mod ord">
          <ac:chgData name="Kaylee Myhre" userId="f4635dfc8a38b231" providerId="Windows Live" clId="Web-{8BDC5D06-3A58-4A8F-A5B2-DD2549A3AC14}" dt="2020-11-25T09:27:51.642" v="1005"/>
          <ac:spMkLst>
            <pc:docMk/>
            <pc:sldMk cId="1317294846" sldId="277"/>
            <ac:spMk id="2" creationId="{E1FDAB67-2513-43D5-8A86-D135D0C8CA45}"/>
          </ac:spMkLst>
        </pc:spChg>
        <pc:picChg chg="add mod">
          <ac:chgData name="Kaylee Myhre" userId="f4635dfc8a38b231" providerId="Windows Live" clId="Web-{8BDC5D06-3A58-4A8F-A5B2-DD2549A3AC14}" dt="2020-11-25T09:28:00.189" v="1007" actId="1076"/>
          <ac:picMkLst>
            <pc:docMk/>
            <pc:sldMk cId="1317294846" sldId="277"/>
            <ac:picMk id="3" creationId="{55122ABC-C872-49A9-A718-0917054BD32D}"/>
          </ac:picMkLst>
        </pc:picChg>
        <pc:picChg chg="add mod">
          <ac:chgData name="Kaylee Myhre" userId="f4635dfc8a38b231" providerId="Windows Live" clId="Web-{8BDC5D06-3A58-4A8F-A5B2-DD2549A3AC14}" dt="2020-11-25T09:28:59.955" v="1012" actId="1076"/>
          <ac:picMkLst>
            <pc:docMk/>
            <pc:sldMk cId="1317294846" sldId="277"/>
            <ac:picMk id="4" creationId="{5F473E84-6719-4379-8BC7-CA46EEF05C78}"/>
          </ac:picMkLst>
        </pc:picChg>
        <pc:cxnChg chg="add">
          <ac:chgData name="Kaylee Myhre" userId="f4635dfc8a38b231" providerId="Windows Live" clId="Web-{8BDC5D06-3A58-4A8F-A5B2-DD2549A3AC14}" dt="2020-11-25T09:27:51.642" v="1005"/>
          <ac:cxnSpMkLst>
            <pc:docMk/>
            <pc:sldMk cId="1317294846" sldId="277"/>
            <ac:cxnSpMk id="8" creationId="{22F6364A-B358-4BEE-B158-0734D2C938D4}"/>
          </ac:cxnSpMkLst>
        </pc:cxnChg>
      </pc:sldChg>
      <pc:sldChg chg="add del">
        <pc:chgData name="Kaylee Myhre" userId="f4635dfc8a38b231" providerId="Windows Live" clId="Web-{8BDC5D06-3A58-4A8F-A5B2-DD2549A3AC14}" dt="2020-11-25T09:19:07.852" v="212"/>
        <pc:sldMkLst>
          <pc:docMk/>
          <pc:sldMk cId="2248316349" sldId="277"/>
        </pc:sldMkLst>
      </pc:sldChg>
      <pc:sldChg chg="modSp add del replId">
        <pc:chgData name="Kaylee Myhre" userId="f4635dfc8a38b231" providerId="Windows Live" clId="Web-{8BDC5D06-3A58-4A8F-A5B2-DD2549A3AC14}" dt="2020-11-25T09:34:19.943" v="1183"/>
        <pc:sldMkLst>
          <pc:docMk/>
          <pc:sldMk cId="1398028807" sldId="278"/>
        </pc:sldMkLst>
        <pc:spChg chg="mod">
          <ac:chgData name="Kaylee Myhre" userId="f4635dfc8a38b231" providerId="Windows Live" clId="Web-{8BDC5D06-3A58-4A8F-A5B2-DD2549A3AC14}" dt="2020-11-25T09:29:44.612" v="1031" actId="20577"/>
          <ac:spMkLst>
            <pc:docMk/>
            <pc:sldMk cId="1398028807" sldId="278"/>
            <ac:spMk id="2" creationId="{B478598B-B157-4653-9BA7-E9C05B5A6ED1}"/>
          </ac:spMkLst>
        </pc:spChg>
        <pc:spChg chg="mod">
          <ac:chgData name="Kaylee Myhre" userId="f4635dfc8a38b231" providerId="Windows Live" clId="Web-{8BDC5D06-3A58-4A8F-A5B2-DD2549A3AC14}" dt="2020-11-25T09:33:34.974" v="1161" actId="20577"/>
          <ac:spMkLst>
            <pc:docMk/>
            <pc:sldMk cId="1398028807" sldId="278"/>
            <ac:spMk id="6" creationId="{094CC037-6FBB-4AA3-9587-4D765119EDB8}"/>
          </ac:spMkLst>
        </pc:spChg>
        <pc:spChg chg="mod">
          <ac:chgData name="Kaylee Myhre" userId="f4635dfc8a38b231" providerId="Windows Live" clId="Web-{8BDC5D06-3A58-4A8F-A5B2-DD2549A3AC14}" dt="2020-11-25T09:32:14.582" v="1121" actId="20577"/>
          <ac:spMkLst>
            <pc:docMk/>
            <pc:sldMk cId="1398028807" sldId="278"/>
            <ac:spMk id="8" creationId="{D893054B-F888-4169-A3AC-C44F7982194D}"/>
          </ac:spMkLst>
        </pc:spChg>
      </pc:sldChg>
      <pc:sldChg chg="addSp delSp add del">
        <pc:chgData name="Kaylee Myhre" userId="f4635dfc8a38b231" providerId="Windows Live" clId="Web-{8BDC5D06-3A58-4A8F-A5B2-DD2549A3AC14}" dt="2020-11-25T10:38:54.213" v="1883"/>
        <pc:sldMkLst>
          <pc:docMk/>
          <pc:sldMk cId="2710835629" sldId="279"/>
        </pc:sldMkLst>
        <pc:spChg chg="del">
          <ac:chgData name="Kaylee Myhre" userId="f4635dfc8a38b231" providerId="Windows Live" clId="Web-{8BDC5D06-3A58-4A8F-A5B2-DD2549A3AC14}" dt="2020-11-25T10:38:26.336" v="1880"/>
          <ac:spMkLst>
            <pc:docMk/>
            <pc:sldMk cId="2710835629" sldId="279"/>
            <ac:spMk id="10" creationId="{3D97DFC4-843F-4CED-B625-581ABDCDBF4A}"/>
          </ac:spMkLst>
        </pc:spChg>
        <pc:spChg chg="add del">
          <ac:chgData name="Kaylee Myhre" userId="f4635dfc8a38b231" providerId="Windows Live" clId="Web-{8BDC5D06-3A58-4A8F-A5B2-DD2549A3AC14}" dt="2020-11-25T10:38:17.586" v="1878"/>
          <ac:spMkLst>
            <pc:docMk/>
            <pc:sldMk cId="2710835629" sldId="279"/>
            <ac:spMk id="11" creationId="{BF4A7B7B-7D64-4743-AB82-94E3C846FE79}"/>
          </ac:spMkLst>
        </pc:spChg>
      </pc:sldChg>
      <pc:sldChg chg="delSp modSp add replId">
        <pc:chgData name="Kaylee Myhre" userId="f4635dfc8a38b231" providerId="Windows Live" clId="Web-{8BDC5D06-3A58-4A8F-A5B2-DD2549A3AC14}" dt="2020-11-25T09:39:08.555" v="1875" actId="20577"/>
        <pc:sldMkLst>
          <pc:docMk/>
          <pc:sldMk cId="1021563202" sldId="280"/>
        </pc:sldMkLst>
        <pc:spChg chg="mod">
          <ac:chgData name="Kaylee Myhre" userId="f4635dfc8a38b231" providerId="Windows Live" clId="Web-{8BDC5D06-3A58-4A8F-A5B2-DD2549A3AC14}" dt="2020-11-25T09:36:58.632" v="1431" actId="20577"/>
          <ac:spMkLst>
            <pc:docMk/>
            <pc:sldMk cId="1021563202" sldId="280"/>
            <ac:spMk id="2" creationId="{B478598B-B157-4653-9BA7-E9C05B5A6ED1}"/>
          </ac:spMkLst>
        </pc:spChg>
        <pc:spChg chg="mod">
          <ac:chgData name="Kaylee Myhre" userId="f4635dfc8a38b231" providerId="Windows Live" clId="Web-{8BDC5D06-3A58-4A8F-A5B2-DD2549A3AC14}" dt="2020-11-25T09:39:08.555" v="1875" actId="20577"/>
          <ac:spMkLst>
            <pc:docMk/>
            <pc:sldMk cId="1021563202" sldId="280"/>
            <ac:spMk id="6" creationId="{30AF690E-3772-4C9E-ACF9-26FB44BF4CC4}"/>
          </ac:spMkLst>
        </pc:spChg>
        <pc:picChg chg="del">
          <ac:chgData name="Kaylee Myhre" userId="f4635dfc8a38b231" providerId="Windows Live" clId="Web-{8BDC5D06-3A58-4A8F-A5B2-DD2549A3AC14}" dt="2020-11-25T09:37:19.757" v="1532"/>
          <ac:picMkLst>
            <pc:docMk/>
            <pc:sldMk cId="1021563202" sldId="280"/>
            <ac:picMk id="9" creationId="{8AEFE307-E7B7-4246-BB5C-81988075FA50}"/>
          </ac:picMkLst>
        </pc:picChg>
      </pc:sldChg>
      <pc:sldChg chg="add replId addAnim modAnim">
        <pc:chgData name="Kaylee Myhre" userId="f4635dfc8a38b231" providerId="Windows Live" clId="Web-{8BDC5D06-3A58-4A8F-A5B2-DD2549A3AC14}" dt="2020-11-25T10:38:50.166" v="1882"/>
        <pc:sldMkLst>
          <pc:docMk/>
          <pc:sldMk cId="1697316559" sldId="281"/>
        </pc:sldMkLst>
      </pc:sldChg>
      <pc:sldMasterChg chg="add addSldLayout">
        <pc:chgData name="Kaylee Myhre" userId="f4635dfc8a38b231" providerId="Windows Live" clId="Web-{8BDC5D06-3A58-4A8F-A5B2-DD2549A3AC14}" dt="2020-11-25T09:12:25.333" v="0"/>
        <pc:sldMasterMkLst>
          <pc:docMk/>
          <pc:sldMasterMk cId="811979086" sldId="2147483660"/>
        </pc:sldMasterMkLst>
        <pc:sldLayoutChg chg="add">
          <pc:chgData name="Kaylee Myhre" userId="f4635dfc8a38b231" providerId="Windows Live" clId="Web-{8BDC5D06-3A58-4A8F-A5B2-DD2549A3AC14}" dt="2020-11-25T09:12:25.333" v="0"/>
          <pc:sldLayoutMkLst>
            <pc:docMk/>
            <pc:sldMasterMk cId="811979086" sldId="2147483660"/>
            <pc:sldLayoutMk cId="1684125018" sldId="2147483661"/>
          </pc:sldLayoutMkLst>
        </pc:sldLayoutChg>
        <pc:sldLayoutChg chg="add">
          <pc:chgData name="Kaylee Myhre" userId="f4635dfc8a38b231" providerId="Windows Live" clId="Web-{8BDC5D06-3A58-4A8F-A5B2-DD2549A3AC14}" dt="2020-11-25T09:12:25.333" v="0"/>
          <pc:sldLayoutMkLst>
            <pc:docMk/>
            <pc:sldMasterMk cId="811979086" sldId="2147483660"/>
            <pc:sldLayoutMk cId="3107687994" sldId="2147483662"/>
          </pc:sldLayoutMkLst>
        </pc:sldLayoutChg>
        <pc:sldLayoutChg chg="add">
          <pc:chgData name="Kaylee Myhre" userId="f4635dfc8a38b231" providerId="Windows Live" clId="Web-{8BDC5D06-3A58-4A8F-A5B2-DD2549A3AC14}" dt="2020-11-25T09:12:25.333" v="0"/>
          <pc:sldLayoutMkLst>
            <pc:docMk/>
            <pc:sldMasterMk cId="811979086" sldId="2147483660"/>
            <pc:sldLayoutMk cId="1933723334" sldId="2147483663"/>
          </pc:sldLayoutMkLst>
        </pc:sldLayoutChg>
        <pc:sldLayoutChg chg="add">
          <pc:chgData name="Kaylee Myhre" userId="f4635dfc8a38b231" providerId="Windows Live" clId="Web-{8BDC5D06-3A58-4A8F-A5B2-DD2549A3AC14}" dt="2020-11-25T09:12:25.333" v="0"/>
          <pc:sldLayoutMkLst>
            <pc:docMk/>
            <pc:sldMasterMk cId="811979086" sldId="2147483660"/>
            <pc:sldLayoutMk cId="1970690551" sldId="2147483664"/>
          </pc:sldLayoutMkLst>
        </pc:sldLayoutChg>
        <pc:sldLayoutChg chg="add">
          <pc:chgData name="Kaylee Myhre" userId="f4635dfc8a38b231" providerId="Windows Live" clId="Web-{8BDC5D06-3A58-4A8F-A5B2-DD2549A3AC14}" dt="2020-11-25T09:12:25.333" v="0"/>
          <pc:sldLayoutMkLst>
            <pc:docMk/>
            <pc:sldMasterMk cId="811979086" sldId="2147483660"/>
            <pc:sldLayoutMk cId="2179928787" sldId="2147483665"/>
          </pc:sldLayoutMkLst>
        </pc:sldLayoutChg>
        <pc:sldLayoutChg chg="add">
          <pc:chgData name="Kaylee Myhre" userId="f4635dfc8a38b231" providerId="Windows Live" clId="Web-{8BDC5D06-3A58-4A8F-A5B2-DD2549A3AC14}" dt="2020-11-25T09:12:25.333" v="0"/>
          <pc:sldLayoutMkLst>
            <pc:docMk/>
            <pc:sldMasterMk cId="811979086" sldId="2147483660"/>
            <pc:sldLayoutMk cId="882033311" sldId="2147483666"/>
          </pc:sldLayoutMkLst>
        </pc:sldLayoutChg>
        <pc:sldLayoutChg chg="add">
          <pc:chgData name="Kaylee Myhre" userId="f4635dfc8a38b231" providerId="Windows Live" clId="Web-{8BDC5D06-3A58-4A8F-A5B2-DD2549A3AC14}" dt="2020-11-25T09:12:25.333" v="0"/>
          <pc:sldLayoutMkLst>
            <pc:docMk/>
            <pc:sldMasterMk cId="811979086" sldId="2147483660"/>
            <pc:sldLayoutMk cId="3375279087" sldId="2147483667"/>
          </pc:sldLayoutMkLst>
        </pc:sldLayoutChg>
        <pc:sldLayoutChg chg="add">
          <pc:chgData name="Kaylee Myhre" userId="f4635dfc8a38b231" providerId="Windows Live" clId="Web-{8BDC5D06-3A58-4A8F-A5B2-DD2549A3AC14}" dt="2020-11-25T09:12:25.333" v="0"/>
          <pc:sldLayoutMkLst>
            <pc:docMk/>
            <pc:sldMasterMk cId="811979086" sldId="2147483660"/>
            <pc:sldLayoutMk cId="2272266719" sldId="2147483668"/>
          </pc:sldLayoutMkLst>
        </pc:sldLayoutChg>
        <pc:sldLayoutChg chg="add">
          <pc:chgData name="Kaylee Myhre" userId="f4635dfc8a38b231" providerId="Windows Live" clId="Web-{8BDC5D06-3A58-4A8F-A5B2-DD2549A3AC14}" dt="2020-11-25T09:12:25.333" v="0"/>
          <pc:sldLayoutMkLst>
            <pc:docMk/>
            <pc:sldMasterMk cId="811979086" sldId="2147483660"/>
            <pc:sldLayoutMk cId="1616521733" sldId="2147483669"/>
          </pc:sldLayoutMkLst>
        </pc:sldLayoutChg>
        <pc:sldLayoutChg chg="add">
          <pc:chgData name="Kaylee Myhre" userId="f4635dfc8a38b231" providerId="Windows Live" clId="Web-{8BDC5D06-3A58-4A8F-A5B2-DD2549A3AC14}" dt="2020-11-25T09:12:25.333" v="0"/>
          <pc:sldLayoutMkLst>
            <pc:docMk/>
            <pc:sldMasterMk cId="811979086" sldId="2147483660"/>
            <pc:sldLayoutMk cId="3051601657" sldId="2147483670"/>
          </pc:sldLayoutMkLst>
        </pc:sldLayoutChg>
        <pc:sldLayoutChg chg="add">
          <pc:chgData name="Kaylee Myhre" userId="f4635dfc8a38b231" providerId="Windows Live" clId="Web-{8BDC5D06-3A58-4A8F-A5B2-DD2549A3AC14}" dt="2020-11-25T09:12:25.333" v="0"/>
          <pc:sldLayoutMkLst>
            <pc:docMk/>
            <pc:sldMasterMk cId="811979086" sldId="2147483660"/>
            <pc:sldLayoutMk cId="2078513830"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A0EC1-B94A-4274-BB30-C7D46966942D}" type="datetimeFigureOut">
              <a:rPr lang="en-GB" smtClean="0"/>
              <a:t>19/01/2021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6081F3-6EE0-4350-81DB-FA1D0E383F7B}" type="slidenum">
              <a:rPr lang="en-GB" smtClean="0"/>
              <a:t>‹#›</a:t>
            </a:fld>
            <a:endParaRPr lang="en-GB"/>
          </a:p>
        </p:txBody>
      </p:sp>
    </p:spTree>
    <p:extLst>
      <p:ext uri="{BB962C8B-B14F-4D97-AF65-F5344CB8AC3E}">
        <p14:creationId xmlns:p14="http://schemas.microsoft.com/office/powerpoint/2010/main" val="844986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9EC28-18BC-45A6-A6B4-B5CC2031D0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96038B-F26E-45AF-BCC0-2285161CBC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1A11AE-AFC8-4C67-80EB-2093C5E68458}"/>
              </a:ext>
            </a:extLst>
          </p:cNvPr>
          <p:cNvSpPr>
            <a:spLocks noGrp="1"/>
          </p:cNvSpPr>
          <p:nvPr>
            <p:ph type="dt" sz="half" idx="10"/>
          </p:nvPr>
        </p:nvSpPr>
        <p:spPr/>
        <p:txBody>
          <a:bodyPr/>
          <a:lstStyle/>
          <a:p>
            <a:fld id="{EB517AD8-1342-4CE7-B3C1-7FFE52D79385}" type="datetime1">
              <a:rPr lang="en-US" smtClean="0"/>
              <a:t>1/19/2021</a:t>
            </a:fld>
            <a:endParaRPr lang="en-US"/>
          </a:p>
        </p:txBody>
      </p:sp>
      <p:sp>
        <p:nvSpPr>
          <p:cNvPr id="5" name="Footer Placeholder 4">
            <a:extLst>
              <a:ext uri="{FF2B5EF4-FFF2-40B4-BE49-F238E27FC236}">
                <a16:creationId xmlns:a16="http://schemas.microsoft.com/office/drawing/2014/main" id="{DEAA6E52-AB2B-4FE9-B3CE-32C6C581E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AB959-06CF-426B-99C4-32B9E8E5BCB7}"/>
              </a:ext>
            </a:extLst>
          </p:cNvPr>
          <p:cNvSpPr>
            <a:spLocks noGrp="1"/>
          </p:cNvSpPr>
          <p:nvPr>
            <p:ph type="sldNum" sz="quarter" idx="12"/>
          </p:nvPr>
        </p:nvSpPr>
        <p:spPr/>
        <p:txBody>
          <a:bodyPr/>
          <a:lstStyle>
            <a:lvl1pPr>
              <a:defRPr sz="1800"/>
            </a:lvl1pPr>
          </a:lstStyle>
          <a:p>
            <a:fld id="{B4D6C0B9-BA37-4C3A-A6A6-363AF2259812}" type="slidenum">
              <a:rPr lang="en-US" smtClean="0"/>
              <a:pPr/>
              <a:t>‹#›</a:t>
            </a:fld>
            <a:endParaRPr lang="en-US" dirty="0"/>
          </a:p>
        </p:txBody>
      </p:sp>
    </p:spTree>
    <p:extLst>
      <p:ext uri="{BB962C8B-B14F-4D97-AF65-F5344CB8AC3E}">
        <p14:creationId xmlns:p14="http://schemas.microsoft.com/office/powerpoint/2010/main" val="421181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B2098-62DD-4E43-A6B6-838A711DC5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D6B440-9211-42C9-99CB-5F4ADF135F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C0678-35BC-4841-9E56-7B3CF11C566F}"/>
              </a:ext>
            </a:extLst>
          </p:cNvPr>
          <p:cNvSpPr>
            <a:spLocks noGrp="1"/>
          </p:cNvSpPr>
          <p:nvPr>
            <p:ph type="dt" sz="half" idx="10"/>
          </p:nvPr>
        </p:nvSpPr>
        <p:spPr/>
        <p:txBody>
          <a:bodyPr/>
          <a:lstStyle/>
          <a:p>
            <a:fld id="{40334C85-2481-431A-965F-18F3F3A5FA61}" type="datetime1">
              <a:rPr lang="en-US" smtClean="0"/>
              <a:t>1/19/2021</a:t>
            </a:fld>
            <a:endParaRPr lang="en-US"/>
          </a:p>
        </p:txBody>
      </p:sp>
      <p:sp>
        <p:nvSpPr>
          <p:cNvPr id="5" name="Footer Placeholder 4">
            <a:extLst>
              <a:ext uri="{FF2B5EF4-FFF2-40B4-BE49-F238E27FC236}">
                <a16:creationId xmlns:a16="http://schemas.microsoft.com/office/drawing/2014/main" id="{47936F0F-44E9-471D-90E3-1C99C3CB4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F9B0B-16B7-4B29-9F5C-91AE56BCC0A5}"/>
              </a:ext>
            </a:extLst>
          </p:cNvPr>
          <p:cNvSpPr>
            <a:spLocks noGrp="1"/>
          </p:cNvSpPr>
          <p:nvPr>
            <p:ph type="sldNum" sz="quarter" idx="12"/>
          </p:nvPr>
        </p:nvSpPr>
        <p:spPr/>
        <p:txBody>
          <a:bodyPr/>
          <a:lstStyle/>
          <a:p>
            <a:fld id="{B4D6C0B9-BA37-4C3A-A6A6-363AF2259812}" type="slidenum">
              <a:rPr lang="en-US" smtClean="0"/>
              <a:t>‹#›</a:t>
            </a:fld>
            <a:endParaRPr lang="en-US"/>
          </a:p>
        </p:txBody>
      </p:sp>
    </p:spTree>
    <p:extLst>
      <p:ext uri="{BB962C8B-B14F-4D97-AF65-F5344CB8AC3E}">
        <p14:creationId xmlns:p14="http://schemas.microsoft.com/office/powerpoint/2010/main" val="1102674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918176-47D9-4DD0-B4CF-41F0AAA16E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F56BEC-508A-4E2A-9AAF-E7EB55C4A8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C92B3-DEF4-49EB-BCC2-8915AE7CFD66}"/>
              </a:ext>
            </a:extLst>
          </p:cNvPr>
          <p:cNvSpPr>
            <a:spLocks noGrp="1"/>
          </p:cNvSpPr>
          <p:nvPr>
            <p:ph type="dt" sz="half" idx="10"/>
          </p:nvPr>
        </p:nvSpPr>
        <p:spPr/>
        <p:txBody>
          <a:bodyPr/>
          <a:lstStyle/>
          <a:p>
            <a:fld id="{C619C97D-E108-4181-B5C3-66508B58D7D7}" type="datetime1">
              <a:rPr lang="en-US" smtClean="0"/>
              <a:t>1/19/2021</a:t>
            </a:fld>
            <a:endParaRPr lang="en-US"/>
          </a:p>
        </p:txBody>
      </p:sp>
      <p:sp>
        <p:nvSpPr>
          <p:cNvPr id="5" name="Footer Placeholder 4">
            <a:extLst>
              <a:ext uri="{FF2B5EF4-FFF2-40B4-BE49-F238E27FC236}">
                <a16:creationId xmlns:a16="http://schemas.microsoft.com/office/drawing/2014/main" id="{D89DB94E-355C-4807-9256-B2484E7DAD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A9B39-1744-4497-BCE1-F44AD944BA5F}"/>
              </a:ext>
            </a:extLst>
          </p:cNvPr>
          <p:cNvSpPr>
            <a:spLocks noGrp="1"/>
          </p:cNvSpPr>
          <p:nvPr>
            <p:ph type="sldNum" sz="quarter" idx="12"/>
          </p:nvPr>
        </p:nvSpPr>
        <p:spPr/>
        <p:txBody>
          <a:bodyPr/>
          <a:lstStyle/>
          <a:p>
            <a:fld id="{B4D6C0B9-BA37-4C3A-A6A6-363AF2259812}" type="slidenum">
              <a:rPr lang="en-US" smtClean="0"/>
              <a:t>‹#›</a:t>
            </a:fld>
            <a:endParaRPr lang="en-US"/>
          </a:p>
        </p:txBody>
      </p:sp>
    </p:spTree>
    <p:extLst>
      <p:ext uri="{BB962C8B-B14F-4D97-AF65-F5344CB8AC3E}">
        <p14:creationId xmlns:p14="http://schemas.microsoft.com/office/powerpoint/2010/main" val="850080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84125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07687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33723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70690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79928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82033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75279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72266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9992-3C9B-4F95-89F3-D6D1788831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B45408-15C9-4244-BB12-C04EC50D2D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F888E-CE32-4F90-999C-D3B4CBADEC6F}"/>
              </a:ext>
            </a:extLst>
          </p:cNvPr>
          <p:cNvSpPr>
            <a:spLocks noGrp="1"/>
          </p:cNvSpPr>
          <p:nvPr>
            <p:ph type="dt" sz="half" idx="10"/>
          </p:nvPr>
        </p:nvSpPr>
        <p:spPr/>
        <p:txBody>
          <a:bodyPr/>
          <a:lstStyle/>
          <a:p>
            <a:fld id="{63038097-985F-455D-825B-6DD015B7C6E9}" type="datetime1">
              <a:rPr lang="en-US" smtClean="0"/>
              <a:t>1/19/2021</a:t>
            </a:fld>
            <a:endParaRPr lang="en-US"/>
          </a:p>
        </p:txBody>
      </p:sp>
      <p:sp>
        <p:nvSpPr>
          <p:cNvPr id="5" name="Footer Placeholder 4">
            <a:extLst>
              <a:ext uri="{FF2B5EF4-FFF2-40B4-BE49-F238E27FC236}">
                <a16:creationId xmlns:a16="http://schemas.microsoft.com/office/drawing/2014/main" id="{79E04B8B-4077-4817-8CD7-C1631CE490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CD2B5D-C34F-4B7F-A541-6B03D3904720}"/>
              </a:ext>
            </a:extLst>
          </p:cNvPr>
          <p:cNvSpPr>
            <a:spLocks noGrp="1"/>
          </p:cNvSpPr>
          <p:nvPr>
            <p:ph type="sldNum" sz="quarter" idx="12"/>
          </p:nvPr>
        </p:nvSpPr>
        <p:spPr/>
        <p:txBody>
          <a:bodyPr/>
          <a:lstStyle>
            <a:lvl1pPr>
              <a:defRPr sz="1800"/>
            </a:lvl1pPr>
          </a:lstStyle>
          <a:p>
            <a:fld id="{B4D6C0B9-BA37-4C3A-A6A6-363AF2259812}" type="slidenum">
              <a:rPr lang="en-US" smtClean="0"/>
              <a:pPr/>
              <a:t>‹#›</a:t>
            </a:fld>
            <a:endParaRPr lang="en-US" dirty="0"/>
          </a:p>
        </p:txBody>
      </p:sp>
    </p:spTree>
    <p:extLst>
      <p:ext uri="{BB962C8B-B14F-4D97-AF65-F5344CB8AC3E}">
        <p14:creationId xmlns:p14="http://schemas.microsoft.com/office/powerpoint/2010/main" val="2073735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16521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1601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851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8686F-E536-4282-B38D-EADC07BF40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84E0F8-C00F-4B33-9D00-A0BDD9D693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5F2D09-D500-46F3-B1F2-DA115049FC33}"/>
              </a:ext>
            </a:extLst>
          </p:cNvPr>
          <p:cNvSpPr>
            <a:spLocks noGrp="1"/>
          </p:cNvSpPr>
          <p:nvPr>
            <p:ph type="dt" sz="half" idx="10"/>
          </p:nvPr>
        </p:nvSpPr>
        <p:spPr/>
        <p:txBody>
          <a:bodyPr/>
          <a:lstStyle/>
          <a:p>
            <a:fld id="{A87256A3-549C-4A1B-9BF0-5364BBACD3A2}" type="datetime1">
              <a:rPr lang="en-US" smtClean="0"/>
              <a:t>1/19/2021</a:t>
            </a:fld>
            <a:endParaRPr lang="en-US"/>
          </a:p>
        </p:txBody>
      </p:sp>
      <p:sp>
        <p:nvSpPr>
          <p:cNvPr id="5" name="Footer Placeholder 4">
            <a:extLst>
              <a:ext uri="{FF2B5EF4-FFF2-40B4-BE49-F238E27FC236}">
                <a16:creationId xmlns:a16="http://schemas.microsoft.com/office/drawing/2014/main" id="{B4EF8299-3813-41F3-8FEA-4B7C898B13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810E7-D290-4990-B2C4-939DAAFD9846}"/>
              </a:ext>
            </a:extLst>
          </p:cNvPr>
          <p:cNvSpPr>
            <a:spLocks noGrp="1"/>
          </p:cNvSpPr>
          <p:nvPr>
            <p:ph type="sldNum" sz="quarter" idx="12"/>
          </p:nvPr>
        </p:nvSpPr>
        <p:spPr/>
        <p:txBody>
          <a:bodyPr/>
          <a:lstStyle/>
          <a:p>
            <a:fld id="{B4D6C0B9-BA37-4C3A-A6A6-363AF2259812}" type="slidenum">
              <a:rPr lang="en-US" smtClean="0"/>
              <a:t>‹#›</a:t>
            </a:fld>
            <a:endParaRPr lang="en-US"/>
          </a:p>
        </p:txBody>
      </p:sp>
    </p:spTree>
    <p:extLst>
      <p:ext uri="{BB962C8B-B14F-4D97-AF65-F5344CB8AC3E}">
        <p14:creationId xmlns:p14="http://schemas.microsoft.com/office/powerpoint/2010/main" val="279624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60F92-6BF6-4158-BD13-FCD8726981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9D1E0-4470-479E-B9B8-D6D0074216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8E94B5-A0E1-43F7-9E14-5199A08FB8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912760-8C9C-484A-BD21-FF174E56B2F7}"/>
              </a:ext>
            </a:extLst>
          </p:cNvPr>
          <p:cNvSpPr>
            <a:spLocks noGrp="1"/>
          </p:cNvSpPr>
          <p:nvPr>
            <p:ph type="dt" sz="half" idx="10"/>
          </p:nvPr>
        </p:nvSpPr>
        <p:spPr/>
        <p:txBody>
          <a:bodyPr/>
          <a:lstStyle/>
          <a:p>
            <a:fld id="{40B7374B-5649-4D3D-AB03-93739BF52F5C}" type="datetime1">
              <a:rPr lang="en-US" smtClean="0"/>
              <a:t>1/19/2021</a:t>
            </a:fld>
            <a:endParaRPr lang="en-US"/>
          </a:p>
        </p:txBody>
      </p:sp>
      <p:sp>
        <p:nvSpPr>
          <p:cNvPr id="6" name="Footer Placeholder 5">
            <a:extLst>
              <a:ext uri="{FF2B5EF4-FFF2-40B4-BE49-F238E27FC236}">
                <a16:creationId xmlns:a16="http://schemas.microsoft.com/office/drawing/2014/main" id="{F791CF7E-0343-4D27-ADE6-D200D86B7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494094-2F02-48E3-985B-D3B35B790A58}"/>
              </a:ext>
            </a:extLst>
          </p:cNvPr>
          <p:cNvSpPr>
            <a:spLocks noGrp="1"/>
          </p:cNvSpPr>
          <p:nvPr>
            <p:ph type="sldNum" sz="quarter" idx="12"/>
          </p:nvPr>
        </p:nvSpPr>
        <p:spPr/>
        <p:txBody>
          <a:bodyPr/>
          <a:lstStyle/>
          <a:p>
            <a:fld id="{B4D6C0B9-BA37-4C3A-A6A6-363AF2259812}" type="slidenum">
              <a:rPr lang="en-US" smtClean="0"/>
              <a:t>‹#›</a:t>
            </a:fld>
            <a:endParaRPr lang="en-US"/>
          </a:p>
        </p:txBody>
      </p:sp>
    </p:spTree>
    <p:extLst>
      <p:ext uri="{BB962C8B-B14F-4D97-AF65-F5344CB8AC3E}">
        <p14:creationId xmlns:p14="http://schemas.microsoft.com/office/powerpoint/2010/main" val="118497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7F128-DACF-41A5-BD8A-1F0293ABB5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C76855-71BA-4657-BC03-6B05F6BB96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11975A-B1A1-40DB-AE1B-9D712AE715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2F085A-EA75-4127-AE6E-476E7E4486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360A2C-3669-4A90-8016-036682D62A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0BB89E-6CFD-4CA4-B2C2-F0BF660D55FA}"/>
              </a:ext>
            </a:extLst>
          </p:cNvPr>
          <p:cNvSpPr>
            <a:spLocks noGrp="1"/>
          </p:cNvSpPr>
          <p:nvPr>
            <p:ph type="dt" sz="half" idx="10"/>
          </p:nvPr>
        </p:nvSpPr>
        <p:spPr/>
        <p:txBody>
          <a:bodyPr/>
          <a:lstStyle/>
          <a:p>
            <a:fld id="{89C2543C-C03B-40EB-8EC4-C57013729367}" type="datetime1">
              <a:rPr lang="en-US" smtClean="0"/>
              <a:t>1/19/2021</a:t>
            </a:fld>
            <a:endParaRPr lang="en-US"/>
          </a:p>
        </p:txBody>
      </p:sp>
      <p:sp>
        <p:nvSpPr>
          <p:cNvPr id="8" name="Footer Placeholder 7">
            <a:extLst>
              <a:ext uri="{FF2B5EF4-FFF2-40B4-BE49-F238E27FC236}">
                <a16:creationId xmlns:a16="http://schemas.microsoft.com/office/drawing/2014/main" id="{68920FBB-38E9-4590-8077-55FFE82AAE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964901-EFC4-48F2-8B50-49D8DB88F7A7}"/>
              </a:ext>
            </a:extLst>
          </p:cNvPr>
          <p:cNvSpPr>
            <a:spLocks noGrp="1"/>
          </p:cNvSpPr>
          <p:nvPr>
            <p:ph type="sldNum" sz="quarter" idx="12"/>
          </p:nvPr>
        </p:nvSpPr>
        <p:spPr/>
        <p:txBody>
          <a:bodyPr/>
          <a:lstStyle/>
          <a:p>
            <a:fld id="{B4D6C0B9-BA37-4C3A-A6A6-363AF2259812}" type="slidenum">
              <a:rPr lang="en-US" smtClean="0"/>
              <a:t>‹#›</a:t>
            </a:fld>
            <a:endParaRPr lang="en-US"/>
          </a:p>
        </p:txBody>
      </p:sp>
    </p:spTree>
    <p:extLst>
      <p:ext uri="{BB962C8B-B14F-4D97-AF65-F5344CB8AC3E}">
        <p14:creationId xmlns:p14="http://schemas.microsoft.com/office/powerpoint/2010/main" val="4000773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3B3A7-48FA-479D-8781-A2F9AFBD29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522C45-DA20-4AA3-8331-2EB824E4378E}"/>
              </a:ext>
            </a:extLst>
          </p:cNvPr>
          <p:cNvSpPr>
            <a:spLocks noGrp="1"/>
          </p:cNvSpPr>
          <p:nvPr>
            <p:ph type="dt" sz="half" idx="10"/>
          </p:nvPr>
        </p:nvSpPr>
        <p:spPr/>
        <p:txBody>
          <a:bodyPr/>
          <a:lstStyle/>
          <a:p>
            <a:fld id="{0C85442B-D5C7-4FCB-B1D6-83690B7EE5C5}" type="datetime1">
              <a:rPr lang="en-US" smtClean="0"/>
              <a:t>1/19/2021</a:t>
            </a:fld>
            <a:endParaRPr lang="en-US"/>
          </a:p>
        </p:txBody>
      </p:sp>
      <p:sp>
        <p:nvSpPr>
          <p:cNvPr id="4" name="Footer Placeholder 3">
            <a:extLst>
              <a:ext uri="{FF2B5EF4-FFF2-40B4-BE49-F238E27FC236}">
                <a16:creationId xmlns:a16="http://schemas.microsoft.com/office/drawing/2014/main" id="{B91B7374-2E19-44FC-9C12-8AE6FC19A6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15AF12-2018-40A6-894C-8FD0DE2066DA}"/>
              </a:ext>
            </a:extLst>
          </p:cNvPr>
          <p:cNvSpPr>
            <a:spLocks noGrp="1"/>
          </p:cNvSpPr>
          <p:nvPr>
            <p:ph type="sldNum" sz="quarter" idx="12"/>
          </p:nvPr>
        </p:nvSpPr>
        <p:spPr/>
        <p:txBody>
          <a:bodyPr/>
          <a:lstStyle/>
          <a:p>
            <a:fld id="{B4D6C0B9-BA37-4C3A-A6A6-363AF2259812}" type="slidenum">
              <a:rPr lang="en-US" smtClean="0"/>
              <a:t>‹#›</a:t>
            </a:fld>
            <a:endParaRPr lang="en-US"/>
          </a:p>
        </p:txBody>
      </p:sp>
    </p:spTree>
    <p:extLst>
      <p:ext uri="{BB962C8B-B14F-4D97-AF65-F5344CB8AC3E}">
        <p14:creationId xmlns:p14="http://schemas.microsoft.com/office/powerpoint/2010/main" val="10946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F624FD-E7DF-47F0-9528-E48E7414FBE6}"/>
              </a:ext>
            </a:extLst>
          </p:cNvPr>
          <p:cNvSpPr>
            <a:spLocks noGrp="1"/>
          </p:cNvSpPr>
          <p:nvPr>
            <p:ph type="dt" sz="half" idx="10"/>
          </p:nvPr>
        </p:nvSpPr>
        <p:spPr/>
        <p:txBody>
          <a:bodyPr/>
          <a:lstStyle/>
          <a:p>
            <a:fld id="{66E6C0B0-2F94-47B4-BA6D-129206B61D6E}" type="datetime1">
              <a:rPr lang="en-US" smtClean="0"/>
              <a:t>1/19/2021</a:t>
            </a:fld>
            <a:endParaRPr lang="en-US"/>
          </a:p>
        </p:txBody>
      </p:sp>
      <p:sp>
        <p:nvSpPr>
          <p:cNvPr id="3" name="Footer Placeholder 2">
            <a:extLst>
              <a:ext uri="{FF2B5EF4-FFF2-40B4-BE49-F238E27FC236}">
                <a16:creationId xmlns:a16="http://schemas.microsoft.com/office/drawing/2014/main" id="{319F8174-FF64-4A97-A47E-DCD5E5F893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72847B-6179-4C86-802B-1FDCC9DB3959}"/>
              </a:ext>
            </a:extLst>
          </p:cNvPr>
          <p:cNvSpPr>
            <a:spLocks noGrp="1"/>
          </p:cNvSpPr>
          <p:nvPr>
            <p:ph type="sldNum" sz="quarter" idx="12"/>
          </p:nvPr>
        </p:nvSpPr>
        <p:spPr/>
        <p:txBody>
          <a:bodyPr/>
          <a:lstStyle/>
          <a:p>
            <a:fld id="{B4D6C0B9-BA37-4C3A-A6A6-363AF2259812}" type="slidenum">
              <a:rPr lang="en-US" smtClean="0"/>
              <a:t>‹#›</a:t>
            </a:fld>
            <a:endParaRPr lang="en-US"/>
          </a:p>
        </p:txBody>
      </p:sp>
    </p:spTree>
    <p:extLst>
      <p:ext uri="{BB962C8B-B14F-4D97-AF65-F5344CB8AC3E}">
        <p14:creationId xmlns:p14="http://schemas.microsoft.com/office/powerpoint/2010/main" val="295082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B083-8E26-4976-A837-E6B7B90CED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8CC250-97C6-4EBF-9B01-FD77B5401D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980863-D358-4DF0-A038-ACC777F45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B3702F-0E5F-4725-9E8A-F1D9A17E925F}"/>
              </a:ext>
            </a:extLst>
          </p:cNvPr>
          <p:cNvSpPr>
            <a:spLocks noGrp="1"/>
          </p:cNvSpPr>
          <p:nvPr>
            <p:ph type="dt" sz="half" idx="10"/>
          </p:nvPr>
        </p:nvSpPr>
        <p:spPr/>
        <p:txBody>
          <a:bodyPr/>
          <a:lstStyle/>
          <a:p>
            <a:fld id="{D518359A-98D8-4AAF-9944-1BAE0177B0F9}" type="datetime1">
              <a:rPr lang="en-US" smtClean="0"/>
              <a:t>1/19/2021</a:t>
            </a:fld>
            <a:endParaRPr lang="en-US"/>
          </a:p>
        </p:txBody>
      </p:sp>
      <p:sp>
        <p:nvSpPr>
          <p:cNvPr id="6" name="Footer Placeholder 5">
            <a:extLst>
              <a:ext uri="{FF2B5EF4-FFF2-40B4-BE49-F238E27FC236}">
                <a16:creationId xmlns:a16="http://schemas.microsoft.com/office/drawing/2014/main" id="{8D328DF2-992F-4AE9-AB49-F38512F2EF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26D89A-C592-4634-8EAA-E8249B143054}"/>
              </a:ext>
            </a:extLst>
          </p:cNvPr>
          <p:cNvSpPr>
            <a:spLocks noGrp="1"/>
          </p:cNvSpPr>
          <p:nvPr>
            <p:ph type="sldNum" sz="quarter" idx="12"/>
          </p:nvPr>
        </p:nvSpPr>
        <p:spPr/>
        <p:txBody>
          <a:bodyPr/>
          <a:lstStyle/>
          <a:p>
            <a:fld id="{B4D6C0B9-BA37-4C3A-A6A6-363AF2259812}" type="slidenum">
              <a:rPr lang="en-US" smtClean="0"/>
              <a:t>‹#›</a:t>
            </a:fld>
            <a:endParaRPr lang="en-US"/>
          </a:p>
        </p:txBody>
      </p:sp>
    </p:spTree>
    <p:extLst>
      <p:ext uri="{BB962C8B-B14F-4D97-AF65-F5344CB8AC3E}">
        <p14:creationId xmlns:p14="http://schemas.microsoft.com/office/powerpoint/2010/main" val="171403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4C96-E1FE-4CE5-BC19-DAC7676CAB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465401-6294-4F9D-B0D3-B33AD1950C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2580E3-EE5A-43C1-A11B-A692AE7E9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23B936-137D-4A08-885C-E26E523B7787}"/>
              </a:ext>
            </a:extLst>
          </p:cNvPr>
          <p:cNvSpPr>
            <a:spLocks noGrp="1"/>
          </p:cNvSpPr>
          <p:nvPr>
            <p:ph type="dt" sz="half" idx="10"/>
          </p:nvPr>
        </p:nvSpPr>
        <p:spPr/>
        <p:txBody>
          <a:bodyPr/>
          <a:lstStyle/>
          <a:p>
            <a:fld id="{5DACA058-DA83-4975-A26F-EDE7700BB277}" type="datetime1">
              <a:rPr lang="en-US" smtClean="0"/>
              <a:t>1/19/2021</a:t>
            </a:fld>
            <a:endParaRPr lang="en-US"/>
          </a:p>
        </p:txBody>
      </p:sp>
      <p:sp>
        <p:nvSpPr>
          <p:cNvPr id="6" name="Footer Placeholder 5">
            <a:extLst>
              <a:ext uri="{FF2B5EF4-FFF2-40B4-BE49-F238E27FC236}">
                <a16:creationId xmlns:a16="http://schemas.microsoft.com/office/drawing/2014/main" id="{C692199A-9938-4438-A344-37EB93738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279997-3E61-4054-B110-317402E8511B}"/>
              </a:ext>
            </a:extLst>
          </p:cNvPr>
          <p:cNvSpPr>
            <a:spLocks noGrp="1"/>
          </p:cNvSpPr>
          <p:nvPr>
            <p:ph type="sldNum" sz="quarter" idx="12"/>
          </p:nvPr>
        </p:nvSpPr>
        <p:spPr/>
        <p:txBody>
          <a:bodyPr/>
          <a:lstStyle/>
          <a:p>
            <a:fld id="{B4D6C0B9-BA37-4C3A-A6A6-363AF2259812}" type="slidenum">
              <a:rPr lang="en-US" smtClean="0"/>
              <a:t>‹#›</a:t>
            </a:fld>
            <a:endParaRPr lang="en-US"/>
          </a:p>
        </p:txBody>
      </p:sp>
    </p:spTree>
    <p:extLst>
      <p:ext uri="{BB962C8B-B14F-4D97-AF65-F5344CB8AC3E}">
        <p14:creationId xmlns:p14="http://schemas.microsoft.com/office/powerpoint/2010/main" val="32099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92EA86-B0C7-4449-BDB8-469C0529F8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E1E0AA-4246-41FD-AA57-CF514B7CB2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D48D8-39DA-41F3-BF1E-789E7D3B08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13756-8362-4CA5-B029-7F96D3707DFA}" type="datetime1">
              <a:rPr lang="en-US" smtClean="0"/>
              <a:t>1/19/2021</a:t>
            </a:fld>
            <a:endParaRPr lang="en-US"/>
          </a:p>
        </p:txBody>
      </p:sp>
      <p:sp>
        <p:nvSpPr>
          <p:cNvPr id="5" name="Footer Placeholder 4">
            <a:extLst>
              <a:ext uri="{FF2B5EF4-FFF2-40B4-BE49-F238E27FC236}">
                <a16:creationId xmlns:a16="http://schemas.microsoft.com/office/drawing/2014/main" id="{664A890C-1D04-4CB5-B88E-C80C048DE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70C9C3-D783-40C6-BF68-37DE53B153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6C0B9-BA37-4C3A-A6A6-363AF2259812}" type="slidenum">
              <a:rPr lang="en-US" smtClean="0"/>
              <a:t>‹#›</a:t>
            </a:fld>
            <a:endParaRPr lang="en-US"/>
          </a:p>
        </p:txBody>
      </p:sp>
    </p:spTree>
    <p:extLst>
      <p:ext uri="{BB962C8B-B14F-4D97-AF65-F5344CB8AC3E}">
        <p14:creationId xmlns:p14="http://schemas.microsoft.com/office/powerpoint/2010/main" val="1453302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11979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who.int/initiatives/tripartite-zoonosis-guide" TargetMode="External"/><Relationship Id="rId7" Type="http://schemas.openxmlformats.org/officeDocument/2006/relationships/image" Target="../media/image20.svg"/><Relationship Id="rId2" Type="http://schemas.openxmlformats.org/officeDocument/2006/relationships/hyperlink" Target="http://www.oie.int/en/for-the-media/onehealth/controlling-health-risks/national-collaboration/" TargetMode="Externa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hyperlink" Target="http://www.fao.org/animal-health/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9C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5D4D9-3E83-4D45-A9DB-F00CEAB7079C}"/>
              </a:ext>
            </a:extLst>
          </p:cNvPr>
          <p:cNvSpPr>
            <a:spLocks noGrp="1"/>
          </p:cNvSpPr>
          <p:nvPr>
            <p:ph type="ctrTitle"/>
          </p:nvPr>
        </p:nvSpPr>
        <p:spPr>
          <a:xfrm>
            <a:off x="1524000" y="579614"/>
            <a:ext cx="9144000" cy="1030287"/>
          </a:xfrm>
        </p:spPr>
        <p:txBody>
          <a:bodyPr/>
          <a:lstStyle/>
          <a:p>
            <a:r>
              <a:rPr lang="en-US" dirty="0">
                <a:solidFill>
                  <a:schemeClr val="bg1"/>
                </a:solidFill>
              </a:rPr>
              <a:t>Joint Risk Assessment </a:t>
            </a:r>
          </a:p>
        </p:txBody>
      </p:sp>
      <p:sp>
        <p:nvSpPr>
          <p:cNvPr id="3" name="Subtitle 2">
            <a:extLst>
              <a:ext uri="{FF2B5EF4-FFF2-40B4-BE49-F238E27FC236}">
                <a16:creationId xmlns:a16="http://schemas.microsoft.com/office/drawing/2014/main" id="{D755EDD2-9B13-4889-BAF5-92B76F058C2B}"/>
              </a:ext>
            </a:extLst>
          </p:cNvPr>
          <p:cNvSpPr>
            <a:spLocks noGrp="1"/>
          </p:cNvSpPr>
          <p:nvPr>
            <p:ph type="subTitle" idx="1"/>
          </p:nvPr>
        </p:nvSpPr>
        <p:spPr>
          <a:xfrm>
            <a:off x="1524000" y="1534737"/>
            <a:ext cx="9144000" cy="827086"/>
          </a:xfrm>
        </p:spPr>
        <p:txBody>
          <a:bodyPr/>
          <a:lstStyle/>
          <a:p>
            <a:r>
              <a:rPr lang="en-US" dirty="0">
                <a:solidFill>
                  <a:schemeClr val="bg1"/>
                </a:solidFill>
              </a:rPr>
              <a:t>at the Human-Animal-Environment Interface</a:t>
            </a:r>
          </a:p>
        </p:txBody>
      </p:sp>
      <p:sp>
        <p:nvSpPr>
          <p:cNvPr id="4" name="Rectangle 3">
            <a:extLst>
              <a:ext uri="{FF2B5EF4-FFF2-40B4-BE49-F238E27FC236}">
                <a16:creationId xmlns:a16="http://schemas.microsoft.com/office/drawing/2014/main" id="{5FF4A9DC-87B8-445C-AD3D-B82888C9BE2F}"/>
              </a:ext>
            </a:extLst>
          </p:cNvPr>
          <p:cNvSpPr/>
          <p:nvPr/>
        </p:nvSpPr>
        <p:spPr>
          <a:xfrm>
            <a:off x="0" y="5476875"/>
            <a:ext cx="12192000" cy="1381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44B97F3-D6BB-4DEB-AF40-B38311B70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0041" y="5842824"/>
            <a:ext cx="6851918" cy="649225"/>
          </a:xfrm>
          <a:prstGeom prst="rect">
            <a:avLst/>
          </a:prstGeom>
        </p:spPr>
      </p:pic>
      <p:pic>
        <p:nvPicPr>
          <p:cNvPr id="138" name="Picture 137" descr="Icon&#10;&#10;Description automatically generated">
            <a:extLst>
              <a:ext uri="{FF2B5EF4-FFF2-40B4-BE49-F238E27FC236}">
                <a16:creationId xmlns:a16="http://schemas.microsoft.com/office/drawing/2014/main" id="{491308EE-104E-4945-9994-8FF409311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1362" y="1827656"/>
            <a:ext cx="2969275" cy="2566986"/>
          </a:xfrm>
          <a:prstGeom prst="rect">
            <a:avLst/>
          </a:prstGeom>
        </p:spPr>
      </p:pic>
      <p:sp>
        <p:nvSpPr>
          <p:cNvPr id="5" name="TextBox 4">
            <a:extLst>
              <a:ext uri="{FF2B5EF4-FFF2-40B4-BE49-F238E27FC236}">
                <a16:creationId xmlns:a16="http://schemas.microsoft.com/office/drawing/2014/main" id="{575D95CF-54AE-4EA6-A6E5-1500EEE4B624}"/>
              </a:ext>
            </a:extLst>
          </p:cNvPr>
          <p:cNvSpPr txBox="1"/>
          <p:nvPr/>
        </p:nvSpPr>
        <p:spPr>
          <a:xfrm>
            <a:off x="1524000" y="4291820"/>
            <a:ext cx="9144000" cy="584775"/>
          </a:xfrm>
          <a:prstGeom prst="rect">
            <a:avLst/>
          </a:prstGeom>
          <a:noFill/>
        </p:spPr>
        <p:txBody>
          <a:bodyPr wrap="square" lIns="91440" tIns="45720" rIns="91440" bIns="45720" rtlCol="0" anchor="t">
            <a:spAutoFit/>
          </a:bodyPr>
          <a:lstStyle/>
          <a:p>
            <a:pPr algn="ctr"/>
            <a:r>
              <a:rPr lang="en-US" sz="3200" b="1">
                <a:solidFill>
                  <a:schemeClr val="bg1"/>
                </a:solidFill>
              </a:rPr>
              <a:t>MODULE 4</a:t>
            </a:r>
            <a:endParaRPr lang="en-US" sz="3200" b="1">
              <a:solidFill>
                <a:schemeClr val="bg1"/>
              </a:solidFill>
              <a:cs typeface="Calibri"/>
            </a:endParaRPr>
          </a:p>
        </p:txBody>
      </p:sp>
    </p:spTree>
    <p:extLst>
      <p:ext uri="{BB962C8B-B14F-4D97-AF65-F5344CB8AC3E}">
        <p14:creationId xmlns:p14="http://schemas.microsoft.com/office/powerpoint/2010/main" val="1098970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9EE447-798A-46B2-B8FA-91E1AA94CDCE}"/>
              </a:ext>
            </a:extLst>
          </p:cNvPr>
          <p:cNvSpPr/>
          <p:nvPr/>
        </p:nvSpPr>
        <p:spPr>
          <a:xfrm>
            <a:off x="0" y="4550"/>
            <a:ext cx="12192000" cy="1228725"/>
          </a:xfrm>
          <a:prstGeom prst="rect">
            <a:avLst/>
          </a:prstGeom>
          <a:solidFill>
            <a:srgbClr val="009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8598B-B157-4653-9BA7-E9C05B5A6ED1}"/>
              </a:ext>
            </a:extLst>
          </p:cNvPr>
          <p:cNvSpPr>
            <a:spLocks noGrp="1"/>
          </p:cNvSpPr>
          <p:nvPr>
            <p:ph type="title"/>
          </p:nvPr>
        </p:nvSpPr>
        <p:spPr>
          <a:xfrm>
            <a:off x="773809" y="253787"/>
            <a:ext cx="9745968" cy="730249"/>
          </a:xfrm>
        </p:spPr>
        <p:txBody>
          <a:bodyPr/>
          <a:lstStyle/>
          <a:p>
            <a:r>
              <a:rPr lang="en-US">
                <a:solidFill>
                  <a:schemeClr val="bg1"/>
                </a:solidFill>
                <a:cs typeface="Calibri Light"/>
              </a:rPr>
              <a:t>Planning for next steps</a:t>
            </a:r>
            <a:endParaRPr lang="en-US"/>
          </a:p>
        </p:txBody>
      </p:sp>
      <p:pic>
        <p:nvPicPr>
          <p:cNvPr id="4" name="Picture 3" descr="Icon&#10;&#10;Description automatically generated">
            <a:extLst>
              <a:ext uri="{FF2B5EF4-FFF2-40B4-BE49-F238E27FC236}">
                <a16:creationId xmlns:a16="http://schemas.microsoft.com/office/drawing/2014/main" id="{0184DC15-7C36-4331-ADC1-AABF0488B1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94572" y="57325"/>
            <a:ext cx="1122633" cy="1123171"/>
          </a:xfrm>
          <a:prstGeom prst="rect">
            <a:avLst/>
          </a:prstGeom>
        </p:spPr>
      </p:pic>
      <p:sp>
        <p:nvSpPr>
          <p:cNvPr id="8" name="TextBox 7">
            <a:extLst>
              <a:ext uri="{FF2B5EF4-FFF2-40B4-BE49-F238E27FC236}">
                <a16:creationId xmlns:a16="http://schemas.microsoft.com/office/drawing/2014/main" id="{D893054B-F888-4169-A3AC-C44F7982194D}"/>
              </a:ext>
            </a:extLst>
          </p:cNvPr>
          <p:cNvSpPr txBox="1"/>
          <p:nvPr/>
        </p:nvSpPr>
        <p:spPr>
          <a:xfrm>
            <a:off x="773809" y="1400175"/>
            <a:ext cx="9745968" cy="381000"/>
          </a:xfrm>
          <a:prstGeom prst="rect">
            <a:avLst/>
          </a:prstGeom>
          <a:noFill/>
        </p:spPr>
        <p:txBody>
          <a:bodyPr wrap="square" lIns="91440" tIns="45720" rIns="91440" bIns="45720" rtlCol="0" anchor="t">
            <a:spAutoFit/>
          </a:bodyPr>
          <a:lstStyle/>
          <a:p>
            <a:endParaRPr lang="en-US" b="1" dirty="0">
              <a:solidFill>
                <a:srgbClr val="3E3C55"/>
              </a:solidFill>
              <a:cs typeface="Calibri"/>
            </a:endParaRPr>
          </a:p>
        </p:txBody>
      </p:sp>
      <p:sp>
        <p:nvSpPr>
          <p:cNvPr id="3" name="Slide Number Placeholder 2"/>
          <p:cNvSpPr>
            <a:spLocks noGrp="1"/>
          </p:cNvSpPr>
          <p:nvPr>
            <p:ph type="sldNum" sz="quarter" idx="12"/>
          </p:nvPr>
        </p:nvSpPr>
        <p:spPr/>
        <p:txBody>
          <a:bodyPr/>
          <a:lstStyle/>
          <a:p>
            <a:fld id="{B4D6C0B9-BA37-4C3A-A6A6-363AF2259812}" type="slidenum">
              <a:rPr lang="en-US" smtClean="0"/>
              <a:pPr/>
              <a:t>10</a:t>
            </a:fld>
            <a:endParaRPr lang="en-US" dirty="0"/>
          </a:p>
        </p:txBody>
      </p:sp>
      <p:sp>
        <p:nvSpPr>
          <p:cNvPr id="7" name="Rectangle 6"/>
          <p:cNvSpPr/>
          <p:nvPr/>
        </p:nvSpPr>
        <p:spPr>
          <a:xfrm>
            <a:off x="773809" y="5784235"/>
            <a:ext cx="7178400" cy="369332"/>
          </a:xfrm>
          <a:prstGeom prst="rect">
            <a:avLst/>
          </a:prstGeom>
        </p:spPr>
        <p:txBody>
          <a:bodyPr wrap="square" lIns="91440" tIns="45720" rIns="91440" bIns="45720" anchor="t">
            <a:spAutoFit/>
          </a:bodyPr>
          <a:lstStyle/>
          <a:p>
            <a:pPr>
              <a:defRPr/>
            </a:pPr>
            <a:endParaRPr lang="en-US" b="1" dirty="0">
              <a:solidFill>
                <a:srgbClr val="C83048"/>
              </a:solidFill>
              <a:cs typeface="Arial" charset="0"/>
            </a:endParaRPr>
          </a:p>
        </p:txBody>
      </p:sp>
      <p:sp>
        <p:nvSpPr>
          <p:cNvPr id="6" name="TextBox 5">
            <a:extLst>
              <a:ext uri="{FF2B5EF4-FFF2-40B4-BE49-F238E27FC236}">
                <a16:creationId xmlns:a16="http://schemas.microsoft.com/office/drawing/2014/main" id="{30AF690E-3772-4C9E-ACF9-26FB44BF4CC4}"/>
              </a:ext>
            </a:extLst>
          </p:cNvPr>
          <p:cNvSpPr txBox="1"/>
          <p:nvPr/>
        </p:nvSpPr>
        <p:spPr>
          <a:xfrm>
            <a:off x="1560798" y="1474057"/>
            <a:ext cx="8177349"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rgbClr val="C00000"/>
                </a:solidFill>
              </a:rPr>
              <a:t>Congratulations! </a:t>
            </a:r>
            <a:endParaRPr lang="en-US" sz="3600" b="1">
              <a:solidFill>
                <a:srgbClr val="C00000"/>
              </a:solidFill>
              <a:cs typeface="Calibri"/>
            </a:endParaRPr>
          </a:p>
          <a:p>
            <a:endParaRPr lang="en-GB" sz="3600" dirty="0"/>
          </a:p>
          <a:p>
            <a:r>
              <a:rPr lang="en-GB" sz="3600" dirty="0"/>
              <a:t>You finished the 10-step JRA method. Now use the JRA system to repeat JRAs as needed for existing hazards or mobilize quickly in an emergency. Be sure to inform the JRA lead and steering committee about how you see the JRA being used in the future.</a:t>
            </a:r>
            <a:endParaRPr lang="en-US" sz="3600">
              <a:cs typeface="Calibri"/>
            </a:endParaRPr>
          </a:p>
        </p:txBody>
      </p:sp>
      <p:pic>
        <p:nvPicPr>
          <p:cNvPr id="9" name="Graphic 9" descr="Fireworks with solid fill">
            <a:extLst>
              <a:ext uri="{FF2B5EF4-FFF2-40B4-BE49-F238E27FC236}">
                <a16:creationId xmlns:a16="http://schemas.microsoft.com/office/drawing/2014/main" id="{875ED883-5B49-4789-AA94-8438EB4D31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9215" y="1476555"/>
            <a:ext cx="914400" cy="914400"/>
          </a:xfrm>
          <a:prstGeom prst="rect">
            <a:avLst/>
          </a:prstGeom>
        </p:spPr>
      </p:pic>
    </p:spTree>
    <p:extLst>
      <p:ext uri="{BB962C8B-B14F-4D97-AF65-F5344CB8AC3E}">
        <p14:creationId xmlns:p14="http://schemas.microsoft.com/office/powerpoint/2010/main" val="1021563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9C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5D4D9-3E83-4D45-A9DB-F00CEAB7079C}"/>
              </a:ext>
            </a:extLst>
          </p:cNvPr>
          <p:cNvSpPr>
            <a:spLocks noGrp="1"/>
          </p:cNvSpPr>
          <p:nvPr>
            <p:ph type="ctrTitle"/>
          </p:nvPr>
        </p:nvSpPr>
        <p:spPr>
          <a:xfrm>
            <a:off x="1524000" y="2913856"/>
            <a:ext cx="9144000" cy="1030287"/>
          </a:xfrm>
        </p:spPr>
        <p:txBody>
          <a:bodyPr/>
          <a:lstStyle/>
          <a:p>
            <a:r>
              <a:rPr lang="en-US" dirty="0">
                <a:solidFill>
                  <a:schemeClr val="bg1"/>
                </a:solidFill>
              </a:rPr>
              <a:t>Questions?</a:t>
            </a:r>
          </a:p>
        </p:txBody>
      </p:sp>
    </p:spTree>
    <p:extLst>
      <p:ext uri="{BB962C8B-B14F-4D97-AF65-F5344CB8AC3E}">
        <p14:creationId xmlns:p14="http://schemas.microsoft.com/office/powerpoint/2010/main" val="274445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99C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5D4D9-3E83-4D45-A9DB-F00CEAB7079C}"/>
              </a:ext>
            </a:extLst>
          </p:cNvPr>
          <p:cNvSpPr>
            <a:spLocks noGrp="1"/>
          </p:cNvSpPr>
          <p:nvPr>
            <p:ph type="ctrTitle"/>
          </p:nvPr>
        </p:nvSpPr>
        <p:spPr>
          <a:xfrm>
            <a:off x="1524000" y="867161"/>
            <a:ext cx="9144000" cy="1030287"/>
          </a:xfrm>
        </p:spPr>
        <p:txBody>
          <a:bodyPr/>
          <a:lstStyle/>
          <a:p>
            <a:r>
              <a:rPr lang="en-US" dirty="0">
                <a:solidFill>
                  <a:schemeClr val="bg1"/>
                </a:solidFill>
              </a:rPr>
              <a:t>Thank you!</a:t>
            </a:r>
          </a:p>
        </p:txBody>
      </p:sp>
      <p:sp>
        <p:nvSpPr>
          <p:cNvPr id="3" name="Subtitle 2">
            <a:extLst>
              <a:ext uri="{FF2B5EF4-FFF2-40B4-BE49-F238E27FC236}">
                <a16:creationId xmlns:a16="http://schemas.microsoft.com/office/drawing/2014/main" id="{D755EDD2-9B13-4889-BAF5-92B76F058C2B}"/>
              </a:ext>
            </a:extLst>
          </p:cNvPr>
          <p:cNvSpPr>
            <a:spLocks noGrp="1"/>
          </p:cNvSpPr>
          <p:nvPr>
            <p:ph type="subTitle" idx="1"/>
          </p:nvPr>
        </p:nvSpPr>
        <p:spPr>
          <a:xfrm>
            <a:off x="0" y="2203809"/>
            <a:ext cx="12192000" cy="2072915"/>
          </a:xfrm>
        </p:spPr>
        <p:txBody>
          <a:bodyPr>
            <a:normAutofit/>
          </a:bodyPr>
          <a:lstStyle/>
          <a:p>
            <a:r>
              <a:rPr lang="en-US" dirty="0">
                <a:solidFill>
                  <a:schemeClr val="bg1"/>
                </a:solidFill>
              </a:rPr>
              <a:t>More information on the TZG project </a:t>
            </a:r>
          </a:p>
          <a:p>
            <a:endParaRPr lang="en-US" dirty="0">
              <a:solidFill>
                <a:schemeClr val="bg1"/>
              </a:solidFill>
            </a:endParaRPr>
          </a:p>
          <a:p>
            <a:r>
              <a:rPr lang="en-US" sz="1800" dirty="0">
                <a:solidFill>
                  <a:schemeClr val="bg1"/>
                </a:solidFill>
              </a:rPr>
              <a:t>OIE webpage: </a:t>
            </a:r>
            <a:r>
              <a:rPr lang="en-US" sz="1800" dirty="0">
                <a:solidFill>
                  <a:schemeClr val="bg1"/>
                </a:solidFill>
                <a:hlinkClick r:id="rId2"/>
              </a:rPr>
              <a:t>www.oie.int/en/for-the-media/onehealth/controlling-health-risks/national-collaboration/</a:t>
            </a:r>
            <a:r>
              <a:rPr lang="en-US" sz="1800" dirty="0">
                <a:solidFill>
                  <a:schemeClr val="bg1"/>
                </a:solidFill>
              </a:rPr>
              <a:t> </a:t>
            </a:r>
          </a:p>
          <a:p>
            <a:r>
              <a:rPr lang="en-US" sz="1800" dirty="0">
                <a:solidFill>
                  <a:schemeClr val="bg1"/>
                </a:solidFill>
              </a:rPr>
              <a:t>WHO webpage: </a:t>
            </a:r>
            <a:r>
              <a:rPr lang="en-US" sz="1800" dirty="0">
                <a:solidFill>
                  <a:schemeClr val="bg1"/>
                </a:solidFill>
                <a:hlinkClick r:id="rId3">
                  <a:extLst>
                    <a:ext uri="{A12FA001-AC4F-418D-AE19-62706E023703}">
                      <ahyp:hlinkClr xmlns:ahyp="http://schemas.microsoft.com/office/drawing/2018/hyperlinkcolor" val="tx"/>
                    </a:ext>
                  </a:extLst>
                </a:hlinkClick>
              </a:rPr>
              <a:t>www.who.int/initiatives/tripartite-zoonosis-guide</a:t>
            </a:r>
            <a:r>
              <a:rPr lang="en-US" sz="1800" dirty="0">
                <a:solidFill>
                  <a:schemeClr val="bg1"/>
                </a:solidFill>
              </a:rPr>
              <a:t> </a:t>
            </a:r>
          </a:p>
          <a:p>
            <a:r>
              <a:rPr lang="en-US" sz="1800" dirty="0">
                <a:solidFill>
                  <a:schemeClr val="bg1"/>
                </a:solidFill>
              </a:rPr>
              <a:t>FAO webpage: </a:t>
            </a:r>
            <a:r>
              <a:rPr lang="en-US" sz="1800" dirty="0">
                <a:solidFill>
                  <a:schemeClr val="bg1"/>
                </a:solidFill>
                <a:hlinkClick r:id="rId4">
                  <a:extLst>
                    <a:ext uri="{A12FA001-AC4F-418D-AE19-62706E023703}">
                      <ahyp:hlinkClr xmlns:ahyp="http://schemas.microsoft.com/office/drawing/2018/hyperlinkcolor" val="tx"/>
                    </a:ext>
                  </a:extLst>
                </a:hlinkClick>
              </a:rPr>
              <a:t>www.fao.org/animal-health/en/</a:t>
            </a:r>
            <a:r>
              <a:rPr lang="en-US" sz="1800" dirty="0">
                <a:solidFill>
                  <a:schemeClr val="bg1"/>
                </a:solidFill>
              </a:rPr>
              <a:t> </a:t>
            </a:r>
          </a:p>
          <a:p>
            <a:endParaRPr lang="en-US" dirty="0">
              <a:solidFill>
                <a:schemeClr val="bg1"/>
              </a:solidFill>
            </a:endParaRPr>
          </a:p>
        </p:txBody>
      </p:sp>
      <p:sp>
        <p:nvSpPr>
          <p:cNvPr id="4" name="Rectangle 3">
            <a:extLst>
              <a:ext uri="{FF2B5EF4-FFF2-40B4-BE49-F238E27FC236}">
                <a16:creationId xmlns:a16="http://schemas.microsoft.com/office/drawing/2014/main" id="{5FF4A9DC-87B8-445C-AD3D-B82888C9BE2F}"/>
              </a:ext>
            </a:extLst>
          </p:cNvPr>
          <p:cNvSpPr/>
          <p:nvPr/>
        </p:nvSpPr>
        <p:spPr>
          <a:xfrm>
            <a:off x="0" y="5476875"/>
            <a:ext cx="12192000" cy="1381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44B97F3-D6BB-4DEB-AF40-B38311B706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0041" y="5842824"/>
            <a:ext cx="6851918" cy="649225"/>
          </a:xfrm>
          <a:prstGeom prst="rect">
            <a:avLst/>
          </a:prstGeom>
        </p:spPr>
      </p:pic>
      <p:pic>
        <p:nvPicPr>
          <p:cNvPr id="7" name="Graphic 6" descr="Cursor">
            <a:extLst>
              <a:ext uri="{FF2B5EF4-FFF2-40B4-BE49-F238E27FC236}">
                <a16:creationId xmlns:a16="http://schemas.microsoft.com/office/drawing/2014/main" id="{5BEC4F2F-FD13-4C6C-B43A-15D5E5E4A3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36544">
            <a:off x="9401174" y="3892522"/>
            <a:ext cx="1381125" cy="1381125"/>
          </a:xfrm>
          <a:prstGeom prst="rect">
            <a:avLst/>
          </a:prstGeom>
        </p:spPr>
      </p:pic>
    </p:spTree>
    <p:extLst>
      <p:ext uri="{BB962C8B-B14F-4D97-AF65-F5344CB8AC3E}">
        <p14:creationId xmlns:p14="http://schemas.microsoft.com/office/powerpoint/2010/main" val="405924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Diagram&#10;&#10;Description automatically generated">
            <a:extLst>
              <a:ext uri="{FF2B5EF4-FFF2-40B4-BE49-F238E27FC236}">
                <a16:creationId xmlns:a16="http://schemas.microsoft.com/office/drawing/2014/main" id="{8351F66B-D58E-4F92-BE76-EDE4F0DC001A}"/>
              </a:ext>
            </a:extLst>
          </p:cNvPr>
          <p:cNvPicPr>
            <a:picLocks noChangeAspect="1"/>
          </p:cNvPicPr>
          <p:nvPr/>
        </p:nvPicPr>
        <p:blipFill>
          <a:blip r:embed="rId2"/>
          <a:stretch>
            <a:fillRect/>
          </a:stretch>
        </p:blipFill>
        <p:spPr>
          <a:xfrm>
            <a:off x="7224761" y="1239390"/>
            <a:ext cx="3969384" cy="5571066"/>
          </a:xfrm>
          <a:prstGeom prst="rect">
            <a:avLst/>
          </a:prstGeom>
        </p:spPr>
      </p:pic>
      <p:pic>
        <p:nvPicPr>
          <p:cNvPr id="5" name="Picture 5" descr="Graphical user interface, text&#10;&#10;Description automatically generated">
            <a:extLst>
              <a:ext uri="{FF2B5EF4-FFF2-40B4-BE49-F238E27FC236}">
                <a16:creationId xmlns:a16="http://schemas.microsoft.com/office/drawing/2014/main" id="{24E27CD0-8AF9-4BCA-993D-0D81138505DC}"/>
              </a:ext>
            </a:extLst>
          </p:cNvPr>
          <p:cNvPicPr>
            <a:picLocks noChangeAspect="1"/>
          </p:cNvPicPr>
          <p:nvPr/>
        </p:nvPicPr>
        <p:blipFill>
          <a:blip r:embed="rId3"/>
          <a:stretch>
            <a:fillRect/>
          </a:stretch>
        </p:blipFill>
        <p:spPr>
          <a:xfrm>
            <a:off x="912352" y="2032986"/>
            <a:ext cx="5039155" cy="3671258"/>
          </a:xfrm>
          <a:prstGeom prst="rect">
            <a:avLst/>
          </a:prstGeom>
        </p:spPr>
      </p:pic>
      <p:sp>
        <p:nvSpPr>
          <p:cNvPr id="2" name="Slide Number Placeholder 1">
            <a:extLst>
              <a:ext uri="{FF2B5EF4-FFF2-40B4-BE49-F238E27FC236}">
                <a16:creationId xmlns:a16="http://schemas.microsoft.com/office/drawing/2014/main" id="{4F23E244-0E68-47D0-BF8F-4095CD31C667}"/>
              </a:ext>
            </a:extLst>
          </p:cNvPr>
          <p:cNvSpPr>
            <a:spLocks noGrp="1"/>
          </p:cNvSpPr>
          <p:nvPr>
            <p:ph type="sldNum" sz="quarter" idx="12"/>
          </p:nvPr>
        </p:nvSpPr>
        <p:spPr>
          <a:xfrm>
            <a:off x="8610600" y="6356350"/>
            <a:ext cx="2743200" cy="365125"/>
          </a:xfrm>
        </p:spPr>
        <p:txBody>
          <a:bodyPr>
            <a:normAutofit/>
          </a:bodyPr>
          <a:lstStyle/>
          <a:p>
            <a:pPr>
              <a:spcAft>
                <a:spcPts val="600"/>
              </a:spcAft>
            </a:pPr>
            <a:fld id="{B4D6C0B9-BA37-4C3A-A6A6-363AF2259812}" type="slidenum">
              <a:rPr lang="en-US" smtClean="0"/>
              <a:pPr>
                <a:spcAft>
                  <a:spcPts val="600"/>
                </a:spcAft>
              </a:pPr>
              <a:t>2</a:t>
            </a:fld>
            <a:endParaRPr lang="en-US"/>
          </a:p>
        </p:txBody>
      </p:sp>
      <p:sp>
        <p:nvSpPr>
          <p:cNvPr id="4" name="Rectangle 3">
            <a:extLst>
              <a:ext uri="{FF2B5EF4-FFF2-40B4-BE49-F238E27FC236}">
                <a16:creationId xmlns:a16="http://schemas.microsoft.com/office/drawing/2014/main" id="{9A99D4F1-E1AF-4B61-957D-4E6958F908CF}"/>
              </a:ext>
            </a:extLst>
          </p:cNvPr>
          <p:cNvSpPr/>
          <p:nvPr/>
        </p:nvSpPr>
        <p:spPr>
          <a:xfrm>
            <a:off x="0" y="4550"/>
            <a:ext cx="12192000" cy="1228725"/>
          </a:xfrm>
          <a:prstGeom prst="rect">
            <a:avLst/>
          </a:prstGeom>
          <a:solidFill>
            <a:srgbClr val="009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E1A1B19-CB20-4225-BB92-CE68A297B3EE}"/>
              </a:ext>
            </a:extLst>
          </p:cNvPr>
          <p:cNvSpPr txBox="1">
            <a:spLocks/>
          </p:cNvSpPr>
          <p:nvPr/>
        </p:nvSpPr>
        <p:spPr>
          <a:xfrm>
            <a:off x="773809" y="253787"/>
            <a:ext cx="9745968" cy="73024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cs typeface="Calibri Light"/>
              </a:rPr>
              <a:t>Table of contents</a:t>
            </a:r>
          </a:p>
        </p:txBody>
      </p:sp>
      <p:pic>
        <p:nvPicPr>
          <p:cNvPr id="10" name="Picture 9" descr="Icon&#10;&#10;Description automatically generated">
            <a:extLst>
              <a:ext uri="{FF2B5EF4-FFF2-40B4-BE49-F238E27FC236}">
                <a16:creationId xmlns:a16="http://schemas.microsoft.com/office/drawing/2014/main" id="{875369FD-C649-415E-B098-E0E70BE3226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93802" y="56555"/>
            <a:ext cx="1124172" cy="1124712"/>
          </a:xfrm>
          <a:prstGeom prst="rect">
            <a:avLst/>
          </a:prstGeom>
        </p:spPr>
      </p:pic>
    </p:spTree>
    <p:extLst>
      <p:ext uri="{BB962C8B-B14F-4D97-AF65-F5344CB8AC3E}">
        <p14:creationId xmlns:p14="http://schemas.microsoft.com/office/powerpoint/2010/main" val="70135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a:extLst>
              <a:ext uri="{FF2B5EF4-FFF2-40B4-BE49-F238E27FC236}">
                <a16:creationId xmlns:a16="http://schemas.microsoft.com/office/drawing/2014/main" id="{A60BB3AB-D7D9-47B4-BC86-38AE0BE9DD85}"/>
              </a:ext>
            </a:extLst>
          </p:cNvPr>
          <p:cNvSpPr txBox="1"/>
          <p:nvPr/>
        </p:nvSpPr>
        <p:spPr>
          <a:xfrm>
            <a:off x="3469225" y="5162865"/>
            <a:ext cx="3592459"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3E3C55"/>
                </a:solidFill>
              </a:rPr>
              <a:t>You are here</a:t>
            </a:r>
            <a:endParaRPr lang="en-US"/>
          </a:p>
        </p:txBody>
      </p:sp>
      <p:sp>
        <p:nvSpPr>
          <p:cNvPr id="5" name="Rectangle 4">
            <a:extLst>
              <a:ext uri="{FF2B5EF4-FFF2-40B4-BE49-F238E27FC236}">
                <a16:creationId xmlns:a16="http://schemas.microsoft.com/office/drawing/2014/main" id="{1F9EE447-798A-46B2-B8FA-91E1AA94CDCE}"/>
              </a:ext>
            </a:extLst>
          </p:cNvPr>
          <p:cNvSpPr/>
          <p:nvPr/>
        </p:nvSpPr>
        <p:spPr>
          <a:xfrm>
            <a:off x="0" y="4550"/>
            <a:ext cx="12192000" cy="1228725"/>
          </a:xfrm>
          <a:prstGeom prst="rect">
            <a:avLst/>
          </a:prstGeom>
          <a:solidFill>
            <a:srgbClr val="009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8598B-B157-4653-9BA7-E9C05B5A6ED1}"/>
              </a:ext>
            </a:extLst>
          </p:cNvPr>
          <p:cNvSpPr>
            <a:spLocks noGrp="1"/>
          </p:cNvSpPr>
          <p:nvPr>
            <p:ph type="title"/>
          </p:nvPr>
        </p:nvSpPr>
        <p:spPr>
          <a:xfrm>
            <a:off x="773809" y="225032"/>
            <a:ext cx="3822497" cy="816513"/>
          </a:xfrm>
        </p:spPr>
        <p:txBody>
          <a:bodyPr>
            <a:normAutofit/>
          </a:bodyPr>
          <a:lstStyle/>
          <a:p>
            <a:r>
              <a:rPr lang="en-US" sz="3200" dirty="0">
                <a:solidFill>
                  <a:schemeClr val="bg1"/>
                </a:solidFill>
                <a:cs typeface="Calibri Light"/>
              </a:rPr>
              <a:t>JRA modules &amp; steps</a:t>
            </a:r>
          </a:p>
        </p:txBody>
      </p:sp>
      <p:sp>
        <p:nvSpPr>
          <p:cNvPr id="3" name="Slide Number Placeholder 2"/>
          <p:cNvSpPr>
            <a:spLocks noGrp="1"/>
          </p:cNvSpPr>
          <p:nvPr>
            <p:ph type="sldNum" sz="quarter" idx="12"/>
          </p:nvPr>
        </p:nvSpPr>
        <p:spPr/>
        <p:txBody>
          <a:bodyPr/>
          <a:lstStyle/>
          <a:p>
            <a:fld id="{B4D6C0B9-BA37-4C3A-A6A6-363AF2259812}" type="slidenum">
              <a:rPr lang="en-US" smtClean="0"/>
              <a:pPr/>
              <a:t>3</a:t>
            </a:fld>
            <a:endParaRPr lang="en-US" dirty="0"/>
          </a:p>
        </p:txBody>
      </p:sp>
      <p:pic>
        <p:nvPicPr>
          <p:cNvPr id="4" name="Picture 3" descr="Icon&#10;&#10;Description automatically generated">
            <a:extLst>
              <a:ext uri="{FF2B5EF4-FFF2-40B4-BE49-F238E27FC236}">
                <a16:creationId xmlns:a16="http://schemas.microsoft.com/office/drawing/2014/main" id="{0184DC15-7C36-4331-ADC1-AABF0488B1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94572" y="57325"/>
            <a:ext cx="1122633" cy="1123171"/>
          </a:xfrm>
          <a:prstGeom prst="rect">
            <a:avLst/>
          </a:prstGeom>
        </p:spPr>
      </p:pic>
      <p:sp>
        <p:nvSpPr>
          <p:cNvPr id="7" name="Rectangle 6"/>
          <p:cNvSpPr/>
          <p:nvPr/>
        </p:nvSpPr>
        <p:spPr>
          <a:xfrm>
            <a:off x="773809" y="5784235"/>
            <a:ext cx="7178400" cy="369332"/>
          </a:xfrm>
          <a:prstGeom prst="rect">
            <a:avLst/>
          </a:prstGeom>
        </p:spPr>
        <p:txBody>
          <a:bodyPr wrap="square" lIns="91440" tIns="45720" rIns="91440" bIns="45720" anchor="t">
            <a:spAutoFit/>
          </a:bodyPr>
          <a:lstStyle/>
          <a:p>
            <a:pPr>
              <a:defRPr/>
            </a:pPr>
            <a:endParaRPr lang="en-US" b="1" dirty="0">
              <a:solidFill>
                <a:srgbClr val="C83048"/>
              </a:solidFill>
              <a:cs typeface="Arial" charset="0"/>
            </a:endParaRPr>
          </a:p>
        </p:txBody>
      </p:sp>
      <p:pic>
        <p:nvPicPr>
          <p:cNvPr id="9" name="Picture 9" descr="Timeline&#10;&#10;Description automatically generated">
            <a:extLst>
              <a:ext uri="{FF2B5EF4-FFF2-40B4-BE49-F238E27FC236}">
                <a16:creationId xmlns:a16="http://schemas.microsoft.com/office/drawing/2014/main" id="{ADF59C2D-F1D8-4F22-B3E2-6E012630F55B}"/>
              </a:ext>
            </a:extLst>
          </p:cNvPr>
          <p:cNvPicPr>
            <a:picLocks noChangeAspect="1"/>
          </p:cNvPicPr>
          <p:nvPr/>
        </p:nvPicPr>
        <p:blipFill rotWithShape="1">
          <a:blip r:embed="rId3"/>
          <a:srcRect t="9137" r="226" b="111"/>
          <a:stretch/>
        </p:blipFill>
        <p:spPr>
          <a:xfrm>
            <a:off x="5267606" y="7040"/>
            <a:ext cx="6927019" cy="6733199"/>
          </a:xfrm>
          <a:prstGeom prst="rect">
            <a:avLst/>
          </a:prstGeom>
        </p:spPr>
      </p:pic>
      <p:pic>
        <p:nvPicPr>
          <p:cNvPr id="6" name="Picture 10" descr="Timeline&#10;&#10;Description automatically generated">
            <a:extLst>
              <a:ext uri="{FF2B5EF4-FFF2-40B4-BE49-F238E27FC236}">
                <a16:creationId xmlns:a16="http://schemas.microsoft.com/office/drawing/2014/main" id="{C2B1D2D2-35A2-42AF-B9A3-EBB69EEB6784}"/>
              </a:ext>
            </a:extLst>
          </p:cNvPr>
          <p:cNvPicPr>
            <a:picLocks noChangeAspect="1"/>
          </p:cNvPicPr>
          <p:nvPr/>
        </p:nvPicPr>
        <p:blipFill>
          <a:blip r:embed="rId4"/>
          <a:stretch>
            <a:fillRect/>
          </a:stretch>
        </p:blipFill>
        <p:spPr>
          <a:xfrm>
            <a:off x="5270741" y="-444515"/>
            <a:ext cx="8264104" cy="7186311"/>
          </a:xfrm>
          <a:prstGeom prst="rect">
            <a:avLst/>
          </a:prstGeom>
        </p:spPr>
      </p:pic>
      <p:pic>
        <p:nvPicPr>
          <p:cNvPr id="10" name="Graphic 10" descr="Arrow: Slight curve">
            <a:extLst>
              <a:ext uri="{FF2B5EF4-FFF2-40B4-BE49-F238E27FC236}">
                <a16:creationId xmlns:a16="http://schemas.microsoft.com/office/drawing/2014/main" id="{2F477DC4-6B24-4710-874F-D88F2A6938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08416" y="5128358"/>
            <a:ext cx="914400" cy="914400"/>
          </a:xfrm>
          <a:prstGeom prst="rect">
            <a:avLst/>
          </a:prstGeom>
        </p:spPr>
      </p:pic>
      <p:pic>
        <p:nvPicPr>
          <p:cNvPr id="13" name="Picture 12" descr="Icon&#10;&#10;Description automatically generated">
            <a:extLst>
              <a:ext uri="{FF2B5EF4-FFF2-40B4-BE49-F238E27FC236}">
                <a16:creationId xmlns:a16="http://schemas.microsoft.com/office/drawing/2014/main" id="{6ED2EE7D-9CA2-42CF-8808-29DABF0B91E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809802" y="7709"/>
            <a:ext cx="1124172" cy="1124712"/>
          </a:xfrm>
          <a:prstGeom prst="rect">
            <a:avLst/>
          </a:prstGeom>
        </p:spPr>
      </p:pic>
    </p:spTree>
    <p:extLst>
      <p:ext uri="{BB962C8B-B14F-4D97-AF65-F5344CB8AC3E}">
        <p14:creationId xmlns:p14="http://schemas.microsoft.com/office/powerpoint/2010/main" val="1540636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9EE447-798A-46B2-B8FA-91E1AA94CDCE}"/>
              </a:ext>
            </a:extLst>
          </p:cNvPr>
          <p:cNvSpPr/>
          <p:nvPr/>
        </p:nvSpPr>
        <p:spPr>
          <a:xfrm>
            <a:off x="0" y="4550"/>
            <a:ext cx="12192000" cy="1228725"/>
          </a:xfrm>
          <a:prstGeom prst="rect">
            <a:avLst/>
          </a:prstGeom>
          <a:solidFill>
            <a:srgbClr val="009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8598B-B157-4653-9BA7-E9C05B5A6ED1}"/>
              </a:ext>
            </a:extLst>
          </p:cNvPr>
          <p:cNvSpPr>
            <a:spLocks noGrp="1"/>
          </p:cNvSpPr>
          <p:nvPr>
            <p:ph type="title"/>
          </p:nvPr>
        </p:nvSpPr>
        <p:spPr>
          <a:xfrm>
            <a:off x="141206" y="268164"/>
            <a:ext cx="9745968" cy="730249"/>
          </a:xfrm>
        </p:spPr>
        <p:txBody>
          <a:bodyPr>
            <a:normAutofit/>
          </a:bodyPr>
          <a:lstStyle/>
          <a:p>
            <a:r>
              <a:rPr lang="en-US" sz="2400" dirty="0">
                <a:solidFill>
                  <a:schemeClr val="bg1"/>
                </a:solidFill>
                <a:cs typeface="Calibri Light"/>
              </a:rPr>
              <a:t>Roles &amp; responsibilities</a:t>
            </a:r>
          </a:p>
        </p:txBody>
      </p:sp>
      <p:sp>
        <p:nvSpPr>
          <p:cNvPr id="3" name="Slide Number Placeholder 2"/>
          <p:cNvSpPr>
            <a:spLocks noGrp="1"/>
          </p:cNvSpPr>
          <p:nvPr>
            <p:ph type="sldNum" sz="quarter" idx="12"/>
          </p:nvPr>
        </p:nvSpPr>
        <p:spPr/>
        <p:txBody>
          <a:bodyPr/>
          <a:lstStyle/>
          <a:p>
            <a:fld id="{B4D6C0B9-BA37-4C3A-A6A6-363AF2259812}" type="slidenum">
              <a:rPr lang="en-US" smtClean="0"/>
              <a:pPr/>
              <a:t>4</a:t>
            </a:fld>
            <a:endParaRPr lang="en-US" dirty="0"/>
          </a:p>
        </p:txBody>
      </p:sp>
      <p:pic>
        <p:nvPicPr>
          <p:cNvPr id="4" name="Picture 3" descr="Icon&#10;&#10;Description automatically generated">
            <a:extLst>
              <a:ext uri="{FF2B5EF4-FFF2-40B4-BE49-F238E27FC236}">
                <a16:creationId xmlns:a16="http://schemas.microsoft.com/office/drawing/2014/main" id="{0184DC15-7C36-4331-ADC1-AABF0488B1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94572" y="57325"/>
            <a:ext cx="1122633" cy="1123171"/>
          </a:xfrm>
          <a:prstGeom prst="rect">
            <a:avLst/>
          </a:prstGeom>
        </p:spPr>
      </p:pic>
      <p:sp>
        <p:nvSpPr>
          <p:cNvPr id="8" name="TextBox 7">
            <a:extLst>
              <a:ext uri="{FF2B5EF4-FFF2-40B4-BE49-F238E27FC236}">
                <a16:creationId xmlns:a16="http://schemas.microsoft.com/office/drawing/2014/main" id="{D893054B-F888-4169-A3AC-C44F7982194D}"/>
              </a:ext>
            </a:extLst>
          </p:cNvPr>
          <p:cNvSpPr txBox="1"/>
          <p:nvPr/>
        </p:nvSpPr>
        <p:spPr>
          <a:xfrm>
            <a:off x="860074" y="3643041"/>
            <a:ext cx="2106430" cy="461665"/>
          </a:xfrm>
          <a:prstGeom prst="rect">
            <a:avLst/>
          </a:prstGeom>
          <a:noFill/>
        </p:spPr>
        <p:txBody>
          <a:bodyPr wrap="square" lIns="91440" tIns="45720" rIns="91440" bIns="45720" rtlCol="0" anchor="t">
            <a:spAutoFit/>
          </a:bodyPr>
          <a:lstStyle/>
          <a:p>
            <a:r>
              <a:rPr lang="en-US" sz="2400" b="1" dirty="0"/>
              <a:t>Module 4</a:t>
            </a:r>
            <a:endParaRPr lang="en-US" sz="2400" b="1" dirty="0">
              <a:cs typeface="Calibri"/>
            </a:endParaRPr>
          </a:p>
        </p:txBody>
      </p:sp>
      <p:sp>
        <p:nvSpPr>
          <p:cNvPr id="7" name="Rectangle 6"/>
          <p:cNvSpPr/>
          <p:nvPr/>
        </p:nvSpPr>
        <p:spPr>
          <a:xfrm>
            <a:off x="773809" y="5784235"/>
            <a:ext cx="7178400" cy="369332"/>
          </a:xfrm>
          <a:prstGeom prst="rect">
            <a:avLst/>
          </a:prstGeom>
        </p:spPr>
        <p:txBody>
          <a:bodyPr wrap="square" lIns="91440" tIns="45720" rIns="91440" bIns="45720" anchor="t">
            <a:spAutoFit/>
          </a:bodyPr>
          <a:lstStyle/>
          <a:p>
            <a:pPr>
              <a:defRPr/>
            </a:pPr>
            <a:endParaRPr lang="en-US" b="1" dirty="0">
              <a:solidFill>
                <a:srgbClr val="C83048"/>
              </a:solidFill>
              <a:cs typeface="Arial" charset="0"/>
            </a:endParaRPr>
          </a:p>
        </p:txBody>
      </p:sp>
      <p:pic>
        <p:nvPicPr>
          <p:cNvPr id="6" name="Picture 9" descr="Diagram&#10;&#10;Description automatically generated">
            <a:extLst>
              <a:ext uri="{FF2B5EF4-FFF2-40B4-BE49-F238E27FC236}">
                <a16:creationId xmlns:a16="http://schemas.microsoft.com/office/drawing/2014/main" id="{5F8868F7-FE30-4DD0-BBB7-7A552FB81A77}"/>
              </a:ext>
            </a:extLst>
          </p:cNvPr>
          <p:cNvPicPr>
            <a:picLocks noChangeAspect="1"/>
          </p:cNvPicPr>
          <p:nvPr/>
        </p:nvPicPr>
        <p:blipFill rotWithShape="1">
          <a:blip r:embed="rId3"/>
          <a:srcRect t="3757" b="3757"/>
          <a:stretch/>
        </p:blipFill>
        <p:spPr>
          <a:xfrm>
            <a:off x="3783421" y="10932"/>
            <a:ext cx="8407889" cy="6353330"/>
          </a:xfrm>
          <a:prstGeom prst="rect">
            <a:avLst/>
          </a:prstGeom>
        </p:spPr>
      </p:pic>
      <p:sp>
        <p:nvSpPr>
          <p:cNvPr id="10" name="Rectangle 9">
            <a:extLst>
              <a:ext uri="{FF2B5EF4-FFF2-40B4-BE49-F238E27FC236}">
                <a16:creationId xmlns:a16="http://schemas.microsoft.com/office/drawing/2014/main" id="{3D97DFC4-843F-4CED-B625-581ABDCDBF4A}"/>
              </a:ext>
            </a:extLst>
          </p:cNvPr>
          <p:cNvSpPr/>
          <p:nvPr/>
        </p:nvSpPr>
        <p:spPr>
          <a:xfrm>
            <a:off x="8226724" y="3058064"/>
            <a:ext cx="3781244" cy="3594339"/>
          </a:xfrm>
          <a:prstGeom prst="rect">
            <a:avLst/>
          </a:prstGeom>
          <a:noFill/>
          <a:ln w="28575">
            <a:solidFill>
              <a:srgbClr val="C83048"/>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9731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19F691-E354-4D2A-8710-F00E654A0B63}"/>
              </a:ext>
            </a:extLst>
          </p:cNvPr>
          <p:cNvSpPr txBox="1"/>
          <p:nvPr/>
        </p:nvSpPr>
        <p:spPr>
          <a:xfrm>
            <a:off x="7380407" y="743447"/>
            <a:ext cx="3973385" cy="3692028"/>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5200" b="1">
                <a:latin typeface="+mj-lt"/>
                <a:ea typeface="+mj-ea"/>
                <a:cs typeface="+mj-cs"/>
              </a:rPr>
              <a:t>Annex F, </a:t>
            </a:r>
            <a:endParaRPr lang="en-US" sz="5200">
              <a:latin typeface="+mj-lt"/>
              <a:ea typeface="+mj-ea"/>
              <a:cs typeface="+mj-cs"/>
            </a:endParaRPr>
          </a:p>
          <a:p>
            <a:pPr>
              <a:lnSpc>
                <a:spcPct val="90000"/>
              </a:lnSpc>
              <a:spcBef>
                <a:spcPct val="0"/>
              </a:spcBef>
              <a:spcAft>
                <a:spcPts val="600"/>
              </a:spcAft>
            </a:pPr>
            <a:r>
              <a:rPr lang="en-US" sz="5200" b="1">
                <a:latin typeface="+mj-lt"/>
                <a:ea typeface="+mj-ea"/>
                <a:cs typeface="+mj-cs"/>
              </a:rPr>
              <a:t>p. 64-70</a:t>
            </a:r>
            <a:endParaRPr lang="en-US" sz="5200">
              <a:latin typeface="+mj-lt"/>
              <a:ea typeface="+mj-ea"/>
              <a:cs typeface="+mj-cs"/>
            </a:endParaRPr>
          </a:p>
        </p:txBody>
      </p:sp>
      <p:pic>
        <p:nvPicPr>
          <p:cNvPr id="6" name="Picture 6" descr="Graphical user interface, text, application, email&#10;&#10;Description automatically generated">
            <a:extLst>
              <a:ext uri="{FF2B5EF4-FFF2-40B4-BE49-F238E27FC236}">
                <a16:creationId xmlns:a16="http://schemas.microsoft.com/office/drawing/2014/main" id="{F4CA9D3B-26CE-47B4-A457-A156D0F9CC72}"/>
              </a:ext>
            </a:extLst>
          </p:cNvPr>
          <p:cNvPicPr>
            <a:picLocks noChangeAspect="1"/>
          </p:cNvPicPr>
          <p:nvPr/>
        </p:nvPicPr>
        <p:blipFill rotWithShape="1">
          <a:blip r:embed="rId2"/>
          <a:srcRect r="-3" b="3152"/>
          <a:stretch/>
        </p:blipFill>
        <p:spPr>
          <a:xfrm>
            <a:off x="1" y="10"/>
            <a:ext cx="7028495" cy="6857990"/>
          </a:xfrm>
          <a:prstGeom prst="rect">
            <a:avLst/>
          </a:prstGeom>
        </p:spPr>
      </p:pic>
      <p:sp>
        <p:nvSpPr>
          <p:cNvPr id="2" name="Slide Number Placeholder 1">
            <a:extLst>
              <a:ext uri="{FF2B5EF4-FFF2-40B4-BE49-F238E27FC236}">
                <a16:creationId xmlns:a16="http://schemas.microsoft.com/office/drawing/2014/main" id="{E1FDAB67-2513-43D5-8A86-D135D0C8CA45}"/>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a:lnSpc>
                <a:spcPct val="90000"/>
              </a:lnSpc>
              <a:spcAft>
                <a:spcPts val="600"/>
              </a:spcAft>
              <a:defRPr/>
            </a:pPr>
            <a:fld id="{B4D6C0B9-BA37-4C3A-A6A6-363AF2259812}" type="slidenum">
              <a:rPr lang="en-US">
                <a:solidFill>
                  <a:prstClr val="black">
                    <a:tint val="75000"/>
                  </a:prstClr>
                </a:solidFill>
                <a:latin typeface="Calibri" panose="020F0502020204030204"/>
              </a:rPr>
              <a:pPr>
                <a:lnSpc>
                  <a:spcPct val="90000"/>
                </a:lnSpc>
                <a:spcAft>
                  <a:spcPts val="600"/>
                </a:spcAft>
                <a:defRPr/>
              </a:pPr>
              <a:t>5</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408152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9EE447-798A-46B2-B8FA-91E1AA94CDCE}"/>
              </a:ext>
            </a:extLst>
          </p:cNvPr>
          <p:cNvSpPr/>
          <p:nvPr/>
        </p:nvSpPr>
        <p:spPr>
          <a:xfrm>
            <a:off x="0" y="4550"/>
            <a:ext cx="12192000" cy="1228725"/>
          </a:xfrm>
          <a:prstGeom prst="rect">
            <a:avLst/>
          </a:prstGeom>
          <a:solidFill>
            <a:srgbClr val="009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8598B-B157-4653-9BA7-E9C05B5A6ED1}"/>
              </a:ext>
            </a:extLst>
          </p:cNvPr>
          <p:cNvSpPr>
            <a:spLocks noGrp="1"/>
          </p:cNvSpPr>
          <p:nvPr>
            <p:ph type="title"/>
          </p:nvPr>
        </p:nvSpPr>
        <p:spPr>
          <a:xfrm>
            <a:off x="773809" y="253787"/>
            <a:ext cx="9745968" cy="730249"/>
          </a:xfrm>
        </p:spPr>
        <p:txBody>
          <a:bodyPr vert="horz" lIns="91440" tIns="45720" rIns="91440" bIns="45720" rtlCol="0" anchor="ctr">
            <a:noAutofit/>
          </a:bodyPr>
          <a:lstStyle/>
          <a:p>
            <a:r>
              <a:rPr lang="en-US" sz="2800" dirty="0">
                <a:solidFill>
                  <a:schemeClr val="bg1"/>
                </a:solidFill>
              </a:rPr>
              <a:t>Step 9: Risk management options &amp; communication messages</a:t>
            </a:r>
            <a:endParaRPr lang="en-US" sz="2800" dirty="0">
              <a:solidFill>
                <a:schemeClr val="bg1"/>
              </a:solidFill>
              <a:cs typeface="Calibri Light"/>
            </a:endParaRPr>
          </a:p>
        </p:txBody>
      </p:sp>
      <p:sp>
        <p:nvSpPr>
          <p:cNvPr id="8" name="TextBox 7">
            <a:extLst>
              <a:ext uri="{FF2B5EF4-FFF2-40B4-BE49-F238E27FC236}">
                <a16:creationId xmlns:a16="http://schemas.microsoft.com/office/drawing/2014/main" id="{D893054B-F888-4169-A3AC-C44F7982194D}"/>
              </a:ext>
            </a:extLst>
          </p:cNvPr>
          <p:cNvSpPr txBox="1"/>
          <p:nvPr/>
        </p:nvSpPr>
        <p:spPr>
          <a:xfrm>
            <a:off x="443130" y="1414552"/>
            <a:ext cx="9745968" cy="381000"/>
          </a:xfrm>
          <a:prstGeom prst="rect">
            <a:avLst/>
          </a:prstGeom>
          <a:noFill/>
        </p:spPr>
        <p:txBody>
          <a:bodyPr wrap="square" lIns="91440" tIns="45720" rIns="91440" bIns="45720" rtlCol="0" anchor="t">
            <a:spAutoFit/>
          </a:bodyPr>
          <a:lstStyle/>
          <a:p>
            <a:r>
              <a:rPr lang="en-US" b="1" dirty="0">
                <a:solidFill>
                  <a:srgbClr val="3E3C55"/>
                </a:solidFill>
              </a:rPr>
              <a:t>JRA OT, p. 48</a:t>
            </a:r>
            <a:endParaRPr lang="en-US" dirty="0"/>
          </a:p>
        </p:txBody>
      </p:sp>
      <p:pic>
        <p:nvPicPr>
          <p:cNvPr id="4" name="Picture 3" descr="Icon&#10;&#10;Description automatically generated">
            <a:extLst>
              <a:ext uri="{FF2B5EF4-FFF2-40B4-BE49-F238E27FC236}">
                <a16:creationId xmlns:a16="http://schemas.microsoft.com/office/drawing/2014/main" id="{0CAE7018-0D91-4E03-B101-546A48C5EB6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93802" y="56555"/>
            <a:ext cx="1124172" cy="1124712"/>
          </a:xfrm>
          <a:prstGeom prst="rect">
            <a:avLst/>
          </a:prstGeom>
        </p:spPr>
      </p:pic>
      <p:sp>
        <p:nvSpPr>
          <p:cNvPr id="3" name="Slide Number Placeholder 2"/>
          <p:cNvSpPr>
            <a:spLocks noGrp="1"/>
          </p:cNvSpPr>
          <p:nvPr>
            <p:ph type="sldNum" sz="quarter" idx="12"/>
          </p:nvPr>
        </p:nvSpPr>
        <p:spPr/>
        <p:txBody>
          <a:bodyPr/>
          <a:lstStyle/>
          <a:p>
            <a:fld id="{B4D6C0B9-BA37-4C3A-A6A6-363AF2259812}" type="slidenum">
              <a:rPr lang="en-US" smtClean="0"/>
              <a:pPr/>
              <a:t>6</a:t>
            </a:fld>
            <a:endParaRPr lang="en-US" dirty="0"/>
          </a:p>
        </p:txBody>
      </p:sp>
      <p:sp>
        <p:nvSpPr>
          <p:cNvPr id="6" name="TextBox 5">
            <a:extLst>
              <a:ext uri="{FF2B5EF4-FFF2-40B4-BE49-F238E27FC236}">
                <a16:creationId xmlns:a16="http://schemas.microsoft.com/office/drawing/2014/main" id="{094CC037-6FBB-4AA3-9587-4D765119EDB8}"/>
              </a:ext>
            </a:extLst>
          </p:cNvPr>
          <p:cNvSpPr txBox="1"/>
          <p:nvPr/>
        </p:nvSpPr>
        <p:spPr>
          <a:xfrm>
            <a:off x="439947" y="1963948"/>
            <a:ext cx="574806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dirty="0">
                <a:ea typeface="+mn-lt"/>
                <a:cs typeface="+mn-lt"/>
              </a:rPr>
              <a:t>Use evidence from the risk assessment to propose risk management and communications options for consideration  </a:t>
            </a:r>
          </a:p>
          <a:p>
            <a:pPr marL="742950" lvl="1" indent="-285750">
              <a:buFont typeface="Wingdings"/>
              <a:buChar char="ü"/>
            </a:pPr>
            <a:r>
              <a:rPr lang="en-GB" dirty="0">
                <a:ea typeface="+mn-lt"/>
                <a:cs typeface="+mn-lt"/>
              </a:rPr>
              <a:t>Identify and document options in the final report template</a:t>
            </a:r>
            <a:endParaRPr lang="en-US" dirty="0">
              <a:ea typeface="+mn-lt"/>
              <a:cs typeface="+mn-lt"/>
            </a:endParaRPr>
          </a:p>
          <a:p>
            <a:pPr marL="742950" lvl="1" indent="-285750">
              <a:buFont typeface="Wingdings"/>
              <a:buChar char="ü"/>
            </a:pPr>
            <a:r>
              <a:rPr lang="en-GB" dirty="0">
                <a:ea typeface="+mn-lt"/>
                <a:cs typeface="+mn-lt"/>
              </a:rPr>
              <a:t>Describe evidence-base and technically justify recommendations with pros and cons</a:t>
            </a:r>
            <a:endParaRPr lang="en-US" dirty="0">
              <a:ea typeface="+mn-lt"/>
              <a:cs typeface="+mn-lt"/>
            </a:endParaRPr>
          </a:p>
          <a:p>
            <a:pPr marL="742950" lvl="1" indent="-285750">
              <a:buFont typeface="Wingdings"/>
              <a:buChar char="ü"/>
            </a:pPr>
            <a:r>
              <a:rPr lang="en-GB" dirty="0">
                <a:ea typeface="+mn-lt"/>
                <a:cs typeface="+mn-lt"/>
              </a:rPr>
              <a:t>Prioritise options based on feasibility (time required, technical and financial resourcing, political will)</a:t>
            </a:r>
            <a:endParaRPr lang="en-US" dirty="0">
              <a:ea typeface="+mn-lt"/>
              <a:cs typeface="+mn-lt"/>
            </a:endParaRPr>
          </a:p>
          <a:p>
            <a:pPr marL="285750" indent="-285750">
              <a:buFont typeface="Arial"/>
              <a:buChar char="•"/>
            </a:pPr>
            <a:endParaRPr lang="en-GB" dirty="0">
              <a:ea typeface="+mn-lt"/>
              <a:cs typeface="+mn-lt"/>
            </a:endParaRPr>
          </a:p>
          <a:p>
            <a:pPr marL="285750" indent="-285750">
              <a:buFont typeface="Arial"/>
              <a:buChar char="•"/>
            </a:pPr>
            <a:r>
              <a:rPr lang="en-GB" dirty="0">
                <a:ea typeface="+mn-lt"/>
                <a:cs typeface="+mn-lt"/>
              </a:rPr>
              <a:t>Note: If representatives from the steering committee are unable to attend the final workshop day, the JRA lead shares documented options with them</a:t>
            </a:r>
            <a:endParaRPr lang="en-GB" dirty="0"/>
          </a:p>
        </p:txBody>
      </p:sp>
      <p:sp>
        <p:nvSpPr>
          <p:cNvPr id="9" name="Rectangle 8">
            <a:extLst>
              <a:ext uri="{FF2B5EF4-FFF2-40B4-BE49-F238E27FC236}">
                <a16:creationId xmlns:a16="http://schemas.microsoft.com/office/drawing/2014/main" id="{436C62BE-08AE-4E7F-8398-9AC3A75F7413}"/>
              </a:ext>
            </a:extLst>
          </p:cNvPr>
          <p:cNvSpPr/>
          <p:nvPr/>
        </p:nvSpPr>
        <p:spPr>
          <a:xfrm>
            <a:off x="443130" y="6172424"/>
            <a:ext cx="7178400" cy="369332"/>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b="1" dirty="0">
                <a:solidFill>
                  <a:srgbClr val="C83048"/>
                </a:solidFill>
                <a:ea typeface="+mn-lt"/>
                <a:cs typeface="+mn-lt"/>
              </a:rPr>
              <a:t>Completed by the JRA technical team</a:t>
            </a:r>
            <a:endParaRPr lang="en-US" dirty="0">
              <a:solidFill>
                <a:srgbClr val="C83048"/>
              </a:solidFill>
            </a:endParaRPr>
          </a:p>
        </p:txBody>
      </p:sp>
      <p:pic>
        <p:nvPicPr>
          <p:cNvPr id="7" name="Picture 9" descr="A picture containing table&#10;&#10;Description automatically generated">
            <a:extLst>
              <a:ext uri="{FF2B5EF4-FFF2-40B4-BE49-F238E27FC236}">
                <a16:creationId xmlns:a16="http://schemas.microsoft.com/office/drawing/2014/main" id="{524ADA89-0A9F-48F8-8CA3-EB133BB82992}"/>
              </a:ext>
            </a:extLst>
          </p:cNvPr>
          <p:cNvPicPr>
            <a:picLocks noChangeAspect="1"/>
          </p:cNvPicPr>
          <p:nvPr/>
        </p:nvPicPr>
        <p:blipFill>
          <a:blip r:embed="rId3"/>
          <a:stretch>
            <a:fillRect/>
          </a:stretch>
        </p:blipFill>
        <p:spPr>
          <a:xfrm>
            <a:off x="6090250" y="1730180"/>
            <a:ext cx="6193765" cy="4317789"/>
          </a:xfrm>
          <a:prstGeom prst="rect">
            <a:avLst/>
          </a:prstGeom>
        </p:spPr>
      </p:pic>
    </p:spTree>
    <p:extLst>
      <p:ext uri="{BB962C8B-B14F-4D97-AF65-F5344CB8AC3E}">
        <p14:creationId xmlns:p14="http://schemas.microsoft.com/office/powerpoint/2010/main" val="171773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9EE447-798A-46B2-B8FA-91E1AA94CDCE}"/>
              </a:ext>
            </a:extLst>
          </p:cNvPr>
          <p:cNvSpPr/>
          <p:nvPr/>
        </p:nvSpPr>
        <p:spPr>
          <a:xfrm>
            <a:off x="0" y="4550"/>
            <a:ext cx="12192000" cy="1228725"/>
          </a:xfrm>
          <a:prstGeom prst="rect">
            <a:avLst/>
          </a:prstGeom>
          <a:solidFill>
            <a:srgbClr val="009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8598B-B157-4653-9BA7-E9C05B5A6ED1}"/>
              </a:ext>
            </a:extLst>
          </p:cNvPr>
          <p:cNvSpPr>
            <a:spLocks noGrp="1"/>
          </p:cNvSpPr>
          <p:nvPr>
            <p:ph type="title"/>
          </p:nvPr>
        </p:nvSpPr>
        <p:spPr>
          <a:xfrm>
            <a:off x="443130" y="268164"/>
            <a:ext cx="9745968" cy="730249"/>
          </a:xfrm>
        </p:spPr>
        <p:txBody>
          <a:bodyPr vert="horz" lIns="91440" tIns="45720" rIns="91440" bIns="45720" rtlCol="0" anchor="ctr">
            <a:noAutofit/>
          </a:bodyPr>
          <a:lstStyle/>
          <a:p>
            <a:r>
              <a:rPr lang="en-US" sz="2800" dirty="0">
                <a:solidFill>
                  <a:schemeClr val="bg1"/>
                </a:solidFill>
              </a:rPr>
              <a:t>Step 10: Document the Assessment</a:t>
            </a:r>
            <a:endParaRPr lang="en-US" sz="2800" dirty="0">
              <a:solidFill>
                <a:schemeClr val="bg1"/>
              </a:solidFill>
              <a:cs typeface="Calibri Light"/>
            </a:endParaRPr>
          </a:p>
        </p:txBody>
      </p:sp>
      <p:sp>
        <p:nvSpPr>
          <p:cNvPr id="8" name="TextBox 7">
            <a:extLst>
              <a:ext uri="{FF2B5EF4-FFF2-40B4-BE49-F238E27FC236}">
                <a16:creationId xmlns:a16="http://schemas.microsoft.com/office/drawing/2014/main" id="{D893054B-F888-4169-A3AC-C44F7982194D}"/>
              </a:ext>
            </a:extLst>
          </p:cNvPr>
          <p:cNvSpPr txBox="1"/>
          <p:nvPr/>
        </p:nvSpPr>
        <p:spPr>
          <a:xfrm>
            <a:off x="443130" y="1515194"/>
            <a:ext cx="9745968" cy="381000"/>
          </a:xfrm>
          <a:prstGeom prst="rect">
            <a:avLst/>
          </a:prstGeom>
          <a:noFill/>
        </p:spPr>
        <p:txBody>
          <a:bodyPr wrap="square" lIns="91440" tIns="45720" rIns="91440" bIns="45720" rtlCol="0" anchor="t">
            <a:spAutoFit/>
          </a:bodyPr>
          <a:lstStyle/>
          <a:p>
            <a:r>
              <a:rPr lang="en-US" b="1" dirty="0">
                <a:solidFill>
                  <a:srgbClr val="3E3C55"/>
                </a:solidFill>
              </a:rPr>
              <a:t>JRA OT, p. 49</a:t>
            </a:r>
            <a:endParaRPr lang="en-US" dirty="0"/>
          </a:p>
        </p:txBody>
      </p:sp>
      <p:pic>
        <p:nvPicPr>
          <p:cNvPr id="4" name="Picture 3" descr="Icon&#10;&#10;Description automatically generated">
            <a:extLst>
              <a:ext uri="{FF2B5EF4-FFF2-40B4-BE49-F238E27FC236}">
                <a16:creationId xmlns:a16="http://schemas.microsoft.com/office/drawing/2014/main" id="{0CAE7018-0D91-4E03-B101-546A48C5EB6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93802" y="56555"/>
            <a:ext cx="1124172" cy="1124712"/>
          </a:xfrm>
          <a:prstGeom prst="rect">
            <a:avLst/>
          </a:prstGeom>
        </p:spPr>
      </p:pic>
      <p:sp>
        <p:nvSpPr>
          <p:cNvPr id="3" name="Slide Number Placeholder 2"/>
          <p:cNvSpPr>
            <a:spLocks noGrp="1"/>
          </p:cNvSpPr>
          <p:nvPr>
            <p:ph type="sldNum" sz="quarter" idx="12"/>
          </p:nvPr>
        </p:nvSpPr>
        <p:spPr/>
        <p:txBody>
          <a:bodyPr/>
          <a:lstStyle/>
          <a:p>
            <a:fld id="{B4D6C0B9-BA37-4C3A-A6A6-363AF2259812}" type="slidenum">
              <a:rPr lang="en-US" smtClean="0"/>
              <a:pPr/>
              <a:t>7</a:t>
            </a:fld>
            <a:endParaRPr lang="en-US" dirty="0"/>
          </a:p>
        </p:txBody>
      </p:sp>
      <p:sp>
        <p:nvSpPr>
          <p:cNvPr id="6" name="TextBox 5">
            <a:extLst>
              <a:ext uri="{FF2B5EF4-FFF2-40B4-BE49-F238E27FC236}">
                <a16:creationId xmlns:a16="http://schemas.microsoft.com/office/drawing/2014/main" id="{094CC037-6FBB-4AA3-9587-4D765119EDB8}"/>
              </a:ext>
            </a:extLst>
          </p:cNvPr>
          <p:cNvSpPr txBox="1"/>
          <p:nvPr/>
        </p:nvSpPr>
        <p:spPr>
          <a:xfrm>
            <a:off x="439947" y="2035834"/>
            <a:ext cx="77608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C83048"/>
                </a:solidFill>
                <a:ea typeface="+mn-lt"/>
                <a:cs typeface="+mn-lt"/>
              </a:rPr>
              <a:t>Completed by the JRA technical team</a:t>
            </a:r>
            <a:endParaRPr lang="en-GB">
              <a:ea typeface="+mn-lt"/>
              <a:cs typeface="+mn-lt"/>
            </a:endParaRPr>
          </a:p>
          <a:p>
            <a:endParaRPr lang="en-GB" dirty="0">
              <a:cs typeface="Calibri" panose="020F0502020204030204"/>
            </a:endParaRPr>
          </a:p>
        </p:txBody>
      </p:sp>
      <p:pic>
        <p:nvPicPr>
          <p:cNvPr id="7" name="Picture 9" descr="Graphical user interface, text, application, email&#10;&#10;Description automatically generated">
            <a:extLst>
              <a:ext uri="{FF2B5EF4-FFF2-40B4-BE49-F238E27FC236}">
                <a16:creationId xmlns:a16="http://schemas.microsoft.com/office/drawing/2014/main" id="{26354B5E-F287-4A03-8F32-2BAF449DD922}"/>
              </a:ext>
            </a:extLst>
          </p:cNvPr>
          <p:cNvPicPr>
            <a:picLocks noChangeAspect="1"/>
          </p:cNvPicPr>
          <p:nvPr/>
        </p:nvPicPr>
        <p:blipFill>
          <a:blip r:embed="rId3"/>
          <a:stretch>
            <a:fillRect/>
          </a:stretch>
        </p:blipFill>
        <p:spPr>
          <a:xfrm>
            <a:off x="5687683" y="-1427"/>
            <a:ext cx="6567577" cy="7220286"/>
          </a:xfrm>
          <a:prstGeom prst="rect">
            <a:avLst/>
          </a:prstGeom>
        </p:spPr>
      </p:pic>
    </p:spTree>
    <p:extLst>
      <p:ext uri="{BB962C8B-B14F-4D97-AF65-F5344CB8AC3E}">
        <p14:creationId xmlns:p14="http://schemas.microsoft.com/office/powerpoint/2010/main" val="769670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9EE447-798A-46B2-B8FA-91E1AA94CDCE}"/>
              </a:ext>
            </a:extLst>
          </p:cNvPr>
          <p:cNvSpPr/>
          <p:nvPr/>
        </p:nvSpPr>
        <p:spPr>
          <a:xfrm>
            <a:off x="0" y="4550"/>
            <a:ext cx="12192000" cy="1228725"/>
          </a:xfrm>
          <a:prstGeom prst="rect">
            <a:avLst/>
          </a:prstGeom>
          <a:solidFill>
            <a:srgbClr val="009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8598B-B157-4653-9BA7-E9C05B5A6ED1}"/>
              </a:ext>
            </a:extLst>
          </p:cNvPr>
          <p:cNvSpPr>
            <a:spLocks noGrp="1"/>
          </p:cNvSpPr>
          <p:nvPr>
            <p:ph type="title"/>
          </p:nvPr>
        </p:nvSpPr>
        <p:spPr>
          <a:xfrm>
            <a:off x="773809" y="253787"/>
            <a:ext cx="9745968" cy="730249"/>
          </a:xfrm>
        </p:spPr>
        <p:txBody>
          <a:bodyPr/>
          <a:lstStyle/>
          <a:p>
            <a:r>
              <a:rPr lang="en-US" dirty="0">
                <a:solidFill>
                  <a:schemeClr val="bg1"/>
                </a:solidFill>
                <a:cs typeface="Calibri Light"/>
              </a:rPr>
              <a:t>Informing JRA stakeholders</a:t>
            </a:r>
            <a:endParaRPr lang="en-US" dirty="0">
              <a:solidFill>
                <a:schemeClr val="bg1"/>
              </a:solidFill>
            </a:endParaRPr>
          </a:p>
        </p:txBody>
      </p:sp>
      <p:pic>
        <p:nvPicPr>
          <p:cNvPr id="4" name="Picture 3" descr="Icon&#10;&#10;Description automatically generated">
            <a:extLst>
              <a:ext uri="{FF2B5EF4-FFF2-40B4-BE49-F238E27FC236}">
                <a16:creationId xmlns:a16="http://schemas.microsoft.com/office/drawing/2014/main" id="{0184DC15-7C36-4331-ADC1-AABF0488B1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94572" y="57325"/>
            <a:ext cx="1122633" cy="1123171"/>
          </a:xfrm>
          <a:prstGeom prst="rect">
            <a:avLst/>
          </a:prstGeom>
        </p:spPr>
      </p:pic>
      <p:sp>
        <p:nvSpPr>
          <p:cNvPr id="8" name="TextBox 7">
            <a:extLst>
              <a:ext uri="{FF2B5EF4-FFF2-40B4-BE49-F238E27FC236}">
                <a16:creationId xmlns:a16="http://schemas.microsoft.com/office/drawing/2014/main" id="{D893054B-F888-4169-A3AC-C44F7982194D}"/>
              </a:ext>
            </a:extLst>
          </p:cNvPr>
          <p:cNvSpPr txBox="1"/>
          <p:nvPr/>
        </p:nvSpPr>
        <p:spPr>
          <a:xfrm>
            <a:off x="773809" y="1400175"/>
            <a:ext cx="9745968" cy="381000"/>
          </a:xfrm>
          <a:prstGeom prst="rect">
            <a:avLst/>
          </a:prstGeom>
          <a:noFill/>
        </p:spPr>
        <p:txBody>
          <a:bodyPr wrap="square" lIns="91440" tIns="45720" rIns="91440" bIns="45720" rtlCol="0" anchor="t">
            <a:spAutoFit/>
          </a:bodyPr>
          <a:lstStyle/>
          <a:p>
            <a:endParaRPr lang="en-US" b="1" dirty="0">
              <a:solidFill>
                <a:srgbClr val="3E3C55"/>
              </a:solidFill>
              <a:cs typeface="Calibri"/>
            </a:endParaRPr>
          </a:p>
        </p:txBody>
      </p:sp>
      <p:sp>
        <p:nvSpPr>
          <p:cNvPr id="3" name="Slide Number Placeholder 2"/>
          <p:cNvSpPr>
            <a:spLocks noGrp="1"/>
          </p:cNvSpPr>
          <p:nvPr>
            <p:ph type="sldNum" sz="quarter" idx="12"/>
          </p:nvPr>
        </p:nvSpPr>
        <p:spPr/>
        <p:txBody>
          <a:bodyPr/>
          <a:lstStyle/>
          <a:p>
            <a:fld id="{B4D6C0B9-BA37-4C3A-A6A6-363AF2259812}" type="slidenum">
              <a:rPr lang="en-US" smtClean="0"/>
              <a:pPr/>
              <a:t>8</a:t>
            </a:fld>
            <a:endParaRPr lang="en-US" dirty="0"/>
          </a:p>
        </p:txBody>
      </p:sp>
      <p:sp>
        <p:nvSpPr>
          <p:cNvPr id="7" name="Rectangle 6"/>
          <p:cNvSpPr/>
          <p:nvPr/>
        </p:nvSpPr>
        <p:spPr>
          <a:xfrm>
            <a:off x="773809" y="5784235"/>
            <a:ext cx="7178400" cy="369332"/>
          </a:xfrm>
          <a:prstGeom prst="rect">
            <a:avLst/>
          </a:prstGeom>
        </p:spPr>
        <p:txBody>
          <a:bodyPr wrap="square" lIns="91440" tIns="45720" rIns="91440" bIns="45720" anchor="t">
            <a:spAutoFit/>
          </a:bodyPr>
          <a:lstStyle/>
          <a:p>
            <a:pPr>
              <a:defRPr/>
            </a:pPr>
            <a:endParaRPr lang="en-US" b="1" dirty="0">
              <a:solidFill>
                <a:srgbClr val="C83048"/>
              </a:solidFill>
              <a:cs typeface="Arial" charset="0"/>
            </a:endParaRPr>
          </a:p>
        </p:txBody>
      </p:sp>
      <p:sp>
        <p:nvSpPr>
          <p:cNvPr id="6" name="TextBox 5">
            <a:extLst>
              <a:ext uri="{FF2B5EF4-FFF2-40B4-BE49-F238E27FC236}">
                <a16:creationId xmlns:a16="http://schemas.microsoft.com/office/drawing/2014/main" id="{30AF690E-3772-4C9E-ACF9-26FB44BF4CC4}"/>
              </a:ext>
            </a:extLst>
          </p:cNvPr>
          <p:cNvSpPr txBox="1"/>
          <p:nvPr/>
        </p:nvSpPr>
        <p:spPr>
          <a:xfrm>
            <a:off x="582246" y="2594708"/>
            <a:ext cx="529868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t>Now that recommendations are recorded, the JRA lead and steering committee communicate with the stakeholder group. This ensures they are informed of risk management options and can be involved in implementation. </a:t>
            </a:r>
            <a:endParaRPr lang="en-GB" sz="2400" dirty="0">
              <a:cs typeface="Calibri"/>
            </a:endParaRPr>
          </a:p>
        </p:txBody>
      </p:sp>
      <p:pic>
        <p:nvPicPr>
          <p:cNvPr id="9" name="Picture 9" descr="Diagram&#10;&#10;Description automatically generated">
            <a:extLst>
              <a:ext uri="{FF2B5EF4-FFF2-40B4-BE49-F238E27FC236}">
                <a16:creationId xmlns:a16="http://schemas.microsoft.com/office/drawing/2014/main" id="{8AEFE307-E7B7-4246-BB5C-81988075FA50}"/>
              </a:ext>
            </a:extLst>
          </p:cNvPr>
          <p:cNvPicPr>
            <a:picLocks noChangeAspect="1"/>
          </p:cNvPicPr>
          <p:nvPr/>
        </p:nvPicPr>
        <p:blipFill>
          <a:blip r:embed="rId3"/>
          <a:stretch>
            <a:fillRect/>
          </a:stretch>
        </p:blipFill>
        <p:spPr>
          <a:xfrm>
            <a:off x="5874589" y="1712555"/>
            <a:ext cx="5489275" cy="4295532"/>
          </a:xfrm>
          <a:prstGeom prst="rect">
            <a:avLst/>
          </a:prstGeom>
        </p:spPr>
      </p:pic>
    </p:spTree>
    <p:extLst>
      <p:ext uri="{BB962C8B-B14F-4D97-AF65-F5344CB8AC3E}">
        <p14:creationId xmlns:p14="http://schemas.microsoft.com/office/powerpoint/2010/main" val="1728566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9EE447-798A-46B2-B8FA-91E1AA94CDCE}"/>
              </a:ext>
            </a:extLst>
          </p:cNvPr>
          <p:cNvSpPr/>
          <p:nvPr/>
        </p:nvSpPr>
        <p:spPr>
          <a:xfrm>
            <a:off x="0" y="4550"/>
            <a:ext cx="12192000" cy="1228725"/>
          </a:xfrm>
          <a:prstGeom prst="rect">
            <a:avLst/>
          </a:prstGeom>
          <a:solidFill>
            <a:srgbClr val="009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8598B-B157-4653-9BA7-E9C05B5A6ED1}"/>
              </a:ext>
            </a:extLst>
          </p:cNvPr>
          <p:cNvSpPr>
            <a:spLocks noGrp="1"/>
          </p:cNvSpPr>
          <p:nvPr>
            <p:ph type="title"/>
          </p:nvPr>
        </p:nvSpPr>
        <p:spPr>
          <a:xfrm>
            <a:off x="586903" y="268164"/>
            <a:ext cx="9745968" cy="730249"/>
          </a:xfrm>
        </p:spPr>
        <p:txBody>
          <a:bodyPr/>
          <a:lstStyle/>
          <a:p>
            <a:r>
              <a:rPr lang="en-US" dirty="0">
                <a:solidFill>
                  <a:schemeClr val="bg1"/>
                </a:solidFill>
                <a:cs typeface="Calibri Light"/>
              </a:rPr>
              <a:t>Informing JRA stakeholders</a:t>
            </a:r>
            <a:endParaRPr lang="en-US" dirty="0">
              <a:solidFill>
                <a:schemeClr val="bg1"/>
              </a:solidFill>
            </a:endParaRPr>
          </a:p>
        </p:txBody>
      </p:sp>
      <p:pic>
        <p:nvPicPr>
          <p:cNvPr id="4" name="Picture 3" descr="Icon&#10;&#10;Description automatically generated">
            <a:extLst>
              <a:ext uri="{FF2B5EF4-FFF2-40B4-BE49-F238E27FC236}">
                <a16:creationId xmlns:a16="http://schemas.microsoft.com/office/drawing/2014/main" id="{0184DC15-7C36-4331-ADC1-AABF0488B1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94572" y="57325"/>
            <a:ext cx="1122633" cy="1123171"/>
          </a:xfrm>
          <a:prstGeom prst="rect">
            <a:avLst/>
          </a:prstGeom>
        </p:spPr>
      </p:pic>
      <p:sp>
        <p:nvSpPr>
          <p:cNvPr id="8" name="TextBox 7">
            <a:extLst>
              <a:ext uri="{FF2B5EF4-FFF2-40B4-BE49-F238E27FC236}">
                <a16:creationId xmlns:a16="http://schemas.microsoft.com/office/drawing/2014/main" id="{D893054B-F888-4169-A3AC-C44F7982194D}"/>
              </a:ext>
            </a:extLst>
          </p:cNvPr>
          <p:cNvSpPr txBox="1"/>
          <p:nvPr/>
        </p:nvSpPr>
        <p:spPr>
          <a:xfrm>
            <a:off x="586903" y="1385798"/>
            <a:ext cx="9745968" cy="646331"/>
          </a:xfrm>
          <a:prstGeom prst="rect">
            <a:avLst/>
          </a:prstGeom>
          <a:noFill/>
        </p:spPr>
        <p:txBody>
          <a:bodyPr wrap="square" lIns="91440" tIns="45720" rIns="91440" bIns="45720" rtlCol="0" anchor="t">
            <a:spAutoFit/>
          </a:bodyPr>
          <a:lstStyle/>
          <a:p>
            <a:r>
              <a:rPr lang="en-US" b="1" dirty="0">
                <a:solidFill>
                  <a:srgbClr val="3E3C55"/>
                </a:solidFill>
                <a:ea typeface="+mn-lt"/>
                <a:cs typeface="+mn-lt"/>
              </a:rPr>
              <a:t>JRA OT, p. 51</a:t>
            </a:r>
            <a:endParaRPr lang="en-US" dirty="0">
              <a:ea typeface="+mn-lt"/>
              <a:cs typeface="+mn-lt"/>
            </a:endParaRPr>
          </a:p>
          <a:p>
            <a:endParaRPr lang="en-US" b="1" dirty="0">
              <a:solidFill>
                <a:srgbClr val="3E3C55"/>
              </a:solidFill>
              <a:cs typeface="Calibri"/>
            </a:endParaRPr>
          </a:p>
        </p:txBody>
      </p:sp>
      <p:sp>
        <p:nvSpPr>
          <p:cNvPr id="3" name="Slide Number Placeholder 2"/>
          <p:cNvSpPr>
            <a:spLocks noGrp="1"/>
          </p:cNvSpPr>
          <p:nvPr>
            <p:ph type="sldNum" sz="quarter" idx="12"/>
          </p:nvPr>
        </p:nvSpPr>
        <p:spPr/>
        <p:txBody>
          <a:bodyPr/>
          <a:lstStyle/>
          <a:p>
            <a:fld id="{B4D6C0B9-BA37-4C3A-A6A6-363AF2259812}" type="slidenum">
              <a:rPr lang="en-US" smtClean="0"/>
              <a:pPr/>
              <a:t>9</a:t>
            </a:fld>
            <a:endParaRPr lang="en-US" dirty="0"/>
          </a:p>
        </p:txBody>
      </p:sp>
      <p:sp>
        <p:nvSpPr>
          <p:cNvPr id="7" name="Rectangle 6"/>
          <p:cNvSpPr/>
          <p:nvPr/>
        </p:nvSpPr>
        <p:spPr>
          <a:xfrm>
            <a:off x="773809" y="5784235"/>
            <a:ext cx="7178400" cy="369332"/>
          </a:xfrm>
          <a:prstGeom prst="rect">
            <a:avLst/>
          </a:prstGeom>
        </p:spPr>
        <p:txBody>
          <a:bodyPr wrap="square" lIns="91440" tIns="45720" rIns="91440" bIns="45720" anchor="t">
            <a:spAutoFit/>
          </a:bodyPr>
          <a:lstStyle/>
          <a:p>
            <a:pPr>
              <a:defRPr/>
            </a:pPr>
            <a:endParaRPr lang="en-US" b="1" dirty="0">
              <a:solidFill>
                <a:srgbClr val="C83048"/>
              </a:solidFill>
              <a:cs typeface="Arial" charset="0"/>
            </a:endParaRPr>
          </a:p>
        </p:txBody>
      </p:sp>
      <p:sp>
        <p:nvSpPr>
          <p:cNvPr id="6" name="TextBox 5">
            <a:extLst>
              <a:ext uri="{FF2B5EF4-FFF2-40B4-BE49-F238E27FC236}">
                <a16:creationId xmlns:a16="http://schemas.microsoft.com/office/drawing/2014/main" id="{30AF690E-3772-4C9E-ACF9-26FB44BF4CC4}"/>
              </a:ext>
            </a:extLst>
          </p:cNvPr>
          <p:cNvSpPr txBox="1"/>
          <p:nvPr/>
        </p:nvSpPr>
        <p:spPr>
          <a:xfrm>
            <a:off x="582246" y="2594708"/>
            <a:ext cx="427789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t>Remember, the more specific and actionable the recommendations, the more likely that the JRA Steering Committee and Stakeholder Group can operationalise JRA results. </a:t>
            </a:r>
          </a:p>
          <a:p>
            <a:endParaRPr lang="en-GB" sz="2400" dirty="0">
              <a:cs typeface="Calibri"/>
            </a:endParaRPr>
          </a:p>
        </p:txBody>
      </p:sp>
      <p:pic>
        <p:nvPicPr>
          <p:cNvPr id="10" name="Picture 10" descr="Text&#10;&#10;Description automatically generated">
            <a:extLst>
              <a:ext uri="{FF2B5EF4-FFF2-40B4-BE49-F238E27FC236}">
                <a16:creationId xmlns:a16="http://schemas.microsoft.com/office/drawing/2014/main" id="{57308471-1631-498A-A84F-038B4DCAAF8C}"/>
              </a:ext>
            </a:extLst>
          </p:cNvPr>
          <p:cNvPicPr>
            <a:picLocks noChangeAspect="1"/>
          </p:cNvPicPr>
          <p:nvPr/>
        </p:nvPicPr>
        <p:blipFill>
          <a:blip r:embed="rId3"/>
          <a:stretch>
            <a:fillRect/>
          </a:stretch>
        </p:blipFill>
        <p:spPr>
          <a:xfrm>
            <a:off x="4911306" y="1790473"/>
            <a:ext cx="7099539" cy="4427241"/>
          </a:xfrm>
          <a:prstGeom prst="rect">
            <a:avLst/>
          </a:prstGeom>
        </p:spPr>
      </p:pic>
    </p:spTree>
    <p:extLst>
      <p:ext uri="{BB962C8B-B14F-4D97-AF65-F5344CB8AC3E}">
        <p14:creationId xmlns:p14="http://schemas.microsoft.com/office/powerpoint/2010/main" val="2178877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Words>
  <Application>Microsoft Office PowerPoint</Application>
  <PresentationFormat>Widescreen</PresentationFormat>
  <Paragraphs>79</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Office Theme</vt:lpstr>
      <vt:lpstr>Joint Risk Assessment </vt:lpstr>
      <vt:lpstr>PowerPoint Presentation</vt:lpstr>
      <vt:lpstr>JRA modules &amp; steps</vt:lpstr>
      <vt:lpstr>Roles &amp; responsibilities</vt:lpstr>
      <vt:lpstr>PowerPoint Presentation</vt:lpstr>
      <vt:lpstr>Step 9: Risk management options &amp; communication messages</vt:lpstr>
      <vt:lpstr>Step 10: Document the Assessment</vt:lpstr>
      <vt:lpstr>Informing JRA stakeholders</vt:lpstr>
      <vt:lpstr>Informing JRA stakeholders</vt:lpstr>
      <vt:lpstr>Planning for next steps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Lucía Escati</dc:creator>
  <cp:lastModifiedBy>Kaylee M Myhre Errecaborde</cp:lastModifiedBy>
  <cp:revision>445</cp:revision>
  <dcterms:created xsi:type="dcterms:W3CDTF">2020-11-17T11:46:13Z</dcterms:created>
  <dcterms:modified xsi:type="dcterms:W3CDTF">2021-01-19T16:16:06Z</dcterms:modified>
</cp:coreProperties>
</file>