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4" r:id="rId4"/>
    <p:sldId id="280" r:id="rId5"/>
    <p:sldId id="281" r:id="rId6"/>
    <p:sldId id="273" r:id="rId7"/>
    <p:sldId id="272" r:id="rId8"/>
    <p:sldId id="279" r:id="rId9"/>
    <p:sldId id="275" r:id="rId10"/>
    <p:sldId id="276" r:id="rId11"/>
    <p:sldId id="277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94548FE-09F8-49CA-9644-860971C01D91}">
          <p14:sldIdLst>
            <p14:sldId id="256"/>
            <p14:sldId id="274"/>
            <p14:sldId id="280"/>
            <p14:sldId id="281"/>
            <p14:sldId id="273"/>
            <p14:sldId id="272"/>
            <p14:sldId id="279"/>
            <p14:sldId id="275"/>
            <p14:sldId id="276"/>
            <p14:sldId id="277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048"/>
    <a:srgbClr val="3E3C55"/>
    <a:srgbClr val="FFFFFF"/>
    <a:srgbClr val="0099C8"/>
    <a:srgbClr val="D6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56215-9E43-486D-AD27-833D7A4682A1}" v="94" dt="2020-11-24T16:29:19.762"/>
    <p1510:client id="{247D80EC-9B64-4887-AD7F-88694799BA2F}" v="95" dt="2020-12-02T13:47:17.330"/>
    <p1510:client id="{28ADCD1C-BB92-4FF3-901A-D3627B19664D}" v="119" dt="2020-12-10T12:37:22.437"/>
    <p1510:client id="{4496ACCE-54D8-4DC9-B693-8D9E3E94FD2A}" v="293" dt="2020-11-27T13:10:37.073"/>
    <p1510:client id="{45073BD1-19A5-471B-983F-8E9358874674}" v="2" dt="2020-11-27T10:59:32.552"/>
    <p1510:client id="{59FABC91-D4B3-4641-9B91-8F243FE863D0}" v="49" dt="2020-11-17T11:47:26.686"/>
    <p1510:client id="{60307A66-7C6E-4309-AEAD-52BE80203B25}" v="14" dt="2020-12-02T11:32:23.263"/>
    <p1510:client id="{7461CDA2-9D19-48BA-B9AC-94D6A8CD8098}" v="25" dt="2020-12-02T15:37:08.459"/>
    <p1510:client id="{929A9B6C-950F-40D0-97BA-210DD1F9DB27}" v="94" dt="2020-12-02T10:18:18.924"/>
    <p1510:client id="{A2FB9D23-8865-492A-80F9-275786DEA2AD}" v="240" dt="2020-11-27T15:53:55.400"/>
    <p1510:client id="{B9ABCC6B-A9BF-4DCF-AD52-F53615157EA6}" v="15" dt="2020-11-25T16:06:54.440"/>
    <p1510:client id="{D4749D49-13E6-4482-8A4F-3FC8768BE4E0}" v="29" dt="2021-01-19T16:13:43.173"/>
    <p1510:client id="{E1683691-EFE6-47BA-B12F-F4C43744DBD0}" v="65" dt="2020-12-07T15:09:38.491"/>
    <p1510:client id="{F60EFEF3-6F99-4FB4-9ADB-FE0187CC3B9E}" v="7" dt="2020-12-02T11:51:2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bb8512ed823523c4" providerId="Windows Live" clId="Web-{D4749D49-13E6-4482-8A4F-3FC8768BE4E0}"/>
    <pc:docChg chg="modSld">
      <pc:chgData name="Guest User" userId="bb8512ed823523c4" providerId="Windows Live" clId="Web-{D4749D49-13E6-4482-8A4F-3FC8768BE4E0}" dt="2021-01-19T16:13:43.173" v="21" actId="688"/>
      <pc:docMkLst>
        <pc:docMk/>
      </pc:docMkLst>
      <pc:sldChg chg="addSp delSp modSp">
        <pc:chgData name="Guest User" userId="bb8512ed823523c4" providerId="Windows Live" clId="Web-{D4749D49-13E6-4482-8A4F-3FC8768BE4E0}" dt="2021-01-19T16:13:43.173" v="21" actId="688"/>
        <pc:sldMkLst>
          <pc:docMk/>
          <pc:sldMk cId="3802849658" sldId="280"/>
        </pc:sldMkLst>
        <pc:picChg chg="add mod">
          <ac:chgData name="Guest User" userId="bb8512ed823523c4" providerId="Windows Live" clId="Web-{D4749D49-13E6-4482-8A4F-3FC8768BE4E0}" dt="2021-01-19T16:09:16.182" v="11" actId="14100"/>
          <ac:picMkLst>
            <pc:docMk/>
            <pc:sldMk cId="3802849658" sldId="280"/>
            <ac:picMk id="6" creationId="{442BD570-8399-48E0-99DE-941955E53F4C}"/>
          </ac:picMkLst>
        </pc:picChg>
        <pc:picChg chg="del">
          <ac:chgData name="Guest User" userId="bb8512ed823523c4" providerId="Windows Live" clId="Web-{D4749D49-13E6-4482-8A4F-3FC8768BE4E0}" dt="2021-01-19T16:08:37.025" v="5"/>
          <ac:picMkLst>
            <pc:docMk/>
            <pc:sldMk cId="3802849658" sldId="280"/>
            <ac:picMk id="9" creationId="{ADF59C2D-F1D8-4F22-B3E2-6E012630F55B}"/>
          </ac:picMkLst>
        </pc:picChg>
        <pc:picChg chg="add del mod">
          <ac:chgData name="Guest User" userId="bb8512ed823523c4" providerId="Windows Live" clId="Web-{D4749D49-13E6-4482-8A4F-3FC8768BE4E0}" dt="2021-01-19T16:09:26.823" v="13"/>
          <ac:picMkLst>
            <pc:docMk/>
            <pc:sldMk cId="3802849658" sldId="280"/>
            <ac:picMk id="10" creationId="{AD99D0E0-C5A2-40FD-A6B3-180E1221AA45}"/>
          </ac:picMkLst>
        </pc:picChg>
        <pc:picChg chg="mod ord">
          <ac:chgData name="Guest User" userId="bb8512ed823523c4" providerId="Windows Live" clId="Web-{D4749D49-13E6-4482-8A4F-3FC8768BE4E0}" dt="2021-01-19T16:13:43.173" v="21" actId="688"/>
          <ac:picMkLst>
            <pc:docMk/>
            <pc:sldMk cId="3802849658" sldId="280"/>
            <ac:picMk id="12" creationId="{074B9F96-8D17-48FA-8D21-84B2B1D566E2}"/>
          </ac:picMkLst>
        </pc:picChg>
        <pc:picChg chg="add del">
          <ac:chgData name="Guest User" userId="bb8512ed823523c4" providerId="Windows Live" clId="Web-{D4749D49-13E6-4482-8A4F-3FC8768BE4E0}" dt="2021-01-19T16:07:59.774" v="1"/>
          <ac:picMkLst>
            <pc:docMk/>
            <pc:sldMk cId="3802849658" sldId="280"/>
            <ac:picMk id="13" creationId="{8617E19A-23BE-4370-A92C-A87895A9D4B3}"/>
          </ac:picMkLst>
        </pc:picChg>
        <pc:picChg chg="add del">
          <ac:chgData name="Guest User" userId="bb8512ed823523c4" providerId="Windows Live" clId="Web-{D4749D49-13E6-4482-8A4F-3FC8768BE4E0}" dt="2021-01-19T16:08:31.900" v="4"/>
          <ac:picMkLst>
            <pc:docMk/>
            <pc:sldMk cId="3802849658" sldId="280"/>
            <ac:picMk id="15" creationId="{7BC0CB60-F81A-4957-9695-73EAD0528532}"/>
          </ac:picMkLst>
        </pc:picChg>
        <pc:picChg chg="add mod">
          <ac:chgData name="Guest User" userId="bb8512ed823523c4" providerId="Windows Live" clId="Web-{D4749D49-13E6-4482-8A4F-3FC8768BE4E0}" dt="2021-01-19T16:10:02.152" v="17" actId="1076"/>
          <ac:picMkLst>
            <pc:docMk/>
            <pc:sldMk cId="3802849658" sldId="280"/>
            <ac:picMk id="17" creationId="{DACA52ED-5C77-4356-B4BA-5F60E3A06796}"/>
          </ac:picMkLst>
        </pc:picChg>
      </pc:sldChg>
      <pc:sldChg chg="modSp">
        <pc:chgData name="Guest User" userId="bb8512ed823523c4" providerId="Windows Live" clId="Web-{D4749D49-13E6-4482-8A4F-3FC8768BE4E0}" dt="2021-01-19T16:10:17.902" v="18" actId="14100"/>
        <pc:sldMkLst>
          <pc:docMk/>
          <pc:sldMk cId="2277003929" sldId="281"/>
        </pc:sldMkLst>
        <pc:picChg chg="mod">
          <ac:chgData name="Guest User" userId="bb8512ed823523c4" providerId="Windows Live" clId="Web-{D4749D49-13E6-4482-8A4F-3FC8768BE4E0}" dt="2021-01-19T16:10:17.902" v="18" actId="14100"/>
          <ac:picMkLst>
            <pc:docMk/>
            <pc:sldMk cId="2277003929" sldId="281"/>
            <ac:picMk id="6" creationId="{5F8868F7-FE30-4DD0-BBB7-7A552FB81A77}"/>
          </ac:picMkLst>
        </pc:picChg>
      </pc:sldChg>
    </pc:docChg>
  </pc:docChgLst>
  <pc:docChgLst>
    <pc:chgData name="Guest User" userId="bb8512ed823523c4" providerId="Windows Live" clId="Web-{45073BD1-19A5-471B-983F-8E9358874674}"/>
    <pc:docChg chg="modSld">
      <pc:chgData name="Guest User" userId="bb8512ed823523c4" providerId="Windows Live" clId="Web-{45073BD1-19A5-471B-983F-8E9358874674}" dt="2020-11-27T10:59:31.708" v="0"/>
      <pc:docMkLst>
        <pc:docMk/>
      </pc:docMkLst>
      <pc:sldChg chg="modSp">
        <pc:chgData name="Guest User" userId="bb8512ed823523c4" providerId="Windows Live" clId="Web-{45073BD1-19A5-471B-983F-8E9358874674}" dt="2020-11-27T10:59:31.708" v="0"/>
        <pc:sldMkLst>
          <pc:docMk/>
          <pc:sldMk cId="2277003929" sldId="281"/>
        </pc:sldMkLst>
        <pc:picChg chg="mod">
          <ac:chgData name="Guest User" userId="bb8512ed823523c4" providerId="Windows Live" clId="Web-{45073BD1-19A5-471B-983F-8E9358874674}" dt="2020-11-27T10:59:31.708" v="0"/>
          <ac:picMkLst>
            <pc:docMk/>
            <pc:sldMk cId="2277003929" sldId="281"/>
            <ac:picMk id="6" creationId="{5F8868F7-FE30-4DD0-BBB7-7A552FB81A77}"/>
          </ac:picMkLst>
        </pc:picChg>
      </pc:sldChg>
    </pc:docChg>
  </pc:docChgLst>
  <pc:docChgLst>
    <pc:chgData name="Guest User" userId="bb8512ed823523c4" providerId="Windows Live" clId="Web-{247D80EC-9B64-4887-AD7F-88694799BA2F}"/>
    <pc:docChg chg="modSld">
      <pc:chgData name="Guest User" userId="bb8512ed823523c4" providerId="Windows Live" clId="Web-{247D80EC-9B64-4887-AD7F-88694799BA2F}" dt="2020-12-02T13:47:15.580" v="89" actId="20577"/>
      <pc:docMkLst>
        <pc:docMk/>
      </pc:docMkLst>
      <pc:sldChg chg="modSp">
        <pc:chgData name="Guest User" userId="bb8512ed823523c4" providerId="Windows Live" clId="Web-{247D80EC-9B64-4887-AD7F-88694799BA2F}" dt="2020-12-02T13:44:20.299" v="29" actId="20577"/>
        <pc:sldMkLst>
          <pc:docMk/>
          <pc:sldMk cId="353168326" sldId="272"/>
        </pc:sldMkLst>
        <pc:spChg chg="mod">
          <ac:chgData name="Guest User" userId="bb8512ed823523c4" providerId="Windows Live" clId="Web-{247D80EC-9B64-4887-AD7F-88694799BA2F}" dt="2020-12-02T13:44:20.299" v="29" actId="20577"/>
          <ac:spMkLst>
            <pc:docMk/>
            <pc:sldMk cId="353168326" sldId="272"/>
            <ac:spMk id="9" creationId="{B454B3C0-B628-439D-96E1-8089CF29761D}"/>
          </ac:spMkLst>
        </pc:spChg>
        <pc:picChg chg="mod">
          <ac:chgData name="Guest User" userId="bb8512ed823523c4" providerId="Windows Live" clId="Web-{247D80EC-9B64-4887-AD7F-88694799BA2F}" dt="2020-12-02T13:43:11.846" v="10" actId="1076"/>
          <ac:picMkLst>
            <pc:docMk/>
            <pc:sldMk cId="353168326" sldId="272"/>
            <ac:picMk id="11" creationId="{7F4135CE-0656-4DA0-8C4A-AF5B8B961098}"/>
          </ac:picMkLst>
        </pc:picChg>
      </pc:sldChg>
      <pc:sldChg chg="modSp">
        <pc:chgData name="Guest User" userId="bb8512ed823523c4" providerId="Windows Live" clId="Web-{247D80EC-9B64-4887-AD7F-88694799BA2F}" dt="2020-12-02T13:45:35.799" v="43" actId="1076"/>
        <pc:sldMkLst>
          <pc:docMk/>
          <pc:sldMk cId="2988571297" sldId="275"/>
        </pc:sldMkLst>
        <pc:spChg chg="mod">
          <ac:chgData name="Guest User" userId="bb8512ed823523c4" providerId="Windows Live" clId="Web-{247D80EC-9B64-4887-AD7F-88694799BA2F}" dt="2020-12-02T13:45:35.799" v="43" actId="1076"/>
          <ac:spMkLst>
            <pc:docMk/>
            <pc:sldMk cId="2988571297" sldId="275"/>
            <ac:spMk id="7" creationId="{00000000-0000-0000-0000-000000000000}"/>
          </ac:spMkLst>
        </pc:spChg>
      </pc:sldChg>
      <pc:sldChg chg="modSp">
        <pc:chgData name="Guest User" userId="bb8512ed823523c4" providerId="Windows Live" clId="Web-{247D80EC-9B64-4887-AD7F-88694799BA2F}" dt="2020-12-02T13:47:15.580" v="88" actId="20577"/>
        <pc:sldMkLst>
          <pc:docMk/>
          <pc:sldMk cId="710836818" sldId="277"/>
        </pc:sldMkLst>
        <pc:spChg chg="mod">
          <ac:chgData name="Guest User" userId="bb8512ed823523c4" providerId="Windows Live" clId="Web-{247D80EC-9B64-4887-AD7F-88694799BA2F}" dt="2020-12-02T13:47:15.580" v="88" actId="20577"/>
          <ac:spMkLst>
            <pc:docMk/>
            <pc:sldMk cId="710836818" sldId="277"/>
            <ac:spMk id="6" creationId="{00000000-0000-0000-0000-000000000000}"/>
          </ac:spMkLst>
        </pc:spChg>
        <pc:spChg chg="mod">
          <ac:chgData name="Guest User" userId="bb8512ed823523c4" providerId="Windows Live" clId="Web-{247D80EC-9B64-4887-AD7F-88694799BA2F}" dt="2020-12-02T13:46:20.658" v="47" actId="1076"/>
          <ac:spMkLst>
            <pc:docMk/>
            <pc:sldMk cId="710836818" sldId="277"/>
            <ac:spMk id="7" creationId="{9A3B0EE0-84F4-471F-9F4B-E33F961CE960}"/>
          </ac:spMkLst>
        </pc:spChg>
      </pc:sldChg>
      <pc:sldChg chg="modSp">
        <pc:chgData name="Guest User" userId="bb8512ed823523c4" providerId="Windows Live" clId="Web-{247D80EC-9B64-4887-AD7F-88694799BA2F}" dt="2020-12-02T13:44:56.674" v="37" actId="14100"/>
        <pc:sldMkLst>
          <pc:docMk/>
          <pc:sldMk cId="1314993045" sldId="279"/>
        </pc:sldMkLst>
        <pc:spChg chg="mod">
          <ac:chgData name="Guest User" userId="bb8512ed823523c4" providerId="Windows Live" clId="Web-{247D80EC-9B64-4887-AD7F-88694799BA2F}" dt="2020-12-02T13:44:56.674" v="37" actId="14100"/>
          <ac:spMkLst>
            <pc:docMk/>
            <pc:sldMk cId="1314993045" sldId="279"/>
            <ac:spMk id="7" creationId="{00000000-0000-0000-0000-000000000000}"/>
          </ac:spMkLst>
        </pc:spChg>
      </pc:sldChg>
      <pc:sldChg chg="modSp">
        <pc:chgData name="Guest User" userId="bb8512ed823523c4" providerId="Windows Live" clId="Web-{247D80EC-9B64-4887-AD7F-88694799BA2F}" dt="2020-12-02T13:38:33.426" v="4" actId="1076"/>
        <pc:sldMkLst>
          <pc:docMk/>
          <pc:sldMk cId="3802849658" sldId="280"/>
        </pc:sldMkLst>
        <pc:spChg chg="mod">
          <ac:chgData name="Guest User" userId="bb8512ed823523c4" providerId="Windows Live" clId="Web-{247D80EC-9B64-4887-AD7F-88694799BA2F}" dt="2020-12-02T13:38:33.426" v="4" actId="1076"/>
          <ac:spMkLst>
            <pc:docMk/>
            <pc:sldMk cId="3802849658" sldId="280"/>
            <ac:spMk id="11" creationId="{5C343F54-FC20-46C5-88BD-AF2F227CAD1A}"/>
          </ac:spMkLst>
        </pc:spChg>
        <pc:picChg chg="mod">
          <ac:chgData name="Guest User" userId="bb8512ed823523c4" providerId="Windows Live" clId="Web-{247D80EC-9B64-4887-AD7F-88694799BA2F}" dt="2020-12-02T13:38:22.613" v="3" actId="688"/>
          <ac:picMkLst>
            <pc:docMk/>
            <pc:sldMk cId="3802849658" sldId="280"/>
            <ac:picMk id="12" creationId="{074B9F96-8D17-48FA-8D21-84B2B1D566E2}"/>
          </ac:picMkLst>
        </pc:picChg>
      </pc:sldChg>
    </pc:docChg>
  </pc:docChgLst>
  <pc:docChgLst>
    <pc:chgData name="ryan aguanno" userId="4143e76217d1cb2d" providerId="Windows Live" clId="Web-{E1683691-EFE6-47BA-B12F-F4C43744DBD0}"/>
    <pc:docChg chg="modSld">
      <pc:chgData name="ryan aguanno" userId="4143e76217d1cb2d" providerId="Windows Live" clId="Web-{E1683691-EFE6-47BA-B12F-F4C43744DBD0}" dt="2020-12-07T15:09:38.491" v="62" actId="14100"/>
      <pc:docMkLst>
        <pc:docMk/>
      </pc:docMkLst>
      <pc:sldChg chg="addSp delSp modSp">
        <pc:chgData name="ryan aguanno" userId="4143e76217d1cb2d" providerId="Windows Live" clId="Web-{E1683691-EFE6-47BA-B12F-F4C43744DBD0}" dt="2020-12-07T15:09:38.491" v="62" actId="14100"/>
        <pc:sldMkLst>
          <pc:docMk/>
          <pc:sldMk cId="457697895" sldId="276"/>
        </pc:sldMkLst>
        <pc:spChg chg="add mod">
          <ac:chgData name="ryan aguanno" userId="4143e76217d1cb2d" providerId="Windows Live" clId="Web-{E1683691-EFE6-47BA-B12F-F4C43744DBD0}" dt="2020-12-07T15:09:38.491" v="62" actId="14100"/>
          <ac:spMkLst>
            <pc:docMk/>
            <pc:sldMk cId="457697895" sldId="276"/>
            <ac:spMk id="20" creationId="{3CB8653A-9888-4880-AFFF-45D09DE98960}"/>
          </ac:spMkLst>
        </pc:spChg>
        <pc:picChg chg="add del mod">
          <ac:chgData name="ryan aguanno" userId="4143e76217d1cb2d" providerId="Windows Live" clId="Web-{E1683691-EFE6-47BA-B12F-F4C43744DBD0}" dt="2020-12-07T14:28:06.373" v="2"/>
          <ac:picMkLst>
            <pc:docMk/>
            <pc:sldMk cId="457697895" sldId="276"/>
            <ac:picMk id="7" creationId="{DDCC8855-3FB3-4547-9FC2-C3A68A70CA37}"/>
          </ac:picMkLst>
        </pc:picChg>
        <pc:picChg chg="del">
          <ac:chgData name="ryan aguanno" userId="4143e76217d1cb2d" providerId="Windows Live" clId="Web-{E1683691-EFE6-47BA-B12F-F4C43744DBD0}" dt="2020-12-07T14:30:09.653" v="10"/>
          <ac:picMkLst>
            <pc:docMk/>
            <pc:sldMk cId="457697895" sldId="276"/>
            <ac:picMk id="12" creationId="{59A2E638-7BEA-40C7-A25F-EB688339267B}"/>
          </ac:picMkLst>
        </pc:picChg>
        <pc:picChg chg="add del mod">
          <ac:chgData name="ryan aguanno" userId="4143e76217d1cb2d" providerId="Windows Live" clId="Web-{E1683691-EFE6-47BA-B12F-F4C43744DBD0}" dt="2020-12-07T14:28:36.404" v="5"/>
          <ac:picMkLst>
            <pc:docMk/>
            <pc:sldMk cId="457697895" sldId="276"/>
            <ac:picMk id="17" creationId="{D191EA53-E869-466E-812C-22DFFAB28DAD}"/>
          </ac:picMkLst>
        </pc:picChg>
        <pc:picChg chg="add mod">
          <ac:chgData name="ryan aguanno" userId="4143e76217d1cb2d" providerId="Windows Live" clId="Web-{E1683691-EFE6-47BA-B12F-F4C43744DBD0}" dt="2020-12-07T14:30:16.731" v="11" actId="1076"/>
          <ac:picMkLst>
            <pc:docMk/>
            <pc:sldMk cId="457697895" sldId="276"/>
            <ac:picMk id="18" creationId="{B3D3C8DA-4125-4903-84A5-643BBD2C3FBC}"/>
          </ac:picMkLst>
        </pc:picChg>
      </pc:sldChg>
    </pc:docChg>
  </pc:docChgLst>
  <pc:docChgLst>
    <pc:chgData name="Guest User" userId="bb8512ed823523c4" providerId="Windows Live" clId="Web-{B9ABCC6B-A9BF-4DCF-AD52-F53615157EA6}"/>
    <pc:docChg chg="addSld modSld sldOrd addMainMaster modSection">
      <pc:chgData name="Guest User" userId="bb8512ed823523c4" providerId="Windows Live" clId="Web-{B9ABCC6B-A9BF-4DCF-AD52-F53615157EA6}" dt="2020-11-25T16:06:54.440" v="14" actId="14100"/>
      <pc:docMkLst>
        <pc:docMk/>
      </pc:docMkLst>
      <pc:sldChg chg="add ord">
        <pc:chgData name="Guest User" userId="bb8512ed823523c4" providerId="Windows Live" clId="Web-{B9ABCC6B-A9BF-4DCF-AD52-F53615157EA6}" dt="2020-11-25T16:02:15.860" v="1"/>
        <pc:sldMkLst>
          <pc:docMk/>
          <pc:sldMk cId="3802849658" sldId="280"/>
        </pc:sldMkLst>
      </pc:sldChg>
      <pc:sldChg chg="modSp add">
        <pc:chgData name="Guest User" userId="bb8512ed823523c4" providerId="Windows Live" clId="Web-{B9ABCC6B-A9BF-4DCF-AD52-F53615157EA6}" dt="2020-11-25T16:06:54.440" v="14" actId="14100"/>
        <pc:sldMkLst>
          <pc:docMk/>
          <pc:sldMk cId="2277003929" sldId="281"/>
        </pc:sldMkLst>
        <pc:spChg chg="mod">
          <ac:chgData name="Guest User" userId="bb8512ed823523c4" providerId="Windows Live" clId="Web-{B9ABCC6B-A9BF-4DCF-AD52-F53615157EA6}" dt="2020-11-25T16:06:54.440" v="14" actId="14100"/>
          <ac:spMkLst>
            <pc:docMk/>
            <pc:sldMk cId="2277003929" sldId="281"/>
            <ac:spMk id="8" creationId="{D893054B-F888-4169-A3AC-C44F7982194D}"/>
          </ac:spMkLst>
        </pc:spChg>
        <pc:picChg chg="mod">
          <ac:chgData name="Guest User" userId="bb8512ed823523c4" providerId="Windows Live" clId="Web-{B9ABCC6B-A9BF-4DCF-AD52-F53615157EA6}" dt="2020-11-25T16:06:47.127" v="13" actId="1076"/>
          <ac:picMkLst>
            <pc:docMk/>
            <pc:sldMk cId="2277003929" sldId="281"/>
            <ac:picMk id="6" creationId="{5F8868F7-FE30-4DD0-BBB7-7A552FB81A77}"/>
          </ac:picMkLst>
        </pc:picChg>
      </pc:sldChg>
      <pc:sldMasterChg chg="add addSldLayout">
        <pc:chgData name="Guest User" userId="bb8512ed823523c4" providerId="Windows Live" clId="Web-{B9ABCC6B-A9BF-4DCF-AD52-F53615157EA6}" dt="2020-11-25T16:02:08.625" v="0"/>
        <pc:sldMasterMkLst>
          <pc:docMk/>
          <pc:sldMasterMk cId="811979086" sldId="2147483660"/>
        </pc:sldMasterMkLst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1684125018" sldId="2147483661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3107687994" sldId="2147483662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1933723334" sldId="2147483663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1970690551" sldId="2147483664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2179928787" sldId="2147483665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882033311" sldId="2147483666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3375279087" sldId="2147483667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2272266719" sldId="2147483668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1616521733" sldId="2147483669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3051601657" sldId="2147483670"/>
          </pc:sldLayoutMkLst>
        </pc:sldLayoutChg>
        <pc:sldLayoutChg chg="add">
          <pc:chgData name="Guest User" userId="bb8512ed823523c4" providerId="Windows Live" clId="Web-{B9ABCC6B-A9BF-4DCF-AD52-F53615157EA6}" dt="2020-11-25T16:02:08.625" v="0"/>
          <pc:sldLayoutMkLst>
            <pc:docMk/>
            <pc:sldMasterMk cId="811979086" sldId="2147483660"/>
            <pc:sldLayoutMk cId="2078513830" sldId="2147483671"/>
          </pc:sldLayoutMkLst>
        </pc:sldLayoutChg>
      </pc:sldMasterChg>
    </pc:docChg>
  </pc:docChgLst>
  <pc:docChgLst>
    <pc:chgData name="ryan aguanno" userId="4143e76217d1cb2d" providerId="Windows Live" clId="Web-{60307A66-7C6E-4309-AEAD-52BE80203B25}"/>
    <pc:docChg chg="modSld">
      <pc:chgData name="ryan aguanno" userId="4143e76217d1cb2d" providerId="Windows Live" clId="Web-{60307A66-7C6E-4309-AEAD-52BE80203B25}" dt="2020-12-02T11:32:23.263" v="13" actId="1076"/>
      <pc:docMkLst>
        <pc:docMk/>
      </pc:docMkLst>
      <pc:sldChg chg="modSp">
        <pc:chgData name="ryan aguanno" userId="4143e76217d1cb2d" providerId="Windows Live" clId="Web-{60307A66-7C6E-4309-AEAD-52BE80203B25}" dt="2020-12-02T11:32:23.263" v="13" actId="1076"/>
        <pc:sldMkLst>
          <pc:docMk/>
          <pc:sldMk cId="2277003929" sldId="281"/>
        </pc:sldMkLst>
        <pc:spChg chg="mod">
          <ac:chgData name="ryan aguanno" userId="4143e76217d1cb2d" providerId="Windows Live" clId="Web-{60307A66-7C6E-4309-AEAD-52BE80203B25}" dt="2020-12-02T11:32:23.263" v="13" actId="1076"/>
          <ac:spMkLst>
            <pc:docMk/>
            <pc:sldMk cId="2277003929" sldId="281"/>
            <ac:spMk id="8" creationId="{D893054B-F888-4169-A3AC-C44F7982194D}"/>
          </ac:spMkLst>
        </pc:spChg>
        <pc:picChg chg="mod modCrop">
          <ac:chgData name="ryan aguanno" userId="4143e76217d1cb2d" providerId="Windows Live" clId="Web-{60307A66-7C6E-4309-AEAD-52BE80203B25}" dt="2020-12-02T11:32:15.558" v="10"/>
          <ac:picMkLst>
            <pc:docMk/>
            <pc:sldMk cId="2277003929" sldId="281"/>
            <ac:picMk id="6" creationId="{5F8868F7-FE30-4DD0-BBB7-7A552FB81A77}"/>
          </ac:picMkLst>
        </pc:picChg>
        <pc:picChg chg="mod">
          <ac:chgData name="ryan aguanno" userId="4143e76217d1cb2d" providerId="Windows Live" clId="Web-{60307A66-7C6E-4309-AEAD-52BE80203B25}" dt="2020-12-02T11:32:17.636" v="11" actId="1076"/>
          <ac:picMkLst>
            <pc:docMk/>
            <pc:sldMk cId="2277003929" sldId="281"/>
            <ac:picMk id="9" creationId="{6EEF3BD6-D941-410F-B907-19D27CD2BAB9}"/>
          </ac:picMkLst>
        </pc:picChg>
      </pc:sldChg>
    </pc:docChg>
  </pc:docChgLst>
  <pc:docChgLst>
    <pc:chgData name="ryan aguanno" userId="4143e76217d1cb2d" providerId="Windows Live" clId="Web-{7461CDA2-9D19-48BA-B9AC-94D6A8CD8098}"/>
    <pc:docChg chg="modSld">
      <pc:chgData name="ryan aguanno" userId="4143e76217d1cb2d" providerId="Windows Live" clId="Web-{7461CDA2-9D19-48BA-B9AC-94D6A8CD8098}" dt="2020-12-02T15:37:08.459" v="21" actId="1076"/>
      <pc:docMkLst>
        <pc:docMk/>
      </pc:docMkLst>
      <pc:sldChg chg="addSp delSp modSp">
        <pc:chgData name="ryan aguanno" userId="4143e76217d1cb2d" providerId="Windows Live" clId="Web-{7461CDA2-9D19-48BA-B9AC-94D6A8CD8098}" dt="2020-12-02T15:37:08.459" v="21" actId="1076"/>
        <pc:sldMkLst>
          <pc:docMk/>
          <pc:sldMk cId="2988571297" sldId="275"/>
        </pc:sldMkLst>
        <pc:spChg chg="mod">
          <ac:chgData name="ryan aguanno" userId="4143e76217d1cb2d" providerId="Windows Live" clId="Web-{7461CDA2-9D19-48BA-B9AC-94D6A8CD8098}" dt="2020-12-02T15:33:01.930" v="14" actId="1076"/>
          <ac:spMkLst>
            <pc:docMk/>
            <pc:sldMk cId="2988571297" sldId="275"/>
            <ac:spMk id="63" creationId="{6B9E0FC8-650F-4EDA-AED6-3DA6F2F7950D}"/>
          </ac:spMkLst>
        </pc:spChg>
        <pc:graphicFrameChg chg="del">
          <ac:chgData name="ryan aguanno" userId="4143e76217d1cb2d" providerId="Windows Live" clId="Web-{7461CDA2-9D19-48BA-B9AC-94D6A8CD8098}" dt="2020-12-02T15:30:04.749" v="0"/>
          <ac:graphicFrameMkLst>
            <pc:docMk/>
            <pc:sldMk cId="2988571297" sldId="275"/>
            <ac:graphicFrameMk id="50" creationId="{F4365F41-A93B-4512-85C4-F89062FBFC06}"/>
          </ac:graphicFrameMkLst>
        </pc:graphicFrameChg>
        <pc:picChg chg="add del mod ord">
          <ac:chgData name="ryan aguanno" userId="4143e76217d1cb2d" providerId="Windows Live" clId="Web-{7461CDA2-9D19-48BA-B9AC-94D6A8CD8098}" dt="2020-12-02T15:31:22.675" v="6"/>
          <ac:picMkLst>
            <pc:docMk/>
            <pc:sldMk cId="2988571297" sldId="275"/>
            <ac:picMk id="13" creationId="{DA9C397A-EFD2-4B60-BC0D-F4A49256E3F6}"/>
          </ac:picMkLst>
        </pc:picChg>
        <pc:picChg chg="add del mod ord">
          <ac:chgData name="ryan aguanno" userId="4143e76217d1cb2d" providerId="Windows Live" clId="Web-{7461CDA2-9D19-48BA-B9AC-94D6A8CD8098}" dt="2020-12-02T15:36:49.739" v="15"/>
          <ac:picMkLst>
            <pc:docMk/>
            <pc:sldMk cId="2988571297" sldId="275"/>
            <ac:picMk id="14" creationId="{7E1EC5E5-1AC9-4B95-9918-5EBE513E0052}"/>
          </ac:picMkLst>
        </pc:picChg>
        <pc:picChg chg="add mod ord">
          <ac:chgData name="ryan aguanno" userId="4143e76217d1cb2d" providerId="Windows Live" clId="Web-{7461CDA2-9D19-48BA-B9AC-94D6A8CD8098}" dt="2020-12-02T15:37:08.459" v="21" actId="1076"/>
          <ac:picMkLst>
            <pc:docMk/>
            <pc:sldMk cId="2988571297" sldId="275"/>
            <ac:picMk id="15" creationId="{A4DC1BC1-68CA-4973-99A7-0ABD78698AFD}"/>
          </ac:picMkLst>
        </pc:picChg>
        <pc:picChg chg="mod">
          <ac:chgData name="ryan aguanno" userId="4143e76217d1cb2d" providerId="Windows Live" clId="Web-{7461CDA2-9D19-48BA-B9AC-94D6A8CD8098}" dt="2020-12-02T15:32:38.679" v="13" actId="1076"/>
          <ac:picMkLst>
            <pc:docMk/>
            <pc:sldMk cId="2988571297" sldId="275"/>
            <ac:picMk id="64" creationId="{6DF4A819-030A-4188-8417-A5141087B022}"/>
          </ac:picMkLst>
        </pc:picChg>
      </pc:sldChg>
    </pc:docChg>
  </pc:docChgLst>
  <pc:docChgLst>
    <pc:chgData name="Kaylee Myhre" userId="f4635dfc8a38b231" providerId="Windows Live" clId="Web-{A2FB9D23-8865-492A-80F9-275786DEA2AD}"/>
    <pc:docChg chg="delSld modSld modSection">
      <pc:chgData name="Kaylee Myhre" userId="f4635dfc8a38b231" providerId="Windows Live" clId="Web-{A2FB9D23-8865-492A-80F9-275786DEA2AD}" dt="2020-11-27T15:53:55.400" v="241" actId="1076"/>
      <pc:docMkLst>
        <pc:docMk/>
      </pc:docMkLst>
      <pc:sldChg chg="addSp modSp">
        <pc:chgData name="Kaylee Myhre" userId="f4635dfc8a38b231" providerId="Windows Live" clId="Web-{A2FB9D23-8865-492A-80F9-275786DEA2AD}" dt="2020-11-27T15:13:18.062" v="78" actId="1076"/>
        <pc:sldMkLst>
          <pc:docMk/>
          <pc:sldMk cId="353168326" sldId="272"/>
        </pc:sldMkLst>
        <pc:spChg chg="mod">
          <ac:chgData name="Kaylee Myhre" userId="f4635dfc8a38b231" providerId="Windows Live" clId="Web-{A2FB9D23-8865-492A-80F9-275786DEA2AD}" dt="2020-11-27T14:24:22.285" v="54" actId="20577"/>
          <ac:spMkLst>
            <pc:docMk/>
            <pc:sldMk cId="353168326" sldId="272"/>
            <ac:spMk id="6" creationId="{00000000-0000-0000-0000-000000000000}"/>
          </ac:spMkLst>
        </pc:spChg>
        <pc:spChg chg="mod">
          <ac:chgData name="Kaylee Myhre" userId="f4635dfc8a38b231" providerId="Windows Live" clId="Web-{A2FB9D23-8865-492A-80F9-275786DEA2AD}" dt="2020-11-27T14:24:42.847" v="71" actId="20577"/>
          <ac:spMkLst>
            <pc:docMk/>
            <pc:sldMk cId="353168326" sldId="272"/>
            <ac:spMk id="7" creationId="{00000000-0000-0000-0000-000000000000}"/>
          </ac:spMkLst>
        </pc:spChg>
        <pc:spChg chg="add mod">
          <ac:chgData name="Kaylee Myhre" userId="f4635dfc8a38b231" providerId="Windows Live" clId="Web-{A2FB9D23-8865-492A-80F9-275786DEA2AD}" dt="2020-11-27T14:24:39.644" v="70" actId="1076"/>
          <ac:spMkLst>
            <pc:docMk/>
            <pc:sldMk cId="353168326" sldId="272"/>
            <ac:spMk id="9" creationId="{B454B3C0-B628-439D-96E1-8089CF29761D}"/>
          </ac:spMkLst>
        </pc:spChg>
        <pc:picChg chg="add mod">
          <ac:chgData name="Kaylee Myhre" userId="f4635dfc8a38b231" providerId="Windows Live" clId="Web-{A2FB9D23-8865-492A-80F9-275786DEA2AD}" dt="2020-11-27T15:08:27.169" v="74" actId="1076"/>
          <ac:picMkLst>
            <pc:docMk/>
            <pc:sldMk cId="353168326" sldId="272"/>
            <ac:picMk id="10" creationId="{FCF137E6-2A3D-4405-B9EE-F1D26002E64E}"/>
          </ac:picMkLst>
        </pc:picChg>
        <pc:picChg chg="add mod">
          <ac:chgData name="Kaylee Myhre" userId="f4635dfc8a38b231" providerId="Windows Live" clId="Web-{A2FB9D23-8865-492A-80F9-275786DEA2AD}" dt="2020-11-27T15:13:18.062" v="78" actId="1076"/>
          <ac:picMkLst>
            <pc:docMk/>
            <pc:sldMk cId="353168326" sldId="272"/>
            <ac:picMk id="11" creationId="{7F4135CE-0656-4DA0-8C4A-AF5B8B961098}"/>
          </ac:picMkLst>
        </pc:picChg>
      </pc:sldChg>
      <pc:sldChg chg="addSp delSp modSp">
        <pc:chgData name="Kaylee Myhre" userId="f4635dfc8a38b231" providerId="Windows Live" clId="Web-{A2FB9D23-8865-492A-80F9-275786DEA2AD}" dt="2020-11-27T14:23:15.363" v="43" actId="1076"/>
        <pc:sldMkLst>
          <pc:docMk/>
          <pc:sldMk cId="3123212373" sldId="273"/>
        </pc:sldMkLst>
        <pc:spChg chg="mod">
          <ac:chgData name="Kaylee Myhre" userId="f4635dfc8a38b231" providerId="Windows Live" clId="Web-{A2FB9D23-8865-492A-80F9-275786DEA2AD}" dt="2020-11-27T14:23:04.363" v="41" actId="20577"/>
          <ac:spMkLst>
            <pc:docMk/>
            <pc:sldMk cId="3123212373" sldId="273"/>
            <ac:spMk id="6" creationId="{00000000-0000-0000-0000-000000000000}"/>
          </ac:spMkLst>
        </pc:spChg>
        <pc:spChg chg="add mod">
          <ac:chgData name="Kaylee Myhre" userId="f4635dfc8a38b231" providerId="Windows Live" clId="Web-{A2FB9D23-8865-492A-80F9-275786DEA2AD}" dt="2020-11-27T14:23:15.363" v="43" actId="1076"/>
          <ac:spMkLst>
            <pc:docMk/>
            <pc:sldMk cId="3123212373" sldId="273"/>
            <ac:spMk id="8" creationId="{9E48C34E-1BF4-4754-BE9D-1E8B19A0FB64}"/>
          </ac:spMkLst>
        </pc:spChg>
        <pc:graphicFrameChg chg="add del mod modGraphic">
          <ac:chgData name="Kaylee Myhre" userId="f4635dfc8a38b231" providerId="Windows Live" clId="Web-{A2FB9D23-8865-492A-80F9-275786DEA2AD}" dt="2020-11-27T14:14:07.329" v="34"/>
          <ac:graphicFrameMkLst>
            <pc:docMk/>
            <pc:sldMk cId="3123212373" sldId="273"/>
            <ac:graphicFrameMk id="9" creationId="{BE2986DA-27D1-42DB-9627-28EBA983C700}"/>
          </ac:graphicFrameMkLst>
        </pc:graphicFrameChg>
        <pc:graphicFrameChg chg="add mod modGraphic">
          <ac:chgData name="Kaylee Myhre" userId="f4635dfc8a38b231" providerId="Windows Live" clId="Web-{A2FB9D23-8865-492A-80F9-275786DEA2AD}" dt="2020-11-27T14:22:32.316" v="38"/>
          <ac:graphicFrameMkLst>
            <pc:docMk/>
            <pc:sldMk cId="3123212373" sldId="273"/>
            <ac:graphicFrameMk id="18" creationId="{E4FEABF7-924D-4EAA-A502-162B4BCD4107}"/>
          </ac:graphicFrameMkLst>
        </pc:graphicFrameChg>
      </pc:sldChg>
      <pc:sldChg chg="addSp delSp modSp">
        <pc:chgData name="Kaylee Myhre" userId="f4635dfc8a38b231" providerId="Windows Live" clId="Web-{A2FB9D23-8865-492A-80F9-275786DEA2AD}" dt="2020-11-27T15:53:44.135" v="239" actId="1076"/>
        <pc:sldMkLst>
          <pc:docMk/>
          <pc:sldMk cId="2988571297" sldId="275"/>
        </pc:sldMkLst>
        <pc:spChg chg="mod">
          <ac:chgData name="Kaylee Myhre" userId="f4635dfc8a38b231" providerId="Windows Live" clId="Web-{A2FB9D23-8865-492A-80F9-275786DEA2AD}" dt="2020-11-27T15:53:18.634" v="233" actId="20577"/>
          <ac:spMkLst>
            <pc:docMk/>
            <pc:sldMk cId="2988571297" sldId="275"/>
            <ac:spMk id="6" creationId="{00000000-0000-0000-0000-000000000000}"/>
          </ac:spMkLst>
        </pc:spChg>
        <pc:spChg chg="mod">
          <ac:chgData name="Kaylee Myhre" userId="f4635dfc8a38b231" providerId="Windows Live" clId="Web-{A2FB9D23-8865-492A-80F9-275786DEA2AD}" dt="2020-11-27T15:53:44.135" v="239" actId="1076"/>
          <ac:spMkLst>
            <pc:docMk/>
            <pc:sldMk cId="2988571297" sldId="275"/>
            <ac:spMk id="7" creationId="{00000000-0000-0000-0000-000000000000}"/>
          </ac:spMkLst>
        </pc:spChg>
        <pc:spChg chg="add mod">
          <ac:chgData name="Kaylee Myhre" userId="f4635dfc8a38b231" providerId="Windows Live" clId="Web-{A2FB9D23-8865-492A-80F9-275786DEA2AD}" dt="2020-11-27T15:53:03.431" v="229" actId="1076"/>
          <ac:spMkLst>
            <pc:docMk/>
            <pc:sldMk cId="2988571297" sldId="275"/>
            <ac:spMk id="63" creationId="{6B9E0FC8-650F-4EDA-AED6-3DA6F2F7950D}"/>
          </ac:spMkLst>
        </pc:spChg>
        <pc:graphicFrameChg chg="add del mod modGraphic">
          <ac:chgData name="Kaylee Myhre" userId="f4635dfc8a38b231" providerId="Windows Live" clId="Web-{A2FB9D23-8865-492A-80F9-275786DEA2AD}" dt="2020-11-27T15:40:18.173" v="149"/>
          <ac:graphicFrameMkLst>
            <pc:docMk/>
            <pc:sldMk cId="2988571297" sldId="275"/>
            <ac:graphicFrameMk id="9" creationId="{8AF7F53C-4B98-422B-980C-213F5DCD3C2E}"/>
          </ac:graphicFrameMkLst>
        </pc:graphicFrameChg>
        <pc:graphicFrameChg chg="add mod modGraphic">
          <ac:chgData name="Kaylee Myhre" userId="f4635dfc8a38b231" providerId="Windows Live" clId="Web-{A2FB9D23-8865-492A-80F9-275786DEA2AD}" dt="2020-11-27T15:53:03.415" v="228" actId="1076"/>
          <ac:graphicFrameMkLst>
            <pc:docMk/>
            <pc:sldMk cId="2988571297" sldId="275"/>
            <ac:graphicFrameMk id="50" creationId="{F4365F41-A93B-4512-85C4-F89062FBFC06}"/>
          </ac:graphicFrameMkLst>
        </pc:graphicFrameChg>
        <pc:picChg chg="add mod">
          <ac:chgData name="Kaylee Myhre" userId="f4635dfc8a38b231" providerId="Windows Live" clId="Web-{A2FB9D23-8865-492A-80F9-275786DEA2AD}" dt="2020-11-27T15:53:03.447" v="230" actId="1076"/>
          <ac:picMkLst>
            <pc:docMk/>
            <pc:sldMk cId="2988571297" sldId="275"/>
            <ac:picMk id="64" creationId="{6DF4A819-030A-4188-8417-A5141087B022}"/>
          </ac:picMkLst>
        </pc:picChg>
      </pc:sldChg>
      <pc:sldChg chg="addSp modSp">
        <pc:chgData name="Kaylee Myhre" userId="f4635dfc8a38b231" providerId="Windows Live" clId="Web-{A2FB9D23-8865-492A-80F9-275786DEA2AD}" dt="2020-11-27T15:49:02.647" v="178" actId="1076"/>
        <pc:sldMkLst>
          <pc:docMk/>
          <pc:sldMk cId="457697895" sldId="276"/>
        </pc:sldMkLst>
        <pc:spChg chg="add mod">
          <ac:chgData name="Kaylee Myhre" userId="f4635dfc8a38b231" providerId="Windows Live" clId="Web-{A2FB9D23-8865-492A-80F9-275786DEA2AD}" dt="2020-11-27T15:49:02.616" v="175" actId="1076"/>
          <ac:spMkLst>
            <pc:docMk/>
            <pc:sldMk cId="457697895" sldId="276"/>
            <ac:spMk id="13" creationId="{CDB43808-4E9A-4573-993F-0130D74C69ED}"/>
          </ac:spMkLst>
        </pc:spChg>
        <pc:spChg chg="add mod">
          <ac:chgData name="Kaylee Myhre" userId="f4635dfc8a38b231" providerId="Windows Live" clId="Web-{A2FB9D23-8865-492A-80F9-275786DEA2AD}" dt="2020-11-27T15:49:02.632" v="176" actId="1076"/>
          <ac:spMkLst>
            <pc:docMk/>
            <pc:sldMk cId="457697895" sldId="276"/>
            <ac:spMk id="14" creationId="{52359994-ACD6-448C-9820-7040FB573291}"/>
          </ac:spMkLst>
        </pc:spChg>
        <pc:spChg chg="add mod">
          <ac:chgData name="Kaylee Myhre" userId="f4635dfc8a38b231" providerId="Windows Live" clId="Web-{A2FB9D23-8865-492A-80F9-275786DEA2AD}" dt="2020-11-27T15:49:02.647" v="177" actId="1076"/>
          <ac:spMkLst>
            <pc:docMk/>
            <pc:sldMk cId="457697895" sldId="276"/>
            <ac:spMk id="15" creationId="{6C610D59-0A8E-4617-81FD-BFDA2F813DC0}"/>
          </ac:spMkLst>
        </pc:spChg>
        <pc:spChg chg="add mod">
          <ac:chgData name="Kaylee Myhre" userId="f4635dfc8a38b231" providerId="Windows Live" clId="Web-{A2FB9D23-8865-492A-80F9-275786DEA2AD}" dt="2020-11-27T15:49:02.647" v="178" actId="1076"/>
          <ac:spMkLst>
            <pc:docMk/>
            <pc:sldMk cId="457697895" sldId="276"/>
            <ac:spMk id="16" creationId="{B1051ADC-D3B8-4C0B-96A1-1EE325957D9A}"/>
          </ac:spMkLst>
        </pc:spChg>
        <pc:picChg chg="add mod">
          <ac:chgData name="Kaylee Myhre" userId="f4635dfc8a38b231" providerId="Windows Live" clId="Web-{A2FB9D23-8865-492A-80F9-275786DEA2AD}" dt="2020-11-27T15:49:02.569" v="171" actId="1076"/>
          <ac:picMkLst>
            <pc:docMk/>
            <pc:sldMk cId="457697895" sldId="276"/>
            <ac:picMk id="9" creationId="{92A395C5-214B-4D53-918E-DE9437CB8B5D}"/>
          </ac:picMkLst>
        </pc:picChg>
        <pc:picChg chg="add mod">
          <ac:chgData name="Kaylee Myhre" userId="f4635dfc8a38b231" providerId="Windows Live" clId="Web-{A2FB9D23-8865-492A-80F9-275786DEA2AD}" dt="2020-11-27T15:49:02.585" v="172" actId="1076"/>
          <ac:picMkLst>
            <pc:docMk/>
            <pc:sldMk cId="457697895" sldId="276"/>
            <ac:picMk id="10" creationId="{53E7BB38-044A-4157-8EEE-CE2107B60D73}"/>
          </ac:picMkLst>
        </pc:picChg>
        <pc:picChg chg="add mod">
          <ac:chgData name="Kaylee Myhre" userId="f4635dfc8a38b231" providerId="Windows Live" clId="Web-{A2FB9D23-8865-492A-80F9-275786DEA2AD}" dt="2020-11-27T15:49:02.600" v="173" actId="1076"/>
          <ac:picMkLst>
            <pc:docMk/>
            <pc:sldMk cId="457697895" sldId="276"/>
            <ac:picMk id="11" creationId="{8C196778-AB51-458C-AECD-39F8FFD86AEE}"/>
          </ac:picMkLst>
        </pc:picChg>
        <pc:picChg chg="add mod">
          <ac:chgData name="Kaylee Myhre" userId="f4635dfc8a38b231" providerId="Windows Live" clId="Web-{A2FB9D23-8865-492A-80F9-275786DEA2AD}" dt="2020-11-27T15:49:02.600" v="174" actId="1076"/>
          <ac:picMkLst>
            <pc:docMk/>
            <pc:sldMk cId="457697895" sldId="276"/>
            <ac:picMk id="12" creationId="{59A2E638-7BEA-40C7-A25F-EB688339267B}"/>
          </ac:picMkLst>
        </pc:picChg>
      </pc:sldChg>
      <pc:sldChg chg="del">
        <pc:chgData name="Kaylee Myhre" userId="f4635dfc8a38b231" providerId="Windows Live" clId="Web-{A2FB9D23-8865-492A-80F9-275786DEA2AD}" dt="2020-11-27T13:57:33.560" v="0"/>
        <pc:sldMkLst>
          <pc:docMk/>
          <pc:sldMk cId="3080971680" sldId="278"/>
        </pc:sldMkLst>
      </pc:sldChg>
      <pc:sldChg chg="modSp">
        <pc:chgData name="Kaylee Myhre" userId="f4635dfc8a38b231" providerId="Windows Live" clId="Web-{A2FB9D23-8865-492A-80F9-275786DEA2AD}" dt="2020-11-27T15:53:55.400" v="241" actId="1076"/>
        <pc:sldMkLst>
          <pc:docMk/>
          <pc:sldMk cId="1314993045" sldId="279"/>
        </pc:sldMkLst>
        <pc:spChg chg="mod">
          <ac:chgData name="Kaylee Myhre" userId="f4635dfc8a38b231" providerId="Windows Live" clId="Web-{A2FB9D23-8865-492A-80F9-275786DEA2AD}" dt="2020-11-27T15:53:55.400" v="241" actId="1076"/>
          <ac:spMkLst>
            <pc:docMk/>
            <pc:sldMk cId="1314993045" sldId="279"/>
            <ac:spMk id="6" creationId="{00000000-0000-0000-0000-000000000000}"/>
          </ac:spMkLst>
        </pc:spChg>
        <pc:spChg chg="mod">
          <ac:chgData name="Kaylee Myhre" userId="f4635dfc8a38b231" providerId="Windows Live" clId="Web-{A2FB9D23-8865-492A-80F9-275786DEA2AD}" dt="2020-11-27T15:53:49.166" v="240" actId="1076"/>
          <ac:spMkLst>
            <pc:docMk/>
            <pc:sldMk cId="1314993045" sldId="279"/>
            <ac:spMk id="7" creationId="{00000000-0000-0000-0000-000000000000}"/>
          </ac:spMkLst>
        </pc:spChg>
      </pc:sldChg>
      <pc:sldChg chg="addSp delSp modSp">
        <pc:chgData name="Kaylee Myhre" userId="f4635dfc8a38b231" providerId="Windows Live" clId="Web-{A2FB9D23-8865-492A-80F9-275786DEA2AD}" dt="2020-11-27T13:58:26.311" v="10" actId="1076"/>
        <pc:sldMkLst>
          <pc:docMk/>
          <pc:sldMk cId="3802849658" sldId="280"/>
        </pc:sldMkLst>
        <pc:spChg chg="mod">
          <ac:chgData name="Kaylee Myhre" userId="f4635dfc8a38b231" providerId="Windows Live" clId="Web-{A2FB9D23-8865-492A-80F9-275786DEA2AD}" dt="2020-11-27T13:58:07.342" v="6" actId="20577"/>
          <ac:spMkLst>
            <pc:docMk/>
            <pc:sldMk cId="3802849658" sldId="280"/>
            <ac:spMk id="8" creationId="{D893054B-F888-4169-A3AC-C44F7982194D}"/>
          </ac:spMkLst>
        </pc:spChg>
        <pc:spChg chg="add mod">
          <ac:chgData name="Kaylee Myhre" userId="f4635dfc8a38b231" providerId="Windows Live" clId="Web-{A2FB9D23-8865-492A-80F9-275786DEA2AD}" dt="2020-11-27T13:58:26.311" v="9" actId="1076"/>
          <ac:spMkLst>
            <pc:docMk/>
            <pc:sldMk cId="3802849658" sldId="280"/>
            <ac:spMk id="11" creationId="{5C343F54-FC20-46C5-88BD-AF2F227CAD1A}"/>
          </ac:spMkLst>
        </pc:spChg>
        <pc:spChg chg="mod">
          <ac:chgData name="Kaylee Myhre" userId="f4635dfc8a38b231" providerId="Windows Live" clId="Web-{A2FB9D23-8865-492A-80F9-275786DEA2AD}" dt="2020-11-27T13:57:42.045" v="2" actId="20577"/>
          <ac:spMkLst>
            <pc:docMk/>
            <pc:sldMk cId="3802849658" sldId="280"/>
            <ac:spMk id="14" creationId="{FB230FD5-E5E8-4BB2-BDC7-7F5CB959C43E}"/>
          </ac:spMkLst>
        </pc:spChg>
        <pc:picChg chg="add mod">
          <ac:chgData name="Kaylee Myhre" userId="f4635dfc8a38b231" providerId="Windows Live" clId="Web-{A2FB9D23-8865-492A-80F9-275786DEA2AD}" dt="2020-11-27T13:58:26.311" v="10" actId="1076"/>
          <ac:picMkLst>
            <pc:docMk/>
            <pc:sldMk cId="3802849658" sldId="280"/>
            <ac:picMk id="12" creationId="{074B9F96-8D17-48FA-8D21-84B2B1D566E2}"/>
          </ac:picMkLst>
        </pc:picChg>
        <pc:picChg chg="del">
          <ac:chgData name="Kaylee Myhre" userId="f4635dfc8a38b231" providerId="Windows Live" clId="Web-{A2FB9D23-8865-492A-80F9-275786DEA2AD}" dt="2020-11-27T13:57:44.154" v="4"/>
          <ac:picMkLst>
            <pc:docMk/>
            <pc:sldMk cId="3802849658" sldId="280"/>
            <ac:picMk id="13" creationId="{1FA531B3-618C-4AB0-9BE8-874D77BF631E}"/>
          </ac:picMkLst>
        </pc:picChg>
      </pc:sldChg>
    </pc:docChg>
  </pc:docChgLst>
  <pc:docChgLst>
    <pc:chgData name="Lucía Escati" userId="8e33a0c2-8252-48c1-9900-26b641b2146c" providerId="ADAL" clId="{59FABC91-D4B3-4641-9B91-8F243FE863D0}"/>
    <pc:docChg chg="undo custSel mod addSld delSld modSld sldOrd addSection modSection">
      <pc:chgData name="Lucía Escati" userId="8e33a0c2-8252-48c1-9900-26b641b2146c" providerId="ADAL" clId="{59FABC91-D4B3-4641-9B91-8F243FE863D0}" dt="2020-11-17T11:47:47.069" v="1353" actId="1076"/>
      <pc:docMkLst>
        <pc:docMk/>
      </pc:docMkLst>
      <pc:sldChg chg="addSp delSp modSp mod">
        <pc:chgData name="Lucía Escati" userId="8e33a0c2-8252-48c1-9900-26b641b2146c" providerId="ADAL" clId="{59FABC91-D4B3-4641-9B91-8F243FE863D0}" dt="2020-11-17T11:16:24.873" v="804" actId="207"/>
        <pc:sldMkLst>
          <pc:docMk/>
          <pc:sldMk cId="4145907230" sldId="256"/>
        </pc:sldMkLst>
        <pc:spChg chg="mod">
          <ac:chgData name="Lucía Escati" userId="8e33a0c2-8252-48c1-9900-26b641b2146c" providerId="ADAL" clId="{59FABC91-D4B3-4641-9B91-8F243FE863D0}" dt="2020-11-13T13:21:51.779" v="12" actId="1076"/>
          <ac:spMkLst>
            <pc:docMk/>
            <pc:sldMk cId="4145907230" sldId="256"/>
            <ac:spMk id="2" creationId="{F735D4D9-3E83-4D45-A9DB-F00CEAB7079C}"/>
          </ac:spMkLst>
        </pc:spChg>
        <pc:spChg chg="mod">
          <ac:chgData name="Lucía Escati" userId="8e33a0c2-8252-48c1-9900-26b641b2146c" providerId="ADAL" clId="{59FABC91-D4B3-4641-9B91-8F243FE863D0}" dt="2020-11-13T13:21:58.773" v="14" actId="1076"/>
          <ac:spMkLst>
            <pc:docMk/>
            <pc:sldMk cId="4145907230" sldId="256"/>
            <ac:spMk id="3" creationId="{D755EDD2-9B13-4889-BAF5-92B76F058C2B}"/>
          </ac:spMkLst>
        </pc:spChg>
        <pc:spChg chg="add mod">
          <ac:chgData name="Lucía Escati" userId="8e33a0c2-8252-48c1-9900-26b641b2146c" providerId="ADAL" clId="{59FABC91-D4B3-4641-9B91-8F243FE863D0}" dt="2020-11-17T11:16:24.873" v="804" actId="207"/>
          <ac:spMkLst>
            <pc:docMk/>
            <pc:sldMk cId="4145907230" sldId="256"/>
            <ac:spMk id="5" creationId="{575D95CF-54AE-4EA6-A6E5-1500EEE4B624}"/>
          </ac:spMkLst>
        </pc:spChg>
        <pc:spChg chg="add del mod">
          <ac:chgData name="Lucía Escati" userId="8e33a0c2-8252-48c1-9900-26b641b2146c" providerId="ADAL" clId="{59FABC91-D4B3-4641-9B91-8F243FE863D0}" dt="2020-11-13T13:18:42.647" v="5"/>
          <ac:spMkLst>
            <pc:docMk/>
            <pc:sldMk cId="4145907230" sldId="256"/>
            <ac:spMk id="136" creationId="{FC11B735-5B07-4254-852E-17D4F90862CA}"/>
          </ac:spMkLst>
        </pc:spChg>
        <pc:picChg chg="add mod">
          <ac:chgData name="Lucía Escati" userId="8e33a0c2-8252-48c1-9900-26b641b2146c" providerId="ADAL" clId="{59FABC91-D4B3-4641-9B91-8F243FE863D0}" dt="2020-11-13T13:22:15.100" v="16" actId="1076"/>
          <ac:picMkLst>
            <pc:docMk/>
            <pc:sldMk cId="4145907230" sldId="256"/>
            <ac:picMk id="138" creationId="{491308EE-104E-4945-9994-8FF409311E5C}"/>
          </ac:picMkLst>
        </pc:picChg>
      </pc:sldChg>
      <pc:sldChg chg="del">
        <pc:chgData name="Lucía Escati" userId="8e33a0c2-8252-48c1-9900-26b641b2146c" providerId="ADAL" clId="{59FABC91-D4B3-4641-9B91-8F243FE863D0}" dt="2020-11-13T13:18:21.329" v="1" actId="47"/>
        <pc:sldMkLst>
          <pc:docMk/>
          <pc:sldMk cId="398837548" sldId="257"/>
        </pc:sldMkLst>
      </pc:sldChg>
      <pc:sldChg chg="addSp delSp modSp new mod">
        <pc:chgData name="Lucía Escati" userId="8e33a0c2-8252-48c1-9900-26b641b2146c" providerId="ADAL" clId="{59FABC91-D4B3-4641-9B91-8F243FE863D0}" dt="2020-11-17T11:15:27.503" v="745" actId="20577"/>
        <pc:sldMkLst>
          <pc:docMk/>
          <pc:sldMk cId="2755181381" sldId="257"/>
        </pc:sldMkLst>
        <pc:spChg chg="mod ord">
          <ac:chgData name="Lucía Escati" userId="8e33a0c2-8252-48c1-9900-26b641b2146c" providerId="ADAL" clId="{59FABC91-D4B3-4641-9B91-8F243FE863D0}" dt="2020-11-13T15:57:07.058" v="342" actId="1076"/>
          <ac:spMkLst>
            <pc:docMk/>
            <pc:sldMk cId="2755181381" sldId="257"/>
            <ac:spMk id="2" creationId="{B478598B-B157-4653-9BA7-E9C05B5A6ED1}"/>
          </ac:spMkLst>
        </pc:spChg>
        <pc:spChg chg="del mod">
          <ac:chgData name="Lucía Escati" userId="8e33a0c2-8252-48c1-9900-26b641b2146c" providerId="ADAL" clId="{59FABC91-D4B3-4641-9B91-8F243FE863D0}" dt="2020-11-13T13:33:11.886" v="45" actId="478"/>
          <ac:spMkLst>
            <pc:docMk/>
            <pc:sldMk cId="2755181381" sldId="257"/>
            <ac:spMk id="3" creationId="{29AAE6FA-6551-4B18-A674-E5440FE29931}"/>
          </ac:spMkLst>
        </pc:spChg>
        <pc:spChg chg="add mod">
          <ac:chgData name="Lucía Escati" userId="8e33a0c2-8252-48c1-9900-26b641b2146c" providerId="ADAL" clId="{59FABC91-D4B3-4641-9B91-8F243FE863D0}" dt="2020-11-13T15:57:01.730" v="341" actId="1076"/>
          <ac:spMkLst>
            <pc:docMk/>
            <pc:sldMk cId="2755181381" sldId="257"/>
            <ac:spMk id="5" creationId="{1F9EE447-798A-46B2-B8FA-91E1AA94CDCE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7" creationId="{3DAA0E91-CDF1-4715-BE76-869F8C03D448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8" creationId="{0D7DDFE2-5511-4D7A-BE64-23E5EC431538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9" creationId="{AB899328-D839-4B56-BFDC-E379610D1AE4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0" creationId="{6FAA4CA8-F225-409F-9C86-CAF6FF4E5921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1" creationId="{CB04D5BD-0E69-406A-83C7-78E4AEFE698A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2" creationId="{A6B5D90C-AF41-4397-91E4-B6AC8CFF238C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3" creationId="{010E0B44-7314-4BB9-AC5E-EE5EFD077C2C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4" creationId="{A020559C-B642-4C71-96F0-A9BCCF7B2C06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5" creationId="{E326209C-A119-487E-8B37-52711CD97A07}"/>
          </ac:spMkLst>
        </pc:spChg>
        <pc:spChg chg="mod">
          <ac:chgData name="Lucía Escati" userId="8e33a0c2-8252-48c1-9900-26b641b2146c" providerId="ADAL" clId="{59FABC91-D4B3-4641-9B91-8F243FE863D0}" dt="2020-11-13T13:30:42.223" v="27"/>
          <ac:spMkLst>
            <pc:docMk/>
            <pc:sldMk cId="2755181381" sldId="257"/>
            <ac:spMk id="16" creationId="{43C92253-3749-456B-A1F4-C1B02DA0747B}"/>
          </ac:spMkLst>
        </pc:spChg>
        <pc:spChg chg="add del mod">
          <ac:chgData name="Lucía Escati" userId="8e33a0c2-8252-48c1-9900-26b641b2146c" providerId="ADAL" clId="{59FABC91-D4B3-4641-9B91-8F243FE863D0}" dt="2020-11-17T10:04:19.359" v="552" actId="478"/>
          <ac:spMkLst>
            <pc:docMk/>
            <pc:sldMk cId="2755181381" sldId="257"/>
            <ac:spMk id="18" creationId="{5174F323-3BA4-4922-B743-6254E10D815E}"/>
          </ac:spMkLst>
        </pc:spChg>
        <pc:spChg chg="add del mod">
          <ac:chgData name="Lucía Escati" userId="8e33a0c2-8252-48c1-9900-26b641b2146c" providerId="ADAL" clId="{59FABC91-D4B3-4641-9B91-8F243FE863D0}" dt="2020-11-17T10:04:19.960" v="553" actId="478"/>
          <ac:spMkLst>
            <pc:docMk/>
            <pc:sldMk cId="2755181381" sldId="257"/>
            <ac:spMk id="20" creationId="{6F0A2802-D6EF-48AE-BEC3-AD98A09DE2D7}"/>
          </ac:spMkLst>
        </pc:spChg>
        <pc:spChg chg="add del mod">
          <ac:chgData name="Lucía Escati" userId="8e33a0c2-8252-48c1-9900-26b641b2146c" providerId="ADAL" clId="{59FABC91-D4B3-4641-9B91-8F243FE863D0}" dt="2020-11-17T10:04:20.448" v="554" actId="478"/>
          <ac:spMkLst>
            <pc:docMk/>
            <pc:sldMk cId="2755181381" sldId="257"/>
            <ac:spMk id="22" creationId="{C93BA988-CC42-449B-B563-4F3E4A249E0F}"/>
          </ac:spMkLst>
        </pc:spChg>
        <pc:spChg chg="add del mod">
          <ac:chgData name="Lucía Escati" userId="8e33a0c2-8252-48c1-9900-26b641b2146c" providerId="ADAL" clId="{59FABC91-D4B3-4641-9B91-8F243FE863D0}" dt="2020-11-13T13:35:48.415" v="58" actId="22"/>
          <ac:spMkLst>
            <pc:docMk/>
            <pc:sldMk cId="2755181381" sldId="257"/>
            <ac:spMk id="26" creationId="{4C3DDB0D-07D7-4412-BD13-8FE710975D4C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28" creationId="{74A0CAB1-03DF-4CA1-A06E-70E9C073F770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29" creationId="{33082372-D91D-4CC8-AB4D-A6321F041D2E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0" creationId="{4A2960AF-416B-4109-895F-FF7AAB70ADFF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1" creationId="{97E4524D-1EF4-4126-AA46-3F8C18881561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2" creationId="{942AA3C0-AF6E-4486-99E6-35423CCB7145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3" creationId="{52188A38-0C24-4B54-A435-FB50F5B98929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4" creationId="{B448F8CA-59C4-46BE-94D5-4BC8337D59E0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5" creationId="{9E84A3A7-53A0-449B-8713-DC5A809ECB3C}"/>
          </ac:spMkLst>
        </pc:spChg>
        <pc:spChg chg="mod">
          <ac:chgData name="Lucía Escati" userId="8e33a0c2-8252-48c1-9900-26b641b2146c" providerId="ADAL" clId="{59FABC91-D4B3-4641-9B91-8F243FE863D0}" dt="2020-11-13T13:36:11.253" v="59"/>
          <ac:spMkLst>
            <pc:docMk/>
            <pc:sldMk cId="2755181381" sldId="257"/>
            <ac:spMk id="36" creationId="{2C28ACD1-3D40-4B05-BBDF-B6393787889A}"/>
          </ac:spMkLst>
        </pc:spChg>
        <pc:spChg chg="add mod ord">
          <ac:chgData name="Lucía Escati" userId="8e33a0c2-8252-48c1-9900-26b641b2146c" providerId="ADAL" clId="{59FABC91-D4B3-4641-9B91-8F243FE863D0}" dt="2020-11-17T10:29:03.047" v="595" actId="1076"/>
          <ac:spMkLst>
            <pc:docMk/>
            <pc:sldMk cId="2755181381" sldId="257"/>
            <ac:spMk id="38" creationId="{C5EACCE2-8556-4A84-8537-F27F29FE7BFC}"/>
          </ac:spMkLst>
        </pc:spChg>
        <pc:spChg chg="add mod">
          <ac:chgData name="Lucía Escati" userId="8e33a0c2-8252-48c1-9900-26b641b2146c" providerId="ADAL" clId="{59FABC91-D4B3-4641-9B91-8F243FE863D0}" dt="2020-11-17T11:15:27.503" v="745" actId="20577"/>
          <ac:spMkLst>
            <pc:docMk/>
            <pc:sldMk cId="2755181381" sldId="257"/>
            <ac:spMk id="39" creationId="{A54F5CC7-D205-43A6-B9BF-8A3E2EB9044D}"/>
          </ac:spMkLst>
        </pc:spChg>
        <pc:spChg chg="add mod">
          <ac:chgData name="Lucía Escati" userId="8e33a0c2-8252-48c1-9900-26b641b2146c" providerId="ADAL" clId="{59FABC91-D4B3-4641-9B91-8F243FE863D0}" dt="2020-11-13T13:44:35.365" v="114" actId="14100"/>
          <ac:spMkLst>
            <pc:docMk/>
            <pc:sldMk cId="2755181381" sldId="257"/>
            <ac:spMk id="40" creationId="{A2368625-F443-4477-9C06-F7F39CB82819}"/>
          </ac:spMkLst>
        </pc:spChg>
        <pc:spChg chg="add del">
          <ac:chgData name="Lucía Escati" userId="8e33a0c2-8252-48c1-9900-26b641b2146c" providerId="ADAL" clId="{59FABC91-D4B3-4641-9B91-8F243FE863D0}" dt="2020-11-13T13:43:39.676" v="104" actId="478"/>
          <ac:spMkLst>
            <pc:docMk/>
            <pc:sldMk cId="2755181381" sldId="257"/>
            <ac:spMk id="42" creationId="{838D4639-5EEE-4133-8900-5BDE7736D303}"/>
          </ac:spMkLst>
        </pc:spChg>
        <pc:grpChg chg="add del mod">
          <ac:chgData name="Lucía Escati" userId="8e33a0c2-8252-48c1-9900-26b641b2146c" providerId="ADAL" clId="{59FABC91-D4B3-4641-9B91-8F243FE863D0}" dt="2020-11-17T10:04:18.847" v="551" actId="478"/>
          <ac:grpSpMkLst>
            <pc:docMk/>
            <pc:sldMk cId="2755181381" sldId="257"/>
            <ac:grpSpMk id="6" creationId="{9E052490-AF4E-434F-BD01-9C4ECEFE9D5E}"/>
          </ac:grpSpMkLst>
        </pc:grpChg>
        <pc:grpChg chg="add del mod">
          <ac:chgData name="Lucía Escati" userId="8e33a0c2-8252-48c1-9900-26b641b2146c" providerId="ADAL" clId="{59FABC91-D4B3-4641-9B91-8F243FE863D0}" dt="2020-11-17T10:04:20.939" v="555" actId="478"/>
          <ac:grpSpMkLst>
            <pc:docMk/>
            <pc:sldMk cId="2755181381" sldId="257"/>
            <ac:grpSpMk id="27" creationId="{C269FAD2-403E-42D7-B3EF-F254EF330DC1}"/>
          </ac:grpSpMkLst>
        </pc:grpChg>
        <pc:picChg chg="add mod">
          <ac:chgData name="Lucía Escati" userId="8e33a0c2-8252-48c1-9900-26b641b2146c" providerId="ADAL" clId="{59FABC91-D4B3-4641-9B91-8F243FE863D0}" dt="2020-11-17T10:08:26.758" v="562" actId="1076"/>
          <ac:picMkLst>
            <pc:docMk/>
            <pc:sldMk cId="2755181381" sldId="257"/>
            <ac:picMk id="4" creationId="{0184DC15-7C36-4331-ADC1-AABF0488B1B4}"/>
          </ac:picMkLst>
        </pc:picChg>
        <pc:picChg chg="add mod">
          <ac:chgData name="Lucía Escati" userId="8e33a0c2-8252-48c1-9900-26b641b2146c" providerId="ADAL" clId="{59FABC91-D4B3-4641-9B91-8F243FE863D0}" dt="2020-11-17T10:28:50.871" v="593" actId="1076"/>
          <ac:picMkLst>
            <pc:docMk/>
            <pc:sldMk cId="2755181381" sldId="257"/>
            <ac:picMk id="19" creationId="{D5A99038-38D6-4C58-A326-85F58C0C9C59}"/>
          </ac:picMkLst>
        </pc:picChg>
        <pc:picChg chg="add mod">
          <ac:chgData name="Lucía Escati" userId="8e33a0c2-8252-48c1-9900-26b641b2146c" providerId="ADAL" clId="{59FABC91-D4B3-4641-9B91-8F243FE863D0}" dt="2020-11-17T10:28:36.047" v="592" actId="1076"/>
          <ac:picMkLst>
            <pc:docMk/>
            <pc:sldMk cId="2755181381" sldId="257"/>
            <ac:picMk id="23" creationId="{B58DDFCC-89F0-43A8-AF6E-D6433174E677}"/>
          </ac:picMkLst>
        </pc:picChg>
        <pc:picChg chg="add del mod">
          <ac:chgData name="Lucía Escati" userId="8e33a0c2-8252-48c1-9900-26b641b2146c" providerId="ADAL" clId="{59FABC91-D4B3-4641-9B91-8F243FE863D0}" dt="2020-11-13T13:35:40.568" v="54" actId="22"/>
          <ac:picMkLst>
            <pc:docMk/>
            <pc:sldMk cId="2755181381" sldId="257"/>
            <ac:picMk id="24" creationId="{F0D8F672-3501-4F47-9966-E2807231CA9F}"/>
          </ac:picMkLst>
        </pc:picChg>
        <pc:picChg chg="add mod">
          <ac:chgData name="Lucía Escati" userId="8e33a0c2-8252-48c1-9900-26b641b2146c" providerId="ADAL" clId="{59FABC91-D4B3-4641-9B91-8F243FE863D0}" dt="2020-11-17T10:28:55.647" v="594" actId="1076"/>
          <ac:picMkLst>
            <pc:docMk/>
            <pc:sldMk cId="2755181381" sldId="257"/>
            <ac:picMk id="25" creationId="{831A2C54-D992-44AF-99B2-85076732945C}"/>
          </ac:picMkLst>
        </pc:picChg>
        <pc:picChg chg="add mod">
          <ac:chgData name="Lucía Escati" userId="8e33a0c2-8252-48c1-9900-26b641b2146c" providerId="ADAL" clId="{59FABC91-D4B3-4641-9B91-8F243FE863D0}" dt="2020-11-17T10:19:14.430" v="591" actId="1076"/>
          <ac:picMkLst>
            <pc:docMk/>
            <pc:sldMk cId="2755181381" sldId="257"/>
            <ac:picMk id="37" creationId="{2FCAAB29-DCC4-4F17-8D1C-0DC90056DFD2}"/>
          </ac:picMkLst>
        </pc:picChg>
        <pc:picChg chg="add del mod">
          <ac:chgData name="Lucía Escati" userId="8e33a0c2-8252-48c1-9900-26b641b2146c" providerId="ADAL" clId="{59FABC91-D4B3-4641-9B91-8F243FE863D0}" dt="2020-11-13T14:04:38.315" v="196" actId="478"/>
          <ac:picMkLst>
            <pc:docMk/>
            <pc:sldMk cId="2755181381" sldId="257"/>
            <ac:picMk id="44" creationId="{60D7BBF3-9830-4DB9-9387-692DC11A6296}"/>
          </ac:picMkLst>
        </pc:picChg>
      </pc:sldChg>
      <pc:sldChg chg="addSp delSp modSp add del mod">
        <pc:chgData name="Lucía Escati" userId="8e33a0c2-8252-48c1-9900-26b641b2146c" providerId="ADAL" clId="{59FABC91-D4B3-4641-9B91-8F243FE863D0}" dt="2020-11-17T10:29:48.304" v="602" actId="47"/>
        <pc:sldMkLst>
          <pc:docMk/>
          <pc:sldMk cId="4180845840" sldId="258"/>
        </pc:sldMkLst>
        <pc:spChg chg="del">
          <ac:chgData name="Lucía Escati" userId="8e33a0c2-8252-48c1-9900-26b641b2146c" providerId="ADAL" clId="{59FABC91-D4B3-4641-9B91-8F243FE863D0}" dt="2020-11-13T15:57:15.492" v="344" actId="478"/>
          <ac:spMkLst>
            <pc:docMk/>
            <pc:sldMk cId="4180845840" sldId="258"/>
            <ac:spMk id="2" creationId="{B478598B-B157-4653-9BA7-E9C05B5A6ED1}"/>
          </ac:spMkLst>
        </pc:spChg>
        <pc:spChg chg="add mod">
          <ac:chgData name="Lucía Escati" userId="8e33a0c2-8252-48c1-9900-26b641b2146c" providerId="ADAL" clId="{59FABC91-D4B3-4641-9B91-8F243FE863D0}" dt="2020-11-13T13:46:37.175" v="138" actId="14100"/>
          <ac:spMkLst>
            <pc:docMk/>
            <pc:sldMk cId="4180845840" sldId="258"/>
            <ac:spMk id="3" creationId="{1F8F2FDB-853E-4D77-8EF0-0F9C4CC9B8FA}"/>
          </ac:spMkLst>
        </pc:spChg>
        <pc:spChg chg="del">
          <ac:chgData name="Lucía Escati" userId="8e33a0c2-8252-48c1-9900-26b641b2146c" providerId="ADAL" clId="{59FABC91-D4B3-4641-9B91-8F243FE863D0}" dt="2020-11-13T15:57:13.819" v="343" actId="478"/>
          <ac:spMkLst>
            <pc:docMk/>
            <pc:sldMk cId="4180845840" sldId="258"/>
            <ac:spMk id="5" creationId="{1F9EE447-798A-46B2-B8FA-91E1AA94CDCE}"/>
          </ac:spMkLst>
        </pc:spChg>
        <pc:spChg chg="ord">
          <ac:chgData name="Lucía Escati" userId="8e33a0c2-8252-48c1-9900-26b641b2146c" providerId="ADAL" clId="{59FABC91-D4B3-4641-9B91-8F243FE863D0}" dt="2020-11-13T13:45:31.673" v="119" actId="171"/>
          <ac:spMkLst>
            <pc:docMk/>
            <pc:sldMk cId="4180845840" sldId="258"/>
            <ac:spMk id="38" creationId="{C5EACCE2-8556-4A84-8537-F27F29FE7BFC}"/>
          </ac:spMkLst>
        </pc:spChg>
        <pc:spChg chg="add mod">
          <ac:chgData name="Lucía Escati" userId="8e33a0c2-8252-48c1-9900-26b641b2146c" providerId="ADAL" clId="{59FABC91-D4B3-4641-9B91-8F243FE863D0}" dt="2020-11-13T15:57:15.914" v="345"/>
          <ac:spMkLst>
            <pc:docMk/>
            <pc:sldMk cId="4180845840" sldId="258"/>
            <ac:spMk id="39" creationId="{A6A840AA-DCB1-4CF8-8597-A87041BE4D28}"/>
          </ac:spMkLst>
        </pc:spChg>
        <pc:spChg chg="add mod">
          <ac:chgData name="Lucía Escati" userId="8e33a0c2-8252-48c1-9900-26b641b2146c" providerId="ADAL" clId="{59FABC91-D4B3-4641-9B91-8F243FE863D0}" dt="2020-11-13T15:57:15.914" v="345"/>
          <ac:spMkLst>
            <pc:docMk/>
            <pc:sldMk cId="4180845840" sldId="258"/>
            <ac:spMk id="41" creationId="{03EB4AD5-5657-4BF8-BDA0-E626D2A77EE6}"/>
          </ac:spMkLst>
        </pc:spChg>
        <pc:grpChg chg="mod">
          <ac:chgData name="Lucía Escati" userId="8e33a0c2-8252-48c1-9900-26b641b2146c" providerId="ADAL" clId="{59FABC91-D4B3-4641-9B91-8F243FE863D0}" dt="2020-11-13T13:45:48.843" v="122" actId="1076"/>
          <ac:grpSpMkLst>
            <pc:docMk/>
            <pc:sldMk cId="4180845840" sldId="258"/>
            <ac:grpSpMk id="6" creationId="{9E052490-AF4E-434F-BD01-9C4ECEFE9D5E}"/>
          </ac:grpSpMkLst>
        </pc:grpChg>
      </pc:sldChg>
      <pc:sldChg chg="addSp delSp modSp add del mod">
        <pc:chgData name="Lucía Escati" userId="8e33a0c2-8252-48c1-9900-26b641b2146c" providerId="ADAL" clId="{59FABC91-D4B3-4641-9B91-8F243FE863D0}" dt="2020-11-17T10:47:51.613" v="649" actId="47"/>
        <pc:sldMkLst>
          <pc:docMk/>
          <pc:sldMk cId="1264047767" sldId="259"/>
        </pc:sldMkLst>
        <pc:spChg chg="del">
          <ac:chgData name="Lucía Escati" userId="8e33a0c2-8252-48c1-9900-26b641b2146c" providerId="ADAL" clId="{59FABC91-D4B3-4641-9B91-8F243FE863D0}" dt="2020-11-13T15:57:22.799" v="347" actId="478"/>
          <ac:spMkLst>
            <pc:docMk/>
            <pc:sldMk cId="1264047767" sldId="259"/>
            <ac:spMk id="2" creationId="{B478598B-B157-4653-9BA7-E9C05B5A6ED1}"/>
          </ac:spMkLst>
        </pc:spChg>
        <pc:spChg chg="del">
          <ac:chgData name="Lucía Escati" userId="8e33a0c2-8252-48c1-9900-26b641b2146c" providerId="ADAL" clId="{59FABC91-D4B3-4641-9B91-8F243FE863D0}" dt="2020-11-13T13:54:07.084" v="155" actId="478"/>
          <ac:spMkLst>
            <pc:docMk/>
            <pc:sldMk cId="1264047767" sldId="259"/>
            <ac:spMk id="3" creationId="{1F8F2FDB-853E-4D77-8EF0-0F9C4CC9B8FA}"/>
          </ac:spMkLst>
        </pc:spChg>
        <pc:spChg chg="add mod">
          <ac:chgData name="Lucía Escati" userId="8e33a0c2-8252-48c1-9900-26b641b2146c" providerId="ADAL" clId="{59FABC91-D4B3-4641-9B91-8F243FE863D0}" dt="2020-11-13T13:54:36.195" v="169" actId="20577"/>
          <ac:spMkLst>
            <pc:docMk/>
            <pc:sldMk cId="1264047767" sldId="259"/>
            <ac:spMk id="4" creationId="{F826BC4B-BA83-4885-AE75-F7F54F814477}"/>
          </ac:spMkLst>
        </pc:spChg>
        <pc:spChg chg="del">
          <ac:chgData name="Lucía Escati" userId="8e33a0c2-8252-48c1-9900-26b641b2146c" providerId="ADAL" clId="{59FABC91-D4B3-4641-9B91-8F243FE863D0}" dt="2020-11-13T15:57:21.373" v="346" actId="478"/>
          <ac:spMkLst>
            <pc:docMk/>
            <pc:sldMk cId="1264047767" sldId="259"/>
            <ac:spMk id="5" creationId="{1F9EE447-798A-46B2-B8FA-91E1AA94CDCE}"/>
          </ac:spMkLst>
        </pc:spChg>
        <pc:spChg chg="add del mod">
          <ac:chgData name="Lucía Escati" userId="8e33a0c2-8252-48c1-9900-26b641b2146c" providerId="ADAL" clId="{59FABC91-D4B3-4641-9B91-8F243FE863D0}" dt="2020-11-13T13:55:04.235" v="173" actId="22"/>
          <ac:spMkLst>
            <pc:docMk/>
            <pc:sldMk cId="1264047767" sldId="259"/>
            <ac:spMk id="17" creationId="{3D6F56B3-F452-47E6-80B8-2CE24C84B50B}"/>
          </ac:spMkLst>
        </pc:spChg>
        <pc:spChg chg="mod">
          <ac:chgData name="Lucía Escati" userId="8e33a0c2-8252-48c1-9900-26b641b2146c" providerId="ADAL" clId="{59FABC91-D4B3-4641-9B91-8F243FE863D0}" dt="2020-11-13T13:53:50.525" v="150" actId="1076"/>
          <ac:spMkLst>
            <pc:docMk/>
            <pc:sldMk cId="1264047767" sldId="259"/>
            <ac:spMk id="18" creationId="{5174F323-3BA4-4922-B743-6254E10D815E}"/>
          </ac:spMkLst>
        </pc:spChg>
        <pc:spChg chg="add del mod">
          <ac:chgData name="Lucía Escati" userId="8e33a0c2-8252-48c1-9900-26b641b2146c" providerId="ADAL" clId="{59FABC91-D4B3-4641-9B91-8F243FE863D0}" dt="2020-11-13T13:55:04.235" v="173" actId="22"/>
          <ac:spMkLst>
            <pc:docMk/>
            <pc:sldMk cId="1264047767" sldId="259"/>
            <ac:spMk id="19" creationId="{25E21522-60EC-4DD5-93ED-666F5184D493}"/>
          </ac:spMkLst>
        </pc:spChg>
        <pc:spChg chg="add del mod">
          <ac:chgData name="Lucía Escati" userId="8e33a0c2-8252-48c1-9900-26b641b2146c" providerId="ADAL" clId="{59FABC91-D4B3-4641-9B91-8F243FE863D0}" dt="2020-11-13T13:55:04.235" v="173" actId="22"/>
          <ac:spMkLst>
            <pc:docMk/>
            <pc:sldMk cId="1264047767" sldId="259"/>
            <ac:spMk id="21" creationId="{B884AF75-9D71-44B7-992A-37DC765A75B4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23" creationId="{BD84DDEE-34D8-4FEE-8D23-68A5019685AE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24" creationId="{B804B446-1B42-451C-9607-579BAA797AF8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25" creationId="{E640263A-8CD6-47B1-B3BF-14D5CADFBB49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26" creationId="{D015F023-DE06-4442-A955-8A7D3C22CBD1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39" creationId="{4A9B84EA-80EB-4EEE-938E-7606ED331034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1" creationId="{02CA229B-B224-4996-95BC-58433396FCCA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2" creationId="{A6EA440F-686D-4A87-97BC-B69BBB9E7666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3" creationId="{BAD4C368-5CF7-4BAB-BAA5-1BC095A8AF87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4" creationId="{191EA8DB-56FE-4B06-811A-ED0316C81CF5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5" creationId="{B8928BD7-9AF2-4485-A64E-30BD03F3235B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6" creationId="{27E24073-9A5D-4027-ABFD-E148F192FAE3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7" creationId="{C8F9E3A9-5B5D-4D53-9E55-2C27ABDEDA44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8" creationId="{B943FCA2-6930-4CC6-A527-64BC6DB546DD}"/>
          </ac:spMkLst>
        </pc:spChg>
        <pc:spChg chg="mod">
          <ac:chgData name="Lucía Escati" userId="8e33a0c2-8252-48c1-9900-26b641b2146c" providerId="ADAL" clId="{59FABC91-D4B3-4641-9B91-8F243FE863D0}" dt="2020-11-13T13:53:25.105" v="145"/>
          <ac:spMkLst>
            <pc:docMk/>
            <pc:sldMk cId="1264047767" sldId="259"/>
            <ac:spMk id="49" creationId="{D7290271-A0D8-4D20-8DA4-E35B79CFDDF7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59" creationId="{02037247-7909-47A9-BFBE-E5E0B68FF66E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61" creationId="{E05ED690-FE42-4D0D-9495-F3CEA36727D2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63" creationId="{C8A8D70A-A8C5-4C39-98C3-140DBFB95AF0}"/>
          </ac:spMkLst>
        </pc:spChg>
        <pc:spChg chg="add del">
          <ac:chgData name="Lucía Escati" userId="8e33a0c2-8252-48c1-9900-26b641b2146c" providerId="ADAL" clId="{59FABC91-D4B3-4641-9B91-8F243FE863D0}" dt="2020-11-13T13:55:24.442" v="175" actId="22"/>
          <ac:spMkLst>
            <pc:docMk/>
            <pc:sldMk cId="1264047767" sldId="259"/>
            <ac:spMk id="65" creationId="{8711B79E-F695-47A9-BC8B-5B6E972FF4A5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67" creationId="{2FFD2DF4-3D22-4E26-ABB6-0125D252D9E8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69" creationId="{BE6D3734-8004-40F1-8978-0E081DFC42D3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71" creationId="{917FAE56-D49D-4036-BAA2-260E5FB5D004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73" creationId="{DB34C224-D179-47F3-9AA4-C6957E09162A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75" creationId="{A17CBBC1-3AF0-4613-9C72-0574C0F3A4C5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77" creationId="{45225BF3-99AC-4910-BE6C-6EB5D4B52E78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79" creationId="{A61539D7-6D69-487F-9611-8FAE04F35EB4}"/>
          </ac:spMkLst>
        </pc:spChg>
        <pc:spChg chg="add del mod">
          <ac:chgData name="Lucía Escati" userId="8e33a0c2-8252-48c1-9900-26b641b2146c" providerId="ADAL" clId="{59FABC91-D4B3-4641-9B91-8F243FE863D0}" dt="2020-11-13T13:56:05.198" v="189" actId="22"/>
          <ac:spMkLst>
            <pc:docMk/>
            <pc:sldMk cId="1264047767" sldId="259"/>
            <ac:spMk id="81" creationId="{952001EA-78C5-4956-A8AE-D013DF61F60F}"/>
          </ac:spMkLst>
        </pc:spChg>
        <pc:spChg chg="add mod">
          <ac:chgData name="Lucía Escati" userId="8e33a0c2-8252-48c1-9900-26b641b2146c" providerId="ADAL" clId="{59FABC91-D4B3-4641-9B91-8F243FE863D0}" dt="2020-11-13T15:57:23.186" v="348"/>
          <ac:spMkLst>
            <pc:docMk/>
            <pc:sldMk cId="1264047767" sldId="259"/>
            <ac:spMk id="84" creationId="{91801A87-5AAB-4563-BC9D-C79451DC1BD0}"/>
          </ac:spMkLst>
        </pc:spChg>
        <pc:spChg chg="add mod">
          <ac:chgData name="Lucía Escati" userId="8e33a0c2-8252-48c1-9900-26b641b2146c" providerId="ADAL" clId="{59FABC91-D4B3-4641-9B91-8F243FE863D0}" dt="2020-11-13T16:38:55.367" v="541" actId="20577"/>
          <ac:spMkLst>
            <pc:docMk/>
            <pc:sldMk cId="1264047767" sldId="259"/>
            <ac:spMk id="85" creationId="{A18C4E48-D1E6-44F7-A121-68A642C88D5A}"/>
          </ac:spMkLst>
        </pc:spChg>
        <pc:spChg chg="add del mod">
          <ac:chgData name="Lucía Escati" userId="8e33a0c2-8252-48c1-9900-26b641b2146c" providerId="ADAL" clId="{59FABC91-D4B3-4641-9B91-8F243FE863D0}" dt="2020-11-13T16:18:00.274" v="357" actId="478"/>
          <ac:spMkLst>
            <pc:docMk/>
            <pc:sldMk cId="1264047767" sldId="259"/>
            <ac:spMk id="87" creationId="{BFD917CC-ABA7-4A8F-B6C8-F3C287FAE9F2}"/>
          </ac:spMkLst>
        </pc:spChg>
        <pc:spChg chg="add del mod">
          <ac:chgData name="Lucía Escati" userId="8e33a0c2-8252-48c1-9900-26b641b2146c" providerId="ADAL" clId="{59FABC91-D4B3-4641-9B91-8F243FE863D0}" dt="2020-11-13T16:39:14.172" v="550" actId="404"/>
          <ac:spMkLst>
            <pc:docMk/>
            <pc:sldMk cId="1264047767" sldId="259"/>
            <ac:spMk id="89" creationId="{C43E8EC3-5A09-406F-93A5-865117124ACE}"/>
          </ac:spMkLst>
        </pc:spChg>
        <pc:spChg chg="add mod">
          <ac:chgData name="Lucía Escati" userId="8e33a0c2-8252-48c1-9900-26b641b2146c" providerId="ADAL" clId="{59FABC91-D4B3-4641-9B91-8F243FE863D0}" dt="2020-11-13T16:38:47.915" v="537" actId="122"/>
          <ac:spMkLst>
            <pc:docMk/>
            <pc:sldMk cId="1264047767" sldId="259"/>
            <ac:spMk id="91" creationId="{C6DCD3B4-1D08-4E53-BBD2-08EFFF536949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93" creationId="{A9F8FC45-2336-448D-8B20-CA1E31230488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95" creationId="{FDBB31D3-B95D-4626-992B-317A6401C102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96" creationId="{B5519E36-4D90-4E00-8F65-36C7BDE5F388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98" creationId="{31270E3E-FD9D-4BD1-A4D4-BF947AF65E37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100" creationId="{9E66DAF9-9530-48F8-B64A-5D1E6FC751BE}"/>
          </ac:spMkLst>
        </pc:spChg>
        <pc:spChg chg="add mod">
          <ac:chgData name="Lucía Escati" userId="8e33a0c2-8252-48c1-9900-26b641b2146c" providerId="ADAL" clId="{59FABC91-D4B3-4641-9B91-8F243FE863D0}" dt="2020-11-13T16:23:46.377" v="504" actId="1076"/>
          <ac:spMkLst>
            <pc:docMk/>
            <pc:sldMk cId="1264047767" sldId="259"/>
            <ac:spMk id="102" creationId="{44489B6F-7623-4B7D-9CA4-C2D665FDBF67}"/>
          </ac:spMkLst>
        </pc:spChg>
        <pc:spChg chg="add del">
          <ac:chgData name="Lucía Escati" userId="8e33a0c2-8252-48c1-9900-26b641b2146c" providerId="ADAL" clId="{59FABC91-D4B3-4641-9B91-8F243FE863D0}" dt="2020-11-13T16:24:57.045" v="511" actId="22"/>
          <ac:spMkLst>
            <pc:docMk/>
            <pc:sldMk cId="1264047767" sldId="259"/>
            <ac:spMk id="104" creationId="{0A3C0D06-618B-4FB6-925C-E3EE3F7C41EC}"/>
          </ac:spMkLst>
        </pc:spChg>
        <pc:grpChg chg="mod">
          <ac:chgData name="Lucía Escati" userId="8e33a0c2-8252-48c1-9900-26b641b2146c" providerId="ADAL" clId="{59FABC91-D4B3-4641-9B91-8F243FE863D0}" dt="2020-11-13T13:53:17.829" v="144" actId="1076"/>
          <ac:grpSpMkLst>
            <pc:docMk/>
            <pc:sldMk cId="1264047767" sldId="259"/>
            <ac:grpSpMk id="6" creationId="{9E052490-AF4E-434F-BD01-9C4ECEFE9D5E}"/>
          </ac:grpSpMkLst>
        </pc:grpChg>
        <pc:grpChg chg="add del mod">
          <ac:chgData name="Lucía Escati" userId="8e33a0c2-8252-48c1-9900-26b641b2146c" providerId="ADAL" clId="{59FABC91-D4B3-4641-9B91-8F243FE863D0}" dt="2020-11-13T13:53:51.892" v="151" actId="478"/>
          <ac:grpSpMkLst>
            <pc:docMk/>
            <pc:sldMk cId="1264047767" sldId="259"/>
            <ac:grpSpMk id="37" creationId="{9A08D215-FF39-4C36-B558-49EB1AD26C12}"/>
          </ac:grpSpMkLst>
        </pc:grpChg>
        <pc:grpChg chg="add mod">
          <ac:chgData name="Lucía Escati" userId="8e33a0c2-8252-48c1-9900-26b641b2146c" providerId="ADAL" clId="{59FABC91-D4B3-4641-9B91-8F243FE863D0}" dt="2020-11-13T13:56:04.612" v="188" actId="164"/>
          <ac:grpSpMkLst>
            <pc:docMk/>
            <pc:sldMk cId="1264047767" sldId="259"/>
            <ac:grpSpMk id="82" creationId="{EABB8C1E-DDFC-4022-983E-A0E522BB0FF9}"/>
          </ac:grpSpMkLst>
        </pc:grpChg>
        <pc:graphicFrameChg chg="add del mod">
          <ac:chgData name="Lucía Escati" userId="8e33a0c2-8252-48c1-9900-26b641b2146c" providerId="ADAL" clId="{59FABC91-D4B3-4641-9B91-8F243FE863D0}" dt="2020-11-13T14:17:31.289" v="198" actId="478"/>
          <ac:graphicFrameMkLst>
            <pc:docMk/>
            <pc:sldMk cId="1264047767" sldId="259"/>
            <ac:graphicFrameMk id="83" creationId="{55286EC4-4ED6-4432-AA7C-DCF62FE96721}"/>
          </ac:graphicFrameMkLst>
        </pc:graphicFrameChg>
      </pc:sldChg>
      <pc:sldChg chg="addSp delSp modSp add mod ord setBg">
        <pc:chgData name="Lucía Escati" userId="8e33a0c2-8252-48c1-9900-26b641b2146c" providerId="ADAL" clId="{59FABC91-D4B3-4641-9B91-8F243FE863D0}" dt="2020-11-17T10:40:02.552" v="624" actId="1076"/>
        <pc:sldMkLst>
          <pc:docMk/>
          <pc:sldMk cId="2744459895" sldId="260"/>
        </pc:sldMkLst>
        <pc:spChg chg="mod">
          <ac:chgData name="Lucía Escati" userId="8e33a0c2-8252-48c1-9900-26b641b2146c" providerId="ADAL" clId="{59FABC91-D4B3-4641-9B91-8F243FE863D0}" dt="2020-11-17T10:40:02.552" v="624" actId="1076"/>
          <ac:spMkLst>
            <pc:docMk/>
            <pc:sldMk cId="2744459895" sldId="260"/>
            <ac:spMk id="2" creationId="{F735D4D9-3E83-4D45-A9DB-F00CEAB7079C}"/>
          </ac:spMkLst>
        </pc:spChg>
        <pc:spChg chg="del">
          <ac:chgData name="Lucía Escati" userId="8e33a0c2-8252-48c1-9900-26b641b2146c" providerId="ADAL" clId="{59FABC91-D4B3-4641-9B91-8F243FE863D0}" dt="2020-11-13T15:11:03.595" v="212" actId="478"/>
          <ac:spMkLst>
            <pc:docMk/>
            <pc:sldMk cId="2744459895" sldId="260"/>
            <ac:spMk id="3" creationId="{D755EDD2-9B13-4889-BAF5-92B76F058C2B}"/>
          </ac:spMkLst>
        </pc:spChg>
        <pc:spChg chg="del">
          <ac:chgData name="Lucía Escati" userId="8e33a0c2-8252-48c1-9900-26b641b2146c" providerId="ADAL" clId="{59FABC91-D4B3-4641-9B91-8F243FE863D0}" dt="2020-11-13T15:11:07.095" v="214" actId="478"/>
          <ac:spMkLst>
            <pc:docMk/>
            <pc:sldMk cId="2744459895" sldId="260"/>
            <ac:spMk id="4" creationId="{5FF4A9DC-87B8-445C-AD3D-B82888C9BE2F}"/>
          </ac:spMkLst>
        </pc:spChg>
        <pc:spChg chg="add del">
          <ac:chgData name="Lucía Escati" userId="8e33a0c2-8252-48c1-9900-26b641b2146c" providerId="ADAL" clId="{59FABC91-D4B3-4641-9B91-8F243FE863D0}" dt="2020-11-17T10:39:52.009" v="622" actId="26606"/>
          <ac:spMkLst>
            <pc:docMk/>
            <pc:sldMk cId="2744459895" sldId="260"/>
            <ac:spMk id="9" creationId="{3301E07F-4F79-4B58-8698-EF24DC1ECDBF}"/>
          </ac:spMkLst>
        </pc:spChg>
        <pc:spChg chg="add del">
          <ac:chgData name="Lucía Escati" userId="8e33a0c2-8252-48c1-9900-26b641b2146c" providerId="ADAL" clId="{59FABC91-D4B3-4641-9B91-8F243FE863D0}" dt="2020-11-17T10:39:52.009" v="622" actId="26606"/>
          <ac:spMkLst>
            <pc:docMk/>
            <pc:sldMk cId="2744459895" sldId="260"/>
            <ac:spMk id="11" creationId="{E58B2195-5055-402F-A3E7-53FF0E4980C3}"/>
          </ac:spMkLst>
        </pc:spChg>
        <pc:spChg chg="add del">
          <ac:chgData name="Lucía Escati" userId="8e33a0c2-8252-48c1-9900-26b641b2146c" providerId="ADAL" clId="{59FABC91-D4B3-4641-9B91-8F243FE863D0}" dt="2020-11-17T10:39:52.009" v="622" actId="26606"/>
          <ac:spMkLst>
            <pc:docMk/>
            <pc:sldMk cId="2744459895" sldId="260"/>
            <ac:spMk id="13" creationId="{9EE6F773-742A-491A-9A00-A2A150DF500A}"/>
          </ac:spMkLst>
        </pc:spChg>
        <pc:picChg chg="add del mod">
          <ac:chgData name="Lucía Escati" userId="8e33a0c2-8252-48c1-9900-26b641b2146c" providerId="ADAL" clId="{59FABC91-D4B3-4641-9B91-8F243FE863D0}" dt="2020-11-17T10:39:57.749" v="623" actId="478"/>
          <ac:picMkLst>
            <pc:docMk/>
            <pc:sldMk cId="2744459895" sldId="260"/>
            <ac:picMk id="4" creationId="{D99577CD-0A25-4071-A865-044254CA02F0}"/>
          </ac:picMkLst>
        </pc:picChg>
        <pc:picChg chg="del">
          <ac:chgData name="Lucía Escati" userId="8e33a0c2-8252-48c1-9900-26b641b2146c" providerId="ADAL" clId="{59FABC91-D4B3-4641-9B91-8F243FE863D0}" dt="2020-11-13T15:11:05.859" v="213" actId="478"/>
          <ac:picMkLst>
            <pc:docMk/>
            <pc:sldMk cId="2744459895" sldId="260"/>
            <ac:picMk id="6" creationId="{B44B97F3-D6BB-4DEB-AF40-B38311B706B1}"/>
          </ac:picMkLst>
        </pc:picChg>
        <pc:picChg chg="del mod">
          <ac:chgData name="Lucía Escati" userId="8e33a0c2-8252-48c1-9900-26b641b2146c" providerId="ADAL" clId="{59FABC91-D4B3-4641-9B91-8F243FE863D0}" dt="2020-11-13T15:11:08.913" v="216" actId="478"/>
          <ac:picMkLst>
            <pc:docMk/>
            <pc:sldMk cId="2744459895" sldId="260"/>
            <ac:picMk id="138" creationId="{491308EE-104E-4945-9994-8FF409311E5C}"/>
          </ac:picMkLst>
        </pc:picChg>
      </pc:sldChg>
      <pc:sldChg chg="addSp delSp modSp add mod ord">
        <pc:chgData name="Lucía Escati" userId="8e33a0c2-8252-48c1-9900-26b641b2146c" providerId="ADAL" clId="{59FABC91-D4B3-4641-9B91-8F243FE863D0}" dt="2020-11-17T11:41:27.916" v="1298" actId="688"/>
        <pc:sldMkLst>
          <pc:docMk/>
          <pc:sldMk cId="4059248564" sldId="261"/>
        </pc:sldMkLst>
        <pc:spChg chg="mod">
          <ac:chgData name="Lucía Escati" userId="8e33a0c2-8252-48c1-9900-26b641b2146c" providerId="ADAL" clId="{59FABC91-D4B3-4641-9B91-8F243FE863D0}" dt="2020-11-13T15:11:19.523" v="231" actId="20577"/>
          <ac:spMkLst>
            <pc:docMk/>
            <pc:sldMk cId="4059248564" sldId="261"/>
            <ac:spMk id="2" creationId="{F735D4D9-3E83-4D45-A9DB-F00CEAB7079C}"/>
          </ac:spMkLst>
        </pc:spChg>
        <pc:spChg chg="mod">
          <ac:chgData name="Lucía Escati" userId="8e33a0c2-8252-48c1-9900-26b641b2146c" providerId="ADAL" clId="{59FABC91-D4B3-4641-9B91-8F243FE863D0}" dt="2020-11-17T11:41:21.070" v="1295" actId="20577"/>
          <ac:spMkLst>
            <pc:docMk/>
            <pc:sldMk cId="4059248564" sldId="261"/>
            <ac:spMk id="3" creationId="{D755EDD2-9B13-4889-BAF5-92B76F058C2B}"/>
          </ac:spMkLst>
        </pc:spChg>
        <pc:picChg chg="add mod">
          <ac:chgData name="Lucía Escati" userId="8e33a0c2-8252-48c1-9900-26b641b2146c" providerId="ADAL" clId="{59FABC91-D4B3-4641-9B91-8F243FE863D0}" dt="2020-11-17T11:41:27.916" v="1298" actId="688"/>
          <ac:picMkLst>
            <pc:docMk/>
            <pc:sldMk cId="4059248564" sldId="261"/>
            <ac:picMk id="7" creationId="{5BEC4F2F-FD13-4C6C-B43A-15D5E5E4A3A7}"/>
          </ac:picMkLst>
        </pc:picChg>
        <pc:picChg chg="del">
          <ac:chgData name="Lucía Escati" userId="8e33a0c2-8252-48c1-9900-26b641b2146c" providerId="ADAL" clId="{59FABC91-D4B3-4641-9B91-8F243FE863D0}" dt="2020-11-17T11:36:42.846" v="1197" actId="478"/>
          <ac:picMkLst>
            <pc:docMk/>
            <pc:sldMk cId="4059248564" sldId="261"/>
            <ac:picMk id="138" creationId="{491308EE-104E-4945-9994-8FF409311E5C}"/>
          </ac:picMkLst>
        </pc:picChg>
      </pc:sldChg>
      <pc:sldChg chg="addSp modSp new mod">
        <pc:chgData name="Lucía Escati" userId="8e33a0c2-8252-48c1-9900-26b641b2146c" providerId="ADAL" clId="{59FABC91-D4B3-4641-9B91-8F243FE863D0}" dt="2020-11-13T15:54:58.943" v="339" actId="20577"/>
        <pc:sldMkLst>
          <pc:docMk/>
          <pc:sldMk cId="3472482645" sldId="262"/>
        </pc:sldMkLst>
        <pc:spChg chg="add mod">
          <ac:chgData name="Lucía Escati" userId="8e33a0c2-8252-48c1-9900-26b641b2146c" providerId="ADAL" clId="{59FABC91-D4B3-4641-9B91-8F243FE863D0}" dt="2020-11-13T15:54:58.943" v="339" actId="20577"/>
          <ac:spMkLst>
            <pc:docMk/>
            <pc:sldMk cId="3472482645" sldId="262"/>
            <ac:spMk id="2" creationId="{1EC812EA-A907-421F-A516-BFC8A35AC277}"/>
          </ac:spMkLst>
        </pc:spChg>
        <pc:spChg chg="add mod">
          <ac:chgData name="Lucía Escati" userId="8e33a0c2-8252-48c1-9900-26b641b2146c" providerId="ADAL" clId="{59FABC91-D4B3-4641-9B91-8F243FE863D0}" dt="2020-11-13T15:54:06.271" v="324" actId="20577"/>
          <ac:spMkLst>
            <pc:docMk/>
            <pc:sldMk cId="3472482645" sldId="262"/>
            <ac:spMk id="4" creationId="{4E07B868-BF67-46AD-96AD-FADD09FD50B9}"/>
          </ac:spMkLst>
        </pc:spChg>
        <pc:spChg chg="add mod">
          <ac:chgData name="Lucía Escati" userId="8e33a0c2-8252-48c1-9900-26b641b2146c" providerId="ADAL" clId="{59FABC91-D4B3-4641-9B91-8F243FE863D0}" dt="2020-11-13T15:54:42.965" v="333" actId="207"/>
          <ac:spMkLst>
            <pc:docMk/>
            <pc:sldMk cId="3472482645" sldId="262"/>
            <ac:spMk id="6" creationId="{70518AAA-10E6-455C-9419-9A53CCCE4CE6}"/>
          </ac:spMkLst>
        </pc:spChg>
      </pc:sldChg>
      <pc:sldChg chg="add del">
        <pc:chgData name="Lucía Escati" userId="8e33a0c2-8252-48c1-9900-26b641b2146c" providerId="ADAL" clId="{59FABC91-D4B3-4641-9B91-8F243FE863D0}" dt="2020-11-13T16:22:43.734" v="501" actId="2890"/>
        <pc:sldMkLst>
          <pc:docMk/>
          <pc:sldMk cId="2492363495" sldId="263"/>
        </pc:sldMkLst>
      </pc:sldChg>
      <pc:sldChg chg="addSp delSp modSp add del mod">
        <pc:chgData name="Lucía Escati" userId="8e33a0c2-8252-48c1-9900-26b641b2146c" providerId="ADAL" clId="{59FABC91-D4B3-4641-9B91-8F243FE863D0}" dt="2020-11-17T11:14:01.472" v="713" actId="47"/>
        <pc:sldMkLst>
          <pc:docMk/>
          <pc:sldMk cId="3301141576" sldId="263"/>
        </pc:sldMkLst>
        <pc:spChg chg="add">
          <ac:chgData name="Lucía Escati" userId="8e33a0c2-8252-48c1-9900-26b641b2146c" providerId="ADAL" clId="{59FABC91-D4B3-4641-9B91-8F243FE863D0}" dt="2020-11-13T16:24:58.343" v="512" actId="22"/>
          <ac:spMkLst>
            <pc:docMk/>
            <pc:sldMk cId="3301141576" sldId="263"/>
            <ac:spMk id="2" creationId="{3117B180-26B4-4071-88DE-9DBE08A99708}"/>
          </ac:spMkLst>
        </pc:spChg>
        <pc:spChg chg="mod">
          <ac:chgData name="Lucía Escati" userId="8e33a0c2-8252-48c1-9900-26b641b2146c" providerId="ADAL" clId="{59FABC91-D4B3-4641-9B91-8F243FE863D0}" dt="2020-11-13T16:38:22.708" v="530" actId="20577"/>
          <ac:spMkLst>
            <pc:docMk/>
            <pc:sldMk cId="3301141576" sldId="263"/>
            <ac:spMk id="4" creationId="{F826BC4B-BA83-4885-AE75-F7F54F814477}"/>
          </ac:spMkLst>
        </pc:spChg>
        <pc:spChg chg="del">
          <ac:chgData name="Lucía Escati" userId="8e33a0c2-8252-48c1-9900-26b641b2146c" providerId="ADAL" clId="{59FABC91-D4B3-4641-9B91-8F243FE863D0}" dt="2020-11-13T16:24:52.280" v="509" actId="478"/>
          <ac:spMkLst>
            <pc:docMk/>
            <pc:sldMk cId="3301141576" sldId="263"/>
            <ac:spMk id="18" creationId="{5174F323-3BA4-4922-B743-6254E10D815E}"/>
          </ac:spMkLst>
        </pc:spChg>
        <pc:spChg chg="mod">
          <ac:chgData name="Lucía Escati" userId="8e33a0c2-8252-48c1-9900-26b641b2146c" providerId="ADAL" clId="{59FABC91-D4B3-4641-9B91-8F243FE863D0}" dt="2020-11-13T16:24:45.827" v="508" actId="1076"/>
          <ac:spMkLst>
            <pc:docMk/>
            <pc:sldMk cId="3301141576" sldId="263"/>
            <ac:spMk id="89" creationId="{C43E8EC3-5A09-406F-93A5-865117124ACE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91" creationId="{C6DCD3B4-1D08-4E53-BBD2-08EFFF536949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93" creationId="{A9F8FC45-2336-448D-8B20-CA1E31230488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95" creationId="{FDBB31D3-B95D-4626-992B-317A6401C102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96" creationId="{B5519E36-4D90-4E00-8F65-36C7BDE5F388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98" creationId="{31270E3E-FD9D-4BD1-A4D4-BF947AF65E37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100" creationId="{9E66DAF9-9530-48F8-B64A-5D1E6FC751BE}"/>
          </ac:spMkLst>
        </pc:spChg>
        <pc:spChg chg="mod">
          <ac:chgData name="Lucía Escati" userId="8e33a0c2-8252-48c1-9900-26b641b2146c" providerId="ADAL" clId="{59FABC91-D4B3-4641-9B91-8F243FE863D0}" dt="2020-11-13T16:24:26.995" v="506" actId="1076"/>
          <ac:spMkLst>
            <pc:docMk/>
            <pc:sldMk cId="3301141576" sldId="263"/>
            <ac:spMk id="102" creationId="{44489B6F-7623-4B7D-9CA4-C2D665FDBF67}"/>
          </ac:spMkLst>
        </pc:spChg>
      </pc:sldChg>
      <pc:sldChg chg="addSp delSp modSp add mod">
        <pc:chgData name="Lucía Escati" userId="8e33a0c2-8252-48c1-9900-26b641b2146c" providerId="ADAL" clId="{59FABC91-D4B3-4641-9B91-8F243FE863D0}" dt="2020-11-17T11:15:35.436" v="749" actId="22"/>
        <pc:sldMkLst>
          <pc:docMk/>
          <pc:sldMk cId="1290317105" sldId="264"/>
        </pc:sldMkLst>
        <pc:spChg chg="add">
          <ac:chgData name="Lucía Escati" userId="8e33a0c2-8252-48c1-9900-26b641b2146c" providerId="ADAL" clId="{59FABC91-D4B3-4641-9B91-8F243FE863D0}" dt="2020-11-17T10:29:14.952" v="597" actId="22"/>
          <ac:spMkLst>
            <pc:docMk/>
            <pc:sldMk cId="1290317105" sldId="264"/>
            <ac:spMk id="3" creationId="{D2E0A0DA-FE9B-4045-8F07-554946A8D169}"/>
          </ac:spMkLst>
        </pc:spChg>
        <pc:spChg chg="add del">
          <ac:chgData name="Lucía Escati" userId="8e33a0c2-8252-48c1-9900-26b641b2146c" providerId="ADAL" clId="{59FABC91-D4B3-4641-9B91-8F243FE863D0}" dt="2020-11-17T11:15:35.002" v="748" actId="478"/>
          <ac:spMkLst>
            <pc:docMk/>
            <pc:sldMk cId="1290317105" sldId="264"/>
            <ac:spMk id="6" creationId="{8EBA8877-8678-482F-AC28-C171F160257D}"/>
          </ac:spMkLst>
        </pc:spChg>
        <pc:spChg chg="add del">
          <ac:chgData name="Lucía Escati" userId="8e33a0c2-8252-48c1-9900-26b641b2146c" providerId="ADAL" clId="{59FABC91-D4B3-4641-9B91-8F243FE863D0}" dt="2020-11-17T11:15:34.040" v="747" actId="22"/>
          <ac:spMkLst>
            <pc:docMk/>
            <pc:sldMk cId="1290317105" sldId="264"/>
            <ac:spMk id="7" creationId="{86C701C8-8925-4EEC-A712-4C5839E45ABE}"/>
          </ac:spMkLst>
        </pc:spChg>
        <pc:spChg chg="add">
          <ac:chgData name="Lucía Escati" userId="8e33a0c2-8252-48c1-9900-26b641b2146c" providerId="ADAL" clId="{59FABC91-D4B3-4641-9B91-8F243FE863D0}" dt="2020-11-17T11:15:35.436" v="749" actId="22"/>
          <ac:spMkLst>
            <pc:docMk/>
            <pc:sldMk cId="1290317105" sldId="264"/>
            <ac:spMk id="8" creationId="{D893054B-F888-4169-A3AC-C44F7982194D}"/>
          </ac:spMkLst>
        </pc:spChg>
        <pc:picChg chg="mod">
          <ac:chgData name="Lucía Escati" userId="8e33a0c2-8252-48c1-9900-26b641b2146c" providerId="ADAL" clId="{59FABC91-D4B3-4641-9B91-8F243FE863D0}" dt="2020-11-17T10:29:42.967" v="601" actId="1076"/>
          <ac:picMkLst>
            <pc:docMk/>
            <pc:sldMk cId="1290317105" sldId="264"/>
            <ac:picMk id="4" creationId="{0184DC15-7C36-4331-ADC1-AABF0488B1B4}"/>
          </ac:picMkLst>
        </pc:picChg>
      </pc:sldChg>
      <pc:sldChg chg="addSp delSp modSp add mod">
        <pc:chgData name="Lucía Escati" userId="8e33a0c2-8252-48c1-9900-26b641b2146c" providerId="ADAL" clId="{59FABC91-D4B3-4641-9B91-8F243FE863D0}" dt="2020-11-17T11:15:39.341" v="751" actId="22"/>
        <pc:sldMkLst>
          <pc:docMk/>
          <pc:sldMk cId="1038544306" sldId="265"/>
        </pc:sldMkLst>
        <pc:spChg chg="del">
          <ac:chgData name="Lucía Escati" userId="8e33a0c2-8252-48c1-9900-26b641b2146c" providerId="ADAL" clId="{59FABC91-D4B3-4641-9B91-8F243FE863D0}" dt="2020-11-17T10:29:56.198" v="604" actId="478"/>
          <ac:spMkLst>
            <pc:docMk/>
            <pc:sldMk cId="1038544306" sldId="265"/>
            <ac:spMk id="3" creationId="{D2E0A0DA-FE9B-4045-8F07-554946A8D169}"/>
          </ac:spMkLst>
        </pc:spChg>
        <pc:spChg chg="add">
          <ac:chgData name="Lucía Escati" userId="8e33a0c2-8252-48c1-9900-26b641b2146c" providerId="ADAL" clId="{59FABC91-D4B3-4641-9B91-8F243FE863D0}" dt="2020-11-17T10:30:23.071" v="607" actId="22"/>
          <ac:spMkLst>
            <pc:docMk/>
            <pc:sldMk cId="1038544306" sldId="265"/>
            <ac:spMk id="6" creationId="{46E577F5-407D-4A9D-881B-EC2055F2DABE}"/>
          </ac:spMkLst>
        </pc:spChg>
        <pc:spChg chg="add">
          <ac:chgData name="Lucía Escati" userId="8e33a0c2-8252-48c1-9900-26b641b2146c" providerId="ADAL" clId="{59FABC91-D4B3-4641-9B91-8F243FE863D0}" dt="2020-11-17T10:31:46.730" v="610" actId="22"/>
          <ac:spMkLst>
            <pc:docMk/>
            <pc:sldMk cId="1038544306" sldId="265"/>
            <ac:spMk id="7" creationId="{2C9A6851-1F4E-48BA-B1C1-843543EF1264}"/>
          </ac:spMkLst>
        </pc:spChg>
        <pc:spChg chg="add">
          <ac:chgData name="Lucía Escati" userId="8e33a0c2-8252-48c1-9900-26b641b2146c" providerId="ADAL" clId="{59FABC91-D4B3-4641-9B91-8F243FE863D0}" dt="2020-11-17T10:31:46.730" v="610" actId="22"/>
          <ac:spMkLst>
            <pc:docMk/>
            <pc:sldMk cId="1038544306" sldId="265"/>
            <ac:spMk id="8" creationId="{BFC36949-4D2C-4F7D-AA88-85353EA9C3A3}"/>
          </ac:spMkLst>
        </pc:spChg>
        <pc:spChg chg="add mod">
          <ac:chgData name="Lucía Escati" userId="8e33a0c2-8252-48c1-9900-26b641b2146c" providerId="ADAL" clId="{59FABC91-D4B3-4641-9B91-8F243FE863D0}" dt="2020-11-17T10:32:01.590" v="612" actId="1076"/>
          <ac:spMkLst>
            <pc:docMk/>
            <pc:sldMk cId="1038544306" sldId="265"/>
            <ac:spMk id="9" creationId="{A904843C-3E85-48F8-BD40-95E28CF9ED76}"/>
          </ac:spMkLst>
        </pc:spChg>
        <pc:spChg chg="add mod">
          <ac:chgData name="Lucía Escati" userId="8e33a0c2-8252-48c1-9900-26b641b2146c" providerId="ADAL" clId="{59FABC91-D4B3-4641-9B91-8F243FE863D0}" dt="2020-11-17T10:31:55.334" v="611" actId="1076"/>
          <ac:spMkLst>
            <pc:docMk/>
            <pc:sldMk cId="1038544306" sldId="265"/>
            <ac:spMk id="10" creationId="{3CB77BB3-0DDE-4D2E-80C4-50409ADA8A6E}"/>
          </ac:spMkLst>
        </pc:spChg>
        <pc:spChg chg="add mod">
          <ac:chgData name="Lucía Escati" userId="8e33a0c2-8252-48c1-9900-26b641b2146c" providerId="ADAL" clId="{59FABC91-D4B3-4641-9B91-8F243FE863D0}" dt="2020-11-17T10:41:25.257" v="631" actId="2085"/>
          <ac:spMkLst>
            <pc:docMk/>
            <pc:sldMk cId="1038544306" sldId="265"/>
            <ac:spMk id="11" creationId="{0804E684-9EE1-460E-B021-F6798AA5C449}"/>
          </ac:spMkLst>
        </pc:spChg>
        <pc:spChg chg="add mod">
          <ac:chgData name="Lucía Escati" userId="8e33a0c2-8252-48c1-9900-26b641b2146c" providerId="ADAL" clId="{59FABC91-D4B3-4641-9B91-8F243FE863D0}" dt="2020-11-17T10:47:16.284" v="644" actId="207"/>
          <ac:spMkLst>
            <pc:docMk/>
            <pc:sldMk cId="1038544306" sldId="265"/>
            <ac:spMk id="13" creationId="{EADBF71F-9636-4443-A1E6-F900BEED0796}"/>
          </ac:spMkLst>
        </pc:spChg>
        <pc:spChg chg="add mod">
          <ac:chgData name="Lucía Escati" userId="8e33a0c2-8252-48c1-9900-26b641b2146c" providerId="ADAL" clId="{59FABC91-D4B3-4641-9B91-8F243FE863D0}" dt="2020-11-17T10:47:20.803" v="647" actId="207"/>
          <ac:spMkLst>
            <pc:docMk/>
            <pc:sldMk cId="1038544306" sldId="265"/>
            <ac:spMk id="15" creationId="{683AB859-1212-4B26-B224-B33B7DEBA8EB}"/>
          </ac:spMkLst>
        </pc:spChg>
        <pc:spChg chg="add mod">
          <ac:chgData name="Lucía Escati" userId="8e33a0c2-8252-48c1-9900-26b641b2146c" providerId="ADAL" clId="{59FABC91-D4B3-4641-9B91-8F243FE863D0}" dt="2020-11-17T10:45:25.132" v="641" actId="20577"/>
          <ac:spMkLst>
            <pc:docMk/>
            <pc:sldMk cId="1038544306" sldId="265"/>
            <ac:spMk id="17" creationId="{2295E61B-A590-4846-AD4A-9C11F8C68E6C}"/>
          </ac:spMkLst>
        </pc:spChg>
        <pc:spChg chg="add del">
          <ac:chgData name="Lucía Escati" userId="8e33a0c2-8252-48c1-9900-26b641b2146c" providerId="ADAL" clId="{59FABC91-D4B3-4641-9B91-8F243FE863D0}" dt="2020-11-17T11:15:38.983" v="750" actId="478"/>
          <ac:spMkLst>
            <pc:docMk/>
            <pc:sldMk cId="1038544306" sldId="265"/>
            <ac:spMk id="21" creationId="{733A5485-2091-45D1-AC45-AE77CC0E6214}"/>
          </ac:spMkLst>
        </pc:spChg>
        <pc:spChg chg="add">
          <ac:chgData name="Lucía Escati" userId="8e33a0c2-8252-48c1-9900-26b641b2146c" providerId="ADAL" clId="{59FABC91-D4B3-4641-9B91-8F243FE863D0}" dt="2020-11-17T11:15:39.341" v="751" actId="22"/>
          <ac:spMkLst>
            <pc:docMk/>
            <pc:sldMk cId="1038544306" sldId="265"/>
            <ac:spMk id="22" creationId="{549351E6-75B6-4AED-9F91-AA37B8F667CB}"/>
          </ac:spMkLst>
        </pc:spChg>
        <pc:picChg chg="mod">
          <ac:chgData name="Lucía Escati" userId="8e33a0c2-8252-48c1-9900-26b641b2146c" providerId="ADAL" clId="{59FABC91-D4B3-4641-9B91-8F243FE863D0}" dt="2020-11-17T10:30:13.143" v="606" actId="1076"/>
          <ac:picMkLst>
            <pc:docMk/>
            <pc:sldMk cId="1038544306" sldId="265"/>
            <ac:picMk id="4" creationId="{0184DC15-7C36-4331-ADC1-AABF0488B1B4}"/>
          </ac:picMkLst>
        </pc:picChg>
        <pc:picChg chg="mod">
          <ac:chgData name="Lucía Escati" userId="8e33a0c2-8252-48c1-9900-26b641b2146c" providerId="ADAL" clId="{59FABC91-D4B3-4641-9B91-8F243FE863D0}" dt="2020-11-17T10:30:46.824" v="609" actId="1076"/>
          <ac:picMkLst>
            <pc:docMk/>
            <pc:sldMk cId="1038544306" sldId="265"/>
            <ac:picMk id="19" creationId="{D5A99038-38D6-4C58-A326-85F58C0C9C59}"/>
          </ac:picMkLst>
        </pc:picChg>
      </pc:sldChg>
      <pc:sldChg chg="addSp delSp modSp add mod">
        <pc:chgData name="Lucía Escati" userId="8e33a0c2-8252-48c1-9900-26b641b2146c" providerId="ADAL" clId="{59FABC91-D4B3-4641-9B91-8F243FE863D0}" dt="2020-11-17T11:15:43.375" v="753" actId="22"/>
        <pc:sldMkLst>
          <pc:docMk/>
          <pc:sldMk cId="1122496629" sldId="266"/>
        </pc:sldMkLst>
        <pc:spChg chg="add mod">
          <ac:chgData name="Lucía Escati" userId="8e33a0c2-8252-48c1-9900-26b641b2146c" providerId="ADAL" clId="{59FABC91-D4B3-4641-9B91-8F243FE863D0}" dt="2020-11-17T11:13:16.771" v="694" actId="20577"/>
          <ac:spMkLst>
            <pc:docMk/>
            <pc:sldMk cId="1122496629" sldId="266"/>
            <ac:spMk id="3" creationId="{50231841-BD52-4ADC-AF3C-3E647118FDD1}"/>
          </ac:spMkLst>
        </pc:spChg>
        <pc:spChg chg="del">
          <ac:chgData name="Lucía Escati" userId="8e33a0c2-8252-48c1-9900-26b641b2146c" providerId="ADAL" clId="{59FABC91-D4B3-4641-9B91-8F243FE863D0}" dt="2020-11-17T11:11:04.664" v="656" actId="478"/>
          <ac:spMkLst>
            <pc:docMk/>
            <pc:sldMk cId="1122496629" sldId="266"/>
            <ac:spMk id="6" creationId="{46E577F5-407D-4A9D-881B-EC2055F2DABE}"/>
          </ac:spMkLst>
        </pc:spChg>
        <pc:spChg chg="mod">
          <ac:chgData name="Lucía Escati" userId="8e33a0c2-8252-48c1-9900-26b641b2146c" providerId="ADAL" clId="{59FABC91-D4B3-4641-9B91-8F243FE863D0}" dt="2020-11-17T11:13:47.465" v="710" actId="20577"/>
          <ac:spMkLst>
            <pc:docMk/>
            <pc:sldMk cId="1122496629" sldId="266"/>
            <ac:spMk id="7" creationId="{2C9A6851-1F4E-48BA-B1C1-843543EF1264}"/>
          </ac:spMkLst>
        </pc:spChg>
        <pc:spChg chg="del mod">
          <ac:chgData name="Lucía Escati" userId="8e33a0c2-8252-48c1-9900-26b641b2146c" providerId="ADAL" clId="{59FABC91-D4B3-4641-9B91-8F243FE863D0}" dt="2020-11-17T11:13:51.097" v="711" actId="478"/>
          <ac:spMkLst>
            <pc:docMk/>
            <pc:sldMk cId="1122496629" sldId="266"/>
            <ac:spMk id="8" creationId="{BFC36949-4D2C-4F7D-AA88-85353EA9C3A3}"/>
          </ac:spMkLst>
        </pc:spChg>
        <pc:spChg chg="del">
          <ac:chgData name="Lucía Escati" userId="8e33a0c2-8252-48c1-9900-26b641b2146c" providerId="ADAL" clId="{59FABC91-D4B3-4641-9B91-8F243FE863D0}" dt="2020-11-17T11:11:50.720" v="661" actId="478"/>
          <ac:spMkLst>
            <pc:docMk/>
            <pc:sldMk cId="1122496629" sldId="266"/>
            <ac:spMk id="9" creationId="{A904843C-3E85-48F8-BD40-95E28CF9ED76}"/>
          </ac:spMkLst>
        </pc:spChg>
        <pc:spChg chg="del">
          <ac:chgData name="Lucía Escati" userId="8e33a0c2-8252-48c1-9900-26b641b2146c" providerId="ADAL" clId="{59FABC91-D4B3-4641-9B91-8F243FE863D0}" dt="2020-11-17T11:11:51.800" v="662" actId="478"/>
          <ac:spMkLst>
            <pc:docMk/>
            <pc:sldMk cId="1122496629" sldId="266"/>
            <ac:spMk id="10" creationId="{3CB77BB3-0DDE-4D2E-80C4-50409ADA8A6E}"/>
          </ac:spMkLst>
        </pc:spChg>
        <pc:spChg chg="mod">
          <ac:chgData name="Lucía Escati" userId="8e33a0c2-8252-48c1-9900-26b641b2146c" providerId="ADAL" clId="{59FABC91-D4B3-4641-9B91-8F243FE863D0}" dt="2020-11-17T11:13:40.122" v="698" actId="207"/>
          <ac:spMkLst>
            <pc:docMk/>
            <pc:sldMk cId="1122496629" sldId="266"/>
            <ac:spMk id="11" creationId="{0804E684-9EE1-460E-B021-F6798AA5C449}"/>
          </ac:spMkLst>
        </pc:spChg>
        <pc:spChg chg="add del">
          <ac:chgData name="Lucía Escati" userId="8e33a0c2-8252-48c1-9900-26b641b2146c" providerId="ADAL" clId="{59FABC91-D4B3-4641-9B91-8F243FE863D0}" dt="2020-11-17T11:15:43.044" v="752" actId="478"/>
          <ac:spMkLst>
            <pc:docMk/>
            <pc:sldMk cId="1122496629" sldId="266"/>
            <ac:spMk id="12" creationId="{1E5270CD-35A2-4BE9-98A2-93FF03A5375F}"/>
          </ac:spMkLst>
        </pc:spChg>
        <pc:spChg chg="del mod">
          <ac:chgData name="Lucía Escati" userId="8e33a0c2-8252-48c1-9900-26b641b2146c" providerId="ADAL" clId="{59FABC91-D4B3-4641-9B91-8F243FE863D0}" dt="2020-11-17T11:13:55.982" v="712" actId="478"/>
          <ac:spMkLst>
            <pc:docMk/>
            <pc:sldMk cId="1122496629" sldId="266"/>
            <ac:spMk id="13" creationId="{EADBF71F-9636-4443-A1E6-F900BEED0796}"/>
          </ac:spMkLst>
        </pc:spChg>
        <pc:spChg chg="add">
          <ac:chgData name="Lucía Escati" userId="8e33a0c2-8252-48c1-9900-26b641b2146c" providerId="ADAL" clId="{59FABC91-D4B3-4641-9B91-8F243FE863D0}" dt="2020-11-17T11:15:43.375" v="753" actId="22"/>
          <ac:spMkLst>
            <pc:docMk/>
            <pc:sldMk cId="1122496629" sldId="266"/>
            <ac:spMk id="14" creationId="{6E9851C7-3735-42D2-9F45-558187DC9FC1}"/>
          </ac:spMkLst>
        </pc:spChg>
        <pc:spChg chg="del">
          <ac:chgData name="Lucía Escati" userId="8e33a0c2-8252-48c1-9900-26b641b2146c" providerId="ADAL" clId="{59FABC91-D4B3-4641-9B91-8F243FE863D0}" dt="2020-11-17T11:11:45.847" v="660" actId="478"/>
          <ac:spMkLst>
            <pc:docMk/>
            <pc:sldMk cId="1122496629" sldId="266"/>
            <ac:spMk id="15" creationId="{683AB859-1212-4B26-B224-B33B7DEBA8EB}"/>
          </ac:spMkLst>
        </pc:spChg>
        <pc:spChg chg="del">
          <ac:chgData name="Lucía Escati" userId="8e33a0c2-8252-48c1-9900-26b641b2146c" providerId="ADAL" clId="{59FABC91-D4B3-4641-9B91-8F243FE863D0}" dt="2020-11-17T11:11:45.847" v="660" actId="478"/>
          <ac:spMkLst>
            <pc:docMk/>
            <pc:sldMk cId="1122496629" sldId="266"/>
            <ac:spMk id="17" creationId="{2295E61B-A590-4846-AD4A-9C11F8C68E6C}"/>
          </ac:spMkLst>
        </pc:spChg>
        <pc:picChg chg="mod">
          <ac:chgData name="Lucía Escati" userId="8e33a0c2-8252-48c1-9900-26b641b2146c" providerId="ADAL" clId="{59FABC91-D4B3-4641-9B91-8F243FE863D0}" dt="2020-11-17T10:49:34.408" v="652" actId="1076"/>
          <ac:picMkLst>
            <pc:docMk/>
            <pc:sldMk cId="1122496629" sldId="266"/>
            <ac:picMk id="19" creationId="{D5A99038-38D6-4C58-A326-85F58C0C9C59}"/>
          </ac:picMkLst>
        </pc:picChg>
        <pc:picChg chg="mod">
          <ac:chgData name="Lucía Escati" userId="8e33a0c2-8252-48c1-9900-26b641b2146c" providerId="ADAL" clId="{59FABC91-D4B3-4641-9B91-8F243FE863D0}" dt="2020-11-17T10:58:06.545" v="655" actId="1076"/>
          <ac:picMkLst>
            <pc:docMk/>
            <pc:sldMk cId="1122496629" sldId="266"/>
            <ac:picMk id="23" creationId="{B58DDFCC-89F0-43A8-AF6E-D6433174E677}"/>
          </ac:picMkLst>
        </pc:picChg>
      </pc:sldChg>
      <pc:sldChg chg="addSp delSp modSp add mod">
        <pc:chgData name="Lucía Escati" userId="8e33a0c2-8252-48c1-9900-26b641b2146c" providerId="ADAL" clId="{59FABC91-D4B3-4641-9B91-8F243FE863D0}" dt="2020-11-17T11:25:37.992" v="959" actId="20577"/>
        <pc:sldMkLst>
          <pc:docMk/>
          <pc:sldMk cId="3388872802" sldId="267"/>
        </pc:sldMkLst>
        <pc:spChg chg="mod">
          <ac:chgData name="Lucía Escati" userId="8e33a0c2-8252-48c1-9900-26b641b2146c" providerId="ADAL" clId="{59FABC91-D4B3-4641-9B91-8F243FE863D0}" dt="2020-11-17T11:23:22.989" v="832" actId="20577"/>
          <ac:spMkLst>
            <pc:docMk/>
            <pc:sldMk cId="3388872802" sldId="267"/>
            <ac:spMk id="3" creationId="{50231841-BD52-4ADC-AF3C-3E647118FDD1}"/>
          </ac:spMkLst>
        </pc:spChg>
        <pc:spChg chg="add mod">
          <ac:chgData name="Lucía Escati" userId="8e33a0c2-8252-48c1-9900-26b641b2146c" providerId="ADAL" clId="{59FABC91-D4B3-4641-9B91-8F243FE863D0}" dt="2020-11-17T11:23:43.716" v="838" actId="207"/>
          <ac:spMkLst>
            <pc:docMk/>
            <pc:sldMk cId="3388872802" sldId="267"/>
            <ac:spMk id="6" creationId="{00E3531A-1B33-4BAD-886C-07A85F5A0387}"/>
          </ac:spMkLst>
        </pc:spChg>
        <pc:spChg chg="del mod">
          <ac:chgData name="Lucía Escati" userId="8e33a0c2-8252-48c1-9900-26b641b2146c" providerId="ADAL" clId="{59FABC91-D4B3-4641-9B91-8F243FE863D0}" dt="2020-11-17T11:23:01.200" v="816" actId="478"/>
          <ac:spMkLst>
            <pc:docMk/>
            <pc:sldMk cId="3388872802" sldId="267"/>
            <ac:spMk id="7" creationId="{2C9A6851-1F4E-48BA-B1C1-843543EF1264}"/>
          </ac:spMkLst>
        </pc:spChg>
        <pc:spChg chg="add mod">
          <ac:chgData name="Lucía Escati" userId="8e33a0c2-8252-48c1-9900-26b641b2146c" providerId="ADAL" clId="{59FABC91-D4B3-4641-9B91-8F243FE863D0}" dt="2020-11-17T11:23:32.636" v="834" actId="20577"/>
          <ac:spMkLst>
            <pc:docMk/>
            <pc:sldMk cId="3388872802" sldId="267"/>
            <ac:spMk id="8" creationId="{6211DF10-D5C7-458B-8CD7-A5C77DE45DFC}"/>
          </ac:spMkLst>
        </pc:spChg>
        <pc:spChg chg="add mod">
          <ac:chgData name="Lucía Escati" userId="8e33a0c2-8252-48c1-9900-26b641b2146c" providerId="ADAL" clId="{59FABC91-D4B3-4641-9B91-8F243FE863D0}" dt="2020-11-17T11:23:40.822" v="837" actId="20577"/>
          <ac:spMkLst>
            <pc:docMk/>
            <pc:sldMk cId="3388872802" sldId="267"/>
            <ac:spMk id="9" creationId="{8557A6FF-C51E-4148-856E-C3C3798CE30D}"/>
          </ac:spMkLst>
        </pc:spChg>
        <pc:spChg chg="add mod">
          <ac:chgData name="Lucía Escati" userId="8e33a0c2-8252-48c1-9900-26b641b2146c" providerId="ADAL" clId="{59FABC91-D4B3-4641-9B91-8F243FE863D0}" dt="2020-11-17T11:24:52.978" v="931" actId="207"/>
          <ac:spMkLst>
            <pc:docMk/>
            <pc:sldMk cId="3388872802" sldId="267"/>
            <ac:spMk id="10" creationId="{BD9C2234-235F-44A7-8A51-978DDE64ADEC}"/>
          </ac:spMkLst>
        </pc:spChg>
        <pc:spChg chg="del mod">
          <ac:chgData name="Lucía Escati" userId="8e33a0c2-8252-48c1-9900-26b641b2146c" providerId="ADAL" clId="{59FABC91-D4B3-4641-9B91-8F243FE863D0}" dt="2020-11-17T11:22:58.824" v="815" actId="478"/>
          <ac:spMkLst>
            <pc:docMk/>
            <pc:sldMk cId="3388872802" sldId="267"/>
            <ac:spMk id="11" creationId="{0804E684-9EE1-460E-B021-F6798AA5C449}"/>
          </ac:spMkLst>
        </pc:spChg>
        <pc:spChg chg="add mod">
          <ac:chgData name="Lucía Escati" userId="8e33a0c2-8252-48c1-9900-26b641b2146c" providerId="ADAL" clId="{59FABC91-D4B3-4641-9B91-8F243FE863D0}" dt="2020-11-17T11:24:30.372" v="929" actId="20577"/>
          <ac:spMkLst>
            <pc:docMk/>
            <pc:sldMk cId="3388872802" sldId="267"/>
            <ac:spMk id="12" creationId="{BA07365D-E0A9-41C8-BF23-FA1823820BCD}"/>
          </ac:spMkLst>
        </pc:spChg>
        <pc:spChg chg="add mod">
          <ac:chgData name="Lucía Escati" userId="8e33a0c2-8252-48c1-9900-26b641b2146c" providerId="ADAL" clId="{59FABC91-D4B3-4641-9B91-8F243FE863D0}" dt="2020-11-17T11:25:37.992" v="959" actId="20577"/>
          <ac:spMkLst>
            <pc:docMk/>
            <pc:sldMk cId="3388872802" sldId="267"/>
            <ac:spMk id="13" creationId="{4B572192-969B-4DE2-BEA4-B61EED87F1F4}"/>
          </ac:spMkLst>
        </pc:spChg>
        <pc:picChg chg="mod">
          <ac:chgData name="Lucía Escati" userId="8e33a0c2-8252-48c1-9900-26b641b2146c" providerId="ADAL" clId="{59FABC91-D4B3-4641-9B91-8F243FE863D0}" dt="2020-11-17T11:17:00.338" v="807" actId="1076"/>
          <ac:picMkLst>
            <pc:docMk/>
            <pc:sldMk cId="3388872802" sldId="267"/>
            <ac:picMk id="23" creationId="{B58DDFCC-89F0-43A8-AF6E-D6433174E677}"/>
          </ac:picMkLst>
        </pc:picChg>
        <pc:picChg chg="mod">
          <ac:chgData name="Lucía Escati" userId="8e33a0c2-8252-48c1-9900-26b641b2146c" providerId="ADAL" clId="{59FABC91-D4B3-4641-9B91-8F243FE863D0}" dt="2020-11-17T11:24:46.281" v="930" actId="1076"/>
          <ac:picMkLst>
            <pc:docMk/>
            <pc:sldMk cId="3388872802" sldId="267"/>
            <ac:picMk id="25" creationId="{831A2C54-D992-44AF-99B2-85076732945C}"/>
          </ac:picMkLst>
        </pc:picChg>
      </pc:sldChg>
      <pc:sldChg chg="addSp delSp modSp add mod">
        <pc:chgData name="Lucía Escati" userId="8e33a0c2-8252-48c1-9900-26b641b2146c" providerId="ADAL" clId="{59FABC91-D4B3-4641-9B91-8F243FE863D0}" dt="2020-11-17T11:43:35.100" v="1314" actId="1076"/>
        <pc:sldMkLst>
          <pc:docMk/>
          <pc:sldMk cId="4063315568" sldId="268"/>
        </pc:sldMkLst>
        <pc:spChg chg="mod">
          <ac:chgData name="Lucía Escati" userId="8e33a0c2-8252-48c1-9900-26b641b2146c" providerId="ADAL" clId="{59FABC91-D4B3-4641-9B91-8F243FE863D0}" dt="2020-11-17T11:41:59.011" v="1299" actId="1076"/>
          <ac:spMkLst>
            <pc:docMk/>
            <pc:sldMk cId="4063315568" sldId="268"/>
            <ac:spMk id="3" creationId="{50231841-BD52-4ADC-AF3C-3E647118FDD1}"/>
          </ac:spMkLst>
        </pc:spChg>
        <pc:spChg chg="mod">
          <ac:chgData name="Lucía Escati" userId="8e33a0c2-8252-48c1-9900-26b641b2146c" providerId="ADAL" clId="{59FABC91-D4B3-4641-9B91-8F243FE863D0}" dt="2020-11-17T11:41:59.011" v="1299" actId="1076"/>
          <ac:spMkLst>
            <pc:docMk/>
            <pc:sldMk cId="4063315568" sldId="268"/>
            <ac:spMk id="6" creationId="{00E3531A-1B33-4BAD-886C-07A85F5A0387}"/>
          </ac:spMkLst>
        </pc:spChg>
        <pc:spChg chg="del mod">
          <ac:chgData name="Lucía Escati" userId="8e33a0c2-8252-48c1-9900-26b641b2146c" providerId="ADAL" clId="{59FABC91-D4B3-4641-9B91-8F243FE863D0}" dt="2020-11-17T11:32:31.528" v="1146" actId="478"/>
          <ac:spMkLst>
            <pc:docMk/>
            <pc:sldMk cId="4063315568" sldId="268"/>
            <ac:spMk id="8" creationId="{6211DF10-D5C7-458B-8CD7-A5C77DE45DFC}"/>
          </ac:spMkLst>
        </pc:spChg>
        <pc:spChg chg="del">
          <ac:chgData name="Lucía Escati" userId="8e33a0c2-8252-48c1-9900-26b641b2146c" providerId="ADAL" clId="{59FABC91-D4B3-4641-9B91-8F243FE863D0}" dt="2020-11-17T11:30:27.199" v="1046" actId="478"/>
          <ac:spMkLst>
            <pc:docMk/>
            <pc:sldMk cId="4063315568" sldId="268"/>
            <ac:spMk id="9" creationId="{8557A6FF-C51E-4148-856E-C3C3798CE30D}"/>
          </ac:spMkLst>
        </pc:spChg>
        <pc:spChg chg="mod">
          <ac:chgData name="Lucía Escati" userId="8e33a0c2-8252-48c1-9900-26b641b2146c" providerId="ADAL" clId="{59FABC91-D4B3-4641-9B91-8F243FE863D0}" dt="2020-11-17T11:43:28.748" v="1313" actId="1076"/>
          <ac:spMkLst>
            <pc:docMk/>
            <pc:sldMk cId="4063315568" sldId="268"/>
            <ac:spMk id="10" creationId="{BD9C2234-235F-44A7-8A51-978DDE64ADEC}"/>
          </ac:spMkLst>
        </pc:spChg>
        <pc:spChg chg="add del mod">
          <ac:chgData name="Lucía Escati" userId="8e33a0c2-8252-48c1-9900-26b641b2146c" providerId="ADAL" clId="{59FABC91-D4B3-4641-9B91-8F243FE863D0}" dt="2020-11-17T11:33:35.436" v="1153" actId="478"/>
          <ac:spMkLst>
            <pc:docMk/>
            <pc:sldMk cId="4063315568" sldId="268"/>
            <ac:spMk id="11" creationId="{2358BD3F-C0E1-40A6-840E-A8B3445F960A}"/>
          </ac:spMkLst>
        </pc:spChg>
        <pc:spChg chg="mod">
          <ac:chgData name="Lucía Escati" userId="8e33a0c2-8252-48c1-9900-26b641b2146c" providerId="ADAL" clId="{59FABC91-D4B3-4641-9B91-8F243FE863D0}" dt="2020-11-17T11:43:35.100" v="1314" actId="1076"/>
          <ac:spMkLst>
            <pc:docMk/>
            <pc:sldMk cId="4063315568" sldId="268"/>
            <ac:spMk id="12" creationId="{BA07365D-E0A9-41C8-BF23-FA1823820BCD}"/>
          </ac:spMkLst>
        </pc:spChg>
        <pc:spChg chg="del">
          <ac:chgData name="Lucía Escati" userId="8e33a0c2-8252-48c1-9900-26b641b2146c" providerId="ADAL" clId="{59FABC91-D4B3-4641-9B91-8F243FE863D0}" dt="2020-11-17T11:30:28.479" v="1047" actId="478"/>
          <ac:spMkLst>
            <pc:docMk/>
            <pc:sldMk cId="4063315568" sldId="268"/>
            <ac:spMk id="13" creationId="{4B572192-969B-4DE2-BEA4-B61EED87F1F4}"/>
          </ac:spMkLst>
        </pc:spChg>
        <pc:spChg chg="add del mod">
          <ac:chgData name="Lucía Escati" userId="8e33a0c2-8252-48c1-9900-26b641b2146c" providerId="ADAL" clId="{59FABC91-D4B3-4641-9B91-8F243FE863D0}" dt="2020-11-17T11:34:35.392" v="1165" actId="478"/>
          <ac:spMkLst>
            <pc:docMk/>
            <pc:sldMk cId="4063315568" sldId="268"/>
            <ac:spMk id="15" creationId="{54F7F4C5-3519-4A0F-A15E-EDBBD4D906C7}"/>
          </ac:spMkLst>
        </pc:spChg>
        <pc:spChg chg="add mod">
          <ac:chgData name="Lucía Escati" userId="8e33a0c2-8252-48c1-9900-26b641b2146c" providerId="ADAL" clId="{59FABC91-D4B3-4641-9B91-8F243FE863D0}" dt="2020-11-17T11:43:09.388" v="1311" actId="1076"/>
          <ac:spMkLst>
            <pc:docMk/>
            <pc:sldMk cId="4063315568" sldId="268"/>
            <ac:spMk id="16" creationId="{107407DE-66DF-46E0-8F65-7262F5F7D0BE}"/>
          </ac:spMkLst>
        </pc:spChg>
        <pc:spChg chg="add mod">
          <ac:chgData name="Lucía Escati" userId="8e33a0c2-8252-48c1-9900-26b641b2146c" providerId="ADAL" clId="{59FABC91-D4B3-4641-9B91-8F243FE863D0}" dt="2020-11-17T11:43:15.828" v="1312" actId="1076"/>
          <ac:spMkLst>
            <pc:docMk/>
            <pc:sldMk cId="4063315568" sldId="268"/>
            <ac:spMk id="17" creationId="{AAFC1391-B09F-4D68-912F-E8CC389BC267}"/>
          </ac:spMkLst>
        </pc:spChg>
        <pc:picChg chg="add del">
          <ac:chgData name="Lucía Escati" userId="8e33a0c2-8252-48c1-9900-26b641b2146c" providerId="ADAL" clId="{59FABC91-D4B3-4641-9B91-8F243FE863D0}" dt="2020-11-17T11:33:18.444" v="1150" actId="22"/>
          <ac:picMkLst>
            <pc:docMk/>
            <pc:sldMk cId="4063315568" sldId="268"/>
            <ac:picMk id="7" creationId="{5BE9ACED-583B-4934-8A1E-95E9D9CC3005}"/>
          </ac:picMkLst>
        </pc:picChg>
        <pc:picChg chg="mod">
          <ac:chgData name="Lucía Escati" userId="8e33a0c2-8252-48c1-9900-26b641b2146c" providerId="ADAL" clId="{59FABC91-D4B3-4641-9B91-8F243FE863D0}" dt="2020-11-17T11:28:43.674" v="1001" actId="1076"/>
          <ac:picMkLst>
            <pc:docMk/>
            <pc:sldMk cId="4063315568" sldId="268"/>
            <ac:picMk id="25" creationId="{831A2C54-D992-44AF-99B2-85076732945C}"/>
          </ac:picMkLst>
        </pc:picChg>
        <pc:picChg chg="mod">
          <ac:chgData name="Lucía Escati" userId="8e33a0c2-8252-48c1-9900-26b641b2146c" providerId="ADAL" clId="{59FABC91-D4B3-4641-9B91-8F243FE863D0}" dt="2020-11-17T11:32:49.955" v="1148" actId="1076"/>
          <ac:picMkLst>
            <pc:docMk/>
            <pc:sldMk cId="4063315568" sldId="268"/>
            <ac:picMk id="37" creationId="{2FCAAB29-DCC4-4F17-8D1C-0DC90056DFD2}"/>
          </ac:picMkLst>
        </pc:picChg>
      </pc:sldChg>
      <pc:sldChg chg="delSp modSp add mod">
        <pc:chgData name="Lucía Escati" userId="8e33a0c2-8252-48c1-9900-26b641b2146c" providerId="ADAL" clId="{59FABC91-D4B3-4641-9B91-8F243FE863D0}" dt="2020-11-17T11:26:58.988" v="976" actId="1076"/>
        <pc:sldMkLst>
          <pc:docMk/>
          <pc:sldMk cId="1728566086" sldId="269"/>
        </pc:sldMkLst>
        <pc:spChg chg="del">
          <ac:chgData name="Lucía Escati" userId="8e33a0c2-8252-48c1-9900-26b641b2146c" providerId="ADAL" clId="{59FABC91-D4B3-4641-9B91-8F243FE863D0}" dt="2020-11-17T11:26:13.806" v="964" actId="478"/>
          <ac:spMkLst>
            <pc:docMk/>
            <pc:sldMk cId="1728566086" sldId="269"/>
            <ac:spMk id="3" creationId="{D2E0A0DA-FE9B-4045-8F07-554946A8D169}"/>
          </ac:spMkLst>
        </pc:spChg>
        <pc:spChg chg="del">
          <ac:chgData name="Lucía Escati" userId="8e33a0c2-8252-48c1-9900-26b641b2146c" providerId="ADAL" clId="{59FABC91-D4B3-4641-9B91-8F243FE863D0}" dt="2020-11-17T11:26:09.036" v="962" actId="478"/>
          <ac:spMkLst>
            <pc:docMk/>
            <pc:sldMk cId="1728566086" sldId="269"/>
            <ac:spMk id="38" creationId="{C5EACCE2-8556-4A84-8537-F27F29FE7BFC}"/>
          </ac:spMkLst>
        </pc:spChg>
        <pc:spChg chg="del">
          <ac:chgData name="Lucía Escati" userId="8e33a0c2-8252-48c1-9900-26b641b2146c" providerId="ADAL" clId="{59FABC91-D4B3-4641-9B91-8F243FE863D0}" dt="2020-11-17T11:26:11.159" v="963" actId="478"/>
          <ac:spMkLst>
            <pc:docMk/>
            <pc:sldMk cId="1728566086" sldId="269"/>
            <ac:spMk id="40" creationId="{A2368625-F443-4477-9C06-F7F39CB82819}"/>
          </ac:spMkLst>
        </pc:spChg>
        <pc:picChg chg="mod">
          <ac:chgData name="Lucía Escati" userId="8e33a0c2-8252-48c1-9900-26b641b2146c" providerId="ADAL" clId="{59FABC91-D4B3-4641-9B91-8F243FE863D0}" dt="2020-11-17T11:26:58.988" v="976" actId="1076"/>
          <ac:picMkLst>
            <pc:docMk/>
            <pc:sldMk cId="1728566086" sldId="269"/>
            <ac:picMk id="4" creationId="{0184DC15-7C36-4331-ADC1-AABF0488B1B4}"/>
          </ac:picMkLst>
        </pc:picChg>
        <pc:picChg chg="del">
          <ac:chgData name="Lucía Escati" userId="8e33a0c2-8252-48c1-9900-26b641b2146c" providerId="ADAL" clId="{59FABC91-D4B3-4641-9B91-8F243FE863D0}" dt="2020-11-17T11:26:09.036" v="962" actId="478"/>
          <ac:picMkLst>
            <pc:docMk/>
            <pc:sldMk cId="1728566086" sldId="269"/>
            <ac:picMk id="19" creationId="{D5A99038-38D6-4C58-A326-85F58C0C9C59}"/>
          </ac:picMkLst>
        </pc:picChg>
        <pc:picChg chg="del">
          <ac:chgData name="Lucía Escati" userId="8e33a0c2-8252-48c1-9900-26b641b2146c" providerId="ADAL" clId="{59FABC91-D4B3-4641-9B91-8F243FE863D0}" dt="2020-11-17T11:26:09.036" v="962" actId="478"/>
          <ac:picMkLst>
            <pc:docMk/>
            <pc:sldMk cId="1728566086" sldId="269"/>
            <ac:picMk id="23" creationId="{B58DDFCC-89F0-43A8-AF6E-D6433174E677}"/>
          </ac:picMkLst>
        </pc:picChg>
        <pc:picChg chg="del">
          <ac:chgData name="Lucía Escati" userId="8e33a0c2-8252-48c1-9900-26b641b2146c" providerId="ADAL" clId="{59FABC91-D4B3-4641-9B91-8F243FE863D0}" dt="2020-11-17T11:26:09.036" v="962" actId="478"/>
          <ac:picMkLst>
            <pc:docMk/>
            <pc:sldMk cId="1728566086" sldId="269"/>
            <ac:picMk id="25" creationId="{831A2C54-D992-44AF-99B2-85076732945C}"/>
          </ac:picMkLst>
        </pc:picChg>
        <pc:picChg chg="del">
          <ac:chgData name="Lucía Escati" userId="8e33a0c2-8252-48c1-9900-26b641b2146c" providerId="ADAL" clId="{59FABC91-D4B3-4641-9B91-8F243FE863D0}" dt="2020-11-17T11:26:09.036" v="962" actId="478"/>
          <ac:picMkLst>
            <pc:docMk/>
            <pc:sldMk cId="1728566086" sldId="269"/>
            <ac:picMk id="37" creationId="{2FCAAB29-DCC4-4F17-8D1C-0DC90056DFD2}"/>
          </ac:picMkLst>
        </pc:picChg>
      </pc:sldChg>
      <pc:sldChg chg="addSp delSp modSp add mod ord">
        <pc:chgData name="Lucía Escati" userId="8e33a0c2-8252-48c1-9900-26b641b2146c" providerId="ADAL" clId="{59FABC91-D4B3-4641-9B91-8F243FE863D0}" dt="2020-11-17T11:26:50.940" v="975" actId="1076"/>
        <pc:sldMkLst>
          <pc:docMk/>
          <pc:sldMk cId="2891643097" sldId="270"/>
        </pc:sldMkLst>
        <pc:picChg chg="add mod">
          <ac:chgData name="Lucía Escati" userId="8e33a0c2-8252-48c1-9900-26b641b2146c" providerId="ADAL" clId="{59FABC91-D4B3-4641-9B91-8F243FE863D0}" dt="2020-11-17T11:26:50.940" v="975" actId="1076"/>
          <ac:picMkLst>
            <pc:docMk/>
            <pc:sldMk cId="2891643097" sldId="270"/>
            <ac:picMk id="3" creationId="{DFAB416C-CAB9-4721-A8B4-D8B8291C4A2E}"/>
          </ac:picMkLst>
        </pc:picChg>
        <pc:picChg chg="del">
          <ac:chgData name="Lucía Escati" userId="8e33a0c2-8252-48c1-9900-26b641b2146c" providerId="ADAL" clId="{59FABC91-D4B3-4641-9B91-8F243FE863D0}" dt="2020-11-17T11:26:41.807" v="971" actId="478"/>
          <ac:picMkLst>
            <pc:docMk/>
            <pc:sldMk cId="2891643097" sldId="270"/>
            <ac:picMk id="4" creationId="{0184DC15-7C36-4331-ADC1-AABF0488B1B4}"/>
          </ac:picMkLst>
        </pc:picChg>
      </pc:sldChg>
      <pc:sldChg chg="addSp delSp modSp add mod ord">
        <pc:chgData name="Lucía Escati" userId="8e33a0c2-8252-48c1-9900-26b641b2146c" providerId="ADAL" clId="{59FABC91-D4B3-4641-9B91-8F243FE863D0}" dt="2020-11-17T11:27:24.884" v="983" actId="1076"/>
        <pc:sldMkLst>
          <pc:docMk/>
          <pc:sldMk cId="3542821789" sldId="271"/>
        </pc:sldMkLst>
        <pc:picChg chg="del">
          <ac:chgData name="Lucía Escati" userId="8e33a0c2-8252-48c1-9900-26b641b2146c" providerId="ADAL" clId="{59FABC91-D4B3-4641-9B91-8F243FE863D0}" dt="2020-11-17T11:27:16.816" v="980" actId="478"/>
          <ac:picMkLst>
            <pc:docMk/>
            <pc:sldMk cId="3542821789" sldId="271"/>
            <ac:picMk id="3" creationId="{DFAB416C-CAB9-4721-A8B4-D8B8291C4A2E}"/>
          </ac:picMkLst>
        </pc:picChg>
        <pc:picChg chg="add mod">
          <ac:chgData name="Lucía Escati" userId="8e33a0c2-8252-48c1-9900-26b641b2146c" providerId="ADAL" clId="{59FABC91-D4B3-4641-9B91-8F243FE863D0}" dt="2020-11-17T11:27:24.884" v="983" actId="1076"/>
          <ac:picMkLst>
            <pc:docMk/>
            <pc:sldMk cId="3542821789" sldId="271"/>
            <ac:picMk id="4" creationId="{83432940-594E-4F9F-8029-83FB000DEC8B}"/>
          </ac:picMkLst>
        </pc:picChg>
      </pc:sldChg>
      <pc:sldChg chg="addSp delSp modSp add mod ord">
        <pc:chgData name="Lucía Escati" userId="8e33a0c2-8252-48c1-9900-26b641b2146c" providerId="ADAL" clId="{59FABC91-D4B3-4641-9B91-8F243FE863D0}" dt="2020-11-17T11:27:43.963" v="990" actId="1076"/>
        <pc:sldMkLst>
          <pc:docMk/>
          <pc:sldMk cId="3311777239" sldId="272"/>
        </pc:sldMkLst>
        <pc:picChg chg="add mod">
          <ac:chgData name="Lucía Escati" userId="8e33a0c2-8252-48c1-9900-26b641b2146c" providerId="ADAL" clId="{59FABC91-D4B3-4641-9B91-8F243FE863D0}" dt="2020-11-17T11:27:43.963" v="990" actId="1076"/>
          <ac:picMkLst>
            <pc:docMk/>
            <pc:sldMk cId="3311777239" sldId="272"/>
            <ac:picMk id="3" creationId="{F9C7E025-89CD-4AD5-A813-53E5C7CD099B}"/>
          </ac:picMkLst>
        </pc:picChg>
        <pc:picChg chg="del">
          <ac:chgData name="Lucía Escati" userId="8e33a0c2-8252-48c1-9900-26b641b2146c" providerId="ADAL" clId="{59FABC91-D4B3-4641-9B91-8F243FE863D0}" dt="2020-11-17T11:27:36.657" v="987" actId="478"/>
          <ac:picMkLst>
            <pc:docMk/>
            <pc:sldMk cId="3311777239" sldId="272"/>
            <ac:picMk id="4" creationId="{83432940-594E-4F9F-8029-83FB000DEC8B}"/>
          </ac:picMkLst>
        </pc:picChg>
      </pc:sldChg>
      <pc:sldChg chg="addSp delSp modSp add mod ord">
        <pc:chgData name="Lucía Escati" userId="8e33a0c2-8252-48c1-9900-26b641b2146c" providerId="ADAL" clId="{59FABC91-D4B3-4641-9B91-8F243FE863D0}" dt="2020-11-17T11:28:20.331" v="997" actId="1076"/>
        <pc:sldMkLst>
          <pc:docMk/>
          <pc:sldMk cId="1717731829" sldId="273"/>
        </pc:sldMkLst>
        <pc:picChg chg="del">
          <ac:chgData name="Lucía Escati" userId="8e33a0c2-8252-48c1-9900-26b641b2146c" providerId="ADAL" clId="{59FABC91-D4B3-4641-9B91-8F243FE863D0}" dt="2020-11-17T11:28:08.156" v="994" actId="478"/>
          <ac:picMkLst>
            <pc:docMk/>
            <pc:sldMk cId="1717731829" sldId="273"/>
            <ac:picMk id="3" creationId="{F9C7E025-89CD-4AD5-A813-53E5C7CD099B}"/>
          </ac:picMkLst>
        </pc:picChg>
        <pc:picChg chg="add mod">
          <ac:chgData name="Lucía Escati" userId="8e33a0c2-8252-48c1-9900-26b641b2146c" providerId="ADAL" clId="{59FABC91-D4B3-4641-9B91-8F243FE863D0}" dt="2020-11-17T11:28:20.331" v="997" actId="1076"/>
          <ac:picMkLst>
            <pc:docMk/>
            <pc:sldMk cId="1717731829" sldId="273"/>
            <ac:picMk id="4" creationId="{0CAE7018-0D91-4E03-B101-546A48C5EB67}"/>
          </ac:picMkLst>
        </pc:picChg>
      </pc:sldChg>
      <pc:sldChg chg="addSp delSp modSp new del mod setBg">
        <pc:chgData name="Lucía Escati" userId="8e33a0c2-8252-48c1-9900-26b641b2146c" providerId="ADAL" clId="{59FABC91-D4B3-4641-9B91-8F243FE863D0}" dt="2020-11-17T11:46:18.241" v="1339" actId="47"/>
        <pc:sldMkLst>
          <pc:docMk/>
          <pc:sldMk cId="2428482532" sldId="274"/>
        </pc:sldMkLst>
        <pc:spChg chg="mod">
          <ac:chgData name="Lucía Escati" userId="8e33a0c2-8252-48c1-9900-26b641b2146c" providerId="ADAL" clId="{59FABC91-D4B3-4641-9B91-8F243FE863D0}" dt="2020-11-17T11:46:13.626" v="1338" actId="26606"/>
          <ac:spMkLst>
            <pc:docMk/>
            <pc:sldMk cId="2428482532" sldId="274"/>
            <ac:spMk id="2" creationId="{931EFA85-72EF-495A-94C3-E1D29AD8D60C}"/>
          </ac:spMkLst>
        </pc:spChg>
        <pc:spChg chg="mod">
          <ac:chgData name="Lucía Escati" userId="8e33a0c2-8252-48c1-9900-26b641b2146c" providerId="ADAL" clId="{59FABC91-D4B3-4641-9B91-8F243FE863D0}" dt="2020-11-17T11:46:13.626" v="1338" actId="26606"/>
          <ac:spMkLst>
            <pc:docMk/>
            <pc:sldMk cId="2428482532" sldId="274"/>
            <ac:spMk id="3" creationId="{2FD8A776-3EC2-4227-8887-AEEB80B47974}"/>
          </ac:spMkLst>
        </pc:spChg>
        <pc:spChg chg="add del">
          <ac:chgData name="Lucía Escati" userId="8e33a0c2-8252-48c1-9900-26b641b2146c" providerId="ADAL" clId="{59FABC91-D4B3-4641-9B91-8F243FE863D0}" dt="2020-11-17T11:46:13.618" v="1337" actId="26606"/>
          <ac:spMkLst>
            <pc:docMk/>
            <pc:sldMk cId="2428482532" sldId="274"/>
            <ac:spMk id="10" creationId="{32E62931-8EB4-42BB-BAAB-D8757BE66D8E}"/>
          </ac:spMkLst>
        </pc:spChg>
        <pc:spChg chg="add">
          <ac:chgData name="Lucía Escati" userId="8e33a0c2-8252-48c1-9900-26b641b2146c" providerId="ADAL" clId="{59FABC91-D4B3-4641-9B91-8F243FE863D0}" dt="2020-11-17T11:46:13.626" v="1338" actId="26606"/>
          <ac:spMkLst>
            <pc:docMk/>
            <pc:sldMk cId="2428482532" sldId="274"/>
            <ac:spMk id="12" creationId="{ECC07320-C2CA-4E29-8481-9D9E143C7788}"/>
          </ac:spMkLst>
        </pc:spChg>
        <pc:picChg chg="add mod">
          <ac:chgData name="Lucía Escati" userId="8e33a0c2-8252-48c1-9900-26b641b2146c" providerId="ADAL" clId="{59FABC91-D4B3-4641-9B91-8F243FE863D0}" dt="2020-11-17T11:46:13.626" v="1338" actId="26606"/>
          <ac:picMkLst>
            <pc:docMk/>
            <pc:sldMk cId="2428482532" sldId="274"/>
            <ac:picMk id="5" creationId="{4380FE28-0EB3-408D-91F3-FCCD1CF2AE53}"/>
          </ac:picMkLst>
        </pc:picChg>
      </pc:sldChg>
      <pc:sldChg chg="addSp delSp modSp add mod ord chgLayout">
        <pc:chgData name="Lucía Escati" userId="8e33a0c2-8252-48c1-9900-26b641b2146c" providerId="ADAL" clId="{59FABC91-D4B3-4641-9B91-8F243FE863D0}" dt="2020-11-17T11:47:47.069" v="1353" actId="1076"/>
        <pc:sldMkLst>
          <pc:docMk/>
          <pc:sldMk cId="2497521309" sldId="274"/>
        </pc:sldMkLst>
        <pc:spChg chg="del">
          <ac:chgData name="Lucía Escati" userId="8e33a0c2-8252-48c1-9900-26b641b2146c" providerId="ADAL" clId="{59FABC91-D4B3-4641-9B91-8F243FE863D0}" dt="2020-11-17T11:47:11.366" v="1345" actId="700"/>
          <ac:spMkLst>
            <pc:docMk/>
            <pc:sldMk cId="2497521309" sldId="274"/>
            <ac:spMk id="2" creationId="{B478598B-B157-4653-9BA7-E9C05B5A6ED1}"/>
          </ac:spMkLst>
        </pc:spChg>
        <pc:spChg chg="add del mod ord">
          <ac:chgData name="Lucía Escati" userId="8e33a0c2-8252-48c1-9900-26b641b2146c" providerId="ADAL" clId="{59FABC91-D4B3-4641-9B91-8F243FE863D0}" dt="2020-11-17T11:47:22.097" v="1349" actId="478"/>
          <ac:spMkLst>
            <pc:docMk/>
            <pc:sldMk cId="2497521309" sldId="274"/>
            <ac:spMk id="3" creationId="{0A1BEFCB-85F5-45AF-8CC2-3054C0161963}"/>
          </ac:spMkLst>
        </pc:spChg>
        <pc:spChg chg="add del">
          <ac:chgData name="Lucía Escati" userId="8e33a0c2-8252-48c1-9900-26b641b2146c" providerId="ADAL" clId="{59FABC91-D4B3-4641-9B91-8F243FE863D0}" dt="2020-11-17T11:47:15.937" v="1347" actId="478"/>
          <ac:spMkLst>
            <pc:docMk/>
            <pc:sldMk cId="2497521309" sldId="274"/>
            <ac:spMk id="5" creationId="{1F9EE447-798A-46B2-B8FA-91E1AA94CDCE}"/>
          </ac:spMkLst>
        </pc:spChg>
        <pc:spChg chg="add mod ord">
          <ac:chgData name="Lucía Escati" userId="8e33a0c2-8252-48c1-9900-26b641b2146c" providerId="ADAL" clId="{59FABC91-D4B3-4641-9B91-8F243FE863D0}" dt="2020-11-17T11:47:47.069" v="1353" actId="1076"/>
          <ac:spMkLst>
            <pc:docMk/>
            <pc:sldMk cId="2497521309" sldId="274"/>
            <ac:spMk id="6" creationId="{6AE05B81-8B86-45F4-A452-B74B79611A46}"/>
          </ac:spMkLst>
        </pc:spChg>
        <pc:spChg chg="add">
          <ac:chgData name="Lucía Escati" userId="8e33a0c2-8252-48c1-9900-26b641b2146c" providerId="ADAL" clId="{59FABC91-D4B3-4641-9B91-8F243FE863D0}" dt="2020-11-17T11:47:31.078" v="1351" actId="22"/>
          <ac:spMkLst>
            <pc:docMk/>
            <pc:sldMk cId="2497521309" sldId="274"/>
            <ac:spMk id="7" creationId="{301D7BC8-CDDA-48E9-8373-F5D103DD2DAB}"/>
          </ac:spMkLst>
        </pc:spChg>
        <pc:spChg chg="add mod">
          <ac:chgData name="Lucía Escati" userId="8e33a0c2-8252-48c1-9900-26b641b2146c" providerId="ADAL" clId="{59FABC91-D4B3-4641-9B91-8F243FE863D0}" dt="2020-11-17T11:47:26.686" v="1350"/>
          <ac:spMkLst>
            <pc:docMk/>
            <pc:sldMk cId="2497521309" sldId="274"/>
            <ac:spMk id="14" creationId="{24E08461-E2CD-4AA0-91FE-9554A51745EB}"/>
          </ac:spMkLst>
        </pc:spChg>
        <pc:spChg chg="del">
          <ac:chgData name="Lucía Escati" userId="8e33a0c2-8252-48c1-9900-26b641b2146c" providerId="ADAL" clId="{59FABC91-D4B3-4641-9B91-8F243FE863D0}" dt="2020-11-17T11:47:03.624" v="1343" actId="478"/>
          <ac:spMkLst>
            <pc:docMk/>
            <pc:sldMk cId="2497521309" sldId="274"/>
            <ac:spMk id="38" creationId="{C5EACCE2-8556-4A84-8537-F27F29FE7BFC}"/>
          </ac:spMkLst>
        </pc:spChg>
        <pc:spChg chg="del">
          <ac:chgData name="Lucía Escati" userId="8e33a0c2-8252-48c1-9900-26b641b2146c" providerId="ADAL" clId="{59FABC91-D4B3-4641-9B91-8F243FE863D0}" dt="2020-11-17T11:47:17.956" v="1348" actId="478"/>
          <ac:spMkLst>
            <pc:docMk/>
            <pc:sldMk cId="2497521309" sldId="274"/>
            <ac:spMk id="39" creationId="{A54F5CC7-D205-43A6-B9BF-8A3E2EB9044D}"/>
          </ac:spMkLst>
        </pc:spChg>
        <pc:spChg chg="del">
          <ac:chgData name="Lucía Escati" userId="8e33a0c2-8252-48c1-9900-26b641b2146c" providerId="ADAL" clId="{59FABC91-D4B3-4641-9B91-8F243FE863D0}" dt="2020-11-17T11:47:03.624" v="1343" actId="478"/>
          <ac:spMkLst>
            <pc:docMk/>
            <pc:sldMk cId="2497521309" sldId="274"/>
            <ac:spMk id="40" creationId="{A2368625-F443-4477-9C06-F7F39CB82819}"/>
          </ac:spMkLst>
        </pc:spChg>
        <pc:picChg chg="del">
          <ac:chgData name="Lucía Escati" userId="8e33a0c2-8252-48c1-9900-26b641b2146c" providerId="ADAL" clId="{59FABC91-D4B3-4641-9B91-8F243FE863D0}" dt="2020-11-17T11:47:05.716" v="1344" actId="478"/>
          <ac:picMkLst>
            <pc:docMk/>
            <pc:sldMk cId="2497521309" sldId="274"/>
            <ac:picMk id="4" creationId="{0184DC15-7C36-4331-ADC1-AABF0488B1B4}"/>
          </ac:picMkLst>
        </pc:picChg>
        <pc:picChg chg="del">
          <ac:chgData name="Lucía Escati" userId="8e33a0c2-8252-48c1-9900-26b641b2146c" providerId="ADAL" clId="{59FABC91-D4B3-4641-9B91-8F243FE863D0}" dt="2020-11-17T11:47:03.624" v="1343" actId="478"/>
          <ac:picMkLst>
            <pc:docMk/>
            <pc:sldMk cId="2497521309" sldId="274"/>
            <ac:picMk id="19" creationId="{D5A99038-38D6-4C58-A326-85F58C0C9C59}"/>
          </ac:picMkLst>
        </pc:picChg>
        <pc:picChg chg="del">
          <ac:chgData name="Lucía Escati" userId="8e33a0c2-8252-48c1-9900-26b641b2146c" providerId="ADAL" clId="{59FABC91-D4B3-4641-9B91-8F243FE863D0}" dt="2020-11-17T11:47:03.624" v="1343" actId="478"/>
          <ac:picMkLst>
            <pc:docMk/>
            <pc:sldMk cId="2497521309" sldId="274"/>
            <ac:picMk id="23" creationId="{B58DDFCC-89F0-43A8-AF6E-D6433174E677}"/>
          </ac:picMkLst>
        </pc:picChg>
        <pc:picChg chg="del">
          <ac:chgData name="Lucía Escati" userId="8e33a0c2-8252-48c1-9900-26b641b2146c" providerId="ADAL" clId="{59FABC91-D4B3-4641-9B91-8F243FE863D0}" dt="2020-11-17T11:47:03.624" v="1343" actId="478"/>
          <ac:picMkLst>
            <pc:docMk/>
            <pc:sldMk cId="2497521309" sldId="274"/>
            <ac:picMk id="25" creationId="{831A2C54-D992-44AF-99B2-85076732945C}"/>
          </ac:picMkLst>
        </pc:picChg>
        <pc:picChg chg="del">
          <ac:chgData name="Lucía Escati" userId="8e33a0c2-8252-48c1-9900-26b641b2146c" providerId="ADAL" clId="{59FABC91-D4B3-4641-9B91-8F243FE863D0}" dt="2020-11-17T11:47:03.624" v="1343" actId="478"/>
          <ac:picMkLst>
            <pc:docMk/>
            <pc:sldMk cId="2497521309" sldId="274"/>
            <ac:picMk id="37" creationId="{2FCAAB29-DCC4-4F17-8D1C-0DC90056DFD2}"/>
          </ac:picMkLst>
        </pc:picChg>
      </pc:sldChg>
      <pc:sldChg chg="addSp delSp modSp new del mod setBg">
        <pc:chgData name="Lucía Escati" userId="8e33a0c2-8252-48c1-9900-26b641b2146c" providerId="ADAL" clId="{59FABC91-D4B3-4641-9B91-8F243FE863D0}" dt="2020-11-17T11:45:57.652" v="1335" actId="47"/>
        <pc:sldMkLst>
          <pc:docMk/>
          <pc:sldMk cId="198919979" sldId="275"/>
        </pc:sldMkLst>
        <pc:spChg chg="mod ord">
          <ac:chgData name="Lucía Escati" userId="8e33a0c2-8252-48c1-9900-26b641b2146c" providerId="ADAL" clId="{59FABC91-D4B3-4641-9B91-8F243FE863D0}" dt="2020-11-17T11:45:49.657" v="1334" actId="26606"/>
          <ac:spMkLst>
            <pc:docMk/>
            <pc:sldMk cId="198919979" sldId="275"/>
            <ac:spMk id="2" creationId="{B3532182-ED87-438E-8955-1906471D311E}"/>
          </ac:spMkLst>
        </pc:spChg>
        <pc:spChg chg="add del">
          <ac:chgData name="Lucía Escati" userId="8e33a0c2-8252-48c1-9900-26b641b2146c" providerId="ADAL" clId="{59FABC91-D4B3-4641-9B91-8F243FE863D0}" dt="2020-11-17T11:45:44.228" v="1331" actId="26606"/>
          <ac:spMkLst>
            <pc:docMk/>
            <pc:sldMk cId="198919979" sldId="275"/>
            <ac:spMk id="9" creationId="{7F357D35-3E3E-4EC7-B3AE-C106ABB7DC68}"/>
          </ac:spMkLst>
        </pc:spChg>
        <pc:spChg chg="add del">
          <ac:chgData name="Lucía Escati" userId="8e33a0c2-8252-48c1-9900-26b641b2146c" providerId="ADAL" clId="{59FABC91-D4B3-4641-9B91-8F243FE863D0}" dt="2020-11-17T11:45:44.228" v="1331" actId="26606"/>
          <ac:spMkLst>
            <pc:docMk/>
            <pc:sldMk cId="198919979" sldId="275"/>
            <ac:spMk id="11" creationId="{9334D921-DCE6-4D92-987F-D98C93F1CBD7}"/>
          </ac:spMkLst>
        </pc:spChg>
        <pc:spChg chg="add del">
          <ac:chgData name="Lucía Escati" userId="8e33a0c2-8252-48c1-9900-26b641b2146c" providerId="ADAL" clId="{59FABC91-D4B3-4641-9B91-8F243FE863D0}" dt="2020-11-17T11:45:44.228" v="1331" actId="26606"/>
          <ac:spMkLst>
            <pc:docMk/>
            <pc:sldMk cId="198919979" sldId="275"/>
            <ac:spMk id="13" creationId="{DE4D942F-489D-4A7B-8983-942543481B69}"/>
          </ac:spMkLst>
        </pc:spChg>
        <pc:spChg chg="add del">
          <ac:chgData name="Lucía Escati" userId="8e33a0c2-8252-48c1-9900-26b641b2146c" providerId="ADAL" clId="{59FABC91-D4B3-4641-9B91-8F243FE863D0}" dt="2020-11-17T11:45:44.228" v="1331" actId="26606"/>
          <ac:spMkLst>
            <pc:docMk/>
            <pc:sldMk cId="198919979" sldId="275"/>
            <ac:spMk id="17" creationId="{593BD913-0EB6-48A4-B22A-6A4DE089854B}"/>
          </ac:spMkLst>
        </pc:spChg>
        <pc:spChg chg="add del">
          <ac:chgData name="Lucía Escati" userId="8e33a0c2-8252-48c1-9900-26b641b2146c" providerId="ADAL" clId="{59FABC91-D4B3-4641-9B91-8F243FE863D0}" dt="2020-11-17T11:45:49.640" v="1333" actId="26606"/>
          <ac:spMkLst>
            <pc:docMk/>
            <pc:sldMk cId="198919979" sldId="275"/>
            <ac:spMk id="19" creationId="{6F66A575-7835-4400-BEDE-89F2EF034034}"/>
          </ac:spMkLst>
        </pc:spChg>
        <pc:spChg chg="add">
          <ac:chgData name="Lucía Escati" userId="8e33a0c2-8252-48c1-9900-26b641b2146c" providerId="ADAL" clId="{59FABC91-D4B3-4641-9B91-8F243FE863D0}" dt="2020-11-17T11:45:49.657" v="1334" actId="26606"/>
          <ac:spMkLst>
            <pc:docMk/>
            <pc:sldMk cId="198919979" sldId="275"/>
            <ac:spMk id="21" creationId="{2A0E4E09-FC02-4ADC-951A-3FFA90B6FE39}"/>
          </ac:spMkLst>
        </pc:spChg>
        <pc:picChg chg="add mod modCrop">
          <ac:chgData name="Lucía Escati" userId="8e33a0c2-8252-48c1-9900-26b641b2146c" providerId="ADAL" clId="{59FABC91-D4B3-4641-9B91-8F243FE863D0}" dt="2020-11-17T11:45:49.657" v="1334" actId="26606"/>
          <ac:picMkLst>
            <pc:docMk/>
            <pc:sldMk cId="198919979" sldId="275"/>
            <ac:picMk id="4" creationId="{D66E110C-21E3-43BA-8D00-A435E1F8B857}"/>
          </ac:picMkLst>
        </pc:picChg>
        <pc:picChg chg="add">
          <ac:chgData name="Lucía Escati" userId="8e33a0c2-8252-48c1-9900-26b641b2146c" providerId="ADAL" clId="{59FABC91-D4B3-4641-9B91-8F243FE863D0}" dt="2020-11-17T11:45:49.657" v="1334" actId="26606"/>
          <ac:picMkLst>
            <pc:docMk/>
            <pc:sldMk cId="198919979" sldId="275"/>
            <ac:picMk id="22" creationId="{24F266AD-725B-4A9D-B448-4C000F95CB47}"/>
          </ac:picMkLst>
        </pc:picChg>
        <pc:cxnChg chg="add del">
          <ac:chgData name="Lucía Escati" userId="8e33a0c2-8252-48c1-9900-26b641b2146c" providerId="ADAL" clId="{59FABC91-D4B3-4641-9B91-8F243FE863D0}" dt="2020-11-17T11:45:44.228" v="1331" actId="26606"/>
          <ac:cxnSpMkLst>
            <pc:docMk/>
            <pc:sldMk cId="198919979" sldId="275"/>
            <ac:cxnSpMk id="15" creationId="{E8F0F547-5526-40CC-8397-442101C26B40}"/>
          </ac:cxnSpMkLst>
        </pc:cxnChg>
      </pc:sldChg>
    </pc:docChg>
  </pc:docChgLst>
  <pc:docChgLst>
    <pc:chgData name="Guest User" userId="bb8512ed823523c4" providerId="Windows Live" clId="Web-{02E56215-9E43-486D-AD27-833D7A4682A1}"/>
    <pc:docChg chg="addSld delSld modSld sldOrd modSection">
      <pc:chgData name="Guest User" userId="bb8512ed823523c4" providerId="Windows Live" clId="Web-{02E56215-9E43-486D-AD27-833D7A4682A1}" dt="2020-11-24T16:29:19.762" v="81" actId="1076"/>
      <pc:docMkLst>
        <pc:docMk/>
      </pc:docMkLst>
      <pc:sldChg chg="addSp delSp modSp">
        <pc:chgData name="Guest User" userId="bb8512ed823523c4" providerId="Windows Live" clId="Web-{02E56215-9E43-486D-AD27-833D7A4682A1}" dt="2020-11-24T16:22:27.768" v="25" actId="1076"/>
        <pc:sldMkLst>
          <pc:docMk/>
          <pc:sldMk cId="4145907230" sldId="256"/>
        </pc:sldMkLst>
        <pc:spChg chg="mod">
          <ac:chgData name="Guest User" userId="bb8512ed823523c4" providerId="Windows Live" clId="Web-{02E56215-9E43-486D-AD27-833D7A4682A1}" dt="2020-11-24T16:22:19.252" v="23" actId="1076"/>
          <ac:spMkLst>
            <pc:docMk/>
            <pc:sldMk cId="4145907230" sldId="256"/>
            <ac:spMk id="2" creationId="{F735D4D9-3E83-4D45-A9DB-F00CEAB7079C}"/>
          </ac:spMkLst>
        </pc:spChg>
        <pc:spChg chg="mod">
          <ac:chgData name="Guest User" userId="bb8512ed823523c4" providerId="Windows Live" clId="Web-{02E56215-9E43-486D-AD27-833D7A4682A1}" dt="2020-11-24T16:22:21.955" v="24" actId="1076"/>
          <ac:spMkLst>
            <pc:docMk/>
            <pc:sldMk cId="4145907230" sldId="256"/>
            <ac:spMk id="3" creationId="{D755EDD2-9B13-4889-BAF5-92B76F058C2B}"/>
          </ac:spMkLst>
        </pc:spChg>
        <pc:spChg chg="del mod">
          <ac:chgData name="Guest User" userId="bb8512ed823523c4" providerId="Windows Live" clId="Web-{02E56215-9E43-486D-AD27-833D7A4682A1}" dt="2020-11-24T16:20:57.737" v="8"/>
          <ac:spMkLst>
            <pc:docMk/>
            <pc:sldMk cId="4145907230" sldId="256"/>
            <ac:spMk id="5" creationId="{575D95CF-54AE-4EA6-A6E5-1500EEE4B624}"/>
          </ac:spMkLst>
        </pc:spChg>
        <pc:spChg chg="add mod">
          <ac:chgData name="Guest User" userId="bb8512ed823523c4" providerId="Windows Live" clId="Web-{02E56215-9E43-486D-AD27-833D7A4682A1}" dt="2020-11-24T16:22:07.268" v="22" actId="1076"/>
          <ac:spMkLst>
            <pc:docMk/>
            <pc:sldMk cId="4145907230" sldId="256"/>
            <ac:spMk id="8" creationId="{B4AB0B81-46C9-4926-B58D-06FB9A8DBAAE}"/>
          </ac:spMkLst>
        </pc:spChg>
        <pc:picChg chg="mod">
          <ac:chgData name="Guest User" userId="bb8512ed823523c4" providerId="Windows Live" clId="Web-{02E56215-9E43-486D-AD27-833D7A4682A1}" dt="2020-11-24T16:22:27.768" v="25" actId="1076"/>
          <ac:picMkLst>
            <pc:docMk/>
            <pc:sldMk cId="4145907230" sldId="256"/>
            <ac:picMk id="138" creationId="{491308EE-104E-4945-9994-8FF409311E5C}"/>
          </ac:picMkLst>
        </pc:picChg>
      </pc:sldChg>
      <pc:sldChg chg="addSp delSp modSp del">
        <pc:chgData name="Guest User" userId="bb8512ed823523c4" providerId="Windows Live" clId="Web-{02E56215-9E43-486D-AD27-833D7A4682A1}" dt="2020-11-24T16:26:15.827" v="46"/>
        <pc:sldMkLst>
          <pc:docMk/>
          <pc:sldMk cId="1122496629" sldId="266"/>
        </pc:sldMkLst>
        <pc:spChg chg="mod">
          <ac:chgData name="Guest User" userId="bb8512ed823523c4" providerId="Windows Live" clId="Web-{02E56215-9E43-486D-AD27-833D7A4682A1}" dt="2020-11-24T16:25:25.062" v="41" actId="20577"/>
          <ac:spMkLst>
            <pc:docMk/>
            <pc:sldMk cId="1122496629" sldId="266"/>
            <ac:spMk id="2" creationId="{B478598B-B157-4653-9BA7-E9C05B5A6ED1}"/>
          </ac:spMkLst>
        </pc:spChg>
        <pc:spChg chg="del">
          <ac:chgData name="Guest User" userId="bb8512ed823523c4" providerId="Windows Live" clId="Web-{02E56215-9E43-486D-AD27-833D7A4682A1}" dt="2020-11-24T16:25:54.734" v="45"/>
          <ac:spMkLst>
            <pc:docMk/>
            <pc:sldMk cId="1122496629" sldId="266"/>
            <ac:spMk id="14" creationId="{6E9851C7-3735-42D2-9F45-558187DC9FC1}"/>
          </ac:spMkLst>
        </pc:spChg>
        <pc:picChg chg="add">
          <ac:chgData name="Guest User" userId="bb8512ed823523c4" providerId="Windows Live" clId="Web-{02E56215-9E43-486D-AD27-833D7A4682A1}" dt="2020-11-24T16:25:43.734" v="44"/>
          <ac:picMkLst>
            <pc:docMk/>
            <pc:sldMk cId="1122496629" sldId="266"/>
            <ac:picMk id="8" creationId="{DA1B0BCE-BDBA-4431-AD63-112137DA3BAA}"/>
          </ac:picMkLst>
        </pc:picChg>
      </pc:sldChg>
      <pc:sldChg chg="addSp delSp modSp ord">
        <pc:chgData name="Guest User" userId="bb8512ed823523c4" providerId="Windows Live" clId="Web-{02E56215-9E43-486D-AD27-833D7A4682A1}" dt="2020-11-24T16:29:19.762" v="81" actId="1076"/>
        <pc:sldMkLst>
          <pc:docMk/>
          <pc:sldMk cId="3551026533" sldId="274"/>
        </pc:sldMkLst>
        <pc:spChg chg="mod">
          <ac:chgData name="Guest User" userId="bb8512ed823523c4" providerId="Windows Live" clId="Web-{02E56215-9E43-486D-AD27-833D7A4682A1}" dt="2020-11-24T16:27:09.326" v="49" actId="20577"/>
          <ac:spMkLst>
            <pc:docMk/>
            <pc:sldMk cId="3551026533" sldId="274"/>
            <ac:spMk id="2" creationId="{B478598B-B157-4653-9BA7-E9C05B5A6ED1}"/>
          </ac:spMkLst>
        </pc:spChg>
        <pc:spChg chg="del mod">
          <ac:chgData name="Guest User" userId="bb8512ed823523c4" providerId="Windows Live" clId="Web-{02E56215-9E43-486D-AD27-833D7A4682A1}" dt="2020-11-24T16:27:31.529" v="69"/>
          <ac:spMkLst>
            <pc:docMk/>
            <pc:sldMk cId="3551026533" sldId="274"/>
            <ac:spMk id="6" creationId="{00000000-0000-0000-0000-000000000000}"/>
          </ac:spMkLst>
        </pc:spChg>
        <pc:spChg chg="del mod">
          <ac:chgData name="Guest User" userId="bb8512ed823523c4" providerId="Windows Live" clId="Web-{02E56215-9E43-486D-AD27-833D7A4682A1}" dt="2020-11-24T16:27:37.482" v="72"/>
          <ac:spMkLst>
            <pc:docMk/>
            <pc:sldMk cId="3551026533" sldId="274"/>
            <ac:spMk id="7" creationId="{00000000-0000-0000-0000-000000000000}"/>
          </ac:spMkLst>
        </pc:spChg>
        <pc:spChg chg="del mod">
          <ac:chgData name="Guest User" userId="bb8512ed823523c4" providerId="Windows Live" clId="Web-{02E56215-9E43-486D-AD27-833D7A4682A1}" dt="2020-11-24T16:27:15.451" v="55"/>
          <ac:spMkLst>
            <pc:docMk/>
            <pc:sldMk cId="3551026533" sldId="274"/>
            <ac:spMk id="8" creationId="{D893054B-F888-4169-A3AC-C44F7982194D}"/>
          </ac:spMkLst>
        </pc:spChg>
        <pc:picChg chg="add mod">
          <ac:chgData name="Guest User" userId="bb8512ed823523c4" providerId="Windows Live" clId="Web-{02E56215-9E43-486D-AD27-833D7A4682A1}" dt="2020-11-24T16:28:02.216" v="75" actId="1076"/>
          <ac:picMkLst>
            <pc:docMk/>
            <pc:sldMk cId="3551026533" sldId="274"/>
            <ac:picMk id="9" creationId="{1397855E-1E72-4836-BB02-590A963FA5B8}"/>
          </ac:picMkLst>
        </pc:picChg>
        <pc:picChg chg="add mod">
          <ac:chgData name="Guest User" userId="bb8512ed823523c4" providerId="Windows Live" clId="Web-{02E56215-9E43-486D-AD27-833D7A4682A1}" dt="2020-11-24T16:29:19.762" v="81" actId="1076"/>
          <ac:picMkLst>
            <pc:docMk/>
            <pc:sldMk cId="3551026533" sldId="274"/>
            <ac:picMk id="10" creationId="{40BD9495-1036-4235-BEE9-025479EB9182}"/>
          </ac:picMkLst>
        </pc:picChg>
      </pc:sldChg>
      <pc:sldChg chg="add replId">
        <pc:chgData name="Guest User" userId="bb8512ed823523c4" providerId="Windows Live" clId="Web-{02E56215-9E43-486D-AD27-833D7A4682A1}" dt="2020-11-24T16:22:38.392" v="26"/>
        <pc:sldMkLst>
          <pc:docMk/>
          <pc:sldMk cId="3080971680" sldId="278"/>
        </pc:sldMkLst>
      </pc:sldChg>
      <pc:sldChg chg="add replId">
        <pc:chgData name="Guest User" userId="bb8512ed823523c4" providerId="Windows Live" clId="Web-{02E56215-9E43-486D-AD27-833D7A4682A1}" dt="2020-11-24T16:26:31.796" v="47"/>
        <pc:sldMkLst>
          <pc:docMk/>
          <pc:sldMk cId="1314993045" sldId="279"/>
        </pc:sldMkLst>
      </pc:sldChg>
    </pc:docChg>
  </pc:docChgLst>
  <pc:docChgLst>
    <pc:chgData name="Guest User" userId="bb8512ed823523c4" providerId="Windows Live" clId="Web-{28ADCD1C-BB92-4FF3-901A-D3627B19664D}"/>
    <pc:docChg chg="modSld">
      <pc:chgData name="Guest User" userId="bb8512ed823523c4" providerId="Windows Live" clId="Web-{28ADCD1C-BB92-4FF3-901A-D3627B19664D}" dt="2020-12-10T12:37:21.531" v="109" actId="20577"/>
      <pc:docMkLst>
        <pc:docMk/>
      </pc:docMkLst>
      <pc:sldChg chg="modSp">
        <pc:chgData name="Guest User" userId="bb8512ed823523c4" providerId="Windows Live" clId="Web-{28ADCD1C-BB92-4FF3-901A-D3627B19664D}" dt="2020-12-10T12:32:07.999" v="26" actId="20577"/>
        <pc:sldMkLst>
          <pc:docMk/>
          <pc:sldMk cId="353168326" sldId="272"/>
        </pc:sldMkLst>
        <pc:spChg chg="mod">
          <ac:chgData name="Guest User" userId="bb8512ed823523c4" providerId="Windows Live" clId="Web-{28ADCD1C-BB92-4FF3-901A-D3627B19664D}" dt="2020-12-10T12:32:07.999" v="26" actId="20577"/>
          <ac:spMkLst>
            <pc:docMk/>
            <pc:sldMk cId="353168326" sldId="272"/>
            <ac:spMk id="2" creationId="{B478598B-B157-4653-9BA7-E9C05B5A6ED1}"/>
          </ac:spMkLst>
        </pc:spChg>
      </pc:sldChg>
      <pc:sldChg chg="modSp">
        <pc:chgData name="Guest User" userId="bb8512ed823523c4" providerId="Windows Live" clId="Web-{28ADCD1C-BB92-4FF3-901A-D3627B19664D}" dt="2020-12-10T12:32:15.780" v="33" actId="20577"/>
        <pc:sldMkLst>
          <pc:docMk/>
          <pc:sldMk cId="3123212373" sldId="273"/>
        </pc:sldMkLst>
        <pc:spChg chg="mod">
          <ac:chgData name="Guest User" userId="bb8512ed823523c4" providerId="Windows Live" clId="Web-{28ADCD1C-BB92-4FF3-901A-D3627B19664D}" dt="2020-12-10T12:32:15.780" v="33" actId="20577"/>
          <ac:spMkLst>
            <pc:docMk/>
            <pc:sldMk cId="3123212373" sldId="273"/>
            <ac:spMk id="2" creationId="{B478598B-B157-4653-9BA7-E9C05B5A6ED1}"/>
          </ac:spMkLst>
        </pc:spChg>
        <pc:spChg chg="mod">
          <ac:chgData name="Guest User" userId="bb8512ed823523c4" providerId="Windows Live" clId="Web-{28ADCD1C-BB92-4FF3-901A-D3627B19664D}" dt="2020-12-10T12:30:38.123" v="8" actId="20577"/>
          <ac:spMkLst>
            <pc:docMk/>
            <pc:sldMk cId="3123212373" sldId="273"/>
            <ac:spMk id="6" creationId="{00000000-0000-0000-0000-000000000000}"/>
          </ac:spMkLst>
        </pc:spChg>
      </pc:sldChg>
      <pc:sldChg chg="modSp">
        <pc:chgData name="Guest User" userId="bb8512ed823523c4" providerId="Windows Live" clId="Web-{28ADCD1C-BB92-4FF3-901A-D3627B19664D}" dt="2020-12-10T12:32:36.827" v="52" actId="20577"/>
        <pc:sldMkLst>
          <pc:docMk/>
          <pc:sldMk cId="3551026533" sldId="274"/>
        </pc:sldMkLst>
        <pc:spChg chg="mod">
          <ac:chgData name="Guest User" userId="bb8512ed823523c4" providerId="Windows Live" clId="Web-{28ADCD1C-BB92-4FF3-901A-D3627B19664D}" dt="2020-12-10T12:32:36.827" v="52" actId="20577"/>
          <ac:spMkLst>
            <pc:docMk/>
            <pc:sldMk cId="3551026533" sldId="274"/>
            <ac:spMk id="2" creationId="{B478598B-B157-4653-9BA7-E9C05B5A6ED1}"/>
          </ac:spMkLst>
        </pc:spChg>
      </pc:sldChg>
      <pc:sldChg chg="modSp">
        <pc:chgData name="Guest User" userId="bb8512ed823523c4" providerId="Windows Live" clId="Web-{28ADCD1C-BB92-4FF3-901A-D3627B19664D}" dt="2020-12-10T12:31:48.999" v="14" actId="20577"/>
        <pc:sldMkLst>
          <pc:docMk/>
          <pc:sldMk cId="2988571297" sldId="275"/>
        </pc:sldMkLst>
        <pc:spChg chg="mod">
          <ac:chgData name="Guest User" userId="bb8512ed823523c4" providerId="Windows Live" clId="Web-{28ADCD1C-BB92-4FF3-901A-D3627B19664D}" dt="2020-12-10T12:31:48.999" v="14" actId="20577"/>
          <ac:spMkLst>
            <pc:docMk/>
            <pc:sldMk cId="2988571297" sldId="275"/>
            <ac:spMk id="2" creationId="{B478598B-B157-4653-9BA7-E9C05B5A6ED1}"/>
          </ac:spMkLst>
        </pc:spChg>
        <pc:spChg chg="mod">
          <ac:chgData name="Guest User" userId="bb8512ed823523c4" providerId="Windows Live" clId="Web-{28ADCD1C-BB92-4FF3-901A-D3627B19664D}" dt="2020-12-10T12:31:38.186" v="12" actId="20577"/>
          <ac:spMkLst>
            <pc:docMk/>
            <pc:sldMk cId="2988571297" sldId="275"/>
            <ac:spMk id="6" creationId="{00000000-0000-0000-0000-000000000000}"/>
          </ac:spMkLst>
        </pc:spChg>
      </pc:sldChg>
      <pc:sldChg chg="modSp">
        <pc:chgData name="Guest User" userId="bb8512ed823523c4" providerId="Windows Live" clId="Web-{28ADCD1C-BB92-4FF3-901A-D3627B19664D}" dt="2020-12-10T12:36:28.359" v="75" actId="20577"/>
        <pc:sldMkLst>
          <pc:docMk/>
          <pc:sldMk cId="457697895" sldId="276"/>
        </pc:sldMkLst>
        <pc:spChg chg="mod">
          <ac:chgData name="Guest User" userId="bb8512ed823523c4" providerId="Windows Live" clId="Web-{28ADCD1C-BB92-4FF3-901A-D3627B19664D}" dt="2020-12-10T12:35:45.562" v="61" actId="20577"/>
          <ac:spMkLst>
            <pc:docMk/>
            <pc:sldMk cId="457697895" sldId="276"/>
            <ac:spMk id="2" creationId="{B478598B-B157-4653-9BA7-E9C05B5A6ED1}"/>
          </ac:spMkLst>
        </pc:spChg>
        <pc:spChg chg="mod">
          <ac:chgData name="Guest User" userId="bb8512ed823523c4" providerId="Windows Live" clId="Web-{28ADCD1C-BB92-4FF3-901A-D3627B19664D}" dt="2020-12-10T12:36:17.437" v="67" actId="20577"/>
          <ac:spMkLst>
            <pc:docMk/>
            <pc:sldMk cId="457697895" sldId="276"/>
            <ac:spMk id="6" creationId="{00000000-0000-0000-0000-000000000000}"/>
          </ac:spMkLst>
        </pc:spChg>
        <pc:spChg chg="mod">
          <ac:chgData name="Guest User" userId="bb8512ed823523c4" providerId="Windows Live" clId="Web-{28ADCD1C-BB92-4FF3-901A-D3627B19664D}" dt="2020-12-10T12:36:28.359" v="75" actId="20577"/>
          <ac:spMkLst>
            <pc:docMk/>
            <pc:sldMk cId="457697895" sldId="276"/>
            <ac:spMk id="20" creationId="{3CB8653A-9888-4880-AFFF-45D09DE98960}"/>
          </ac:spMkLst>
        </pc:spChg>
      </pc:sldChg>
      <pc:sldChg chg="modSp">
        <pc:chgData name="Guest User" userId="bb8512ed823523c4" providerId="Windows Live" clId="Web-{28ADCD1C-BB92-4FF3-901A-D3627B19664D}" dt="2020-12-10T12:37:21.531" v="108" actId="20577"/>
        <pc:sldMkLst>
          <pc:docMk/>
          <pc:sldMk cId="710836818" sldId="277"/>
        </pc:sldMkLst>
        <pc:spChg chg="mod">
          <ac:chgData name="Guest User" userId="bb8512ed823523c4" providerId="Windows Live" clId="Web-{28ADCD1C-BB92-4FF3-901A-D3627B19664D}" dt="2020-12-10T12:36:56.749" v="86" actId="20577"/>
          <ac:spMkLst>
            <pc:docMk/>
            <pc:sldMk cId="710836818" sldId="277"/>
            <ac:spMk id="2" creationId="{B478598B-B157-4653-9BA7-E9C05B5A6ED1}"/>
          </ac:spMkLst>
        </pc:spChg>
        <pc:spChg chg="mod">
          <ac:chgData name="Guest User" userId="bb8512ed823523c4" providerId="Windows Live" clId="Web-{28ADCD1C-BB92-4FF3-901A-D3627B19664D}" dt="2020-12-10T12:37:21.531" v="108" actId="20577"/>
          <ac:spMkLst>
            <pc:docMk/>
            <pc:sldMk cId="710836818" sldId="277"/>
            <ac:spMk id="6" creationId="{00000000-0000-0000-0000-000000000000}"/>
          </ac:spMkLst>
        </pc:spChg>
      </pc:sldChg>
      <pc:sldChg chg="modSp">
        <pc:chgData name="Guest User" userId="bb8512ed823523c4" providerId="Windows Live" clId="Web-{28ADCD1C-BB92-4FF3-901A-D3627B19664D}" dt="2020-12-10T12:31:56.530" v="21" actId="20577"/>
        <pc:sldMkLst>
          <pc:docMk/>
          <pc:sldMk cId="1314993045" sldId="279"/>
        </pc:sldMkLst>
        <pc:spChg chg="mod">
          <ac:chgData name="Guest User" userId="bb8512ed823523c4" providerId="Windows Live" clId="Web-{28ADCD1C-BB92-4FF3-901A-D3627B19664D}" dt="2020-12-10T12:31:56.530" v="21" actId="20577"/>
          <ac:spMkLst>
            <pc:docMk/>
            <pc:sldMk cId="1314993045" sldId="279"/>
            <ac:spMk id="2" creationId="{B478598B-B157-4653-9BA7-E9C05B5A6ED1}"/>
          </ac:spMkLst>
        </pc:spChg>
      </pc:sldChg>
      <pc:sldChg chg="modSp">
        <pc:chgData name="Guest User" userId="bb8512ed823523c4" providerId="Windows Live" clId="Web-{28ADCD1C-BB92-4FF3-901A-D3627B19664D}" dt="2020-12-10T12:32:31.546" v="47" actId="20577"/>
        <pc:sldMkLst>
          <pc:docMk/>
          <pc:sldMk cId="3802849658" sldId="280"/>
        </pc:sldMkLst>
        <pc:spChg chg="mod">
          <ac:chgData name="Guest User" userId="bb8512ed823523c4" providerId="Windows Live" clId="Web-{28ADCD1C-BB92-4FF3-901A-D3627B19664D}" dt="2020-12-10T12:32:31.546" v="47" actId="20577"/>
          <ac:spMkLst>
            <pc:docMk/>
            <pc:sldMk cId="3802849658" sldId="280"/>
            <ac:spMk id="2" creationId="{B478598B-B157-4653-9BA7-E9C05B5A6ED1}"/>
          </ac:spMkLst>
        </pc:spChg>
      </pc:sldChg>
      <pc:sldChg chg="modSp">
        <pc:chgData name="Guest User" userId="bb8512ed823523c4" providerId="Windows Live" clId="Web-{28ADCD1C-BB92-4FF3-901A-D3627B19664D}" dt="2020-12-10T12:32:21.046" v="38" actId="20577"/>
        <pc:sldMkLst>
          <pc:docMk/>
          <pc:sldMk cId="2277003929" sldId="281"/>
        </pc:sldMkLst>
        <pc:spChg chg="mod">
          <ac:chgData name="Guest User" userId="bb8512ed823523c4" providerId="Windows Live" clId="Web-{28ADCD1C-BB92-4FF3-901A-D3627B19664D}" dt="2020-12-10T12:32:21.046" v="38" actId="20577"/>
          <ac:spMkLst>
            <pc:docMk/>
            <pc:sldMk cId="2277003929" sldId="281"/>
            <ac:spMk id="2" creationId="{B478598B-B157-4653-9BA7-E9C05B5A6ED1}"/>
          </ac:spMkLst>
        </pc:spChg>
      </pc:sldChg>
    </pc:docChg>
  </pc:docChgLst>
  <pc:docChgLst>
    <pc:chgData name="ryan aguanno" userId="4143e76217d1cb2d" providerId="Windows Live" clId="Web-{929A9B6C-950F-40D0-97BA-210DD1F9DB27}"/>
    <pc:docChg chg="modSld">
      <pc:chgData name="ryan aguanno" userId="4143e76217d1cb2d" providerId="Windows Live" clId="Web-{929A9B6C-950F-40D0-97BA-210DD1F9DB27}" dt="2020-12-02T10:18:18.924" v="93" actId="1076"/>
      <pc:docMkLst>
        <pc:docMk/>
      </pc:docMkLst>
      <pc:sldChg chg="modSp">
        <pc:chgData name="ryan aguanno" userId="4143e76217d1cb2d" providerId="Windows Live" clId="Web-{929A9B6C-950F-40D0-97BA-210DD1F9DB27}" dt="2020-12-02T09:54:33.223" v="2" actId="20577"/>
        <pc:sldMkLst>
          <pc:docMk/>
          <pc:sldMk cId="353168326" sldId="272"/>
        </pc:sldMkLst>
        <pc:spChg chg="mod">
          <ac:chgData name="ryan aguanno" userId="4143e76217d1cb2d" providerId="Windows Live" clId="Web-{929A9B6C-950F-40D0-97BA-210DD1F9DB27}" dt="2020-12-02T09:54:33.223" v="2" actId="20577"/>
          <ac:spMkLst>
            <pc:docMk/>
            <pc:sldMk cId="353168326" sldId="272"/>
            <ac:spMk id="9" creationId="{B454B3C0-B628-439D-96E1-8089CF29761D}"/>
          </ac:spMkLst>
        </pc:spChg>
      </pc:sldChg>
      <pc:sldChg chg="modSp">
        <pc:chgData name="ryan aguanno" userId="4143e76217d1cb2d" providerId="Windows Live" clId="Web-{929A9B6C-950F-40D0-97BA-210DD1F9DB27}" dt="2020-12-02T10:11:51.036" v="5" actId="20577"/>
        <pc:sldMkLst>
          <pc:docMk/>
          <pc:sldMk cId="2988571297" sldId="275"/>
        </pc:sldMkLst>
        <pc:spChg chg="mod">
          <ac:chgData name="ryan aguanno" userId="4143e76217d1cb2d" providerId="Windows Live" clId="Web-{929A9B6C-950F-40D0-97BA-210DD1F9DB27}" dt="2020-12-02T10:11:51.036" v="5" actId="20577"/>
          <ac:spMkLst>
            <pc:docMk/>
            <pc:sldMk cId="2988571297" sldId="275"/>
            <ac:spMk id="7" creationId="{00000000-0000-0000-0000-000000000000}"/>
          </ac:spMkLst>
        </pc:spChg>
      </pc:sldChg>
      <pc:sldChg chg="modSp">
        <pc:chgData name="ryan aguanno" userId="4143e76217d1cb2d" providerId="Windows Live" clId="Web-{929A9B6C-950F-40D0-97BA-210DD1F9DB27}" dt="2020-12-02T10:16:41.593" v="60" actId="20577"/>
        <pc:sldMkLst>
          <pc:docMk/>
          <pc:sldMk cId="457697895" sldId="276"/>
        </pc:sldMkLst>
        <pc:spChg chg="mod">
          <ac:chgData name="ryan aguanno" userId="4143e76217d1cb2d" providerId="Windows Live" clId="Web-{929A9B6C-950F-40D0-97BA-210DD1F9DB27}" dt="2020-12-02T10:16:41.593" v="60" actId="20577"/>
          <ac:spMkLst>
            <pc:docMk/>
            <pc:sldMk cId="457697895" sldId="276"/>
            <ac:spMk id="6" creationId="{00000000-0000-0000-0000-000000000000}"/>
          </ac:spMkLst>
        </pc:spChg>
      </pc:sldChg>
      <pc:sldChg chg="addSp delSp modSp">
        <pc:chgData name="ryan aguanno" userId="4143e76217d1cb2d" providerId="Windows Live" clId="Web-{929A9B6C-950F-40D0-97BA-210DD1F9DB27}" dt="2020-12-02T10:18:18.924" v="93" actId="1076"/>
        <pc:sldMkLst>
          <pc:docMk/>
          <pc:sldMk cId="710836818" sldId="277"/>
        </pc:sldMkLst>
        <pc:spChg chg="mod">
          <ac:chgData name="ryan aguanno" userId="4143e76217d1cb2d" providerId="Windows Live" clId="Web-{929A9B6C-950F-40D0-97BA-210DD1F9DB27}" dt="2020-12-02T10:18:17.065" v="92" actId="1076"/>
          <ac:spMkLst>
            <pc:docMk/>
            <pc:sldMk cId="710836818" sldId="277"/>
            <ac:spMk id="6" creationId="{00000000-0000-0000-0000-000000000000}"/>
          </ac:spMkLst>
        </pc:spChg>
        <pc:spChg chg="add mod">
          <ac:chgData name="ryan aguanno" userId="4143e76217d1cb2d" providerId="Windows Live" clId="Web-{929A9B6C-950F-40D0-97BA-210DD1F9DB27}" dt="2020-12-02T10:18:18.924" v="93" actId="1076"/>
          <ac:spMkLst>
            <pc:docMk/>
            <pc:sldMk cId="710836818" sldId="277"/>
            <ac:spMk id="7" creationId="{9A3B0EE0-84F4-471F-9F4B-E33F961CE960}"/>
          </ac:spMkLst>
        </pc:spChg>
        <pc:spChg chg="del">
          <ac:chgData name="ryan aguanno" userId="4143e76217d1cb2d" providerId="Windows Live" clId="Web-{929A9B6C-950F-40D0-97BA-210DD1F9DB27}" dt="2020-12-02T10:18:13.284" v="91"/>
          <ac:spMkLst>
            <pc:docMk/>
            <pc:sldMk cId="710836818" sldId="277"/>
            <ac:spMk id="9" creationId="{00000000-0000-0000-0000-000000000000}"/>
          </ac:spMkLst>
        </pc:spChg>
      </pc:sldChg>
      <pc:sldChg chg="modSp">
        <pc:chgData name="ryan aguanno" userId="4143e76217d1cb2d" providerId="Windows Live" clId="Web-{929A9B6C-950F-40D0-97BA-210DD1F9DB27}" dt="2020-12-02T10:11:56.255" v="8" actId="20577"/>
        <pc:sldMkLst>
          <pc:docMk/>
          <pc:sldMk cId="1314993045" sldId="279"/>
        </pc:sldMkLst>
        <pc:spChg chg="mod">
          <ac:chgData name="ryan aguanno" userId="4143e76217d1cb2d" providerId="Windows Live" clId="Web-{929A9B6C-950F-40D0-97BA-210DD1F9DB27}" dt="2020-12-02T10:11:56.255" v="8" actId="20577"/>
          <ac:spMkLst>
            <pc:docMk/>
            <pc:sldMk cId="1314993045" sldId="279"/>
            <ac:spMk id="7" creationId="{00000000-0000-0000-0000-000000000000}"/>
          </ac:spMkLst>
        </pc:spChg>
      </pc:sldChg>
      <pc:sldChg chg="modSp">
        <pc:chgData name="ryan aguanno" userId="4143e76217d1cb2d" providerId="Windows Live" clId="Web-{929A9B6C-950F-40D0-97BA-210DD1F9DB27}" dt="2020-12-02T09:51:54.470" v="1" actId="1076"/>
        <pc:sldMkLst>
          <pc:docMk/>
          <pc:sldMk cId="2277003929" sldId="281"/>
        </pc:sldMkLst>
        <pc:picChg chg="mod">
          <ac:chgData name="ryan aguanno" userId="4143e76217d1cb2d" providerId="Windows Live" clId="Web-{929A9B6C-950F-40D0-97BA-210DD1F9DB27}" dt="2020-12-02T09:51:54.470" v="1" actId="1076"/>
          <ac:picMkLst>
            <pc:docMk/>
            <pc:sldMk cId="2277003929" sldId="281"/>
            <ac:picMk id="9" creationId="{6EEF3BD6-D941-410F-B907-19D27CD2BAB9}"/>
          </ac:picMkLst>
        </pc:picChg>
      </pc:sldChg>
    </pc:docChg>
  </pc:docChgLst>
  <pc:docChgLst>
    <pc:chgData name="Kaylee Myhre" userId="f4635dfc8a38b231" providerId="Windows Live" clId="Web-{F60EFEF3-6F99-4FB4-9ADB-FE0187CC3B9E}"/>
    <pc:docChg chg="modSld">
      <pc:chgData name="Kaylee Myhre" userId="f4635dfc8a38b231" providerId="Windows Live" clId="Web-{F60EFEF3-6F99-4FB4-9ADB-FE0187CC3B9E}" dt="2020-12-02T11:51:25.419" v="6" actId="1076"/>
      <pc:docMkLst>
        <pc:docMk/>
      </pc:docMkLst>
      <pc:sldChg chg="modSp">
        <pc:chgData name="Kaylee Myhre" userId="f4635dfc8a38b231" providerId="Windows Live" clId="Web-{F60EFEF3-6F99-4FB4-9ADB-FE0187CC3B9E}" dt="2020-12-02T11:43:51.250" v="0" actId="1076"/>
        <pc:sldMkLst>
          <pc:docMk/>
          <pc:sldMk cId="353168326" sldId="272"/>
        </pc:sldMkLst>
        <pc:picChg chg="mod">
          <ac:chgData name="Kaylee Myhre" userId="f4635dfc8a38b231" providerId="Windows Live" clId="Web-{F60EFEF3-6F99-4FB4-9ADB-FE0187CC3B9E}" dt="2020-12-02T11:43:51.250" v="0" actId="1076"/>
          <ac:picMkLst>
            <pc:docMk/>
            <pc:sldMk cId="353168326" sldId="272"/>
            <ac:picMk id="10" creationId="{FCF137E6-2A3D-4405-B9EE-F1D26002E64E}"/>
          </ac:picMkLst>
        </pc:picChg>
      </pc:sldChg>
      <pc:sldChg chg="modSp">
        <pc:chgData name="Kaylee Myhre" userId="f4635dfc8a38b231" providerId="Windows Live" clId="Web-{F60EFEF3-6F99-4FB4-9ADB-FE0187CC3B9E}" dt="2020-12-02T11:51:25.419" v="6" actId="1076"/>
        <pc:sldMkLst>
          <pc:docMk/>
          <pc:sldMk cId="710836818" sldId="277"/>
        </pc:sldMkLst>
        <pc:spChg chg="mod">
          <ac:chgData name="Kaylee Myhre" userId="f4635dfc8a38b231" providerId="Windows Live" clId="Web-{F60EFEF3-6F99-4FB4-9ADB-FE0187CC3B9E}" dt="2020-12-02T11:51:25.419" v="6" actId="1076"/>
          <ac:spMkLst>
            <pc:docMk/>
            <pc:sldMk cId="710836818" sldId="277"/>
            <ac:spMk id="6" creationId="{00000000-0000-0000-0000-000000000000}"/>
          </ac:spMkLst>
        </pc:spChg>
        <pc:spChg chg="mod">
          <ac:chgData name="Kaylee Myhre" userId="f4635dfc8a38b231" providerId="Windows Live" clId="Web-{F60EFEF3-6F99-4FB4-9ADB-FE0187CC3B9E}" dt="2020-12-02T11:51:14.184" v="5" actId="1076"/>
          <ac:spMkLst>
            <pc:docMk/>
            <pc:sldMk cId="710836818" sldId="277"/>
            <ac:spMk id="7" creationId="{9A3B0EE0-84F4-471F-9F4B-E33F961CE960}"/>
          </ac:spMkLst>
        </pc:spChg>
      </pc:sldChg>
    </pc:docChg>
  </pc:docChgLst>
  <pc:docChgLst>
    <pc:chgData name="ryan aguanno" userId="4143e76217d1cb2d" providerId="Windows Live" clId="Web-{4496ACCE-54D8-4DC9-B693-8D9E3E94FD2A}"/>
    <pc:docChg chg="modSld">
      <pc:chgData name="ryan aguanno" userId="4143e76217d1cb2d" providerId="Windows Live" clId="Web-{4496ACCE-54D8-4DC9-B693-8D9E3E94FD2A}" dt="2020-11-27T13:10:36.651" v="284" actId="20577"/>
      <pc:docMkLst>
        <pc:docMk/>
      </pc:docMkLst>
      <pc:sldChg chg="modSp">
        <pc:chgData name="ryan aguanno" userId="4143e76217d1cb2d" providerId="Windows Live" clId="Web-{4496ACCE-54D8-4DC9-B693-8D9E3E94FD2A}" dt="2020-11-27T13:10:34.963" v="282" actId="20577"/>
        <pc:sldMkLst>
          <pc:docMk/>
          <pc:sldMk cId="353168326" sldId="272"/>
        </pc:sldMkLst>
        <pc:spChg chg="mod">
          <ac:chgData name="ryan aguanno" userId="4143e76217d1cb2d" providerId="Windows Live" clId="Web-{4496ACCE-54D8-4DC9-B693-8D9E3E94FD2A}" dt="2020-11-27T13:09:50.588" v="236" actId="14100"/>
          <ac:spMkLst>
            <pc:docMk/>
            <pc:sldMk cId="353168326" sldId="272"/>
            <ac:spMk id="6" creationId="{00000000-0000-0000-0000-000000000000}"/>
          </ac:spMkLst>
        </pc:spChg>
        <pc:spChg chg="mod">
          <ac:chgData name="ryan aguanno" userId="4143e76217d1cb2d" providerId="Windows Live" clId="Web-{4496ACCE-54D8-4DC9-B693-8D9E3E94FD2A}" dt="2020-11-27T13:10:34.963" v="282" actId="20577"/>
          <ac:spMkLst>
            <pc:docMk/>
            <pc:sldMk cId="353168326" sldId="272"/>
            <ac:spMk id="7" creationId="{00000000-0000-0000-0000-000000000000}"/>
          </ac:spMkLst>
        </pc:spChg>
      </pc:sldChg>
      <pc:sldChg chg="modSp">
        <pc:chgData name="ryan aguanno" userId="4143e76217d1cb2d" providerId="Windows Live" clId="Web-{4496ACCE-54D8-4DC9-B693-8D9E3E94FD2A}" dt="2020-11-27T12:44:48.285" v="38" actId="20577"/>
        <pc:sldMkLst>
          <pc:docMk/>
          <pc:sldMk cId="3123212373" sldId="273"/>
        </pc:sldMkLst>
        <pc:spChg chg="mod">
          <ac:chgData name="ryan aguanno" userId="4143e76217d1cb2d" providerId="Windows Live" clId="Web-{4496ACCE-54D8-4DC9-B693-8D9E3E94FD2A}" dt="2020-11-27T12:44:48.285" v="38" actId="20577"/>
          <ac:spMkLst>
            <pc:docMk/>
            <pc:sldMk cId="3123212373" sldId="273"/>
            <ac:spMk id="6" creationId="{00000000-0000-0000-0000-000000000000}"/>
          </ac:spMkLst>
        </pc:spChg>
      </pc:sldChg>
      <pc:sldChg chg="modSp">
        <pc:chgData name="ryan aguanno" userId="4143e76217d1cb2d" providerId="Windows Live" clId="Web-{4496ACCE-54D8-4DC9-B693-8D9E3E94FD2A}" dt="2020-11-27T12:48:35.979" v="117" actId="20577"/>
        <pc:sldMkLst>
          <pc:docMk/>
          <pc:sldMk cId="2988571297" sldId="275"/>
        </pc:sldMkLst>
        <pc:spChg chg="mod">
          <ac:chgData name="ryan aguanno" userId="4143e76217d1cb2d" providerId="Windows Live" clId="Web-{4496ACCE-54D8-4DC9-B693-8D9E3E94FD2A}" dt="2020-11-27T12:48:13.041" v="105" actId="20577"/>
          <ac:spMkLst>
            <pc:docMk/>
            <pc:sldMk cId="2988571297" sldId="275"/>
            <ac:spMk id="6" creationId="{00000000-0000-0000-0000-000000000000}"/>
          </ac:spMkLst>
        </pc:spChg>
        <pc:spChg chg="mod">
          <ac:chgData name="ryan aguanno" userId="4143e76217d1cb2d" providerId="Windows Live" clId="Web-{4496ACCE-54D8-4DC9-B693-8D9E3E94FD2A}" dt="2020-11-27T12:48:35.979" v="117" actId="20577"/>
          <ac:spMkLst>
            <pc:docMk/>
            <pc:sldMk cId="2988571297" sldId="275"/>
            <ac:spMk id="7" creationId="{00000000-0000-0000-0000-000000000000}"/>
          </ac:spMkLst>
        </pc:spChg>
      </pc:sldChg>
      <pc:sldChg chg="modSp">
        <pc:chgData name="ryan aguanno" userId="4143e76217d1cb2d" providerId="Windows Live" clId="Web-{4496ACCE-54D8-4DC9-B693-8D9E3E94FD2A}" dt="2020-11-27T13:09:02.963" v="222" actId="20577"/>
        <pc:sldMkLst>
          <pc:docMk/>
          <pc:sldMk cId="710836818" sldId="277"/>
        </pc:sldMkLst>
        <pc:spChg chg="mod">
          <ac:chgData name="ryan aguanno" userId="4143e76217d1cb2d" providerId="Windows Live" clId="Web-{4496ACCE-54D8-4DC9-B693-8D9E3E94FD2A}" dt="2020-11-27T13:09:02.963" v="222" actId="20577"/>
          <ac:spMkLst>
            <pc:docMk/>
            <pc:sldMk cId="710836818" sldId="277"/>
            <ac:spMk id="6" creationId="{00000000-0000-0000-0000-000000000000}"/>
          </ac:spMkLst>
        </pc:spChg>
        <pc:spChg chg="mod">
          <ac:chgData name="ryan aguanno" userId="4143e76217d1cb2d" providerId="Windows Live" clId="Web-{4496ACCE-54D8-4DC9-B693-8D9E3E94FD2A}" dt="2020-11-27T12:57:00.760" v="157" actId="20577"/>
          <ac:spMkLst>
            <pc:docMk/>
            <pc:sldMk cId="710836818" sldId="277"/>
            <ac:spMk id="9" creationId="{00000000-0000-0000-0000-000000000000}"/>
          </ac:spMkLst>
        </pc:spChg>
      </pc:sldChg>
      <pc:sldChg chg="modSp">
        <pc:chgData name="ryan aguanno" userId="4143e76217d1cb2d" providerId="Windows Live" clId="Web-{4496ACCE-54D8-4DC9-B693-8D9E3E94FD2A}" dt="2020-11-27T12:36:40.321" v="1" actId="20577"/>
        <pc:sldMkLst>
          <pc:docMk/>
          <pc:sldMk cId="3080971680" sldId="278"/>
        </pc:sldMkLst>
        <pc:spChg chg="mod">
          <ac:chgData name="ryan aguanno" userId="4143e76217d1cb2d" providerId="Windows Live" clId="Web-{4496ACCE-54D8-4DC9-B693-8D9E3E94FD2A}" dt="2020-11-27T12:36:40.321" v="1" actId="20577"/>
          <ac:spMkLst>
            <pc:docMk/>
            <pc:sldMk cId="3080971680" sldId="278"/>
            <ac:spMk id="11" creationId="{0804E684-9EE1-460E-B021-F6798AA5C449}"/>
          </ac:spMkLst>
        </pc:spChg>
      </pc:sldChg>
      <pc:sldChg chg="modSp">
        <pc:chgData name="ryan aguanno" userId="4143e76217d1cb2d" providerId="Windows Live" clId="Web-{4496ACCE-54D8-4DC9-B693-8D9E3E94FD2A}" dt="2020-11-27T12:47:34.416" v="100" actId="20577"/>
        <pc:sldMkLst>
          <pc:docMk/>
          <pc:sldMk cId="1314993045" sldId="279"/>
        </pc:sldMkLst>
        <pc:spChg chg="mod">
          <ac:chgData name="ryan aguanno" userId="4143e76217d1cb2d" providerId="Windows Live" clId="Web-{4496ACCE-54D8-4DC9-B693-8D9E3E94FD2A}" dt="2020-11-27T12:47:13.526" v="79" actId="20577"/>
          <ac:spMkLst>
            <pc:docMk/>
            <pc:sldMk cId="1314993045" sldId="279"/>
            <ac:spMk id="6" creationId="{00000000-0000-0000-0000-000000000000}"/>
          </ac:spMkLst>
        </pc:spChg>
        <pc:spChg chg="mod">
          <ac:chgData name="ryan aguanno" userId="4143e76217d1cb2d" providerId="Windows Live" clId="Web-{4496ACCE-54D8-4DC9-B693-8D9E3E94FD2A}" dt="2020-11-27T12:47:34.416" v="100" actId="20577"/>
          <ac:spMkLst>
            <pc:docMk/>
            <pc:sldMk cId="1314993045" sldId="279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EA956-2138-4688-889F-643E6AC60CDA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52672411-CB0E-4E36-A741-F89F20CA41FC}">
      <dgm:prSet phldrT="[Text]" custT="1"/>
      <dgm:spPr/>
      <dgm:t>
        <a:bodyPr/>
        <a:lstStyle/>
        <a:p>
          <a:r>
            <a:rPr lang="en-GB" sz="1600" b="1"/>
            <a:t>Risk framing </a:t>
          </a:r>
          <a:r>
            <a:rPr lang="en-GB" sz="1600" b="0"/>
            <a:t>(concerns captured)</a:t>
          </a:r>
          <a:endParaRPr lang="en-US" sz="1600" b="0"/>
        </a:p>
      </dgm:t>
    </dgm:pt>
    <dgm:pt modelId="{D625EBB1-F178-446C-9365-CC0B027C4E06}" type="parTrans" cxnId="{2A600AB8-3D07-46FC-B820-88E9C803A1B5}">
      <dgm:prSet/>
      <dgm:spPr/>
      <dgm:t>
        <a:bodyPr/>
        <a:lstStyle/>
        <a:p>
          <a:endParaRPr lang="en-US"/>
        </a:p>
      </dgm:t>
    </dgm:pt>
    <dgm:pt modelId="{95525E1F-EB16-4836-BA2F-D8C43D25602A}" type="sibTrans" cxnId="{2A600AB8-3D07-46FC-B820-88E9C803A1B5}">
      <dgm:prSet/>
      <dgm:spPr/>
      <dgm:t>
        <a:bodyPr/>
        <a:lstStyle/>
        <a:p>
          <a:endParaRPr lang="en-US"/>
        </a:p>
      </dgm:t>
    </dgm:pt>
    <dgm:pt modelId="{F30E5FE7-B9C0-42AB-98FD-D7A9CDE0E39E}">
      <dgm:prSet phldrT="[Text]" custT="1"/>
      <dgm:spPr/>
      <dgm:t>
        <a:bodyPr/>
        <a:lstStyle/>
        <a:p>
          <a:r>
            <a:rPr lang="en-GB" sz="1600" b="1"/>
            <a:t>Risk questions </a:t>
          </a:r>
          <a:r>
            <a:rPr lang="en-GB" sz="1600"/>
            <a:t>(technical consideration)</a:t>
          </a:r>
          <a:endParaRPr lang="en-US" sz="1600"/>
        </a:p>
      </dgm:t>
    </dgm:pt>
    <dgm:pt modelId="{60AF414A-895F-4E87-A92A-60BF70ED403A}" type="parTrans" cxnId="{6A1D10BF-3D04-43B1-AB66-5DC6EB94C477}">
      <dgm:prSet/>
      <dgm:spPr/>
      <dgm:t>
        <a:bodyPr/>
        <a:lstStyle/>
        <a:p>
          <a:endParaRPr lang="en-US"/>
        </a:p>
      </dgm:t>
    </dgm:pt>
    <dgm:pt modelId="{34E4053C-FBB9-4AD1-87A3-8B7A8AA1DCBD}" type="sibTrans" cxnId="{6A1D10BF-3D04-43B1-AB66-5DC6EB94C477}">
      <dgm:prSet/>
      <dgm:spPr/>
      <dgm:t>
        <a:bodyPr/>
        <a:lstStyle/>
        <a:p>
          <a:endParaRPr lang="en-US"/>
        </a:p>
      </dgm:t>
    </dgm:pt>
    <dgm:pt modelId="{210229A5-934F-406A-B96D-25A550307F91}">
      <dgm:prSet phldrT="[Text]" custT="1"/>
      <dgm:spPr/>
      <dgm:t>
        <a:bodyPr/>
        <a:lstStyle/>
        <a:p>
          <a:r>
            <a:rPr lang="en-GB" sz="1600" b="1"/>
            <a:t>Management and communication options </a:t>
          </a:r>
          <a:r>
            <a:rPr lang="en-GB" sz="1600" b="0"/>
            <a:t>(practical)</a:t>
          </a:r>
          <a:endParaRPr lang="en-US" sz="1600" b="1"/>
        </a:p>
      </dgm:t>
    </dgm:pt>
    <dgm:pt modelId="{FF796C9B-8DD2-4458-BDC0-CE1E13AA300B}" type="parTrans" cxnId="{D6DBA213-7A50-47A9-B0E1-BCA3AB9BAA79}">
      <dgm:prSet/>
      <dgm:spPr/>
      <dgm:t>
        <a:bodyPr/>
        <a:lstStyle/>
        <a:p>
          <a:endParaRPr lang="en-US"/>
        </a:p>
      </dgm:t>
    </dgm:pt>
    <dgm:pt modelId="{B92CF878-4188-4E2E-8CFF-6B2AAD403098}" type="sibTrans" cxnId="{D6DBA213-7A50-47A9-B0E1-BCA3AB9BAA79}">
      <dgm:prSet/>
      <dgm:spPr/>
      <dgm:t>
        <a:bodyPr/>
        <a:lstStyle/>
        <a:p>
          <a:endParaRPr lang="en-US"/>
        </a:p>
      </dgm:t>
    </dgm:pt>
    <dgm:pt modelId="{8A0988B8-7781-4144-9855-CFC77E32104D}" type="pres">
      <dgm:prSet presAssocID="{C59EA956-2138-4688-889F-643E6AC60CDA}" presName="arrowDiagram" presStyleCnt="0">
        <dgm:presLayoutVars>
          <dgm:chMax val="5"/>
          <dgm:dir/>
          <dgm:resizeHandles val="exact"/>
        </dgm:presLayoutVars>
      </dgm:prSet>
      <dgm:spPr/>
    </dgm:pt>
    <dgm:pt modelId="{82225A93-1EFF-45F6-BC50-5D195A7BC52B}" type="pres">
      <dgm:prSet presAssocID="{C59EA956-2138-4688-889F-643E6AC60CDA}" presName="arrow" presStyleLbl="bgShp" presStyleIdx="0" presStyleCnt="1" custLinFactNeighborX="0"/>
      <dgm:spPr/>
    </dgm:pt>
    <dgm:pt modelId="{11FEFB4D-F6DB-49C6-83A4-42B64025232C}" type="pres">
      <dgm:prSet presAssocID="{C59EA956-2138-4688-889F-643E6AC60CDA}" presName="arrowDiagram3" presStyleCnt="0"/>
      <dgm:spPr/>
    </dgm:pt>
    <dgm:pt modelId="{B54E8BB6-B897-42C6-A2EA-CA9C13820EFB}" type="pres">
      <dgm:prSet presAssocID="{52672411-CB0E-4E36-A741-F89F20CA41FC}" presName="bullet3a" presStyleLbl="node1" presStyleIdx="0" presStyleCnt="3"/>
      <dgm:spPr/>
    </dgm:pt>
    <dgm:pt modelId="{B6EA6B37-BEAD-49B7-B107-7F6D510772B9}" type="pres">
      <dgm:prSet presAssocID="{52672411-CB0E-4E36-A741-F89F20CA41FC}" presName="textBox3a" presStyleLbl="revTx" presStyleIdx="0" presStyleCnt="3" custLinFactNeighborX="3353" custLinFactNeighborY="-11792">
        <dgm:presLayoutVars>
          <dgm:bulletEnabled val="1"/>
        </dgm:presLayoutVars>
      </dgm:prSet>
      <dgm:spPr/>
    </dgm:pt>
    <dgm:pt modelId="{AEB34182-A18A-4A12-82D5-184883B287EB}" type="pres">
      <dgm:prSet presAssocID="{F30E5FE7-B9C0-42AB-98FD-D7A9CDE0E39E}" presName="bullet3b" presStyleLbl="node1" presStyleIdx="1" presStyleCnt="3"/>
      <dgm:spPr/>
    </dgm:pt>
    <dgm:pt modelId="{7DDE705D-97F2-475C-8E65-2F661286BBEA}" type="pres">
      <dgm:prSet presAssocID="{F30E5FE7-B9C0-42AB-98FD-D7A9CDE0E39E}" presName="textBox3b" presStyleLbl="revTx" presStyleIdx="1" presStyleCnt="3" custScaleX="107145" custScaleY="51625" custLinFactNeighborX="6511" custLinFactNeighborY="-29872">
        <dgm:presLayoutVars>
          <dgm:bulletEnabled val="1"/>
        </dgm:presLayoutVars>
      </dgm:prSet>
      <dgm:spPr/>
    </dgm:pt>
    <dgm:pt modelId="{81D38492-2DE4-49DE-ABEB-B0D58631BD9E}" type="pres">
      <dgm:prSet presAssocID="{210229A5-934F-406A-B96D-25A550307F91}" presName="bullet3c" presStyleLbl="node1" presStyleIdx="2" presStyleCnt="3"/>
      <dgm:spPr/>
    </dgm:pt>
    <dgm:pt modelId="{23BD7C06-BB3A-4618-BE03-660371BAC66C}" type="pres">
      <dgm:prSet presAssocID="{210229A5-934F-406A-B96D-25A550307F91}" presName="textBox3c" presStyleLbl="revTx" presStyleIdx="2" presStyleCnt="3" custScaleX="133968" custScaleY="42711" custLinFactNeighborX="20230" custLinFactNeighborY="-43235">
        <dgm:presLayoutVars>
          <dgm:bulletEnabled val="1"/>
        </dgm:presLayoutVars>
      </dgm:prSet>
      <dgm:spPr/>
    </dgm:pt>
  </dgm:ptLst>
  <dgm:cxnLst>
    <dgm:cxn modelId="{D6DBA213-7A50-47A9-B0E1-BCA3AB9BAA79}" srcId="{C59EA956-2138-4688-889F-643E6AC60CDA}" destId="{210229A5-934F-406A-B96D-25A550307F91}" srcOrd="2" destOrd="0" parTransId="{FF796C9B-8DD2-4458-BDC0-CE1E13AA300B}" sibTransId="{B92CF878-4188-4E2E-8CFF-6B2AAD403098}"/>
    <dgm:cxn modelId="{71D16C83-876A-4FD9-B8AC-44D46AA0FCAB}" type="presOf" srcId="{F30E5FE7-B9C0-42AB-98FD-D7A9CDE0E39E}" destId="{7DDE705D-97F2-475C-8E65-2F661286BBEA}" srcOrd="0" destOrd="0" presId="urn:microsoft.com/office/officeart/2005/8/layout/arrow2"/>
    <dgm:cxn modelId="{2A600AB8-3D07-46FC-B820-88E9C803A1B5}" srcId="{C59EA956-2138-4688-889F-643E6AC60CDA}" destId="{52672411-CB0E-4E36-A741-F89F20CA41FC}" srcOrd="0" destOrd="0" parTransId="{D625EBB1-F178-446C-9365-CC0B027C4E06}" sibTransId="{95525E1F-EB16-4836-BA2F-D8C43D25602A}"/>
    <dgm:cxn modelId="{6A1D10BF-3D04-43B1-AB66-5DC6EB94C477}" srcId="{C59EA956-2138-4688-889F-643E6AC60CDA}" destId="{F30E5FE7-B9C0-42AB-98FD-D7A9CDE0E39E}" srcOrd="1" destOrd="0" parTransId="{60AF414A-895F-4E87-A92A-60BF70ED403A}" sibTransId="{34E4053C-FBB9-4AD1-87A3-8B7A8AA1DCBD}"/>
    <dgm:cxn modelId="{6E44B1C3-E0CB-4FAD-BB3E-4FAE80678190}" type="presOf" srcId="{C59EA956-2138-4688-889F-643E6AC60CDA}" destId="{8A0988B8-7781-4144-9855-CFC77E32104D}" srcOrd="0" destOrd="0" presId="urn:microsoft.com/office/officeart/2005/8/layout/arrow2"/>
    <dgm:cxn modelId="{CFCD73DB-F73A-4A26-8F83-A3D24F7981BB}" type="presOf" srcId="{52672411-CB0E-4E36-A741-F89F20CA41FC}" destId="{B6EA6B37-BEAD-49B7-B107-7F6D510772B9}" srcOrd="0" destOrd="0" presId="urn:microsoft.com/office/officeart/2005/8/layout/arrow2"/>
    <dgm:cxn modelId="{81C3F6F6-6E37-4D8B-A852-A5AC287F79EF}" type="presOf" srcId="{210229A5-934F-406A-B96D-25A550307F91}" destId="{23BD7C06-BB3A-4618-BE03-660371BAC66C}" srcOrd="0" destOrd="0" presId="urn:microsoft.com/office/officeart/2005/8/layout/arrow2"/>
    <dgm:cxn modelId="{AE8D97FB-F2F2-478D-B8F1-4187FEA7E971}" type="presParOf" srcId="{8A0988B8-7781-4144-9855-CFC77E32104D}" destId="{82225A93-1EFF-45F6-BC50-5D195A7BC52B}" srcOrd="0" destOrd="0" presId="urn:microsoft.com/office/officeart/2005/8/layout/arrow2"/>
    <dgm:cxn modelId="{FE98ACED-8F58-4F07-ACCB-FA14F1B96307}" type="presParOf" srcId="{8A0988B8-7781-4144-9855-CFC77E32104D}" destId="{11FEFB4D-F6DB-49C6-83A4-42B64025232C}" srcOrd="1" destOrd="0" presId="urn:microsoft.com/office/officeart/2005/8/layout/arrow2"/>
    <dgm:cxn modelId="{D650076E-6551-469E-A3AD-294EB98917EE}" type="presParOf" srcId="{11FEFB4D-F6DB-49C6-83A4-42B64025232C}" destId="{B54E8BB6-B897-42C6-A2EA-CA9C13820EFB}" srcOrd="0" destOrd="0" presId="urn:microsoft.com/office/officeart/2005/8/layout/arrow2"/>
    <dgm:cxn modelId="{06B4F5BD-EE58-4B41-986B-DFE8DAEA6B9B}" type="presParOf" srcId="{11FEFB4D-F6DB-49C6-83A4-42B64025232C}" destId="{B6EA6B37-BEAD-49B7-B107-7F6D510772B9}" srcOrd="1" destOrd="0" presId="urn:microsoft.com/office/officeart/2005/8/layout/arrow2"/>
    <dgm:cxn modelId="{9D5E2197-0D35-4D93-A900-60362841E17D}" type="presParOf" srcId="{11FEFB4D-F6DB-49C6-83A4-42B64025232C}" destId="{AEB34182-A18A-4A12-82D5-184883B287EB}" srcOrd="2" destOrd="0" presId="urn:microsoft.com/office/officeart/2005/8/layout/arrow2"/>
    <dgm:cxn modelId="{341503A8-D561-44D5-9002-C6DB2D46AE4F}" type="presParOf" srcId="{11FEFB4D-F6DB-49C6-83A4-42B64025232C}" destId="{7DDE705D-97F2-475C-8E65-2F661286BBEA}" srcOrd="3" destOrd="0" presId="urn:microsoft.com/office/officeart/2005/8/layout/arrow2"/>
    <dgm:cxn modelId="{DB168622-37FD-43BE-8E27-D308BA43B7A2}" type="presParOf" srcId="{11FEFB4D-F6DB-49C6-83A4-42B64025232C}" destId="{81D38492-2DE4-49DE-ABEB-B0D58631BD9E}" srcOrd="4" destOrd="0" presId="urn:microsoft.com/office/officeart/2005/8/layout/arrow2"/>
    <dgm:cxn modelId="{123D6402-5C09-4985-832A-5B41E2D5F3D3}" type="presParOf" srcId="{11FEFB4D-F6DB-49C6-83A4-42B64025232C}" destId="{23BD7C06-BB3A-4618-BE03-660371BAC66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5A93-1EFF-45F6-BC50-5D195A7BC52B}">
      <dsp:nvSpPr>
        <dsp:cNvPr id="0" name=""/>
        <dsp:cNvSpPr/>
      </dsp:nvSpPr>
      <dsp:spPr>
        <a:xfrm>
          <a:off x="1748899" y="0"/>
          <a:ext cx="5681712" cy="355107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E8BB6-B897-42C6-A2EA-CA9C13820EFB}">
      <dsp:nvSpPr>
        <dsp:cNvPr id="0" name=""/>
        <dsp:cNvSpPr/>
      </dsp:nvSpPr>
      <dsp:spPr>
        <a:xfrm>
          <a:off x="2470476" y="2450948"/>
          <a:ext cx="147724" cy="1477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A6B37-BEAD-49B7-B107-7F6D510772B9}">
      <dsp:nvSpPr>
        <dsp:cNvPr id="0" name=""/>
        <dsp:cNvSpPr/>
      </dsp:nvSpPr>
      <dsp:spPr>
        <a:xfrm>
          <a:off x="2588727" y="2403794"/>
          <a:ext cx="1323838" cy="102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Risk framing </a:t>
          </a:r>
          <a:r>
            <a:rPr lang="en-GB" sz="1600" b="0" kern="1200"/>
            <a:t>(concerns captured)</a:t>
          </a:r>
          <a:endParaRPr lang="en-US" sz="1600" b="0" kern="1200"/>
        </a:p>
      </dsp:txBody>
      <dsp:txXfrm>
        <a:off x="2588727" y="2403794"/>
        <a:ext cx="1323838" cy="1026259"/>
      </dsp:txXfrm>
    </dsp:sp>
    <dsp:sp modelId="{AEB34182-A18A-4A12-82D5-184883B287EB}">
      <dsp:nvSpPr>
        <dsp:cNvPr id="0" name=""/>
        <dsp:cNvSpPr/>
      </dsp:nvSpPr>
      <dsp:spPr>
        <a:xfrm>
          <a:off x="3774429" y="1485767"/>
          <a:ext cx="267040" cy="2670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E705D-97F2-475C-8E65-2F661286BBEA}">
      <dsp:nvSpPr>
        <dsp:cNvPr id="0" name=""/>
        <dsp:cNvSpPr/>
      </dsp:nvSpPr>
      <dsp:spPr>
        <a:xfrm>
          <a:off x="3948019" y="1509475"/>
          <a:ext cx="1461040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4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Risk questions </a:t>
          </a:r>
          <a:r>
            <a:rPr lang="en-GB" sz="1600" kern="1200"/>
            <a:t>(technical consideration)</a:t>
          </a:r>
          <a:endParaRPr lang="en-US" sz="1600" kern="1200"/>
        </a:p>
      </dsp:txBody>
      <dsp:txXfrm>
        <a:off x="3948019" y="1509475"/>
        <a:ext cx="1461040" cy="997282"/>
      </dsp:txXfrm>
    </dsp:sp>
    <dsp:sp modelId="{81D38492-2DE4-49DE-ABEB-B0D58631BD9E}">
      <dsp:nvSpPr>
        <dsp:cNvPr id="0" name=""/>
        <dsp:cNvSpPr/>
      </dsp:nvSpPr>
      <dsp:spPr>
        <a:xfrm>
          <a:off x="5342582" y="898420"/>
          <a:ext cx="369311" cy="3693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D7C06-BB3A-4618-BE03-660371BAC66C}">
      <dsp:nvSpPr>
        <dsp:cNvPr id="0" name=""/>
        <dsp:cNvSpPr/>
      </dsp:nvSpPr>
      <dsp:spPr>
        <a:xfrm>
          <a:off x="5571500" y="722983"/>
          <a:ext cx="1826802" cy="1054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9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Management and communication options </a:t>
          </a:r>
          <a:r>
            <a:rPr lang="en-GB" sz="1600" b="0" kern="1200"/>
            <a:t>(practical)</a:t>
          </a:r>
          <a:endParaRPr lang="en-US" sz="1600" b="1" kern="1200"/>
        </a:p>
      </dsp:txBody>
      <dsp:txXfrm>
        <a:off x="5571500" y="722983"/>
        <a:ext cx="1826802" cy="1054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A0EC1-B94A-4274-BB30-C7D46966942D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81F3-6EE0-4350-81DB-FA1D0E383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8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EC28-18BC-45A6-A6B4-B5CC2031D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6038B-F26E-45AF-BCC0-2285161C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11AE-AFC8-4C67-80EB-2093C5E6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AD8-1342-4CE7-B3C1-7FFE52D79385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6E52-AB2B-4FE9-B3CE-32C6C581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B959-06CF-426B-99C4-32B9E8E5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4D6C0B9-BA37-4C3A-A6A6-363AF22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2098-62DD-4E43-A6B6-838A711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6B440-9211-42C9-99CB-5F4ADF135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0678-35BC-4841-9E56-7B3CF11C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C85-2481-431A-965F-18F3F3A5FA61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6F0F-44E9-471D-90E3-1C99C3CB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F9B0B-16B7-4B29-9F5C-91AE56B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18176-47D9-4DD0-B4CF-41F0AAA16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6BEC-508A-4E2A-9AAF-E7EB55C4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92B3-DEF4-49EB-BCC2-8915AE7C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C97D-E108-4181-B5C3-66508B58D7D7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DB94E-355C-4807-9256-B2484E7D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9B39-1744-4497-BCE1-F44AD944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9992-3C9B-4F95-89F3-D6D1788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5408-15C9-4244-BB12-C04EC50D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888E-CE32-4F90-999C-D3B4CBAD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8097-985F-455D-825B-6DD015B7C6E9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4B8B-4077-4817-8CD7-C1631CE4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D2B5D-C34F-4B7F-A541-6B03D390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4D6C0B9-BA37-4C3A-A6A6-363AF22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1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0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86F-E536-4282-B38D-EADC07BF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E0F8-C00F-4B33-9D00-A0BDD9D6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2D09-D500-46F3-B1F2-DA115049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56A3-549C-4A1B-9BF0-5364BBACD3A2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8299-3813-41F3-8FEA-4B7C898B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810E7-D290-4990-B2C4-939DAAF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0F92-6BF6-4158-BD13-FCD87269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D1E0-4470-479E-B9B8-D6D007421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E94B5-A0E1-43F7-9E14-5199A08FB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12760-8C9C-484A-BD21-FF174E56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374B-5649-4D3D-AB03-93739BF52F5C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CF7E-0343-4D27-ADE6-D200D86B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4094-2F02-48E3-985B-D3B35B79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128-DACF-41A5-BD8A-1F0293AB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76855-71BA-4657-BC03-6B05F6BB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1975A-B1A1-40DB-AE1B-9D712AE7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F085A-EA75-4127-AE6E-476E7E448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60A2C-3669-4A90-8016-036682D62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BB89E-6CFD-4CA4-B2C2-F0BF660D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543C-C03B-40EB-8EC4-C57013729367}" type="datetime1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0FBB-38E9-4590-8077-55FFE82A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64901-EFC4-48F2-8B50-49D8DB8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B3A7-48FA-479D-8781-A2F9AFBD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22C45-DA20-4AA3-8331-2EB824E4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442B-D5C7-4FCB-B1D6-83690B7EE5C5}" type="datetime1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B7374-2E19-44FC-9C12-8AE6FC19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5AF12-2018-40A6-894C-8FD0DE20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624FD-E7DF-47F0-9528-E48E7414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0B0-2F94-47B4-BA6D-129206B61D6E}" type="datetime1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F8174-FF64-4A97-A47E-DCD5E5F8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2847B-6179-4C86-802B-1FDCC9D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B083-8E26-4976-A837-E6B7B90C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C250-97C6-4EBF-9B01-FD77B540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80863-D358-4DF0-A038-ACC777F45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3702F-0E5F-4725-9E8A-F1D9A17E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359A-98D8-4AAF-9944-1BAE0177B0F9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28DF2-992F-4AE9-AB49-F38512F2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6D89A-C592-4634-8EAA-E8249B14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4C96-E1FE-4CE5-BC19-DAC7676C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65401-6294-4F9D-B0D3-B33AD1950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580E3-EE5A-43C1-A11B-A692AE7E9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3B936-137D-4A08-885C-E26E523B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A058-DA83-4975-A26F-EDE7700BB277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2199A-9938-4438-A344-37EB9373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79997-3E61-4054-B110-317402E8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2EA86-B0C7-4449-BDB8-469C0529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1E0AA-4246-41FD-AA57-CF514B7C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48D8-39DA-41F3-BF1E-789E7D3B0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3756-8362-4CA5-B029-7F96D3707DFA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890C-1D04-4CB5-B88E-C80C048D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C9C3-D783-40C6-BF68-37DE53B1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itiatives/tripartite-zoonosis-guide" TargetMode="External"/><Relationship Id="rId7" Type="http://schemas.openxmlformats.org/officeDocument/2006/relationships/image" Target="../media/image27.svg"/><Relationship Id="rId2" Type="http://schemas.openxmlformats.org/officeDocument/2006/relationships/hyperlink" Target="http://www.oie.int/en/for-the-media/onehealth/controlling-health-risks/national-collabora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hyperlink" Target="http://www.fao.org/animal-health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84"/>
            <a:ext cx="9144000" cy="10302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Joint Risk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5EDD2-9B13-4889-BAF5-92B76F05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461" y="1414004"/>
            <a:ext cx="9144000" cy="82708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at the Human-Animal-Environment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4A9DC-87B8-445C-AD3D-B82888C9BE2F}"/>
              </a:ext>
            </a:extLst>
          </p:cNvPr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B97F3-D6BB-4DEB-AF40-B38311B7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1" y="5842824"/>
            <a:ext cx="6851918" cy="649225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491308EE-104E-4945-9994-8FF40931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39" y="2008479"/>
            <a:ext cx="2969275" cy="256698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4AB0B81-46C9-4926-B58D-06FB9A8DBAAE}"/>
              </a:ext>
            </a:extLst>
          </p:cNvPr>
          <p:cNvSpPr txBox="1"/>
          <p:nvPr/>
        </p:nvSpPr>
        <p:spPr>
          <a:xfrm>
            <a:off x="1471897" y="451086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bg1"/>
                </a:solidFill>
              </a:rPr>
              <a:t>MODULE 2</a:t>
            </a:r>
            <a:endParaRPr lang="en-US" sz="32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0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Agree on purpose and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Step 5.3, p. 27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352" y="2738258"/>
            <a:ext cx="1224207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2400" dirty="0"/>
              <a:t>In </a:t>
            </a:r>
            <a:r>
              <a:rPr lang="de-CH" sz="2400" dirty="0" err="1"/>
              <a:t>general</a:t>
            </a:r>
            <a:r>
              <a:rPr lang="de-CH" sz="2400" dirty="0"/>
              <a:t>:</a:t>
            </a:r>
          </a:p>
          <a:p>
            <a:endParaRPr lang="de-CH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The </a:t>
            </a:r>
            <a:r>
              <a:rPr lang="de-CH" sz="2400" dirty="0" err="1"/>
              <a:t>purpose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a JRA </a:t>
            </a: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support </a:t>
            </a:r>
            <a:r>
              <a:rPr lang="de-CH" sz="2400" dirty="0" err="1"/>
              <a:t>risk</a:t>
            </a:r>
            <a:r>
              <a:rPr lang="de-CH" sz="2400" dirty="0"/>
              <a:t> </a:t>
            </a:r>
            <a:r>
              <a:rPr lang="de-CH" sz="2400" dirty="0" err="1"/>
              <a:t>mitigation</a:t>
            </a:r>
            <a:r>
              <a:rPr lang="de-CH" sz="2400" dirty="0"/>
              <a:t> </a:t>
            </a:r>
            <a:r>
              <a:rPr lang="de-CH" sz="2400" dirty="0" err="1"/>
              <a:t>efforts</a:t>
            </a:r>
            <a:endParaRPr lang="de-CH" sz="24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The </a:t>
            </a:r>
            <a:r>
              <a:rPr lang="de-CH" sz="2400" dirty="0" err="1"/>
              <a:t>objective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a JRA </a:t>
            </a: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provide</a:t>
            </a:r>
            <a:r>
              <a:rPr lang="de-CH" sz="2400" dirty="0"/>
              <a:t> a </a:t>
            </a:r>
            <a:r>
              <a:rPr lang="de-CH" sz="2400" dirty="0" err="1"/>
              <a:t>basis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management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communication</a:t>
            </a:r>
            <a:r>
              <a:rPr lang="de-CH" sz="2400" dirty="0"/>
              <a:t> </a:t>
            </a:r>
            <a:r>
              <a:rPr lang="de-CH" sz="2400" dirty="0" err="1"/>
              <a:t>decisions</a:t>
            </a:r>
            <a:endParaRPr lang="de-CH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/>
          </a:p>
          <a:p>
            <a:r>
              <a:rPr lang="de-CH" sz="2400" dirty="0" err="1"/>
              <a:t>However</a:t>
            </a:r>
            <a:r>
              <a:rPr lang="de-CH" sz="2400" dirty="0"/>
              <a:t>, countries </a:t>
            </a:r>
            <a:r>
              <a:rPr lang="de-CH" sz="2400" dirty="0" err="1"/>
              <a:t>may</a:t>
            </a:r>
            <a:r>
              <a:rPr lang="de-CH" sz="2400" dirty="0"/>
              <a:t> </a:t>
            </a:r>
            <a:r>
              <a:rPr lang="de-CH" sz="2400" dirty="0" err="1"/>
              <a:t>have</a:t>
            </a:r>
            <a:r>
              <a:rPr lang="de-CH" sz="2400" dirty="0"/>
              <a:t> </a:t>
            </a:r>
            <a:r>
              <a:rPr lang="de-CH" sz="2400" dirty="0" err="1"/>
              <a:t>more</a:t>
            </a:r>
            <a:r>
              <a:rPr lang="de-CH" sz="2400" dirty="0"/>
              <a:t> </a:t>
            </a:r>
            <a:r>
              <a:rPr lang="de-CH" sz="2400" dirty="0" err="1"/>
              <a:t>specific</a:t>
            </a:r>
            <a:r>
              <a:rPr lang="de-CH" sz="2400" dirty="0"/>
              <a:t> </a:t>
            </a:r>
            <a:r>
              <a:rPr lang="de-CH" sz="2400" dirty="0" err="1"/>
              <a:t>purposes</a:t>
            </a:r>
            <a:r>
              <a:rPr lang="de-CH" sz="2400" dirty="0"/>
              <a:t> and </a:t>
            </a:r>
            <a:r>
              <a:rPr lang="de-CH" sz="2400" dirty="0" err="1"/>
              <a:t>objectives</a:t>
            </a:r>
            <a:r>
              <a:rPr lang="de-CH" sz="2400" dirty="0"/>
              <a:t> </a:t>
            </a:r>
            <a:r>
              <a:rPr lang="de-CH" sz="2400" dirty="0" err="1"/>
              <a:t>they</a:t>
            </a:r>
            <a:r>
              <a:rPr lang="de-CH" sz="2400" dirty="0"/>
              <a:t> </a:t>
            </a:r>
            <a:r>
              <a:rPr lang="de-CH" sz="2400" dirty="0" err="1"/>
              <a:t>wish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emphasise</a:t>
            </a:r>
            <a:r>
              <a:rPr lang="de-CH" sz="2400" dirty="0"/>
              <a:t>:</a:t>
            </a:r>
            <a:endParaRPr lang="de-CH" sz="2400" dirty="0">
              <a:cs typeface="Calibri"/>
            </a:endParaRPr>
          </a:p>
          <a:p>
            <a:endParaRPr lang="de-CH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These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discussed</a:t>
            </a:r>
            <a:r>
              <a:rPr lang="de-CH" sz="2400" dirty="0"/>
              <a:t> and </a:t>
            </a:r>
            <a:r>
              <a:rPr lang="de-CH" sz="2400" dirty="0" err="1"/>
              <a:t>agreed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 JRA </a:t>
            </a:r>
            <a:r>
              <a:rPr lang="de-CH" sz="2400" dirty="0" err="1"/>
              <a:t>steering</a:t>
            </a:r>
            <a:r>
              <a:rPr lang="de-CH" sz="2400" dirty="0"/>
              <a:t> </a:t>
            </a:r>
            <a:r>
              <a:rPr lang="de-CH" sz="2400" dirty="0" err="1"/>
              <a:t>committee</a:t>
            </a:r>
            <a:r>
              <a:rPr lang="de-CH" sz="2400" dirty="0"/>
              <a:t> </a:t>
            </a:r>
            <a:endParaRPr lang="de-CH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These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then</a:t>
            </a:r>
            <a:r>
              <a:rPr lang="de-CH" sz="2400" dirty="0"/>
              <a:t> </a:t>
            </a:r>
            <a:r>
              <a:rPr lang="de-CH" sz="2400" dirty="0" err="1"/>
              <a:t>conveyed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JRA </a:t>
            </a:r>
            <a:r>
              <a:rPr lang="de-CH" sz="2400" dirty="0" err="1"/>
              <a:t>technical</a:t>
            </a:r>
            <a:r>
              <a:rPr lang="de-CH" sz="2400" dirty="0"/>
              <a:t> </a:t>
            </a:r>
            <a:r>
              <a:rPr lang="de-CH" sz="2400" dirty="0" err="1"/>
              <a:t>team</a:t>
            </a:r>
            <a:endParaRPr lang="de-CH" sz="2400" dirty="0" err="1">
              <a:cs typeface="Calibri"/>
            </a:endParaRPr>
          </a:p>
          <a:p>
            <a:endParaRPr lang="de-CH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B0EE0-84F4-471F-9F4B-E33F961CE960}"/>
              </a:ext>
            </a:extLst>
          </p:cNvPr>
          <p:cNvSpPr/>
          <p:nvPr/>
        </p:nvSpPr>
        <p:spPr>
          <a:xfrm>
            <a:off x="769693" y="1972131"/>
            <a:ext cx="965430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83048"/>
                </a:solidFill>
                <a:cs typeface="Arial"/>
              </a:rPr>
              <a:t>The </a:t>
            </a:r>
            <a:r>
              <a:rPr lang="en-US" sz="3200" b="1" u="sng" dirty="0">
                <a:solidFill>
                  <a:srgbClr val="C83048"/>
                </a:solidFill>
                <a:cs typeface="Arial"/>
              </a:rPr>
              <a:t>purpose</a:t>
            </a:r>
            <a:r>
              <a:rPr lang="en-US" sz="3200" b="1" dirty="0">
                <a:solidFill>
                  <a:srgbClr val="C83048"/>
                </a:solidFill>
                <a:cs typeface="Arial"/>
              </a:rPr>
              <a:t> is the reason(s) for doing the assessment</a:t>
            </a:r>
            <a:endParaRPr lang="en-GB" sz="3200" b="1" dirty="0">
              <a:solidFill>
                <a:srgbClr val="C8304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83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3856"/>
            <a:ext cx="9144000" cy="10302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445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161"/>
            <a:ext cx="9144000" cy="10302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5EDD2-9B13-4889-BAF5-92B76F05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03809"/>
            <a:ext cx="12192000" cy="20729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information on the TZG project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OIE webpage: </a:t>
            </a:r>
            <a:r>
              <a:rPr lang="en-US" sz="1800" dirty="0">
                <a:solidFill>
                  <a:schemeClr val="bg1"/>
                </a:solidFill>
                <a:hlinkClick r:id="rId2"/>
              </a:rPr>
              <a:t>www.oie.int/en/for-the-media/onehealth/controlling-health-risks/national-collaboration/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WHO webpage: </a:t>
            </a: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www.who.int/initiatives/tripartite-zoonosis-guide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FAO webpage: </a:t>
            </a:r>
            <a:r>
              <a:rPr lang="en-US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www.fao.org/animal-health/en/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4A9DC-87B8-445C-AD3D-B82888C9BE2F}"/>
              </a:ext>
            </a:extLst>
          </p:cNvPr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B97F3-D6BB-4DEB-AF40-B38311B70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1" y="5842824"/>
            <a:ext cx="6851918" cy="649225"/>
          </a:xfrm>
          <a:prstGeom prst="rect">
            <a:avLst/>
          </a:prstGeom>
        </p:spPr>
      </p:pic>
      <p:pic>
        <p:nvPicPr>
          <p:cNvPr id="7" name="Graphic 6" descr="Cursor">
            <a:extLst>
              <a:ext uri="{FF2B5EF4-FFF2-40B4-BE49-F238E27FC236}">
                <a16:creationId xmlns:a16="http://schemas.microsoft.com/office/drawing/2014/main" id="{5BEC4F2F-FD13-4C6C-B43A-15D5E5E4A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36544">
            <a:off x="9401174" y="3892522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Table of contents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397855E-1E72-4836-BB02-590A963F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4" y="1594464"/>
            <a:ext cx="3524738" cy="4968380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BD9495-1036-4235-BEE9-025479EB9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1" y="2800984"/>
            <a:ext cx="4960815" cy="25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2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25032"/>
            <a:ext cx="3822497" cy="8165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Calibri Light"/>
              </a:rPr>
              <a:t>JRA modules &amp;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84DC15-7C36-4331-ADC1-AABF0488B1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72" y="57325"/>
            <a:ext cx="1122633" cy="112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35924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>
              <a:solidFill>
                <a:srgbClr val="3E3C55"/>
              </a:solidFill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b="1">
              <a:solidFill>
                <a:srgbClr val="C83048"/>
              </a:solidFill>
              <a:cs typeface="Arial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B230FD5-E5E8-4BB2-BDC7-7F5CB959C43E}"/>
              </a:ext>
            </a:extLst>
          </p:cNvPr>
          <p:cNvSpPr txBox="1"/>
          <p:nvPr/>
        </p:nvSpPr>
        <p:spPr>
          <a:xfrm>
            <a:off x="770626" y="3099758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Calibri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C343F54-FC20-46C5-88BD-AF2F227CAD1A}"/>
              </a:ext>
            </a:extLst>
          </p:cNvPr>
          <p:cNvSpPr txBox="1"/>
          <p:nvPr/>
        </p:nvSpPr>
        <p:spPr>
          <a:xfrm>
            <a:off x="2941687" y="2437249"/>
            <a:ext cx="35924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3E3C55"/>
                </a:solidFill>
              </a:rPr>
              <a:t>You are here</a:t>
            </a:r>
            <a:endParaRPr lang="en-US"/>
          </a:p>
        </p:txBody>
      </p:sp>
      <p:pic>
        <p:nvPicPr>
          <p:cNvPr id="6" name="Picture 9" descr="Timeline&#10;&#10;Description automatically generated">
            <a:extLst>
              <a:ext uri="{FF2B5EF4-FFF2-40B4-BE49-F238E27FC236}">
                <a16:creationId xmlns:a16="http://schemas.microsoft.com/office/drawing/2014/main" id="{442BD570-8399-48E0-99DE-941955E5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63" y="7201"/>
            <a:ext cx="7862274" cy="685336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ACA52ED-5C77-4356-B4BA-5F60E3A067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7" y="76094"/>
            <a:ext cx="1124172" cy="1124712"/>
          </a:xfrm>
          <a:prstGeom prst="rect">
            <a:avLst/>
          </a:prstGeom>
        </p:spPr>
      </p:pic>
      <p:pic>
        <p:nvPicPr>
          <p:cNvPr id="12" name="Graphic 10" descr="Arrow: Slight curve">
            <a:extLst>
              <a:ext uri="{FF2B5EF4-FFF2-40B4-BE49-F238E27FC236}">
                <a16:creationId xmlns:a16="http://schemas.microsoft.com/office/drawing/2014/main" id="{074B9F96-8D17-48FA-8D21-84B2B1D5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0000">
            <a:off x="4017846" y="2505227"/>
            <a:ext cx="1207476" cy="1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6" y="268164"/>
            <a:ext cx="9745968" cy="7302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 Light"/>
              </a:rPr>
              <a:t>Roles &amp; responsibilities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84DC15-7C36-4331-ADC1-AABF0488B1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72" y="57325"/>
            <a:ext cx="1122633" cy="112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1186800" y="1710904"/>
            <a:ext cx="19897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Module 2</a:t>
            </a:r>
            <a:endParaRPr lang="en-US" sz="2400" b="1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b="1">
              <a:solidFill>
                <a:srgbClr val="C83048"/>
              </a:solidFill>
              <a:cs typeface="Arial" charset="0"/>
            </a:endParaRPr>
          </a:p>
        </p:txBody>
      </p:sp>
      <p:pic>
        <p:nvPicPr>
          <p:cNvPr id="6" name="Picture 9" descr="Diagram&#10;&#10;Description automatically generated">
            <a:extLst>
              <a:ext uri="{FF2B5EF4-FFF2-40B4-BE49-F238E27FC236}">
                <a16:creationId xmlns:a16="http://schemas.microsoft.com/office/drawing/2014/main" id="{5F8868F7-FE30-4DD0-BBB7-7A552FB8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" t="235" r="340" b="9570"/>
          <a:stretch/>
        </p:blipFill>
        <p:spPr>
          <a:xfrm>
            <a:off x="3567032" y="4395"/>
            <a:ext cx="8655453" cy="6459691"/>
          </a:xfrm>
          <a:prstGeom prst="rect">
            <a:avLst/>
          </a:prstGeom>
        </p:spPr>
      </p:pic>
      <p:pic>
        <p:nvPicPr>
          <p:cNvPr id="9" name="Graphic 9" descr="Back">
            <a:extLst>
              <a:ext uri="{FF2B5EF4-FFF2-40B4-BE49-F238E27FC236}">
                <a16:creationId xmlns:a16="http://schemas.microsoft.com/office/drawing/2014/main" id="{6EEF3BD6-D941-410F-B907-19D27CD2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1069" y="1176968"/>
            <a:ext cx="14032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risk framing?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3130" y="1638465"/>
            <a:ext cx="672976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Risk </a:t>
            </a:r>
            <a:r>
              <a:rPr lang="de-CH" sz="2400" dirty="0" err="1"/>
              <a:t>framing</a:t>
            </a:r>
            <a:r>
              <a:rPr lang="de-CH" sz="2400" dirty="0"/>
              <a:t> </a:t>
            </a:r>
            <a:r>
              <a:rPr lang="de-CH" sz="2400" dirty="0" err="1"/>
              <a:t>guides</a:t>
            </a:r>
            <a:r>
              <a:rPr lang="de-CH" sz="2400" dirty="0"/>
              <a:t> </a:t>
            </a:r>
            <a:r>
              <a:rPr lang="de-CH" sz="2400" dirty="0" err="1"/>
              <a:t>the</a:t>
            </a:r>
            <a:r>
              <a:rPr lang="de-CH" sz="2400" dirty="0"/>
              <a:t> JRA </a:t>
            </a:r>
            <a:r>
              <a:rPr lang="de-CH" sz="2400" dirty="0" err="1"/>
              <a:t>technical</a:t>
            </a:r>
            <a:r>
              <a:rPr lang="de-CH" sz="2400" dirty="0"/>
              <a:t> </a:t>
            </a:r>
            <a:r>
              <a:rPr lang="de-CH" sz="2400" dirty="0" err="1"/>
              <a:t>process</a:t>
            </a:r>
            <a:r>
              <a:rPr lang="de-CH" sz="2400" dirty="0"/>
              <a:t> and </a:t>
            </a:r>
            <a:r>
              <a:rPr lang="de-CH" sz="2400" dirty="0" err="1"/>
              <a:t>formulation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risk</a:t>
            </a:r>
            <a:r>
              <a:rPr lang="de-CH" sz="2400" dirty="0"/>
              <a:t> </a:t>
            </a:r>
            <a:r>
              <a:rPr lang="de-CH" sz="2400" dirty="0" err="1"/>
              <a:t>assessment</a:t>
            </a:r>
            <a:r>
              <a:rPr lang="de-CH" sz="2400" dirty="0"/>
              <a:t> </a:t>
            </a:r>
            <a:r>
              <a:rPr lang="de-CH" sz="2400" dirty="0" err="1"/>
              <a:t>questions</a:t>
            </a:r>
            <a:endParaRPr lang="de-CH" sz="2400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/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Keeps</a:t>
            </a:r>
            <a:r>
              <a:rPr lang="de-CH" sz="2400" dirty="0"/>
              <a:t> </a:t>
            </a:r>
            <a:r>
              <a:rPr lang="de-CH" sz="2400" dirty="0" err="1"/>
              <a:t>focus</a:t>
            </a:r>
            <a:r>
              <a:rPr lang="de-CH" sz="2400" dirty="0"/>
              <a:t> on </a:t>
            </a:r>
            <a:r>
              <a:rPr lang="de-CH" sz="2400" dirty="0" err="1"/>
              <a:t>key</a:t>
            </a:r>
            <a:r>
              <a:rPr lang="de-CH" sz="2400" dirty="0"/>
              <a:t> </a:t>
            </a:r>
            <a:r>
              <a:rPr lang="de-CH" sz="2400" dirty="0" err="1"/>
              <a:t>concerns</a:t>
            </a:r>
            <a:endParaRPr lang="de-CH" sz="2400" dirty="0">
              <a:cs typeface="Calibri" panose="020F0502020204030204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Ensures</a:t>
            </a:r>
            <a:r>
              <a:rPr lang="de-CH" sz="2400" dirty="0"/>
              <a:t> RA </a:t>
            </a:r>
            <a:r>
              <a:rPr lang="de-CH" sz="2400" dirty="0" err="1"/>
              <a:t>results</a:t>
            </a:r>
            <a:r>
              <a:rPr lang="de-CH" sz="2400" dirty="0"/>
              <a:t>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practical</a:t>
            </a:r>
            <a:r>
              <a:rPr lang="de-CH" sz="2400" dirty="0"/>
              <a:t> and </a:t>
            </a:r>
            <a:r>
              <a:rPr lang="de-CH" sz="2400" dirty="0" err="1"/>
              <a:t>useful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support:</a:t>
            </a:r>
            <a:endParaRPr lang="de-CH" sz="2400" dirty="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CH" sz="2400" dirty="0"/>
              <a:t>Event / </a:t>
            </a:r>
            <a:r>
              <a:rPr lang="de-CH" sz="2400" dirty="0" err="1"/>
              <a:t>threat</a:t>
            </a:r>
            <a:r>
              <a:rPr lang="de-CH" sz="2400" dirty="0"/>
              <a:t> </a:t>
            </a:r>
            <a:r>
              <a:rPr lang="de-CH" sz="2400" dirty="0" err="1"/>
              <a:t>management</a:t>
            </a:r>
            <a:endParaRPr lang="de-CH" sz="2400" dirty="0">
              <a:cs typeface="Calibri" panose="020F0502020204030204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CH" sz="2400" dirty="0"/>
              <a:t>Risk </a:t>
            </a:r>
            <a:r>
              <a:rPr lang="de-CH" sz="2400" dirty="0" err="1"/>
              <a:t>communication</a:t>
            </a:r>
            <a:endParaRPr lang="de-CH" sz="2400" dirty="0">
              <a:cs typeface="Calibri" panose="020F0502020204030204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Improves</a:t>
            </a:r>
            <a:r>
              <a:rPr lang="de-CH" sz="2400" dirty="0"/>
              <a:t> mutual </a:t>
            </a:r>
            <a:r>
              <a:rPr lang="de-CH" sz="2400" dirty="0" err="1"/>
              <a:t>understanding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stakeholder</a:t>
            </a:r>
            <a:r>
              <a:rPr lang="de-CH" sz="2400" dirty="0"/>
              <a:t> </a:t>
            </a:r>
            <a:r>
              <a:rPr lang="de-CH" sz="2400" dirty="0" err="1"/>
              <a:t>perspectives</a:t>
            </a:r>
            <a:r>
              <a:rPr lang="de-CH" sz="2400" dirty="0"/>
              <a:t> and </a:t>
            </a:r>
            <a:r>
              <a:rPr lang="de-CH" sz="2400" dirty="0" err="1"/>
              <a:t>needs</a:t>
            </a:r>
            <a:endParaRPr lang="en-GB" sz="2400" dirty="0" err="1"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8C34E-1BF4-4754-BE9D-1E8B19A0FB64}"/>
              </a:ext>
            </a:extLst>
          </p:cNvPr>
          <p:cNvSpPr/>
          <p:nvPr/>
        </p:nvSpPr>
        <p:spPr>
          <a:xfrm>
            <a:off x="673167" y="5928009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83048"/>
                </a:solidFill>
                <a:cs typeface="Arial"/>
              </a:rPr>
              <a:t>Note: Risk framing is performed by the JRA steering committee</a:t>
            </a:r>
            <a:endParaRPr lang="en-GB" b="1">
              <a:solidFill>
                <a:srgbClr val="C83048"/>
              </a:solidFill>
              <a:cs typeface="Arial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4FEABF7-924D-4EAA-A502-162B4BCD4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385578"/>
              </p:ext>
            </p:extLst>
          </p:nvPr>
        </p:nvGraphicFramePr>
        <p:xfrm>
          <a:off x="4458257" y="1846328"/>
          <a:ext cx="9179511" cy="355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21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5: Risk framing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JRA OT, p. 26-27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b="1">
              <a:solidFill>
                <a:srgbClr val="C83048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09" y="2271318"/>
            <a:ext cx="1099119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/>
              <a:t>5.1 </a:t>
            </a:r>
            <a:r>
              <a:rPr lang="de-CH" sz="2400" err="1"/>
              <a:t>Define</a:t>
            </a:r>
            <a:r>
              <a:rPr lang="de-CH" sz="2400"/>
              <a:t> </a:t>
            </a:r>
            <a:r>
              <a:rPr lang="de-CH" sz="2400" err="1"/>
              <a:t>the</a:t>
            </a:r>
            <a:r>
              <a:rPr lang="de-CH" sz="2400"/>
              <a:t> </a:t>
            </a:r>
            <a:r>
              <a:rPr lang="de-CH" sz="2400" err="1"/>
              <a:t>specific</a:t>
            </a:r>
            <a:r>
              <a:rPr lang="de-CH" sz="2400"/>
              <a:t> </a:t>
            </a:r>
            <a:r>
              <a:rPr lang="de-CH" sz="2400" err="1"/>
              <a:t>hazard</a:t>
            </a:r>
            <a:endParaRPr lang="de-CH" sz="240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/>
              <a:t>5.2 </a:t>
            </a:r>
            <a:r>
              <a:rPr lang="de-CH" sz="2400" err="1"/>
              <a:t>Define</a:t>
            </a:r>
            <a:r>
              <a:rPr lang="de-CH" sz="2400"/>
              <a:t> </a:t>
            </a:r>
            <a:r>
              <a:rPr lang="de-CH" sz="2400" err="1"/>
              <a:t>the</a:t>
            </a:r>
            <a:r>
              <a:rPr lang="de-CH" sz="2400"/>
              <a:t> </a:t>
            </a:r>
            <a:r>
              <a:rPr lang="de-CH" sz="2400" err="1"/>
              <a:t>scope</a:t>
            </a:r>
            <a:endParaRPr lang="de-CH" sz="2400" err="1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/>
              <a:t>5.3 </a:t>
            </a:r>
            <a:r>
              <a:rPr lang="de-CH" sz="2400" err="1"/>
              <a:t>Agree</a:t>
            </a:r>
            <a:r>
              <a:rPr lang="de-CH" sz="2400"/>
              <a:t> on </a:t>
            </a:r>
            <a:r>
              <a:rPr lang="de-CH" sz="2400" err="1"/>
              <a:t>the</a:t>
            </a:r>
            <a:r>
              <a:rPr lang="de-CH" sz="2400"/>
              <a:t> </a:t>
            </a:r>
            <a:r>
              <a:rPr lang="de-CH" sz="2400" err="1"/>
              <a:t>purpose</a:t>
            </a:r>
            <a:endParaRPr lang="de-CH" sz="2400" err="1">
              <a:cs typeface="Calibri" panose="020F0502020204030204"/>
            </a:endParaRPr>
          </a:p>
          <a:p>
            <a:endParaRPr lang="en-GB" sz="240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454B3C0-B628-439D-96E1-8089CF29761D}"/>
              </a:ext>
            </a:extLst>
          </p:cNvPr>
          <p:cNvSpPr txBox="1"/>
          <p:nvPr/>
        </p:nvSpPr>
        <p:spPr>
          <a:xfrm>
            <a:off x="114457" y="4212799"/>
            <a:ext cx="6194343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C83048"/>
                </a:solidFill>
                <a:latin typeface="Calibri" panose="020F0502020204030204"/>
                <a:cs typeface="Arial"/>
              </a:rPr>
              <a:t>Note: The JRA steering committee may need to modify risk framing iteratively based on discussions with the JRA technical team or stakeholder group </a:t>
            </a:r>
            <a:endParaRPr lang="en-GB" dirty="0">
              <a:solidFill>
                <a:srgbClr val="C83048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10" name="Graphic 10" descr="Handshake">
            <a:extLst>
              <a:ext uri="{FF2B5EF4-FFF2-40B4-BE49-F238E27FC236}">
                <a16:creationId xmlns:a16="http://schemas.microsoft.com/office/drawing/2014/main" id="{FCF137E6-2A3D-4405-B9EE-F1D26002E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2934" y="5506009"/>
            <a:ext cx="914400" cy="914400"/>
          </a:xfrm>
          <a:prstGeom prst="rect">
            <a:avLst/>
          </a:prstGeom>
        </p:spPr>
      </p:pic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4135CE-0656-4DA0-8C4A-AF5B8B961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330" y="1252175"/>
            <a:ext cx="4571414" cy="54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the specific hazard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Step 5.1, p. 26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5286" y="1859216"/>
            <a:ext cx="10755333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83048"/>
                </a:solidFill>
                <a:cs typeface="Arial"/>
              </a:rPr>
              <a:t>A </a:t>
            </a:r>
            <a:r>
              <a:rPr lang="en-US" sz="3200" b="1" u="sng" dirty="0">
                <a:solidFill>
                  <a:srgbClr val="C83048"/>
                </a:solidFill>
                <a:cs typeface="Arial"/>
              </a:rPr>
              <a:t>hazard</a:t>
            </a:r>
            <a:r>
              <a:rPr lang="en-US" sz="3200" b="1" dirty="0">
                <a:solidFill>
                  <a:srgbClr val="C83048"/>
                </a:solidFill>
                <a:cs typeface="Arial"/>
              </a:rPr>
              <a:t> is anything with the potential to cause adverse health effects</a:t>
            </a:r>
            <a:endParaRPr lang="en-GB" sz="3200" b="1" dirty="0">
              <a:solidFill>
                <a:srgbClr val="C83048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438" y="3246475"/>
            <a:ext cx="9320693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/>
              <a:t>The </a:t>
            </a:r>
            <a:r>
              <a:rPr lang="de-CH" sz="2400" err="1"/>
              <a:t>hazard</a:t>
            </a:r>
            <a:r>
              <a:rPr lang="de-CH" sz="2400"/>
              <a:t> </a:t>
            </a:r>
            <a:r>
              <a:rPr lang="de-CH" sz="2400" err="1"/>
              <a:t>is</a:t>
            </a:r>
            <a:r>
              <a:rPr lang="de-CH" sz="2400"/>
              <a:t> </a:t>
            </a:r>
            <a:r>
              <a:rPr lang="de-CH" sz="2400" err="1"/>
              <a:t>usually</a:t>
            </a:r>
            <a:r>
              <a:rPr lang="de-CH" sz="2400"/>
              <a:t> </a:t>
            </a:r>
            <a:r>
              <a:rPr lang="de-CH" sz="2400" err="1"/>
              <a:t>known</a:t>
            </a:r>
            <a:r>
              <a:rPr lang="de-CH" sz="2400"/>
              <a:t> </a:t>
            </a:r>
            <a:r>
              <a:rPr lang="de-CH" sz="2400" err="1"/>
              <a:t>prior</a:t>
            </a:r>
            <a:r>
              <a:rPr lang="de-CH" sz="2400"/>
              <a:t> </a:t>
            </a:r>
            <a:r>
              <a:rPr lang="de-CH" sz="2400" err="1"/>
              <a:t>to</a:t>
            </a:r>
            <a:r>
              <a:rPr lang="de-CH" sz="2400"/>
              <a:t> </a:t>
            </a:r>
            <a:r>
              <a:rPr lang="de-CH" sz="2400" err="1"/>
              <a:t>the</a:t>
            </a:r>
            <a:r>
              <a:rPr lang="de-CH" sz="2400"/>
              <a:t> RA, but </a:t>
            </a:r>
            <a:r>
              <a:rPr lang="de-CH" sz="2400" err="1"/>
              <a:t>needs</a:t>
            </a:r>
            <a:r>
              <a:rPr lang="de-CH" sz="2400"/>
              <a:t> </a:t>
            </a:r>
            <a:r>
              <a:rPr lang="de-CH" sz="2400" err="1"/>
              <a:t>to</a:t>
            </a:r>
            <a:r>
              <a:rPr lang="de-CH" sz="2400"/>
              <a:t> </a:t>
            </a:r>
            <a:r>
              <a:rPr lang="de-CH" sz="2400" err="1"/>
              <a:t>be</a:t>
            </a:r>
            <a:r>
              <a:rPr lang="de-CH" sz="2400"/>
              <a:t> </a:t>
            </a:r>
            <a:r>
              <a:rPr lang="de-CH" sz="2400" err="1"/>
              <a:t>confirmed</a:t>
            </a:r>
            <a:endParaRPr lang="de-CH" sz="24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/>
              <a:t>Keep </a:t>
            </a:r>
            <a:r>
              <a:rPr lang="de-CH" sz="2400" err="1"/>
              <a:t>as</a:t>
            </a:r>
            <a:r>
              <a:rPr lang="de-CH" sz="2400"/>
              <a:t> </a:t>
            </a:r>
            <a:r>
              <a:rPr lang="de-CH" sz="2400" err="1"/>
              <a:t>narrow</a:t>
            </a:r>
            <a:r>
              <a:rPr lang="de-CH" sz="2400"/>
              <a:t> </a:t>
            </a:r>
            <a:r>
              <a:rPr lang="de-CH" sz="2400" err="1"/>
              <a:t>as</a:t>
            </a:r>
            <a:r>
              <a:rPr lang="de-CH" sz="2400"/>
              <a:t> possible </a:t>
            </a:r>
            <a:r>
              <a:rPr lang="de-CH" sz="2400" err="1"/>
              <a:t>to</a:t>
            </a:r>
            <a:r>
              <a:rPr lang="de-CH" sz="2400"/>
              <a:t> </a:t>
            </a:r>
            <a:r>
              <a:rPr lang="de-CH" sz="2400" err="1"/>
              <a:t>help</a:t>
            </a:r>
            <a:r>
              <a:rPr lang="de-CH" sz="2400"/>
              <a:t> </a:t>
            </a:r>
            <a:r>
              <a:rPr lang="de-CH" sz="2400" err="1"/>
              <a:t>focus</a:t>
            </a:r>
            <a:r>
              <a:rPr lang="de-CH" sz="2400"/>
              <a:t> </a:t>
            </a:r>
            <a:r>
              <a:rPr lang="de-CH" sz="2400" err="1"/>
              <a:t>discussion</a:t>
            </a:r>
            <a:r>
              <a:rPr lang="de-CH" sz="2400"/>
              <a:t>, examples include:</a:t>
            </a:r>
            <a:endParaRPr lang="de-CH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/>
              <a:t>Influenza A (H7N9) </a:t>
            </a:r>
            <a:r>
              <a:rPr lang="de-CH" sz="2400" err="1"/>
              <a:t>virus</a:t>
            </a:r>
            <a:endParaRPr lang="de-CH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 err="1"/>
              <a:t>Avian</a:t>
            </a:r>
            <a:r>
              <a:rPr lang="de-CH" sz="2400"/>
              <a:t> </a:t>
            </a:r>
            <a:r>
              <a:rPr lang="de-CH" sz="2400" err="1"/>
              <a:t>influenza</a:t>
            </a:r>
            <a:r>
              <a:rPr lang="de-CH" sz="2400"/>
              <a:t> </a:t>
            </a:r>
            <a:r>
              <a:rPr lang="de-CH" sz="2400" err="1"/>
              <a:t>virus</a:t>
            </a:r>
            <a:endParaRPr lang="de-CH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 err="1"/>
              <a:t>Potentially</a:t>
            </a:r>
            <a:r>
              <a:rPr lang="de-CH" sz="2400"/>
              <a:t> </a:t>
            </a:r>
            <a:r>
              <a:rPr lang="de-CH" sz="2400" err="1"/>
              <a:t>zoonotic</a:t>
            </a:r>
            <a:r>
              <a:rPr lang="de-CH" sz="2400"/>
              <a:t> </a:t>
            </a:r>
            <a:r>
              <a:rPr lang="de-CH" sz="2400" err="1"/>
              <a:t>influenza</a:t>
            </a:r>
            <a:r>
              <a:rPr lang="de-CH" sz="2400"/>
              <a:t> </a:t>
            </a:r>
            <a:r>
              <a:rPr lang="de-CH" sz="2400" err="1"/>
              <a:t>viruses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1499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Diagram&#10;&#10;Description automatically generated">
            <a:extLst>
              <a:ext uri="{FF2B5EF4-FFF2-40B4-BE49-F238E27FC236}">
                <a16:creationId xmlns:a16="http://schemas.microsoft.com/office/drawing/2014/main" id="{A4DC1BC1-68CA-4973-99A7-0ABD7869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1643961"/>
            <a:ext cx="5248275" cy="49035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the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Step 5.2, p. 26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6615" y="1895159"/>
            <a:ext cx="8155323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83048"/>
                </a:solidFill>
                <a:cs typeface="Arial"/>
              </a:rPr>
              <a:t>The </a:t>
            </a:r>
            <a:r>
              <a:rPr lang="en-US" sz="3200" b="1" u="sng" dirty="0">
                <a:solidFill>
                  <a:srgbClr val="C83048"/>
                </a:solidFill>
                <a:cs typeface="Arial"/>
              </a:rPr>
              <a:t>scope</a:t>
            </a:r>
            <a:r>
              <a:rPr lang="en-US" sz="3200" b="1" dirty="0">
                <a:solidFill>
                  <a:srgbClr val="C83048"/>
                </a:solidFill>
                <a:cs typeface="Arial"/>
              </a:rPr>
              <a:t> is the epidemiological boundaries that need to be considered</a:t>
            </a:r>
            <a:endParaRPr lang="en-GB" sz="3200" b="1" dirty="0">
              <a:solidFill>
                <a:srgbClr val="C83048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09" y="3076481"/>
            <a:ext cx="6057107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CH" sz="2400" dirty="0" err="1"/>
              <a:t>Usually</a:t>
            </a:r>
            <a:r>
              <a:rPr lang="de-CH" sz="2400" dirty="0"/>
              <a:t>, an </a:t>
            </a:r>
            <a:r>
              <a:rPr lang="de-CH" sz="2400" dirty="0" err="1"/>
              <a:t>assessment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/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 dirty="0"/>
              <a:t>Health </a:t>
            </a:r>
            <a:r>
              <a:rPr lang="de-CH" sz="2400" dirty="0" err="1"/>
              <a:t>risks</a:t>
            </a:r>
            <a:endParaRPr lang="de-CH" sz="2400" dirty="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 dirty="0"/>
              <a:t>At </a:t>
            </a:r>
            <a:r>
              <a:rPr lang="de-CH" sz="2400" dirty="0" err="1"/>
              <a:t>the</a:t>
            </a:r>
            <a:r>
              <a:rPr lang="de-CH" sz="2400" dirty="0"/>
              <a:t> human-</a:t>
            </a:r>
            <a:r>
              <a:rPr lang="de-CH" sz="2400" dirty="0" err="1"/>
              <a:t>animal</a:t>
            </a:r>
            <a:r>
              <a:rPr lang="de-CH" sz="2400" dirty="0"/>
              <a:t>-environment interface</a:t>
            </a:r>
            <a:endParaRPr lang="de-CH" sz="2400" dirty="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Posed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agreed</a:t>
            </a:r>
            <a:r>
              <a:rPr lang="de-CH" sz="2400" dirty="0"/>
              <a:t> upon </a:t>
            </a:r>
            <a:r>
              <a:rPr lang="de-CH" sz="2400" dirty="0" err="1"/>
              <a:t>hazard</a:t>
            </a:r>
            <a:endParaRPr lang="de-CH" sz="2400" dirty="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Within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country</a:t>
            </a:r>
            <a:r>
              <a:rPr lang="de-CH" sz="2400" dirty="0"/>
              <a:t> / </a:t>
            </a:r>
            <a:r>
              <a:rPr lang="de-CH" sz="2400" dirty="0" err="1"/>
              <a:t>region</a:t>
            </a:r>
            <a:endParaRPr lang="de-CH" sz="2400" dirty="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de-CH" sz="2400" dirty="0" err="1"/>
              <a:t>During</a:t>
            </a:r>
            <a:r>
              <a:rPr lang="de-CH" sz="2400" dirty="0"/>
              <a:t> a </a:t>
            </a:r>
            <a:r>
              <a:rPr lang="de-CH" sz="2400" dirty="0" err="1"/>
              <a:t>specified</a:t>
            </a:r>
            <a:r>
              <a:rPr lang="de-CH" sz="2400" dirty="0"/>
              <a:t> time </a:t>
            </a:r>
            <a:r>
              <a:rPr lang="de-CH" sz="2400" dirty="0" err="1"/>
              <a:t>period</a:t>
            </a:r>
            <a:endParaRPr lang="en-GB" sz="2400" dirty="0">
              <a:cs typeface="Calibri" panose="020F0502020204030204"/>
            </a:endParaRP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6B9E0FC8-650F-4EDA-AED6-3DA6F2F7950D}"/>
              </a:ext>
            </a:extLst>
          </p:cNvPr>
          <p:cNvSpPr txBox="1"/>
          <p:nvPr/>
        </p:nvSpPr>
        <p:spPr>
          <a:xfrm>
            <a:off x="6126809" y="3290531"/>
            <a:ext cx="23858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latin typeface="Calibri" panose="020F0502020204030204"/>
                <a:cs typeface="Arial"/>
              </a:rPr>
              <a:t>Defined time and place</a:t>
            </a:r>
          </a:p>
        </p:txBody>
      </p:sp>
      <p:pic>
        <p:nvPicPr>
          <p:cNvPr id="64" name="Graphic 64" descr="Arrow: Slight curve">
            <a:extLst>
              <a:ext uri="{FF2B5EF4-FFF2-40B4-BE49-F238E27FC236}">
                <a16:creationId xmlns:a16="http://schemas.microsoft.com/office/drawing/2014/main" id="{6DF4A819-030A-4188-8417-A5141087B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0000">
            <a:off x="7796390" y="3505706"/>
            <a:ext cx="2195961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Including a wider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Step 5.2, p. 26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3809" y="2443877"/>
            <a:ext cx="11530016" cy="19389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CH" sz="2400" dirty="0" err="1"/>
              <a:t>Consider</a:t>
            </a:r>
            <a:r>
              <a:rPr lang="de-CH" sz="2400" dirty="0"/>
              <a:t> </a:t>
            </a:r>
            <a:r>
              <a:rPr lang="de-CH" sz="2400" dirty="0" err="1"/>
              <a:t>concerns</a:t>
            </a:r>
            <a:r>
              <a:rPr lang="de-CH" sz="2400" dirty="0"/>
              <a:t> </a:t>
            </a:r>
            <a:r>
              <a:rPr lang="de-CH" sz="2400" u="sng" dirty="0"/>
              <a:t>not</a:t>
            </a:r>
            <a:r>
              <a:rPr lang="de-CH" sz="2400" dirty="0"/>
              <a:t> at </a:t>
            </a:r>
            <a:r>
              <a:rPr lang="de-CH" sz="2400" dirty="0" err="1"/>
              <a:t>the</a:t>
            </a:r>
            <a:r>
              <a:rPr lang="de-CH" sz="2400" dirty="0"/>
              <a:t> interface </a:t>
            </a:r>
            <a:r>
              <a:rPr lang="de-CH" sz="2400" u="sng" dirty="0" err="1"/>
              <a:t>only</a:t>
            </a:r>
            <a:r>
              <a:rPr lang="de-CH" sz="2400" dirty="0"/>
              <a:t> </a:t>
            </a:r>
            <a:r>
              <a:rPr lang="de-CH" sz="2400" dirty="0" err="1"/>
              <a:t>if</a:t>
            </a:r>
            <a:r>
              <a:rPr lang="de-CH" sz="2400" dirty="0"/>
              <a:t> </a:t>
            </a:r>
            <a:r>
              <a:rPr lang="de-CH" sz="2400" dirty="0" err="1"/>
              <a:t>they</a:t>
            </a:r>
            <a:r>
              <a:rPr lang="de-CH" sz="2400" dirty="0"/>
              <a:t> </a:t>
            </a:r>
            <a:r>
              <a:rPr lang="de-CH" sz="2400" dirty="0" err="1"/>
              <a:t>provide</a:t>
            </a:r>
            <a:r>
              <a:rPr lang="de-CH" sz="2400" dirty="0"/>
              <a:t> </a:t>
            </a:r>
            <a:r>
              <a:rPr lang="de-CH" sz="2400" dirty="0" err="1"/>
              <a:t>important</a:t>
            </a:r>
            <a:r>
              <a:rPr lang="de-CH" sz="2400" dirty="0"/>
              <a:t> </a:t>
            </a:r>
            <a:r>
              <a:rPr lang="de-CH" sz="2400" dirty="0" err="1"/>
              <a:t>information</a:t>
            </a:r>
            <a:r>
              <a:rPr lang="de-CH" sz="2400" dirty="0"/>
              <a:t> / </a:t>
            </a:r>
            <a:r>
              <a:rPr lang="de-CH" sz="2400" dirty="0" err="1"/>
              <a:t>data</a:t>
            </a:r>
            <a:r>
              <a:rPr lang="de-CH" sz="2400" dirty="0"/>
              <a:t> 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To</a:t>
            </a:r>
            <a:r>
              <a:rPr lang="de-CH" sz="2400" dirty="0"/>
              <a:t> support </a:t>
            </a:r>
            <a:r>
              <a:rPr lang="de-CH" sz="2400" dirty="0" err="1"/>
              <a:t>understanding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pathogen </a:t>
            </a:r>
            <a:r>
              <a:rPr lang="de-CH" sz="2400" dirty="0" err="1"/>
              <a:t>introduction</a:t>
            </a:r>
            <a:r>
              <a:rPr lang="de-CH" sz="2400" dirty="0"/>
              <a:t> / </a:t>
            </a:r>
            <a:r>
              <a:rPr lang="de-CH" sz="2400" dirty="0" err="1"/>
              <a:t>spread</a:t>
            </a:r>
            <a:endParaRPr lang="de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understand</a:t>
            </a:r>
            <a:r>
              <a:rPr lang="de-CH" sz="2400" dirty="0"/>
              <a:t> </a:t>
            </a:r>
            <a:r>
              <a:rPr lang="de-CH" sz="2400" dirty="0" err="1"/>
              <a:t>opportunities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human </a:t>
            </a:r>
            <a:r>
              <a:rPr lang="de-CH" sz="2400" dirty="0" err="1"/>
              <a:t>exposure</a:t>
            </a:r>
            <a:r>
              <a:rPr lang="de-CH" sz="2400" dirty="0"/>
              <a:t> (e.g. </a:t>
            </a:r>
            <a:r>
              <a:rPr lang="de-CH" sz="2400" dirty="0" err="1"/>
              <a:t>value</a:t>
            </a:r>
            <a:r>
              <a:rPr lang="de-CH" sz="2400" dirty="0"/>
              <a:t> </a:t>
            </a:r>
            <a:r>
              <a:rPr lang="de-CH" sz="2400" dirty="0" err="1"/>
              <a:t>chains</a:t>
            </a:r>
            <a:r>
              <a:rPr lang="de-CH" sz="2400" dirty="0"/>
              <a:t>)</a:t>
            </a:r>
            <a:endParaRPr lang="de-CH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/>
          </a:p>
          <a:p>
            <a:r>
              <a:rPr lang="de-CH" sz="2400" dirty="0" err="1"/>
              <a:t>Alternatively</a:t>
            </a:r>
            <a:r>
              <a:rPr lang="de-CH" sz="2400" dirty="0"/>
              <a:t>, </a:t>
            </a:r>
            <a:r>
              <a:rPr lang="de-CH" sz="2400" dirty="0" err="1"/>
              <a:t>address</a:t>
            </a:r>
            <a:r>
              <a:rPr lang="de-CH" sz="2400" dirty="0"/>
              <a:t> such </a:t>
            </a:r>
            <a:r>
              <a:rPr lang="de-CH" sz="2400" dirty="0" err="1"/>
              <a:t>concerns</a:t>
            </a:r>
            <a:r>
              <a:rPr lang="de-CH" sz="2400" dirty="0"/>
              <a:t> in a </a:t>
            </a:r>
            <a:r>
              <a:rPr lang="de-CH" sz="2400" dirty="0" err="1"/>
              <a:t>sector-specific</a:t>
            </a:r>
            <a:r>
              <a:rPr lang="de-CH" sz="2400" dirty="0"/>
              <a:t> RA </a:t>
            </a:r>
            <a:r>
              <a:rPr lang="de-CH" sz="2400" dirty="0" err="1"/>
              <a:t>prior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JRA</a:t>
            </a:r>
            <a:endParaRPr lang="de-CH" sz="2400" dirty="0">
              <a:cs typeface="Calibri"/>
            </a:endParaRPr>
          </a:p>
        </p:txBody>
      </p:sp>
      <p:pic>
        <p:nvPicPr>
          <p:cNvPr id="9" name="Graphic 9" descr="Duck">
            <a:extLst>
              <a:ext uri="{FF2B5EF4-FFF2-40B4-BE49-F238E27FC236}">
                <a16:creationId xmlns:a16="http://schemas.microsoft.com/office/drawing/2014/main" id="{92A395C5-214B-4D53-918E-DE9437CB8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9970" y="4799722"/>
            <a:ext cx="914400" cy="914400"/>
          </a:xfrm>
          <a:prstGeom prst="rect">
            <a:avLst/>
          </a:prstGeom>
        </p:spPr>
      </p:pic>
      <p:pic>
        <p:nvPicPr>
          <p:cNvPr id="10" name="Graphic 10" descr="Truck">
            <a:extLst>
              <a:ext uri="{FF2B5EF4-FFF2-40B4-BE49-F238E27FC236}">
                <a16:creationId xmlns:a16="http://schemas.microsoft.com/office/drawing/2014/main" id="{53E7BB38-044A-4157-8EEE-CE2107B60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3204" y="4799722"/>
            <a:ext cx="914400" cy="914400"/>
          </a:xfrm>
          <a:prstGeom prst="rect">
            <a:avLst/>
          </a:prstGeom>
        </p:spPr>
      </p:pic>
      <p:pic>
        <p:nvPicPr>
          <p:cNvPr id="11" name="Graphic 11" descr="Group">
            <a:extLst>
              <a:ext uri="{FF2B5EF4-FFF2-40B4-BE49-F238E27FC236}">
                <a16:creationId xmlns:a16="http://schemas.microsoft.com/office/drawing/2014/main" id="{8C196778-AB51-458C-AECD-39F8FFD86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1314" y="4803715"/>
            <a:ext cx="914400" cy="91440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CDB43808-4E9A-4573-993F-0130D74C69ED}"/>
              </a:ext>
            </a:extLst>
          </p:cNvPr>
          <p:cNvSpPr txBox="1"/>
          <p:nvPr/>
        </p:nvSpPr>
        <p:spPr>
          <a:xfrm>
            <a:off x="2344747" y="5699065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Live bird trade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2359994-ACD6-448C-9820-7040FB573291}"/>
              </a:ext>
            </a:extLst>
          </p:cNvPr>
          <p:cNvSpPr txBox="1"/>
          <p:nvPr/>
        </p:nvSpPr>
        <p:spPr>
          <a:xfrm>
            <a:off x="4387329" y="5646147"/>
            <a:ext cx="16637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Products/ fomites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C610D59-0A8E-4617-81FD-BFDA2F813DC0}"/>
              </a:ext>
            </a:extLst>
          </p:cNvPr>
          <p:cNvSpPr txBox="1"/>
          <p:nvPr/>
        </p:nvSpPr>
        <p:spPr>
          <a:xfrm>
            <a:off x="6197080" y="564614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Humans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1051ADC-D3B8-4C0B-96A1-1EE325957D9A}"/>
              </a:ext>
            </a:extLst>
          </p:cNvPr>
          <p:cNvSpPr txBox="1"/>
          <p:nvPr/>
        </p:nvSpPr>
        <p:spPr>
          <a:xfrm>
            <a:off x="7784578" y="564614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Wild Birds</a:t>
            </a:r>
          </a:p>
        </p:txBody>
      </p:sp>
      <p:pic>
        <p:nvPicPr>
          <p:cNvPr id="18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3D3C8DA-4125-4903-84A5-643BBD2C3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72350" y="4807077"/>
            <a:ext cx="1657350" cy="9490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B8653A-9888-4880-AFFF-45D09DE98960}"/>
              </a:ext>
            </a:extLst>
          </p:cNvPr>
          <p:cNvSpPr/>
          <p:nvPr/>
        </p:nvSpPr>
        <p:spPr>
          <a:xfrm>
            <a:off x="701742" y="6289959"/>
            <a:ext cx="819757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83048"/>
                </a:solidFill>
                <a:cs typeface="Arial"/>
              </a:rPr>
              <a:t>Note: Including a wider scope will be explained in more detail in module 3, step 6</a:t>
            </a:r>
            <a:endParaRPr lang="en-GB" b="1" dirty="0">
              <a:solidFill>
                <a:srgbClr val="C8304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69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Joint Risk Assessment </vt:lpstr>
      <vt:lpstr>Table of contents</vt:lpstr>
      <vt:lpstr>JRA modules &amp; steps</vt:lpstr>
      <vt:lpstr>Roles &amp; responsibilities</vt:lpstr>
      <vt:lpstr>Why risk framing?</vt:lpstr>
      <vt:lpstr>Step 5: Risk framing</vt:lpstr>
      <vt:lpstr>Define the specific hazard</vt:lpstr>
      <vt:lpstr>Define the scope</vt:lpstr>
      <vt:lpstr>Including a wider scope</vt:lpstr>
      <vt:lpstr>Agree on purpose and objectives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Lucía Escati</dc:creator>
  <cp:revision>115</cp:revision>
  <dcterms:created xsi:type="dcterms:W3CDTF">2020-11-17T11:46:13Z</dcterms:created>
  <dcterms:modified xsi:type="dcterms:W3CDTF">2021-01-19T16:13:45Z</dcterms:modified>
</cp:coreProperties>
</file>