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7" r:id="rId3"/>
    <p:sldMasterId id="2147483700" r:id="rId4"/>
    <p:sldMasterId id="2147483738" r:id="rId5"/>
  </p:sldMasterIdLst>
  <p:notesMasterIdLst>
    <p:notesMasterId r:id="rId29"/>
  </p:notesMasterIdLst>
  <p:sldIdLst>
    <p:sldId id="273" r:id="rId6"/>
    <p:sldId id="276" r:id="rId7"/>
    <p:sldId id="293" r:id="rId8"/>
    <p:sldId id="277" r:id="rId9"/>
    <p:sldId id="296" r:id="rId10"/>
    <p:sldId id="312" r:id="rId11"/>
    <p:sldId id="294" r:id="rId12"/>
    <p:sldId id="278" r:id="rId13"/>
    <p:sldId id="313" r:id="rId14"/>
    <p:sldId id="282" r:id="rId15"/>
    <p:sldId id="287" r:id="rId16"/>
    <p:sldId id="304" r:id="rId17"/>
    <p:sldId id="298" r:id="rId18"/>
    <p:sldId id="284" r:id="rId19"/>
    <p:sldId id="289" r:id="rId20"/>
    <p:sldId id="299" r:id="rId21"/>
    <p:sldId id="286" r:id="rId22"/>
    <p:sldId id="288" r:id="rId23"/>
    <p:sldId id="290" r:id="rId24"/>
    <p:sldId id="310" r:id="rId25"/>
    <p:sldId id="291" r:id="rId26"/>
    <p:sldId id="295" r:id="rId27"/>
    <p:sldId id="292" r:id="rId28"/>
  </p:sldIdLst>
  <p:sldSz cx="9144000" cy="6858000" type="screen4x3"/>
  <p:notesSz cx="6797675" cy="9928225"/>
  <p:defaultTextStyle>
    <a:lvl1pPr>
      <a:defRPr>
        <a:latin typeface="+mn-lt"/>
        <a:ea typeface="+mn-ea"/>
        <a:cs typeface="+mn-cs"/>
        <a:sym typeface="Helvetica Neue"/>
      </a:defRPr>
    </a:lvl1pPr>
    <a:lvl2pPr>
      <a:defRPr>
        <a:latin typeface="+mn-lt"/>
        <a:ea typeface="+mn-ea"/>
        <a:cs typeface="+mn-cs"/>
        <a:sym typeface="Helvetica Neue"/>
      </a:defRPr>
    </a:lvl2pPr>
    <a:lvl3pPr>
      <a:defRPr>
        <a:latin typeface="+mn-lt"/>
        <a:ea typeface="+mn-ea"/>
        <a:cs typeface="+mn-cs"/>
        <a:sym typeface="Helvetica Neue"/>
      </a:defRPr>
    </a:lvl3pPr>
    <a:lvl4pPr>
      <a:defRPr>
        <a:latin typeface="+mn-lt"/>
        <a:ea typeface="+mn-ea"/>
        <a:cs typeface="+mn-cs"/>
        <a:sym typeface="Helvetica Neue"/>
      </a:defRPr>
    </a:lvl4pPr>
    <a:lvl5pPr>
      <a:defRPr>
        <a:latin typeface="+mn-lt"/>
        <a:ea typeface="+mn-ea"/>
        <a:cs typeface="+mn-cs"/>
        <a:sym typeface="Helvetica Neue"/>
      </a:defRPr>
    </a:lvl5pPr>
    <a:lvl6pPr>
      <a:defRPr>
        <a:latin typeface="+mn-lt"/>
        <a:ea typeface="+mn-ea"/>
        <a:cs typeface="+mn-cs"/>
        <a:sym typeface="Helvetica Neue"/>
      </a:defRPr>
    </a:lvl6pPr>
    <a:lvl7pPr>
      <a:defRPr>
        <a:latin typeface="+mn-lt"/>
        <a:ea typeface="+mn-ea"/>
        <a:cs typeface="+mn-cs"/>
        <a:sym typeface="Helvetica Neue"/>
      </a:defRPr>
    </a:lvl7pPr>
    <a:lvl8pPr>
      <a:defRPr>
        <a:latin typeface="+mn-lt"/>
        <a:ea typeface="+mn-ea"/>
        <a:cs typeface="+mn-cs"/>
        <a:sym typeface="Helvetica Neue"/>
      </a:defRPr>
    </a:lvl8pPr>
    <a:lvl9pPr>
      <a:defRPr>
        <a:latin typeface="+mn-lt"/>
        <a:ea typeface="+mn-ea"/>
        <a:cs typeface="+mn-cs"/>
        <a:sym typeface="Helvetica Neue"/>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8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27" autoAdjust="0"/>
    <p:restoredTop sz="88929" autoAdjust="0"/>
  </p:normalViewPr>
  <p:slideViewPr>
    <p:cSldViewPr snapToGrid="0">
      <p:cViewPr>
        <p:scale>
          <a:sx n="76" d="100"/>
          <a:sy n="76" d="100"/>
        </p:scale>
        <p:origin x="-630" y="-654"/>
      </p:cViewPr>
      <p:guideLst>
        <p:guide orient="horz" pos="2160"/>
        <p:guide pos="2880"/>
      </p:guideLst>
    </p:cSldViewPr>
  </p:slideViewPr>
  <p:outlineViewPr>
    <p:cViewPr>
      <p:scale>
        <a:sx n="33" d="100"/>
        <a:sy n="33" d="100"/>
      </p:scale>
      <p:origin x="0" y="6152"/>
    </p:cViewPr>
    <p:sldLst>
      <p:sld r:id="rId1" collapse="1"/>
      <p:sld r:id="rId2"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Shape 47"/>
          <p:cNvSpPr>
            <a:spLocks noGrp="1" noRot="1" noChangeAspect="1"/>
          </p:cNvSpPr>
          <p:nvPr>
            <p:ph type="sldImg"/>
          </p:nvPr>
        </p:nvSpPr>
        <p:spPr>
          <a:xfrm>
            <a:off x="917575" y="744538"/>
            <a:ext cx="4962525" cy="3722687"/>
          </a:xfrm>
          <a:prstGeom prst="rect">
            <a:avLst/>
          </a:prstGeom>
        </p:spPr>
        <p:txBody>
          <a:bodyPr/>
          <a:lstStyle/>
          <a:p>
            <a:pPr lvl="0"/>
            <a:endParaRPr/>
          </a:p>
        </p:txBody>
      </p:sp>
      <p:sp>
        <p:nvSpPr>
          <p:cNvPr id="48" name="Shape 48"/>
          <p:cNvSpPr>
            <a:spLocks noGrp="1"/>
          </p:cNvSpPr>
          <p:nvPr>
            <p:ph type="body" sz="quarter" idx="1"/>
          </p:nvPr>
        </p:nvSpPr>
        <p:spPr>
          <a:xfrm>
            <a:off x="906357" y="4715907"/>
            <a:ext cx="4984962" cy="4467701"/>
          </a:xfrm>
          <a:prstGeom prst="rect">
            <a:avLst/>
          </a:prstGeom>
        </p:spPr>
        <p:txBody>
          <a:bodyPr/>
          <a:lstStyle/>
          <a:p>
            <a:pPr lvl="0"/>
            <a:endParaRPr/>
          </a:p>
        </p:txBody>
      </p:sp>
    </p:spTree>
    <p:extLst>
      <p:ext uri="{BB962C8B-B14F-4D97-AF65-F5344CB8AC3E}">
        <p14:creationId xmlns:p14="http://schemas.microsoft.com/office/powerpoint/2010/main" val="673611288"/>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 is a 4hr TTX in the morning</a:t>
            </a:r>
            <a:r>
              <a:rPr lang="en-US" b="1" baseline="0" dirty="0" smtClean="0"/>
              <a:t> </a:t>
            </a:r>
            <a:r>
              <a:rPr lang="en-US" baseline="0" dirty="0" smtClean="0"/>
              <a:t>– </a:t>
            </a:r>
          </a:p>
          <a:p>
            <a:r>
              <a:rPr lang="en-US" baseline="0" dirty="0" smtClean="0"/>
              <a:t>It is not recommended to run this exercise on a Monday or Friday, or the day before or after a public holiday. </a:t>
            </a:r>
          </a:p>
          <a:p>
            <a:r>
              <a:rPr lang="en-US" baseline="0" dirty="0" smtClean="0"/>
              <a:t>Ideally, run this exercise in the morning when people are fresh.</a:t>
            </a:r>
          </a:p>
          <a:p>
            <a:endParaRPr lang="en-US" baseline="0" dirty="0" smtClean="0"/>
          </a:p>
          <a:p>
            <a:r>
              <a:rPr lang="en-US" baseline="0" dirty="0" smtClean="0"/>
              <a:t>The participants should be limited to the actual people that would be expected to manage (coordinate) the response at the national level. The more realistic the audience the more people will buy into the exercise. Duplication of roles, alternates observing and non-participation by critical staff positions could handicap the exercise. </a:t>
            </a:r>
          </a:p>
          <a:p>
            <a:endParaRPr lang="en-US" baseline="0" dirty="0" smtClean="0"/>
          </a:p>
          <a:p>
            <a:r>
              <a:rPr lang="en-US" baseline="0" dirty="0" smtClean="0"/>
              <a:t>The venue should be the EOC, conference room, boardroom or other appropriate meeting venue. </a:t>
            </a:r>
          </a:p>
          <a:p>
            <a:r>
              <a:rPr lang="en-US" baseline="0" dirty="0" smtClean="0"/>
              <a:t>If we expect people to be easily distracted, an off-site location is recommended. </a:t>
            </a:r>
          </a:p>
          <a:p>
            <a:endParaRPr lang="en-US" baseline="0" dirty="0" smtClean="0"/>
          </a:p>
          <a:p>
            <a:r>
              <a:rPr lang="en-US" baseline="0" dirty="0" smtClean="0"/>
              <a:t>Serving lunch is highly recommended to ensure people stay until the end and to encourage informal networking event after the exercise. Relationship building is critical for the success of any plan and team building/ ice breakers can be used depending on the audience.</a:t>
            </a:r>
          </a:p>
          <a:p>
            <a:r>
              <a:rPr lang="en-US" baseline="0" dirty="0" smtClean="0"/>
              <a:t> </a:t>
            </a:r>
            <a:endParaRPr lang="en-US" dirty="0"/>
          </a:p>
        </p:txBody>
      </p:sp>
    </p:spTree>
    <p:extLst>
      <p:ext uri="{BB962C8B-B14F-4D97-AF65-F5344CB8AC3E}">
        <p14:creationId xmlns:p14="http://schemas.microsoft.com/office/powerpoint/2010/main" val="694709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effectLst/>
                <a:latin typeface="+mn-lt"/>
                <a:ea typeface="+mn-ea"/>
                <a:cs typeface="+mn-cs"/>
                <a:sym typeface="Helvetica Neue"/>
              </a:rPr>
              <a:t>The TTX Simulation is run by a Lead Facilitator, this person will be responsible for the adaptation of the materials to the national context, the delivery of the package and subsequent de-briefing. </a:t>
            </a:r>
          </a:p>
          <a:p>
            <a:endParaRPr lang="en-US" sz="2200" dirty="0" smtClean="0">
              <a:effectLst/>
              <a:latin typeface="+mn-lt"/>
              <a:ea typeface="+mn-ea"/>
              <a:cs typeface="+mn-cs"/>
              <a:sym typeface="Helvetica Neue"/>
            </a:endParaRPr>
          </a:p>
          <a:p>
            <a:r>
              <a:rPr lang="en-US" sz="2200" u="sng" dirty="0" smtClean="0">
                <a:effectLst/>
                <a:latin typeface="+mn-lt"/>
                <a:ea typeface="+mn-ea"/>
                <a:cs typeface="+mn-cs"/>
                <a:sym typeface="Helvetica Neue"/>
              </a:rPr>
              <a:t>Co-Facilitators</a:t>
            </a:r>
          </a:p>
          <a:p>
            <a:pPr marL="342900" indent="-342900">
              <a:buFont typeface="Arial"/>
              <a:buChar char="•"/>
            </a:pPr>
            <a:r>
              <a:rPr lang="en-US" sz="2200" dirty="0" smtClean="0">
                <a:effectLst/>
                <a:latin typeface="+mn-lt"/>
                <a:ea typeface="+mn-ea"/>
                <a:cs typeface="+mn-cs"/>
                <a:sym typeface="Helvetica Neue"/>
              </a:rPr>
              <a:t>Technical</a:t>
            </a:r>
            <a:r>
              <a:rPr lang="en-US" sz="2200" baseline="0" dirty="0" smtClean="0">
                <a:effectLst/>
                <a:latin typeface="+mn-lt"/>
                <a:ea typeface="+mn-ea"/>
                <a:cs typeface="+mn-cs"/>
                <a:sym typeface="Helvetica Neue"/>
              </a:rPr>
              <a:t> experts for the response plan and hazard.</a:t>
            </a:r>
          </a:p>
          <a:p>
            <a:pPr marL="342900" indent="-342900">
              <a:buFont typeface="Arial"/>
              <a:buChar char="•"/>
            </a:pPr>
            <a:r>
              <a:rPr lang="en-US" sz="2200" baseline="0" dirty="0" smtClean="0">
                <a:effectLst/>
                <a:latin typeface="+mn-lt"/>
                <a:ea typeface="+mn-ea"/>
                <a:cs typeface="+mn-cs"/>
                <a:sym typeface="Helvetica Neue"/>
              </a:rPr>
              <a:t>Scribe to capture comments and give input for the debrief.</a:t>
            </a:r>
            <a:endParaRPr lang="en-US" sz="2200" dirty="0" smtClean="0">
              <a:effectLst/>
              <a:latin typeface="+mn-lt"/>
              <a:ea typeface="+mn-ea"/>
              <a:cs typeface="+mn-cs"/>
              <a:sym typeface="Helvetica Neue"/>
            </a:endParaRPr>
          </a:p>
          <a:p>
            <a:r>
              <a:rPr lang="en-US" sz="2200" dirty="0" smtClean="0">
                <a:effectLst/>
                <a:latin typeface="+mn-lt"/>
                <a:ea typeface="+mn-ea"/>
                <a:cs typeface="+mn-cs"/>
                <a:sym typeface="Helvetica Neue"/>
              </a:rPr>
              <a:t> </a:t>
            </a:r>
            <a:endParaRPr lang="en-ZA" sz="2200" dirty="0" smtClean="0">
              <a:effectLst/>
              <a:latin typeface="+mn-lt"/>
              <a:ea typeface="+mn-ea"/>
              <a:cs typeface="+mn-cs"/>
              <a:sym typeface="Helvetica Neue"/>
            </a:endParaRPr>
          </a:p>
          <a:p>
            <a:r>
              <a:rPr lang="en-US" sz="2200" dirty="0" smtClean="0">
                <a:effectLst/>
                <a:latin typeface="+mn-lt"/>
                <a:ea typeface="+mn-ea"/>
                <a:cs typeface="+mn-cs"/>
                <a:sym typeface="Helvetica Neue"/>
              </a:rPr>
              <a:t>The support of an Admin Assistant is also useful for a number of practical tasks before and during the simulation.</a:t>
            </a:r>
            <a:r>
              <a:rPr lang="en-ZA" dirty="0" smtClean="0">
                <a:effectLst/>
              </a:rPr>
              <a:t> </a:t>
            </a:r>
          </a:p>
          <a:p>
            <a:endParaRPr lang="en-ZA" dirty="0" smtClean="0">
              <a:effectLst/>
            </a:endParaRPr>
          </a:p>
          <a:p>
            <a:r>
              <a:rPr lang="en-US" sz="2200" b="1" dirty="0" smtClean="0">
                <a:effectLst/>
                <a:latin typeface="+mn-lt"/>
                <a:ea typeface="+mn-ea"/>
                <a:cs typeface="+mn-cs"/>
                <a:sym typeface="Helvetica Neue"/>
              </a:rPr>
              <a:t>Role of the facilitators</a:t>
            </a:r>
            <a:endParaRPr lang="en-ZA" sz="2200" dirty="0" smtClean="0">
              <a:effectLst/>
              <a:latin typeface="+mn-lt"/>
              <a:ea typeface="+mn-ea"/>
              <a:cs typeface="+mn-cs"/>
              <a:sym typeface="Helvetica Neue"/>
            </a:endParaRPr>
          </a:p>
          <a:p>
            <a:r>
              <a:rPr lang="en-US" sz="2200" dirty="0" smtClean="0">
                <a:effectLst/>
                <a:latin typeface="+mn-lt"/>
                <a:ea typeface="+mn-ea"/>
                <a:cs typeface="+mn-cs"/>
                <a:sym typeface="Helvetica Neue"/>
              </a:rPr>
              <a:t>In addition to ensuring the smooth running of the simulation and de-briefing, the task of the facilitator is to assist the participants in achieving the stated objectives of the simulation.  To this end, the facilitator will not provide direct answers to questions raised or identified by the participants.  Rather he/she will encourage a robust discussion by all participants while at the same time maintaining the overall flow of the simulation. </a:t>
            </a:r>
            <a:endParaRPr lang="en-ZA" sz="2200" dirty="0" smtClean="0">
              <a:effectLst/>
              <a:latin typeface="+mn-lt"/>
              <a:ea typeface="+mn-ea"/>
              <a:cs typeface="+mn-cs"/>
              <a:sym typeface="Helvetica Neue"/>
            </a:endParaRPr>
          </a:p>
          <a:p>
            <a:r>
              <a:rPr lang="en-US" sz="2200" dirty="0" smtClean="0">
                <a:effectLst/>
                <a:latin typeface="+mn-lt"/>
                <a:ea typeface="+mn-ea"/>
                <a:cs typeface="+mn-cs"/>
                <a:sym typeface="Helvetica Neue"/>
              </a:rPr>
              <a:t> </a:t>
            </a:r>
            <a:endParaRPr lang="en-ZA" sz="2200" dirty="0" smtClean="0">
              <a:effectLst/>
              <a:latin typeface="+mn-lt"/>
              <a:ea typeface="+mn-ea"/>
              <a:cs typeface="+mn-cs"/>
              <a:sym typeface="Helvetica Neue"/>
            </a:endParaRPr>
          </a:p>
          <a:p>
            <a:endParaRPr lang="en-ZA" sz="2200" dirty="0" smtClean="0">
              <a:effectLst/>
              <a:latin typeface="+mn-lt"/>
              <a:ea typeface="+mn-ea"/>
              <a:cs typeface="+mn-cs"/>
              <a:sym typeface="Helvetica Neue"/>
            </a:endParaRPr>
          </a:p>
          <a:p>
            <a:endParaRPr lang="en-US" b="1" dirty="0"/>
          </a:p>
        </p:txBody>
      </p:sp>
    </p:spTree>
    <p:extLst>
      <p:ext uri="{BB962C8B-B14F-4D97-AF65-F5344CB8AC3E}">
        <p14:creationId xmlns:p14="http://schemas.microsoft.com/office/powerpoint/2010/main" val="3071610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smtClean="0">
                <a:effectLst/>
                <a:latin typeface="+mn-lt"/>
                <a:ea typeface="+mn-ea"/>
                <a:cs typeface="+mn-cs"/>
                <a:sym typeface="Helvetica Neue"/>
              </a:rPr>
              <a:t>Participant role</a:t>
            </a:r>
            <a:endParaRPr lang="en-ZA" sz="2000" dirty="0" smtClean="0">
              <a:effectLst/>
              <a:latin typeface="+mn-lt"/>
              <a:ea typeface="+mn-ea"/>
              <a:cs typeface="+mn-cs"/>
              <a:sym typeface="Helvetica Neue"/>
            </a:endParaRPr>
          </a:p>
          <a:p>
            <a:r>
              <a:rPr lang="en-US" sz="2000" dirty="0" smtClean="0">
                <a:effectLst/>
                <a:latin typeface="+mn-lt"/>
                <a:ea typeface="+mn-ea"/>
                <a:cs typeface="+mn-cs"/>
                <a:sym typeface="Helvetica Neue"/>
              </a:rPr>
              <a:t>There are no ‘role plays’; each participant is required to be themselves based directly on the functions each of you are responsible for in your </a:t>
            </a:r>
            <a:r>
              <a:rPr lang="en-US" sz="2000" dirty="0" err="1" smtClean="0">
                <a:effectLst/>
                <a:latin typeface="+mn-lt"/>
                <a:ea typeface="+mn-ea"/>
                <a:cs typeface="+mn-cs"/>
                <a:sym typeface="Helvetica Neue"/>
              </a:rPr>
              <a:t>organisation</a:t>
            </a:r>
            <a:r>
              <a:rPr lang="en-US" sz="2000" dirty="0" smtClean="0">
                <a:effectLst/>
                <a:latin typeface="+mn-lt"/>
                <a:ea typeface="+mn-ea"/>
                <a:cs typeface="+mn-cs"/>
                <a:sym typeface="Helvetica Neue"/>
              </a:rPr>
              <a:t>.  Respond as you would for any emergency. </a:t>
            </a:r>
          </a:p>
          <a:p>
            <a:endParaRPr lang="en-US" sz="2000" dirty="0" smtClean="0">
              <a:effectLst/>
              <a:latin typeface="+mn-lt"/>
              <a:ea typeface="+mn-ea"/>
              <a:cs typeface="+mn-cs"/>
              <a:sym typeface="Helvetica Neue"/>
            </a:endParaRPr>
          </a:p>
          <a:p>
            <a:pPr>
              <a:lnSpc>
                <a:spcPct val="115000"/>
              </a:lnSpc>
              <a:spcAft>
                <a:spcPts val="1000"/>
              </a:spcAft>
            </a:pPr>
            <a:r>
              <a:rPr lang="en-GB" sz="2000" dirty="0" smtClean="0">
                <a:effectLst/>
                <a:latin typeface="Calibri"/>
                <a:ea typeface="SimSun"/>
                <a:cs typeface="Calibri"/>
              </a:rPr>
              <a:t>Every participant has a vital role to play in identifying problems and strengths within the system, in particular as it relates to their roles and functional areas. Participants must therefore feel safe and be encouraged to highlight any strengths, gaps, opportunities and make recommendations on ways that the system can be improved.</a:t>
            </a:r>
            <a:endParaRPr lang="en-GB" sz="2000" dirty="0" smtClean="0">
              <a:effectLst/>
              <a:latin typeface="Calibri"/>
              <a:ea typeface="SimSun"/>
              <a:cs typeface="Arial"/>
            </a:endParaRPr>
          </a:p>
          <a:p>
            <a:endParaRPr lang="en-ZA" sz="2200" dirty="0" smtClean="0">
              <a:effectLst/>
              <a:latin typeface="+mn-lt"/>
              <a:ea typeface="+mn-ea"/>
              <a:cs typeface="+mn-cs"/>
              <a:sym typeface="Helvetica Neue"/>
            </a:endParaRPr>
          </a:p>
          <a:p>
            <a:endParaRPr lang="en-US" b="1" dirty="0"/>
          </a:p>
        </p:txBody>
      </p:sp>
    </p:spTree>
    <p:extLst>
      <p:ext uri="{BB962C8B-B14F-4D97-AF65-F5344CB8AC3E}">
        <p14:creationId xmlns:p14="http://schemas.microsoft.com/office/powerpoint/2010/main" val="3071610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smtClean="0">
                <a:solidFill>
                  <a:schemeClr val="accent4"/>
                </a:solidFill>
              </a:rPr>
              <a:t>(Insert updated case example as per your scenario)</a:t>
            </a:r>
          </a:p>
          <a:p>
            <a:pPr marL="0" marR="0" lvl="0" indent="0" defTabSz="457200" eaLnBrk="1" fontAlgn="auto" latinLnBrk="0" hangingPunct="1">
              <a:lnSpc>
                <a:spcPct val="117999"/>
              </a:lnSpc>
              <a:spcBef>
                <a:spcPts val="0"/>
              </a:spcBef>
              <a:spcAft>
                <a:spcPts val="0"/>
              </a:spcAft>
              <a:buClrTx/>
              <a:buSzTx/>
              <a:buFontTx/>
              <a:buNone/>
              <a:tabLst/>
              <a:defRPr/>
            </a:pPr>
            <a:endParaRPr lang="en-US" dirty="0" smtClean="0">
              <a:solidFill>
                <a:schemeClr val="accent4"/>
              </a:solidFill>
            </a:endParaRPr>
          </a:p>
          <a:p>
            <a:pPr marL="0" marR="0" lvl="0" indent="0" defTabSz="457200" eaLnBrk="1" fontAlgn="auto" latinLnBrk="0" hangingPunct="1">
              <a:lnSpc>
                <a:spcPct val="117999"/>
              </a:lnSpc>
              <a:spcBef>
                <a:spcPts val="0"/>
              </a:spcBef>
              <a:spcAft>
                <a:spcPts val="0"/>
              </a:spcAft>
              <a:buClrTx/>
              <a:buSzTx/>
              <a:buFontTx/>
              <a:buNone/>
              <a:tabLst/>
              <a:defRPr/>
            </a:pPr>
            <a:endParaRPr lang="en-US" dirty="0" smtClean="0">
              <a:solidFill>
                <a:schemeClr val="accent4"/>
              </a:solidFill>
            </a:endParaRPr>
          </a:p>
          <a:p>
            <a:endParaRPr lang="en-US" dirty="0"/>
          </a:p>
        </p:txBody>
      </p:sp>
    </p:spTree>
    <p:extLst>
      <p:ext uri="{BB962C8B-B14F-4D97-AF65-F5344CB8AC3E}">
        <p14:creationId xmlns:p14="http://schemas.microsoft.com/office/powerpoint/2010/main" val="2352035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2200" i="1" dirty="0" smtClean="0">
                <a:effectLst/>
                <a:latin typeface="+mn-lt"/>
                <a:ea typeface="+mn-ea"/>
                <a:cs typeface="+mn-cs"/>
                <a:sym typeface="Helvetica Neue"/>
              </a:rPr>
              <a:t> </a:t>
            </a:r>
            <a:endParaRPr lang="en-ZA" sz="2200" dirty="0" smtClean="0">
              <a:effectLst/>
              <a:latin typeface="+mn-lt"/>
              <a:ea typeface="+mn-ea"/>
              <a:cs typeface="+mn-cs"/>
              <a:sym typeface="Helvetica Neue"/>
            </a:endParaRPr>
          </a:p>
          <a:p>
            <a:r>
              <a:rPr lang="en-ZA" sz="2200" i="1" dirty="0" smtClean="0">
                <a:effectLst/>
                <a:latin typeface="+mn-lt"/>
                <a:ea typeface="+mn-ea"/>
                <a:cs typeface="+mn-cs"/>
                <a:sym typeface="Helvetica Neue"/>
              </a:rPr>
              <a:t>“Break the ice by beginning with a general question directed at one or two high-ranking officials or to the group as a whole.  Later, other problem statements or messages can be addressed to other individuals or organizations.”</a:t>
            </a:r>
            <a:endParaRPr lang="en-ZA" sz="2200" dirty="0" smtClean="0">
              <a:effectLst/>
              <a:latin typeface="+mn-lt"/>
              <a:ea typeface="+mn-ea"/>
              <a:cs typeface="+mn-cs"/>
              <a:sym typeface="Helvetica Neue"/>
            </a:endParaRPr>
          </a:p>
          <a:p>
            <a:r>
              <a:rPr lang="en-ZA" sz="2200" i="1" dirty="0" smtClean="0">
                <a:effectLst/>
                <a:latin typeface="+mn-lt"/>
                <a:ea typeface="+mn-ea"/>
                <a:cs typeface="+mn-cs"/>
                <a:sym typeface="Helvetica Neue"/>
              </a:rPr>
              <a:t> </a:t>
            </a:r>
            <a:endParaRPr lang="en-ZA" sz="2200" dirty="0" smtClean="0">
              <a:effectLst/>
              <a:latin typeface="+mn-lt"/>
              <a:ea typeface="+mn-ea"/>
              <a:cs typeface="+mn-cs"/>
              <a:sym typeface="Helvetica Neue"/>
            </a:endParaRPr>
          </a:p>
          <a:p>
            <a:r>
              <a:rPr lang="en-ZA" sz="2200" i="1" dirty="0" smtClean="0">
                <a:effectLst/>
                <a:latin typeface="+mn-lt"/>
                <a:ea typeface="+mn-ea"/>
                <a:cs typeface="+mn-cs"/>
                <a:sym typeface="Helvetica Neue"/>
              </a:rPr>
              <a:t>- Is the plan used? What tools are there to guide the process?</a:t>
            </a:r>
            <a:endParaRPr lang="en-ZA" sz="2200" dirty="0" smtClean="0">
              <a:effectLst/>
              <a:latin typeface="+mn-lt"/>
              <a:ea typeface="+mn-ea"/>
              <a:cs typeface="+mn-cs"/>
              <a:sym typeface="Helvetica Neue"/>
            </a:endParaRPr>
          </a:p>
          <a:p>
            <a:endParaRPr lang="en-US" dirty="0"/>
          </a:p>
        </p:txBody>
      </p:sp>
    </p:spTree>
    <p:extLst>
      <p:ext uri="{BB962C8B-B14F-4D97-AF65-F5344CB8AC3E}">
        <p14:creationId xmlns:p14="http://schemas.microsoft.com/office/powerpoint/2010/main" val="4148643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lnSpc>
                <a:spcPct val="100000"/>
              </a:lnSpc>
              <a:defRPr sz="1800"/>
            </a:pPr>
            <a:r>
              <a:rPr lang="en-US" sz="2400" b="1" u="none" dirty="0" smtClean="0">
                <a:latin typeface="Calibri"/>
                <a:ea typeface="Calibri"/>
                <a:cs typeface="Calibri"/>
                <a:sym typeface="Calibri"/>
              </a:rPr>
              <a:t>We start</a:t>
            </a:r>
            <a:r>
              <a:rPr lang="en-US" sz="2400" b="1" u="none" baseline="0" dirty="0" smtClean="0">
                <a:latin typeface="Calibri"/>
                <a:ea typeface="Calibri"/>
                <a:cs typeface="Calibri"/>
                <a:sym typeface="Calibri"/>
              </a:rPr>
              <a:t> promptly – in 10 min</a:t>
            </a:r>
          </a:p>
          <a:p>
            <a:pPr marL="342900" lvl="0" indent="-342900" defTabSz="914400">
              <a:lnSpc>
                <a:spcPct val="100000"/>
              </a:lnSpc>
              <a:buFont typeface="Arial"/>
              <a:buChar char="•"/>
              <a:defRPr sz="1800"/>
            </a:pPr>
            <a:r>
              <a:rPr lang="en-US" sz="2400" b="1" u="none" baseline="0" dirty="0" smtClean="0">
                <a:latin typeface="Calibri"/>
                <a:ea typeface="Calibri"/>
                <a:cs typeface="Calibri"/>
                <a:sym typeface="Calibri"/>
              </a:rPr>
              <a:t>Tea and coffee is served. </a:t>
            </a:r>
          </a:p>
          <a:p>
            <a:pPr marL="342900" lvl="0" indent="-342900" defTabSz="914400">
              <a:lnSpc>
                <a:spcPct val="100000"/>
              </a:lnSpc>
              <a:buFont typeface="Arial"/>
              <a:buChar char="•"/>
              <a:defRPr sz="1800"/>
            </a:pPr>
            <a:r>
              <a:rPr lang="en-US" sz="2400" b="1" u="none" baseline="0" dirty="0" smtClean="0">
                <a:latin typeface="Calibri"/>
                <a:ea typeface="Calibri"/>
                <a:cs typeface="Calibri"/>
                <a:sym typeface="Calibri"/>
              </a:rPr>
              <a:t>Toilets are -&gt;</a:t>
            </a:r>
            <a:endParaRPr lang="en-US" b="1" u="none" dirty="0"/>
          </a:p>
        </p:txBody>
      </p:sp>
    </p:spTree>
    <p:extLst>
      <p:ext uri="{BB962C8B-B14F-4D97-AF65-F5344CB8AC3E}">
        <p14:creationId xmlns:p14="http://schemas.microsoft.com/office/powerpoint/2010/main" val="1699238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smtClean="0">
                <a:solidFill>
                  <a:schemeClr val="accent4"/>
                </a:solidFill>
              </a:rPr>
              <a:t>(Insert updated case example as per your scenario)</a:t>
            </a:r>
          </a:p>
          <a:p>
            <a:pPr marL="0" marR="0" lvl="0" indent="0" defTabSz="457200" eaLnBrk="1" fontAlgn="auto" latinLnBrk="0" hangingPunct="1">
              <a:lnSpc>
                <a:spcPct val="117999"/>
              </a:lnSpc>
              <a:spcBef>
                <a:spcPts val="0"/>
              </a:spcBef>
              <a:spcAft>
                <a:spcPts val="0"/>
              </a:spcAft>
              <a:buClrTx/>
              <a:buSzTx/>
              <a:buFontTx/>
              <a:buNone/>
              <a:tabLst/>
              <a:defRPr/>
            </a:pPr>
            <a:endParaRPr lang="en-US" dirty="0" smtClean="0">
              <a:solidFill>
                <a:schemeClr val="accent4"/>
              </a:solidFill>
            </a:endParaRPr>
          </a:p>
          <a:p>
            <a:pPr marL="0" marR="0" lvl="0" indent="0" defTabSz="457200" eaLnBrk="1" fontAlgn="auto" latinLnBrk="0" hangingPunct="1">
              <a:lnSpc>
                <a:spcPct val="117999"/>
              </a:lnSpc>
              <a:spcBef>
                <a:spcPts val="0"/>
              </a:spcBef>
              <a:spcAft>
                <a:spcPts val="0"/>
              </a:spcAft>
              <a:buClrTx/>
              <a:buSzTx/>
              <a:buFontTx/>
              <a:buNone/>
              <a:tabLst/>
              <a:defRPr/>
            </a:pPr>
            <a:r>
              <a:rPr lang="en-US" dirty="0" smtClean="0">
                <a:solidFill>
                  <a:schemeClr val="accent4"/>
                </a:solidFill>
              </a:rPr>
              <a:t>Progression of the scenario</a:t>
            </a:r>
            <a:r>
              <a:rPr lang="en-US" baseline="0" dirty="0" smtClean="0">
                <a:solidFill>
                  <a:schemeClr val="accent4"/>
                </a:solidFill>
              </a:rPr>
              <a:t> – more specific case information received from the team in the field.</a:t>
            </a:r>
            <a:endParaRPr lang="en-US" dirty="0" smtClean="0">
              <a:solidFill>
                <a:schemeClr val="accent4"/>
              </a:solidFill>
            </a:endParaRPr>
          </a:p>
          <a:p>
            <a:endParaRPr lang="en-US" dirty="0"/>
          </a:p>
        </p:txBody>
      </p:sp>
    </p:spTree>
    <p:extLst>
      <p:ext uri="{BB962C8B-B14F-4D97-AF65-F5344CB8AC3E}">
        <p14:creationId xmlns:p14="http://schemas.microsoft.com/office/powerpoint/2010/main" val="58412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2200" dirty="0" smtClean="0">
                <a:effectLst/>
                <a:latin typeface="+mn-lt"/>
                <a:ea typeface="+mn-ea"/>
                <a:cs typeface="+mn-cs"/>
                <a:sym typeface="Helvetica Neue"/>
              </a:rPr>
              <a:t> </a:t>
            </a:r>
            <a:r>
              <a:rPr lang="en-ZA" sz="2200" u="sng" dirty="0" smtClean="0">
                <a:effectLst/>
                <a:latin typeface="+mn-lt"/>
                <a:ea typeface="+mn-ea"/>
                <a:cs typeface="+mn-cs"/>
                <a:sym typeface="Helvetica Neue"/>
              </a:rPr>
              <a:t>Extra</a:t>
            </a:r>
          </a:p>
          <a:p>
            <a:pPr marL="342900" lvl="0" indent="-342900">
              <a:buFont typeface="Arial"/>
              <a:buChar char="•"/>
            </a:pPr>
            <a:r>
              <a:rPr lang="en-ZA" sz="2200" i="1" dirty="0" smtClean="0">
                <a:effectLst/>
                <a:latin typeface="+mn-lt"/>
                <a:ea typeface="+mn-ea"/>
                <a:cs typeface="+mn-cs"/>
                <a:sym typeface="Helvetica Neue"/>
              </a:rPr>
              <a:t>How are decisions being communicated and coordinated?</a:t>
            </a:r>
            <a:endParaRPr lang="en-ZA" sz="2200" dirty="0" smtClean="0">
              <a:effectLst/>
              <a:latin typeface="+mn-lt"/>
              <a:ea typeface="+mn-ea"/>
              <a:cs typeface="+mn-cs"/>
              <a:sym typeface="Helvetica Neue"/>
            </a:endParaRPr>
          </a:p>
          <a:p>
            <a:pPr marL="342900" lvl="0" indent="-342900">
              <a:buFont typeface="Arial"/>
              <a:buChar char="•"/>
            </a:pPr>
            <a:r>
              <a:rPr lang="en-ZA" sz="2200" i="1" dirty="0" smtClean="0">
                <a:effectLst/>
                <a:latin typeface="+mn-lt"/>
                <a:ea typeface="+mn-ea"/>
                <a:cs typeface="+mn-cs"/>
                <a:sym typeface="Helvetica Neue"/>
              </a:rPr>
              <a:t>What tools are there to guide the process?</a:t>
            </a:r>
            <a:endParaRPr lang="en-ZA" sz="2200" dirty="0" smtClean="0">
              <a:effectLst/>
              <a:latin typeface="+mn-lt"/>
              <a:ea typeface="+mn-ea"/>
              <a:cs typeface="+mn-cs"/>
              <a:sym typeface="Helvetica Neue"/>
            </a:endParaRPr>
          </a:p>
          <a:p>
            <a:r>
              <a:rPr lang="en-ZA" sz="2200" i="1" dirty="0" smtClean="0">
                <a:effectLst/>
                <a:latin typeface="+mn-lt"/>
                <a:ea typeface="+mn-ea"/>
                <a:cs typeface="+mn-cs"/>
                <a:sym typeface="Helvetica Neue"/>
              </a:rPr>
              <a:t> </a:t>
            </a:r>
            <a:endParaRPr lang="en-ZA" sz="2200" dirty="0" smtClean="0">
              <a:effectLst/>
              <a:latin typeface="+mn-lt"/>
              <a:ea typeface="+mn-ea"/>
              <a:cs typeface="+mn-cs"/>
              <a:sym typeface="Helvetica Neue"/>
            </a:endParaRPr>
          </a:p>
          <a:p>
            <a:r>
              <a:rPr lang="en-ZA" sz="2200" i="1" dirty="0" smtClean="0">
                <a:effectLst/>
                <a:latin typeface="+mn-lt"/>
                <a:ea typeface="+mn-ea"/>
                <a:cs typeface="+mn-cs"/>
                <a:sym typeface="Helvetica Neue"/>
              </a:rPr>
              <a:t>“The response actions should be directly related to the response strategy (specific objectives)”</a:t>
            </a:r>
            <a:r>
              <a:rPr lang="en-ZA" sz="2400" dirty="0" smtClean="0">
                <a:effectLst/>
              </a:rPr>
              <a:t> </a:t>
            </a:r>
            <a:endParaRPr lang="en-US" sz="2400" b="1" u="sng" dirty="0" smtClean="0">
              <a:latin typeface="Calibri"/>
              <a:ea typeface="Calibri"/>
              <a:cs typeface="Calibri"/>
              <a:sym typeface="Calibri"/>
            </a:endParaRPr>
          </a:p>
          <a:p>
            <a:pPr lvl="0" defTabSz="914400">
              <a:lnSpc>
                <a:spcPct val="100000"/>
              </a:lnSpc>
              <a:defRPr sz="1800"/>
            </a:pPr>
            <a:endParaRPr lang="en-US" sz="2400" b="1" u="sng" dirty="0" smtClean="0">
              <a:latin typeface="Calibri"/>
              <a:ea typeface="Calibri"/>
              <a:cs typeface="Calibri"/>
              <a:sym typeface="Calibri"/>
            </a:endParaRPr>
          </a:p>
          <a:p>
            <a:pPr lvl="0" defTabSz="914400">
              <a:lnSpc>
                <a:spcPct val="100000"/>
              </a:lnSpc>
              <a:defRPr sz="1800"/>
            </a:pPr>
            <a:r>
              <a:rPr lang="en-US" sz="2400" b="1" u="sng" dirty="0" smtClean="0">
                <a:latin typeface="Calibri"/>
                <a:ea typeface="Calibri"/>
                <a:cs typeface="Calibri"/>
                <a:sym typeface="Calibri"/>
              </a:rPr>
              <a:t>Record the key decisions, any critical dependencies,</a:t>
            </a:r>
            <a:r>
              <a:rPr lang="en-US" sz="2400" b="1" u="sng" baseline="0" dirty="0" smtClean="0">
                <a:latin typeface="Calibri"/>
                <a:ea typeface="Calibri"/>
                <a:cs typeface="Calibri"/>
                <a:sym typeface="Calibri"/>
              </a:rPr>
              <a:t> gaps and recommendations</a:t>
            </a:r>
            <a:r>
              <a:rPr lang="en-US" sz="2400" b="1" baseline="0" dirty="0" smtClean="0">
                <a:latin typeface="Calibri"/>
                <a:ea typeface="Calibri"/>
                <a:cs typeface="Calibri"/>
                <a:sym typeface="Calibri"/>
              </a:rPr>
              <a:t>.</a:t>
            </a:r>
          </a:p>
          <a:p>
            <a:pPr lvl="0" defTabSz="914400">
              <a:lnSpc>
                <a:spcPct val="100000"/>
              </a:lnSpc>
              <a:defRPr sz="1800"/>
            </a:pPr>
            <a:r>
              <a:rPr lang="en-US" sz="2400" b="1" baseline="0" dirty="0" smtClean="0">
                <a:latin typeface="Calibri"/>
                <a:ea typeface="Calibri"/>
                <a:cs typeface="Calibri"/>
                <a:sym typeface="Calibri"/>
              </a:rPr>
              <a:t>Does the plan need to be updated or further refined?</a:t>
            </a:r>
          </a:p>
          <a:p>
            <a:pPr lvl="0" defTabSz="914400">
              <a:lnSpc>
                <a:spcPct val="100000"/>
              </a:lnSpc>
              <a:defRPr sz="1800"/>
            </a:pPr>
            <a:endParaRPr lang="en-US" sz="2400" b="1" baseline="0" dirty="0" smtClean="0">
              <a:latin typeface="Calibri"/>
              <a:ea typeface="Calibri"/>
              <a:cs typeface="Calibri"/>
              <a:sym typeface="Calibri"/>
            </a:endParaRPr>
          </a:p>
          <a:p>
            <a:pPr lvl="0" defTabSz="914400">
              <a:lnSpc>
                <a:spcPct val="100000"/>
              </a:lnSpc>
              <a:defRPr sz="1800"/>
            </a:pPr>
            <a:endParaRPr lang="en-US" sz="2400" b="1" dirty="0" smtClean="0">
              <a:latin typeface="Calibri"/>
              <a:ea typeface="Calibri"/>
              <a:cs typeface="Calibri"/>
              <a:sym typeface="Calibri"/>
            </a:endParaRPr>
          </a:p>
          <a:p>
            <a:pPr lvl="0" defTabSz="914400">
              <a:lnSpc>
                <a:spcPct val="100000"/>
              </a:lnSpc>
              <a:defRPr sz="1800"/>
            </a:pPr>
            <a:endParaRPr lang="en-US" sz="2400" b="1" dirty="0" smtClean="0">
              <a:latin typeface="Calibri"/>
              <a:ea typeface="Calibri"/>
              <a:cs typeface="Calibri"/>
              <a:sym typeface="Calibri"/>
            </a:endParaRPr>
          </a:p>
          <a:p>
            <a:pPr lvl="0" defTabSz="914400">
              <a:lnSpc>
                <a:spcPct val="100000"/>
              </a:lnSpc>
              <a:defRPr sz="1800"/>
            </a:pPr>
            <a:endParaRPr lang="en-US" sz="2400" b="1" dirty="0" smtClean="0">
              <a:latin typeface="Calibri"/>
              <a:ea typeface="Calibri"/>
              <a:cs typeface="Calibri"/>
              <a:sym typeface="Calibri"/>
            </a:endParaRPr>
          </a:p>
          <a:p>
            <a:endParaRPr lang="en-US" dirty="0"/>
          </a:p>
        </p:txBody>
      </p:sp>
    </p:spTree>
    <p:extLst>
      <p:ext uri="{BB962C8B-B14F-4D97-AF65-F5344CB8AC3E}">
        <p14:creationId xmlns:p14="http://schemas.microsoft.com/office/powerpoint/2010/main" val="1699238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sz="1800"/>
            </a:pPr>
            <a:r>
              <a:rPr lang="en-US" sz="2400" dirty="0" smtClean="0">
                <a:solidFill>
                  <a:schemeClr val="accent4"/>
                </a:solidFill>
              </a:rPr>
              <a:t>(Insert updated case example as per your scenario)</a:t>
            </a:r>
          </a:p>
          <a:p>
            <a:endParaRPr lang="en-US" dirty="0"/>
          </a:p>
        </p:txBody>
      </p:sp>
    </p:spTree>
    <p:extLst>
      <p:ext uri="{BB962C8B-B14F-4D97-AF65-F5344CB8AC3E}">
        <p14:creationId xmlns:p14="http://schemas.microsoft.com/office/powerpoint/2010/main" val="1699238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2200" dirty="0" smtClean="0">
                <a:effectLst/>
                <a:latin typeface="+mn-lt"/>
                <a:ea typeface="+mn-ea"/>
                <a:cs typeface="+mn-cs"/>
                <a:sym typeface="Helvetica Neue"/>
              </a:rPr>
              <a:t> </a:t>
            </a:r>
            <a:r>
              <a:rPr lang="en-US" sz="2200" u="sng" dirty="0" smtClean="0">
                <a:effectLst/>
                <a:latin typeface="+mn-lt"/>
                <a:ea typeface="+mn-ea"/>
                <a:cs typeface="+mn-cs"/>
                <a:sym typeface="Helvetica Neue"/>
              </a:rPr>
              <a:t>Extra</a:t>
            </a:r>
            <a:endParaRPr lang="en-ZA" sz="2200" u="sng" dirty="0" smtClean="0">
              <a:effectLst/>
              <a:latin typeface="+mn-lt"/>
              <a:ea typeface="+mn-ea"/>
              <a:cs typeface="+mn-cs"/>
              <a:sym typeface="Helvetica Neue"/>
            </a:endParaRPr>
          </a:p>
          <a:p>
            <a:pPr marL="342900" lvl="0" indent="-342900">
              <a:buFont typeface="Arial"/>
              <a:buChar char="•"/>
            </a:pPr>
            <a:r>
              <a:rPr lang="en-US" sz="2200" dirty="0" smtClean="0">
                <a:effectLst/>
                <a:latin typeface="+mn-lt"/>
                <a:ea typeface="+mn-ea"/>
                <a:cs typeface="+mn-cs"/>
                <a:sym typeface="Helvetica Neue"/>
              </a:rPr>
              <a:t>What decision do you need to make at this stage?</a:t>
            </a:r>
            <a:endParaRPr lang="en-ZA" sz="2200" dirty="0" smtClean="0">
              <a:effectLst/>
              <a:latin typeface="+mn-lt"/>
              <a:ea typeface="+mn-ea"/>
              <a:cs typeface="+mn-cs"/>
              <a:sym typeface="Helvetica Neue"/>
            </a:endParaRPr>
          </a:p>
          <a:p>
            <a:r>
              <a:rPr lang="en-US" sz="2200" i="1" dirty="0" smtClean="0">
                <a:effectLst/>
                <a:latin typeface="+mn-lt"/>
                <a:ea typeface="+mn-ea"/>
                <a:cs typeface="+mn-cs"/>
                <a:sym typeface="Helvetica Neue"/>
              </a:rPr>
              <a:t> </a:t>
            </a:r>
            <a:endParaRPr lang="en-ZA" sz="2200" dirty="0" smtClean="0">
              <a:effectLst/>
              <a:latin typeface="+mn-lt"/>
              <a:ea typeface="+mn-ea"/>
              <a:cs typeface="+mn-cs"/>
              <a:sym typeface="Helvetica Neue"/>
            </a:endParaRPr>
          </a:p>
          <a:p>
            <a:r>
              <a:rPr lang="en-US" sz="2200" i="1" dirty="0" smtClean="0">
                <a:effectLst/>
                <a:latin typeface="+mn-lt"/>
                <a:ea typeface="+mn-ea"/>
                <a:cs typeface="+mn-cs"/>
                <a:sym typeface="Helvetica Neue"/>
              </a:rPr>
              <a:t>Depending on how the group is working, possibly instruct the team to role-play the coordination meeting.  How would the room be setup, who would lead the meeting?</a:t>
            </a:r>
            <a:endParaRPr lang="en-ZA" sz="2200" dirty="0" smtClean="0">
              <a:effectLst/>
              <a:latin typeface="+mn-lt"/>
              <a:ea typeface="+mn-ea"/>
              <a:cs typeface="+mn-cs"/>
              <a:sym typeface="Helvetica Neue"/>
            </a:endParaRPr>
          </a:p>
          <a:p>
            <a:pPr lvl="0" defTabSz="914400">
              <a:lnSpc>
                <a:spcPct val="100000"/>
              </a:lnSpc>
              <a:defRPr sz="1800"/>
            </a:pPr>
            <a:endParaRPr lang="en-US" sz="2400" b="1" u="sng" dirty="0" smtClean="0">
              <a:latin typeface="Calibri"/>
              <a:ea typeface="Calibri"/>
              <a:cs typeface="Calibri"/>
              <a:sym typeface="Calibri"/>
            </a:endParaRPr>
          </a:p>
          <a:p>
            <a:pPr lvl="0" defTabSz="914400">
              <a:lnSpc>
                <a:spcPct val="100000"/>
              </a:lnSpc>
              <a:defRPr sz="1800"/>
            </a:pPr>
            <a:r>
              <a:rPr lang="en-US" sz="2400" b="1" u="sng" dirty="0" smtClean="0">
                <a:latin typeface="Calibri"/>
                <a:ea typeface="Calibri"/>
                <a:cs typeface="Calibri"/>
                <a:sym typeface="Calibri"/>
              </a:rPr>
              <a:t>Record the key decisions, any critical dependencies,</a:t>
            </a:r>
            <a:r>
              <a:rPr lang="en-US" sz="2400" b="1" u="sng" baseline="0" dirty="0" smtClean="0">
                <a:latin typeface="Calibri"/>
                <a:ea typeface="Calibri"/>
                <a:cs typeface="Calibri"/>
                <a:sym typeface="Calibri"/>
              </a:rPr>
              <a:t> gaps and recommendations</a:t>
            </a:r>
            <a:r>
              <a:rPr lang="en-US" sz="2400" b="1" baseline="0" dirty="0" smtClean="0">
                <a:latin typeface="Calibri"/>
                <a:ea typeface="Calibri"/>
                <a:cs typeface="Calibri"/>
                <a:sym typeface="Calibri"/>
              </a:rPr>
              <a:t>.</a:t>
            </a:r>
          </a:p>
          <a:p>
            <a:pPr lvl="0" defTabSz="914400">
              <a:lnSpc>
                <a:spcPct val="100000"/>
              </a:lnSpc>
              <a:defRPr sz="1800"/>
            </a:pPr>
            <a:r>
              <a:rPr lang="en-US" sz="2400" b="1" baseline="0" dirty="0" smtClean="0">
                <a:latin typeface="Calibri"/>
                <a:ea typeface="Calibri"/>
                <a:cs typeface="Calibri"/>
                <a:sym typeface="Calibri"/>
              </a:rPr>
              <a:t>Does the plan need to be updated or further refined?</a:t>
            </a:r>
            <a:endParaRPr lang="en-US" sz="2400" b="1" dirty="0" smtClean="0">
              <a:latin typeface="Calibri"/>
              <a:ea typeface="Calibri"/>
              <a:cs typeface="Calibri"/>
              <a:sym typeface="Calibri"/>
            </a:endParaRPr>
          </a:p>
          <a:p>
            <a:pPr lvl="0" defTabSz="914400">
              <a:lnSpc>
                <a:spcPct val="100000"/>
              </a:lnSpc>
              <a:defRPr sz="1800"/>
            </a:pPr>
            <a:endParaRPr lang="en-US" sz="2400" b="1" dirty="0" smtClean="0">
              <a:latin typeface="Calibri"/>
              <a:ea typeface="Calibri"/>
              <a:cs typeface="Calibri"/>
              <a:sym typeface="Calibri"/>
            </a:endParaRPr>
          </a:p>
        </p:txBody>
      </p:sp>
    </p:spTree>
    <p:extLst>
      <p:ext uri="{BB962C8B-B14F-4D97-AF65-F5344CB8AC3E}">
        <p14:creationId xmlns:p14="http://schemas.microsoft.com/office/powerpoint/2010/main" val="1699238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lnSpc>
                <a:spcPct val="100000"/>
              </a:lnSpc>
              <a:defRPr sz="1800"/>
            </a:pPr>
            <a:endParaRPr lang="en-US" b="1" u="none" dirty="0"/>
          </a:p>
        </p:txBody>
      </p:sp>
    </p:spTree>
    <p:extLst>
      <p:ext uri="{BB962C8B-B14F-4D97-AF65-F5344CB8AC3E}">
        <p14:creationId xmlns:p14="http://schemas.microsoft.com/office/powerpoint/2010/main" val="1699238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by the WR </a:t>
            </a:r>
            <a:r>
              <a:rPr lang="en-US" baseline="0" dirty="0" smtClean="0"/>
              <a:t> and Most senior Government Official</a:t>
            </a:r>
          </a:p>
          <a:p>
            <a:r>
              <a:rPr lang="en-US" baseline="0" dirty="0" smtClean="0"/>
              <a:t>This may include a prayer, depending on the cultural context.</a:t>
            </a:r>
            <a:endParaRPr lang="en-US" dirty="0"/>
          </a:p>
        </p:txBody>
      </p:sp>
    </p:spTree>
    <p:extLst>
      <p:ext uri="{BB962C8B-B14F-4D97-AF65-F5344CB8AC3E}">
        <p14:creationId xmlns:p14="http://schemas.microsoft.com/office/powerpoint/2010/main" val="518885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b="1" u="none" dirty="0" smtClean="0"/>
              <a:t>Review Gaps and proposed ideas-&gt; Action Plan</a:t>
            </a:r>
          </a:p>
          <a:p>
            <a:pPr marL="0" marR="0" lvl="0" indent="0" defTabSz="457200" eaLnBrk="1" fontAlgn="auto" latinLnBrk="0" hangingPunct="1">
              <a:lnSpc>
                <a:spcPct val="117999"/>
              </a:lnSpc>
              <a:spcBef>
                <a:spcPts val="0"/>
              </a:spcBef>
              <a:spcAft>
                <a:spcPts val="0"/>
              </a:spcAft>
              <a:buClrTx/>
              <a:buSzTx/>
              <a:buFontTx/>
              <a:buNone/>
              <a:tabLst/>
              <a:defRPr/>
            </a:pPr>
            <a:r>
              <a:rPr lang="en-US" sz="2400" baseline="0" dirty="0" smtClean="0"/>
              <a:t>Action planning - Are all functions prepared to respond?</a:t>
            </a:r>
          </a:p>
          <a:p>
            <a:pPr marL="342900" marR="0" lvl="0" indent="-342900" defTabSz="457200" eaLnBrk="1" fontAlgn="auto" latinLnBrk="0" hangingPunct="1">
              <a:lnSpc>
                <a:spcPct val="117999"/>
              </a:lnSpc>
              <a:spcBef>
                <a:spcPts val="0"/>
              </a:spcBef>
              <a:spcAft>
                <a:spcPts val="0"/>
              </a:spcAft>
              <a:buClrTx/>
              <a:buSzTx/>
              <a:buFont typeface="Arial"/>
              <a:buChar char="•"/>
              <a:tabLst/>
              <a:defRPr/>
            </a:pPr>
            <a:endParaRPr lang="en-US" sz="2400" baseline="0" dirty="0" smtClean="0"/>
          </a:p>
          <a:p>
            <a:pPr marL="342900" lvl="0" indent="-342900">
              <a:buFont typeface="Arial"/>
              <a:buChar char="•"/>
            </a:pPr>
            <a:r>
              <a:rPr lang="en-ZA" sz="2200" dirty="0" smtClean="0">
                <a:effectLst/>
                <a:latin typeface="+mn-lt"/>
                <a:ea typeface="+mn-ea"/>
                <a:cs typeface="+mn-cs"/>
                <a:sym typeface="Helvetica Neue"/>
              </a:rPr>
              <a:t>Review of the days process.</a:t>
            </a:r>
          </a:p>
          <a:p>
            <a:pPr marL="342900" lvl="0" indent="-342900">
              <a:buFont typeface="Arial"/>
              <a:buChar char="•"/>
            </a:pPr>
            <a:r>
              <a:rPr lang="en-ZA" sz="2200" dirty="0" smtClean="0">
                <a:effectLst/>
                <a:latin typeface="+mn-lt"/>
                <a:ea typeface="+mn-ea"/>
                <a:cs typeface="+mn-cs"/>
                <a:sym typeface="Helvetica Neue"/>
              </a:rPr>
              <a:t>Summarise the challenges and recommendations identfied by the participants.</a:t>
            </a:r>
          </a:p>
          <a:p>
            <a:pPr marL="342900" indent="-342900">
              <a:buFont typeface="Arial"/>
              <a:buChar char="•"/>
            </a:pPr>
            <a:r>
              <a:rPr lang="en-ZA" sz="2200" dirty="0" smtClean="0">
                <a:effectLst/>
                <a:latin typeface="+mn-lt"/>
                <a:ea typeface="+mn-ea"/>
                <a:cs typeface="+mn-cs"/>
                <a:sym typeface="Helvetica Neue"/>
              </a:rPr>
              <a:t>Clarify any points and ensure concrete recommendations, soluations or wayforward agreed. </a:t>
            </a:r>
          </a:p>
          <a:p>
            <a:r>
              <a:rPr lang="en-ZA" sz="2200" dirty="0" smtClean="0">
                <a:effectLst/>
                <a:latin typeface="+mn-lt"/>
                <a:ea typeface="+mn-ea"/>
                <a:cs typeface="+mn-cs"/>
                <a:sym typeface="Helvetica Neue"/>
              </a:rPr>
              <a:t> </a:t>
            </a:r>
          </a:p>
          <a:p>
            <a:pPr lvl="0"/>
            <a:endParaRPr lang="en-US" sz="2200" i="1" dirty="0" smtClean="0">
              <a:effectLst/>
              <a:latin typeface="+mn-lt"/>
              <a:ea typeface="+mn-ea"/>
              <a:cs typeface="+mn-cs"/>
              <a:sym typeface="Helvetica Neue"/>
            </a:endParaRPr>
          </a:p>
          <a:p>
            <a:pPr lvl="0"/>
            <a:r>
              <a:rPr lang="en-US" sz="2200" i="1" dirty="0" smtClean="0">
                <a:effectLst/>
                <a:latin typeface="+mn-lt"/>
                <a:ea typeface="+mn-ea"/>
                <a:cs typeface="+mn-cs"/>
                <a:sym typeface="Helvetica Neue"/>
              </a:rPr>
              <a:t>E.g.</a:t>
            </a:r>
          </a:p>
          <a:p>
            <a:pPr lvl="0"/>
            <a:r>
              <a:rPr lang="en-US" sz="2200" i="1" dirty="0" smtClean="0">
                <a:effectLst/>
                <a:latin typeface="+mn-lt"/>
                <a:ea typeface="+mn-ea"/>
                <a:cs typeface="+mn-cs"/>
                <a:sym typeface="Helvetica Neue"/>
              </a:rPr>
              <a:t>Is the plan suitable for your needs?</a:t>
            </a:r>
            <a:endParaRPr lang="en-ZA" sz="2200" dirty="0" smtClean="0">
              <a:effectLst/>
              <a:latin typeface="+mn-lt"/>
              <a:ea typeface="+mn-ea"/>
              <a:cs typeface="+mn-cs"/>
              <a:sym typeface="Helvetica Neue"/>
            </a:endParaRPr>
          </a:p>
          <a:p>
            <a:pPr lvl="0"/>
            <a:r>
              <a:rPr lang="en-US" sz="2200" i="1" dirty="0" smtClean="0">
                <a:effectLst/>
                <a:latin typeface="+mn-lt"/>
                <a:ea typeface="+mn-ea"/>
                <a:cs typeface="+mn-cs"/>
                <a:sym typeface="Helvetica Neue"/>
              </a:rPr>
              <a:t>What are the dependencies in the plan?</a:t>
            </a:r>
            <a:endParaRPr lang="en-ZA" sz="2200" dirty="0" smtClean="0">
              <a:effectLst/>
              <a:latin typeface="+mn-lt"/>
              <a:ea typeface="+mn-ea"/>
              <a:cs typeface="+mn-cs"/>
              <a:sym typeface="Helvetica Neue"/>
            </a:endParaRPr>
          </a:p>
          <a:p>
            <a:pPr lvl="0"/>
            <a:r>
              <a:rPr lang="en-US" sz="2200" i="1" dirty="0" smtClean="0">
                <a:effectLst/>
                <a:latin typeface="+mn-lt"/>
                <a:ea typeface="+mn-ea"/>
                <a:cs typeface="+mn-cs"/>
                <a:sym typeface="Helvetica Neue"/>
              </a:rPr>
              <a:t>What are the critical points of failure in  your plan?</a:t>
            </a:r>
            <a:endParaRPr lang="en-ZA" sz="2200" dirty="0" smtClean="0">
              <a:effectLst/>
              <a:latin typeface="+mn-lt"/>
              <a:ea typeface="+mn-ea"/>
              <a:cs typeface="+mn-cs"/>
              <a:sym typeface="Helvetica Neue"/>
            </a:endParaRPr>
          </a:p>
          <a:p>
            <a:r>
              <a:rPr lang="en-US" sz="2200" i="1" dirty="0" smtClean="0">
                <a:effectLst/>
                <a:latin typeface="+mn-lt"/>
                <a:ea typeface="+mn-ea"/>
                <a:cs typeface="+mn-cs"/>
                <a:sym typeface="Helvetica Neue"/>
              </a:rPr>
              <a:t>What additions or changes to the current plan do you need? </a:t>
            </a:r>
            <a:endParaRPr lang="en-US" sz="2400" baseline="0" dirty="0" smtClean="0"/>
          </a:p>
          <a:p>
            <a:pPr marL="0" marR="0" lvl="0" indent="0" defTabSz="457200" eaLnBrk="1" fontAlgn="auto" latinLnBrk="0" hangingPunct="1">
              <a:lnSpc>
                <a:spcPct val="117999"/>
              </a:lnSpc>
              <a:spcBef>
                <a:spcPts val="0"/>
              </a:spcBef>
              <a:spcAft>
                <a:spcPts val="0"/>
              </a:spcAft>
              <a:buClrTx/>
              <a:buSzTx/>
              <a:buFontTx/>
              <a:buNone/>
              <a:tabLst/>
              <a:defRPr/>
            </a:pPr>
            <a:endParaRPr lang="en-US" sz="2400" baseline="0" dirty="0" smtClean="0"/>
          </a:p>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699238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b="1" u="none" dirty="0" smtClean="0"/>
              <a:t>Please complete</a:t>
            </a:r>
            <a:r>
              <a:rPr lang="en-US" sz="2400" b="1" u="none" baseline="0" dirty="0" smtClean="0"/>
              <a:t> this short survey to capture your opinions on the exercise? (1 pager, 3 min)</a:t>
            </a:r>
          </a:p>
          <a:p>
            <a:pPr marL="0" marR="0" lvl="0" indent="0" defTabSz="457200" eaLnBrk="1" fontAlgn="auto" latinLnBrk="0" hangingPunct="1">
              <a:lnSpc>
                <a:spcPct val="117999"/>
              </a:lnSpc>
              <a:spcBef>
                <a:spcPts val="0"/>
              </a:spcBef>
              <a:spcAft>
                <a:spcPts val="0"/>
              </a:spcAft>
              <a:buClrTx/>
              <a:buSzTx/>
              <a:buFontTx/>
              <a:buNone/>
              <a:tabLst/>
              <a:defRPr/>
            </a:pPr>
            <a:r>
              <a:rPr lang="en-ZA" sz="2200" i="1" dirty="0" smtClean="0">
                <a:effectLst/>
                <a:latin typeface="+mn-lt"/>
                <a:ea typeface="+mn-ea"/>
                <a:cs typeface="+mn-cs"/>
                <a:sym typeface="Helvetica Neue"/>
              </a:rPr>
              <a:t>The success of a tabletop exercise is determined by feedback from participants and the impact this feedback has on the evaluation and revision of policies, plans, and procedures.</a:t>
            </a:r>
          </a:p>
          <a:p>
            <a:pPr marL="0" marR="0" lvl="0" indent="0" defTabSz="457200" eaLnBrk="1" fontAlgn="auto" latinLnBrk="0" hangingPunct="1">
              <a:lnSpc>
                <a:spcPct val="117999"/>
              </a:lnSpc>
              <a:spcBef>
                <a:spcPts val="0"/>
              </a:spcBef>
              <a:spcAft>
                <a:spcPts val="0"/>
              </a:spcAft>
              <a:buClrTx/>
              <a:buSzTx/>
              <a:buFontTx/>
              <a:buNone/>
              <a:tabLst/>
              <a:defRPr/>
            </a:pPr>
            <a:endParaRPr lang="en-ZA" sz="2200" dirty="0" smtClean="0">
              <a:effectLst/>
              <a:latin typeface="+mn-lt"/>
              <a:ea typeface="+mn-ea"/>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endParaRPr lang="en-US" sz="2400" b="1" u="none" baseline="0" dirty="0" smtClean="0"/>
          </a:p>
          <a:p>
            <a:pPr marL="0" marR="0" lvl="0" indent="0" defTabSz="457200" eaLnBrk="1" fontAlgn="auto" latinLnBrk="0" hangingPunct="1">
              <a:lnSpc>
                <a:spcPct val="117999"/>
              </a:lnSpc>
              <a:spcBef>
                <a:spcPts val="0"/>
              </a:spcBef>
              <a:spcAft>
                <a:spcPts val="0"/>
              </a:spcAft>
              <a:buClrTx/>
              <a:buSzTx/>
              <a:buFontTx/>
              <a:buNone/>
              <a:tabLst/>
              <a:defRPr/>
            </a:pPr>
            <a:endParaRPr lang="en-US" sz="2400" b="1" u="none" baseline="0" dirty="0" smtClean="0"/>
          </a:p>
          <a:p>
            <a:r>
              <a:rPr lang="en-US" sz="2200" b="1" u="sng" dirty="0" smtClean="0">
                <a:effectLst/>
                <a:latin typeface="+mn-lt"/>
                <a:ea typeface="+mn-ea"/>
                <a:cs typeface="+mn-cs"/>
                <a:sym typeface="Helvetica Neue"/>
              </a:rPr>
              <a:t>Hand out – One page Survey </a:t>
            </a:r>
            <a:r>
              <a:rPr lang="en-US" sz="2200" b="1" u="sng" dirty="0" err="1" smtClean="0">
                <a:effectLst/>
                <a:latin typeface="+mn-lt"/>
                <a:ea typeface="+mn-ea"/>
                <a:cs typeface="+mn-cs"/>
                <a:sym typeface="Helvetica Neue"/>
              </a:rPr>
              <a:t>Questionaire</a:t>
            </a:r>
            <a:r>
              <a:rPr lang="en-US" sz="2200" b="1" u="sng" dirty="0" smtClean="0">
                <a:effectLst/>
                <a:latin typeface="+mn-lt"/>
                <a:ea typeface="+mn-ea"/>
                <a:cs typeface="+mn-cs"/>
                <a:sym typeface="Helvetica Neue"/>
              </a:rPr>
              <a:t> </a:t>
            </a:r>
            <a:endParaRPr lang="en-ZA" sz="2200" dirty="0" smtClean="0">
              <a:effectLst/>
              <a:latin typeface="+mn-lt"/>
              <a:ea typeface="+mn-ea"/>
              <a:cs typeface="+mn-cs"/>
              <a:sym typeface="Helvetica Neue"/>
            </a:endParaRPr>
          </a:p>
          <a:p>
            <a:r>
              <a:rPr lang="en-US" sz="2200" b="1" u="none" strike="noStrike" dirty="0" smtClean="0">
                <a:effectLst/>
                <a:latin typeface="+mn-lt"/>
                <a:ea typeface="+mn-ea"/>
                <a:cs typeface="+mn-cs"/>
                <a:sym typeface="Helvetica Neue"/>
              </a:rPr>
              <a:t> </a:t>
            </a:r>
            <a:endParaRPr lang="en-ZA" sz="2200" dirty="0" smtClean="0">
              <a:effectLst/>
              <a:latin typeface="+mn-lt"/>
              <a:ea typeface="+mn-ea"/>
              <a:cs typeface="+mn-cs"/>
              <a:sym typeface="Helvetica Neue"/>
            </a:endParaRPr>
          </a:p>
          <a:p>
            <a:r>
              <a:rPr lang="en-US" sz="2200" b="1" dirty="0" smtClean="0">
                <a:effectLst/>
                <a:latin typeface="+mn-lt"/>
                <a:ea typeface="+mn-ea"/>
                <a:cs typeface="+mn-cs"/>
                <a:sym typeface="Helvetica Neue"/>
              </a:rPr>
              <a:t>Yes/ NO?</a:t>
            </a:r>
            <a:endParaRPr lang="en-ZA" sz="2200" dirty="0" smtClean="0">
              <a:effectLst/>
              <a:latin typeface="+mn-lt"/>
              <a:ea typeface="+mn-ea"/>
              <a:cs typeface="+mn-cs"/>
              <a:sym typeface="Helvetica Neue"/>
            </a:endParaRPr>
          </a:p>
          <a:p>
            <a:pPr marL="342900" lvl="0" indent="-342900">
              <a:buFont typeface="Arial"/>
              <a:buChar char="•"/>
            </a:pPr>
            <a:r>
              <a:rPr lang="en-US" sz="2200" dirty="0" smtClean="0">
                <a:effectLst/>
                <a:latin typeface="+mn-lt"/>
                <a:ea typeface="+mn-ea"/>
                <a:cs typeface="+mn-cs"/>
                <a:sym typeface="Helvetica Neue"/>
              </a:rPr>
              <a:t>Did the TTX achieve its objectives?	</a:t>
            </a:r>
            <a:endParaRPr lang="en-ZA" sz="2200" dirty="0" smtClean="0">
              <a:effectLst/>
              <a:latin typeface="+mn-lt"/>
              <a:ea typeface="+mn-ea"/>
              <a:cs typeface="+mn-cs"/>
              <a:sym typeface="Helvetica Neue"/>
            </a:endParaRPr>
          </a:p>
          <a:p>
            <a:pPr marL="342900" lvl="0" indent="-342900">
              <a:buFont typeface="Arial"/>
              <a:buChar char="•"/>
            </a:pPr>
            <a:r>
              <a:rPr lang="en-US" sz="2200" dirty="0" smtClean="0">
                <a:effectLst/>
                <a:latin typeface="+mn-lt"/>
                <a:ea typeface="+mn-ea"/>
                <a:cs typeface="+mn-cs"/>
                <a:sym typeface="Helvetica Neue"/>
              </a:rPr>
              <a:t>Did this TTX help you in your role?</a:t>
            </a:r>
            <a:endParaRPr lang="en-ZA" sz="2200" dirty="0" smtClean="0">
              <a:effectLst/>
              <a:latin typeface="+mn-lt"/>
              <a:ea typeface="+mn-ea"/>
              <a:cs typeface="+mn-cs"/>
              <a:sym typeface="Helvetica Neue"/>
            </a:endParaRPr>
          </a:p>
          <a:p>
            <a:pPr marL="342900" lvl="0" indent="-342900">
              <a:buFont typeface="Arial"/>
              <a:buChar char="•"/>
            </a:pPr>
            <a:r>
              <a:rPr lang="en-US" sz="2200" dirty="0" smtClean="0">
                <a:effectLst/>
                <a:latin typeface="+mn-lt"/>
                <a:ea typeface="+mn-ea"/>
                <a:cs typeface="+mn-cs"/>
                <a:sym typeface="Helvetica Neue"/>
              </a:rPr>
              <a:t>Did this activity meet your expectations?</a:t>
            </a:r>
            <a:endParaRPr lang="en-ZA" sz="2200" dirty="0" smtClean="0">
              <a:effectLst/>
              <a:latin typeface="+mn-lt"/>
              <a:ea typeface="+mn-ea"/>
              <a:cs typeface="+mn-cs"/>
              <a:sym typeface="Helvetica Neue"/>
            </a:endParaRPr>
          </a:p>
          <a:p>
            <a:r>
              <a:rPr lang="en-US" sz="2200" dirty="0" smtClean="0">
                <a:effectLst/>
                <a:latin typeface="+mn-lt"/>
                <a:ea typeface="+mn-ea"/>
                <a:cs typeface="+mn-cs"/>
                <a:sym typeface="Helvetica Neue"/>
              </a:rPr>
              <a:t> </a:t>
            </a:r>
            <a:endParaRPr lang="en-ZA" sz="2200" dirty="0" smtClean="0">
              <a:effectLst/>
              <a:latin typeface="+mn-lt"/>
              <a:ea typeface="+mn-ea"/>
              <a:cs typeface="+mn-cs"/>
              <a:sym typeface="Helvetica Neue"/>
            </a:endParaRPr>
          </a:p>
          <a:p>
            <a:r>
              <a:rPr lang="en-US" sz="2200" b="1" dirty="0" smtClean="0">
                <a:effectLst/>
                <a:latin typeface="+mn-lt"/>
                <a:ea typeface="+mn-ea"/>
                <a:cs typeface="+mn-cs"/>
                <a:sym typeface="Helvetica Neue"/>
              </a:rPr>
              <a:t>Open questions?</a:t>
            </a:r>
            <a:r>
              <a:rPr lang="en-US" sz="2200" dirty="0" smtClean="0">
                <a:effectLst/>
                <a:latin typeface="+mn-lt"/>
                <a:ea typeface="+mn-ea"/>
                <a:cs typeface="+mn-cs"/>
                <a:sym typeface="Helvetica Neue"/>
              </a:rPr>
              <a:t>	</a:t>
            </a:r>
            <a:endParaRPr lang="en-ZA" sz="2200" dirty="0" smtClean="0">
              <a:effectLst/>
              <a:latin typeface="+mn-lt"/>
              <a:ea typeface="+mn-ea"/>
              <a:cs typeface="+mn-cs"/>
              <a:sym typeface="Helvetica Neue"/>
            </a:endParaRPr>
          </a:p>
          <a:p>
            <a:pPr marL="342900" lvl="0" indent="-342900">
              <a:buFont typeface="Arial"/>
              <a:buChar char="•"/>
            </a:pPr>
            <a:r>
              <a:rPr lang="en-US" sz="2200" dirty="0" smtClean="0">
                <a:effectLst/>
                <a:latin typeface="+mn-lt"/>
                <a:ea typeface="+mn-ea"/>
                <a:cs typeface="+mn-cs"/>
                <a:sym typeface="Helvetica Neue"/>
              </a:rPr>
              <a:t>What (training activity, equipment or other ?) would enable you to be better prepared to respond?</a:t>
            </a:r>
            <a:endParaRPr lang="en-ZA" sz="2200" dirty="0" smtClean="0">
              <a:effectLst/>
              <a:latin typeface="+mn-lt"/>
              <a:ea typeface="+mn-ea"/>
              <a:cs typeface="+mn-cs"/>
              <a:sym typeface="Helvetica Neue"/>
            </a:endParaRPr>
          </a:p>
          <a:p>
            <a:pPr marL="342900" lvl="0" indent="-342900">
              <a:buFont typeface="Arial"/>
              <a:buChar char="•"/>
            </a:pPr>
            <a:r>
              <a:rPr lang="en-US" sz="2200" dirty="0" smtClean="0">
                <a:effectLst/>
                <a:latin typeface="+mn-lt"/>
                <a:ea typeface="+mn-ea"/>
                <a:cs typeface="+mn-cs"/>
                <a:sym typeface="Helvetica Neue"/>
              </a:rPr>
              <a:t>Which TTX session was most useful? Why?</a:t>
            </a:r>
            <a:endParaRPr lang="en-ZA" sz="2200" dirty="0" smtClean="0">
              <a:effectLst/>
              <a:latin typeface="+mn-lt"/>
              <a:ea typeface="+mn-ea"/>
              <a:cs typeface="+mn-cs"/>
              <a:sym typeface="Helvetica Neue"/>
            </a:endParaRPr>
          </a:p>
          <a:p>
            <a:pPr marL="342900" indent="-342900">
              <a:buFont typeface="Arial"/>
              <a:buChar char="•"/>
            </a:pPr>
            <a:r>
              <a:rPr lang="en-US" sz="2200" dirty="0" smtClean="0">
                <a:effectLst/>
                <a:latin typeface="+mn-lt"/>
                <a:ea typeface="+mn-ea"/>
                <a:cs typeface="+mn-cs"/>
                <a:sym typeface="Helvetica Neue"/>
              </a:rPr>
              <a:t>How can we improve this exercise?</a:t>
            </a:r>
            <a:r>
              <a:rPr lang="en-ZA" sz="2400" dirty="0" smtClean="0">
                <a:effectLst/>
              </a:rPr>
              <a:t> </a:t>
            </a:r>
            <a:endParaRPr lang="en-US" sz="2400" b="1" u="none" baseline="0" dirty="0" smtClean="0"/>
          </a:p>
        </p:txBody>
      </p:sp>
    </p:spTree>
    <p:extLst>
      <p:ext uri="{BB962C8B-B14F-4D97-AF65-F5344CB8AC3E}">
        <p14:creationId xmlns:p14="http://schemas.microsoft.com/office/powerpoint/2010/main" val="1699238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I NEED A BETTER WHO LOGO.</a:t>
            </a:r>
          </a:p>
          <a:p>
            <a:endParaRPr lang="en-US" dirty="0" smtClean="0"/>
          </a:p>
          <a:p>
            <a:r>
              <a:rPr lang="en-US" dirty="0" smtClean="0"/>
              <a:t>We will type up your comments</a:t>
            </a:r>
            <a:r>
              <a:rPr lang="en-US" baseline="0" dirty="0" smtClean="0"/>
              <a:t> and recommendations into a Post-exercise report and share will all the participants.</a:t>
            </a:r>
          </a:p>
          <a:p>
            <a:r>
              <a:rPr lang="en-US" baseline="0" dirty="0" smtClean="0"/>
              <a:t>We are available to support you in enhancing the response plan.</a:t>
            </a:r>
          </a:p>
          <a:p>
            <a:endParaRPr lang="en-US" baseline="0" dirty="0" smtClean="0"/>
          </a:p>
          <a:p>
            <a:r>
              <a:rPr lang="en-US" baseline="0" dirty="0" smtClean="0"/>
              <a:t>Thank you for your time today.</a:t>
            </a:r>
          </a:p>
          <a:p>
            <a:endParaRPr lang="en-US" baseline="0" dirty="0" smtClean="0"/>
          </a:p>
          <a:p>
            <a:endParaRPr lang="en-US" dirty="0"/>
          </a:p>
        </p:txBody>
      </p:sp>
    </p:spTree>
    <p:extLst>
      <p:ext uri="{BB962C8B-B14F-4D97-AF65-F5344CB8AC3E}">
        <p14:creationId xmlns:p14="http://schemas.microsoft.com/office/powerpoint/2010/main" val="1699238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 by the facilitation team,</a:t>
            </a:r>
            <a:r>
              <a:rPr lang="en-US" baseline="0" dirty="0" smtClean="0"/>
              <a:t> </a:t>
            </a:r>
          </a:p>
          <a:p>
            <a:r>
              <a:rPr lang="en-US" baseline="0" dirty="0" smtClean="0"/>
              <a:t>Each person in the room to introduce themselves and define their function at the table.</a:t>
            </a:r>
          </a:p>
          <a:p>
            <a:endParaRPr lang="en-US" baseline="0" dirty="0" smtClean="0"/>
          </a:p>
          <a:p>
            <a:r>
              <a:rPr lang="en-US" baseline="0" dirty="0" smtClean="0"/>
              <a:t>(Recommend Name </a:t>
            </a:r>
            <a:r>
              <a:rPr lang="en-US" baseline="0" dirty="0" err="1" smtClean="0"/>
              <a:t>taggs</a:t>
            </a:r>
            <a:r>
              <a:rPr lang="en-US" baseline="0" dirty="0" smtClean="0"/>
              <a:t>/ functions &amp; Table Tags for places around the table)</a:t>
            </a:r>
          </a:p>
          <a:p>
            <a:r>
              <a:rPr lang="en-US" baseline="0" dirty="0" smtClean="0"/>
              <a:t>Helps the facilitation team and the chair person manage the room.</a:t>
            </a:r>
            <a:endParaRPr lang="en-US" dirty="0"/>
          </a:p>
        </p:txBody>
      </p:sp>
    </p:spTree>
    <p:extLst>
      <p:ext uri="{BB962C8B-B14F-4D97-AF65-F5344CB8AC3E}">
        <p14:creationId xmlns:p14="http://schemas.microsoft.com/office/powerpoint/2010/main" val="3822786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Highlighting the benefits of testing plans, practicing when no-lives are at stake and importantly that this is a safe learning environment.</a:t>
            </a:r>
            <a:endParaRPr lang="en-US" dirty="0"/>
          </a:p>
        </p:txBody>
      </p:sp>
    </p:spTree>
    <p:extLst>
      <p:ext uri="{BB962C8B-B14F-4D97-AF65-F5344CB8AC3E}">
        <p14:creationId xmlns:p14="http://schemas.microsoft.com/office/powerpoint/2010/main" val="3822786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Highlighting the benefits of testing plans, practicing when no-lives are at stake and importantly that this is a safe learning environment.</a:t>
            </a:r>
            <a:endParaRPr lang="en-US" dirty="0"/>
          </a:p>
        </p:txBody>
      </p:sp>
    </p:spTree>
    <p:extLst>
      <p:ext uri="{BB962C8B-B14F-4D97-AF65-F5344CB8AC3E}">
        <p14:creationId xmlns:p14="http://schemas.microsoft.com/office/powerpoint/2010/main" val="3822786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discuss, review and practice our plan – to find the gaps and ensure we are ready for the next emergency</a:t>
            </a:r>
            <a:endParaRPr lang="en-US" dirty="0"/>
          </a:p>
        </p:txBody>
      </p:sp>
    </p:spTree>
    <p:extLst>
      <p:ext uri="{BB962C8B-B14F-4D97-AF65-F5344CB8AC3E}">
        <p14:creationId xmlns:p14="http://schemas.microsoft.com/office/powerpoint/2010/main" val="507155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none" dirty="0" smtClean="0"/>
              <a:t>Work with the MOH to get them to present a short overview of the response plan.</a:t>
            </a:r>
          </a:p>
          <a:p>
            <a:pPr marL="0" indent="0">
              <a:buNone/>
            </a:pPr>
            <a:endParaRPr lang="en-US" u="none" dirty="0" smtClean="0"/>
          </a:p>
          <a:p>
            <a:r>
              <a:rPr lang="en-US" dirty="0" smtClean="0"/>
              <a:t>Plan outline</a:t>
            </a:r>
          </a:p>
          <a:p>
            <a:r>
              <a:rPr lang="en-US" dirty="0" smtClean="0"/>
              <a:t>Leadership model</a:t>
            </a:r>
          </a:p>
          <a:p>
            <a:r>
              <a:rPr lang="en-US" dirty="0" smtClean="0"/>
              <a:t>Planning Assumptions</a:t>
            </a:r>
          </a:p>
          <a:p>
            <a:r>
              <a:rPr lang="en-US" dirty="0" smtClean="0"/>
              <a:t>Risks</a:t>
            </a:r>
          </a:p>
          <a:p>
            <a:pPr marL="0" indent="0">
              <a:buNone/>
            </a:pPr>
            <a:endParaRPr lang="en-US" u="none" dirty="0" smtClean="0"/>
          </a:p>
          <a:p>
            <a:pPr marL="0" indent="0">
              <a:buNone/>
            </a:pPr>
            <a:endParaRPr lang="en-US" u="none" dirty="0" smtClean="0"/>
          </a:p>
        </p:txBody>
      </p:sp>
    </p:spTree>
    <p:extLst>
      <p:ext uri="{BB962C8B-B14F-4D97-AF65-F5344CB8AC3E}">
        <p14:creationId xmlns:p14="http://schemas.microsoft.com/office/powerpoint/2010/main" val="3365951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none" dirty="0" smtClean="0"/>
              <a:t>Work with the MOH to get them to present a short overview of the response plan.</a:t>
            </a:r>
          </a:p>
          <a:p>
            <a:pPr marL="0" indent="0">
              <a:buNone/>
            </a:pPr>
            <a:endParaRPr lang="en-US" u="none" dirty="0" smtClean="0"/>
          </a:p>
          <a:p>
            <a:r>
              <a:rPr lang="en-US" dirty="0" smtClean="0"/>
              <a:t>Plan outline</a:t>
            </a:r>
          </a:p>
          <a:p>
            <a:r>
              <a:rPr lang="en-US" dirty="0" smtClean="0"/>
              <a:t>Leadership model</a:t>
            </a:r>
          </a:p>
          <a:p>
            <a:r>
              <a:rPr lang="en-US" dirty="0" smtClean="0"/>
              <a:t>Planning Assumptions</a:t>
            </a:r>
          </a:p>
          <a:p>
            <a:r>
              <a:rPr lang="en-US" dirty="0" smtClean="0"/>
              <a:t>Risks</a:t>
            </a:r>
          </a:p>
          <a:p>
            <a:pPr marL="0" indent="0">
              <a:buNone/>
            </a:pPr>
            <a:endParaRPr lang="en-US" u="none" dirty="0" smtClean="0"/>
          </a:p>
          <a:p>
            <a:pPr marL="0" indent="0">
              <a:buNone/>
            </a:pPr>
            <a:endParaRPr lang="en-US" u="none" dirty="0" smtClean="0"/>
          </a:p>
        </p:txBody>
      </p:sp>
    </p:spTree>
    <p:extLst>
      <p:ext uri="{BB962C8B-B14F-4D97-AF65-F5344CB8AC3E}">
        <p14:creationId xmlns:p14="http://schemas.microsoft.com/office/powerpoint/2010/main" val="3365951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sz="1800"/>
            </a:pPr>
            <a:r>
              <a:rPr lang="en-US" sz="2400" dirty="0" smtClean="0">
                <a:effectLst/>
                <a:latin typeface="+mn-lt"/>
                <a:ea typeface="+mn-ea"/>
                <a:cs typeface="+mn-cs"/>
                <a:sym typeface="Helvetica Neue"/>
              </a:rPr>
              <a:t>This</a:t>
            </a:r>
            <a:r>
              <a:rPr lang="en-US" sz="2400" baseline="0" dirty="0" smtClean="0">
                <a:effectLst/>
                <a:latin typeface="+mn-lt"/>
                <a:ea typeface="+mn-ea"/>
                <a:cs typeface="+mn-cs"/>
                <a:sym typeface="Helvetica Neue"/>
              </a:rPr>
              <a:t> Public Health Emergency</a:t>
            </a:r>
            <a:r>
              <a:rPr lang="en-US" sz="2400" dirty="0" smtClean="0">
                <a:effectLst/>
                <a:latin typeface="+mn-lt"/>
                <a:ea typeface="+mn-ea"/>
                <a:cs typeface="+mn-cs"/>
                <a:sym typeface="Helvetica Neue"/>
              </a:rPr>
              <a:t> Table Top (TTX) Simulation exercise is a tool that has been developed to assist Governments, Humanitarian Country Teams and partners in the process of preparing plans and policies with the intention of being able to mitigate the effects of a future health emergencies. The TTX Simulation is based on the depiction of an emergency situation (xx pandemic) which is used as the basis for a detailed discussion guided by the exercise facilitator.  During the TTX, there are no "real" actions carried out.  The participants (based on their standard function) explain and discuss among themselves how they would react to the scenario, without being required to execute those actions.  Prior to starting the TTX, it is desirable that all participants have a basic knowledge about any specific </a:t>
            </a:r>
            <a:r>
              <a:rPr lang="en-US" sz="2400" dirty="0" err="1" smtClean="0">
                <a:effectLst/>
                <a:latin typeface="+mn-lt"/>
                <a:ea typeface="+mn-ea"/>
                <a:cs typeface="+mn-cs"/>
                <a:sym typeface="Helvetica Neue"/>
              </a:rPr>
              <a:t>organisational</a:t>
            </a:r>
            <a:r>
              <a:rPr lang="en-US" sz="2400" dirty="0" smtClean="0">
                <a:effectLst/>
                <a:latin typeface="+mn-lt"/>
                <a:ea typeface="+mn-ea"/>
                <a:cs typeface="+mn-cs"/>
                <a:sym typeface="Helvetica Neue"/>
              </a:rPr>
              <a:t> and national response</a:t>
            </a:r>
            <a:r>
              <a:rPr lang="en-US" sz="2400" baseline="0" dirty="0" smtClean="0">
                <a:effectLst/>
                <a:latin typeface="+mn-lt"/>
                <a:ea typeface="+mn-ea"/>
                <a:cs typeface="+mn-cs"/>
                <a:sym typeface="Helvetica Neue"/>
              </a:rPr>
              <a:t> </a:t>
            </a:r>
            <a:r>
              <a:rPr lang="en-US" sz="2400" dirty="0" smtClean="0">
                <a:effectLst/>
                <a:latin typeface="+mn-lt"/>
                <a:ea typeface="+mn-ea"/>
                <a:cs typeface="+mn-cs"/>
                <a:sym typeface="Helvetica Neue"/>
              </a:rPr>
              <a:t>plans in place. </a:t>
            </a:r>
            <a:endParaRPr lang="en-ZA" sz="2400" dirty="0" smtClean="0">
              <a:effectLst/>
              <a:latin typeface="+mn-lt"/>
              <a:ea typeface="+mn-ea"/>
              <a:cs typeface="+mn-cs"/>
              <a:sym typeface="Helvetica Neue"/>
            </a:endParaRPr>
          </a:p>
          <a:p>
            <a:endParaRPr lang="en-US" sz="2200" b="1" dirty="0" smtClean="0">
              <a:effectLst/>
              <a:latin typeface="+mn-lt"/>
              <a:ea typeface="+mn-ea"/>
              <a:cs typeface="+mn-cs"/>
              <a:sym typeface="Helvetica Neue"/>
            </a:endParaRPr>
          </a:p>
          <a:p>
            <a:endParaRPr lang="en-US" sz="2200" b="1" dirty="0" smtClean="0">
              <a:effectLst/>
              <a:latin typeface="+mn-lt"/>
              <a:ea typeface="+mn-ea"/>
              <a:cs typeface="+mn-cs"/>
              <a:sym typeface="Helvetica Neue"/>
            </a:endParaRPr>
          </a:p>
          <a:p>
            <a:r>
              <a:rPr lang="en-US" sz="2200" b="1" dirty="0" smtClean="0">
                <a:effectLst/>
                <a:latin typeface="+mn-lt"/>
                <a:ea typeface="+mn-ea"/>
                <a:cs typeface="+mn-cs"/>
                <a:sym typeface="Helvetica Neue"/>
              </a:rPr>
              <a:t>Scenario Adapted to the Country</a:t>
            </a:r>
            <a:r>
              <a:rPr lang="en-ZA" sz="2200" b="0" baseline="0" dirty="0" smtClean="0">
                <a:effectLst/>
                <a:latin typeface="+mn-lt"/>
                <a:ea typeface="+mn-ea"/>
                <a:cs typeface="+mn-cs"/>
                <a:sym typeface="Helvetica Neue"/>
              </a:rPr>
              <a:t> - </a:t>
            </a:r>
            <a:r>
              <a:rPr lang="en-US" sz="2200" dirty="0" smtClean="0">
                <a:effectLst/>
                <a:latin typeface="+mn-lt"/>
                <a:ea typeface="+mn-ea"/>
                <a:cs typeface="+mn-cs"/>
                <a:sym typeface="Helvetica Neue"/>
              </a:rPr>
              <a:t>The simulation package consists if a scenario which is broken down into three episodes.  For each episode, there are then a series of specific injects and questions to lead the discussion process. In order to provide a realistic context for the simulation, the scenario and relevant inject package must be adapted the  country specific context, and incorporate the following elements:</a:t>
            </a:r>
            <a:endParaRPr lang="en-ZA" sz="2200" dirty="0" smtClean="0">
              <a:effectLst/>
              <a:latin typeface="+mn-lt"/>
              <a:ea typeface="+mn-ea"/>
              <a:cs typeface="+mn-cs"/>
              <a:sym typeface="Helvetica Neue"/>
            </a:endParaRPr>
          </a:p>
          <a:p>
            <a:r>
              <a:rPr lang="en-US" sz="2200" dirty="0" smtClean="0">
                <a:effectLst/>
                <a:latin typeface="+mn-lt"/>
                <a:ea typeface="+mn-ea"/>
                <a:cs typeface="+mn-cs"/>
                <a:sym typeface="Helvetica Neue"/>
              </a:rPr>
              <a:t> </a:t>
            </a:r>
            <a:endParaRPr lang="en-ZA" sz="2200" dirty="0" smtClean="0">
              <a:effectLst/>
              <a:latin typeface="+mn-lt"/>
              <a:ea typeface="+mn-ea"/>
              <a:cs typeface="+mn-cs"/>
              <a:sym typeface="Helvetica Neue"/>
            </a:endParaRPr>
          </a:p>
          <a:p>
            <a:pPr lvl="0"/>
            <a:r>
              <a:rPr lang="en-US" sz="2200" dirty="0" smtClean="0">
                <a:effectLst/>
                <a:latin typeface="+mn-lt"/>
                <a:ea typeface="+mn-ea"/>
                <a:cs typeface="+mn-cs"/>
                <a:sym typeface="Helvetica Neue"/>
              </a:rPr>
              <a:t>Nature of the groups presences and activities</a:t>
            </a:r>
            <a:endParaRPr lang="en-ZA" sz="2200" dirty="0" smtClean="0">
              <a:effectLst/>
              <a:latin typeface="+mn-lt"/>
              <a:ea typeface="+mn-ea"/>
              <a:cs typeface="+mn-cs"/>
              <a:sym typeface="Helvetica Neue"/>
            </a:endParaRPr>
          </a:p>
          <a:p>
            <a:pPr lvl="0"/>
            <a:r>
              <a:rPr lang="en-US" sz="2200" dirty="0" smtClean="0">
                <a:effectLst/>
                <a:latin typeface="+mn-lt"/>
                <a:ea typeface="+mn-ea"/>
                <a:cs typeface="+mn-cs"/>
                <a:sym typeface="Helvetica Neue"/>
              </a:rPr>
              <a:t>Group structure</a:t>
            </a:r>
            <a:endParaRPr lang="en-ZA" sz="2200" dirty="0" smtClean="0">
              <a:effectLst/>
              <a:latin typeface="+mn-lt"/>
              <a:ea typeface="+mn-ea"/>
              <a:cs typeface="+mn-cs"/>
              <a:sym typeface="Helvetica Neue"/>
            </a:endParaRPr>
          </a:p>
          <a:p>
            <a:pPr lvl="0"/>
            <a:r>
              <a:rPr lang="en-US" sz="2200" dirty="0" smtClean="0">
                <a:effectLst/>
                <a:latin typeface="+mn-lt"/>
                <a:ea typeface="+mn-ea"/>
                <a:cs typeface="+mn-cs"/>
                <a:sym typeface="Helvetica Neue"/>
              </a:rPr>
              <a:t>National scenarios and plans</a:t>
            </a:r>
            <a:endParaRPr lang="en-ZA" sz="2200" dirty="0" smtClean="0">
              <a:effectLst/>
              <a:latin typeface="+mn-lt"/>
              <a:ea typeface="+mn-ea"/>
              <a:cs typeface="+mn-cs"/>
              <a:sym typeface="Helvetica Neue"/>
            </a:endParaRPr>
          </a:p>
          <a:p>
            <a:pPr lvl="0"/>
            <a:r>
              <a:rPr lang="en-US" sz="2200" dirty="0" smtClean="0">
                <a:effectLst/>
                <a:latin typeface="+mn-lt"/>
                <a:ea typeface="+mn-ea"/>
                <a:cs typeface="+mn-cs"/>
                <a:sym typeface="Helvetica Neue"/>
              </a:rPr>
              <a:t>Impact on livelihoods, travel, communities, health services, security</a:t>
            </a:r>
            <a:endParaRPr lang="en-ZA" sz="2200" dirty="0" smtClean="0">
              <a:effectLst/>
              <a:latin typeface="+mn-lt"/>
              <a:ea typeface="+mn-ea"/>
              <a:cs typeface="+mn-cs"/>
              <a:sym typeface="Helvetica Neue"/>
            </a:endParaRPr>
          </a:p>
          <a:p>
            <a:pPr lvl="0"/>
            <a:r>
              <a:rPr lang="en-US" sz="2200" dirty="0" smtClean="0">
                <a:effectLst/>
                <a:latin typeface="+mn-lt"/>
                <a:ea typeface="+mn-ea"/>
                <a:cs typeface="+mn-cs"/>
                <a:sym typeface="Helvetica Neue"/>
              </a:rPr>
              <a:t>National response including key containment and mitigation actions likely to take place</a:t>
            </a:r>
            <a:endParaRPr lang="en-ZA" sz="2200" dirty="0" smtClean="0">
              <a:effectLst/>
              <a:latin typeface="+mn-lt"/>
              <a:ea typeface="+mn-ea"/>
              <a:cs typeface="+mn-cs"/>
              <a:sym typeface="Helvetica Neue"/>
            </a:endParaRPr>
          </a:p>
          <a:p>
            <a:pPr lvl="0"/>
            <a:r>
              <a:rPr lang="en-US" sz="2200" dirty="0" smtClean="0">
                <a:effectLst/>
                <a:latin typeface="+mn-lt"/>
                <a:ea typeface="+mn-ea"/>
                <a:cs typeface="+mn-cs"/>
                <a:sym typeface="Helvetica Neue"/>
              </a:rPr>
              <a:t>Media response</a:t>
            </a:r>
            <a:endParaRPr lang="en-ZA" sz="2200" dirty="0" smtClean="0">
              <a:effectLst/>
              <a:latin typeface="+mn-lt"/>
              <a:ea typeface="+mn-ea"/>
              <a:cs typeface="+mn-cs"/>
              <a:sym typeface="Helvetica Neue"/>
            </a:endParaRPr>
          </a:p>
          <a:p>
            <a:pPr lvl="0"/>
            <a:r>
              <a:rPr lang="en-US" sz="2200" dirty="0" smtClean="0">
                <a:effectLst/>
                <a:latin typeface="+mn-lt"/>
                <a:ea typeface="+mn-ea"/>
                <a:cs typeface="+mn-cs"/>
                <a:sym typeface="Helvetica Neue"/>
              </a:rPr>
              <a:t>Regional and international responses</a:t>
            </a:r>
            <a:endParaRPr lang="en-ZA" sz="2200" dirty="0" smtClean="0">
              <a:effectLst/>
              <a:latin typeface="+mn-lt"/>
              <a:ea typeface="+mn-ea"/>
              <a:cs typeface="+mn-cs"/>
              <a:sym typeface="Helvetica Neue"/>
            </a:endParaRPr>
          </a:p>
          <a:p>
            <a:pPr lvl="0"/>
            <a:r>
              <a:rPr lang="en-US" sz="2200" dirty="0" smtClean="0">
                <a:effectLst/>
                <a:latin typeface="+mn-lt"/>
                <a:ea typeface="+mn-ea"/>
                <a:cs typeface="+mn-cs"/>
                <a:sym typeface="Helvetica Neue"/>
              </a:rPr>
              <a:t>Impact on vulnerable groups</a:t>
            </a:r>
            <a:endParaRPr lang="en-ZA" sz="2200" dirty="0" smtClean="0">
              <a:effectLst/>
              <a:latin typeface="+mn-lt"/>
              <a:ea typeface="+mn-ea"/>
              <a:cs typeface="+mn-cs"/>
              <a:sym typeface="Helvetica Neue"/>
            </a:endParaRPr>
          </a:p>
          <a:p>
            <a:r>
              <a:rPr lang="en-US" sz="2200" dirty="0" smtClean="0">
                <a:effectLst/>
                <a:latin typeface="+mn-lt"/>
                <a:ea typeface="+mn-ea"/>
                <a:cs typeface="+mn-cs"/>
                <a:sym typeface="Helvetica Neue"/>
              </a:rPr>
              <a:t> </a:t>
            </a:r>
            <a:endParaRPr lang="en-ZA" sz="2200" dirty="0" smtClean="0">
              <a:effectLst/>
              <a:latin typeface="+mn-lt"/>
              <a:ea typeface="+mn-ea"/>
              <a:cs typeface="+mn-cs"/>
              <a:sym typeface="Helvetica Neue"/>
            </a:endParaRPr>
          </a:p>
          <a:p>
            <a:r>
              <a:rPr lang="en-US" sz="2200" dirty="0" smtClean="0">
                <a:effectLst/>
                <a:latin typeface="+mn-lt"/>
                <a:ea typeface="+mn-ea"/>
                <a:cs typeface="+mn-cs"/>
                <a:sym typeface="Helvetica Neue"/>
              </a:rPr>
              <a:t>This adaptation is essential for the success of the exercise; this is what makes the simulation ‘real’ to participants and makes the simulation effort worthwhile. </a:t>
            </a:r>
            <a:endParaRPr lang="en-ZA" sz="2200" dirty="0" smtClean="0">
              <a:effectLst/>
              <a:latin typeface="+mn-lt"/>
              <a:ea typeface="+mn-ea"/>
              <a:cs typeface="+mn-cs"/>
              <a:sym typeface="Helvetica Neue"/>
            </a:endParaRPr>
          </a:p>
          <a:p>
            <a:r>
              <a:rPr lang="en-US" sz="2200" dirty="0" smtClean="0">
                <a:effectLst/>
                <a:latin typeface="+mn-lt"/>
                <a:ea typeface="+mn-ea"/>
                <a:cs typeface="+mn-cs"/>
                <a:sym typeface="Helvetica Neue"/>
              </a:rPr>
              <a:t> </a:t>
            </a:r>
            <a:endParaRPr lang="en-ZA" sz="2200" dirty="0" smtClean="0">
              <a:effectLst/>
              <a:latin typeface="+mn-lt"/>
              <a:ea typeface="+mn-ea"/>
              <a:cs typeface="+mn-cs"/>
              <a:sym typeface="Helvetica Neue"/>
            </a:endParaRPr>
          </a:p>
          <a:p>
            <a:r>
              <a:rPr lang="en-US" sz="2200" dirty="0" smtClean="0">
                <a:effectLst/>
                <a:latin typeface="+mn-lt"/>
                <a:ea typeface="+mn-ea"/>
                <a:cs typeface="+mn-cs"/>
                <a:sym typeface="Helvetica Neue"/>
              </a:rPr>
              <a:t>The facilitators are responsible for adapting the simulation materials; this should be done in close collaboration of a WHO or CDC country representative (an epidemiologist if possible) in order to ensure accurate technical input relevant to the country.</a:t>
            </a:r>
            <a:endParaRPr lang="en-ZA" sz="2200" dirty="0" smtClean="0">
              <a:effectLst/>
              <a:latin typeface="+mn-lt"/>
              <a:ea typeface="+mn-ea"/>
              <a:cs typeface="+mn-cs"/>
              <a:sym typeface="Helvetica Neue"/>
            </a:endParaRPr>
          </a:p>
          <a:p>
            <a:r>
              <a:rPr lang="en-US" sz="2200" dirty="0" smtClean="0">
                <a:effectLst/>
                <a:latin typeface="+mn-lt"/>
                <a:ea typeface="+mn-ea"/>
                <a:cs typeface="+mn-cs"/>
                <a:sym typeface="Helvetica Neue"/>
              </a:rPr>
              <a:t> </a:t>
            </a:r>
            <a:endParaRPr lang="en-ZA" sz="2200" dirty="0" smtClean="0">
              <a:effectLst/>
              <a:latin typeface="+mn-lt"/>
              <a:ea typeface="+mn-ea"/>
              <a:cs typeface="+mn-cs"/>
              <a:sym typeface="Helvetica Neue"/>
            </a:endParaRPr>
          </a:p>
          <a:p>
            <a:endParaRPr lang="en-US" dirty="0"/>
          </a:p>
        </p:txBody>
      </p:sp>
    </p:spTree>
    <p:extLst>
      <p:ext uri="{BB962C8B-B14F-4D97-AF65-F5344CB8AC3E}">
        <p14:creationId xmlns:p14="http://schemas.microsoft.com/office/powerpoint/2010/main" val="2218193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2/17/2017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4211750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322233-CF36-9A41-AF04-2A3410F89DFB}" type="datetimeFigureOut">
              <a:rPr lang="en-US" smtClean="0"/>
              <a:pPr/>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1098704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322233-CF36-9A41-AF04-2A3410F89DFB}" type="datetimeFigureOut">
              <a:rPr lang="en-US" smtClean="0"/>
              <a:pPr/>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1029314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39750" y="0"/>
            <a:ext cx="8604250" cy="5400675"/>
          </a:xfrm>
          <a:prstGeom prst="rect">
            <a:avLst/>
          </a:prstGeom>
          <a:gradFill flip="none" rotWithShape="1">
            <a:gsLst>
              <a:gs pos="0">
                <a:srgbClr val="5BB1FF"/>
              </a:gs>
              <a:gs pos="100000">
                <a:srgbClr val="0091FF">
                  <a:alpha val="23000"/>
                </a:srgbClr>
              </a:gs>
            </a:gsLst>
            <a:lin ang="0" scaled="1"/>
            <a:tileRect/>
          </a:gradFill>
        </p:spPr>
        <p:txBody>
          <a:bodyPr vert="horz"/>
          <a:lstStyle>
            <a:lvl1pPr marL="0" indent="0">
              <a:buNone/>
              <a:defRPr sz="2000">
                <a:solidFill>
                  <a:schemeClr val="bg1"/>
                </a:solidFill>
                <a:latin typeface="Verdana"/>
                <a:cs typeface="Verdana"/>
              </a:defRPr>
            </a:lvl1pPr>
          </a:lstStyle>
          <a:p>
            <a:pPr marL="0" lvl="0" algn="ctr" fontAlgn="auto">
              <a:spcBef>
                <a:spcPts val="0"/>
              </a:spcBef>
              <a:spcAft>
                <a:spcPts val="0"/>
              </a:spcAft>
            </a:pPr>
            <a:r>
              <a:rPr lang="en-US" smtClean="0"/>
              <a:t>Drag picture to placeholder or click icon to add</a:t>
            </a:r>
            <a:endParaRPr lang="en-US" dirty="0"/>
          </a:p>
        </p:txBody>
      </p:sp>
      <p:sp>
        <p:nvSpPr>
          <p:cNvPr id="3" name="TextBox 2"/>
          <p:cNvSpPr txBox="1"/>
          <p:nvPr userDrawn="1"/>
        </p:nvSpPr>
        <p:spPr>
          <a:xfrm>
            <a:off x="0" y="0"/>
            <a:ext cx="539750" cy="5400675"/>
          </a:xfrm>
          <a:prstGeom prst="rect">
            <a:avLst/>
          </a:prstGeom>
          <a:solidFill>
            <a:srgbClr val="0088FF"/>
          </a:solidFill>
          <a:ln>
            <a:noFill/>
          </a:ln>
          <a:effectLst/>
        </p:spPr>
        <p:style>
          <a:lnRef idx="1">
            <a:schemeClr val="accent3"/>
          </a:lnRef>
          <a:fillRef idx="3">
            <a:schemeClr val="accent3"/>
          </a:fillRef>
          <a:effectRef idx="2">
            <a:schemeClr val="accent3"/>
          </a:effectRef>
          <a:fontRef idx="minor">
            <a:schemeClr val="lt1"/>
          </a:fontRef>
        </p:style>
        <p:txBody>
          <a:bodyPr>
            <a:spAutoFit/>
          </a:bodyPr>
          <a:lstStyle/>
          <a:p>
            <a:pPr>
              <a:defRPr/>
            </a:pPr>
            <a:endParaRPr lang="en-US">
              <a:solidFill>
                <a:srgbClr val="0065A2"/>
              </a:solidFill>
            </a:endParaRPr>
          </a:p>
        </p:txBody>
      </p:sp>
      <p:sp>
        <p:nvSpPr>
          <p:cNvPr id="4" name="Rectangle 10"/>
          <p:cNvSpPr>
            <a:spLocks noChangeArrowheads="1"/>
          </p:cNvSpPr>
          <p:nvPr userDrawn="1"/>
        </p:nvSpPr>
        <p:spPr bwMode="auto">
          <a:xfrm>
            <a:off x="0" y="2359742"/>
            <a:ext cx="7010400" cy="1602658"/>
          </a:xfrm>
          <a:prstGeom prst="rect">
            <a:avLst/>
          </a:prstGeom>
          <a:solidFill>
            <a:srgbClr val="0091FF">
              <a:alpha val="70000"/>
            </a:srgbClr>
          </a:solidFill>
          <a:ln w="25400">
            <a:noFill/>
            <a:round/>
            <a:headEnd/>
            <a:tailEnd/>
          </a:ln>
        </p:spPr>
        <p:txBody>
          <a:bodyPr wrap="square" anchor="ctr">
            <a:spAutoFit/>
          </a:bodyPr>
          <a:lstStyle/>
          <a:p>
            <a:endParaRPr lang="en-US">
              <a:solidFill>
                <a:prstClr val="black"/>
              </a:solidFill>
            </a:endParaRPr>
          </a:p>
        </p:txBody>
      </p:sp>
      <p:pic>
        <p:nvPicPr>
          <p:cNvPr id="6" name="Picture 6" descr="WFPlogo-english-extended-blue.gif"/>
          <p:cNvPicPr>
            <a:picLocks noChangeAspect="1"/>
          </p:cNvPicPr>
          <p:nvPr userDrawn="1"/>
        </p:nvPicPr>
        <p:blipFill>
          <a:blip r:embed="rId2"/>
          <a:srcRect/>
          <a:stretch>
            <a:fillRect/>
          </a:stretch>
        </p:blipFill>
        <p:spPr bwMode="auto">
          <a:xfrm>
            <a:off x="107504" y="5534025"/>
            <a:ext cx="4359275" cy="1169988"/>
          </a:xfrm>
          <a:prstGeom prst="rect">
            <a:avLst/>
          </a:prstGeom>
          <a:noFill/>
          <a:ln w="9525">
            <a:noFill/>
            <a:miter lim="800000"/>
            <a:headEnd/>
            <a:tailEnd/>
          </a:ln>
        </p:spPr>
      </p:pic>
      <p:sp>
        <p:nvSpPr>
          <p:cNvPr id="12" name="TextBox 11"/>
          <p:cNvSpPr txBox="1"/>
          <p:nvPr userDrawn="1"/>
        </p:nvSpPr>
        <p:spPr>
          <a:xfrm>
            <a:off x="2339752" y="4725144"/>
            <a:ext cx="184666" cy="369332"/>
          </a:xfrm>
          <a:prstGeom prst="rect">
            <a:avLst/>
          </a:prstGeom>
          <a:noFill/>
        </p:spPr>
        <p:txBody>
          <a:bodyPr wrap="none" rtlCol="0">
            <a:spAutoFit/>
          </a:bodyPr>
          <a:lstStyle/>
          <a:p>
            <a:endParaRPr lang="en-US" dirty="0">
              <a:solidFill>
                <a:prstClr val="black"/>
              </a:solidFill>
            </a:endParaRPr>
          </a:p>
        </p:txBody>
      </p:sp>
      <p:sp>
        <p:nvSpPr>
          <p:cNvPr id="15" name="Text Placeholder 14"/>
          <p:cNvSpPr>
            <a:spLocks noGrp="1"/>
          </p:cNvSpPr>
          <p:nvPr>
            <p:ph type="body" sz="quarter" idx="10" hasCustomPrompt="1"/>
          </p:nvPr>
        </p:nvSpPr>
        <p:spPr>
          <a:xfrm>
            <a:off x="683568" y="4725144"/>
            <a:ext cx="1080344" cy="359891"/>
          </a:xfrm>
          <a:prstGeom prst="rect">
            <a:avLst/>
          </a:prstGeom>
        </p:spPr>
        <p:txBody>
          <a:bodyPr vert="horz"/>
          <a:lstStyle>
            <a:lvl1pPr marL="0" indent="0" algn="l">
              <a:buNone/>
              <a:defRPr sz="1500" baseline="0">
                <a:solidFill>
                  <a:schemeClr val="bg1"/>
                </a:solidFill>
                <a:latin typeface="Verdana"/>
                <a:cs typeface="Verdana"/>
              </a:defRPr>
            </a:lvl1pPr>
            <a:lvl2pPr marL="457200" indent="0" algn="l">
              <a:buNone/>
              <a:defRPr sz="1500">
                <a:solidFill>
                  <a:schemeClr val="bg1"/>
                </a:solidFill>
                <a:latin typeface="Verdana"/>
                <a:cs typeface="Verdana"/>
              </a:defRPr>
            </a:lvl2pPr>
            <a:lvl3pPr marL="914400" indent="0" algn="l">
              <a:buNone/>
              <a:defRPr sz="1500">
                <a:solidFill>
                  <a:schemeClr val="bg1"/>
                </a:solidFill>
                <a:latin typeface="Verdana"/>
                <a:cs typeface="Verdana"/>
              </a:defRPr>
            </a:lvl3pPr>
            <a:lvl4pPr marL="1371600" indent="0" algn="l">
              <a:buNone/>
              <a:defRPr sz="1500">
                <a:solidFill>
                  <a:schemeClr val="bg1"/>
                </a:solidFill>
                <a:latin typeface="Verdana"/>
                <a:cs typeface="Verdana"/>
              </a:defRPr>
            </a:lvl4pPr>
            <a:lvl5pPr marL="1828800" indent="0" algn="l">
              <a:buNone/>
              <a:defRPr sz="1500">
                <a:solidFill>
                  <a:schemeClr val="bg1"/>
                </a:solidFill>
                <a:latin typeface="Verdana"/>
                <a:cs typeface="Verdana"/>
              </a:defRPr>
            </a:lvl5pPr>
          </a:lstStyle>
          <a:p>
            <a:pPr lvl="0"/>
            <a:r>
              <a:rPr lang="en-US" dirty="0" smtClean="0"/>
              <a:t>Edit date</a:t>
            </a:r>
            <a:endParaRPr lang="en-US" dirty="0"/>
          </a:p>
        </p:txBody>
      </p:sp>
      <p:sp>
        <p:nvSpPr>
          <p:cNvPr id="9" name="Text Placeholder 8"/>
          <p:cNvSpPr>
            <a:spLocks noGrp="1"/>
          </p:cNvSpPr>
          <p:nvPr>
            <p:ph type="body" sz="quarter" idx="11" hasCustomPrompt="1"/>
          </p:nvPr>
        </p:nvSpPr>
        <p:spPr>
          <a:xfrm>
            <a:off x="826111" y="3183910"/>
            <a:ext cx="3632201" cy="541338"/>
          </a:xfrm>
          <a:prstGeom prst="rect">
            <a:avLst/>
          </a:prstGeom>
        </p:spPr>
        <p:txBody>
          <a:bodyPr vert="horz" lIns="0" tIns="0" rIns="0" bIns="0"/>
          <a:lstStyle>
            <a:lvl1pPr marL="0" indent="0">
              <a:buNone/>
              <a:defRPr sz="3000" i="1">
                <a:solidFill>
                  <a:schemeClr val="bg1"/>
                </a:solidFill>
                <a:latin typeface="Georgia"/>
                <a:cs typeface="Georgia"/>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subtitle</a:t>
            </a:r>
            <a:endParaRPr lang="en-US" dirty="0"/>
          </a:p>
        </p:txBody>
      </p:sp>
      <p:sp>
        <p:nvSpPr>
          <p:cNvPr id="11" name="Title 10"/>
          <p:cNvSpPr>
            <a:spLocks noGrp="1"/>
          </p:cNvSpPr>
          <p:nvPr>
            <p:ph type="title" hasCustomPrompt="1"/>
          </p:nvPr>
        </p:nvSpPr>
        <p:spPr>
          <a:xfrm>
            <a:off x="826111" y="2619903"/>
            <a:ext cx="5757333" cy="715962"/>
          </a:xfrm>
          <a:prstGeom prst="rect">
            <a:avLst/>
          </a:prstGeom>
        </p:spPr>
        <p:txBody>
          <a:bodyPr vert="horz" lIns="0" tIns="0" rIns="0" bIns="0"/>
          <a:lstStyle>
            <a:lvl1pPr algn="l">
              <a:defRPr sz="3500" b="1">
                <a:solidFill>
                  <a:srgbClr val="FFFFFF"/>
                </a:solidFill>
                <a:latin typeface="Verdana"/>
                <a:cs typeface="Verdana"/>
              </a:defRPr>
            </a:lvl1pPr>
          </a:lstStyle>
          <a:p>
            <a:r>
              <a:rPr lang="en-US" dirty="0" smtClean="0"/>
              <a:t>Click to edit title</a:t>
            </a:r>
            <a:endParaRPr lang="en-US" dirty="0"/>
          </a:p>
        </p:txBody>
      </p:sp>
    </p:spTree>
    <p:extLst>
      <p:ext uri="{BB962C8B-B14F-4D97-AF65-F5344CB8AC3E}">
        <p14:creationId xmlns:p14="http://schemas.microsoft.com/office/powerpoint/2010/main" val="366566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Box 2"/>
          <p:cNvSpPr txBox="1"/>
          <p:nvPr userDrawn="1"/>
        </p:nvSpPr>
        <p:spPr>
          <a:xfrm>
            <a:off x="0" y="0"/>
            <a:ext cx="539750" cy="6858000"/>
          </a:xfrm>
          <a:prstGeom prst="rect">
            <a:avLst/>
          </a:prstGeom>
          <a:solidFill>
            <a:srgbClr val="0088FF"/>
          </a:solidFill>
          <a:ln>
            <a:noFill/>
          </a:ln>
          <a:effectLst/>
        </p:spPr>
        <p:style>
          <a:lnRef idx="1">
            <a:schemeClr val="accent3"/>
          </a:lnRef>
          <a:fillRef idx="3">
            <a:schemeClr val="accent3"/>
          </a:fillRef>
          <a:effectRef idx="2">
            <a:schemeClr val="accent3"/>
          </a:effectRef>
          <a:fontRef idx="minor">
            <a:schemeClr val="lt1"/>
          </a:fontRef>
        </p:style>
        <p:txBody>
          <a:bodyPr wrap="square">
            <a:spAutoFit/>
          </a:bodyPr>
          <a:lstStyle/>
          <a:p>
            <a:pPr>
              <a:defRPr/>
            </a:pPr>
            <a:endParaRPr lang="en-US">
              <a:solidFill>
                <a:srgbClr val="0065A2"/>
              </a:solidFill>
            </a:endParaRPr>
          </a:p>
        </p:txBody>
      </p:sp>
      <p:sp>
        <p:nvSpPr>
          <p:cNvPr id="32" name="Title 31"/>
          <p:cNvSpPr>
            <a:spLocks noGrp="1"/>
          </p:cNvSpPr>
          <p:nvPr>
            <p:ph type="title" hasCustomPrompt="1"/>
          </p:nvPr>
        </p:nvSpPr>
        <p:spPr>
          <a:xfrm>
            <a:off x="2" y="415654"/>
            <a:ext cx="9143998" cy="925114"/>
          </a:xfrm>
          <a:prstGeom prst="rect">
            <a:avLst/>
          </a:prstGeom>
          <a:solidFill>
            <a:srgbClr val="0091FF">
              <a:alpha val="70000"/>
            </a:srgbClr>
          </a:solidFill>
        </p:spPr>
        <p:txBody>
          <a:bodyPr vert="horz" tIns="0" bIns="61200" anchor="ctr" anchorCtr="0"/>
          <a:lstStyle>
            <a:lvl1pPr marL="756000" algn="l">
              <a:defRPr sz="3000" b="1">
                <a:solidFill>
                  <a:srgbClr val="FFFFFF"/>
                </a:solidFill>
                <a:latin typeface="Verdana"/>
                <a:cs typeface="Verdana"/>
              </a:defRPr>
            </a:lvl1pPr>
          </a:lstStyle>
          <a:p>
            <a:r>
              <a:rPr lang="en-US" dirty="0" smtClean="0"/>
              <a:t>Edit Title</a:t>
            </a:r>
            <a:endParaRPr lang="en-US" dirty="0"/>
          </a:p>
        </p:txBody>
      </p:sp>
      <p:sp>
        <p:nvSpPr>
          <p:cNvPr id="9" name="Content Placeholder 2"/>
          <p:cNvSpPr>
            <a:spLocks noGrp="1"/>
          </p:cNvSpPr>
          <p:nvPr>
            <p:ph idx="1" hasCustomPrompt="1"/>
          </p:nvPr>
        </p:nvSpPr>
        <p:spPr>
          <a:xfrm>
            <a:off x="839788" y="1600200"/>
            <a:ext cx="7770812" cy="4106333"/>
          </a:xfrm>
          <a:prstGeom prst="rect">
            <a:avLst/>
          </a:prstGeom>
        </p:spPr>
        <p:txBody>
          <a:bodyPr lIns="0" tIns="0" rIns="0" bIns="0"/>
          <a:lstStyle>
            <a:lvl1pPr marL="0" indent="0">
              <a:spcBef>
                <a:spcPts val="850"/>
              </a:spcBef>
              <a:buFontTx/>
              <a:buNone/>
              <a:defRPr sz="2400">
                <a:solidFill>
                  <a:schemeClr val="tx1"/>
                </a:solidFill>
                <a:latin typeface="Verdana"/>
                <a:cs typeface="Verdana"/>
              </a:defRPr>
            </a:lvl1pPr>
          </a:lstStyle>
          <a:p>
            <a:r>
              <a:rPr lang="en-US" dirty="0" smtClean="0"/>
              <a:t>Click to add text</a:t>
            </a:r>
            <a:endParaRPr lang="en-US" dirty="0"/>
          </a:p>
        </p:txBody>
      </p:sp>
    </p:spTree>
    <p:extLst>
      <p:ext uri="{BB962C8B-B14F-4D97-AF65-F5344CB8AC3E}">
        <p14:creationId xmlns:p14="http://schemas.microsoft.com/office/powerpoint/2010/main" val="28598712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TextBox 2"/>
          <p:cNvSpPr txBox="1"/>
          <p:nvPr userDrawn="1"/>
        </p:nvSpPr>
        <p:spPr>
          <a:xfrm>
            <a:off x="0" y="0"/>
            <a:ext cx="539750" cy="6858000"/>
          </a:xfrm>
          <a:prstGeom prst="rect">
            <a:avLst/>
          </a:prstGeom>
          <a:solidFill>
            <a:srgbClr val="0088FF"/>
          </a:solidFill>
          <a:ln>
            <a:noFill/>
          </a:ln>
          <a:effectLst/>
        </p:spPr>
        <p:style>
          <a:lnRef idx="1">
            <a:schemeClr val="accent3"/>
          </a:lnRef>
          <a:fillRef idx="3">
            <a:schemeClr val="accent3"/>
          </a:fillRef>
          <a:effectRef idx="2">
            <a:schemeClr val="accent3"/>
          </a:effectRef>
          <a:fontRef idx="minor">
            <a:schemeClr val="lt1"/>
          </a:fontRef>
        </p:style>
        <p:txBody>
          <a:bodyPr wrap="square">
            <a:spAutoFit/>
          </a:bodyPr>
          <a:lstStyle/>
          <a:p>
            <a:pPr>
              <a:defRPr/>
            </a:pPr>
            <a:endParaRPr lang="en-US">
              <a:solidFill>
                <a:srgbClr val="0065A2"/>
              </a:solidFill>
            </a:endParaRPr>
          </a:p>
        </p:txBody>
      </p:sp>
      <p:pic>
        <p:nvPicPr>
          <p:cNvPr id="6" name="Picture 6" descr="WFPlogo-english-extended-blue.gif"/>
          <p:cNvPicPr>
            <a:picLocks noChangeAspect="1"/>
          </p:cNvPicPr>
          <p:nvPr userDrawn="1"/>
        </p:nvPicPr>
        <p:blipFill>
          <a:blip r:embed="rId2"/>
          <a:srcRect r="73986"/>
          <a:stretch>
            <a:fillRect/>
          </a:stretch>
        </p:blipFill>
        <p:spPr bwMode="auto">
          <a:xfrm>
            <a:off x="8035608" y="5778918"/>
            <a:ext cx="841678" cy="868362"/>
          </a:xfrm>
          <a:prstGeom prst="rect">
            <a:avLst/>
          </a:prstGeom>
          <a:noFill/>
          <a:ln w="9525">
            <a:noFill/>
            <a:miter lim="800000"/>
            <a:headEnd/>
            <a:tailEnd/>
          </a:ln>
        </p:spPr>
      </p:pic>
      <p:sp>
        <p:nvSpPr>
          <p:cNvPr id="10" name="Content Placeholder 9"/>
          <p:cNvSpPr>
            <a:spLocks noGrp="1"/>
          </p:cNvSpPr>
          <p:nvPr>
            <p:ph sz="quarter" idx="18"/>
          </p:nvPr>
        </p:nvSpPr>
        <p:spPr>
          <a:xfrm>
            <a:off x="839788" y="1600201"/>
            <a:ext cx="3835400" cy="4055532"/>
          </a:xfrm>
          <a:prstGeom prst="rect">
            <a:avLst/>
          </a:prstGeom>
        </p:spPr>
        <p:txBody>
          <a:bodyPr vert="horz" lIns="0" tIns="0" rIns="0" bIns="0"/>
          <a:lstStyle>
            <a:lvl1pPr marL="180000" indent="-180000">
              <a:spcBef>
                <a:spcPts val="600"/>
              </a:spcBef>
              <a:defRPr sz="1400">
                <a:latin typeface="Verdana"/>
                <a:cs typeface="Verdana"/>
              </a:defRPr>
            </a:lvl1pPr>
            <a:lvl2pPr marL="360000" indent="-180000">
              <a:spcBef>
                <a:spcPts val="600"/>
              </a:spcBef>
              <a:defRPr sz="1400">
                <a:latin typeface="Verdana"/>
                <a:cs typeface="Verdana"/>
              </a:defRPr>
            </a:lvl2pPr>
            <a:lvl3pPr marL="540000" indent="-180000">
              <a:spcBef>
                <a:spcPts val="600"/>
              </a:spcBef>
              <a:defRPr sz="1400">
                <a:latin typeface="Verdana"/>
                <a:cs typeface="Verdana"/>
              </a:defRPr>
            </a:lvl3pPr>
            <a:lvl4pPr marL="720000" indent="-180000">
              <a:spcBef>
                <a:spcPts val="600"/>
              </a:spcBef>
              <a:defRPr sz="1400">
                <a:latin typeface="Verdana"/>
                <a:cs typeface="Verdana"/>
              </a:defRPr>
            </a:lvl4pPr>
            <a:lvl5pPr marL="900000" indent="-180000">
              <a:spcBef>
                <a:spcPts val="600"/>
              </a:spcBef>
              <a:defRPr sz="1400">
                <a:latin typeface="Verdana"/>
                <a:cs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9"/>
          <p:cNvSpPr>
            <a:spLocks noGrp="1"/>
          </p:cNvSpPr>
          <p:nvPr>
            <p:ph sz="quarter" idx="19"/>
          </p:nvPr>
        </p:nvSpPr>
        <p:spPr>
          <a:xfrm>
            <a:off x="4932040" y="1600201"/>
            <a:ext cx="3835400" cy="4055532"/>
          </a:xfrm>
          <a:prstGeom prst="rect">
            <a:avLst/>
          </a:prstGeom>
        </p:spPr>
        <p:txBody>
          <a:bodyPr vert="horz" lIns="0" tIns="0" rIns="0" bIns="0"/>
          <a:lstStyle>
            <a:lvl1pPr marL="180000" indent="-180000">
              <a:spcBef>
                <a:spcPts val="600"/>
              </a:spcBef>
              <a:defRPr sz="1400">
                <a:latin typeface="Verdana"/>
                <a:cs typeface="Verdana"/>
              </a:defRPr>
            </a:lvl1pPr>
            <a:lvl2pPr marL="360000" indent="-180000">
              <a:spcBef>
                <a:spcPts val="600"/>
              </a:spcBef>
              <a:defRPr sz="1400">
                <a:latin typeface="Verdana"/>
                <a:cs typeface="Verdana"/>
              </a:defRPr>
            </a:lvl2pPr>
            <a:lvl3pPr marL="540000" indent="-180000">
              <a:spcBef>
                <a:spcPts val="600"/>
              </a:spcBef>
              <a:defRPr sz="1400">
                <a:latin typeface="Verdana"/>
                <a:cs typeface="Verdana"/>
              </a:defRPr>
            </a:lvl3pPr>
            <a:lvl4pPr marL="720000" indent="-180000">
              <a:spcBef>
                <a:spcPts val="600"/>
              </a:spcBef>
              <a:defRPr sz="1400">
                <a:latin typeface="Verdana"/>
                <a:cs typeface="Verdana"/>
              </a:defRPr>
            </a:lvl4pPr>
            <a:lvl5pPr marL="900000" indent="-180000">
              <a:spcBef>
                <a:spcPts val="600"/>
              </a:spcBef>
              <a:defRPr sz="1400">
                <a:latin typeface="Verdana"/>
                <a:cs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31"/>
          <p:cNvSpPr>
            <a:spLocks noGrp="1"/>
          </p:cNvSpPr>
          <p:nvPr>
            <p:ph type="title" hasCustomPrompt="1"/>
          </p:nvPr>
        </p:nvSpPr>
        <p:spPr>
          <a:xfrm>
            <a:off x="2" y="415654"/>
            <a:ext cx="9143998" cy="925114"/>
          </a:xfrm>
          <a:prstGeom prst="rect">
            <a:avLst/>
          </a:prstGeom>
          <a:solidFill>
            <a:srgbClr val="0091FF">
              <a:alpha val="70000"/>
            </a:srgbClr>
          </a:solidFill>
        </p:spPr>
        <p:txBody>
          <a:bodyPr vert="horz" tIns="0" bIns="61200" anchor="ctr" anchorCtr="0"/>
          <a:lstStyle>
            <a:lvl1pPr marL="756000" algn="l">
              <a:defRPr sz="3000" b="1">
                <a:solidFill>
                  <a:srgbClr val="FFFFFF"/>
                </a:solidFill>
                <a:latin typeface="Verdana"/>
                <a:cs typeface="Verdana"/>
              </a:defRPr>
            </a:lvl1pPr>
          </a:lstStyle>
          <a:p>
            <a:r>
              <a:rPr lang="en-US" dirty="0" smtClean="0"/>
              <a:t>Edit Title</a:t>
            </a:r>
            <a:endParaRPr lang="en-US" dirty="0"/>
          </a:p>
        </p:txBody>
      </p:sp>
    </p:spTree>
    <p:extLst>
      <p:ext uri="{BB962C8B-B14F-4D97-AF65-F5344CB8AC3E}">
        <p14:creationId xmlns:p14="http://schemas.microsoft.com/office/powerpoint/2010/main" val="10175172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Box 2"/>
          <p:cNvSpPr txBox="1"/>
          <p:nvPr userDrawn="1"/>
        </p:nvSpPr>
        <p:spPr>
          <a:xfrm>
            <a:off x="0" y="0"/>
            <a:ext cx="539750" cy="6858000"/>
          </a:xfrm>
          <a:prstGeom prst="rect">
            <a:avLst/>
          </a:prstGeom>
          <a:solidFill>
            <a:srgbClr val="0088FF"/>
          </a:solidFill>
          <a:ln>
            <a:noFill/>
          </a:ln>
          <a:effectLst/>
        </p:spPr>
        <p:style>
          <a:lnRef idx="1">
            <a:schemeClr val="accent3"/>
          </a:lnRef>
          <a:fillRef idx="3">
            <a:schemeClr val="accent3"/>
          </a:fillRef>
          <a:effectRef idx="2">
            <a:schemeClr val="accent3"/>
          </a:effectRef>
          <a:fontRef idx="minor">
            <a:schemeClr val="lt1"/>
          </a:fontRef>
        </p:style>
        <p:txBody>
          <a:bodyPr wrap="square">
            <a:spAutoFit/>
          </a:bodyPr>
          <a:lstStyle/>
          <a:p>
            <a:pPr>
              <a:defRPr/>
            </a:pPr>
            <a:endParaRPr lang="en-US">
              <a:solidFill>
                <a:srgbClr val="0065A2"/>
              </a:solidFill>
            </a:endParaRPr>
          </a:p>
        </p:txBody>
      </p:sp>
      <p:pic>
        <p:nvPicPr>
          <p:cNvPr id="6" name="Picture 6" descr="WFPlogo-english-extended-blue.gif"/>
          <p:cNvPicPr>
            <a:picLocks noChangeAspect="1"/>
          </p:cNvPicPr>
          <p:nvPr userDrawn="1"/>
        </p:nvPicPr>
        <p:blipFill>
          <a:blip r:embed="rId2"/>
          <a:srcRect r="73986"/>
          <a:stretch>
            <a:fillRect/>
          </a:stretch>
        </p:blipFill>
        <p:spPr bwMode="auto">
          <a:xfrm>
            <a:off x="8035608" y="5778918"/>
            <a:ext cx="841678" cy="868362"/>
          </a:xfrm>
          <a:prstGeom prst="rect">
            <a:avLst/>
          </a:prstGeom>
          <a:noFill/>
          <a:ln w="9525">
            <a:noFill/>
            <a:miter lim="800000"/>
            <a:headEnd/>
            <a:tailEnd/>
          </a:ln>
        </p:spPr>
      </p:pic>
      <p:sp>
        <p:nvSpPr>
          <p:cNvPr id="14" name="Text Placeholder 13"/>
          <p:cNvSpPr>
            <a:spLocks noGrp="1"/>
          </p:cNvSpPr>
          <p:nvPr>
            <p:ph type="body" sz="quarter" idx="15" hasCustomPrompt="1"/>
          </p:nvPr>
        </p:nvSpPr>
        <p:spPr>
          <a:xfrm>
            <a:off x="839789" y="1507067"/>
            <a:ext cx="3751262" cy="296457"/>
          </a:xfrm>
          <a:prstGeom prst="rect">
            <a:avLst/>
          </a:prstGeom>
        </p:spPr>
        <p:txBody>
          <a:bodyPr vert="horz" lIns="0" tIns="0" rIns="0" bIns="0" anchor="b" anchorCtr="0"/>
          <a:lstStyle>
            <a:lvl1pPr marL="0" indent="0">
              <a:spcBef>
                <a:spcPts val="0"/>
              </a:spcBef>
              <a:buNone/>
              <a:defRPr sz="1700" b="1">
                <a:solidFill>
                  <a:schemeClr val="tx1"/>
                </a:solidFill>
                <a:latin typeface="Verdana"/>
                <a:cs typeface="Verdana"/>
              </a:defRPr>
            </a:lvl1pPr>
            <a:lvl2pPr marL="457200" indent="0">
              <a:buNone/>
              <a:defRPr sz="2000" b="1">
                <a:solidFill>
                  <a:srgbClr val="0088FF"/>
                </a:solidFill>
                <a:latin typeface="Verdana"/>
                <a:cs typeface="Verdana"/>
              </a:defRPr>
            </a:lvl2pPr>
            <a:lvl3pPr marL="914400" indent="0">
              <a:buNone/>
              <a:defRPr sz="2000" b="1">
                <a:solidFill>
                  <a:srgbClr val="0088FF"/>
                </a:solidFill>
                <a:latin typeface="Verdana"/>
                <a:cs typeface="Verdana"/>
              </a:defRPr>
            </a:lvl3pPr>
            <a:lvl4pPr marL="1371600" indent="0">
              <a:buNone/>
              <a:defRPr sz="2000" b="1">
                <a:solidFill>
                  <a:srgbClr val="0088FF"/>
                </a:solidFill>
                <a:latin typeface="Verdana"/>
                <a:cs typeface="Verdana"/>
              </a:defRPr>
            </a:lvl4pPr>
            <a:lvl5pPr marL="1828800" indent="0">
              <a:buNone/>
              <a:defRPr sz="2000" b="1">
                <a:solidFill>
                  <a:srgbClr val="0088FF"/>
                </a:solidFill>
                <a:latin typeface="Verdana"/>
                <a:cs typeface="Verdana"/>
              </a:defRPr>
            </a:lvl5pPr>
          </a:lstStyle>
          <a:p>
            <a:pPr lvl="0"/>
            <a:r>
              <a:rPr lang="en-US" dirty="0" smtClean="0"/>
              <a:t>Click to edit subtitle</a:t>
            </a:r>
            <a:endParaRPr lang="en-US" dirty="0"/>
          </a:p>
        </p:txBody>
      </p:sp>
      <p:sp>
        <p:nvSpPr>
          <p:cNvPr id="8" name="Text Placeholder 13"/>
          <p:cNvSpPr>
            <a:spLocks noGrp="1"/>
          </p:cNvSpPr>
          <p:nvPr>
            <p:ph type="body" sz="quarter" idx="17" hasCustomPrompt="1"/>
          </p:nvPr>
        </p:nvSpPr>
        <p:spPr>
          <a:xfrm>
            <a:off x="4932040" y="1507067"/>
            <a:ext cx="3751262" cy="296457"/>
          </a:xfrm>
          <a:prstGeom prst="rect">
            <a:avLst/>
          </a:prstGeom>
        </p:spPr>
        <p:txBody>
          <a:bodyPr vert="horz" lIns="0" tIns="0" rIns="0" bIns="0" anchor="b" anchorCtr="0"/>
          <a:lstStyle>
            <a:lvl1pPr marL="0" indent="0">
              <a:spcBef>
                <a:spcPts val="0"/>
              </a:spcBef>
              <a:buNone/>
              <a:defRPr sz="1700" b="1">
                <a:solidFill>
                  <a:schemeClr val="tx1"/>
                </a:solidFill>
                <a:latin typeface="Verdana"/>
                <a:cs typeface="Verdana"/>
              </a:defRPr>
            </a:lvl1pPr>
            <a:lvl2pPr marL="457200" indent="0">
              <a:buNone/>
              <a:defRPr sz="2000" b="1">
                <a:solidFill>
                  <a:srgbClr val="0088FF"/>
                </a:solidFill>
                <a:latin typeface="Verdana"/>
                <a:cs typeface="Verdana"/>
              </a:defRPr>
            </a:lvl2pPr>
            <a:lvl3pPr marL="914400" indent="0">
              <a:buNone/>
              <a:defRPr sz="2000" b="1">
                <a:solidFill>
                  <a:srgbClr val="0088FF"/>
                </a:solidFill>
                <a:latin typeface="Verdana"/>
                <a:cs typeface="Verdana"/>
              </a:defRPr>
            </a:lvl3pPr>
            <a:lvl4pPr marL="1371600" indent="0">
              <a:buNone/>
              <a:defRPr sz="2000" b="1">
                <a:solidFill>
                  <a:srgbClr val="0088FF"/>
                </a:solidFill>
                <a:latin typeface="Verdana"/>
                <a:cs typeface="Verdana"/>
              </a:defRPr>
            </a:lvl4pPr>
            <a:lvl5pPr marL="1828800" indent="0">
              <a:buNone/>
              <a:defRPr sz="2000" b="1">
                <a:solidFill>
                  <a:srgbClr val="0088FF"/>
                </a:solidFill>
                <a:latin typeface="Verdana"/>
                <a:cs typeface="Verdana"/>
              </a:defRPr>
            </a:lvl5pPr>
          </a:lstStyle>
          <a:p>
            <a:pPr lvl="0"/>
            <a:r>
              <a:rPr lang="en-US" dirty="0" smtClean="0"/>
              <a:t>Click to edit subtitle</a:t>
            </a:r>
            <a:endParaRPr lang="en-US" dirty="0"/>
          </a:p>
        </p:txBody>
      </p:sp>
      <p:sp>
        <p:nvSpPr>
          <p:cNvPr id="10" name="Content Placeholder 9"/>
          <p:cNvSpPr>
            <a:spLocks noGrp="1"/>
          </p:cNvSpPr>
          <p:nvPr>
            <p:ph sz="quarter" idx="18"/>
          </p:nvPr>
        </p:nvSpPr>
        <p:spPr>
          <a:xfrm>
            <a:off x="839788" y="1972734"/>
            <a:ext cx="3835400" cy="3734330"/>
          </a:xfrm>
          <a:prstGeom prst="rect">
            <a:avLst/>
          </a:prstGeom>
        </p:spPr>
        <p:txBody>
          <a:bodyPr vert="horz" lIns="0" tIns="0" rIns="0" bIns="0"/>
          <a:lstStyle>
            <a:lvl1pPr marL="180000" indent="-180000">
              <a:spcBef>
                <a:spcPts val="600"/>
              </a:spcBef>
              <a:defRPr sz="1400">
                <a:latin typeface="Verdana"/>
                <a:cs typeface="Verdana"/>
              </a:defRPr>
            </a:lvl1pPr>
            <a:lvl2pPr marL="360000" indent="-180000">
              <a:spcBef>
                <a:spcPts val="600"/>
              </a:spcBef>
              <a:defRPr sz="1400">
                <a:latin typeface="Verdana"/>
                <a:cs typeface="Verdana"/>
              </a:defRPr>
            </a:lvl2pPr>
            <a:lvl3pPr marL="540000" indent="-180000">
              <a:spcBef>
                <a:spcPts val="600"/>
              </a:spcBef>
              <a:defRPr sz="1400">
                <a:latin typeface="Verdana"/>
                <a:cs typeface="Verdana"/>
              </a:defRPr>
            </a:lvl3pPr>
            <a:lvl4pPr marL="720000" indent="-180000">
              <a:spcBef>
                <a:spcPts val="600"/>
              </a:spcBef>
              <a:defRPr sz="1400">
                <a:latin typeface="Verdana"/>
                <a:cs typeface="Verdana"/>
              </a:defRPr>
            </a:lvl4pPr>
            <a:lvl5pPr marL="900000" indent="-180000">
              <a:spcBef>
                <a:spcPts val="600"/>
              </a:spcBef>
              <a:defRPr sz="1400">
                <a:latin typeface="Verdana"/>
                <a:cs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9"/>
          <p:cNvSpPr>
            <a:spLocks noGrp="1"/>
          </p:cNvSpPr>
          <p:nvPr>
            <p:ph sz="quarter" idx="19"/>
          </p:nvPr>
        </p:nvSpPr>
        <p:spPr>
          <a:xfrm>
            <a:off x="4932040" y="1972734"/>
            <a:ext cx="3835400" cy="3734330"/>
          </a:xfrm>
          <a:prstGeom prst="rect">
            <a:avLst/>
          </a:prstGeom>
        </p:spPr>
        <p:txBody>
          <a:bodyPr vert="horz" lIns="0" tIns="0" rIns="0" bIns="0"/>
          <a:lstStyle>
            <a:lvl1pPr marL="180000" indent="-180000">
              <a:spcBef>
                <a:spcPts val="600"/>
              </a:spcBef>
              <a:defRPr sz="1400">
                <a:latin typeface="Verdana"/>
                <a:cs typeface="Verdana"/>
              </a:defRPr>
            </a:lvl1pPr>
            <a:lvl2pPr marL="360000" indent="-180000">
              <a:spcBef>
                <a:spcPts val="600"/>
              </a:spcBef>
              <a:defRPr sz="1400">
                <a:latin typeface="Verdana"/>
                <a:cs typeface="Verdana"/>
              </a:defRPr>
            </a:lvl2pPr>
            <a:lvl3pPr marL="540000" indent="-180000">
              <a:spcBef>
                <a:spcPts val="600"/>
              </a:spcBef>
              <a:defRPr sz="1400">
                <a:latin typeface="Verdana"/>
                <a:cs typeface="Verdana"/>
              </a:defRPr>
            </a:lvl3pPr>
            <a:lvl4pPr marL="720000" indent="-180000">
              <a:spcBef>
                <a:spcPts val="600"/>
              </a:spcBef>
              <a:defRPr sz="1400">
                <a:latin typeface="Verdana"/>
                <a:cs typeface="Verdana"/>
              </a:defRPr>
            </a:lvl4pPr>
            <a:lvl5pPr marL="900000" indent="-180000">
              <a:spcBef>
                <a:spcPts val="600"/>
              </a:spcBef>
              <a:defRPr sz="1400">
                <a:latin typeface="Verdana"/>
                <a:cs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31"/>
          <p:cNvSpPr>
            <a:spLocks noGrp="1"/>
          </p:cNvSpPr>
          <p:nvPr>
            <p:ph type="title" hasCustomPrompt="1"/>
          </p:nvPr>
        </p:nvSpPr>
        <p:spPr>
          <a:xfrm>
            <a:off x="2" y="415654"/>
            <a:ext cx="9143998" cy="925114"/>
          </a:xfrm>
          <a:prstGeom prst="rect">
            <a:avLst/>
          </a:prstGeom>
          <a:solidFill>
            <a:srgbClr val="0091FF">
              <a:alpha val="70000"/>
            </a:srgbClr>
          </a:solidFill>
        </p:spPr>
        <p:txBody>
          <a:bodyPr vert="horz" tIns="0" bIns="61200" anchor="ctr" anchorCtr="0"/>
          <a:lstStyle>
            <a:lvl1pPr marL="756000" algn="l">
              <a:defRPr sz="3000" b="1">
                <a:solidFill>
                  <a:srgbClr val="FFFFFF"/>
                </a:solidFill>
                <a:latin typeface="Verdana"/>
                <a:cs typeface="Verdana"/>
              </a:defRPr>
            </a:lvl1pPr>
          </a:lstStyle>
          <a:p>
            <a:r>
              <a:rPr lang="en-US" dirty="0" smtClean="0"/>
              <a:t>Edit Title</a:t>
            </a:r>
            <a:endParaRPr lang="en-US" dirty="0"/>
          </a:p>
        </p:txBody>
      </p:sp>
    </p:spTree>
    <p:extLst>
      <p:ext uri="{BB962C8B-B14F-4D97-AF65-F5344CB8AC3E}">
        <p14:creationId xmlns:p14="http://schemas.microsoft.com/office/powerpoint/2010/main" val="38966932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title">
    <p:spTree>
      <p:nvGrpSpPr>
        <p:cNvPr id="1" name=""/>
        <p:cNvGrpSpPr/>
        <p:nvPr/>
      </p:nvGrpSpPr>
      <p:grpSpPr>
        <a:xfrm>
          <a:off x="0" y="0"/>
          <a:ext cx="0" cy="0"/>
          <a:chOff x="0" y="0"/>
          <a:chExt cx="0" cy="0"/>
        </a:xfrm>
      </p:grpSpPr>
      <p:sp>
        <p:nvSpPr>
          <p:cNvPr id="3" name="TextBox 2"/>
          <p:cNvSpPr txBox="1"/>
          <p:nvPr userDrawn="1"/>
        </p:nvSpPr>
        <p:spPr>
          <a:xfrm>
            <a:off x="0" y="0"/>
            <a:ext cx="539750" cy="6858000"/>
          </a:xfrm>
          <a:prstGeom prst="rect">
            <a:avLst/>
          </a:prstGeom>
          <a:solidFill>
            <a:srgbClr val="0088FF"/>
          </a:solidFill>
          <a:ln>
            <a:noFill/>
          </a:ln>
          <a:effectLst/>
        </p:spPr>
        <p:style>
          <a:lnRef idx="1">
            <a:schemeClr val="accent3"/>
          </a:lnRef>
          <a:fillRef idx="3">
            <a:schemeClr val="accent3"/>
          </a:fillRef>
          <a:effectRef idx="2">
            <a:schemeClr val="accent3"/>
          </a:effectRef>
          <a:fontRef idx="minor">
            <a:schemeClr val="lt1"/>
          </a:fontRef>
        </p:style>
        <p:txBody>
          <a:bodyPr wrap="square">
            <a:spAutoFit/>
          </a:bodyPr>
          <a:lstStyle/>
          <a:p>
            <a:pPr>
              <a:defRPr/>
            </a:pPr>
            <a:endParaRPr lang="en-US">
              <a:solidFill>
                <a:srgbClr val="0065A2"/>
              </a:solidFill>
            </a:endParaRPr>
          </a:p>
        </p:txBody>
      </p:sp>
      <p:pic>
        <p:nvPicPr>
          <p:cNvPr id="6" name="Picture 6" descr="WFPlogo-english-extended-blue.gif"/>
          <p:cNvPicPr>
            <a:picLocks noChangeAspect="1"/>
          </p:cNvPicPr>
          <p:nvPr userDrawn="1"/>
        </p:nvPicPr>
        <p:blipFill>
          <a:blip r:embed="rId2"/>
          <a:srcRect r="73986"/>
          <a:stretch>
            <a:fillRect/>
          </a:stretch>
        </p:blipFill>
        <p:spPr bwMode="auto">
          <a:xfrm>
            <a:off x="8035608" y="5778918"/>
            <a:ext cx="841678" cy="868362"/>
          </a:xfrm>
          <a:prstGeom prst="rect">
            <a:avLst/>
          </a:prstGeom>
          <a:noFill/>
          <a:ln w="9525">
            <a:noFill/>
            <a:miter lim="800000"/>
            <a:headEnd/>
            <a:tailEnd/>
          </a:ln>
        </p:spPr>
      </p:pic>
      <p:sp>
        <p:nvSpPr>
          <p:cNvPr id="32" name="Title 31"/>
          <p:cNvSpPr>
            <a:spLocks noGrp="1"/>
          </p:cNvSpPr>
          <p:nvPr>
            <p:ph type="title" hasCustomPrompt="1"/>
          </p:nvPr>
        </p:nvSpPr>
        <p:spPr>
          <a:xfrm>
            <a:off x="2" y="4745112"/>
            <a:ext cx="9143998" cy="925114"/>
          </a:xfrm>
          <a:prstGeom prst="rect">
            <a:avLst/>
          </a:prstGeom>
          <a:solidFill>
            <a:srgbClr val="0091FF">
              <a:alpha val="70000"/>
            </a:srgbClr>
          </a:solidFill>
        </p:spPr>
        <p:txBody>
          <a:bodyPr vert="horz" tIns="0" bIns="61200" anchor="ctr" anchorCtr="0"/>
          <a:lstStyle>
            <a:lvl1pPr marL="756000" algn="l">
              <a:defRPr sz="3000" b="1">
                <a:solidFill>
                  <a:srgbClr val="FFFFFF"/>
                </a:solidFill>
                <a:latin typeface="Verdana"/>
                <a:cs typeface="Verdana"/>
              </a:defRPr>
            </a:lvl1pPr>
          </a:lstStyle>
          <a:p>
            <a:r>
              <a:rPr lang="en-US" dirty="0" smtClean="0"/>
              <a:t>Edit Title</a:t>
            </a:r>
            <a:endParaRPr lang="en-US" dirty="0"/>
          </a:p>
        </p:txBody>
      </p:sp>
      <p:sp>
        <p:nvSpPr>
          <p:cNvPr id="9" name="Content Placeholder 2"/>
          <p:cNvSpPr>
            <a:spLocks noGrp="1"/>
          </p:cNvSpPr>
          <p:nvPr>
            <p:ph idx="1" hasCustomPrompt="1"/>
          </p:nvPr>
        </p:nvSpPr>
        <p:spPr>
          <a:xfrm>
            <a:off x="839788" y="795867"/>
            <a:ext cx="5815012" cy="3505200"/>
          </a:xfrm>
          <a:prstGeom prst="rect">
            <a:avLst/>
          </a:prstGeom>
        </p:spPr>
        <p:txBody>
          <a:bodyPr lIns="0" tIns="0" rIns="0" bIns="0"/>
          <a:lstStyle>
            <a:lvl1pPr marL="0" indent="0">
              <a:spcBef>
                <a:spcPts val="850"/>
              </a:spcBef>
              <a:buFontTx/>
              <a:buNone/>
              <a:defRPr sz="1400">
                <a:latin typeface="Verdana"/>
                <a:cs typeface="Verdana"/>
              </a:defRPr>
            </a:lvl1pPr>
          </a:lstStyle>
          <a:p>
            <a:r>
              <a:rPr lang="en-US" dirty="0" smtClean="0"/>
              <a:t>Click to add text</a:t>
            </a:r>
            <a:endParaRPr lang="en-US" dirty="0"/>
          </a:p>
        </p:txBody>
      </p:sp>
    </p:spTree>
    <p:extLst>
      <p:ext uri="{BB962C8B-B14F-4D97-AF65-F5344CB8AC3E}">
        <p14:creationId xmlns:p14="http://schemas.microsoft.com/office/powerpoint/2010/main" val="173771627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10" name="Picture Placeholder 2"/>
          <p:cNvSpPr>
            <a:spLocks noGrp="1"/>
          </p:cNvSpPr>
          <p:nvPr>
            <p:ph type="pic" idx="1"/>
          </p:nvPr>
        </p:nvSpPr>
        <p:spPr>
          <a:xfrm>
            <a:off x="539750" y="407678"/>
            <a:ext cx="5245926" cy="3402322"/>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3" name="TextBox 2"/>
          <p:cNvSpPr txBox="1"/>
          <p:nvPr userDrawn="1"/>
        </p:nvSpPr>
        <p:spPr>
          <a:xfrm>
            <a:off x="0" y="0"/>
            <a:ext cx="539750" cy="6858000"/>
          </a:xfrm>
          <a:prstGeom prst="rect">
            <a:avLst/>
          </a:prstGeom>
          <a:solidFill>
            <a:srgbClr val="0088FF"/>
          </a:solidFill>
          <a:ln>
            <a:noFill/>
          </a:ln>
          <a:effectLst/>
        </p:spPr>
        <p:style>
          <a:lnRef idx="1">
            <a:schemeClr val="accent3"/>
          </a:lnRef>
          <a:fillRef idx="3">
            <a:schemeClr val="accent3"/>
          </a:fillRef>
          <a:effectRef idx="2">
            <a:schemeClr val="accent3"/>
          </a:effectRef>
          <a:fontRef idx="minor">
            <a:schemeClr val="lt1"/>
          </a:fontRef>
        </p:style>
        <p:txBody>
          <a:bodyPr wrap="square">
            <a:spAutoFit/>
          </a:bodyPr>
          <a:lstStyle/>
          <a:p>
            <a:pPr>
              <a:defRPr/>
            </a:pPr>
            <a:endParaRPr lang="en-US">
              <a:solidFill>
                <a:srgbClr val="0065A2"/>
              </a:solidFill>
            </a:endParaRPr>
          </a:p>
        </p:txBody>
      </p:sp>
      <p:pic>
        <p:nvPicPr>
          <p:cNvPr id="6" name="Picture 6" descr="WFPlogo-english-extended-blue.gif"/>
          <p:cNvPicPr>
            <a:picLocks noChangeAspect="1"/>
          </p:cNvPicPr>
          <p:nvPr userDrawn="1"/>
        </p:nvPicPr>
        <p:blipFill>
          <a:blip r:embed="rId2"/>
          <a:srcRect r="73986"/>
          <a:stretch>
            <a:fillRect/>
          </a:stretch>
        </p:blipFill>
        <p:spPr bwMode="auto">
          <a:xfrm>
            <a:off x="8035608" y="5778918"/>
            <a:ext cx="841678" cy="868362"/>
          </a:xfrm>
          <a:prstGeom prst="rect">
            <a:avLst/>
          </a:prstGeom>
          <a:noFill/>
          <a:ln w="9525">
            <a:noFill/>
            <a:miter lim="800000"/>
            <a:headEnd/>
            <a:tailEnd/>
          </a:ln>
        </p:spPr>
      </p:pic>
      <p:sp>
        <p:nvSpPr>
          <p:cNvPr id="34" name="Text Placeholder 33"/>
          <p:cNvSpPr>
            <a:spLocks noGrp="1"/>
          </p:cNvSpPr>
          <p:nvPr>
            <p:ph type="body" sz="quarter" idx="10" hasCustomPrompt="1"/>
          </p:nvPr>
        </p:nvSpPr>
        <p:spPr>
          <a:xfrm>
            <a:off x="827855" y="4221088"/>
            <a:ext cx="4957821" cy="360040"/>
          </a:xfrm>
          <a:prstGeom prst="rect">
            <a:avLst/>
          </a:prstGeom>
        </p:spPr>
        <p:txBody>
          <a:bodyPr vert="horz" lIns="0" rIns="0" bIns="0"/>
          <a:lstStyle>
            <a:lvl1pPr marL="0" indent="0">
              <a:buNone/>
              <a:defRPr sz="1700" b="1">
                <a:latin typeface="Verdana"/>
                <a:cs typeface="Verdana"/>
              </a:defRPr>
            </a:lvl1pPr>
            <a:lvl2pPr marL="457200" indent="0">
              <a:buNone/>
              <a:defRPr sz="1700" b="1">
                <a:latin typeface="Verdana"/>
                <a:cs typeface="Verdana"/>
              </a:defRPr>
            </a:lvl2pPr>
            <a:lvl3pPr marL="914400" indent="0">
              <a:buNone/>
              <a:defRPr sz="1700" b="1">
                <a:latin typeface="Verdana"/>
                <a:cs typeface="Verdana"/>
              </a:defRPr>
            </a:lvl3pPr>
            <a:lvl4pPr marL="1371600" indent="0">
              <a:buNone/>
              <a:defRPr sz="1700" b="1">
                <a:latin typeface="Verdana"/>
                <a:cs typeface="Verdana"/>
              </a:defRPr>
            </a:lvl4pPr>
            <a:lvl5pPr marL="1828800" indent="0">
              <a:buNone/>
              <a:defRPr sz="1700" b="1">
                <a:latin typeface="Verdana"/>
                <a:cs typeface="Verdana"/>
              </a:defRPr>
            </a:lvl5pPr>
          </a:lstStyle>
          <a:p>
            <a:pPr lvl="0"/>
            <a:r>
              <a:rPr lang="en-US" dirty="0" smtClean="0"/>
              <a:t>Click to edit text</a:t>
            </a:r>
          </a:p>
          <a:p>
            <a:pPr lvl="0"/>
            <a:endParaRPr lang="en-US" dirty="0"/>
          </a:p>
        </p:txBody>
      </p:sp>
      <p:sp>
        <p:nvSpPr>
          <p:cNvPr id="36" name="Text Placeholder 35"/>
          <p:cNvSpPr>
            <a:spLocks noGrp="1"/>
          </p:cNvSpPr>
          <p:nvPr>
            <p:ph type="body" sz="quarter" idx="11" hasCustomPrompt="1"/>
          </p:nvPr>
        </p:nvSpPr>
        <p:spPr>
          <a:xfrm>
            <a:off x="5943600" y="2734733"/>
            <a:ext cx="2736527" cy="1075267"/>
          </a:xfrm>
          <a:prstGeom prst="rect">
            <a:avLst/>
          </a:prstGeom>
        </p:spPr>
        <p:txBody>
          <a:bodyPr vert="horz" lIns="0" tIns="0" rIns="0" bIns="0"/>
          <a:lstStyle>
            <a:lvl1pPr marL="0" indent="0" algn="l">
              <a:buNone/>
              <a:defRPr sz="1700">
                <a:solidFill>
                  <a:srgbClr val="0088FF"/>
                </a:solidFill>
                <a:latin typeface="Verdana"/>
                <a:cs typeface="Verdana"/>
              </a:defRPr>
            </a:lvl1pPr>
            <a:lvl2pPr marL="457200" indent="0" algn="l">
              <a:buNone/>
              <a:defRPr sz="1700">
                <a:latin typeface="Verdana"/>
                <a:cs typeface="Verdana"/>
              </a:defRPr>
            </a:lvl2pPr>
            <a:lvl3pPr marL="914400" indent="0" algn="l">
              <a:buNone/>
              <a:defRPr sz="1700">
                <a:latin typeface="Verdana"/>
                <a:cs typeface="Verdana"/>
              </a:defRPr>
            </a:lvl3pPr>
            <a:lvl4pPr marL="1371600" indent="0" algn="l">
              <a:buNone/>
              <a:defRPr sz="1700">
                <a:latin typeface="Verdana"/>
                <a:cs typeface="Verdana"/>
              </a:defRPr>
            </a:lvl4pPr>
            <a:lvl5pPr marL="1828800" indent="0" algn="l">
              <a:buNone/>
              <a:defRPr sz="1700">
                <a:latin typeface="Verdana"/>
                <a:cs typeface="Verdana"/>
              </a:defRPr>
            </a:lvl5pPr>
          </a:lstStyle>
          <a:p>
            <a:pPr lvl="0"/>
            <a:r>
              <a:rPr lang="en-US" dirty="0" smtClean="0"/>
              <a:t>Click to edit text</a:t>
            </a:r>
            <a:endParaRPr lang="en-US" dirty="0"/>
          </a:p>
        </p:txBody>
      </p:sp>
      <p:sp>
        <p:nvSpPr>
          <p:cNvPr id="38" name="Text Placeholder 37"/>
          <p:cNvSpPr>
            <a:spLocks noGrp="1"/>
          </p:cNvSpPr>
          <p:nvPr>
            <p:ph type="body" sz="quarter" idx="12" hasCustomPrompt="1"/>
          </p:nvPr>
        </p:nvSpPr>
        <p:spPr>
          <a:xfrm>
            <a:off x="824360" y="4437112"/>
            <a:ext cx="3963664" cy="1872208"/>
          </a:xfrm>
          <a:prstGeom prst="rect">
            <a:avLst/>
          </a:prstGeom>
        </p:spPr>
        <p:txBody>
          <a:bodyPr vert="horz" lIns="0" rIns="0" bIns="0"/>
          <a:lstStyle>
            <a:lvl1pPr marL="342900" marR="0" indent="-342900" algn="l" defTabSz="457200" rtl="0" eaLnBrk="1" fontAlgn="auto" latinLnBrk="0" hangingPunct="1">
              <a:lnSpc>
                <a:spcPts val="3440"/>
              </a:lnSpc>
              <a:spcBef>
                <a:spcPts val="600"/>
              </a:spcBef>
              <a:spcAft>
                <a:spcPts val="0"/>
              </a:spcAft>
              <a:buClr>
                <a:srgbClr val="0088FF"/>
              </a:buClr>
              <a:buSzTx/>
              <a:buFont typeface="Wingdings" charset="2"/>
              <a:buAutoNum type="arabicPlain"/>
              <a:tabLst/>
              <a:defRPr sz="1700">
                <a:latin typeface="Verdana"/>
                <a:cs typeface="Verdana"/>
              </a:defRPr>
            </a:lvl1pPr>
          </a:lstStyle>
          <a:p>
            <a:pPr lvl="0"/>
            <a:r>
              <a:rPr lang="en-US" dirty="0" smtClean="0"/>
              <a:t>Click to edit first level text</a:t>
            </a:r>
          </a:p>
          <a:p>
            <a:pPr marL="342900" marR="0" lvl="0" indent="-342900" algn="l" defTabSz="457200" rtl="0" eaLnBrk="1" fontAlgn="auto" latinLnBrk="0" hangingPunct="1">
              <a:lnSpc>
                <a:spcPct val="100000"/>
              </a:lnSpc>
              <a:spcBef>
                <a:spcPct val="20000"/>
              </a:spcBef>
              <a:spcAft>
                <a:spcPts val="0"/>
              </a:spcAft>
              <a:buClr>
                <a:srgbClr val="0088FF"/>
              </a:buClr>
              <a:buSzTx/>
              <a:tabLst/>
              <a:defRPr/>
            </a:pPr>
            <a:r>
              <a:rPr lang="en-US" dirty="0" smtClean="0"/>
              <a:t>Click to edit first level text</a:t>
            </a:r>
          </a:p>
          <a:p>
            <a:pPr marL="342900" marR="0" lvl="0" indent="-342900" algn="l" defTabSz="457200" rtl="0" eaLnBrk="1" fontAlgn="auto" latinLnBrk="0" hangingPunct="1">
              <a:lnSpc>
                <a:spcPct val="100000"/>
              </a:lnSpc>
              <a:spcBef>
                <a:spcPct val="20000"/>
              </a:spcBef>
              <a:spcAft>
                <a:spcPts val="0"/>
              </a:spcAft>
              <a:buClr>
                <a:srgbClr val="0088FF"/>
              </a:buClr>
              <a:buSzTx/>
              <a:tabLst/>
              <a:defRPr/>
            </a:pPr>
            <a:r>
              <a:rPr lang="en-US" dirty="0" smtClean="0"/>
              <a:t>Click to edit first level text</a:t>
            </a:r>
          </a:p>
          <a:p>
            <a:pPr marL="342900" marR="0" lvl="0" indent="-342900" algn="l" defTabSz="457200" rtl="0" eaLnBrk="1" fontAlgn="auto" latinLnBrk="0" hangingPunct="1">
              <a:lnSpc>
                <a:spcPct val="100000"/>
              </a:lnSpc>
              <a:spcBef>
                <a:spcPct val="20000"/>
              </a:spcBef>
              <a:spcAft>
                <a:spcPts val="0"/>
              </a:spcAft>
              <a:buClr>
                <a:srgbClr val="0088FF"/>
              </a:buClr>
              <a:buSzTx/>
              <a:tabLst/>
              <a:defRPr/>
            </a:pPr>
            <a:r>
              <a:rPr lang="en-US" dirty="0" smtClean="0"/>
              <a:t>Click to edit first level text</a:t>
            </a:r>
          </a:p>
          <a:p>
            <a:pPr marL="342900" marR="0" lvl="0" indent="-342900" algn="l" defTabSz="457200" rtl="0" eaLnBrk="1" fontAlgn="auto" latinLnBrk="0" hangingPunct="1">
              <a:lnSpc>
                <a:spcPct val="100000"/>
              </a:lnSpc>
              <a:spcBef>
                <a:spcPct val="20000"/>
              </a:spcBef>
              <a:spcAft>
                <a:spcPts val="0"/>
              </a:spcAft>
              <a:buClr>
                <a:srgbClr val="0088FF"/>
              </a:buClr>
              <a:buSzTx/>
              <a:tabLst/>
              <a:defRPr/>
            </a:pPr>
            <a:r>
              <a:rPr lang="en-US" dirty="0" smtClean="0"/>
              <a:t>Click to edit first level </a:t>
            </a:r>
            <a:r>
              <a:rPr lang="en-US" dirty="0" err="1" smtClean="0"/>
              <a:t>tex</a:t>
            </a:r>
            <a:endParaRPr lang="en-US" dirty="0"/>
          </a:p>
        </p:txBody>
      </p:sp>
      <p:sp>
        <p:nvSpPr>
          <p:cNvPr id="9" name="Title 31"/>
          <p:cNvSpPr>
            <a:spLocks noGrp="1"/>
          </p:cNvSpPr>
          <p:nvPr>
            <p:ph type="title" hasCustomPrompt="1"/>
          </p:nvPr>
        </p:nvSpPr>
        <p:spPr>
          <a:xfrm>
            <a:off x="2" y="415654"/>
            <a:ext cx="9143998" cy="925114"/>
          </a:xfrm>
          <a:prstGeom prst="rect">
            <a:avLst/>
          </a:prstGeom>
          <a:solidFill>
            <a:srgbClr val="0091FF">
              <a:alpha val="70000"/>
            </a:srgbClr>
          </a:solidFill>
        </p:spPr>
        <p:txBody>
          <a:bodyPr vert="horz" tIns="0" bIns="61200" anchor="ctr" anchorCtr="0"/>
          <a:lstStyle>
            <a:lvl1pPr marL="756000" algn="l">
              <a:defRPr sz="3000" b="1">
                <a:solidFill>
                  <a:srgbClr val="FFFFFF"/>
                </a:solidFill>
                <a:latin typeface="Verdana"/>
                <a:cs typeface="Verdana"/>
              </a:defRPr>
            </a:lvl1pPr>
          </a:lstStyle>
          <a:p>
            <a:r>
              <a:rPr lang="en-US" dirty="0" smtClean="0"/>
              <a:t>Edit Title</a:t>
            </a:r>
            <a:endParaRPr lang="en-US" dirty="0"/>
          </a:p>
        </p:txBody>
      </p:sp>
    </p:spTree>
    <p:extLst>
      <p:ext uri="{BB962C8B-B14F-4D97-AF65-F5344CB8AC3E}">
        <p14:creationId xmlns:p14="http://schemas.microsoft.com/office/powerpoint/2010/main" val="31056316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ictures with content">
    <p:spTree>
      <p:nvGrpSpPr>
        <p:cNvPr id="1" name=""/>
        <p:cNvGrpSpPr/>
        <p:nvPr/>
      </p:nvGrpSpPr>
      <p:grpSpPr>
        <a:xfrm>
          <a:off x="0" y="0"/>
          <a:ext cx="0" cy="0"/>
          <a:chOff x="0" y="0"/>
          <a:chExt cx="0" cy="0"/>
        </a:xfrm>
      </p:grpSpPr>
      <p:sp>
        <p:nvSpPr>
          <p:cNvPr id="11" name="TextBox 10"/>
          <p:cNvSpPr txBox="1"/>
          <p:nvPr userDrawn="1"/>
        </p:nvSpPr>
        <p:spPr>
          <a:xfrm>
            <a:off x="0" y="0"/>
            <a:ext cx="539750" cy="6858000"/>
          </a:xfrm>
          <a:prstGeom prst="rect">
            <a:avLst/>
          </a:prstGeom>
          <a:solidFill>
            <a:srgbClr val="0088FF"/>
          </a:solidFill>
          <a:ln>
            <a:noFill/>
          </a:ln>
          <a:effectLst/>
        </p:spPr>
        <p:style>
          <a:lnRef idx="1">
            <a:schemeClr val="accent3"/>
          </a:lnRef>
          <a:fillRef idx="3">
            <a:schemeClr val="accent3"/>
          </a:fillRef>
          <a:effectRef idx="2">
            <a:schemeClr val="accent3"/>
          </a:effectRef>
          <a:fontRef idx="minor">
            <a:schemeClr val="lt1"/>
          </a:fontRef>
        </p:style>
        <p:txBody>
          <a:bodyPr wrap="square">
            <a:spAutoFit/>
          </a:bodyPr>
          <a:lstStyle/>
          <a:p>
            <a:pPr>
              <a:defRPr/>
            </a:pPr>
            <a:endParaRPr lang="en-US">
              <a:solidFill>
                <a:srgbClr val="0065A2"/>
              </a:solidFill>
            </a:endParaRPr>
          </a:p>
        </p:txBody>
      </p:sp>
      <p:pic>
        <p:nvPicPr>
          <p:cNvPr id="13" name="Picture 6" descr="WFPlogo-english-extended-blue.gif"/>
          <p:cNvPicPr>
            <a:picLocks noChangeAspect="1"/>
          </p:cNvPicPr>
          <p:nvPr userDrawn="1"/>
        </p:nvPicPr>
        <p:blipFill>
          <a:blip r:embed="rId2"/>
          <a:srcRect r="73986"/>
          <a:stretch>
            <a:fillRect/>
          </a:stretch>
        </p:blipFill>
        <p:spPr bwMode="auto">
          <a:xfrm>
            <a:off x="8035608" y="5778918"/>
            <a:ext cx="841678" cy="868362"/>
          </a:xfrm>
          <a:prstGeom prst="rect">
            <a:avLst/>
          </a:prstGeom>
          <a:noFill/>
          <a:ln w="9525">
            <a:noFill/>
            <a:miter lim="800000"/>
            <a:headEnd/>
            <a:tailEnd/>
          </a:ln>
        </p:spPr>
      </p:pic>
      <p:sp>
        <p:nvSpPr>
          <p:cNvPr id="15" name="Picture Placeholder 2"/>
          <p:cNvSpPr>
            <a:spLocks noGrp="1"/>
          </p:cNvSpPr>
          <p:nvPr>
            <p:ph type="pic" idx="1"/>
          </p:nvPr>
        </p:nvSpPr>
        <p:spPr>
          <a:xfrm>
            <a:off x="539750" y="1676401"/>
            <a:ext cx="2813050" cy="1984026"/>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8" name="Picture Placeholder 2"/>
          <p:cNvSpPr>
            <a:spLocks noGrp="1"/>
          </p:cNvSpPr>
          <p:nvPr>
            <p:ph type="pic" idx="10"/>
          </p:nvPr>
        </p:nvSpPr>
        <p:spPr>
          <a:xfrm>
            <a:off x="6330950" y="1676401"/>
            <a:ext cx="2813050" cy="1984026"/>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9" name="Picture Placeholder 2"/>
          <p:cNvSpPr>
            <a:spLocks noGrp="1"/>
          </p:cNvSpPr>
          <p:nvPr>
            <p:ph type="pic" idx="11"/>
          </p:nvPr>
        </p:nvSpPr>
        <p:spPr>
          <a:xfrm>
            <a:off x="3435350" y="1676401"/>
            <a:ext cx="2813050" cy="1984026"/>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20" name="Text Placeholder 33"/>
          <p:cNvSpPr>
            <a:spLocks noGrp="1"/>
          </p:cNvSpPr>
          <p:nvPr>
            <p:ph type="body" sz="quarter" idx="12" hasCustomPrompt="1"/>
          </p:nvPr>
        </p:nvSpPr>
        <p:spPr>
          <a:xfrm>
            <a:off x="873889" y="3861048"/>
            <a:ext cx="4130159" cy="2194520"/>
          </a:xfrm>
          <a:prstGeom prst="rect">
            <a:avLst/>
          </a:prstGeom>
        </p:spPr>
        <p:txBody>
          <a:bodyPr vert="horz" wrap="none" lIns="0" tIns="0" rIns="0" bIns="0" anchor="t" anchorCtr="0"/>
          <a:lstStyle>
            <a:lvl1pPr marL="0" indent="-381600">
              <a:lnSpc>
                <a:spcPct val="200000"/>
              </a:lnSpc>
              <a:spcBef>
                <a:spcPts val="0"/>
              </a:spcBef>
              <a:buNone/>
              <a:defRPr sz="1700" b="1">
                <a:latin typeface="Verdana"/>
                <a:cs typeface="Verdana"/>
              </a:defRPr>
            </a:lvl1pPr>
            <a:lvl2pPr marL="457200" indent="0">
              <a:buNone/>
              <a:defRPr sz="1700" b="1">
                <a:latin typeface="Verdana"/>
                <a:cs typeface="Verdana"/>
              </a:defRPr>
            </a:lvl2pPr>
            <a:lvl3pPr marL="914400" indent="0">
              <a:buNone/>
              <a:defRPr sz="1700" b="1">
                <a:latin typeface="Verdana"/>
                <a:cs typeface="Verdana"/>
              </a:defRPr>
            </a:lvl3pPr>
            <a:lvl4pPr marL="1371600" indent="0">
              <a:buNone/>
              <a:defRPr sz="1700" b="1">
                <a:latin typeface="Verdana"/>
                <a:cs typeface="Verdana"/>
              </a:defRPr>
            </a:lvl4pPr>
            <a:lvl5pPr marL="1828800" indent="0">
              <a:buNone/>
              <a:defRPr sz="1700" b="1">
                <a:latin typeface="Verdana"/>
                <a:cs typeface="Verdana"/>
              </a:defRPr>
            </a:lvl5pPr>
          </a:lstStyle>
          <a:p>
            <a:pPr lvl="0"/>
            <a:r>
              <a:rPr lang="en-US" dirty="0" smtClean="0"/>
              <a:t>Click to edit text</a:t>
            </a:r>
          </a:p>
          <a:p>
            <a:pPr lvl="0"/>
            <a:r>
              <a:rPr lang="en-US" dirty="0" smtClean="0"/>
              <a:t>Click to edit text</a:t>
            </a:r>
          </a:p>
          <a:p>
            <a:pPr lvl="0"/>
            <a:r>
              <a:rPr lang="en-US" dirty="0" smtClean="0"/>
              <a:t>Click to edit text</a:t>
            </a:r>
          </a:p>
          <a:p>
            <a:pPr lvl="0"/>
            <a:r>
              <a:rPr lang="en-US" dirty="0" smtClean="0"/>
              <a:t>Click to edit text</a:t>
            </a:r>
          </a:p>
        </p:txBody>
      </p:sp>
      <p:sp>
        <p:nvSpPr>
          <p:cNvPr id="9" name="Title 31"/>
          <p:cNvSpPr>
            <a:spLocks noGrp="1"/>
          </p:cNvSpPr>
          <p:nvPr>
            <p:ph type="title" hasCustomPrompt="1"/>
          </p:nvPr>
        </p:nvSpPr>
        <p:spPr>
          <a:xfrm>
            <a:off x="2" y="415654"/>
            <a:ext cx="9143998" cy="925114"/>
          </a:xfrm>
          <a:prstGeom prst="rect">
            <a:avLst/>
          </a:prstGeom>
          <a:solidFill>
            <a:srgbClr val="0091FF">
              <a:alpha val="70000"/>
            </a:srgbClr>
          </a:solidFill>
        </p:spPr>
        <p:txBody>
          <a:bodyPr vert="horz" tIns="0" bIns="61200" anchor="ctr" anchorCtr="0"/>
          <a:lstStyle>
            <a:lvl1pPr marL="756000" algn="l">
              <a:defRPr sz="3000" b="1">
                <a:solidFill>
                  <a:srgbClr val="FFFFFF"/>
                </a:solidFill>
                <a:latin typeface="Verdana"/>
                <a:cs typeface="Verdana"/>
              </a:defRPr>
            </a:lvl1pPr>
          </a:lstStyle>
          <a:p>
            <a:r>
              <a:rPr lang="en-US" dirty="0" smtClean="0"/>
              <a:t>Edit Title</a:t>
            </a:r>
            <a:endParaRPr lang="en-US" dirty="0"/>
          </a:p>
        </p:txBody>
      </p:sp>
    </p:spTree>
    <p:extLst>
      <p:ext uri="{BB962C8B-B14F-4D97-AF65-F5344CB8AC3E}">
        <p14:creationId xmlns:p14="http://schemas.microsoft.com/office/powerpoint/2010/main" val="2855800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2/17/2017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2439198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picture with content">
    <p:spTree>
      <p:nvGrpSpPr>
        <p:cNvPr id="1" name=""/>
        <p:cNvGrpSpPr/>
        <p:nvPr/>
      </p:nvGrpSpPr>
      <p:grpSpPr>
        <a:xfrm>
          <a:off x="0" y="0"/>
          <a:ext cx="0" cy="0"/>
          <a:chOff x="0" y="0"/>
          <a:chExt cx="0" cy="0"/>
        </a:xfrm>
      </p:grpSpPr>
      <p:sp>
        <p:nvSpPr>
          <p:cNvPr id="3" name="TextBox 2"/>
          <p:cNvSpPr txBox="1"/>
          <p:nvPr userDrawn="1"/>
        </p:nvSpPr>
        <p:spPr>
          <a:xfrm>
            <a:off x="0" y="0"/>
            <a:ext cx="539750" cy="6858000"/>
          </a:xfrm>
          <a:prstGeom prst="rect">
            <a:avLst/>
          </a:prstGeom>
          <a:solidFill>
            <a:srgbClr val="0088FF"/>
          </a:solidFill>
          <a:ln>
            <a:noFill/>
          </a:ln>
          <a:effectLst/>
        </p:spPr>
        <p:style>
          <a:lnRef idx="1">
            <a:schemeClr val="accent3"/>
          </a:lnRef>
          <a:fillRef idx="3">
            <a:schemeClr val="accent3"/>
          </a:fillRef>
          <a:effectRef idx="2">
            <a:schemeClr val="accent3"/>
          </a:effectRef>
          <a:fontRef idx="minor">
            <a:schemeClr val="lt1"/>
          </a:fontRef>
        </p:style>
        <p:txBody>
          <a:bodyPr wrap="square">
            <a:spAutoFit/>
          </a:bodyPr>
          <a:lstStyle/>
          <a:p>
            <a:pPr>
              <a:defRPr/>
            </a:pPr>
            <a:endParaRPr lang="en-US">
              <a:solidFill>
                <a:srgbClr val="0065A2"/>
              </a:solidFill>
            </a:endParaRPr>
          </a:p>
        </p:txBody>
      </p:sp>
      <p:pic>
        <p:nvPicPr>
          <p:cNvPr id="4" name="Picture 6" descr="WFPlogo-english-extended-blue.gif"/>
          <p:cNvPicPr>
            <a:picLocks noChangeAspect="1"/>
          </p:cNvPicPr>
          <p:nvPr userDrawn="1"/>
        </p:nvPicPr>
        <p:blipFill>
          <a:blip r:embed="rId2"/>
          <a:srcRect r="73986"/>
          <a:stretch>
            <a:fillRect/>
          </a:stretch>
        </p:blipFill>
        <p:spPr bwMode="auto">
          <a:xfrm>
            <a:off x="8035608" y="5778918"/>
            <a:ext cx="841678" cy="868362"/>
          </a:xfrm>
          <a:prstGeom prst="rect">
            <a:avLst/>
          </a:prstGeom>
          <a:noFill/>
          <a:ln w="9525">
            <a:noFill/>
            <a:miter lim="800000"/>
            <a:headEnd/>
            <a:tailEnd/>
          </a:ln>
        </p:spPr>
      </p:pic>
      <p:sp>
        <p:nvSpPr>
          <p:cNvPr id="5" name="Picture Placeholder 2"/>
          <p:cNvSpPr>
            <a:spLocks noGrp="1"/>
          </p:cNvSpPr>
          <p:nvPr>
            <p:ph type="pic" idx="1"/>
          </p:nvPr>
        </p:nvSpPr>
        <p:spPr>
          <a:xfrm>
            <a:off x="534814" y="1676401"/>
            <a:ext cx="2813050" cy="1984026"/>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6" name="Picture Placeholder 2"/>
          <p:cNvSpPr>
            <a:spLocks noGrp="1"/>
          </p:cNvSpPr>
          <p:nvPr>
            <p:ph type="pic" idx="10"/>
          </p:nvPr>
        </p:nvSpPr>
        <p:spPr>
          <a:xfrm>
            <a:off x="534814" y="3742268"/>
            <a:ext cx="2813050" cy="1984026"/>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7" name="Picture Placeholder 2"/>
          <p:cNvSpPr>
            <a:spLocks noGrp="1"/>
          </p:cNvSpPr>
          <p:nvPr>
            <p:ph type="pic" idx="11"/>
          </p:nvPr>
        </p:nvSpPr>
        <p:spPr>
          <a:xfrm>
            <a:off x="3460750" y="1676401"/>
            <a:ext cx="2635250" cy="1984026"/>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8" name="Picture Placeholder 2"/>
          <p:cNvSpPr>
            <a:spLocks noGrp="1"/>
          </p:cNvSpPr>
          <p:nvPr>
            <p:ph type="pic" idx="12"/>
          </p:nvPr>
        </p:nvSpPr>
        <p:spPr>
          <a:xfrm>
            <a:off x="3460750" y="3742268"/>
            <a:ext cx="2635250" cy="1984026"/>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5" name="Text Placeholder 14"/>
          <p:cNvSpPr>
            <a:spLocks noGrp="1"/>
          </p:cNvSpPr>
          <p:nvPr>
            <p:ph type="body" sz="quarter" idx="15"/>
          </p:nvPr>
        </p:nvSpPr>
        <p:spPr>
          <a:xfrm>
            <a:off x="6156325" y="1676400"/>
            <a:ext cx="2700338" cy="4049713"/>
          </a:xfrm>
          <a:prstGeom prst="rect">
            <a:avLst/>
          </a:prstGeom>
        </p:spPr>
        <p:txBody>
          <a:bodyPr vert="horz" lIns="0" tIns="0" rIns="0" bIns="0"/>
          <a:lstStyle>
            <a:lvl1pPr marL="180000" indent="-180000">
              <a:lnSpc>
                <a:spcPts val="2000"/>
              </a:lnSpc>
              <a:spcBef>
                <a:spcPts val="0"/>
              </a:spcBef>
              <a:spcAft>
                <a:spcPts val="600"/>
              </a:spcAft>
              <a:defRPr sz="1400" baseline="0">
                <a:latin typeface="Verdana"/>
                <a:cs typeface="Verdana"/>
              </a:defRPr>
            </a:lvl1pPr>
            <a:lvl2pPr marL="180000" indent="-180000">
              <a:lnSpc>
                <a:spcPts val="2000"/>
              </a:lnSpc>
              <a:spcBef>
                <a:spcPts val="0"/>
              </a:spcBef>
              <a:spcAft>
                <a:spcPts val="600"/>
              </a:spcAft>
              <a:defRPr sz="1400">
                <a:latin typeface="Verdana"/>
                <a:cs typeface="Verdana"/>
              </a:defRPr>
            </a:lvl2pPr>
            <a:lvl3pPr marL="180000" indent="-180000">
              <a:lnSpc>
                <a:spcPts val="2000"/>
              </a:lnSpc>
              <a:spcBef>
                <a:spcPts val="0"/>
              </a:spcBef>
              <a:spcAft>
                <a:spcPts val="600"/>
              </a:spcAft>
              <a:defRPr sz="1400">
                <a:latin typeface="Verdana"/>
                <a:cs typeface="Verdana"/>
              </a:defRPr>
            </a:lvl3pPr>
            <a:lvl4pPr marL="180000" indent="-180000">
              <a:lnSpc>
                <a:spcPts val="2000"/>
              </a:lnSpc>
              <a:spcBef>
                <a:spcPts val="0"/>
              </a:spcBef>
              <a:spcAft>
                <a:spcPts val="600"/>
              </a:spcAft>
              <a:defRPr sz="1400">
                <a:latin typeface="Verdana"/>
                <a:cs typeface="Verdana"/>
              </a:defRPr>
            </a:lvl4pPr>
            <a:lvl5pPr marL="180000" indent="-180000">
              <a:lnSpc>
                <a:spcPts val="2000"/>
              </a:lnSpc>
              <a:spcBef>
                <a:spcPts val="0"/>
              </a:spcBef>
              <a:spcAft>
                <a:spcPts val="600"/>
              </a:spcAft>
              <a:defRPr sz="1400">
                <a:latin typeface="Verdana"/>
                <a:cs typeface="Verdana"/>
              </a:defRPr>
            </a:lvl5pPr>
          </a:lstStyle>
          <a:p>
            <a:pPr lvl="0"/>
            <a:r>
              <a:rPr lang="en-US" smtClean="0"/>
              <a:t>Click to edit Master text styles</a:t>
            </a:r>
          </a:p>
          <a:p>
            <a:pPr lvl="1"/>
            <a:r>
              <a:rPr lang="en-US" smtClean="0"/>
              <a:t>Second level</a:t>
            </a:r>
          </a:p>
        </p:txBody>
      </p:sp>
      <p:sp>
        <p:nvSpPr>
          <p:cNvPr id="12" name="Title 31"/>
          <p:cNvSpPr>
            <a:spLocks noGrp="1"/>
          </p:cNvSpPr>
          <p:nvPr>
            <p:ph type="title" hasCustomPrompt="1"/>
          </p:nvPr>
        </p:nvSpPr>
        <p:spPr>
          <a:xfrm>
            <a:off x="2" y="415654"/>
            <a:ext cx="9143998" cy="925114"/>
          </a:xfrm>
          <a:prstGeom prst="rect">
            <a:avLst/>
          </a:prstGeom>
          <a:solidFill>
            <a:srgbClr val="0091FF">
              <a:alpha val="70000"/>
            </a:srgbClr>
          </a:solidFill>
        </p:spPr>
        <p:txBody>
          <a:bodyPr vert="horz" tIns="0" bIns="61200" anchor="ctr" anchorCtr="0"/>
          <a:lstStyle>
            <a:lvl1pPr marL="756000" algn="l">
              <a:defRPr sz="3000" b="1">
                <a:solidFill>
                  <a:srgbClr val="FFFFFF"/>
                </a:solidFill>
                <a:latin typeface="Verdana"/>
                <a:cs typeface="Verdana"/>
              </a:defRPr>
            </a:lvl1pPr>
          </a:lstStyle>
          <a:p>
            <a:r>
              <a:rPr lang="en-US" dirty="0" smtClean="0"/>
              <a:t>Edit Title</a:t>
            </a:r>
            <a:endParaRPr lang="en-US" dirty="0"/>
          </a:p>
        </p:txBody>
      </p:sp>
    </p:spTree>
    <p:extLst>
      <p:ext uri="{BB962C8B-B14F-4D97-AF65-F5344CB8AC3E}">
        <p14:creationId xmlns:p14="http://schemas.microsoft.com/office/powerpoint/2010/main" val="1896734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pictures with content and capture">
    <p:spTree>
      <p:nvGrpSpPr>
        <p:cNvPr id="1" name=""/>
        <p:cNvGrpSpPr/>
        <p:nvPr/>
      </p:nvGrpSpPr>
      <p:grpSpPr>
        <a:xfrm>
          <a:off x="0" y="0"/>
          <a:ext cx="0" cy="0"/>
          <a:chOff x="0" y="0"/>
          <a:chExt cx="0" cy="0"/>
        </a:xfrm>
      </p:grpSpPr>
      <p:sp>
        <p:nvSpPr>
          <p:cNvPr id="3" name="TextBox 2"/>
          <p:cNvSpPr txBox="1"/>
          <p:nvPr userDrawn="1"/>
        </p:nvSpPr>
        <p:spPr>
          <a:xfrm>
            <a:off x="0" y="0"/>
            <a:ext cx="539750" cy="6858000"/>
          </a:xfrm>
          <a:prstGeom prst="rect">
            <a:avLst/>
          </a:prstGeom>
          <a:solidFill>
            <a:srgbClr val="0088FF"/>
          </a:solidFill>
          <a:ln>
            <a:noFill/>
          </a:ln>
          <a:effectLst/>
        </p:spPr>
        <p:style>
          <a:lnRef idx="1">
            <a:schemeClr val="accent3"/>
          </a:lnRef>
          <a:fillRef idx="3">
            <a:schemeClr val="accent3"/>
          </a:fillRef>
          <a:effectRef idx="2">
            <a:schemeClr val="accent3"/>
          </a:effectRef>
          <a:fontRef idx="minor">
            <a:schemeClr val="lt1"/>
          </a:fontRef>
        </p:style>
        <p:txBody>
          <a:bodyPr wrap="square">
            <a:spAutoFit/>
          </a:bodyPr>
          <a:lstStyle/>
          <a:p>
            <a:pPr>
              <a:defRPr/>
            </a:pPr>
            <a:endParaRPr lang="en-US">
              <a:solidFill>
                <a:srgbClr val="0065A2"/>
              </a:solidFill>
            </a:endParaRPr>
          </a:p>
        </p:txBody>
      </p:sp>
      <p:sp>
        <p:nvSpPr>
          <p:cNvPr id="5" name="Picture Placeholder 2"/>
          <p:cNvSpPr>
            <a:spLocks noGrp="1"/>
          </p:cNvSpPr>
          <p:nvPr>
            <p:ph type="pic" idx="1"/>
          </p:nvPr>
        </p:nvSpPr>
        <p:spPr>
          <a:xfrm>
            <a:off x="534814" y="1676400"/>
            <a:ext cx="4145136" cy="3098799"/>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9" name="Picture Placeholder 8"/>
          <p:cNvSpPr>
            <a:spLocks noGrp="1"/>
          </p:cNvSpPr>
          <p:nvPr>
            <p:ph type="pic" sz="quarter" idx="12"/>
          </p:nvPr>
        </p:nvSpPr>
        <p:spPr>
          <a:xfrm>
            <a:off x="534814" y="4858657"/>
            <a:ext cx="2024236" cy="1521506"/>
          </a:xfrm>
          <a:prstGeom prst="rect">
            <a:avLst/>
          </a:prstGeom>
        </p:spPr>
        <p:txBody>
          <a:bodyPr vert="horz"/>
          <a:lstStyle>
            <a:lvl1pPr>
              <a:defRPr sz="1200"/>
            </a:lvl1pPr>
          </a:lstStyle>
          <a:p>
            <a:r>
              <a:rPr lang="en-US" smtClean="0"/>
              <a:t>Drag picture to placeholder or click icon to add</a:t>
            </a:r>
            <a:endParaRPr lang="en-US" dirty="0"/>
          </a:p>
        </p:txBody>
      </p:sp>
      <p:sp>
        <p:nvSpPr>
          <p:cNvPr id="11" name="Picture Placeholder 10"/>
          <p:cNvSpPr>
            <a:spLocks noGrp="1"/>
          </p:cNvSpPr>
          <p:nvPr>
            <p:ph type="pic" sz="quarter" idx="13"/>
          </p:nvPr>
        </p:nvSpPr>
        <p:spPr>
          <a:xfrm>
            <a:off x="2609851" y="4845050"/>
            <a:ext cx="2070100" cy="1535113"/>
          </a:xfrm>
          <a:prstGeom prst="rect">
            <a:avLst/>
          </a:prstGeom>
        </p:spPr>
        <p:txBody>
          <a:bodyPr vert="horz"/>
          <a:lstStyle>
            <a:lvl1pPr>
              <a:defRPr sz="1200"/>
            </a:lvl1pPr>
          </a:lstStyle>
          <a:p>
            <a:r>
              <a:rPr lang="en-US" smtClean="0"/>
              <a:t>Drag picture to placeholder or click icon to add</a:t>
            </a:r>
            <a:endParaRPr lang="en-US" dirty="0"/>
          </a:p>
        </p:txBody>
      </p:sp>
      <p:sp>
        <p:nvSpPr>
          <p:cNvPr id="13" name="Text Placeholder 12"/>
          <p:cNvSpPr>
            <a:spLocks noGrp="1"/>
          </p:cNvSpPr>
          <p:nvPr>
            <p:ph type="body" sz="quarter" idx="14"/>
          </p:nvPr>
        </p:nvSpPr>
        <p:spPr>
          <a:xfrm>
            <a:off x="4970463" y="1676401"/>
            <a:ext cx="3747180" cy="2260599"/>
          </a:xfrm>
          <a:prstGeom prst="rect">
            <a:avLst/>
          </a:prstGeom>
        </p:spPr>
        <p:txBody>
          <a:bodyPr vert="horz" lIns="0" tIns="0" rIns="0" bIns="0"/>
          <a:lstStyle>
            <a:lvl1pPr marL="0" indent="0">
              <a:lnSpc>
                <a:spcPts val="2000"/>
              </a:lnSpc>
              <a:spcBef>
                <a:spcPts val="0"/>
              </a:spcBef>
              <a:buNone/>
              <a:defRPr sz="1500">
                <a:latin typeface="Verdana"/>
                <a:cs typeface="Verdana"/>
              </a:defRPr>
            </a:lvl1pPr>
            <a:lvl2pPr marL="0" indent="0">
              <a:lnSpc>
                <a:spcPts val="2000"/>
              </a:lnSpc>
              <a:spcBef>
                <a:spcPts val="0"/>
              </a:spcBef>
              <a:buNone/>
              <a:defRPr sz="1500">
                <a:latin typeface="Verdana"/>
                <a:cs typeface="Verdana"/>
              </a:defRPr>
            </a:lvl2pPr>
            <a:lvl3pPr marL="0" indent="0">
              <a:lnSpc>
                <a:spcPts val="2000"/>
              </a:lnSpc>
              <a:spcBef>
                <a:spcPts val="0"/>
              </a:spcBef>
              <a:buNone/>
              <a:defRPr sz="1500">
                <a:latin typeface="Verdana"/>
                <a:cs typeface="Verdana"/>
              </a:defRPr>
            </a:lvl3pPr>
            <a:lvl4pPr marL="0" indent="0">
              <a:lnSpc>
                <a:spcPts val="2000"/>
              </a:lnSpc>
              <a:spcBef>
                <a:spcPts val="0"/>
              </a:spcBef>
              <a:buNone/>
              <a:defRPr sz="1500">
                <a:latin typeface="Verdana"/>
                <a:cs typeface="Verdana"/>
              </a:defRPr>
            </a:lvl4pPr>
            <a:lvl5pPr marL="0" indent="0">
              <a:lnSpc>
                <a:spcPts val="2000"/>
              </a:lnSpc>
              <a:spcBef>
                <a:spcPts val="0"/>
              </a:spcBef>
              <a:buNone/>
              <a:defRPr sz="1500">
                <a:latin typeface="Verdana"/>
                <a:cs typeface="Verdana"/>
              </a:defRPr>
            </a:lvl5pPr>
          </a:lstStyle>
          <a:p>
            <a:pPr lvl="0"/>
            <a:r>
              <a:rPr lang="en-US" smtClean="0"/>
              <a:t>Click to edit Master text styles</a:t>
            </a:r>
          </a:p>
        </p:txBody>
      </p:sp>
      <p:pic>
        <p:nvPicPr>
          <p:cNvPr id="14" name="Picture 6" descr="WFPlogo-english-extended-blue.gif"/>
          <p:cNvPicPr>
            <a:picLocks noChangeAspect="1"/>
          </p:cNvPicPr>
          <p:nvPr userDrawn="1"/>
        </p:nvPicPr>
        <p:blipFill>
          <a:blip r:embed="rId2"/>
          <a:srcRect r="73986"/>
          <a:stretch>
            <a:fillRect/>
          </a:stretch>
        </p:blipFill>
        <p:spPr bwMode="auto">
          <a:xfrm>
            <a:off x="8035608" y="5778918"/>
            <a:ext cx="841678" cy="868362"/>
          </a:xfrm>
          <a:prstGeom prst="rect">
            <a:avLst/>
          </a:prstGeom>
          <a:noFill/>
          <a:ln w="9525">
            <a:noFill/>
            <a:miter lim="800000"/>
            <a:headEnd/>
            <a:tailEnd/>
          </a:ln>
        </p:spPr>
      </p:pic>
      <p:sp>
        <p:nvSpPr>
          <p:cNvPr id="16" name="Text Placeholder 15"/>
          <p:cNvSpPr>
            <a:spLocks noGrp="1"/>
          </p:cNvSpPr>
          <p:nvPr>
            <p:ph type="body" sz="quarter" idx="15"/>
          </p:nvPr>
        </p:nvSpPr>
        <p:spPr>
          <a:xfrm>
            <a:off x="4970463" y="4076245"/>
            <a:ext cx="3746500" cy="1800000"/>
          </a:xfrm>
          <a:prstGeom prst="rect">
            <a:avLst/>
          </a:prstGeom>
        </p:spPr>
        <p:txBody>
          <a:bodyPr vert="horz" lIns="0" tIns="0" rIns="0" bIns="0"/>
          <a:lstStyle>
            <a:lvl1pPr marL="0" indent="0">
              <a:spcBef>
                <a:spcPts val="0"/>
              </a:spcBef>
              <a:buNone/>
              <a:defRPr sz="1500" b="1" i="0">
                <a:solidFill>
                  <a:srgbClr val="0088FF"/>
                </a:solidFill>
                <a:latin typeface="Verdana"/>
              </a:defRPr>
            </a:lvl1pPr>
            <a:lvl2pPr marL="0" indent="0">
              <a:spcBef>
                <a:spcPts val="0"/>
              </a:spcBef>
              <a:buNone/>
              <a:defRPr sz="1500" b="1" i="0">
                <a:solidFill>
                  <a:srgbClr val="0088FF"/>
                </a:solidFill>
                <a:latin typeface="Verdana"/>
              </a:defRPr>
            </a:lvl2pPr>
            <a:lvl3pPr marL="0" indent="0">
              <a:spcBef>
                <a:spcPts val="0"/>
              </a:spcBef>
              <a:buNone/>
              <a:defRPr sz="1500" b="1" i="0">
                <a:solidFill>
                  <a:srgbClr val="0088FF"/>
                </a:solidFill>
                <a:latin typeface="Verdana"/>
              </a:defRPr>
            </a:lvl3pPr>
            <a:lvl4pPr marL="0" indent="0">
              <a:spcBef>
                <a:spcPts val="0"/>
              </a:spcBef>
              <a:buNone/>
              <a:defRPr sz="1500" b="1" i="0">
                <a:solidFill>
                  <a:srgbClr val="0088FF"/>
                </a:solidFill>
                <a:latin typeface="Verdana"/>
              </a:defRPr>
            </a:lvl4pPr>
            <a:lvl5pPr marL="0" indent="0">
              <a:spcBef>
                <a:spcPts val="0"/>
              </a:spcBef>
              <a:buNone/>
              <a:defRPr sz="1500" b="1" i="0">
                <a:solidFill>
                  <a:srgbClr val="0088FF"/>
                </a:solidFill>
                <a:latin typeface="Verdana"/>
              </a:defRPr>
            </a:lvl5pPr>
          </a:lstStyle>
          <a:p>
            <a:pPr lvl="0"/>
            <a:r>
              <a:rPr lang="en-US" smtClean="0"/>
              <a:t>Click to edit Master text styles</a:t>
            </a:r>
          </a:p>
        </p:txBody>
      </p:sp>
      <p:sp>
        <p:nvSpPr>
          <p:cNvPr id="10" name="Title 31"/>
          <p:cNvSpPr>
            <a:spLocks noGrp="1"/>
          </p:cNvSpPr>
          <p:nvPr>
            <p:ph type="title" hasCustomPrompt="1"/>
          </p:nvPr>
        </p:nvSpPr>
        <p:spPr>
          <a:xfrm>
            <a:off x="2" y="415654"/>
            <a:ext cx="9143998" cy="925114"/>
          </a:xfrm>
          <a:prstGeom prst="rect">
            <a:avLst/>
          </a:prstGeom>
          <a:solidFill>
            <a:srgbClr val="0091FF">
              <a:alpha val="70000"/>
            </a:srgbClr>
          </a:solidFill>
        </p:spPr>
        <p:txBody>
          <a:bodyPr vert="horz" tIns="0" bIns="61200" anchor="ctr" anchorCtr="0"/>
          <a:lstStyle>
            <a:lvl1pPr marL="756000" algn="l">
              <a:defRPr sz="3000" b="1">
                <a:solidFill>
                  <a:srgbClr val="FFFFFF"/>
                </a:solidFill>
                <a:latin typeface="Verdana"/>
                <a:cs typeface="Verdana"/>
              </a:defRPr>
            </a:lvl1pPr>
          </a:lstStyle>
          <a:p>
            <a:r>
              <a:rPr lang="en-US" dirty="0" smtClean="0"/>
              <a:t>Edit Title</a:t>
            </a:r>
            <a:endParaRPr lang="en-US" dirty="0"/>
          </a:p>
        </p:txBody>
      </p:sp>
    </p:spTree>
    <p:extLst>
      <p:ext uri="{BB962C8B-B14F-4D97-AF65-F5344CB8AC3E}">
        <p14:creationId xmlns:p14="http://schemas.microsoft.com/office/powerpoint/2010/main" val="3848376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pictures with content and capture">
    <p:spTree>
      <p:nvGrpSpPr>
        <p:cNvPr id="1" name=""/>
        <p:cNvGrpSpPr/>
        <p:nvPr/>
      </p:nvGrpSpPr>
      <p:grpSpPr>
        <a:xfrm>
          <a:off x="0" y="0"/>
          <a:ext cx="0" cy="0"/>
          <a:chOff x="0" y="0"/>
          <a:chExt cx="0" cy="0"/>
        </a:xfrm>
      </p:grpSpPr>
      <p:sp>
        <p:nvSpPr>
          <p:cNvPr id="3" name="TextBox 2"/>
          <p:cNvSpPr txBox="1"/>
          <p:nvPr userDrawn="1"/>
        </p:nvSpPr>
        <p:spPr>
          <a:xfrm>
            <a:off x="0" y="0"/>
            <a:ext cx="539750" cy="6858000"/>
          </a:xfrm>
          <a:prstGeom prst="rect">
            <a:avLst/>
          </a:prstGeom>
          <a:solidFill>
            <a:srgbClr val="0088FF"/>
          </a:solidFill>
          <a:ln>
            <a:noFill/>
          </a:ln>
          <a:effectLst/>
        </p:spPr>
        <p:style>
          <a:lnRef idx="1">
            <a:schemeClr val="accent3"/>
          </a:lnRef>
          <a:fillRef idx="3">
            <a:schemeClr val="accent3"/>
          </a:fillRef>
          <a:effectRef idx="2">
            <a:schemeClr val="accent3"/>
          </a:effectRef>
          <a:fontRef idx="minor">
            <a:schemeClr val="lt1"/>
          </a:fontRef>
        </p:style>
        <p:txBody>
          <a:bodyPr wrap="square">
            <a:spAutoFit/>
          </a:bodyPr>
          <a:lstStyle/>
          <a:p>
            <a:pPr>
              <a:defRPr/>
            </a:pPr>
            <a:endParaRPr lang="en-US">
              <a:solidFill>
                <a:srgbClr val="0065A2"/>
              </a:solidFill>
            </a:endParaRPr>
          </a:p>
        </p:txBody>
      </p:sp>
      <p:sp>
        <p:nvSpPr>
          <p:cNvPr id="5" name="Picture Placeholder 2"/>
          <p:cNvSpPr>
            <a:spLocks noGrp="1"/>
          </p:cNvSpPr>
          <p:nvPr>
            <p:ph type="pic" idx="1"/>
          </p:nvPr>
        </p:nvSpPr>
        <p:spPr>
          <a:xfrm>
            <a:off x="534814" y="1676400"/>
            <a:ext cx="4824000" cy="2412000"/>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9" name="Picture Placeholder 8"/>
          <p:cNvSpPr>
            <a:spLocks noGrp="1"/>
          </p:cNvSpPr>
          <p:nvPr>
            <p:ph type="pic" sz="quarter" idx="12"/>
          </p:nvPr>
        </p:nvSpPr>
        <p:spPr>
          <a:xfrm>
            <a:off x="534814" y="4265993"/>
            <a:ext cx="2988000" cy="2016000"/>
          </a:xfrm>
          <a:prstGeom prst="rect">
            <a:avLst/>
          </a:prstGeom>
        </p:spPr>
        <p:txBody>
          <a:bodyPr vert="horz"/>
          <a:lstStyle>
            <a:lvl1pPr>
              <a:defRPr sz="1200"/>
            </a:lvl1pPr>
          </a:lstStyle>
          <a:p>
            <a:r>
              <a:rPr lang="en-US" smtClean="0"/>
              <a:t>Drag picture to placeholder or click icon to add</a:t>
            </a:r>
            <a:endParaRPr lang="en-US" dirty="0"/>
          </a:p>
        </p:txBody>
      </p:sp>
      <p:sp>
        <p:nvSpPr>
          <p:cNvPr id="13" name="Text Placeholder 12"/>
          <p:cNvSpPr>
            <a:spLocks noGrp="1"/>
          </p:cNvSpPr>
          <p:nvPr>
            <p:ph type="body" sz="quarter" idx="14"/>
          </p:nvPr>
        </p:nvSpPr>
        <p:spPr>
          <a:xfrm>
            <a:off x="5503863" y="1676401"/>
            <a:ext cx="3213780" cy="2260599"/>
          </a:xfrm>
          <a:prstGeom prst="rect">
            <a:avLst/>
          </a:prstGeom>
        </p:spPr>
        <p:txBody>
          <a:bodyPr vert="horz" lIns="0" tIns="0" rIns="0" bIns="0"/>
          <a:lstStyle>
            <a:lvl1pPr marL="180000" indent="-180000">
              <a:lnSpc>
                <a:spcPts val="2000"/>
              </a:lnSpc>
              <a:spcBef>
                <a:spcPts val="0"/>
              </a:spcBef>
              <a:spcAft>
                <a:spcPts val="600"/>
              </a:spcAft>
              <a:buFont typeface="Arial"/>
              <a:buChar char="•"/>
              <a:defRPr sz="1400">
                <a:latin typeface="Verdana"/>
                <a:cs typeface="Verdana"/>
              </a:defRPr>
            </a:lvl1pPr>
            <a:lvl2pPr marL="0" indent="0">
              <a:lnSpc>
                <a:spcPts val="2000"/>
              </a:lnSpc>
              <a:spcBef>
                <a:spcPts val="0"/>
              </a:spcBef>
              <a:buNone/>
              <a:defRPr sz="1500">
                <a:latin typeface="Verdana"/>
                <a:cs typeface="Verdana"/>
              </a:defRPr>
            </a:lvl2pPr>
            <a:lvl3pPr marL="0" indent="0">
              <a:lnSpc>
                <a:spcPts val="2000"/>
              </a:lnSpc>
              <a:spcBef>
                <a:spcPts val="0"/>
              </a:spcBef>
              <a:buNone/>
              <a:defRPr sz="1500">
                <a:latin typeface="Verdana"/>
                <a:cs typeface="Verdana"/>
              </a:defRPr>
            </a:lvl3pPr>
            <a:lvl4pPr marL="0" indent="0">
              <a:lnSpc>
                <a:spcPts val="2000"/>
              </a:lnSpc>
              <a:spcBef>
                <a:spcPts val="0"/>
              </a:spcBef>
              <a:buNone/>
              <a:defRPr sz="1500">
                <a:latin typeface="Verdana"/>
                <a:cs typeface="Verdana"/>
              </a:defRPr>
            </a:lvl4pPr>
            <a:lvl5pPr marL="0" indent="0">
              <a:lnSpc>
                <a:spcPts val="2000"/>
              </a:lnSpc>
              <a:spcBef>
                <a:spcPts val="0"/>
              </a:spcBef>
              <a:buNone/>
              <a:defRPr sz="1500">
                <a:latin typeface="Verdana"/>
                <a:cs typeface="Verdana"/>
              </a:defRPr>
            </a:lvl5pPr>
          </a:lstStyle>
          <a:p>
            <a:pPr lvl="0"/>
            <a:r>
              <a:rPr lang="en-US" smtClean="0"/>
              <a:t>Click to edit Master text styles</a:t>
            </a:r>
          </a:p>
        </p:txBody>
      </p:sp>
      <p:pic>
        <p:nvPicPr>
          <p:cNvPr id="14" name="Picture 6" descr="WFPlogo-english-extended-blue.gif"/>
          <p:cNvPicPr>
            <a:picLocks noChangeAspect="1"/>
          </p:cNvPicPr>
          <p:nvPr userDrawn="1"/>
        </p:nvPicPr>
        <p:blipFill>
          <a:blip r:embed="rId2"/>
          <a:srcRect r="73986"/>
          <a:stretch>
            <a:fillRect/>
          </a:stretch>
        </p:blipFill>
        <p:spPr bwMode="auto">
          <a:xfrm>
            <a:off x="8035608" y="5778918"/>
            <a:ext cx="841678" cy="868362"/>
          </a:xfrm>
          <a:prstGeom prst="rect">
            <a:avLst/>
          </a:prstGeom>
          <a:noFill/>
          <a:ln w="9525">
            <a:noFill/>
            <a:miter lim="800000"/>
            <a:headEnd/>
            <a:tailEnd/>
          </a:ln>
        </p:spPr>
      </p:pic>
      <p:sp>
        <p:nvSpPr>
          <p:cNvPr id="16" name="Text Placeholder 15"/>
          <p:cNvSpPr>
            <a:spLocks noGrp="1"/>
          </p:cNvSpPr>
          <p:nvPr>
            <p:ph type="body" sz="quarter" idx="15"/>
          </p:nvPr>
        </p:nvSpPr>
        <p:spPr>
          <a:xfrm>
            <a:off x="5503863" y="4269771"/>
            <a:ext cx="3213100" cy="1800000"/>
          </a:xfrm>
          <a:prstGeom prst="rect">
            <a:avLst/>
          </a:prstGeom>
        </p:spPr>
        <p:txBody>
          <a:bodyPr vert="horz" lIns="0" tIns="0" rIns="0" bIns="0"/>
          <a:lstStyle>
            <a:lvl1pPr marL="0" indent="0">
              <a:spcBef>
                <a:spcPts val="0"/>
              </a:spcBef>
              <a:buNone/>
              <a:defRPr sz="1400" b="1" i="0" baseline="0">
                <a:solidFill>
                  <a:srgbClr val="0088FF"/>
                </a:solidFill>
                <a:latin typeface="Verdana"/>
              </a:defRPr>
            </a:lvl1pPr>
            <a:lvl2pPr marL="0" indent="0">
              <a:spcBef>
                <a:spcPts val="0"/>
              </a:spcBef>
              <a:buNone/>
              <a:defRPr sz="1500" b="1" i="0">
                <a:solidFill>
                  <a:srgbClr val="0088FF"/>
                </a:solidFill>
                <a:latin typeface="Verdana"/>
              </a:defRPr>
            </a:lvl2pPr>
            <a:lvl3pPr marL="0" indent="0">
              <a:spcBef>
                <a:spcPts val="0"/>
              </a:spcBef>
              <a:buNone/>
              <a:defRPr sz="1500" b="1" i="0">
                <a:solidFill>
                  <a:srgbClr val="0088FF"/>
                </a:solidFill>
                <a:latin typeface="Verdana"/>
              </a:defRPr>
            </a:lvl3pPr>
            <a:lvl4pPr marL="0" indent="0">
              <a:spcBef>
                <a:spcPts val="0"/>
              </a:spcBef>
              <a:buNone/>
              <a:defRPr sz="1500" b="1" i="0">
                <a:solidFill>
                  <a:srgbClr val="0088FF"/>
                </a:solidFill>
                <a:latin typeface="Verdana"/>
              </a:defRPr>
            </a:lvl4pPr>
            <a:lvl5pPr marL="0" indent="0">
              <a:spcBef>
                <a:spcPts val="0"/>
              </a:spcBef>
              <a:buNone/>
              <a:defRPr sz="1500" b="1" i="0">
                <a:solidFill>
                  <a:srgbClr val="0088FF"/>
                </a:solidFill>
                <a:latin typeface="Verdana"/>
              </a:defRPr>
            </a:lvl5pPr>
          </a:lstStyle>
          <a:p>
            <a:pPr lvl="0"/>
            <a:r>
              <a:rPr lang="en-US" smtClean="0"/>
              <a:t>Click to edit Master text styles</a:t>
            </a:r>
          </a:p>
        </p:txBody>
      </p:sp>
      <p:sp>
        <p:nvSpPr>
          <p:cNvPr id="10" name="Title 31"/>
          <p:cNvSpPr>
            <a:spLocks noGrp="1"/>
          </p:cNvSpPr>
          <p:nvPr>
            <p:ph type="title" hasCustomPrompt="1"/>
          </p:nvPr>
        </p:nvSpPr>
        <p:spPr>
          <a:xfrm>
            <a:off x="2" y="415654"/>
            <a:ext cx="9143998" cy="925114"/>
          </a:xfrm>
          <a:prstGeom prst="rect">
            <a:avLst/>
          </a:prstGeom>
          <a:solidFill>
            <a:srgbClr val="0091FF">
              <a:alpha val="70000"/>
            </a:srgbClr>
          </a:solidFill>
        </p:spPr>
        <p:txBody>
          <a:bodyPr vert="horz" tIns="0" bIns="61200" anchor="ctr" anchorCtr="0"/>
          <a:lstStyle>
            <a:lvl1pPr marL="756000" algn="l">
              <a:defRPr sz="3000" b="1">
                <a:solidFill>
                  <a:srgbClr val="FFFFFF"/>
                </a:solidFill>
                <a:latin typeface="Verdana"/>
                <a:cs typeface="Verdana"/>
              </a:defRPr>
            </a:lvl1pPr>
          </a:lstStyle>
          <a:p>
            <a:r>
              <a:rPr lang="en-US" dirty="0" smtClean="0"/>
              <a:t>Edit Title</a:t>
            </a:r>
            <a:endParaRPr lang="en-US" dirty="0"/>
          </a:p>
        </p:txBody>
      </p:sp>
    </p:spTree>
    <p:extLst>
      <p:ext uri="{BB962C8B-B14F-4D97-AF65-F5344CB8AC3E}">
        <p14:creationId xmlns:p14="http://schemas.microsoft.com/office/powerpoint/2010/main" val="1403432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capture in a box and content">
    <p:spTree>
      <p:nvGrpSpPr>
        <p:cNvPr id="1" name=""/>
        <p:cNvGrpSpPr/>
        <p:nvPr/>
      </p:nvGrpSpPr>
      <p:grpSpPr>
        <a:xfrm>
          <a:off x="0" y="0"/>
          <a:ext cx="0" cy="0"/>
          <a:chOff x="0" y="0"/>
          <a:chExt cx="0" cy="0"/>
        </a:xfrm>
      </p:grpSpPr>
      <p:sp>
        <p:nvSpPr>
          <p:cNvPr id="10" name="Picture Placeholder 2"/>
          <p:cNvSpPr>
            <a:spLocks noGrp="1"/>
          </p:cNvSpPr>
          <p:nvPr>
            <p:ph type="pic" idx="1"/>
          </p:nvPr>
        </p:nvSpPr>
        <p:spPr>
          <a:xfrm>
            <a:off x="539750" y="1673266"/>
            <a:ext cx="4392000" cy="2196000"/>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3" name="TextBox 2"/>
          <p:cNvSpPr txBox="1"/>
          <p:nvPr userDrawn="1"/>
        </p:nvSpPr>
        <p:spPr>
          <a:xfrm>
            <a:off x="0" y="0"/>
            <a:ext cx="539750" cy="6858000"/>
          </a:xfrm>
          <a:prstGeom prst="rect">
            <a:avLst/>
          </a:prstGeom>
          <a:solidFill>
            <a:srgbClr val="0088FF"/>
          </a:solidFill>
          <a:ln>
            <a:noFill/>
          </a:ln>
          <a:effectLst/>
        </p:spPr>
        <p:style>
          <a:lnRef idx="1">
            <a:schemeClr val="accent3"/>
          </a:lnRef>
          <a:fillRef idx="3">
            <a:schemeClr val="accent3"/>
          </a:fillRef>
          <a:effectRef idx="2">
            <a:schemeClr val="accent3"/>
          </a:effectRef>
          <a:fontRef idx="minor">
            <a:schemeClr val="lt1"/>
          </a:fontRef>
        </p:style>
        <p:txBody>
          <a:bodyPr wrap="square">
            <a:spAutoFit/>
          </a:bodyPr>
          <a:lstStyle/>
          <a:p>
            <a:pPr>
              <a:defRPr/>
            </a:pPr>
            <a:endParaRPr lang="en-US">
              <a:solidFill>
                <a:srgbClr val="0065A2"/>
              </a:solidFill>
            </a:endParaRPr>
          </a:p>
        </p:txBody>
      </p:sp>
      <p:pic>
        <p:nvPicPr>
          <p:cNvPr id="6" name="Picture 6" descr="WFPlogo-english-extended-blue.gif"/>
          <p:cNvPicPr>
            <a:picLocks noChangeAspect="1"/>
          </p:cNvPicPr>
          <p:nvPr userDrawn="1"/>
        </p:nvPicPr>
        <p:blipFill>
          <a:blip r:embed="rId2"/>
          <a:srcRect r="73986"/>
          <a:stretch>
            <a:fillRect/>
          </a:stretch>
        </p:blipFill>
        <p:spPr bwMode="auto">
          <a:xfrm>
            <a:off x="8035608" y="5778918"/>
            <a:ext cx="841678" cy="868362"/>
          </a:xfrm>
          <a:prstGeom prst="rect">
            <a:avLst/>
          </a:prstGeom>
          <a:noFill/>
          <a:ln w="9525">
            <a:noFill/>
            <a:miter lim="800000"/>
            <a:headEnd/>
            <a:tailEnd/>
          </a:ln>
        </p:spPr>
      </p:pic>
      <p:sp>
        <p:nvSpPr>
          <p:cNvPr id="34" name="Text Placeholder 33"/>
          <p:cNvSpPr>
            <a:spLocks noGrp="1"/>
          </p:cNvSpPr>
          <p:nvPr>
            <p:ph type="body" sz="quarter" idx="10" hasCustomPrompt="1"/>
          </p:nvPr>
        </p:nvSpPr>
        <p:spPr>
          <a:xfrm>
            <a:off x="827855" y="4221088"/>
            <a:ext cx="4957821" cy="360040"/>
          </a:xfrm>
          <a:prstGeom prst="rect">
            <a:avLst/>
          </a:prstGeom>
        </p:spPr>
        <p:txBody>
          <a:bodyPr vert="horz" lIns="0" rIns="0" bIns="0"/>
          <a:lstStyle>
            <a:lvl1pPr marL="0" indent="0">
              <a:spcBef>
                <a:spcPts val="0"/>
              </a:spcBef>
              <a:buNone/>
              <a:defRPr sz="1700" b="1">
                <a:latin typeface="Verdana"/>
                <a:cs typeface="Verdana"/>
              </a:defRPr>
            </a:lvl1pPr>
            <a:lvl2pPr marL="457200" indent="0">
              <a:buNone/>
              <a:defRPr sz="1700" b="1">
                <a:latin typeface="Verdana"/>
                <a:cs typeface="Verdana"/>
              </a:defRPr>
            </a:lvl2pPr>
            <a:lvl3pPr marL="914400" indent="0">
              <a:buNone/>
              <a:defRPr sz="1700" b="1">
                <a:latin typeface="Verdana"/>
                <a:cs typeface="Verdana"/>
              </a:defRPr>
            </a:lvl3pPr>
            <a:lvl4pPr marL="1371600" indent="0">
              <a:buNone/>
              <a:defRPr sz="1700" b="1">
                <a:latin typeface="Verdana"/>
                <a:cs typeface="Verdana"/>
              </a:defRPr>
            </a:lvl4pPr>
            <a:lvl5pPr marL="1828800" indent="0">
              <a:buNone/>
              <a:defRPr sz="1700" b="1">
                <a:latin typeface="Verdana"/>
                <a:cs typeface="Verdana"/>
              </a:defRPr>
            </a:lvl5pPr>
          </a:lstStyle>
          <a:p>
            <a:pPr lvl="0"/>
            <a:r>
              <a:rPr lang="en-US" dirty="0" smtClean="0"/>
              <a:t>Click to edit text</a:t>
            </a:r>
          </a:p>
          <a:p>
            <a:pPr lvl="0"/>
            <a:endParaRPr lang="en-US" dirty="0"/>
          </a:p>
        </p:txBody>
      </p:sp>
      <p:sp>
        <p:nvSpPr>
          <p:cNvPr id="36" name="Text Placeholder 35"/>
          <p:cNvSpPr>
            <a:spLocks noGrp="1"/>
          </p:cNvSpPr>
          <p:nvPr>
            <p:ph type="body" sz="quarter" idx="11"/>
          </p:nvPr>
        </p:nvSpPr>
        <p:spPr>
          <a:xfrm>
            <a:off x="5020733" y="1673266"/>
            <a:ext cx="3649134" cy="2196000"/>
          </a:xfrm>
          <a:prstGeom prst="rect">
            <a:avLst/>
          </a:prstGeom>
          <a:solidFill>
            <a:srgbClr val="0091FF"/>
          </a:solidFill>
        </p:spPr>
        <p:txBody>
          <a:bodyPr vert="horz" lIns="72000" tIns="72000" rIns="72000" bIns="72000"/>
          <a:lstStyle>
            <a:lvl1pPr marL="0" indent="0" algn="l">
              <a:spcBef>
                <a:spcPts val="0"/>
              </a:spcBef>
              <a:buNone/>
              <a:defRPr sz="1400" b="1">
                <a:solidFill>
                  <a:schemeClr val="bg1"/>
                </a:solidFill>
                <a:latin typeface="Verdana"/>
                <a:cs typeface="Verdana"/>
              </a:defRPr>
            </a:lvl1pPr>
            <a:lvl2pPr marL="457200" indent="0" algn="l">
              <a:buNone/>
              <a:defRPr sz="1700">
                <a:latin typeface="Verdana"/>
                <a:cs typeface="Verdana"/>
              </a:defRPr>
            </a:lvl2pPr>
            <a:lvl3pPr marL="914400" indent="0" algn="l">
              <a:buNone/>
              <a:defRPr sz="1700">
                <a:latin typeface="Verdana"/>
                <a:cs typeface="Verdana"/>
              </a:defRPr>
            </a:lvl3pPr>
            <a:lvl4pPr marL="1371600" indent="0" algn="l">
              <a:buNone/>
              <a:defRPr sz="1700">
                <a:latin typeface="Verdana"/>
                <a:cs typeface="Verdana"/>
              </a:defRPr>
            </a:lvl4pPr>
            <a:lvl5pPr marL="1828800" indent="0" algn="l">
              <a:buNone/>
              <a:defRPr sz="1700">
                <a:latin typeface="Verdana"/>
                <a:cs typeface="Verdana"/>
              </a:defRPr>
            </a:lvl5pPr>
          </a:lstStyle>
          <a:p>
            <a:pPr lvl="0"/>
            <a:r>
              <a:rPr lang="en-US" smtClean="0"/>
              <a:t>Click to edit Master text styles</a:t>
            </a:r>
          </a:p>
        </p:txBody>
      </p:sp>
      <p:sp>
        <p:nvSpPr>
          <p:cNvPr id="38" name="Text Placeholder 37"/>
          <p:cNvSpPr>
            <a:spLocks noGrp="1"/>
          </p:cNvSpPr>
          <p:nvPr>
            <p:ph type="body" sz="quarter" idx="12" hasCustomPrompt="1"/>
          </p:nvPr>
        </p:nvSpPr>
        <p:spPr>
          <a:xfrm>
            <a:off x="824359" y="4581128"/>
            <a:ext cx="6507773" cy="1728192"/>
          </a:xfrm>
          <a:prstGeom prst="rect">
            <a:avLst/>
          </a:prstGeom>
        </p:spPr>
        <p:txBody>
          <a:bodyPr vert="horz" lIns="0" tIns="0" rIns="0" bIns="0"/>
          <a:lstStyle>
            <a:lvl1pPr marL="0" marR="0" indent="0" algn="l" defTabSz="457200" rtl="0" eaLnBrk="1" fontAlgn="auto" latinLnBrk="0" hangingPunct="1">
              <a:lnSpc>
                <a:spcPct val="100000"/>
              </a:lnSpc>
              <a:spcBef>
                <a:spcPts val="0"/>
              </a:spcBef>
              <a:spcAft>
                <a:spcPts val="0"/>
              </a:spcAft>
              <a:buClr>
                <a:srgbClr val="0088FF"/>
              </a:buClr>
              <a:buSzTx/>
              <a:buFont typeface="Wingdings" charset="2"/>
              <a:buNone/>
              <a:tabLst/>
              <a:defRPr sz="1400" baseline="0">
                <a:latin typeface="Verdana"/>
                <a:cs typeface="Verdana"/>
              </a:defRPr>
            </a:lvl1pPr>
          </a:lstStyle>
          <a:p>
            <a:pPr lvl="0"/>
            <a:r>
              <a:rPr lang="en-US" dirty="0" smtClean="0"/>
              <a:t>Click to edit first level text </a:t>
            </a:r>
            <a:endParaRPr lang="en-US" dirty="0"/>
          </a:p>
        </p:txBody>
      </p:sp>
      <p:sp>
        <p:nvSpPr>
          <p:cNvPr id="9" name="Title 31"/>
          <p:cNvSpPr>
            <a:spLocks noGrp="1"/>
          </p:cNvSpPr>
          <p:nvPr>
            <p:ph type="title" hasCustomPrompt="1"/>
          </p:nvPr>
        </p:nvSpPr>
        <p:spPr>
          <a:xfrm>
            <a:off x="2" y="415654"/>
            <a:ext cx="9143998" cy="925114"/>
          </a:xfrm>
          <a:prstGeom prst="rect">
            <a:avLst/>
          </a:prstGeom>
          <a:solidFill>
            <a:srgbClr val="0091FF">
              <a:alpha val="70000"/>
            </a:srgbClr>
          </a:solidFill>
        </p:spPr>
        <p:txBody>
          <a:bodyPr vert="horz" tIns="0" bIns="61200" anchor="ctr" anchorCtr="0"/>
          <a:lstStyle>
            <a:lvl1pPr marL="756000" algn="l">
              <a:defRPr sz="3000" b="1">
                <a:solidFill>
                  <a:srgbClr val="FFFFFF"/>
                </a:solidFill>
                <a:latin typeface="Verdana"/>
                <a:cs typeface="Verdana"/>
              </a:defRPr>
            </a:lvl1pPr>
          </a:lstStyle>
          <a:p>
            <a:r>
              <a:rPr lang="en-US" dirty="0" smtClean="0"/>
              <a:t>Edit Title</a:t>
            </a:r>
            <a:endParaRPr lang="en-US" dirty="0"/>
          </a:p>
        </p:txBody>
      </p:sp>
    </p:spTree>
    <p:extLst>
      <p:ext uri="{BB962C8B-B14F-4D97-AF65-F5344CB8AC3E}">
        <p14:creationId xmlns:p14="http://schemas.microsoft.com/office/powerpoint/2010/main" val="18315580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pictures with content and capture 2">
    <p:spTree>
      <p:nvGrpSpPr>
        <p:cNvPr id="1" name=""/>
        <p:cNvGrpSpPr/>
        <p:nvPr/>
      </p:nvGrpSpPr>
      <p:grpSpPr>
        <a:xfrm>
          <a:off x="0" y="0"/>
          <a:ext cx="0" cy="0"/>
          <a:chOff x="0" y="0"/>
          <a:chExt cx="0" cy="0"/>
        </a:xfrm>
      </p:grpSpPr>
      <p:sp>
        <p:nvSpPr>
          <p:cNvPr id="11" name="TextBox 10"/>
          <p:cNvSpPr txBox="1"/>
          <p:nvPr userDrawn="1"/>
        </p:nvSpPr>
        <p:spPr>
          <a:xfrm>
            <a:off x="0" y="0"/>
            <a:ext cx="539750" cy="6858000"/>
          </a:xfrm>
          <a:prstGeom prst="rect">
            <a:avLst/>
          </a:prstGeom>
          <a:solidFill>
            <a:srgbClr val="0088FF"/>
          </a:solidFill>
          <a:ln>
            <a:noFill/>
          </a:ln>
          <a:effectLst/>
        </p:spPr>
        <p:style>
          <a:lnRef idx="1">
            <a:schemeClr val="accent3"/>
          </a:lnRef>
          <a:fillRef idx="3">
            <a:schemeClr val="accent3"/>
          </a:fillRef>
          <a:effectRef idx="2">
            <a:schemeClr val="accent3"/>
          </a:effectRef>
          <a:fontRef idx="minor">
            <a:schemeClr val="lt1"/>
          </a:fontRef>
        </p:style>
        <p:txBody>
          <a:bodyPr wrap="square">
            <a:spAutoFit/>
          </a:bodyPr>
          <a:lstStyle/>
          <a:p>
            <a:pPr>
              <a:defRPr/>
            </a:pPr>
            <a:endParaRPr lang="en-US">
              <a:solidFill>
                <a:srgbClr val="0065A2"/>
              </a:solidFill>
            </a:endParaRPr>
          </a:p>
        </p:txBody>
      </p:sp>
      <p:sp>
        <p:nvSpPr>
          <p:cNvPr id="15" name="Picture Placeholder 2"/>
          <p:cNvSpPr>
            <a:spLocks noGrp="1"/>
          </p:cNvSpPr>
          <p:nvPr>
            <p:ph type="pic" idx="1"/>
          </p:nvPr>
        </p:nvSpPr>
        <p:spPr>
          <a:xfrm>
            <a:off x="539750" y="1676401"/>
            <a:ext cx="2813050" cy="1984026"/>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8" name="Picture Placeholder 2"/>
          <p:cNvSpPr>
            <a:spLocks noGrp="1"/>
          </p:cNvSpPr>
          <p:nvPr>
            <p:ph type="pic" idx="10"/>
          </p:nvPr>
        </p:nvSpPr>
        <p:spPr>
          <a:xfrm>
            <a:off x="6330950" y="1676401"/>
            <a:ext cx="2813050" cy="1984026"/>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9" name="Picture Placeholder 2"/>
          <p:cNvSpPr>
            <a:spLocks noGrp="1"/>
          </p:cNvSpPr>
          <p:nvPr>
            <p:ph type="pic" idx="11"/>
          </p:nvPr>
        </p:nvSpPr>
        <p:spPr>
          <a:xfrm>
            <a:off x="3435350" y="1676401"/>
            <a:ext cx="2813050" cy="1984026"/>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Text Placeholder 4"/>
          <p:cNvSpPr>
            <a:spLocks noGrp="1"/>
          </p:cNvSpPr>
          <p:nvPr>
            <p:ph type="body" sz="quarter" idx="13"/>
          </p:nvPr>
        </p:nvSpPr>
        <p:spPr>
          <a:xfrm>
            <a:off x="873888" y="3860799"/>
            <a:ext cx="5239045" cy="2700867"/>
          </a:xfrm>
          <a:prstGeom prst="rect">
            <a:avLst/>
          </a:prstGeom>
        </p:spPr>
        <p:txBody>
          <a:bodyPr vert="horz" lIns="0" tIns="0" rIns="0" bIns="0"/>
          <a:lstStyle>
            <a:lvl1pPr marL="180000" indent="-180000">
              <a:spcBef>
                <a:spcPts val="0"/>
              </a:spcBef>
              <a:spcAft>
                <a:spcPts val="600"/>
              </a:spcAft>
              <a:defRPr sz="1400">
                <a:latin typeface="Verdana"/>
                <a:cs typeface="Verdana"/>
              </a:defRPr>
            </a:lvl1pPr>
          </a:lstStyle>
          <a:p>
            <a:pPr lvl="0"/>
            <a:r>
              <a:rPr lang="en-US" smtClean="0"/>
              <a:t>Click to edit Master text styles</a:t>
            </a:r>
          </a:p>
        </p:txBody>
      </p:sp>
      <p:sp>
        <p:nvSpPr>
          <p:cNvPr id="7" name="Text Placeholder 6"/>
          <p:cNvSpPr>
            <a:spLocks noGrp="1"/>
          </p:cNvSpPr>
          <p:nvPr>
            <p:ph type="body" sz="quarter" idx="14"/>
          </p:nvPr>
        </p:nvSpPr>
        <p:spPr>
          <a:xfrm>
            <a:off x="6330949" y="3860800"/>
            <a:ext cx="2423583" cy="1701800"/>
          </a:xfrm>
          <a:prstGeom prst="rect">
            <a:avLst/>
          </a:prstGeom>
        </p:spPr>
        <p:txBody>
          <a:bodyPr vert="horz" lIns="0" tIns="0" rIns="0" bIns="0"/>
          <a:lstStyle>
            <a:lvl1pPr marL="0" indent="0">
              <a:spcBef>
                <a:spcPts val="0"/>
              </a:spcBef>
              <a:buFontTx/>
              <a:buNone/>
              <a:defRPr sz="1400" b="1" i="0" baseline="0">
                <a:solidFill>
                  <a:srgbClr val="0088FF"/>
                </a:solidFill>
                <a:latin typeface="Verdana"/>
              </a:defRPr>
            </a:lvl1pPr>
            <a:lvl2pPr marL="0" indent="0">
              <a:spcBef>
                <a:spcPts val="0"/>
              </a:spcBef>
              <a:buFontTx/>
              <a:buNone/>
              <a:defRPr sz="1400" b="1" i="0" baseline="0">
                <a:solidFill>
                  <a:srgbClr val="0088FF"/>
                </a:solidFill>
                <a:latin typeface="Verdana"/>
              </a:defRPr>
            </a:lvl2pPr>
            <a:lvl3pPr marL="0" indent="0">
              <a:spcBef>
                <a:spcPts val="0"/>
              </a:spcBef>
              <a:buFontTx/>
              <a:buNone/>
              <a:defRPr sz="1400" b="1" i="0" baseline="0">
                <a:solidFill>
                  <a:srgbClr val="0088FF"/>
                </a:solidFill>
                <a:latin typeface="Verdana"/>
              </a:defRPr>
            </a:lvl3pPr>
            <a:lvl4pPr marL="0" indent="0">
              <a:spcBef>
                <a:spcPts val="0"/>
              </a:spcBef>
              <a:buFontTx/>
              <a:buNone/>
              <a:defRPr sz="1400" b="1" i="0" baseline="0">
                <a:solidFill>
                  <a:srgbClr val="0088FF"/>
                </a:solidFill>
                <a:latin typeface="Verdana"/>
              </a:defRPr>
            </a:lvl4pPr>
            <a:lvl5pPr marL="0" indent="0">
              <a:spcBef>
                <a:spcPts val="0"/>
              </a:spcBef>
              <a:buFontTx/>
              <a:buNone/>
              <a:defRPr sz="1400" b="1" i="0" baseline="0">
                <a:solidFill>
                  <a:srgbClr val="0088FF"/>
                </a:solidFill>
                <a:latin typeface="Verdana"/>
              </a:defRPr>
            </a:lvl5pPr>
          </a:lstStyle>
          <a:p>
            <a:pPr lvl="0"/>
            <a:r>
              <a:rPr lang="en-US" smtClean="0"/>
              <a:t>Click to edit Master text styles</a:t>
            </a:r>
          </a:p>
        </p:txBody>
      </p:sp>
      <p:sp>
        <p:nvSpPr>
          <p:cNvPr id="12" name="Title 31"/>
          <p:cNvSpPr>
            <a:spLocks noGrp="1"/>
          </p:cNvSpPr>
          <p:nvPr>
            <p:ph type="title" hasCustomPrompt="1"/>
          </p:nvPr>
        </p:nvSpPr>
        <p:spPr>
          <a:xfrm>
            <a:off x="2" y="415654"/>
            <a:ext cx="9143998" cy="925114"/>
          </a:xfrm>
          <a:prstGeom prst="rect">
            <a:avLst/>
          </a:prstGeom>
          <a:solidFill>
            <a:srgbClr val="0091FF">
              <a:alpha val="70000"/>
            </a:srgbClr>
          </a:solidFill>
        </p:spPr>
        <p:txBody>
          <a:bodyPr vert="horz" tIns="0" bIns="61200" anchor="ctr" anchorCtr="0"/>
          <a:lstStyle>
            <a:lvl1pPr marL="756000" algn="l">
              <a:defRPr sz="3000" b="1">
                <a:solidFill>
                  <a:srgbClr val="FFFFFF"/>
                </a:solidFill>
                <a:latin typeface="Verdana"/>
                <a:cs typeface="Verdana"/>
              </a:defRPr>
            </a:lvl1pPr>
          </a:lstStyle>
          <a:p>
            <a:r>
              <a:rPr lang="en-US" dirty="0" smtClean="0"/>
              <a:t>Edit Title</a:t>
            </a:r>
            <a:endParaRPr lang="en-US" dirty="0"/>
          </a:p>
        </p:txBody>
      </p:sp>
    </p:spTree>
    <p:extLst>
      <p:ext uri="{BB962C8B-B14F-4D97-AF65-F5344CB8AC3E}">
        <p14:creationId xmlns:p14="http://schemas.microsoft.com/office/powerpoint/2010/main" val="3434219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3" name="TextBox 2"/>
          <p:cNvSpPr txBox="1"/>
          <p:nvPr userDrawn="1"/>
        </p:nvSpPr>
        <p:spPr>
          <a:xfrm>
            <a:off x="8604250" y="0"/>
            <a:ext cx="539750" cy="5400675"/>
          </a:xfrm>
          <a:prstGeom prst="rect">
            <a:avLst/>
          </a:prstGeom>
          <a:solidFill>
            <a:srgbClr val="0088FF"/>
          </a:solidFill>
          <a:ln>
            <a:noFill/>
          </a:ln>
          <a:effectLst/>
        </p:spPr>
        <p:style>
          <a:lnRef idx="1">
            <a:schemeClr val="accent3"/>
          </a:lnRef>
          <a:fillRef idx="3">
            <a:schemeClr val="accent3"/>
          </a:fillRef>
          <a:effectRef idx="2">
            <a:schemeClr val="accent3"/>
          </a:effectRef>
          <a:fontRef idx="minor">
            <a:schemeClr val="lt1"/>
          </a:fontRef>
        </p:style>
        <p:txBody>
          <a:bodyPr>
            <a:spAutoFit/>
          </a:bodyPr>
          <a:lstStyle/>
          <a:p>
            <a:pPr>
              <a:defRPr/>
            </a:pPr>
            <a:endParaRPr lang="en-US">
              <a:solidFill>
                <a:srgbClr val="0065A2"/>
              </a:solidFill>
            </a:endParaRPr>
          </a:p>
        </p:txBody>
      </p:sp>
      <p:sp>
        <p:nvSpPr>
          <p:cNvPr id="4" name="Rectangle 3"/>
          <p:cNvSpPr/>
          <p:nvPr userDrawn="1"/>
        </p:nvSpPr>
        <p:spPr>
          <a:xfrm>
            <a:off x="0" y="0"/>
            <a:ext cx="8604250" cy="5400675"/>
          </a:xfrm>
          <a:prstGeom prst="rect">
            <a:avLst/>
          </a:prstGeom>
          <a:solidFill>
            <a:srgbClr val="5BB1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7" name="Text Placeholder 6"/>
          <p:cNvSpPr>
            <a:spLocks noGrp="1"/>
          </p:cNvSpPr>
          <p:nvPr>
            <p:ph type="body" sz="quarter" idx="10" hasCustomPrompt="1"/>
          </p:nvPr>
        </p:nvSpPr>
        <p:spPr>
          <a:xfrm>
            <a:off x="788983" y="4594488"/>
            <a:ext cx="3641726" cy="566168"/>
          </a:xfrm>
          <a:prstGeom prst="rect">
            <a:avLst/>
          </a:prstGeom>
        </p:spPr>
        <p:txBody>
          <a:bodyPr vert="horz" lIns="0" tIns="0" rIns="0" bIns="0"/>
          <a:lstStyle>
            <a:lvl1pPr marL="0" indent="0">
              <a:buNone/>
              <a:defRPr sz="1000">
                <a:solidFill>
                  <a:srgbClr val="FFFFFF"/>
                </a:solidFill>
                <a:latin typeface="Verdana"/>
                <a:cs typeface="Verdana"/>
              </a:defRPr>
            </a:lvl1pPr>
            <a:lvl2pPr marL="457200" indent="0">
              <a:buNone/>
              <a:defRPr sz="1000">
                <a:solidFill>
                  <a:srgbClr val="FFFFFF"/>
                </a:solidFill>
                <a:latin typeface="Verdana"/>
                <a:cs typeface="Verdana"/>
              </a:defRPr>
            </a:lvl2pPr>
            <a:lvl3pPr marL="914400" indent="0">
              <a:buNone/>
              <a:defRPr sz="1000">
                <a:solidFill>
                  <a:srgbClr val="FFFFFF"/>
                </a:solidFill>
                <a:latin typeface="Verdana"/>
                <a:cs typeface="Verdana"/>
              </a:defRPr>
            </a:lvl3pPr>
            <a:lvl4pPr marL="1371600" indent="0">
              <a:buNone/>
              <a:defRPr sz="1000">
                <a:solidFill>
                  <a:srgbClr val="FFFFFF"/>
                </a:solidFill>
                <a:latin typeface="Verdana"/>
                <a:cs typeface="Verdana"/>
              </a:defRPr>
            </a:lvl4pPr>
            <a:lvl5pPr marL="1828800" indent="0">
              <a:buNone/>
              <a:defRPr sz="1000">
                <a:solidFill>
                  <a:srgbClr val="FFFFFF"/>
                </a:solidFill>
                <a:latin typeface="Verdana"/>
                <a:cs typeface="Verdana"/>
              </a:defRPr>
            </a:lvl5pPr>
          </a:lstStyle>
          <a:p>
            <a:pPr lvl="0"/>
            <a:r>
              <a:rPr lang="en-US" dirty="0" smtClean="0"/>
              <a:t>Click to insert address and additional text if needed</a:t>
            </a:r>
            <a:endParaRPr lang="en-US" dirty="0"/>
          </a:p>
        </p:txBody>
      </p:sp>
      <p:sp>
        <p:nvSpPr>
          <p:cNvPr id="10" name="Text Placeholder 14"/>
          <p:cNvSpPr>
            <a:spLocks noGrp="1"/>
          </p:cNvSpPr>
          <p:nvPr>
            <p:ph type="body" sz="quarter" idx="11" hasCustomPrompt="1"/>
          </p:nvPr>
        </p:nvSpPr>
        <p:spPr>
          <a:xfrm>
            <a:off x="7162579" y="6068204"/>
            <a:ext cx="1441671" cy="359891"/>
          </a:xfrm>
          <a:prstGeom prst="rect">
            <a:avLst/>
          </a:prstGeom>
        </p:spPr>
        <p:txBody>
          <a:bodyPr vert="horz" lIns="0" tIns="0" rIns="0" bIns="0"/>
          <a:lstStyle>
            <a:lvl1pPr marL="0" indent="0" algn="r">
              <a:buNone/>
              <a:defRPr sz="1000" baseline="0">
                <a:solidFill>
                  <a:srgbClr val="0088FF"/>
                </a:solidFill>
                <a:latin typeface="Verdana"/>
                <a:cs typeface="Verdana"/>
              </a:defRPr>
            </a:lvl1pPr>
            <a:lvl2pPr marL="457200" indent="0" algn="l">
              <a:buNone/>
              <a:defRPr sz="1500">
                <a:solidFill>
                  <a:schemeClr val="bg1"/>
                </a:solidFill>
                <a:latin typeface="Verdana"/>
                <a:cs typeface="Verdana"/>
              </a:defRPr>
            </a:lvl2pPr>
            <a:lvl3pPr marL="914400" indent="0" algn="l">
              <a:buNone/>
              <a:defRPr sz="1500">
                <a:solidFill>
                  <a:schemeClr val="bg1"/>
                </a:solidFill>
                <a:latin typeface="Verdana"/>
                <a:cs typeface="Verdana"/>
              </a:defRPr>
            </a:lvl3pPr>
            <a:lvl4pPr marL="1371600" indent="0" algn="l">
              <a:buNone/>
              <a:defRPr sz="1500">
                <a:solidFill>
                  <a:schemeClr val="bg1"/>
                </a:solidFill>
                <a:latin typeface="Verdana"/>
                <a:cs typeface="Verdana"/>
              </a:defRPr>
            </a:lvl4pPr>
            <a:lvl5pPr marL="1828800" indent="0" algn="l">
              <a:buNone/>
              <a:defRPr sz="1500">
                <a:solidFill>
                  <a:schemeClr val="bg1"/>
                </a:solidFill>
                <a:latin typeface="Verdana"/>
                <a:cs typeface="Verdana"/>
              </a:defRPr>
            </a:lvl5pPr>
          </a:lstStyle>
          <a:p>
            <a:pPr lvl="0"/>
            <a:r>
              <a:rPr lang="en-US" dirty="0" smtClean="0"/>
              <a:t>Edit date</a:t>
            </a:r>
            <a:endParaRPr lang="en-US" dirty="0"/>
          </a:p>
        </p:txBody>
      </p:sp>
    </p:spTree>
    <p:extLst>
      <p:ext uri="{BB962C8B-B14F-4D97-AF65-F5344CB8AC3E}">
        <p14:creationId xmlns:p14="http://schemas.microsoft.com/office/powerpoint/2010/main" val="2104261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2/17/2017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42117509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2/17/2017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2439198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322233-CF36-9A41-AF04-2A3410F89DFB}" type="datetimeFigureOut">
              <a:rPr lang="en-US" smtClean="0"/>
              <a:pPr/>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1848202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322233-CF36-9A41-AF04-2A3410F89DFB}" type="datetimeFigureOut">
              <a:rPr lang="en-US" smtClean="0"/>
              <a:pPr/>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909350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322233-CF36-9A41-AF04-2A3410F89DFB}" type="datetimeFigureOut">
              <a:rPr lang="en-US" smtClean="0"/>
              <a:pPr/>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1848202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322233-CF36-9A41-AF04-2A3410F89DFB}" type="datetimeFigureOut">
              <a:rPr lang="en-US" smtClean="0"/>
              <a:pPr/>
              <a:t>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883704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322233-CF36-9A41-AF04-2A3410F89DFB}" type="datetimeFigureOut">
              <a:rPr lang="en-US" smtClean="0"/>
              <a:pPr/>
              <a:t>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15448317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322233-CF36-9A41-AF04-2A3410F89DFB}" type="datetimeFigureOut">
              <a:rPr lang="en-US" smtClean="0"/>
              <a:pPr/>
              <a:t>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3200650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322233-CF36-9A41-AF04-2A3410F89DFB}" type="datetimeFigureOut">
              <a:rPr lang="en-US" smtClean="0"/>
              <a:pPr/>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33646856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322233-CF36-9A41-AF04-2A3410F89DFB}" type="datetimeFigureOut">
              <a:rPr lang="en-US" smtClean="0"/>
              <a:pPr/>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16553783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322233-CF36-9A41-AF04-2A3410F89DFB}" type="datetimeFigureOut">
              <a:rPr lang="en-US" smtClean="0"/>
              <a:pPr/>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10987044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322233-CF36-9A41-AF04-2A3410F89DFB}" type="datetimeFigureOut">
              <a:rPr lang="en-US" smtClean="0"/>
              <a:pPr/>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1029314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39750" y="0"/>
            <a:ext cx="8604250" cy="5400675"/>
          </a:xfrm>
          <a:prstGeom prst="rect">
            <a:avLst/>
          </a:prstGeom>
          <a:gradFill flip="none" rotWithShape="1">
            <a:gsLst>
              <a:gs pos="0">
                <a:srgbClr val="5BB1FF"/>
              </a:gs>
              <a:gs pos="100000">
                <a:srgbClr val="0091FF">
                  <a:alpha val="23000"/>
                </a:srgbClr>
              </a:gs>
            </a:gsLst>
            <a:lin ang="0" scaled="1"/>
            <a:tileRect/>
          </a:gradFill>
        </p:spPr>
        <p:txBody>
          <a:bodyPr vert="horz"/>
          <a:lstStyle>
            <a:lvl1pPr marL="0" indent="0">
              <a:buNone/>
              <a:defRPr sz="2000">
                <a:solidFill>
                  <a:schemeClr val="bg1"/>
                </a:solidFill>
                <a:latin typeface="Verdana"/>
                <a:cs typeface="Verdana"/>
              </a:defRPr>
            </a:lvl1pPr>
          </a:lstStyle>
          <a:p>
            <a:pPr marL="0" lvl="0" algn="ctr" fontAlgn="auto">
              <a:spcBef>
                <a:spcPts val="0"/>
              </a:spcBef>
              <a:spcAft>
                <a:spcPts val="0"/>
              </a:spcAft>
            </a:pPr>
            <a:r>
              <a:rPr lang="en-US" smtClean="0"/>
              <a:t>Drag picture to placeholder or click icon to add</a:t>
            </a:r>
            <a:endParaRPr lang="en-US" dirty="0"/>
          </a:p>
        </p:txBody>
      </p:sp>
      <p:sp>
        <p:nvSpPr>
          <p:cNvPr id="3" name="TextBox 2"/>
          <p:cNvSpPr txBox="1"/>
          <p:nvPr userDrawn="1"/>
        </p:nvSpPr>
        <p:spPr>
          <a:xfrm>
            <a:off x="0" y="0"/>
            <a:ext cx="539750" cy="5400675"/>
          </a:xfrm>
          <a:prstGeom prst="rect">
            <a:avLst/>
          </a:prstGeom>
          <a:solidFill>
            <a:srgbClr val="0088FF"/>
          </a:solidFill>
          <a:ln>
            <a:noFill/>
          </a:ln>
          <a:effectLst/>
        </p:spPr>
        <p:style>
          <a:lnRef idx="1">
            <a:schemeClr val="accent3"/>
          </a:lnRef>
          <a:fillRef idx="3">
            <a:schemeClr val="accent3"/>
          </a:fillRef>
          <a:effectRef idx="2">
            <a:schemeClr val="accent3"/>
          </a:effectRef>
          <a:fontRef idx="minor">
            <a:schemeClr val="lt1"/>
          </a:fontRef>
        </p:style>
        <p:txBody>
          <a:bodyPr>
            <a:spAutoFit/>
          </a:bodyPr>
          <a:lstStyle/>
          <a:p>
            <a:pPr>
              <a:defRPr/>
            </a:pPr>
            <a:endParaRPr lang="en-US">
              <a:solidFill>
                <a:srgbClr val="0065A2"/>
              </a:solidFill>
            </a:endParaRPr>
          </a:p>
        </p:txBody>
      </p:sp>
      <p:sp>
        <p:nvSpPr>
          <p:cNvPr id="4" name="Rectangle 10"/>
          <p:cNvSpPr>
            <a:spLocks noChangeArrowheads="1"/>
          </p:cNvSpPr>
          <p:nvPr userDrawn="1"/>
        </p:nvSpPr>
        <p:spPr bwMode="auto">
          <a:xfrm>
            <a:off x="0" y="2359742"/>
            <a:ext cx="7010400" cy="1602658"/>
          </a:xfrm>
          <a:prstGeom prst="rect">
            <a:avLst/>
          </a:prstGeom>
          <a:solidFill>
            <a:srgbClr val="0091FF">
              <a:alpha val="70000"/>
            </a:srgbClr>
          </a:solidFill>
          <a:ln w="25400">
            <a:noFill/>
            <a:round/>
            <a:headEnd/>
            <a:tailEnd/>
          </a:ln>
        </p:spPr>
        <p:txBody>
          <a:bodyPr wrap="square" anchor="ctr">
            <a:spAutoFit/>
          </a:bodyPr>
          <a:lstStyle/>
          <a:p>
            <a:endParaRPr lang="en-US">
              <a:solidFill>
                <a:prstClr val="black"/>
              </a:solidFill>
            </a:endParaRPr>
          </a:p>
        </p:txBody>
      </p:sp>
      <p:pic>
        <p:nvPicPr>
          <p:cNvPr id="6" name="Picture 6" descr="WFPlogo-english-extended-blue.gif"/>
          <p:cNvPicPr>
            <a:picLocks noChangeAspect="1"/>
          </p:cNvPicPr>
          <p:nvPr userDrawn="1"/>
        </p:nvPicPr>
        <p:blipFill>
          <a:blip r:embed="rId2"/>
          <a:srcRect/>
          <a:stretch>
            <a:fillRect/>
          </a:stretch>
        </p:blipFill>
        <p:spPr bwMode="auto">
          <a:xfrm>
            <a:off x="107504" y="5534025"/>
            <a:ext cx="4359275" cy="1169988"/>
          </a:xfrm>
          <a:prstGeom prst="rect">
            <a:avLst/>
          </a:prstGeom>
          <a:noFill/>
          <a:ln w="9525">
            <a:noFill/>
            <a:miter lim="800000"/>
            <a:headEnd/>
            <a:tailEnd/>
          </a:ln>
        </p:spPr>
      </p:pic>
      <p:sp>
        <p:nvSpPr>
          <p:cNvPr id="12" name="TextBox 11"/>
          <p:cNvSpPr txBox="1"/>
          <p:nvPr userDrawn="1"/>
        </p:nvSpPr>
        <p:spPr>
          <a:xfrm>
            <a:off x="2339752" y="4725144"/>
            <a:ext cx="184666" cy="369332"/>
          </a:xfrm>
          <a:prstGeom prst="rect">
            <a:avLst/>
          </a:prstGeom>
          <a:noFill/>
        </p:spPr>
        <p:txBody>
          <a:bodyPr wrap="none" rtlCol="0">
            <a:spAutoFit/>
          </a:bodyPr>
          <a:lstStyle/>
          <a:p>
            <a:endParaRPr lang="en-US" dirty="0">
              <a:solidFill>
                <a:prstClr val="black"/>
              </a:solidFill>
            </a:endParaRPr>
          </a:p>
        </p:txBody>
      </p:sp>
      <p:sp>
        <p:nvSpPr>
          <p:cNvPr id="15" name="Text Placeholder 14"/>
          <p:cNvSpPr>
            <a:spLocks noGrp="1"/>
          </p:cNvSpPr>
          <p:nvPr>
            <p:ph type="body" sz="quarter" idx="10" hasCustomPrompt="1"/>
          </p:nvPr>
        </p:nvSpPr>
        <p:spPr>
          <a:xfrm>
            <a:off x="683568" y="4725144"/>
            <a:ext cx="1080344" cy="359891"/>
          </a:xfrm>
          <a:prstGeom prst="rect">
            <a:avLst/>
          </a:prstGeom>
        </p:spPr>
        <p:txBody>
          <a:bodyPr vert="horz"/>
          <a:lstStyle>
            <a:lvl1pPr marL="0" indent="0" algn="l">
              <a:buNone/>
              <a:defRPr sz="1500" baseline="0">
                <a:solidFill>
                  <a:schemeClr val="bg1"/>
                </a:solidFill>
                <a:latin typeface="Verdana"/>
                <a:cs typeface="Verdana"/>
              </a:defRPr>
            </a:lvl1pPr>
            <a:lvl2pPr marL="457200" indent="0" algn="l">
              <a:buNone/>
              <a:defRPr sz="1500">
                <a:solidFill>
                  <a:schemeClr val="bg1"/>
                </a:solidFill>
                <a:latin typeface="Verdana"/>
                <a:cs typeface="Verdana"/>
              </a:defRPr>
            </a:lvl2pPr>
            <a:lvl3pPr marL="914400" indent="0" algn="l">
              <a:buNone/>
              <a:defRPr sz="1500">
                <a:solidFill>
                  <a:schemeClr val="bg1"/>
                </a:solidFill>
                <a:latin typeface="Verdana"/>
                <a:cs typeface="Verdana"/>
              </a:defRPr>
            </a:lvl3pPr>
            <a:lvl4pPr marL="1371600" indent="0" algn="l">
              <a:buNone/>
              <a:defRPr sz="1500">
                <a:solidFill>
                  <a:schemeClr val="bg1"/>
                </a:solidFill>
                <a:latin typeface="Verdana"/>
                <a:cs typeface="Verdana"/>
              </a:defRPr>
            </a:lvl4pPr>
            <a:lvl5pPr marL="1828800" indent="0" algn="l">
              <a:buNone/>
              <a:defRPr sz="1500">
                <a:solidFill>
                  <a:schemeClr val="bg1"/>
                </a:solidFill>
                <a:latin typeface="Verdana"/>
                <a:cs typeface="Verdana"/>
              </a:defRPr>
            </a:lvl5pPr>
          </a:lstStyle>
          <a:p>
            <a:pPr lvl="0"/>
            <a:r>
              <a:rPr lang="en-US" dirty="0" smtClean="0"/>
              <a:t>Edit date</a:t>
            </a:r>
            <a:endParaRPr lang="en-US" dirty="0"/>
          </a:p>
        </p:txBody>
      </p:sp>
      <p:sp>
        <p:nvSpPr>
          <p:cNvPr id="9" name="Text Placeholder 8"/>
          <p:cNvSpPr>
            <a:spLocks noGrp="1"/>
          </p:cNvSpPr>
          <p:nvPr>
            <p:ph type="body" sz="quarter" idx="11" hasCustomPrompt="1"/>
          </p:nvPr>
        </p:nvSpPr>
        <p:spPr>
          <a:xfrm>
            <a:off x="826111" y="3183910"/>
            <a:ext cx="3632201" cy="541338"/>
          </a:xfrm>
          <a:prstGeom prst="rect">
            <a:avLst/>
          </a:prstGeom>
        </p:spPr>
        <p:txBody>
          <a:bodyPr vert="horz" lIns="0" tIns="0" rIns="0" bIns="0"/>
          <a:lstStyle>
            <a:lvl1pPr marL="0" indent="0">
              <a:buNone/>
              <a:defRPr sz="3000" i="1">
                <a:solidFill>
                  <a:schemeClr val="bg1"/>
                </a:solidFill>
                <a:latin typeface="Georgia"/>
                <a:cs typeface="Georgia"/>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subtitle</a:t>
            </a:r>
            <a:endParaRPr lang="en-US" dirty="0"/>
          </a:p>
        </p:txBody>
      </p:sp>
      <p:sp>
        <p:nvSpPr>
          <p:cNvPr id="11" name="Title 10"/>
          <p:cNvSpPr>
            <a:spLocks noGrp="1"/>
          </p:cNvSpPr>
          <p:nvPr>
            <p:ph type="title" hasCustomPrompt="1"/>
          </p:nvPr>
        </p:nvSpPr>
        <p:spPr>
          <a:xfrm>
            <a:off x="826111" y="2619903"/>
            <a:ext cx="5757333" cy="715962"/>
          </a:xfrm>
          <a:prstGeom prst="rect">
            <a:avLst/>
          </a:prstGeom>
        </p:spPr>
        <p:txBody>
          <a:bodyPr vert="horz" lIns="0" tIns="0" rIns="0" bIns="0"/>
          <a:lstStyle>
            <a:lvl1pPr algn="l">
              <a:defRPr sz="3500" b="1">
                <a:solidFill>
                  <a:srgbClr val="FFFFFF"/>
                </a:solidFill>
                <a:latin typeface="Verdana"/>
                <a:cs typeface="Verdana"/>
              </a:defRPr>
            </a:lvl1pPr>
          </a:lstStyle>
          <a:p>
            <a:r>
              <a:rPr lang="en-US" dirty="0" smtClean="0"/>
              <a:t>Click to edit title</a:t>
            </a:r>
            <a:endParaRPr lang="en-US" dirty="0"/>
          </a:p>
        </p:txBody>
      </p:sp>
    </p:spTree>
    <p:extLst>
      <p:ext uri="{BB962C8B-B14F-4D97-AF65-F5344CB8AC3E}">
        <p14:creationId xmlns:p14="http://schemas.microsoft.com/office/powerpoint/2010/main" val="366566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Box 2"/>
          <p:cNvSpPr txBox="1"/>
          <p:nvPr userDrawn="1"/>
        </p:nvSpPr>
        <p:spPr>
          <a:xfrm>
            <a:off x="0" y="0"/>
            <a:ext cx="539750" cy="6858000"/>
          </a:xfrm>
          <a:prstGeom prst="rect">
            <a:avLst/>
          </a:prstGeom>
          <a:solidFill>
            <a:srgbClr val="0088FF"/>
          </a:solidFill>
          <a:ln>
            <a:noFill/>
          </a:ln>
          <a:effectLst/>
        </p:spPr>
        <p:style>
          <a:lnRef idx="1">
            <a:schemeClr val="accent3"/>
          </a:lnRef>
          <a:fillRef idx="3">
            <a:schemeClr val="accent3"/>
          </a:fillRef>
          <a:effectRef idx="2">
            <a:schemeClr val="accent3"/>
          </a:effectRef>
          <a:fontRef idx="minor">
            <a:schemeClr val="lt1"/>
          </a:fontRef>
        </p:style>
        <p:txBody>
          <a:bodyPr wrap="square">
            <a:spAutoFit/>
          </a:bodyPr>
          <a:lstStyle/>
          <a:p>
            <a:pPr>
              <a:defRPr/>
            </a:pPr>
            <a:endParaRPr lang="en-US">
              <a:solidFill>
                <a:srgbClr val="0065A2"/>
              </a:solidFill>
            </a:endParaRPr>
          </a:p>
        </p:txBody>
      </p:sp>
      <p:sp>
        <p:nvSpPr>
          <p:cNvPr id="32" name="Title 31"/>
          <p:cNvSpPr>
            <a:spLocks noGrp="1"/>
          </p:cNvSpPr>
          <p:nvPr>
            <p:ph type="title" hasCustomPrompt="1"/>
          </p:nvPr>
        </p:nvSpPr>
        <p:spPr>
          <a:xfrm>
            <a:off x="2" y="415654"/>
            <a:ext cx="9143998" cy="925114"/>
          </a:xfrm>
          <a:prstGeom prst="rect">
            <a:avLst/>
          </a:prstGeom>
          <a:solidFill>
            <a:srgbClr val="0091FF">
              <a:alpha val="70000"/>
            </a:srgbClr>
          </a:solidFill>
        </p:spPr>
        <p:txBody>
          <a:bodyPr vert="horz" tIns="0" bIns="61200" anchor="ctr" anchorCtr="0"/>
          <a:lstStyle>
            <a:lvl1pPr marL="756000" algn="l">
              <a:defRPr sz="3000" b="1">
                <a:solidFill>
                  <a:srgbClr val="FFFFFF"/>
                </a:solidFill>
                <a:latin typeface="Verdana"/>
                <a:cs typeface="Verdana"/>
              </a:defRPr>
            </a:lvl1pPr>
          </a:lstStyle>
          <a:p>
            <a:r>
              <a:rPr lang="en-US" dirty="0" smtClean="0"/>
              <a:t>Edit Title</a:t>
            </a:r>
            <a:endParaRPr lang="en-US" dirty="0"/>
          </a:p>
        </p:txBody>
      </p:sp>
      <p:sp>
        <p:nvSpPr>
          <p:cNvPr id="9" name="Content Placeholder 2"/>
          <p:cNvSpPr>
            <a:spLocks noGrp="1"/>
          </p:cNvSpPr>
          <p:nvPr>
            <p:ph idx="1" hasCustomPrompt="1"/>
          </p:nvPr>
        </p:nvSpPr>
        <p:spPr>
          <a:xfrm>
            <a:off x="839788" y="1600200"/>
            <a:ext cx="7770812" cy="4106333"/>
          </a:xfrm>
          <a:prstGeom prst="rect">
            <a:avLst/>
          </a:prstGeom>
        </p:spPr>
        <p:txBody>
          <a:bodyPr lIns="0" tIns="0" rIns="0" bIns="0"/>
          <a:lstStyle>
            <a:lvl1pPr marL="0" indent="0">
              <a:spcBef>
                <a:spcPts val="850"/>
              </a:spcBef>
              <a:buFontTx/>
              <a:buNone/>
              <a:defRPr sz="2400">
                <a:solidFill>
                  <a:schemeClr val="tx1"/>
                </a:solidFill>
                <a:latin typeface="Verdana"/>
                <a:cs typeface="Verdana"/>
              </a:defRPr>
            </a:lvl1pPr>
          </a:lstStyle>
          <a:p>
            <a:r>
              <a:rPr lang="en-US" dirty="0" smtClean="0"/>
              <a:t>Click to add text</a:t>
            </a:r>
            <a:endParaRPr lang="en-US" dirty="0"/>
          </a:p>
        </p:txBody>
      </p:sp>
    </p:spTree>
    <p:extLst>
      <p:ext uri="{BB962C8B-B14F-4D97-AF65-F5344CB8AC3E}">
        <p14:creationId xmlns:p14="http://schemas.microsoft.com/office/powerpoint/2010/main" val="28598712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322233-CF36-9A41-AF04-2A3410F89DFB}" type="datetimeFigureOut">
              <a:rPr lang="en-US" smtClean="0"/>
              <a:pPr/>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9093509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TextBox 2"/>
          <p:cNvSpPr txBox="1"/>
          <p:nvPr userDrawn="1"/>
        </p:nvSpPr>
        <p:spPr>
          <a:xfrm>
            <a:off x="0" y="0"/>
            <a:ext cx="539750" cy="6858000"/>
          </a:xfrm>
          <a:prstGeom prst="rect">
            <a:avLst/>
          </a:prstGeom>
          <a:solidFill>
            <a:srgbClr val="0088FF"/>
          </a:solidFill>
          <a:ln>
            <a:noFill/>
          </a:ln>
          <a:effectLst/>
        </p:spPr>
        <p:style>
          <a:lnRef idx="1">
            <a:schemeClr val="accent3"/>
          </a:lnRef>
          <a:fillRef idx="3">
            <a:schemeClr val="accent3"/>
          </a:fillRef>
          <a:effectRef idx="2">
            <a:schemeClr val="accent3"/>
          </a:effectRef>
          <a:fontRef idx="minor">
            <a:schemeClr val="lt1"/>
          </a:fontRef>
        </p:style>
        <p:txBody>
          <a:bodyPr wrap="square">
            <a:spAutoFit/>
          </a:bodyPr>
          <a:lstStyle/>
          <a:p>
            <a:pPr>
              <a:defRPr/>
            </a:pPr>
            <a:endParaRPr lang="en-US">
              <a:solidFill>
                <a:srgbClr val="0065A2"/>
              </a:solidFill>
            </a:endParaRPr>
          </a:p>
        </p:txBody>
      </p:sp>
      <p:pic>
        <p:nvPicPr>
          <p:cNvPr id="6" name="Picture 6" descr="WFPlogo-english-extended-blue.gif"/>
          <p:cNvPicPr>
            <a:picLocks noChangeAspect="1"/>
          </p:cNvPicPr>
          <p:nvPr userDrawn="1"/>
        </p:nvPicPr>
        <p:blipFill>
          <a:blip r:embed="rId2"/>
          <a:srcRect r="73986"/>
          <a:stretch>
            <a:fillRect/>
          </a:stretch>
        </p:blipFill>
        <p:spPr bwMode="auto">
          <a:xfrm>
            <a:off x="8035608" y="5778918"/>
            <a:ext cx="841678" cy="868362"/>
          </a:xfrm>
          <a:prstGeom prst="rect">
            <a:avLst/>
          </a:prstGeom>
          <a:noFill/>
          <a:ln w="9525">
            <a:noFill/>
            <a:miter lim="800000"/>
            <a:headEnd/>
            <a:tailEnd/>
          </a:ln>
        </p:spPr>
      </p:pic>
      <p:sp>
        <p:nvSpPr>
          <p:cNvPr id="10" name="Content Placeholder 9"/>
          <p:cNvSpPr>
            <a:spLocks noGrp="1"/>
          </p:cNvSpPr>
          <p:nvPr>
            <p:ph sz="quarter" idx="18"/>
          </p:nvPr>
        </p:nvSpPr>
        <p:spPr>
          <a:xfrm>
            <a:off x="839788" y="1600201"/>
            <a:ext cx="3835400" cy="4055532"/>
          </a:xfrm>
          <a:prstGeom prst="rect">
            <a:avLst/>
          </a:prstGeom>
        </p:spPr>
        <p:txBody>
          <a:bodyPr vert="horz" lIns="0" tIns="0" rIns="0" bIns="0"/>
          <a:lstStyle>
            <a:lvl1pPr marL="180000" indent="-180000">
              <a:spcBef>
                <a:spcPts val="600"/>
              </a:spcBef>
              <a:defRPr sz="1400">
                <a:latin typeface="Verdana"/>
                <a:cs typeface="Verdana"/>
              </a:defRPr>
            </a:lvl1pPr>
            <a:lvl2pPr marL="360000" indent="-180000">
              <a:spcBef>
                <a:spcPts val="600"/>
              </a:spcBef>
              <a:defRPr sz="1400">
                <a:latin typeface="Verdana"/>
                <a:cs typeface="Verdana"/>
              </a:defRPr>
            </a:lvl2pPr>
            <a:lvl3pPr marL="540000" indent="-180000">
              <a:spcBef>
                <a:spcPts val="600"/>
              </a:spcBef>
              <a:defRPr sz="1400">
                <a:latin typeface="Verdana"/>
                <a:cs typeface="Verdana"/>
              </a:defRPr>
            </a:lvl3pPr>
            <a:lvl4pPr marL="720000" indent="-180000">
              <a:spcBef>
                <a:spcPts val="600"/>
              </a:spcBef>
              <a:defRPr sz="1400">
                <a:latin typeface="Verdana"/>
                <a:cs typeface="Verdana"/>
              </a:defRPr>
            </a:lvl4pPr>
            <a:lvl5pPr marL="900000" indent="-180000">
              <a:spcBef>
                <a:spcPts val="600"/>
              </a:spcBef>
              <a:defRPr sz="1400">
                <a:latin typeface="Verdana"/>
                <a:cs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9"/>
          <p:cNvSpPr>
            <a:spLocks noGrp="1"/>
          </p:cNvSpPr>
          <p:nvPr>
            <p:ph sz="quarter" idx="19"/>
          </p:nvPr>
        </p:nvSpPr>
        <p:spPr>
          <a:xfrm>
            <a:off x="4932040" y="1600201"/>
            <a:ext cx="3835400" cy="4055532"/>
          </a:xfrm>
          <a:prstGeom prst="rect">
            <a:avLst/>
          </a:prstGeom>
        </p:spPr>
        <p:txBody>
          <a:bodyPr vert="horz" lIns="0" tIns="0" rIns="0" bIns="0"/>
          <a:lstStyle>
            <a:lvl1pPr marL="180000" indent="-180000">
              <a:spcBef>
                <a:spcPts val="600"/>
              </a:spcBef>
              <a:defRPr sz="1400">
                <a:latin typeface="Verdana"/>
                <a:cs typeface="Verdana"/>
              </a:defRPr>
            </a:lvl1pPr>
            <a:lvl2pPr marL="360000" indent="-180000">
              <a:spcBef>
                <a:spcPts val="600"/>
              </a:spcBef>
              <a:defRPr sz="1400">
                <a:latin typeface="Verdana"/>
                <a:cs typeface="Verdana"/>
              </a:defRPr>
            </a:lvl2pPr>
            <a:lvl3pPr marL="540000" indent="-180000">
              <a:spcBef>
                <a:spcPts val="600"/>
              </a:spcBef>
              <a:defRPr sz="1400">
                <a:latin typeface="Verdana"/>
                <a:cs typeface="Verdana"/>
              </a:defRPr>
            </a:lvl3pPr>
            <a:lvl4pPr marL="720000" indent="-180000">
              <a:spcBef>
                <a:spcPts val="600"/>
              </a:spcBef>
              <a:defRPr sz="1400">
                <a:latin typeface="Verdana"/>
                <a:cs typeface="Verdana"/>
              </a:defRPr>
            </a:lvl4pPr>
            <a:lvl5pPr marL="900000" indent="-180000">
              <a:spcBef>
                <a:spcPts val="600"/>
              </a:spcBef>
              <a:defRPr sz="1400">
                <a:latin typeface="Verdana"/>
                <a:cs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31"/>
          <p:cNvSpPr>
            <a:spLocks noGrp="1"/>
          </p:cNvSpPr>
          <p:nvPr>
            <p:ph type="title" hasCustomPrompt="1"/>
          </p:nvPr>
        </p:nvSpPr>
        <p:spPr>
          <a:xfrm>
            <a:off x="2" y="415654"/>
            <a:ext cx="9143998" cy="925114"/>
          </a:xfrm>
          <a:prstGeom prst="rect">
            <a:avLst/>
          </a:prstGeom>
          <a:solidFill>
            <a:srgbClr val="0091FF">
              <a:alpha val="70000"/>
            </a:srgbClr>
          </a:solidFill>
        </p:spPr>
        <p:txBody>
          <a:bodyPr vert="horz" tIns="0" bIns="61200" anchor="ctr" anchorCtr="0"/>
          <a:lstStyle>
            <a:lvl1pPr marL="756000" algn="l">
              <a:defRPr sz="3000" b="1">
                <a:solidFill>
                  <a:srgbClr val="FFFFFF"/>
                </a:solidFill>
                <a:latin typeface="Verdana"/>
                <a:cs typeface="Verdana"/>
              </a:defRPr>
            </a:lvl1pPr>
          </a:lstStyle>
          <a:p>
            <a:r>
              <a:rPr lang="en-US" dirty="0" smtClean="0"/>
              <a:t>Edit Title</a:t>
            </a:r>
            <a:endParaRPr lang="en-US" dirty="0"/>
          </a:p>
        </p:txBody>
      </p:sp>
    </p:spTree>
    <p:extLst>
      <p:ext uri="{BB962C8B-B14F-4D97-AF65-F5344CB8AC3E}">
        <p14:creationId xmlns:p14="http://schemas.microsoft.com/office/powerpoint/2010/main" val="101751720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Box 2"/>
          <p:cNvSpPr txBox="1"/>
          <p:nvPr userDrawn="1"/>
        </p:nvSpPr>
        <p:spPr>
          <a:xfrm>
            <a:off x="0" y="0"/>
            <a:ext cx="539750" cy="6858000"/>
          </a:xfrm>
          <a:prstGeom prst="rect">
            <a:avLst/>
          </a:prstGeom>
          <a:solidFill>
            <a:srgbClr val="0088FF"/>
          </a:solidFill>
          <a:ln>
            <a:noFill/>
          </a:ln>
          <a:effectLst/>
        </p:spPr>
        <p:style>
          <a:lnRef idx="1">
            <a:schemeClr val="accent3"/>
          </a:lnRef>
          <a:fillRef idx="3">
            <a:schemeClr val="accent3"/>
          </a:fillRef>
          <a:effectRef idx="2">
            <a:schemeClr val="accent3"/>
          </a:effectRef>
          <a:fontRef idx="minor">
            <a:schemeClr val="lt1"/>
          </a:fontRef>
        </p:style>
        <p:txBody>
          <a:bodyPr wrap="square">
            <a:spAutoFit/>
          </a:bodyPr>
          <a:lstStyle/>
          <a:p>
            <a:pPr>
              <a:defRPr/>
            </a:pPr>
            <a:endParaRPr lang="en-US">
              <a:solidFill>
                <a:srgbClr val="0065A2"/>
              </a:solidFill>
            </a:endParaRPr>
          </a:p>
        </p:txBody>
      </p:sp>
      <p:pic>
        <p:nvPicPr>
          <p:cNvPr id="6" name="Picture 6" descr="WFPlogo-english-extended-blue.gif"/>
          <p:cNvPicPr>
            <a:picLocks noChangeAspect="1"/>
          </p:cNvPicPr>
          <p:nvPr userDrawn="1"/>
        </p:nvPicPr>
        <p:blipFill>
          <a:blip r:embed="rId2"/>
          <a:srcRect r="73986"/>
          <a:stretch>
            <a:fillRect/>
          </a:stretch>
        </p:blipFill>
        <p:spPr bwMode="auto">
          <a:xfrm>
            <a:off x="8035608" y="5778918"/>
            <a:ext cx="841678" cy="868362"/>
          </a:xfrm>
          <a:prstGeom prst="rect">
            <a:avLst/>
          </a:prstGeom>
          <a:noFill/>
          <a:ln w="9525">
            <a:noFill/>
            <a:miter lim="800000"/>
            <a:headEnd/>
            <a:tailEnd/>
          </a:ln>
        </p:spPr>
      </p:pic>
      <p:sp>
        <p:nvSpPr>
          <p:cNvPr id="14" name="Text Placeholder 13"/>
          <p:cNvSpPr>
            <a:spLocks noGrp="1"/>
          </p:cNvSpPr>
          <p:nvPr>
            <p:ph type="body" sz="quarter" idx="15" hasCustomPrompt="1"/>
          </p:nvPr>
        </p:nvSpPr>
        <p:spPr>
          <a:xfrm>
            <a:off x="839789" y="1507067"/>
            <a:ext cx="3751262" cy="296457"/>
          </a:xfrm>
          <a:prstGeom prst="rect">
            <a:avLst/>
          </a:prstGeom>
        </p:spPr>
        <p:txBody>
          <a:bodyPr vert="horz" lIns="0" tIns="0" rIns="0" bIns="0" anchor="b" anchorCtr="0"/>
          <a:lstStyle>
            <a:lvl1pPr marL="0" indent="0">
              <a:spcBef>
                <a:spcPts val="0"/>
              </a:spcBef>
              <a:buNone/>
              <a:defRPr sz="1700" b="1">
                <a:solidFill>
                  <a:schemeClr val="tx1"/>
                </a:solidFill>
                <a:latin typeface="Verdana"/>
                <a:cs typeface="Verdana"/>
              </a:defRPr>
            </a:lvl1pPr>
            <a:lvl2pPr marL="457200" indent="0">
              <a:buNone/>
              <a:defRPr sz="2000" b="1">
                <a:solidFill>
                  <a:srgbClr val="0088FF"/>
                </a:solidFill>
                <a:latin typeface="Verdana"/>
                <a:cs typeface="Verdana"/>
              </a:defRPr>
            </a:lvl2pPr>
            <a:lvl3pPr marL="914400" indent="0">
              <a:buNone/>
              <a:defRPr sz="2000" b="1">
                <a:solidFill>
                  <a:srgbClr val="0088FF"/>
                </a:solidFill>
                <a:latin typeface="Verdana"/>
                <a:cs typeface="Verdana"/>
              </a:defRPr>
            </a:lvl3pPr>
            <a:lvl4pPr marL="1371600" indent="0">
              <a:buNone/>
              <a:defRPr sz="2000" b="1">
                <a:solidFill>
                  <a:srgbClr val="0088FF"/>
                </a:solidFill>
                <a:latin typeface="Verdana"/>
                <a:cs typeface="Verdana"/>
              </a:defRPr>
            </a:lvl4pPr>
            <a:lvl5pPr marL="1828800" indent="0">
              <a:buNone/>
              <a:defRPr sz="2000" b="1">
                <a:solidFill>
                  <a:srgbClr val="0088FF"/>
                </a:solidFill>
                <a:latin typeface="Verdana"/>
                <a:cs typeface="Verdana"/>
              </a:defRPr>
            </a:lvl5pPr>
          </a:lstStyle>
          <a:p>
            <a:pPr lvl="0"/>
            <a:r>
              <a:rPr lang="en-US" dirty="0" smtClean="0"/>
              <a:t>Click to edit subtitle</a:t>
            </a:r>
            <a:endParaRPr lang="en-US" dirty="0"/>
          </a:p>
        </p:txBody>
      </p:sp>
      <p:sp>
        <p:nvSpPr>
          <p:cNvPr id="8" name="Text Placeholder 13"/>
          <p:cNvSpPr>
            <a:spLocks noGrp="1"/>
          </p:cNvSpPr>
          <p:nvPr>
            <p:ph type="body" sz="quarter" idx="17" hasCustomPrompt="1"/>
          </p:nvPr>
        </p:nvSpPr>
        <p:spPr>
          <a:xfrm>
            <a:off x="4932040" y="1507067"/>
            <a:ext cx="3751262" cy="296457"/>
          </a:xfrm>
          <a:prstGeom prst="rect">
            <a:avLst/>
          </a:prstGeom>
        </p:spPr>
        <p:txBody>
          <a:bodyPr vert="horz" lIns="0" tIns="0" rIns="0" bIns="0" anchor="b" anchorCtr="0"/>
          <a:lstStyle>
            <a:lvl1pPr marL="0" indent="0">
              <a:spcBef>
                <a:spcPts val="0"/>
              </a:spcBef>
              <a:buNone/>
              <a:defRPr sz="1700" b="1">
                <a:solidFill>
                  <a:schemeClr val="tx1"/>
                </a:solidFill>
                <a:latin typeface="Verdana"/>
                <a:cs typeface="Verdana"/>
              </a:defRPr>
            </a:lvl1pPr>
            <a:lvl2pPr marL="457200" indent="0">
              <a:buNone/>
              <a:defRPr sz="2000" b="1">
                <a:solidFill>
                  <a:srgbClr val="0088FF"/>
                </a:solidFill>
                <a:latin typeface="Verdana"/>
                <a:cs typeface="Verdana"/>
              </a:defRPr>
            </a:lvl2pPr>
            <a:lvl3pPr marL="914400" indent="0">
              <a:buNone/>
              <a:defRPr sz="2000" b="1">
                <a:solidFill>
                  <a:srgbClr val="0088FF"/>
                </a:solidFill>
                <a:latin typeface="Verdana"/>
                <a:cs typeface="Verdana"/>
              </a:defRPr>
            </a:lvl3pPr>
            <a:lvl4pPr marL="1371600" indent="0">
              <a:buNone/>
              <a:defRPr sz="2000" b="1">
                <a:solidFill>
                  <a:srgbClr val="0088FF"/>
                </a:solidFill>
                <a:latin typeface="Verdana"/>
                <a:cs typeface="Verdana"/>
              </a:defRPr>
            </a:lvl4pPr>
            <a:lvl5pPr marL="1828800" indent="0">
              <a:buNone/>
              <a:defRPr sz="2000" b="1">
                <a:solidFill>
                  <a:srgbClr val="0088FF"/>
                </a:solidFill>
                <a:latin typeface="Verdana"/>
                <a:cs typeface="Verdana"/>
              </a:defRPr>
            </a:lvl5pPr>
          </a:lstStyle>
          <a:p>
            <a:pPr lvl="0"/>
            <a:r>
              <a:rPr lang="en-US" dirty="0" smtClean="0"/>
              <a:t>Click to edit subtitle</a:t>
            </a:r>
            <a:endParaRPr lang="en-US" dirty="0"/>
          </a:p>
        </p:txBody>
      </p:sp>
      <p:sp>
        <p:nvSpPr>
          <p:cNvPr id="10" name="Content Placeholder 9"/>
          <p:cNvSpPr>
            <a:spLocks noGrp="1"/>
          </p:cNvSpPr>
          <p:nvPr>
            <p:ph sz="quarter" idx="18"/>
          </p:nvPr>
        </p:nvSpPr>
        <p:spPr>
          <a:xfrm>
            <a:off x="839788" y="1972734"/>
            <a:ext cx="3835400" cy="3734330"/>
          </a:xfrm>
          <a:prstGeom prst="rect">
            <a:avLst/>
          </a:prstGeom>
        </p:spPr>
        <p:txBody>
          <a:bodyPr vert="horz" lIns="0" tIns="0" rIns="0" bIns="0"/>
          <a:lstStyle>
            <a:lvl1pPr marL="180000" indent="-180000">
              <a:spcBef>
                <a:spcPts val="600"/>
              </a:spcBef>
              <a:defRPr sz="1400">
                <a:latin typeface="Verdana"/>
                <a:cs typeface="Verdana"/>
              </a:defRPr>
            </a:lvl1pPr>
            <a:lvl2pPr marL="360000" indent="-180000">
              <a:spcBef>
                <a:spcPts val="600"/>
              </a:spcBef>
              <a:defRPr sz="1400">
                <a:latin typeface="Verdana"/>
                <a:cs typeface="Verdana"/>
              </a:defRPr>
            </a:lvl2pPr>
            <a:lvl3pPr marL="540000" indent="-180000">
              <a:spcBef>
                <a:spcPts val="600"/>
              </a:spcBef>
              <a:defRPr sz="1400">
                <a:latin typeface="Verdana"/>
                <a:cs typeface="Verdana"/>
              </a:defRPr>
            </a:lvl3pPr>
            <a:lvl4pPr marL="720000" indent="-180000">
              <a:spcBef>
                <a:spcPts val="600"/>
              </a:spcBef>
              <a:defRPr sz="1400">
                <a:latin typeface="Verdana"/>
                <a:cs typeface="Verdana"/>
              </a:defRPr>
            </a:lvl4pPr>
            <a:lvl5pPr marL="900000" indent="-180000">
              <a:spcBef>
                <a:spcPts val="600"/>
              </a:spcBef>
              <a:defRPr sz="1400">
                <a:latin typeface="Verdana"/>
                <a:cs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9"/>
          <p:cNvSpPr>
            <a:spLocks noGrp="1"/>
          </p:cNvSpPr>
          <p:nvPr>
            <p:ph sz="quarter" idx="19"/>
          </p:nvPr>
        </p:nvSpPr>
        <p:spPr>
          <a:xfrm>
            <a:off x="4932040" y="1972734"/>
            <a:ext cx="3835400" cy="3734330"/>
          </a:xfrm>
          <a:prstGeom prst="rect">
            <a:avLst/>
          </a:prstGeom>
        </p:spPr>
        <p:txBody>
          <a:bodyPr vert="horz" lIns="0" tIns="0" rIns="0" bIns="0"/>
          <a:lstStyle>
            <a:lvl1pPr marL="180000" indent="-180000">
              <a:spcBef>
                <a:spcPts val="600"/>
              </a:spcBef>
              <a:defRPr sz="1400">
                <a:latin typeface="Verdana"/>
                <a:cs typeface="Verdana"/>
              </a:defRPr>
            </a:lvl1pPr>
            <a:lvl2pPr marL="360000" indent="-180000">
              <a:spcBef>
                <a:spcPts val="600"/>
              </a:spcBef>
              <a:defRPr sz="1400">
                <a:latin typeface="Verdana"/>
                <a:cs typeface="Verdana"/>
              </a:defRPr>
            </a:lvl2pPr>
            <a:lvl3pPr marL="540000" indent="-180000">
              <a:spcBef>
                <a:spcPts val="600"/>
              </a:spcBef>
              <a:defRPr sz="1400">
                <a:latin typeface="Verdana"/>
                <a:cs typeface="Verdana"/>
              </a:defRPr>
            </a:lvl3pPr>
            <a:lvl4pPr marL="720000" indent="-180000">
              <a:spcBef>
                <a:spcPts val="600"/>
              </a:spcBef>
              <a:defRPr sz="1400">
                <a:latin typeface="Verdana"/>
                <a:cs typeface="Verdana"/>
              </a:defRPr>
            </a:lvl4pPr>
            <a:lvl5pPr marL="900000" indent="-180000">
              <a:spcBef>
                <a:spcPts val="600"/>
              </a:spcBef>
              <a:defRPr sz="1400">
                <a:latin typeface="Verdana"/>
                <a:cs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31"/>
          <p:cNvSpPr>
            <a:spLocks noGrp="1"/>
          </p:cNvSpPr>
          <p:nvPr>
            <p:ph type="title" hasCustomPrompt="1"/>
          </p:nvPr>
        </p:nvSpPr>
        <p:spPr>
          <a:xfrm>
            <a:off x="2" y="415654"/>
            <a:ext cx="9143998" cy="925114"/>
          </a:xfrm>
          <a:prstGeom prst="rect">
            <a:avLst/>
          </a:prstGeom>
          <a:solidFill>
            <a:srgbClr val="0091FF">
              <a:alpha val="70000"/>
            </a:srgbClr>
          </a:solidFill>
        </p:spPr>
        <p:txBody>
          <a:bodyPr vert="horz" tIns="0" bIns="61200" anchor="ctr" anchorCtr="0"/>
          <a:lstStyle>
            <a:lvl1pPr marL="756000" algn="l">
              <a:defRPr sz="3000" b="1">
                <a:solidFill>
                  <a:srgbClr val="FFFFFF"/>
                </a:solidFill>
                <a:latin typeface="Verdana"/>
                <a:cs typeface="Verdana"/>
              </a:defRPr>
            </a:lvl1pPr>
          </a:lstStyle>
          <a:p>
            <a:r>
              <a:rPr lang="en-US" dirty="0" smtClean="0"/>
              <a:t>Edit Title</a:t>
            </a:r>
            <a:endParaRPr lang="en-US" dirty="0"/>
          </a:p>
        </p:txBody>
      </p:sp>
    </p:spTree>
    <p:extLst>
      <p:ext uri="{BB962C8B-B14F-4D97-AF65-F5344CB8AC3E}">
        <p14:creationId xmlns:p14="http://schemas.microsoft.com/office/powerpoint/2010/main" val="389669327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and title">
    <p:spTree>
      <p:nvGrpSpPr>
        <p:cNvPr id="1" name=""/>
        <p:cNvGrpSpPr/>
        <p:nvPr/>
      </p:nvGrpSpPr>
      <p:grpSpPr>
        <a:xfrm>
          <a:off x="0" y="0"/>
          <a:ext cx="0" cy="0"/>
          <a:chOff x="0" y="0"/>
          <a:chExt cx="0" cy="0"/>
        </a:xfrm>
      </p:grpSpPr>
      <p:sp>
        <p:nvSpPr>
          <p:cNvPr id="3" name="TextBox 2"/>
          <p:cNvSpPr txBox="1"/>
          <p:nvPr userDrawn="1"/>
        </p:nvSpPr>
        <p:spPr>
          <a:xfrm>
            <a:off x="0" y="0"/>
            <a:ext cx="539750" cy="6858000"/>
          </a:xfrm>
          <a:prstGeom prst="rect">
            <a:avLst/>
          </a:prstGeom>
          <a:solidFill>
            <a:srgbClr val="0088FF"/>
          </a:solidFill>
          <a:ln>
            <a:noFill/>
          </a:ln>
          <a:effectLst/>
        </p:spPr>
        <p:style>
          <a:lnRef idx="1">
            <a:schemeClr val="accent3"/>
          </a:lnRef>
          <a:fillRef idx="3">
            <a:schemeClr val="accent3"/>
          </a:fillRef>
          <a:effectRef idx="2">
            <a:schemeClr val="accent3"/>
          </a:effectRef>
          <a:fontRef idx="minor">
            <a:schemeClr val="lt1"/>
          </a:fontRef>
        </p:style>
        <p:txBody>
          <a:bodyPr wrap="square">
            <a:spAutoFit/>
          </a:bodyPr>
          <a:lstStyle/>
          <a:p>
            <a:pPr>
              <a:defRPr/>
            </a:pPr>
            <a:endParaRPr lang="en-US">
              <a:solidFill>
                <a:srgbClr val="0065A2"/>
              </a:solidFill>
            </a:endParaRPr>
          </a:p>
        </p:txBody>
      </p:sp>
      <p:pic>
        <p:nvPicPr>
          <p:cNvPr id="6" name="Picture 6" descr="WFPlogo-english-extended-blue.gif"/>
          <p:cNvPicPr>
            <a:picLocks noChangeAspect="1"/>
          </p:cNvPicPr>
          <p:nvPr userDrawn="1"/>
        </p:nvPicPr>
        <p:blipFill>
          <a:blip r:embed="rId2"/>
          <a:srcRect r="73986"/>
          <a:stretch>
            <a:fillRect/>
          </a:stretch>
        </p:blipFill>
        <p:spPr bwMode="auto">
          <a:xfrm>
            <a:off x="8035608" y="5778918"/>
            <a:ext cx="841678" cy="868362"/>
          </a:xfrm>
          <a:prstGeom prst="rect">
            <a:avLst/>
          </a:prstGeom>
          <a:noFill/>
          <a:ln w="9525">
            <a:noFill/>
            <a:miter lim="800000"/>
            <a:headEnd/>
            <a:tailEnd/>
          </a:ln>
        </p:spPr>
      </p:pic>
      <p:sp>
        <p:nvSpPr>
          <p:cNvPr id="32" name="Title 31"/>
          <p:cNvSpPr>
            <a:spLocks noGrp="1"/>
          </p:cNvSpPr>
          <p:nvPr>
            <p:ph type="title" hasCustomPrompt="1"/>
          </p:nvPr>
        </p:nvSpPr>
        <p:spPr>
          <a:xfrm>
            <a:off x="2" y="4745112"/>
            <a:ext cx="9143998" cy="925114"/>
          </a:xfrm>
          <a:prstGeom prst="rect">
            <a:avLst/>
          </a:prstGeom>
          <a:solidFill>
            <a:srgbClr val="0091FF">
              <a:alpha val="70000"/>
            </a:srgbClr>
          </a:solidFill>
        </p:spPr>
        <p:txBody>
          <a:bodyPr vert="horz" tIns="0" bIns="61200" anchor="ctr" anchorCtr="0"/>
          <a:lstStyle>
            <a:lvl1pPr marL="756000" algn="l">
              <a:defRPr sz="3000" b="1">
                <a:solidFill>
                  <a:srgbClr val="FFFFFF"/>
                </a:solidFill>
                <a:latin typeface="Verdana"/>
                <a:cs typeface="Verdana"/>
              </a:defRPr>
            </a:lvl1pPr>
          </a:lstStyle>
          <a:p>
            <a:r>
              <a:rPr lang="en-US" dirty="0" smtClean="0"/>
              <a:t>Edit Title</a:t>
            </a:r>
            <a:endParaRPr lang="en-US" dirty="0"/>
          </a:p>
        </p:txBody>
      </p:sp>
      <p:sp>
        <p:nvSpPr>
          <p:cNvPr id="9" name="Content Placeholder 2"/>
          <p:cNvSpPr>
            <a:spLocks noGrp="1"/>
          </p:cNvSpPr>
          <p:nvPr>
            <p:ph idx="1" hasCustomPrompt="1"/>
          </p:nvPr>
        </p:nvSpPr>
        <p:spPr>
          <a:xfrm>
            <a:off x="839788" y="795867"/>
            <a:ext cx="5815012" cy="3505200"/>
          </a:xfrm>
          <a:prstGeom prst="rect">
            <a:avLst/>
          </a:prstGeom>
        </p:spPr>
        <p:txBody>
          <a:bodyPr lIns="0" tIns="0" rIns="0" bIns="0"/>
          <a:lstStyle>
            <a:lvl1pPr marL="0" indent="0">
              <a:spcBef>
                <a:spcPts val="850"/>
              </a:spcBef>
              <a:buFontTx/>
              <a:buNone/>
              <a:defRPr sz="1400">
                <a:latin typeface="Verdana"/>
                <a:cs typeface="Verdana"/>
              </a:defRPr>
            </a:lvl1pPr>
          </a:lstStyle>
          <a:p>
            <a:r>
              <a:rPr lang="en-US" dirty="0" smtClean="0"/>
              <a:t>Click to add text</a:t>
            </a:r>
            <a:endParaRPr lang="en-US" dirty="0"/>
          </a:p>
        </p:txBody>
      </p:sp>
    </p:spTree>
    <p:extLst>
      <p:ext uri="{BB962C8B-B14F-4D97-AF65-F5344CB8AC3E}">
        <p14:creationId xmlns:p14="http://schemas.microsoft.com/office/powerpoint/2010/main" val="173771627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10" name="Picture Placeholder 2"/>
          <p:cNvSpPr>
            <a:spLocks noGrp="1"/>
          </p:cNvSpPr>
          <p:nvPr>
            <p:ph type="pic" idx="1"/>
          </p:nvPr>
        </p:nvSpPr>
        <p:spPr>
          <a:xfrm>
            <a:off x="539750" y="407678"/>
            <a:ext cx="5245926" cy="3402322"/>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3" name="TextBox 2"/>
          <p:cNvSpPr txBox="1"/>
          <p:nvPr userDrawn="1"/>
        </p:nvSpPr>
        <p:spPr>
          <a:xfrm>
            <a:off x="0" y="0"/>
            <a:ext cx="539750" cy="6858000"/>
          </a:xfrm>
          <a:prstGeom prst="rect">
            <a:avLst/>
          </a:prstGeom>
          <a:solidFill>
            <a:srgbClr val="0088FF"/>
          </a:solidFill>
          <a:ln>
            <a:noFill/>
          </a:ln>
          <a:effectLst/>
        </p:spPr>
        <p:style>
          <a:lnRef idx="1">
            <a:schemeClr val="accent3"/>
          </a:lnRef>
          <a:fillRef idx="3">
            <a:schemeClr val="accent3"/>
          </a:fillRef>
          <a:effectRef idx="2">
            <a:schemeClr val="accent3"/>
          </a:effectRef>
          <a:fontRef idx="minor">
            <a:schemeClr val="lt1"/>
          </a:fontRef>
        </p:style>
        <p:txBody>
          <a:bodyPr wrap="square">
            <a:spAutoFit/>
          </a:bodyPr>
          <a:lstStyle/>
          <a:p>
            <a:pPr>
              <a:defRPr/>
            </a:pPr>
            <a:endParaRPr lang="en-US">
              <a:solidFill>
                <a:srgbClr val="0065A2"/>
              </a:solidFill>
            </a:endParaRPr>
          </a:p>
        </p:txBody>
      </p:sp>
      <p:pic>
        <p:nvPicPr>
          <p:cNvPr id="6" name="Picture 6" descr="WFPlogo-english-extended-blue.gif"/>
          <p:cNvPicPr>
            <a:picLocks noChangeAspect="1"/>
          </p:cNvPicPr>
          <p:nvPr userDrawn="1"/>
        </p:nvPicPr>
        <p:blipFill>
          <a:blip r:embed="rId2"/>
          <a:srcRect r="73986"/>
          <a:stretch>
            <a:fillRect/>
          </a:stretch>
        </p:blipFill>
        <p:spPr bwMode="auto">
          <a:xfrm>
            <a:off x="8035608" y="5778918"/>
            <a:ext cx="841678" cy="868362"/>
          </a:xfrm>
          <a:prstGeom prst="rect">
            <a:avLst/>
          </a:prstGeom>
          <a:noFill/>
          <a:ln w="9525">
            <a:noFill/>
            <a:miter lim="800000"/>
            <a:headEnd/>
            <a:tailEnd/>
          </a:ln>
        </p:spPr>
      </p:pic>
      <p:sp>
        <p:nvSpPr>
          <p:cNvPr id="34" name="Text Placeholder 33"/>
          <p:cNvSpPr>
            <a:spLocks noGrp="1"/>
          </p:cNvSpPr>
          <p:nvPr>
            <p:ph type="body" sz="quarter" idx="10" hasCustomPrompt="1"/>
          </p:nvPr>
        </p:nvSpPr>
        <p:spPr>
          <a:xfrm>
            <a:off x="827855" y="4221088"/>
            <a:ext cx="4957821" cy="360040"/>
          </a:xfrm>
          <a:prstGeom prst="rect">
            <a:avLst/>
          </a:prstGeom>
        </p:spPr>
        <p:txBody>
          <a:bodyPr vert="horz" lIns="0" rIns="0" bIns="0"/>
          <a:lstStyle>
            <a:lvl1pPr marL="0" indent="0">
              <a:buNone/>
              <a:defRPr sz="1700" b="1">
                <a:latin typeface="Verdana"/>
                <a:cs typeface="Verdana"/>
              </a:defRPr>
            </a:lvl1pPr>
            <a:lvl2pPr marL="457200" indent="0">
              <a:buNone/>
              <a:defRPr sz="1700" b="1">
                <a:latin typeface="Verdana"/>
                <a:cs typeface="Verdana"/>
              </a:defRPr>
            </a:lvl2pPr>
            <a:lvl3pPr marL="914400" indent="0">
              <a:buNone/>
              <a:defRPr sz="1700" b="1">
                <a:latin typeface="Verdana"/>
                <a:cs typeface="Verdana"/>
              </a:defRPr>
            </a:lvl3pPr>
            <a:lvl4pPr marL="1371600" indent="0">
              <a:buNone/>
              <a:defRPr sz="1700" b="1">
                <a:latin typeface="Verdana"/>
                <a:cs typeface="Verdana"/>
              </a:defRPr>
            </a:lvl4pPr>
            <a:lvl5pPr marL="1828800" indent="0">
              <a:buNone/>
              <a:defRPr sz="1700" b="1">
                <a:latin typeface="Verdana"/>
                <a:cs typeface="Verdana"/>
              </a:defRPr>
            </a:lvl5pPr>
          </a:lstStyle>
          <a:p>
            <a:pPr lvl="0"/>
            <a:r>
              <a:rPr lang="en-US" dirty="0" smtClean="0"/>
              <a:t>Click to edit text</a:t>
            </a:r>
          </a:p>
          <a:p>
            <a:pPr lvl="0"/>
            <a:endParaRPr lang="en-US" dirty="0"/>
          </a:p>
        </p:txBody>
      </p:sp>
      <p:sp>
        <p:nvSpPr>
          <p:cNvPr id="36" name="Text Placeholder 35"/>
          <p:cNvSpPr>
            <a:spLocks noGrp="1"/>
          </p:cNvSpPr>
          <p:nvPr>
            <p:ph type="body" sz="quarter" idx="11" hasCustomPrompt="1"/>
          </p:nvPr>
        </p:nvSpPr>
        <p:spPr>
          <a:xfrm>
            <a:off x="5943600" y="2734733"/>
            <a:ext cx="2736527" cy="1075267"/>
          </a:xfrm>
          <a:prstGeom prst="rect">
            <a:avLst/>
          </a:prstGeom>
        </p:spPr>
        <p:txBody>
          <a:bodyPr vert="horz" lIns="0" tIns="0" rIns="0" bIns="0"/>
          <a:lstStyle>
            <a:lvl1pPr marL="0" indent="0" algn="l">
              <a:buNone/>
              <a:defRPr sz="1700">
                <a:solidFill>
                  <a:srgbClr val="0088FF"/>
                </a:solidFill>
                <a:latin typeface="Verdana"/>
                <a:cs typeface="Verdana"/>
              </a:defRPr>
            </a:lvl1pPr>
            <a:lvl2pPr marL="457200" indent="0" algn="l">
              <a:buNone/>
              <a:defRPr sz="1700">
                <a:latin typeface="Verdana"/>
                <a:cs typeface="Verdana"/>
              </a:defRPr>
            </a:lvl2pPr>
            <a:lvl3pPr marL="914400" indent="0" algn="l">
              <a:buNone/>
              <a:defRPr sz="1700">
                <a:latin typeface="Verdana"/>
                <a:cs typeface="Verdana"/>
              </a:defRPr>
            </a:lvl3pPr>
            <a:lvl4pPr marL="1371600" indent="0" algn="l">
              <a:buNone/>
              <a:defRPr sz="1700">
                <a:latin typeface="Verdana"/>
                <a:cs typeface="Verdana"/>
              </a:defRPr>
            </a:lvl4pPr>
            <a:lvl5pPr marL="1828800" indent="0" algn="l">
              <a:buNone/>
              <a:defRPr sz="1700">
                <a:latin typeface="Verdana"/>
                <a:cs typeface="Verdana"/>
              </a:defRPr>
            </a:lvl5pPr>
          </a:lstStyle>
          <a:p>
            <a:pPr lvl="0"/>
            <a:r>
              <a:rPr lang="en-US" dirty="0" smtClean="0"/>
              <a:t>Click to edit text</a:t>
            </a:r>
            <a:endParaRPr lang="en-US" dirty="0"/>
          </a:p>
        </p:txBody>
      </p:sp>
      <p:sp>
        <p:nvSpPr>
          <p:cNvPr id="38" name="Text Placeholder 37"/>
          <p:cNvSpPr>
            <a:spLocks noGrp="1"/>
          </p:cNvSpPr>
          <p:nvPr>
            <p:ph type="body" sz="quarter" idx="12" hasCustomPrompt="1"/>
          </p:nvPr>
        </p:nvSpPr>
        <p:spPr>
          <a:xfrm>
            <a:off x="824360" y="4437112"/>
            <a:ext cx="3963664" cy="1872208"/>
          </a:xfrm>
          <a:prstGeom prst="rect">
            <a:avLst/>
          </a:prstGeom>
        </p:spPr>
        <p:txBody>
          <a:bodyPr vert="horz" lIns="0" rIns="0" bIns="0"/>
          <a:lstStyle>
            <a:lvl1pPr marL="342900" marR="0" indent="-342900" algn="l" defTabSz="457200" rtl="0" eaLnBrk="1" fontAlgn="auto" latinLnBrk="0" hangingPunct="1">
              <a:lnSpc>
                <a:spcPts val="3440"/>
              </a:lnSpc>
              <a:spcBef>
                <a:spcPts val="600"/>
              </a:spcBef>
              <a:spcAft>
                <a:spcPts val="0"/>
              </a:spcAft>
              <a:buClr>
                <a:srgbClr val="0088FF"/>
              </a:buClr>
              <a:buSzTx/>
              <a:buFont typeface="Wingdings" charset="2"/>
              <a:buAutoNum type="arabicPlain"/>
              <a:tabLst/>
              <a:defRPr sz="1700">
                <a:latin typeface="Verdana"/>
                <a:cs typeface="Verdana"/>
              </a:defRPr>
            </a:lvl1pPr>
          </a:lstStyle>
          <a:p>
            <a:pPr lvl="0"/>
            <a:r>
              <a:rPr lang="en-US" dirty="0" smtClean="0"/>
              <a:t>Click to edit first level text</a:t>
            </a:r>
          </a:p>
          <a:p>
            <a:pPr marL="342900" marR="0" lvl="0" indent="-342900" algn="l" defTabSz="457200" rtl="0" eaLnBrk="1" fontAlgn="auto" latinLnBrk="0" hangingPunct="1">
              <a:lnSpc>
                <a:spcPct val="100000"/>
              </a:lnSpc>
              <a:spcBef>
                <a:spcPct val="20000"/>
              </a:spcBef>
              <a:spcAft>
                <a:spcPts val="0"/>
              </a:spcAft>
              <a:buClr>
                <a:srgbClr val="0088FF"/>
              </a:buClr>
              <a:buSzTx/>
              <a:tabLst/>
              <a:defRPr/>
            </a:pPr>
            <a:r>
              <a:rPr lang="en-US" dirty="0" smtClean="0"/>
              <a:t>Click to edit first level text</a:t>
            </a:r>
          </a:p>
          <a:p>
            <a:pPr marL="342900" marR="0" lvl="0" indent="-342900" algn="l" defTabSz="457200" rtl="0" eaLnBrk="1" fontAlgn="auto" latinLnBrk="0" hangingPunct="1">
              <a:lnSpc>
                <a:spcPct val="100000"/>
              </a:lnSpc>
              <a:spcBef>
                <a:spcPct val="20000"/>
              </a:spcBef>
              <a:spcAft>
                <a:spcPts val="0"/>
              </a:spcAft>
              <a:buClr>
                <a:srgbClr val="0088FF"/>
              </a:buClr>
              <a:buSzTx/>
              <a:tabLst/>
              <a:defRPr/>
            </a:pPr>
            <a:r>
              <a:rPr lang="en-US" dirty="0" smtClean="0"/>
              <a:t>Click to edit first level text</a:t>
            </a:r>
          </a:p>
          <a:p>
            <a:pPr marL="342900" marR="0" lvl="0" indent="-342900" algn="l" defTabSz="457200" rtl="0" eaLnBrk="1" fontAlgn="auto" latinLnBrk="0" hangingPunct="1">
              <a:lnSpc>
                <a:spcPct val="100000"/>
              </a:lnSpc>
              <a:spcBef>
                <a:spcPct val="20000"/>
              </a:spcBef>
              <a:spcAft>
                <a:spcPts val="0"/>
              </a:spcAft>
              <a:buClr>
                <a:srgbClr val="0088FF"/>
              </a:buClr>
              <a:buSzTx/>
              <a:tabLst/>
              <a:defRPr/>
            </a:pPr>
            <a:r>
              <a:rPr lang="en-US" dirty="0" smtClean="0"/>
              <a:t>Click to edit first level text</a:t>
            </a:r>
          </a:p>
          <a:p>
            <a:pPr marL="342900" marR="0" lvl="0" indent="-342900" algn="l" defTabSz="457200" rtl="0" eaLnBrk="1" fontAlgn="auto" latinLnBrk="0" hangingPunct="1">
              <a:lnSpc>
                <a:spcPct val="100000"/>
              </a:lnSpc>
              <a:spcBef>
                <a:spcPct val="20000"/>
              </a:spcBef>
              <a:spcAft>
                <a:spcPts val="0"/>
              </a:spcAft>
              <a:buClr>
                <a:srgbClr val="0088FF"/>
              </a:buClr>
              <a:buSzTx/>
              <a:tabLst/>
              <a:defRPr/>
            </a:pPr>
            <a:r>
              <a:rPr lang="en-US" dirty="0" smtClean="0"/>
              <a:t>Click to edit first level </a:t>
            </a:r>
            <a:r>
              <a:rPr lang="en-US" dirty="0" err="1" smtClean="0"/>
              <a:t>tex</a:t>
            </a:r>
            <a:endParaRPr lang="en-US" dirty="0"/>
          </a:p>
        </p:txBody>
      </p:sp>
      <p:sp>
        <p:nvSpPr>
          <p:cNvPr id="9" name="Title 31"/>
          <p:cNvSpPr>
            <a:spLocks noGrp="1"/>
          </p:cNvSpPr>
          <p:nvPr>
            <p:ph type="title" hasCustomPrompt="1"/>
          </p:nvPr>
        </p:nvSpPr>
        <p:spPr>
          <a:xfrm>
            <a:off x="2" y="415654"/>
            <a:ext cx="9143998" cy="925114"/>
          </a:xfrm>
          <a:prstGeom prst="rect">
            <a:avLst/>
          </a:prstGeom>
          <a:solidFill>
            <a:srgbClr val="0091FF">
              <a:alpha val="70000"/>
            </a:srgbClr>
          </a:solidFill>
        </p:spPr>
        <p:txBody>
          <a:bodyPr vert="horz" tIns="0" bIns="61200" anchor="ctr" anchorCtr="0"/>
          <a:lstStyle>
            <a:lvl1pPr marL="756000" algn="l">
              <a:defRPr sz="3000" b="1">
                <a:solidFill>
                  <a:srgbClr val="FFFFFF"/>
                </a:solidFill>
                <a:latin typeface="Verdana"/>
                <a:cs typeface="Verdana"/>
              </a:defRPr>
            </a:lvl1pPr>
          </a:lstStyle>
          <a:p>
            <a:r>
              <a:rPr lang="en-US" dirty="0" smtClean="0"/>
              <a:t>Edit Title</a:t>
            </a:r>
            <a:endParaRPr lang="en-US" dirty="0"/>
          </a:p>
        </p:txBody>
      </p:sp>
    </p:spTree>
    <p:extLst>
      <p:ext uri="{BB962C8B-B14F-4D97-AF65-F5344CB8AC3E}">
        <p14:creationId xmlns:p14="http://schemas.microsoft.com/office/powerpoint/2010/main" val="310563161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pictures with content">
    <p:spTree>
      <p:nvGrpSpPr>
        <p:cNvPr id="1" name=""/>
        <p:cNvGrpSpPr/>
        <p:nvPr/>
      </p:nvGrpSpPr>
      <p:grpSpPr>
        <a:xfrm>
          <a:off x="0" y="0"/>
          <a:ext cx="0" cy="0"/>
          <a:chOff x="0" y="0"/>
          <a:chExt cx="0" cy="0"/>
        </a:xfrm>
      </p:grpSpPr>
      <p:sp>
        <p:nvSpPr>
          <p:cNvPr id="11" name="TextBox 10"/>
          <p:cNvSpPr txBox="1"/>
          <p:nvPr userDrawn="1"/>
        </p:nvSpPr>
        <p:spPr>
          <a:xfrm>
            <a:off x="0" y="0"/>
            <a:ext cx="539750" cy="6858000"/>
          </a:xfrm>
          <a:prstGeom prst="rect">
            <a:avLst/>
          </a:prstGeom>
          <a:solidFill>
            <a:srgbClr val="0088FF"/>
          </a:solidFill>
          <a:ln>
            <a:noFill/>
          </a:ln>
          <a:effectLst/>
        </p:spPr>
        <p:style>
          <a:lnRef idx="1">
            <a:schemeClr val="accent3"/>
          </a:lnRef>
          <a:fillRef idx="3">
            <a:schemeClr val="accent3"/>
          </a:fillRef>
          <a:effectRef idx="2">
            <a:schemeClr val="accent3"/>
          </a:effectRef>
          <a:fontRef idx="minor">
            <a:schemeClr val="lt1"/>
          </a:fontRef>
        </p:style>
        <p:txBody>
          <a:bodyPr wrap="square">
            <a:spAutoFit/>
          </a:bodyPr>
          <a:lstStyle/>
          <a:p>
            <a:pPr>
              <a:defRPr/>
            </a:pPr>
            <a:endParaRPr lang="en-US">
              <a:solidFill>
                <a:srgbClr val="0065A2"/>
              </a:solidFill>
            </a:endParaRPr>
          </a:p>
        </p:txBody>
      </p:sp>
      <p:pic>
        <p:nvPicPr>
          <p:cNvPr id="13" name="Picture 6" descr="WFPlogo-english-extended-blue.gif"/>
          <p:cNvPicPr>
            <a:picLocks noChangeAspect="1"/>
          </p:cNvPicPr>
          <p:nvPr userDrawn="1"/>
        </p:nvPicPr>
        <p:blipFill>
          <a:blip r:embed="rId2"/>
          <a:srcRect r="73986"/>
          <a:stretch>
            <a:fillRect/>
          </a:stretch>
        </p:blipFill>
        <p:spPr bwMode="auto">
          <a:xfrm>
            <a:off x="8035608" y="5778918"/>
            <a:ext cx="841678" cy="868362"/>
          </a:xfrm>
          <a:prstGeom prst="rect">
            <a:avLst/>
          </a:prstGeom>
          <a:noFill/>
          <a:ln w="9525">
            <a:noFill/>
            <a:miter lim="800000"/>
            <a:headEnd/>
            <a:tailEnd/>
          </a:ln>
        </p:spPr>
      </p:pic>
      <p:sp>
        <p:nvSpPr>
          <p:cNvPr id="15" name="Picture Placeholder 2"/>
          <p:cNvSpPr>
            <a:spLocks noGrp="1"/>
          </p:cNvSpPr>
          <p:nvPr>
            <p:ph type="pic" idx="1"/>
          </p:nvPr>
        </p:nvSpPr>
        <p:spPr>
          <a:xfrm>
            <a:off x="539750" y="1676401"/>
            <a:ext cx="2813050" cy="1984026"/>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8" name="Picture Placeholder 2"/>
          <p:cNvSpPr>
            <a:spLocks noGrp="1"/>
          </p:cNvSpPr>
          <p:nvPr>
            <p:ph type="pic" idx="10"/>
          </p:nvPr>
        </p:nvSpPr>
        <p:spPr>
          <a:xfrm>
            <a:off x="6330950" y="1676401"/>
            <a:ext cx="2813050" cy="1984026"/>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9" name="Picture Placeholder 2"/>
          <p:cNvSpPr>
            <a:spLocks noGrp="1"/>
          </p:cNvSpPr>
          <p:nvPr>
            <p:ph type="pic" idx="11"/>
          </p:nvPr>
        </p:nvSpPr>
        <p:spPr>
          <a:xfrm>
            <a:off x="3435350" y="1676401"/>
            <a:ext cx="2813050" cy="1984026"/>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20" name="Text Placeholder 33"/>
          <p:cNvSpPr>
            <a:spLocks noGrp="1"/>
          </p:cNvSpPr>
          <p:nvPr>
            <p:ph type="body" sz="quarter" idx="12" hasCustomPrompt="1"/>
          </p:nvPr>
        </p:nvSpPr>
        <p:spPr>
          <a:xfrm>
            <a:off x="873889" y="3861048"/>
            <a:ext cx="4130159" cy="2194520"/>
          </a:xfrm>
          <a:prstGeom prst="rect">
            <a:avLst/>
          </a:prstGeom>
        </p:spPr>
        <p:txBody>
          <a:bodyPr vert="horz" wrap="none" lIns="0" tIns="0" rIns="0" bIns="0" anchor="t" anchorCtr="0"/>
          <a:lstStyle>
            <a:lvl1pPr marL="0" indent="-381600">
              <a:lnSpc>
                <a:spcPct val="200000"/>
              </a:lnSpc>
              <a:spcBef>
                <a:spcPts val="0"/>
              </a:spcBef>
              <a:buNone/>
              <a:defRPr sz="1700" b="1">
                <a:latin typeface="Verdana"/>
                <a:cs typeface="Verdana"/>
              </a:defRPr>
            </a:lvl1pPr>
            <a:lvl2pPr marL="457200" indent="0">
              <a:buNone/>
              <a:defRPr sz="1700" b="1">
                <a:latin typeface="Verdana"/>
                <a:cs typeface="Verdana"/>
              </a:defRPr>
            </a:lvl2pPr>
            <a:lvl3pPr marL="914400" indent="0">
              <a:buNone/>
              <a:defRPr sz="1700" b="1">
                <a:latin typeface="Verdana"/>
                <a:cs typeface="Verdana"/>
              </a:defRPr>
            </a:lvl3pPr>
            <a:lvl4pPr marL="1371600" indent="0">
              <a:buNone/>
              <a:defRPr sz="1700" b="1">
                <a:latin typeface="Verdana"/>
                <a:cs typeface="Verdana"/>
              </a:defRPr>
            </a:lvl4pPr>
            <a:lvl5pPr marL="1828800" indent="0">
              <a:buNone/>
              <a:defRPr sz="1700" b="1">
                <a:latin typeface="Verdana"/>
                <a:cs typeface="Verdana"/>
              </a:defRPr>
            </a:lvl5pPr>
          </a:lstStyle>
          <a:p>
            <a:pPr lvl="0"/>
            <a:r>
              <a:rPr lang="en-US" dirty="0" smtClean="0"/>
              <a:t>Click to edit text</a:t>
            </a:r>
          </a:p>
          <a:p>
            <a:pPr lvl="0"/>
            <a:r>
              <a:rPr lang="en-US" dirty="0" smtClean="0"/>
              <a:t>Click to edit text</a:t>
            </a:r>
          </a:p>
          <a:p>
            <a:pPr lvl="0"/>
            <a:r>
              <a:rPr lang="en-US" dirty="0" smtClean="0"/>
              <a:t>Click to edit text</a:t>
            </a:r>
          </a:p>
          <a:p>
            <a:pPr lvl="0"/>
            <a:r>
              <a:rPr lang="en-US" dirty="0" smtClean="0"/>
              <a:t>Click to edit text</a:t>
            </a:r>
          </a:p>
        </p:txBody>
      </p:sp>
      <p:sp>
        <p:nvSpPr>
          <p:cNvPr id="9" name="Title 31"/>
          <p:cNvSpPr>
            <a:spLocks noGrp="1"/>
          </p:cNvSpPr>
          <p:nvPr>
            <p:ph type="title" hasCustomPrompt="1"/>
          </p:nvPr>
        </p:nvSpPr>
        <p:spPr>
          <a:xfrm>
            <a:off x="2" y="415654"/>
            <a:ext cx="9143998" cy="925114"/>
          </a:xfrm>
          <a:prstGeom prst="rect">
            <a:avLst/>
          </a:prstGeom>
          <a:solidFill>
            <a:srgbClr val="0091FF">
              <a:alpha val="70000"/>
            </a:srgbClr>
          </a:solidFill>
        </p:spPr>
        <p:txBody>
          <a:bodyPr vert="horz" tIns="0" bIns="61200" anchor="ctr" anchorCtr="0"/>
          <a:lstStyle>
            <a:lvl1pPr marL="756000" algn="l">
              <a:defRPr sz="3000" b="1">
                <a:solidFill>
                  <a:srgbClr val="FFFFFF"/>
                </a:solidFill>
                <a:latin typeface="Verdana"/>
                <a:cs typeface="Verdana"/>
              </a:defRPr>
            </a:lvl1pPr>
          </a:lstStyle>
          <a:p>
            <a:r>
              <a:rPr lang="en-US" dirty="0" smtClean="0"/>
              <a:t>Edit Title</a:t>
            </a:r>
            <a:endParaRPr lang="en-US" dirty="0"/>
          </a:p>
        </p:txBody>
      </p:sp>
    </p:spTree>
    <p:extLst>
      <p:ext uri="{BB962C8B-B14F-4D97-AF65-F5344CB8AC3E}">
        <p14:creationId xmlns:p14="http://schemas.microsoft.com/office/powerpoint/2010/main" val="28558006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picture with content">
    <p:spTree>
      <p:nvGrpSpPr>
        <p:cNvPr id="1" name=""/>
        <p:cNvGrpSpPr/>
        <p:nvPr/>
      </p:nvGrpSpPr>
      <p:grpSpPr>
        <a:xfrm>
          <a:off x="0" y="0"/>
          <a:ext cx="0" cy="0"/>
          <a:chOff x="0" y="0"/>
          <a:chExt cx="0" cy="0"/>
        </a:xfrm>
      </p:grpSpPr>
      <p:sp>
        <p:nvSpPr>
          <p:cNvPr id="3" name="TextBox 2"/>
          <p:cNvSpPr txBox="1"/>
          <p:nvPr userDrawn="1"/>
        </p:nvSpPr>
        <p:spPr>
          <a:xfrm>
            <a:off x="0" y="0"/>
            <a:ext cx="539750" cy="6858000"/>
          </a:xfrm>
          <a:prstGeom prst="rect">
            <a:avLst/>
          </a:prstGeom>
          <a:solidFill>
            <a:srgbClr val="0088FF"/>
          </a:solidFill>
          <a:ln>
            <a:noFill/>
          </a:ln>
          <a:effectLst/>
        </p:spPr>
        <p:style>
          <a:lnRef idx="1">
            <a:schemeClr val="accent3"/>
          </a:lnRef>
          <a:fillRef idx="3">
            <a:schemeClr val="accent3"/>
          </a:fillRef>
          <a:effectRef idx="2">
            <a:schemeClr val="accent3"/>
          </a:effectRef>
          <a:fontRef idx="minor">
            <a:schemeClr val="lt1"/>
          </a:fontRef>
        </p:style>
        <p:txBody>
          <a:bodyPr wrap="square">
            <a:spAutoFit/>
          </a:bodyPr>
          <a:lstStyle/>
          <a:p>
            <a:pPr>
              <a:defRPr/>
            </a:pPr>
            <a:endParaRPr lang="en-US">
              <a:solidFill>
                <a:srgbClr val="0065A2"/>
              </a:solidFill>
            </a:endParaRPr>
          </a:p>
        </p:txBody>
      </p:sp>
      <p:pic>
        <p:nvPicPr>
          <p:cNvPr id="4" name="Picture 6" descr="WFPlogo-english-extended-blue.gif"/>
          <p:cNvPicPr>
            <a:picLocks noChangeAspect="1"/>
          </p:cNvPicPr>
          <p:nvPr userDrawn="1"/>
        </p:nvPicPr>
        <p:blipFill>
          <a:blip r:embed="rId2"/>
          <a:srcRect r="73986"/>
          <a:stretch>
            <a:fillRect/>
          </a:stretch>
        </p:blipFill>
        <p:spPr bwMode="auto">
          <a:xfrm>
            <a:off x="8035608" y="5778918"/>
            <a:ext cx="841678" cy="868362"/>
          </a:xfrm>
          <a:prstGeom prst="rect">
            <a:avLst/>
          </a:prstGeom>
          <a:noFill/>
          <a:ln w="9525">
            <a:noFill/>
            <a:miter lim="800000"/>
            <a:headEnd/>
            <a:tailEnd/>
          </a:ln>
        </p:spPr>
      </p:pic>
      <p:sp>
        <p:nvSpPr>
          <p:cNvPr id="5" name="Picture Placeholder 2"/>
          <p:cNvSpPr>
            <a:spLocks noGrp="1"/>
          </p:cNvSpPr>
          <p:nvPr>
            <p:ph type="pic" idx="1"/>
          </p:nvPr>
        </p:nvSpPr>
        <p:spPr>
          <a:xfrm>
            <a:off x="534814" y="1676401"/>
            <a:ext cx="2813050" cy="1984026"/>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6" name="Picture Placeholder 2"/>
          <p:cNvSpPr>
            <a:spLocks noGrp="1"/>
          </p:cNvSpPr>
          <p:nvPr>
            <p:ph type="pic" idx="10"/>
          </p:nvPr>
        </p:nvSpPr>
        <p:spPr>
          <a:xfrm>
            <a:off x="534814" y="3742268"/>
            <a:ext cx="2813050" cy="1984026"/>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7" name="Picture Placeholder 2"/>
          <p:cNvSpPr>
            <a:spLocks noGrp="1"/>
          </p:cNvSpPr>
          <p:nvPr>
            <p:ph type="pic" idx="11"/>
          </p:nvPr>
        </p:nvSpPr>
        <p:spPr>
          <a:xfrm>
            <a:off x="3460750" y="1676401"/>
            <a:ext cx="2635250" cy="1984026"/>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8" name="Picture Placeholder 2"/>
          <p:cNvSpPr>
            <a:spLocks noGrp="1"/>
          </p:cNvSpPr>
          <p:nvPr>
            <p:ph type="pic" idx="12"/>
          </p:nvPr>
        </p:nvSpPr>
        <p:spPr>
          <a:xfrm>
            <a:off x="3460750" y="3742268"/>
            <a:ext cx="2635250" cy="1984026"/>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5" name="Text Placeholder 14"/>
          <p:cNvSpPr>
            <a:spLocks noGrp="1"/>
          </p:cNvSpPr>
          <p:nvPr>
            <p:ph type="body" sz="quarter" idx="15"/>
          </p:nvPr>
        </p:nvSpPr>
        <p:spPr>
          <a:xfrm>
            <a:off x="6156325" y="1676400"/>
            <a:ext cx="2700338" cy="4049713"/>
          </a:xfrm>
          <a:prstGeom prst="rect">
            <a:avLst/>
          </a:prstGeom>
        </p:spPr>
        <p:txBody>
          <a:bodyPr vert="horz" lIns="0" tIns="0" rIns="0" bIns="0"/>
          <a:lstStyle>
            <a:lvl1pPr marL="180000" indent="-180000">
              <a:lnSpc>
                <a:spcPts val="2000"/>
              </a:lnSpc>
              <a:spcBef>
                <a:spcPts val="0"/>
              </a:spcBef>
              <a:spcAft>
                <a:spcPts val="600"/>
              </a:spcAft>
              <a:defRPr sz="1400" baseline="0">
                <a:latin typeface="Verdana"/>
                <a:cs typeface="Verdana"/>
              </a:defRPr>
            </a:lvl1pPr>
            <a:lvl2pPr marL="180000" indent="-180000">
              <a:lnSpc>
                <a:spcPts val="2000"/>
              </a:lnSpc>
              <a:spcBef>
                <a:spcPts val="0"/>
              </a:spcBef>
              <a:spcAft>
                <a:spcPts val="600"/>
              </a:spcAft>
              <a:defRPr sz="1400">
                <a:latin typeface="Verdana"/>
                <a:cs typeface="Verdana"/>
              </a:defRPr>
            </a:lvl2pPr>
            <a:lvl3pPr marL="180000" indent="-180000">
              <a:lnSpc>
                <a:spcPts val="2000"/>
              </a:lnSpc>
              <a:spcBef>
                <a:spcPts val="0"/>
              </a:spcBef>
              <a:spcAft>
                <a:spcPts val="600"/>
              </a:spcAft>
              <a:defRPr sz="1400">
                <a:latin typeface="Verdana"/>
                <a:cs typeface="Verdana"/>
              </a:defRPr>
            </a:lvl3pPr>
            <a:lvl4pPr marL="180000" indent="-180000">
              <a:lnSpc>
                <a:spcPts val="2000"/>
              </a:lnSpc>
              <a:spcBef>
                <a:spcPts val="0"/>
              </a:spcBef>
              <a:spcAft>
                <a:spcPts val="600"/>
              </a:spcAft>
              <a:defRPr sz="1400">
                <a:latin typeface="Verdana"/>
                <a:cs typeface="Verdana"/>
              </a:defRPr>
            </a:lvl4pPr>
            <a:lvl5pPr marL="180000" indent="-180000">
              <a:lnSpc>
                <a:spcPts val="2000"/>
              </a:lnSpc>
              <a:spcBef>
                <a:spcPts val="0"/>
              </a:spcBef>
              <a:spcAft>
                <a:spcPts val="600"/>
              </a:spcAft>
              <a:defRPr sz="1400">
                <a:latin typeface="Verdana"/>
                <a:cs typeface="Verdana"/>
              </a:defRPr>
            </a:lvl5pPr>
          </a:lstStyle>
          <a:p>
            <a:pPr lvl="0"/>
            <a:r>
              <a:rPr lang="en-US" smtClean="0"/>
              <a:t>Click to edit Master text styles</a:t>
            </a:r>
          </a:p>
          <a:p>
            <a:pPr lvl="1"/>
            <a:r>
              <a:rPr lang="en-US" smtClean="0"/>
              <a:t>Second level</a:t>
            </a:r>
          </a:p>
        </p:txBody>
      </p:sp>
      <p:sp>
        <p:nvSpPr>
          <p:cNvPr id="12" name="Title 31"/>
          <p:cNvSpPr>
            <a:spLocks noGrp="1"/>
          </p:cNvSpPr>
          <p:nvPr>
            <p:ph type="title" hasCustomPrompt="1"/>
          </p:nvPr>
        </p:nvSpPr>
        <p:spPr>
          <a:xfrm>
            <a:off x="2" y="415654"/>
            <a:ext cx="9143998" cy="925114"/>
          </a:xfrm>
          <a:prstGeom prst="rect">
            <a:avLst/>
          </a:prstGeom>
          <a:solidFill>
            <a:srgbClr val="0091FF">
              <a:alpha val="70000"/>
            </a:srgbClr>
          </a:solidFill>
        </p:spPr>
        <p:txBody>
          <a:bodyPr vert="horz" tIns="0" bIns="61200" anchor="ctr" anchorCtr="0"/>
          <a:lstStyle>
            <a:lvl1pPr marL="756000" algn="l">
              <a:defRPr sz="3000" b="1">
                <a:solidFill>
                  <a:srgbClr val="FFFFFF"/>
                </a:solidFill>
                <a:latin typeface="Verdana"/>
                <a:cs typeface="Verdana"/>
              </a:defRPr>
            </a:lvl1pPr>
          </a:lstStyle>
          <a:p>
            <a:r>
              <a:rPr lang="en-US" dirty="0" smtClean="0"/>
              <a:t>Edit Title</a:t>
            </a:r>
            <a:endParaRPr lang="en-US" dirty="0"/>
          </a:p>
        </p:txBody>
      </p:sp>
    </p:spTree>
    <p:extLst>
      <p:ext uri="{BB962C8B-B14F-4D97-AF65-F5344CB8AC3E}">
        <p14:creationId xmlns:p14="http://schemas.microsoft.com/office/powerpoint/2010/main" val="18967340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pictures with content and capture">
    <p:spTree>
      <p:nvGrpSpPr>
        <p:cNvPr id="1" name=""/>
        <p:cNvGrpSpPr/>
        <p:nvPr/>
      </p:nvGrpSpPr>
      <p:grpSpPr>
        <a:xfrm>
          <a:off x="0" y="0"/>
          <a:ext cx="0" cy="0"/>
          <a:chOff x="0" y="0"/>
          <a:chExt cx="0" cy="0"/>
        </a:xfrm>
      </p:grpSpPr>
      <p:sp>
        <p:nvSpPr>
          <p:cNvPr id="3" name="TextBox 2"/>
          <p:cNvSpPr txBox="1"/>
          <p:nvPr userDrawn="1"/>
        </p:nvSpPr>
        <p:spPr>
          <a:xfrm>
            <a:off x="0" y="0"/>
            <a:ext cx="539750" cy="6858000"/>
          </a:xfrm>
          <a:prstGeom prst="rect">
            <a:avLst/>
          </a:prstGeom>
          <a:solidFill>
            <a:srgbClr val="0088FF"/>
          </a:solidFill>
          <a:ln>
            <a:noFill/>
          </a:ln>
          <a:effectLst/>
        </p:spPr>
        <p:style>
          <a:lnRef idx="1">
            <a:schemeClr val="accent3"/>
          </a:lnRef>
          <a:fillRef idx="3">
            <a:schemeClr val="accent3"/>
          </a:fillRef>
          <a:effectRef idx="2">
            <a:schemeClr val="accent3"/>
          </a:effectRef>
          <a:fontRef idx="minor">
            <a:schemeClr val="lt1"/>
          </a:fontRef>
        </p:style>
        <p:txBody>
          <a:bodyPr wrap="square">
            <a:spAutoFit/>
          </a:bodyPr>
          <a:lstStyle/>
          <a:p>
            <a:pPr>
              <a:defRPr/>
            </a:pPr>
            <a:endParaRPr lang="en-US">
              <a:solidFill>
                <a:srgbClr val="0065A2"/>
              </a:solidFill>
            </a:endParaRPr>
          </a:p>
        </p:txBody>
      </p:sp>
      <p:sp>
        <p:nvSpPr>
          <p:cNvPr id="5" name="Picture Placeholder 2"/>
          <p:cNvSpPr>
            <a:spLocks noGrp="1"/>
          </p:cNvSpPr>
          <p:nvPr>
            <p:ph type="pic" idx="1"/>
          </p:nvPr>
        </p:nvSpPr>
        <p:spPr>
          <a:xfrm>
            <a:off x="534814" y="1676400"/>
            <a:ext cx="4145136" cy="3098799"/>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9" name="Picture Placeholder 8"/>
          <p:cNvSpPr>
            <a:spLocks noGrp="1"/>
          </p:cNvSpPr>
          <p:nvPr>
            <p:ph type="pic" sz="quarter" idx="12"/>
          </p:nvPr>
        </p:nvSpPr>
        <p:spPr>
          <a:xfrm>
            <a:off x="534814" y="4858657"/>
            <a:ext cx="2024236" cy="1521506"/>
          </a:xfrm>
          <a:prstGeom prst="rect">
            <a:avLst/>
          </a:prstGeom>
        </p:spPr>
        <p:txBody>
          <a:bodyPr vert="horz"/>
          <a:lstStyle>
            <a:lvl1pPr>
              <a:defRPr sz="1200"/>
            </a:lvl1pPr>
          </a:lstStyle>
          <a:p>
            <a:r>
              <a:rPr lang="en-US" smtClean="0"/>
              <a:t>Drag picture to placeholder or click icon to add</a:t>
            </a:r>
            <a:endParaRPr lang="en-US" dirty="0"/>
          </a:p>
        </p:txBody>
      </p:sp>
      <p:sp>
        <p:nvSpPr>
          <p:cNvPr id="11" name="Picture Placeholder 10"/>
          <p:cNvSpPr>
            <a:spLocks noGrp="1"/>
          </p:cNvSpPr>
          <p:nvPr>
            <p:ph type="pic" sz="quarter" idx="13"/>
          </p:nvPr>
        </p:nvSpPr>
        <p:spPr>
          <a:xfrm>
            <a:off x="2609851" y="4845050"/>
            <a:ext cx="2070100" cy="1535113"/>
          </a:xfrm>
          <a:prstGeom prst="rect">
            <a:avLst/>
          </a:prstGeom>
        </p:spPr>
        <p:txBody>
          <a:bodyPr vert="horz"/>
          <a:lstStyle>
            <a:lvl1pPr>
              <a:defRPr sz="1200"/>
            </a:lvl1pPr>
          </a:lstStyle>
          <a:p>
            <a:r>
              <a:rPr lang="en-US" smtClean="0"/>
              <a:t>Drag picture to placeholder or click icon to add</a:t>
            </a:r>
            <a:endParaRPr lang="en-US" dirty="0"/>
          </a:p>
        </p:txBody>
      </p:sp>
      <p:sp>
        <p:nvSpPr>
          <p:cNvPr id="13" name="Text Placeholder 12"/>
          <p:cNvSpPr>
            <a:spLocks noGrp="1"/>
          </p:cNvSpPr>
          <p:nvPr>
            <p:ph type="body" sz="quarter" idx="14"/>
          </p:nvPr>
        </p:nvSpPr>
        <p:spPr>
          <a:xfrm>
            <a:off x="4970463" y="1676401"/>
            <a:ext cx="3747180" cy="2260599"/>
          </a:xfrm>
          <a:prstGeom prst="rect">
            <a:avLst/>
          </a:prstGeom>
        </p:spPr>
        <p:txBody>
          <a:bodyPr vert="horz" lIns="0" tIns="0" rIns="0" bIns="0"/>
          <a:lstStyle>
            <a:lvl1pPr marL="0" indent="0">
              <a:lnSpc>
                <a:spcPts val="2000"/>
              </a:lnSpc>
              <a:spcBef>
                <a:spcPts val="0"/>
              </a:spcBef>
              <a:buNone/>
              <a:defRPr sz="1500">
                <a:latin typeface="Verdana"/>
                <a:cs typeface="Verdana"/>
              </a:defRPr>
            </a:lvl1pPr>
            <a:lvl2pPr marL="0" indent="0">
              <a:lnSpc>
                <a:spcPts val="2000"/>
              </a:lnSpc>
              <a:spcBef>
                <a:spcPts val="0"/>
              </a:spcBef>
              <a:buNone/>
              <a:defRPr sz="1500">
                <a:latin typeface="Verdana"/>
                <a:cs typeface="Verdana"/>
              </a:defRPr>
            </a:lvl2pPr>
            <a:lvl3pPr marL="0" indent="0">
              <a:lnSpc>
                <a:spcPts val="2000"/>
              </a:lnSpc>
              <a:spcBef>
                <a:spcPts val="0"/>
              </a:spcBef>
              <a:buNone/>
              <a:defRPr sz="1500">
                <a:latin typeface="Verdana"/>
                <a:cs typeface="Verdana"/>
              </a:defRPr>
            </a:lvl3pPr>
            <a:lvl4pPr marL="0" indent="0">
              <a:lnSpc>
                <a:spcPts val="2000"/>
              </a:lnSpc>
              <a:spcBef>
                <a:spcPts val="0"/>
              </a:spcBef>
              <a:buNone/>
              <a:defRPr sz="1500">
                <a:latin typeface="Verdana"/>
                <a:cs typeface="Verdana"/>
              </a:defRPr>
            </a:lvl4pPr>
            <a:lvl5pPr marL="0" indent="0">
              <a:lnSpc>
                <a:spcPts val="2000"/>
              </a:lnSpc>
              <a:spcBef>
                <a:spcPts val="0"/>
              </a:spcBef>
              <a:buNone/>
              <a:defRPr sz="1500">
                <a:latin typeface="Verdana"/>
                <a:cs typeface="Verdana"/>
              </a:defRPr>
            </a:lvl5pPr>
          </a:lstStyle>
          <a:p>
            <a:pPr lvl="0"/>
            <a:r>
              <a:rPr lang="en-US" smtClean="0"/>
              <a:t>Click to edit Master text styles</a:t>
            </a:r>
          </a:p>
        </p:txBody>
      </p:sp>
      <p:pic>
        <p:nvPicPr>
          <p:cNvPr id="14" name="Picture 6" descr="WFPlogo-english-extended-blue.gif"/>
          <p:cNvPicPr>
            <a:picLocks noChangeAspect="1"/>
          </p:cNvPicPr>
          <p:nvPr userDrawn="1"/>
        </p:nvPicPr>
        <p:blipFill>
          <a:blip r:embed="rId2"/>
          <a:srcRect r="73986"/>
          <a:stretch>
            <a:fillRect/>
          </a:stretch>
        </p:blipFill>
        <p:spPr bwMode="auto">
          <a:xfrm>
            <a:off x="8035608" y="5778918"/>
            <a:ext cx="841678" cy="868362"/>
          </a:xfrm>
          <a:prstGeom prst="rect">
            <a:avLst/>
          </a:prstGeom>
          <a:noFill/>
          <a:ln w="9525">
            <a:noFill/>
            <a:miter lim="800000"/>
            <a:headEnd/>
            <a:tailEnd/>
          </a:ln>
        </p:spPr>
      </p:pic>
      <p:sp>
        <p:nvSpPr>
          <p:cNvPr id="16" name="Text Placeholder 15"/>
          <p:cNvSpPr>
            <a:spLocks noGrp="1"/>
          </p:cNvSpPr>
          <p:nvPr>
            <p:ph type="body" sz="quarter" idx="15"/>
          </p:nvPr>
        </p:nvSpPr>
        <p:spPr>
          <a:xfrm>
            <a:off x="4970463" y="4076245"/>
            <a:ext cx="3746500" cy="1800000"/>
          </a:xfrm>
          <a:prstGeom prst="rect">
            <a:avLst/>
          </a:prstGeom>
        </p:spPr>
        <p:txBody>
          <a:bodyPr vert="horz" lIns="0" tIns="0" rIns="0" bIns="0"/>
          <a:lstStyle>
            <a:lvl1pPr marL="0" indent="0">
              <a:spcBef>
                <a:spcPts val="0"/>
              </a:spcBef>
              <a:buNone/>
              <a:defRPr sz="1500" b="1" i="0">
                <a:solidFill>
                  <a:srgbClr val="0088FF"/>
                </a:solidFill>
                <a:latin typeface="Verdana"/>
              </a:defRPr>
            </a:lvl1pPr>
            <a:lvl2pPr marL="0" indent="0">
              <a:spcBef>
                <a:spcPts val="0"/>
              </a:spcBef>
              <a:buNone/>
              <a:defRPr sz="1500" b="1" i="0">
                <a:solidFill>
                  <a:srgbClr val="0088FF"/>
                </a:solidFill>
                <a:latin typeface="Verdana"/>
              </a:defRPr>
            </a:lvl2pPr>
            <a:lvl3pPr marL="0" indent="0">
              <a:spcBef>
                <a:spcPts val="0"/>
              </a:spcBef>
              <a:buNone/>
              <a:defRPr sz="1500" b="1" i="0">
                <a:solidFill>
                  <a:srgbClr val="0088FF"/>
                </a:solidFill>
                <a:latin typeface="Verdana"/>
              </a:defRPr>
            </a:lvl3pPr>
            <a:lvl4pPr marL="0" indent="0">
              <a:spcBef>
                <a:spcPts val="0"/>
              </a:spcBef>
              <a:buNone/>
              <a:defRPr sz="1500" b="1" i="0">
                <a:solidFill>
                  <a:srgbClr val="0088FF"/>
                </a:solidFill>
                <a:latin typeface="Verdana"/>
              </a:defRPr>
            </a:lvl4pPr>
            <a:lvl5pPr marL="0" indent="0">
              <a:spcBef>
                <a:spcPts val="0"/>
              </a:spcBef>
              <a:buNone/>
              <a:defRPr sz="1500" b="1" i="0">
                <a:solidFill>
                  <a:srgbClr val="0088FF"/>
                </a:solidFill>
                <a:latin typeface="Verdana"/>
              </a:defRPr>
            </a:lvl5pPr>
          </a:lstStyle>
          <a:p>
            <a:pPr lvl="0"/>
            <a:r>
              <a:rPr lang="en-US" smtClean="0"/>
              <a:t>Click to edit Master text styles</a:t>
            </a:r>
          </a:p>
        </p:txBody>
      </p:sp>
      <p:sp>
        <p:nvSpPr>
          <p:cNvPr id="10" name="Title 31"/>
          <p:cNvSpPr>
            <a:spLocks noGrp="1"/>
          </p:cNvSpPr>
          <p:nvPr>
            <p:ph type="title" hasCustomPrompt="1"/>
          </p:nvPr>
        </p:nvSpPr>
        <p:spPr>
          <a:xfrm>
            <a:off x="2" y="415654"/>
            <a:ext cx="9143998" cy="925114"/>
          </a:xfrm>
          <a:prstGeom prst="rect">
            <a:avLst/>
          </a:prstGeom>
          <a:solidFill>
            <a:srgbClr val="0091FF">
              <a:alpha val="70000"/>
            </a:srgbClr>
          </a:solidFill>
        </p:spPr>
        <p:txBody>
          <a:bodyPr vert="horz" tIns="0" bIns="61200" anchor="ctr" anchorCtr="0"/>
          <a:lstStyle>
            <a:lvl1pPr marL="756000" algn="l">
              <a:defRPr sz="3000" b="1">
                <a:solidFill>
                  <a:srgbClr val="FFFFFF"/>
                </a:solidFill>
                <a:latin typeface="Verdana"/>
                <a:cs typeface="Verdana"/>
              </a:defRPr>
            </a:lvl1pPr>
          </a:lstStyle>
          <a:p>
            <a:r>
              <a:rPr lang="en-US" dirty="0" smtClean="0"/>
              <a:t>Edit Title</a:t>
            </a:r>
            <a:endParaRPr lang="en-US" dirty="0"/>
          </a:p>
        </p:txBody>
      </p:sp>
    </p:spTree>
    <p:extLst>
      <p:ext uri="{BB962C8B-B14F-4D97-AF65-F5344CB8AC3E}">
        <p14:creationId xmlns:p14="http://schemas.microsoft.com/office/powerpoint/2010/main" val="38483769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pictures with content and capture">
    <p:spTree>
      <p:nvGrpSpPr>
        <p:cNvPr id="1" name=""/>
        <p:cNvGrpSpPr/>
        <p:nvPr/>
      </p:nvGrpSpPr>
      <p:grpSpPr>
        <a:xfrm>
          <a:off x="0" y="0"/>
          <a:ext cx="0" cy="0"/>
          <a:chOff x="0" y="0"/>
          <a:chExt cx="0" cy="0"/>
        </a:xfrm>
      </p:grpSpPr>
      <p:sp>
        <p:nvSpPr>
          <p:cNvPr id="3" name="TextBox 2"/>
          <p:cNvSpPr txBox="1"/>
          <p:nvPr userDrawn="1"/>
        </p:nvSpPr>
        <p:spPr>
          <a:xfrm>
            <a:off x="0" y="0"/>
            <a:ext cx="539750" cy="6858000"/>
          </a:xfrm>
          <a:prstGeom prst="rect">
            <a:avLst/>
          </a:prstGeom>
          <a:solidFill>
            <a:srgbClr val="0088FF"/>
          </a:solidFill>
          <a:ln>
            <a:noFill/>
          </a:ln>
          <a:effectLst/>
        </p:spPr>
        <p:style>
          <a:lnRef idx="1">
            <a:schemeClr val="accent3"/>
          </a:lnRef>
          <a:fillRef idx="3">
            <a:schemeClr val="accent3"/>
          </a:fillRef>
          <a:effectRef idx="2">
            <a:schemeClr val="accent3"/>
          </a:effectRef>
          <a:fontRef idx="minor">
            <a:schemeClr val="lt1"/>
          </a:fontRef>
        </p:style>
        <p:txBody>
          <a:bodyPr wrap="square">
            <a:spAutoFit/>
          </a:bodyPr>
          <a:lstStyle/>
          <a:p>
            <a:pPr>
              <a:defRPr/>
            </a:pPr>
            <a:endParaRPr lang="en-US">
              <a:solidFill>
                <a:srgbClr val="0065A2"/>
              </a:solidFill>
            </a:endParaRPr>
          </a:p>
        </p:txBody>
      </p:sp>
      <p:sp>
        <p:nvSpPr>
          <p:cNvPr id="5" name="Picture Placeholder 2"/>
          <p:cNvSpPr>
            <a:spLocks noGrp="1"/>
          </p:cNvSpPr>
          <p:nvPr>
            <p:ph type="pic" idx="1"/>
          </p:nvPr>
        </p:nvSpPr>
        <p:spPr>
          <a:xfrm>
            <a:off x="534814" y="1676400"/>
            <a:ext cx="4824000" cy="2412000"/>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9" name="Picture Placeholder 8"/>
          <p:cNvSpPr>
            <a:spLocks noGrp="1"/>
          </p:cNvSpPr>
          <p:nvPr>
            <p:ph type="pic" sz="quarter" idx="12"/>
          </p:nvPr>
        </p:nvSpPr>
        <p:spPr>
          <a:xfrm>
            <a:off x="534814" y="4265993"/>
            <a:ext cx="2988000" cy="2016000"/>
          </a:xfrm>
          <a:prstGeom prst="rect">
            <a:avLst/>
          </a:prstGeom>
        </p:spPr>
        <p:txBody>
          <a:bodyPr vert="horz"/>
          <a:lstStyle>
            <a:lvl1pPr>
              <a:defRPr sz="1200"/>
            </a:lvl1pPr>
          </a:lstStyle>
          <a:p>
            <a:r>
              <a:rPr lang="en-US" smtClean="0"/>
              <a:t>Drag picture to placeholder or click icon to add</a:t>
            </a:r>
            <a:endParaRPr lang="en-US" dirty="0"/>
          </a:p>
        </p:txBody>
      </p:sp>
      <p:sp>
        <p:nvSpPr>
          <p:cNvPr id="13" name="Text Placeholder 12"/>
          <p:cNvSpPr>
            <a:spLocks noGrp="1"/>
          </p:cNvSpPr>
          <p:nvPr>
            <p:ph type="body" sz="quarter" idx="14"/>
          </p:nvPr>
        </p:nvSpPr>
        <p:spPr>
          <a:xfrm>
            <a:off x="5503863" y="1676401"/>
            <a:ext cx="3213780" cy="2260599"/>
          </a:xfrm>
          <a:prstGeom prst="rect">
            <a:avLst/>
          </a:prstGeom>
        </p:spPr>
        <p:txBody>
          <a:bodyPr vert="horz" lIns="0" tIns="0" rIns="0" bIns="0"/>
          <a:lstStyle>
            <a:lvl1pPr marL="180000" indent="-180000">
              <a:lnSpc>
                <a:spcPts val="2000"/>
              </a:lnSpc>
              <a:spcBef>
                <a:spcPts val="0"/>
              </a:spcBef>
              <a:spcAft>
                <a:spcPts val="600"/>
              </a:spcAft>
              <a:buFont typeface="Arial"/>
              <a:buChar char="•"/>
              <a:defRPr sz="1400">
                <a:latin typeface="Verdana"/>
                <a:cs typeface="Verdana"/>
              </a:defRPr>
            </a:lvl1pPr>
            <a:lvl2pPr marL="0" indent="0">
              <a:lnSpc>
                <a:spcPts val="2000"/>
              </a:lnSpc>
              <a:spcBef>
                <a:spcPts val="0"/>
              </a:spcBef>
              <a:buNone/>
              <a:defRPr sz="1500">
                <a:latin typeface="Verdana"/>
                <a:cs typeface="Verdana"/>
              </a:defRPr>
            </a:lvl2pPr>
            <a:lvl3pPr marL="0" indent="0">
              <a:lnSpc>
                <a:spcPts val="2000"/>
              </a:lnSpc>
              <a:spcBef>
                <a:spcPts val="0"/>
              </a:spcBef>
              <a:buNone/>
              <a:defRPr sz="1500">
                <a:latin typeface="Verdana"/>
                <a:cs typeface="Verdana"/>
              </a:defRPr>
            </a:lvl3pPr>
            <a:lvl4pPr marL="0" indent="0">
              <a:lnSpc>
                <a:spcPts val="2000"/>
              </a:lnSpc>
              <a:spcBef>
                <a:spcPts val="0"/>
              </a:spcBef>
              <a:buNone/>
              <a:defRPr sz="1500">
                <a:latin typeface="Verdana"/>
                <a:cs typeface="Verdana"/>
              </a:defRPr>
            </a:lvl4pPr>
            <a:lvl5pPr marL="0" indent="0">
              <a:lnSpc>
                <a:spcPts val="2000"/>
              </a:lnSpc>
              <a:spcBef>
                <a:spcPts val="0"/>
              </a:spcBef>
              <a:buNone/>
              <a:defRPr sz="1500">
                <a:latin typeface="Verdana"/>
                <a:cs typeface="Verdana"/>
              </a:defRPr>
            </a:lvl5pPr>
          </a:lstStyle>
          <a:p>
            <a:pPr lvl="0"/>
            <a:r>
              <a:rPr lang="en-US" smtClean="0"/>
              <a:t>Click to edit Master text styles</a:t>
            </a:r>
          </a:p>
        </p:txBody>
      </p:sp>
      <p:pic>
        <p:nvPicPr>
          <p:cNvPr id="14" name="Picture 6" descr="WFPlogo-english-extended-blue.gif"/>
          <p:cNvPicPr>
            <a:picLocks noChangeAspect="1"/>
          </p:cNvPicPr>
          <p:nvPr userDrawn="1"/>
        </p:nvPicPr>
        <p:blipFill>
          <a:blip r:embed="rId2"/>
          <a:srcRect r="73986"/>
          <a:stretch>
            <a:fillRect/>
          </a:stretch>
        </p:blipFill>
        <p:spPr bwMode="auto">
          <a:xfrm>
            <a:off x="8035608" y="5778918"/>
            <a:ext cx="841678" cy="868362"/>
          </a:xfrm>
          <a:prstGeom prst="rect">
            <a:avLst/>
          </a:prstGeom>
          <a:noFill/>
          <a:ln w="9525">
            <a:noFill/>
            <a:miter lim="800000"/>
            <a:headEnd/>
            <a:tailEnd/>
          </a:ln>
        </p:spPr>
      </p:pic>
      <p:sp>
        <p:nvSpPr>
          <p:cNvPr id="16" name="Text Placeholder 15"/>
          <p:cNvSpPr>
            <a:spLocks noGrp="1"/>
          </p:cNvSpPr>
          <p:nvPr>
            <p:ph type="body" sz="quarter" idx="15"/>
          </p:nvPr>
        </p:nvSpPr>
        <p:spPr>
          <a:xfrm>
            <a:off x="5503863" y="4269771"/>
            <a:ext cx="3213100" cy="1800000"/>
          </a:xfrm>
          <a:prstGeom prst="rect">
            <a:avLst/>
          </a:prstGeom>
        </p:spPr>
        <p:txBody>
          <a:bodyPr vert="horz" lIns="0" tIns="0" rIns="0" bIns="0"/>
          <a:lstStyle>
            <a:lvl1pPr marL="0" indent="0">
              <a:spcBef>
                <a:spcPts val="0"/>
              </a:spcBef>
              <a:buNone/>
              <a:defRPr sz="1400" b="1" i="0" baseline="0">
                <a:solidFill>
                  <a:srgbClr val="0088FF"/>
                </a:solidFill>
                <a:latin typeface="Verdana"/>
              </a:defRPr>
            </a:lvl1pPr>
            <a:lvl2pPr marL="0" indent="0">
              <a:spcBef>
                <a:spcPts val="0"/>
              </a:spcBef>
              <a:buNone/>
              <a:defRPr sz="1500" b="1" i="0">
                <a:solidFill>
                  <a:srgbClr val="0088FF"/>
                </a:solidFill>
                <a:latin typeface="Verdana"/>
              </a:defRPr>
            </a:lvl2pPr>
            <a:lvl3pPr marL="0" indent="0">
              <a:spcBef>
                <a:spcPts val="0"/>
              </a:spcBef>
              <a:buNone/>
              <a:defRPr sz="1500" b="1" i="0">
                <a:solidFill>
                  <a:srgbClr val="0088FF"/>
                </a:solidFill>
                <a:latin typeface="Verdana"/>
              </a:defRPr>
            </a:lvl3pPr>
            <a:lvl4pPr marL="0" indent="0">
              <a:spcBef>
                <a:spcPts val="0"/>
              </a:spcBef>
              <a:buNone/>
              <a:defRPr sz="1500" b="1" i="0">
                <a:solidFill>
                  <a:srgbClr val="0088FF"/>
                </a:solidFill>
                <a:latin typeface="Verdana"/>
              </a:defRPr>
            </a:lvl4pPr>
            <a:lvl5pPr marL="0" indent="0">
              <a:spcBef>
                <a:spcPts val="0"/>
              </a:spcBef>
              <a:buNone/>
              <a:defRPr sz="1500" b="1" i="0">
                <a:solidFill>
                  <a:srgbClr val="0088FF"/>
                </a:solidFill>
                <a:latin typeface="Verdana"/>
              </a:defRPr>
            </a:lvl5pPr>
          </a:lstStyle>
          <a:p>
            <a:pPr lvl="0"/>
            <a:r>
              <a:rPr lang="en-US" smtClean="0"/>
              <a:t>Click to edit Master text styles</a:t>
            </a:r>
          </a:p>
        </p:txBody>
      </p:sp>
      <p:sp>
        <p:nvSpPr>
          <p:cNvPr id="10" name="Title 31"/>
          <p:cNvSpPr>
            <a:spLocks noGrp="1"/>
          </p:cNvSpPr>
          <p:nvPr>
            <p:ph type="title" hasCustomPrompt="1"/>
          </p:nvPr>
        </p:nvSpPr>
        <p:spPr>
          <a:xfrm>
            <a:off x="2" y="415654"/>
            <a:ext cx="9143998" cy="925114"/>
          </a:xfrm>
          <a:prstGeom prst="rect">
            <a:avLst/>
          </a:prstGeom>
          <a:solidFill>
            <a:srgbClr val="0091FF">
              <a:alpha val="70000"/>
            </a:srgbClr>
          </a:solidFill>
        </p:spPr>
        <p:txBody>
          <a:bodyPr vert="horz" tIns="0" bIns="61200" anchor="ctr" anchorCtr="0"/>
          <a:lstStyle>
            <a:lvl1pPr marL="756000" algn="l">
              <a:defRPr sz="3000" b="1">
                <a:solidFill>
                  <a:srgbClr val="FFFFFF"/>
                </a:solidFill>
                <a:latin typeface="Verdana"/>
                <a:cs typeface="Verdana"/>
              </a:defRPr>
            </a:lvl1pPr>
          </a:lstStyle>
          <a:p>
            <a:r>
              <a:rPr lang="en-US" dirty="0" smtClean="0"/>
              <a:t>Edit Title</a:t>
            </a:r>
            <a:endParaRPr lang="en-US" dirty="0"/>
          </a:p>
        </p:txBody>
      </p:sp>
    </p:spTree>
    <p:extLst>
      <p:ext uri="{BB962C8B-B14F-4D97-AF65-F5344CB8AC3E}">
        <p14:creationId xmlns:p14="http://schemas.microsoft.com/office/powerpoint/2010/main" val="14034327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capture in a box and content">
    <p:spTree>
      <p:nvGrpSpPr>
        <p:cNvPr id="1" name=""/>
        <p:cNvGrpSpPr/>
        <p:nvPr/>
      </p:nvGrpSpPr>
      <p:grpSpPr>
        <a:xfrm>
          <a:off x="0" y="0"/>
          <a:ext cx="0" cy="0"/>
          <a:chOff x="0" y="0"/>
          <a:chExt cx="0" cy="0"/>
        </a:xfrm>
      </p:grpSpPr>
      <p:sp>
        <p:nvSpPr>
          <p:cNvPr id="10" name="Picture Placeholder 2"/>
          <p:cNvSpPr>
            <a:spLocks noGrp="1"/>
          </p:cNvSpPr>
          <p:nvPr>
            <p:ph type="pic" idx="1"/>
          </p:nvPr>
        </p:nvSpPr>
        <p:spPr>
          <a:xfrm>
            <a:off x="539750" y="1673266"/>
            <a:ext cx="4392000" cy="2196000"/>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3" name="TextBox 2"/>
          <p:cNvSpPr txBox="1"/>
          <p:nvPr userDrawn="1"/>
        </p:nvSpPr>
        <p:spPr>
          <a:xfrm>
            <a:off x="0" y="0"/>
            <a:ext cx="539750" cy="6858000"/>
          </a:xfrm>
          <a:prstGeom prst="rect">
            <a:avLst/>
          </a:prstGeom>
          <a:solidFill>
            <a:srgbClr val="0088FF"/>
          </a:solidFill>
          <a:ln>
            <a:noFill/>
          </a:ln>
          <a:effectLst/>
        </p:spPr>
        <p:style>
          <a:lnRef idx="1">
            <a:schemeClr val="accent3"/>
          </a:lnRef>
          <a:fillRef idx="3">
            <a:schemeClr val="accent3"/>
          </a:fillRef>
          <a:effectRef idx="2">
            <a:schemeClr val="accent3"/>
          </a:effectRef>
          <a:fontRef idx="minor">
            <a:schemeClr val="lt1"/>
          </a:fontRef>
        </p:style>
        <p:txBody>
          <a:bodyPr wrap="square">
            <a:spAutoFit/>
          </a:bodyPr>
          <a:lstStyle/>
          <a:p>
            <a:pPr>
              <a:defRPr/>
            </a:pPr>
            <a:endParaRPr lang="en-US">
              <a:solidFill>
                <a:srgbClr val="0065A2"/>
              </a:solidFill>
            </a:endParaRPr>
          </a:p>
        </p:txBody>
      </p:sp>
      <p:pic>
        <p:nvPicPr>
          <p:cNvPr id="6" name="Picture 6" descr="WFPlogo-english-extended-blue.gif"/>
          <p:cNvPicPr>
            <a:picLocks noChangeAspect="1"/>
          </p:cNvPicPr>
          <p:nvPr userDrawn="1"/>
        </p:nvPicPr>
        <p:blipFill>
          <a:blip r:embed="rId2"/>
          <a:srcRect r="73986"/>
          <a:stretch>
            <a:fillRect/>
          </a:stretch>
        </p:blipFill>
        <p:spPr bwMode="auto">
          <a:xfrm>
            <a:off x="8035608" y="5778918"/>
            <a:ext cx="841678" cy="868362"/>
          </a:xfrm>
          <a:prstGeom prst="rect">
            <a:avLst/>
          </a:prstGeom>
          <a:noFill/>
          <a:ln w="9525">
            <a:noFill/>
            <a:miter lim="800000"/>
            <a:headEnd/>
            <a:tailEnd/>
          </a:ln>
        </p:spPr>
      </p:pic>
      <p:sp>
        <p:nvSpPr>
          <p:cNvPr id="34" name="Text Placeholder 33"/>
          <p:cNvSpPr>
            <a:spLocks noGrp="1"/>
          </p:cNvSpPr>
          <p:nvPr>
            <p:ph type="body" sz="quarter" idx="10" hasCustomPrompt="1"/>
          </p:nvPr>
        </p:nvSpPr>
        <p:spPr>
          <a:xfrm>
            <a:off x="827855" y="4221088"/>
            <a:ext cx="4957821" cy="360040"/>
          </a:xfrm>
          <a:prstGeom prst="rect">
            <a:avLst/>
          </a:prstGeom>
        </p:spPr>
        <p:txBody>
          <a:bodyPr vert="horz" lIns="0" rIns="0" bIns="0"/>
          <a:lstStyle>
            <a:lvl1pPr marL="0" indent="0">
              <a:spcBef>
                <a:spcPts val="0"/>
              </a:spcBef>
              <a:buNone/>
              <a:defRPr sz="1700" b="1">
                <a:latin typeface="Verdana"/>
                <a:cs typeface="Verdana"/>
              </a:defRPr>
            </a:lvl1pPr>
            <a:lvl2pPr marL="457200" indent="0">
              <a:buNone/>
              <a:defRPr sz="1700" b="1">
                <a:latin typeface="Verdana"/>
                <a:cs typeface="Verdana"/>
              </a:defRPr>
            </a:lvl2pPr>
            <a:lvl3pPr marL="914400" indent="0">
              <a:buNone/>
              <a:defRPr sz="1700" b="1">
                <a:latin typeface="Verdana"/>
                <a:cs typeface="Verdana"/>
              </a:defRPr>
            </a:lvl3pPr>
            <a:lvl4pPr marL="1371600" indent="0">
              <a:buNone/>
              <a:defRPr sz="1700" b="1">
                <a:latin typeface="Verdana"/>
                <a:cs typeface="Verdana"/>
              </a:defRPr>
            </a:lvl4pPr>
            <a:lvl5pPr marL="1828800" indent="0">
              <a:buNone/>
              <a:defRPr sz="1700" b="1">
                <a:latin typeface="Verdana"/>
                <a:cs typeface="Verdana"/>
              </a:defRPr>
            </a:lvl5pPr>
          </a:lstStyle>
          <a:p>
            <a:pPr lvl="0"/>
            <a:r>
              <a:rPr lang="en-US" dirty="0" smtClean="0"/>
              <a:t>Click to edit text</a:t>
            </a:r>
          </a:p>
          <a:p>
            <a:pPr lvl="0"/>
            <a:endParaRPr lang="en-US" dirty="0"/>
          </a:p>
        </p:txBody>
      </p:sp>
      <p:sp>
        <p:nvSpPr>
          <p:cNvPr id="36" name="Text Placeholder 35"/>
          <p:cNvSpPr>
            <a:spLocks noGrp="1"/>
          </p:cNvSpPr>
          <p:nvPr>
            <p:ph type="body" sz="quarter" idx="11"/>
          </p:nvPr>
        </p:nvSpPr>
        <p:spPr>
          <a:xfrm>
            <a:off x="5020733" y="1673266"/>
            <a:ext cx="3649134" cy="2196000"/>
          </a:xfrm>
          <a:prstGeom prst="rect">
            <a:avLst/>
          </a:prstGeom>
          <a:solidFill>
            <a:srgbClr val="0091FF"/>
          </a:solidFill>
        </p:spPr>
        <p:txBody>
          <a:bodyPr vert="horz" lIns="72000" tIns="72000" rIns="72000" bIns="72000"/>
          <a:lstStyle>
            <a:lvl1pPr marL="0" indent="0" algn="l">
              <a:spcBef>
                <a:spcPts val="0"/>
              </a:spcBef>
              <a:buNone/>
              <a:defRPr sz="1400" b="1">
                <a:solidFill>
                  <a:schemeClr val="bg1"/>
                </a:solidFill>
                <a:latin typeface="Verdana"/>
                <a:cs typeface="Verdana"/>
              </a:defRPr>
            </a:lvl1pPr>
            <a:lvl2pPr marL="457200" indent="0" algn="l">
              <a:buNone/>
              <a:defRPr sz="1700">
                <a:latin typeface="Verdana"/>
                <a:cs typeface="Verdana"/>
              </a:defRPr>
            </a:lvl2pPr>
            <a:lvl3pPr marL="914400" indent="0" algn="l">
              <a:buNone/>
              <a:defRPr sz="1700">
                <a:latin typeface="Verdana"/>
                <a:cs typeface="Verdana"/>
              </a:defRPr>
            </a:lvl3pPr>
            <a:lvl4pPr marL="1371600" indent="0" algn="l">
              <a:buNone/>
              <a:defRPr sz="1700">
                <a:latin typeface="Verdana"/>
                <a:cs typeface="Verdana"/>
              </a:defRPr>
            </a:lvl4pPr>
            <a:lvl5pPr marL="1828800" indent="0" algn="l">
              <a:buNone/>
              <a:defRPr sz="1700">
                <a:latin typeface="Verdana"/>
                <a:cs typeface="Verdana"/>
              </a:defRPr>
            </a:lvl5pPr>
          </a:lstStyle>
          <a:p>
            <a:pPr lvl="0"/>
            <a:r>
              <a:rPr lang="en-US" smtClean="0"/>
              <a:t>Click to edit Master text styles</a:t>
            </a:r>
          </a:p>
        </p:txBody>
      </p:sp>
      <p:sp>
        <p:nvSpPr>
          <p:cNvPr id="38" name="Text Placeholder 37"/>
          <p:cNvSpPr>
            <a:spLocks noGrp="1"/>
          </p:cNvSpPr>
          <p:nvPr>
            <p:ph type="body" sz="quarter" idx="12" hasCustomPrompt="1"/>
          </p:nvPr>
        </p:nvSpPr>
        <p:spPr>
          <a:xfrm>
            <a:off x="824359" y="4581128"/>
            <a:ext cx="6507773" cy="1728192"/>
          </a:xfrm>
          <a:prstGeom prst="rect">
            <a:avLst/>
          </a:prstGeom>
        </p:spPr>
        <p:txBody>
          <a:bodyPr vert="horz" lIns="0" tIns="0" rIns="0" bIns="0"/>
          <a:lstStyle>
            <a:lvl1pPr marL="0" marR="0" indent="0" algn="l" defTabSz="457200" rtl="0" eaLnBrk="1" fontAlgn="auto" latinLnBrk="0" hangingPunct="1">
              <a:lnSpc>
                <a:spcPct val="100000"/>
              </a:lnSpc>
              <a:spcBef>
                <a:spcPts val="0"/>
              </a:spcBef>
              <a:spcAft>
                <a:spcPts val="0"/>
              </a:spcAft>
              <a:buClr>
                <a:srgbClr val="0088FF"/>
              </a:buClr>
              <a:buSzTx/>
              <a:buFont typeface="Wingdings" charset="2"/>
              <a:buNone/>
              <a:tabLst/>
              <a:defRPr sz="1400" baseline="0">
                <a:latin typeface="Verdana"/>
                <a:cs typeface="Verdana"/>
              </a:defRPr>
            </a:lvl1pPr>
          </a:lstStyle>
          <a:p>
            <a:pPr lvl="0"/>
            <a:r>
              <a:rPr lang="en-US" dirty="0" smtClean="0"/>
              <a:t>Click to edit first level text </a:t>
            </a:r>
            <a:endParaRPr lang="en-US" dirty="0"/>
          </a:p>
        </p:txBody>
      </p:sp>
      <p:sp>
        <p:nvSpPr>
          <p:cNvPr id="9" name="Title 31"/>
          <p:cNvSpPr>
            <a:spLocks noGrp="1"/>
          </p:cNvSpPr>
          <p:nvPr>
            <p:ph type="title" hasCustomPrompt="1"/>
          </p:nvPr>
        </p:nvSpPr>
        <p:spPr>
          <a:xfrm>
            <a:off x="2" y="415654"/>
            <a:ext cx="9143998" cy="925114"/>
          </a:xfrm>
          <a:prstGeom prst="rect">
            <a:avLst/>
          </a:prstGeom>
          <a:solidFill>
            <a:srgbClr val="0091FF">
              <a:alpha val="70000"/>
            </a:srgbClr>
          </a:solidFill>
        </p:spPr>
        <p:txBody>
          <a:bodyPr vert="horz" tIns="0" bIns="61200" anchor="ctr" anchorCtr="0"/>
          <a:lstStyle>
            <a:lvl1pPr marL="756000" algn="l">
              <a:defRPr sz="3000" b="1">
                <a:solidFill>
                  <a:srgbClr val="FFFFFF"/>
                </a:solidFill>
                <a:latin typeface="Verdana"/>
                <a:cs typeface="Verdana"/>
              </a:defRPr>
            </a:lvl1pPr>
          </a:lstStyle>
          <a:p>
            <a:r>
              <a:rPr lang="en-US" dirty="0" smtClean="0"/>
              <a:t>Edit Title</a:t>
            </a:r>
            <a:endParaRPr lang="en-US" dirty="0"/>
          </a:p>
        </p:txBody>
      </p:sp>
    </p:spTree>
    <p:extLst>
      <p:ext uri="{BB962C8B-B14F-4D97-AF65-F5344CB8AC3E}">
        <p14:creationId xmlns:p14="http://schemas.microsoft.com/office/powerpoint/2010/main" val="18315580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pictures with content and capture 2">
    <p:spTree>
      <p:nvGrpSpPr>
        <p:cNvPr id="1" name=""/>
        <p:cNvGrpSpPr/>
        <p:nvPr/>
      </p:nvGrpSpPr>
      <p:grpSpPr>
        <a:xfrm>
          <a:off x="0" y="0"/>
          <a:ext cx="0" cy="0"/>
          <a:chOff x="0" y="0"/>
          <a:chExt cx="0" cy="0"/>
        </a:xfrm>
      </p:grpSpPr>
      <p:sp>
        <p:nvSpPr>
          <p:cNvPr id="11" name="TextBox 10"/>
          <p:cNvSpPr txBox="1"/>
          <p:nvPr userDrawn="1"/>
        </p:nvSpPr>
        <p:spPr>
          <a:xfrm>
            <a:off x="0" y="0"/>
            <a:ext cx="539750" cy="6858000"/>
          </a:xfrm>
          <a:prstGeom prst="rect">
            <a:avLst/>
          </a:prstGeom>
          <a:solidFill>
            <a:srgbClr val="0088FF"/>
          </a:solidFill>
          <a:ln>
            <a:noFill/>
          </a:ln>
          <a:effectLst/>
        </p:spPr>
        <p:style>
          <a:lnRef idx="1">
            <a:schemeClr val="accent3"/>
          </a:lnRef>
          <a:fillRef idx="3">
            <a:schemeClr val="accent3"/>
          </a:fillRef>
          <a:effectRef idx="2">
            <a:schemeClr val="accent3"/>
          </a:effectRef>
          <a:fontRef idx="minor">
            <a:schemeClr val="lt1"/>
          </a:fontRef>
        </p:style>
        <p:txBody>
          <a:bodyPr wrap="square">
            <a:spAutoFit/>
          </a:bodyPr>
          <a:lstStyle/>
          <a:p>
            <a:pPr>
              <a:defRPr/>
            </a:pPr>
            <a:endParaRPr lang="en-US">
              <a:solidFill>
                <a:srgbClr val="0065A2"/>
              </a:solidFill>
            </a:endParaRPr>
          </a:p>
        </p:txBody>
      </p:sp>
      <p:sp>
        <p:nvSpPr>
          <p:cNvPr id="15" name="Picture Placeholder 2"/>
          <p:cNvSpPr>
            <a:spLocks noGrp="1"/>
          </p:cNvSpPr>
          <p:nvPr>
            <p:ph type="pic" idx="1"/>
          </p:nvPr>
        </p:nvSpPr>
        <p:spPr>
          <a:xfrm>
            <a:off x="539750" y="1676401"/>
            <a:ext cx="2813050" cy="1984026"/>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8" name="Picture Placeholder 2"/>
          <p:cNvSpPr>
            <a:spLocks noGrp="1"/>
          </p:cNvSpPr>
          <p:nvPr>
            <p:ph type="pic" idx="10"/>
          </p:nvPr>
        </p:nvSpPr>
        <p:spPr>
          <a:xfrm>
            <a:off x="6330950" y="1676401"/>
            <a:ext cx="2813050" cy="1984026"/>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9" name="Picture Placeholder 2"/>
          <p:cNvSpPr>
            <a:spLocks noGrp="1"/>
          </p:cNvSpPr>
          <p:nvPr>
            <p:ph type="pic" idx="11"/>
          </p:nvPr>
        </p:nvSpPr>
        <p:spPr>
          <a:xfrm>
            <a:off x="3435350" y="1676401"/>
            <a:ext cx="2813050" cy="1984026"/>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Text Placeholder 4"/>
          <p:cNvSpPr>
            <a:spLocks noGrp="1"/>
          </p:cNvSpPr>
          <p:nvPr>
            <p:ph type="body" sz="quarter" idx="13"/>
          </p:nvPr>
        </p:nvSpPr>
        <p:spPr>
          <a:xfrm>
            <a:off x="873888" y="3860799"/>
            <a:ext cx="5239045" cy="2700867"/>
          </a:xfrm>
          <a:prstGeom prst="rect">
            <a:avLst/>
          </a:prstGeom>
        </p:spPr>
        <p:txBody>
          <a:bodyPr vert="horz" lIns="0" tIns="0" rIns="0" bIns="0"/>
          <a:lstStyle>
            <a:lvl1pPr marL="180000" indent="-180000">
              <a:spcBef>
                <a:spcPts val="0"/>
              </a:spcBef>
              <a:spcAft>
                <a:spcPts val="600"/>
              </a:spcAft>
              <a:defRPr sz="1400">
                <a:latin typeface="Verdana"/>
                <a:cs typeface="Verdana"/>
              </a:defRPr>
            </a:lvl1pPr>
          </a:lstStyle>
          <a:p>
            <a:pPr lvl="0"/>
            <a:r>
              <a:rPr lang="en-US" smtClean="0"/>
              <a:t>Click to edit Master text styles</a:t>
            </a:r>
          </a:p>
        </p:txBody>
      </p:sp>
      <p:sp>
        <p:nvSpPr>
          <p:cNvPr id="7" name="Text Placeholder 6"/>
          <p:cNvSpPr>
            <a:spLocks noGrp="1"/>
          </p:cNvSpPr>
          <p:nvPr>
            <p:ph type="body" sz="quarter" idx="14"/>
          </p:nvPr>
        </p:nvSpPr>
        <p:spPr>
          <a:xfrm>
            <a:off x="6330949" y="3860800"/>
            <a:ext cx="2423583" cy="1701800"/>
          </a:xfrm>
          <a:prstGeom prst="rect">
            <a:avLst/>
          </a:prstGeom>
        </p:spPr>
        <p:txBody>
          <a:bodyPr vert="horz" lIns="0" tIns="0" rIns="0" bIns="0"/>
          <a:lstStyle>
            <a:lvl1pPr marL="0" indent="0">
              <a:spcBef>
                <a:spcPts val="0"/>
              </a:spcBef>
              <a:buFontTx/>
              <a:buNone/>
              <a:defRPr sz="1400" b="1" i="0" baseline="0">
                <a:solidFill>
                  <a:srgbClr val="0088FF"/>
                </a:solidFill>
                <a:latin typeface="Verdana"/>
              </a:defRPr>
            </a:lvl1pPr>
            <a:lvl2pPr marL="0" indent="0">
              <a:spcBef>
                <a:spcPts val="0"/>
              </a:spcBef>
              <a:buFontTx/>
              <a:buNone/>
              <a:defRPr sz="1400" b="1" i="0" baseline="0">
                <a:solidFill>
                  <a:srgbClr val="0088FF"/>
                </a:solidFill>
                <a:latin typeface="Verdana"/>
              </a:defRPr>
            </a:lvl2pPr>
            <a:lvl3pPr marL="0" indent="0">
              <a:spcBef>
                <a:spcPts val="0"/>
              </a:spcBef>
              <a:buFontTx/>
              <a:buNone/>
              <a:defRPr sz="1400" b="1" i="0" baseline="0">
                <a:solidFill>
                  <a:srgbClr val="0088FF"/>
                </a:solidFill>
                <a:latin typeface="Verdana"/>
              </a:defRPr>
            </a:lvl3pPr>
            <a:lvl4pPr marL="0" indent="0">
              <a:spcBef>
                <a:spcPts val="0"/>
              </a:spcBef>
              <a:buFontTx/>
              <a:buNone/>
              <a:defRPr sz="1400" b="1" i="0" baseline="0">
                <a:solidFill>
                  <a:srgbClr val="0088FF"/>
                </a:solidFill>
                <a:latin typeface="Verdana"/>
              </a:defRPr>
            </a:lvl4pPr>
            <a:lvl5pPr marL="0" indent="0">
              <a:spcBef>
                <a:spcPts val="0"/>
              </a:spcBef>
              <a:buFontTx/>
              <a:buNone/>
              <a:defRPr sz="1400" b="1" i="0" baseline="0">
                <a:solidFill>
                  <a:srgbClr val="0088FF"/>
                </a:solidFill>
                <a:latin typeface="Verdana"/>
              </a:defRPr>
            </a:lvl5pPr>
          </a:lstStyle>
          <a:p>
            <a:pPr lvl="0"/>
            <a:r>
              <a:rPr lang="en-US" smtClean="0"/>
              <a:t>Click to edit Master text styles</a:t>
            </a:r>
          </a:p>
        </p:txBody>
      </p:sp>
      <p:sp>
        <p:nvSpPr>
          <p:cNvPr id="12" name="Title 31"/>
          <p:cNvSpPr>
            <a:spLocks noGrp="1"/>
          </p:cNvSpPr>
          <p:nvPr>
            <p:ph type="title" hasCustomPrompt="1"/>
          </p:nvPr>
        </p:nvSpPr>
        <p:spPr>
          <a:xfrm>
            <a:off x="2" y="415654"/>
            <a:ext cx="9143998" cy="925114"/>
          </a:xfrm>
          <a:prstGeom prst="rect">
            <a:avLst/>
          </a:prstGeom>
          <a:solidFill>
            <a:srgbClr val="0091FF">
              <a:alpha val="70000"/>
            </a:srgbClr>
          </a:solidFill>
        </p:spPr>
        <p:txBody>
          <a:bodyPr vert="horz" tIns="0" bIns="61200" anchor="ctr" anchorCtr="0"/>
          <a:lstStyle>
            <a:lvl1pPr marL="756000" algn="l">
              <a:defRPr sz="3000" b="1">
                <a:solidFill>
                  <a:srgbClr val="FFFFFF"/>
                </a:solidFill>
                <a:latin typeface="Verdana"/>
                <a:cs typeface="Verdana"/>
              </a:defRPr>
            </a:lvl1pPr>
          </a:lstStyle>
          <a:p>
            <a:r>
              <a:rPr lang="en-US" dirty="0" smtClean="0"/>
              <a:t>Edit Title</a:t>
            </a:r>
            <a:endParaRPr lang="en-US" dirty="0"/>
          </a:p>
        </p:txBody>
      </p:sp>
    </p:spTree>
    <p:extLst>
      <p:ext uri="{BB962C8B-B14F-4D97-AF65-F5344CB8AC3E}">
        <p14:creationId xmlns:p14="http://schemas.microsoft.com/office/powerpoint/2010/main" val="3434219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322233-CF36-9A41-AF04-2A3410F89DFB}" type="datetimeFigureOut">
              <a:rPr lang="en-US" smtClean="0"/>
              <a:pPr/>
              <a:t>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8837040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3" name="TextBox 2"/>
          <p:cNvSpPr txBox="1"/>
          <p:nvPr userDrawn="1"/>
        </p:nvSpPr>
        <p:spPr>
          <a:xfrm>
            <a:off x="8604250" y="0"/>
            <a:ext cx="539750" cy="5400675"/>
          </a:xfrm>
          <a:prstGeom prst="rect">
            <a:avLst/>
          </a:prstGeom>
          <a:solidFill>
            <a:srgbClr val="0088FF"/>
          </a:solidFill>
          <a:ln>
            <a:noFill/>
          </a:ln>
          <a:effectLst/>
        </p:spPr>
        <p:style>
          <a:lnRef idx="1">
            <a:schemeClr val="accent3"/>
          </a:lnRef>
          <a:fillRef idx="3">
            <a:schemeClr val="accent3"/>
          </a:fillRef>
          <a:effectRef idx="2">
            <a:schemeClr val="accent3"/>
          </a:effectRef>
          <a:fontRef idx="minor">
            <a:schemeClr val="lt1"/>
          </a:fontRef>
        </p:style>
        <p:txBody>
          <a:bodyPr>
            <a:spAutoFit/>
          </a:bodyPr>
          <a:lstStyle/>
          <a:p>
            <a:pPr>
              <a:defRPr/>
            </a:pPr>
            <a:endParaRPr lang="en-US">
              <a:solidFill>
                <a:srgbClr val="0065A2"/>
              </a:solidFill>
            </a:endParaRPr>
          </a:p>
        </p:txBody>
      </p:sp>
      <p:sp>
        <p:nvSpPr>
          <p:cNvPr id="4" name="Rectangle 3"/>
          <p:cNvSpPr/>
          <p:nvPr userDrawn="1"/>
        </p:nvSpPr>
        <p:spPr>
          <a:xfrm>
            <a:off x="0" y="0"/>
            <a:ext cx="8604250" cy="5400675"/>
          </a:xfrm>
          <a:prstGeom prst="rect">
            <a:avLst/>
          </a:prstGeom>
          <a:solidFill>
            <a:srgbClr val="5BB1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7" name="Text Placeholder 6"/>
          <p:cNvSpPr>
            <a:spLocks noGrp="1"/>
          </p:cNvSpPr>
          <p:nvPr>
            <p:ph type="body" sz="quarter" idx="10" hasCustomPrompt="1"/>
          </p:nvPr>
        </p:nvSpPr>
        <p:spPr>
          <a:xfrm>
            <a:off x="788983" y="4594488"/>
            <a:ext cx="3641726" cy="566168"/>
          </a:xfrm>
          <a:prstGeom prst="rect">
            <a:avLst/>
          </a:prstGeom>
        </p:spPr>
        <p:txBody>
          <a:bodyPr vert="horz" lIns="0" tIns="0" rIns="0" bIns="0"/>
          <a:lstStyle>
            <a:lvl1pPr marL="0" indent="0">
              <a:buNone/>
              <a:defRPr sz="1000">
                <a:solidFill>
                  <a:srgbClr val="FFFFFF"/>
                </a:solidFill>
                <a:latin typeface="Verdana"/>
                <a:cs typeface="Verdana"/>
              </a:defRPr>
            </a:lvl1pPr>
            <a:lvl2pPr marL="457200" indent="0">
              <a:buNone/>
              <a:defRPr sz="1000">
                <a:solidFill>
                  <a:srgbClr val="FFFFFF"/>
                </a:solidFill>
                <a:latin typeface="Verdana"/>
                <a:cs typeface="Verdana"/>
              </a:defRPr>
            </a:lvl2pPr>
            <a:lvl3pPr marL="914400" indent="0">
              <a:buNone/>
              <a:defRPr sz="1000">
                <a:solidFill>
                  <a:srgbClr val="FFFFFF"/>
                </a:solidFill>
                <a:latin typeface="Verdana"/>
                <a:cs typeface="Verdana"/>
              </a:defRPr>
            </a:lvl3pPr>
            <a:lvl4pPr marL="1371600" indent="0">
              <a:buNone/>
              <a:defRPr sz="1000">
                <a:solidFill>
                  <a:srgbClr val="FFFFFF"/>
                </a:solidFill>
                <a:latin typeface="Verdana"/>
                <a:cs typeface="Verdana"/>
              </a:defRPr>
            </a:lvl4pPr>
            <a:lvl5pPr marL="1828800" indent="0">
              <a:buNone/>
              <a:defRPr sz="1000">
                <a:solidFill>
                  <a:srgbClr val="FFFFFF"/>
                </a:solidFill>
                <a:latin typeface="Verdana"/>
                <a:cs typeface="Verdana"/>
              </a:defRPr>
            </a:lvl5pPr>
          </a:lstStyle>
          <a:p>
            <a:pPr lvl="0"/>
            <a:r>
              <a:rPr lang="en-US" dirty="0" smtClean="0"/>
              <a:t>Click to insert address and additional text if needed</a:t>
            </a:r>
            <a:endParaRPr lang="en-US" dirty="0"/>
          </a:p>
        </p:txBody>
      </p:sp>
      <p:sp>
        <p:nvSpPr>
          <p:cNvPr id="10" name="Text Placeholder 14"/>
          <p:cNvSpPr>
            <a:spLocks noGrp="1"/>
          </p:cNvSpPr>
          <p:nvPr>
            <p:ph type="body" sz="quarter" idx="11" hasCustomPrompt="1"/>
          </p:nvPr>
        </p:nvSpPr>
        <p:spPr>
          <a:xfrm>
            <a:off x="7162579" y="6068204"/>
            <a:ext cx="1441671" cy="359891"/>
          </a:xfrm>
          <a:prstGeom prst="rect">
            <a:avLst/>
          </a:prstGeom>
        </p:spPr>
        <p:txBody>
          <a:bodyPr vert="horz" lIns="0" tIns="0" rIns="0" bIns="0"/>
          <a:lstStyle>
            <a:lvl1pPr marL="0" indent="0" algn="r">
              <a:buNone/>
              <a:defRPr sz="1000" baseline="0">
                <a:solidFill>
                  <a:srgbClr val="0088FF"/>
                </a:solidFill>
                <a:latin typeface="Verdana"/>
                <a:cs typeface="Verdana"/>
              </a:defRPr>
            </a:lvl1pPr>
            <a:lvl2pPr marL="457200" indent="0" algn="l">
              <a:buNone/>
              <a:defRPr sz="1500">
                <a:solidFill>
                  <a:schemeClr val="bg1"/>
                </a:solidFill>
                <a:latin typeface="Verdana"/>
                <a:cs typeface="Verdana"/>
              </a:defRPr>
            </a:lvl2pPr>
            <a:lvl3pPr marL="914400" indent="0" algn="l">
              <a:buNone/>
              <a:defRPr sz="1500">
                <a:solidFill>
                  <a:schemeClr val="bg1"/>
                </a:solidFill>
                <a:latin typeface="Verdana"/>
                <a:cs typeface="Verdana"/>
              </a:defRPr>
            </a:lvl3pPr>
            <a:lvl4pPr marL="1371600" indent="0" algn="l">
              <a:buNone/>
              <a:defRPr sz="1500">
                <a:solidFill>
                  <a:schemeClr val="bg1"/>
                </a:solidFill>
                <a:latin typeface="Verdana"/>
                <a:cs typeface="Verdana"/>
              </a:defRPr>
            </a:lvl4pPr>
            <a:lvl5pPr marL="1828800" indent="0" algn="l">
              <a:buNone/>
              <a:defRPr sz="1500">
                <a:solidFill>
                  <a:schemeClr val="bg1"/>
                </a:solidFill>
                <a:latin typeface="Verdana"/>
                <a:cs typeface="Verdana"/>
              </a:defRPr>
            </a:lvl5pPr>
          </a:lstStyle>
          <a:p>
            <a:pPr lvl="0"/>
            <a:r>
              <a:rPr lang="en-US" dirty="0" smtClean="0"/>
              <a:t>Edit date</a:t>
            </a:r>
            <a:endParaRPr lang="en-US" dirty="0"/>
          </a:p>
        </p:txBody>
      </p:sp>
    </p:spTree>
    <p:extLst>
      <p:ext uri="{BB962C8B-B14F-4D97-AF65-F5344CB8AC3E}">
        <p14:creationId xmlns:p14="http://schemas.microsoft.com/office/powerpoint/2010/main" val="21042617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Shape 6"/>
          <p:cNvSpPr>
            <a:spLocks noGrp="1"/>
          </p:cNvSpPr>
          <p:nvPr>
            <p:ph type="title"/>
          </p:nvPr>
        </p:nvSpPr>
        <p:spPr>
          <a:xfrm>
            <a:off x="685800" y="1844675"/>
            <a:ext cx="7772400" cy="2041525"/>
          </a:xfrm>
          <a:prstGeom prst="rect">
            <a:avLst/>
          </a:prstGeom>
        </p:spPr>
        <p:txBody>
          <a:bodyPr/>
          <a:lstStyle/>
          <a:p>
            <a:pPr lvl="0">
              <a:defRPr sz="1800"/>
            </a:pPr>
            <a:r>
              <a:rPr lang="en-US" sz="4400" smtClean="0"/>
              <a:t>Click to edit Master title style</a:t>
            </a:r>
            <a:endParaRPr sz="4400"/>
          </a:p>
        </p:txBody>
      </p:sp>
      <p:sp>
        <p:nvSpPr>
          <p:cNvPr id="7" name="Shape 7"/>
          <p:cNvSpPr>
            <a:spLocks noGrp="1"/>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stStyle>
          <a:p>
            <a:pPr lvl="0">
              <a:defRPr sz="1800">
                <a:solidFill>
                  <a:srgbClr val="000000"/>
                </a:solidFill>
              </a:defRPr>
            </a:pPr>
            <a:r>
              <a:rPr lang="en-US" sz="3200" smtClean="0">
                <a:solidFill>
                  <a:srgbClr val="888888"/>
                </a:solidFill>
              </a:rPr>
              <a:t>Click to edit Master text styles</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rPr lang="uk-UA" smtClean="0"/>
              <a:t>‹#›</a:t>
            </a:fld>
            <a:endParaRPr lang="uk-UA"/>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0" name="Shape 10"/>
          <p:cNvSpPr>
            <a:spLocks noGrp="1"/>
          </p:cNvSpPr>
          <p:nvPr>
            <p:ph type="title"/>
          </p:nvPr>
        </p:nvSpPr>
        <p:spPr>
          <a:xfrm>
            <a:off x="722312" y="4406900"/>
            <a:ext cx="7772401" cy="1362075"/>
          </a:xfrm>
          <a:prstGeom prst="rect">
            <a:avLst/>
          </a:prstGeom>
        </p:spPr>
        <p:txBody>
          <a:bodyPr anchor="t"/>
          <a:lstStyle>
            <a:lvl1pPr algn="l">
              <a:defRPr sz="4000" b="1" cap="all"/>
            </a:lvl1pPr>
          </a:lstStyle>
          <a:p>
            <a:pPr lvl="0">
              <a:defRPr sz="1800" b="0" cap="none"/>
            </a:pPr>
            <a:r>
              <a:rPr lang="en-US" sz="4000" b="1" cap="all" smtClean="0"/>
              <a:t>Click to edit Master title style</a:t>
            </a:r>
            <a:endParaRPr sz="4000" b="1" cap="all"/>
          </a:p>
        </p:txBody>
      </p:sp>
      <p:sp>
        <p:nvSpPr>
          <p:cNvPr id="11" name="Shape 11"/>
          <p:cNvSpPr>
            <a:spLocks noGrp="1"/>
          </p:cNvSpPr>
          <p:nvPr>
            <p:ph type="body" idx="1"/>
          </p:nvPr>
        </p:nvSpPr>
        <p:spPr>
          <a:xfrm>
            <a:off x="722312" y="2906713"/>
            <a:ext cx="7772401" cy="1500190"/>
          </a:xfrm>
          <a:prstGeom prst="rect">
            <a:avLst/>
          </a:prstGeom>
        </p:spPr>
        <p:txBody>
          <a:bodyPr anchor="b"/>
          <a:lstStyle>
            <a:lvl1pPr marL="0" indent="0">
              <a:spcBef>
                <a:spcPts val="400"/>
              </a:spcBef>
              <a:buSzTx/>
              <a:buFontTx/>
              <a:buNone/>
              <a:defRPr sz="2000">
                <a:solidFill>
                  <a:srgbClr val="888888"/>
                </a:solidFill>
              </a:defRPr>
            </a:lvl1pPr>
          </a:lstStyle>
          <a:p>
            <a:pPr lvl="0">
              <a:defRPr sz="1800">
                <a:solidFill>
                  <a:srgbClr val="000000"/>
                </a:solidFill>
              </a:defRPr>
            </a:pPr>
            <a:r>
              <a:rPr lang="en-US" sz="2000" smtClean="0">
                <a:solidFill>
                  <a:srgbClr val="888888"/>
                </a:solidFill>
              </a:rPr>
              <a:t>Click to edit Master text styles</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rPr lang="uk-UA" smtClean="0"/>
              <a:t>‹#›</a:t>
            </a:fld>
            <a:endParaRPr lang="uk-UA"/>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4" name="Shape 14"/>
          <p:cNvSpPr>
            <a:spLocks noGrp="1"/>
          </p:cNvSpPr>
          <p:nvPr>
            <p:ph type="title"/>
          </p:nvPr>
        </p:nvSpPr>
        <p:spPr>
          <a:prstGeom prst="rect">
            <a:avLst/>
          </a:prstGeom>
        </p:spPr>
        <p:txBody>
          <a:bodyPr/>
          <a:lstStyle/>
          <a:p>
            <a:pPr lvl="0">
              <a:defRPr sz="1800"/>
            </a:pPr>
            <a:r>
              <a:rPr lang="en-US" sz="4400" smtClean="0"/>
              <a:t>Click to edit Master title style</a:t>
            </a:r>
            <a:endParaRPr sz="4400"/>
          </a:p>
        </p:txBody>
      </p:sp>
      <p:sp>
        <p:nvSpPr>
          <p:cNvPr id="15" name="Shape 15"/>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lang="en-US" sz="2800" smtClean="0"/>
              <a:t>Click to edit Master text styles</a:t>
            </a:r>
          </a:p>
          <a:p>
            <a:pPr lvl="1">
              <a:defRPr sz="1800"/>
            </a:pPr>
            <a:r>
              <a:rPr lang="en-US" sz="2800" smtClean="0"/>
              <a:t>Second level</a:t>
            </a:r>
          </a:p>
          <a:p>
            <a:pPr lvl="2">
              <a:defRPr sz="1800"/>
            </a:pPr>
            <a:r>
              <a:rPr lang="en-US" sz="2800" smtClean="0"/>
              <a:t>Third level</a:t>
            </a:r>
          </a:p>
          <a:p>
            <a:pPr lvl="3">
              <a:defRPr sz="1800"/>
            </a:pPr>
            <a:r>
              <a:rPr lang="en-US" sz="2800" smtClean="0"/>
              <a:t>Fourth level</a:t>
            </a:r>
          </a:p>
          <a:p>
            <a:pPr lvl="4">
              <a:defRPr sz="1800"/>
            </a:pPr>
            <a:r>
              <a:rPr lang="en-US" sz="2800" smtClean="0"/>
              <a:t>Fifth level</a:t>
            </a:r>
            <a:endParaRPr sz="2800"/>
          </a:p>
        </p:txBody>
      </p:sp>
      <p:sp>
        <p:nvSpPr>
          <p:cNvPr id="16" name="Shape 16"/>
          <p:cNvSpPr>
            <a:spLocks noGrp="1"/>
          </p:cNvSpPr>
          <p:nvPr>
            <p:ph type="sldNum" sz="quarter" idx="2"/>
          </p:nvPr>
        </p:nvSpPr>
        <p:spPr>
          <a:prstGeom prst="rect">
            <a:avLst/>
          </a:prstGeom>
        </p:spPr>
        <p:txBody>
          <a:bodyPr/>
          <a:lstStyle/>
          <a:p>
            <a:pPr lvl="0"/>
            <a:fld id="{86CB4B4D-7CA3-9044-876B-883B54F8677D}" type="slidenum">
              <a:rPr lang="uk-UA" smtClean="0"/>
              <a:t>‹#›</a:t>
            </a:fld>
            <a:endParaRPr lang="uk-UA"/>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8" name="Shape 18"/>
          <p:cNvSpPr>
            <a:spLocks noGrp="1"/>
          </p:cNvSpPr>
          <p:nvPr>
            <p:ph type="title"/>
          </p:nvPr>
        </p:nvSpPr>
        <p:spPr>
          <a:xfrm>
            <a:off x="457200" y="256810"/>
            <a:ext cx="8229600" cy="1178656"/>
          </a:xfrm>
          <a:prstGeom prst="rect">
            <a:avLst/>
          </a:prstGeom>
        </p:spPr>
        <p:txBody>
          <a:bodyPr/>
          <a:lstStyle/>
          <a:p>
            <a:pPr lvl="0">
              <a:defRPr sz="1800"/>
            </a:pPr>
            <a:r>
              <a:rPr lang="en-US" sz="4400" smtClean="0"/>
              <a:t>Click to edit Master title style</a:t>
            </a:r>
            <a:endParaRPr sz="4400"/>
          </a:p>
        </p:txBody>
      </p:sp>
      <p:sp>
        <p:nvSpPr>
          <p:cNvPr id="19" name="Shape 19"/>
          <p:cNvSpPr>
            <a:spLocks noGrp="1"/>
          </p:cNvSpPr>
          <p:nvPr>
            <p:ph type="body" idx="1"/>
          </p:nvPr>
        </p:nvSpPr>
        <p:spPr>
          <a:xfrm>
            <a:off x="457200" y="1435464"/>
            <a:ext cx="4040188" cy="739412"/>
          </a:xfrm>
          <a:prstGeom prst="rect">
            <a:avLst/>
          </a:prstGeom>
        </p:spPr>
        <p:txBody>
          <a:bodyPr anchor="b"/>
          <a:lstStyle>
            <a:lvl1pPr marL="0" indent="0">
              <a:spcBef>
                <a:spcPts val="500"/>
              </a:spcBef>
              <a:buSzTx/>
              <a:buFontTx/>
              <a:buNone/>
              <a:defRPr sz="2400" b="1"/>
            </a:lvl1pPr>
          </a:lstStyle>
          <a:p>
            <a:pPr lvl="0">
              <a:defRPr sz="1800" b="0"/>
            </a:pPr>
            <a:r>
              <a:rPr lang="en-US" sz="2400" b="1" smtClean="0"/>
              <a:t>Click to edit Master text styles</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rPr lang="uk-UA" smtClean="0"/>
              <a:t>‹#›</a:t>
            </a:fld>
            <a:endParaRPr lang="uk-UA"/>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2" name="Shape 22"/>
          <p:cNvSpPr>
            <a:spLocks noGrp="1"/>
          </p:cNvSpPr>
          <p:nvPr>
            <p:ph type="sldNum" sz="quarter" idx="2"/>
          </p:nvPr>
        </p:nvSpPr>
        <p:spPr>
          <a:prstGeom prst="rect">
            <a:avLst/>
          </a:prstGeom>
        </p:spPr>
        <p:txBody>
          <a:bodyPr/>
          <a:lstStyle/>
          <a:p>
            <a:pPr lvl="0"/>
            <a:fld id="{86CB4B4D-7CA3-9044-876B-883B54F8677D}" type="slidenum">
              <a:rPr lang="uk-UA" smtClean="0"/>
              <a:t>‹#›</a:t>
            </a:fld>
            <a:endParaRPr lang="uk-UA"/>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4" name="Shape 24"/>
          <p:cNvSpPr>
            <a:spLocks noGrp="1"/>
          </p:cNvSpPr>
          <p:nvPr>
            <p:ph type="title"/>
          </p:nvPr>
        </p:nvSpPr>
        <p:spPr>
          <a:xfrm>
            <a:off x="457200" y="0"/>
            <a:ext cx="3008316" cy="1435100"/>
          </a:xfrm>
          <a:prstGeom prst="rect">
            <a:avLst/>
          </a:prstGeom>
        </p:spPr>
        <p:txBody>
          <a:bodyPr anchor="b"/>
          <a:lstStyle>
            <a:lvl1pPr algn="l">
              <a:defRPr sz="2000" b="1"/>
            </a:lvl1pPr>
          </a:lstStyle>
          <a:p>
            <a:pPr lvl="0">
              <a:defRPr sz="1800" b="0"/>
            </a:pPr>
            <a:r>
              <a:rPr lang="en-US" sz="2000" b="1" smtClean="0"/>
              <a:t>Click to edit Master title style</a:t>
            </a:r>
            <a:endParaRPr sz="2000" b="1"/>
          </a:p>
        </p:txBody>
      </p:sp>
      <p:sp>
        <p:nvSpPr>
          <p:cNvPr id="25" name="Shape 25"/>
          <p:cNvSpPr>
            <a:spLocks noGrp="1"/>
          </p:cNvSpPr>
          <p:nvPr>
            <p:ph type="body" idx="1"/>
          </p:nvPr>
        </p:nvSpPr>
        <p:spPr>
          <a:xfrm>
            <a:off x="3575050" y="273050"/>
            <a:ext cx="5111750" cy="6584950"/>
          </a:xfrm>
          <a:prstGeom prst="rect">
            <a:avLst/>
          </a:prstGeom>
        </p:spPr>
        <p:txBody>
          <a:bodyPr/>
          <a:lstStyle/>
          <a:p>
            <a:pPr lvl="0">
              <a:defRPr sz="1800"/>
            </a:pPr>
            <a:r>
              <a:rPr lang="en-US" sz="3200" smtClean="0"/>
              <a:t>Click to edit Master text styles</a:t>
            </a:r>
          </a:p>
          <a:p>
            <a:pPr lvl="1">
              <a:defRPr sz="1800"/>
            </a:pPr>
            <a:r>
              <a:rPr lang="en-US" sz="3200" smtClean="0"/>
              <a:t>Second level</a:t>
            </a:r>
          </a:p>
          <a:p>
            <a:pPr lvl="2">
              <a:defRPr sz="1800"/>
            </a:pPr>
            <a:r>
              <a:rPr lang="en-US" sz="3200" smtClean="0"/>
              <a:t>Third level</a:t>
            </a:r>
          </a:p>
          <a:p>
            <a:pPr lvl="3">
              <a:defRPr sz="1800"/>
            </a:pPr>
            <a:r>
              <a:rPr lang="en-US" sz="3200" smtClean="0"/>
              <a:t>Fourth level</a:t>
            </a:r>
          </a:p>
          <a:p>
            <a:pPr lvl="4">
              <a:defRPr sz="1800"/>
            </a:pPr>
            <a:r>
              <a:rPr lang="en-US" sz="3200" smtClean="0"/>
              <a:t>Fifth level</a:t>
            </a:r>
            <a:endParaRPr sz="3200"/>
          </a:p>
        </p:txBody>
      </p:sp>
      <p:sp>
        <p:nvSpPr>
          <p:cNvPr id="26" name="Shape 26"/>
          <p:cNvSpPr>
            <a:spLocks noGrp="1"/>
          </p:cNvSpPr>
          <p:nvPr>
            <p:ph type="sldNum" sz="quarter" idx="2"/>
          </p:nvPr>
        </p:nvSpPr>
        <p:spPr>
          <a:prstGeom prst="rect">
            <a:avLst/>
          </a:prstGeom>
        </p:spPr>
        <p:txBody>
          <a:bodyPr/>
          <a:lstStyle/>
          <a:p>
            <a:pPr lvl="0"/>
            <a:fld id="{86CB4B4D-7CA3-9044-876B-883B54F8677D}" type="slidenum">
              <a:rPr lang="uk-UA" smtClean="0"/>
              <a:t>‹#›</a:t>
            </a:fld>
            <a:endParaRPr lang="uk-UA"/>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8" name="Shape 28"/>
          <p:cNvSpPr>
            <a:spLocks noGrp="1"/>
          </p:cNvSpPr>
          <p:nvPr>
            <p:ph type="title"/>
          </p:nvPr>
        </p:nvSpPr>
        <p:spPr>
          <a:xfrm>
            <a:off x="1792288" y="4800600"/>
            <a:ext cx="5486403" cy="566738"/>
          </a:xfrm>
          <a:prstGeom prst="rect">
            <a:avLst/>
          </a:prstGeom>
        </p:spPr>
        <p:txBody>
          <a:bodyPr anchor="b"/>
          <a:lstStyle>
            <a:lvl1pPr algn="l">
              <a:defRPr sz="2000" b="1"/>
            </a:lvl1pPr>
          </a:lstStyle>
          <a:p>
            <a:pPr lvl="0">
              <a:defRPr sz="1800" b="0"/>
            </a:pPr>
            <a:r>
              <a:rPr lang="en-US" sz="2000" b="1" smtClean="0"/>
              <a:t>Click to edit Master title style</a:t>
            </a:r>
            <a:endParaRPr sz="2000" b="1"/>
          </a:p>
        </p:txBody>
      </p:sp>
      <p:sp>
        <p:nvSpPr>
          <p:cNvPr id="29" name="Shape 29"/>
          <p:cNvSpPr>
            <a:spLocks noGrp="1"/>
          </p:cNvSpPr>
          <p:nvPr>
            <p:ph type="body" idx="1"/>
          </p:nvPr>
        </p:nvSpPr>
        <p:spPr>
          <a:xfrm>
            <a:off x="1792288" y="5367337"/>
            <a:ext cx="5486403" cy="804865"/>
          </a:xfrm>
          <a:prstGeom prst="rect">
            <a:avLst/>
          </a:prstGeom>
        </p:spPr>
        <p:txBody>
          <a:bodyPr/>
          <a:lstStyle>
            <a:lvl1pPr marL="0" indent="0">
              <a:spcBef>
                <a:spcPts val="300"/>
              </a:spcBef>
              <a:buSzTx/>
              <a:buFontTx/>
              <a:buNone/>
              <a:defRPr sz="1400"/>
            </a:lvl1pPr>
          </a:lstStyle>
          <a:p>
            <a:pPr lvl="0">
              <a:defRPr sz="1800"/>
            </a:pPr>
            <a:r>
              <a:rPr lang="en-US" sz="1400" smtClean="0"/>
              <a:t>Click to edit Master text styles</a:t>
            </a:r>
          </a:p>
        </p:txBody>
      </p:sp>
      <p:sp>
        <p:nvSpPr>
          <p:cNvPr id="30" name="Shape 30"/>
          <p:cNvSpPr>
            <a:spLocks noGrp="1"/>
          </p:cNvSpPr>
          <p:nvPr>
            <p:ph type="sldNum" sz="quarter" idx="2"/>
          </p:nvPr>
        </p:nvSpPr>
        <p:spPr>
          <a:prstGeom prst="rect">
            <a:avLst/>
          </a:prstGeom>
        </p:spPr>
        <p:txBody>
          <a:bodyPr/>
          <a:lstStyle/>
          <a:p>
            <a:pPr lvl="0"/>
            <a:fld id="{86CB4B4D-7CA3-9044-876B-883B54F8677D}" type="slidenum">
              <a:rPr lang="uk-UA" smtClean="0"/>
              <a:t>‹#›</a:t>
            </a:fld>
            <a:endParaRPr lang="uk-UA"/>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pPr>
            <a:r>
              <a:rPr lang="en-US" sz="4400" smtClean="0"/>
              <a:t>Click to edit Master title style</a:t>
            </a:r>
            <a:endParaRPr sz="4400"/>
          </a:p>
        </p:txBody>
      </p:sp>
      <p:sp>
        <p:nvSpPr>
          <p:cNvPr id="33" name="Shape 33"/>
          <p:cNvSpPr>
            <a:spLocks noGrp="1"/>
          </p:cNvSpPr>
          <p:nvPr>
            <p:ph type="body" idx="1"/>
          </p:nvPr>
        </p:nvSpPr>
        <p:spPr>
          <a:prstGeom prst="rect">
            <a:avLst/>
          </a:prstGeom>
        </p:spPr>
        <p:txBody>
          <a:bodyPr/>
          <a:lstStyle/>
          <a:p>
            <a:pPr lvl="0">
              <a:defRPr sz="1800"/>
            </a:pPr>
            <a:r>
              <a:rPr lang="en-US" sz="3200" smtClean="0"/>
              <a:t>Click to edit Master text styles</a:t>
            </a:r>
          </a:p>
          <a:p>
            <a:pPr lvl="1">
              <a:defRPr sz="1800"/>
            </a:pPr>
            <a:r>
              <a:rPr lang="en-US" sz="3200" smtClean="0"/>
              <a:t>Second level</a:t>
            </a:r>
          </a:p>
          <a:p>
            <a:pPr lvl="2">
              <a:defRPr sz="1800"/>
            </a:pPr>
            <a:r>
              <a:rPr lang="en-US" sz="3200" smtClean="0"/>
              <a:t>Third level</a:t>
            </a:r>
          </a:p>
          <a:p>
            <a:pPr lvl="3">
              <a:defRPr sz="1800"/>
            </a:pPr>
            <a:r>
              <a:rPr lang="en-US" sz="3200" smtClean="0"/>
              <a:t>Fourth level</a:t>
            </a:r>
          </a:p>
          <a:p>
            <a:pPr lvl="4">
              <a:defRPr sz="1800"/>
            </a:pPr>
            <a:r>
              <a:rPr lang="en-US" sz="3200" smtClean="0"/>
              <a:t>Fifth level</a:t>
            </a:r>
            <a:endParaRPr sz="3200"/>
          </a:p>
        </p:txBody>
      </p:sp>
      <p:sp>
        <p:nvSpPr>
          <p:cNvPr id="34" name="Shape 34"/>
          <p:cNvSpPr>
            <a:spLocks noGrp="1"/>
          </p:cNvSpPr>
          <p:nvPr>
            <p:ph type="sldNum" sz="quarter" idx="2"/>
          </p:nvPr>
        </p:nvSpPr>
        <p:spPr>
          <a:prstGeom prst="rect">
            <a:avLst/>
          </a:prstGeom>
        </p:spPr>
        <p:txBody>
          <a:bodyPr/>
          <a:lstStyle/>
          <a:p>
            <a:pPr lvl="0"/>
            <a:fld id="{86CB4B4D-7CA3-9044-876B-883B54F8677D}" type="slidenum">
              <a:rPr lang="uk-UA" smtClean="0"/>
              <a:t>‹#›</a:t>
            </a:fld>
            <a:endParaRPr lang="uk-UA"/>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36" name="Shape 36"/>
          <p:cNvSpPr>
            <a:spLocks noGrp="1"/>
          </p:cNvSpPr>
          <p:nvPr>
            <p:ph type="title"/>
          </p:nvPr>
        </p:nvSpPr>
        <p:spPr>
          <a:xfrm>
            <a:off x="6629400" y="0"/>
            <a:ext cx="2057400" cy="6400802"/>
          </a:xfrm>
          <a:prstGeom prst="rect">
            <a:avLst/>
          </a:prstGeom>
        </p:spPr>
        <p:txBody>
          <a:bodyPr/>
          <a:lstStyle/>
          <a:p>
            <a:pPr lvl="0">
              <a:defRPr sz="1800"/>
            </a:pPr>
            <a:r>
              <a:rPr lang="en-US" sz="4400" smtClean="0"/>
              <a:t>Click to edit Master title style</a:t>
            </a:r>
            <a:endParaRPr sz="4400"/>
          </a:p>
        </p:txBody>
      </p:sp>
      <p:sp>
        <p:nvSpPr>
          <p:cNvPr id="37" name="Shape 37"/>
          <p:cNvSpPr>
            <a:spLocks noGrp="1"/>
          </p:cNvSpPr>
          <p:nvPr>
            <p:ph type="body" idx="1"/>
          </p:nvPr>
        </p:nvSpPr>
        <p:spPr>
          <a:xfrm>
            <a:off x="457200" y="274638"/>
            <a:ext cx="6019800" cy="6583365"/>
          </a:xfrm>
          <a:prstGeom prst="rect">
            <a:avLst/>
          </a:prstGeom>
        </p:spPr>
        <p:txBody>
          <a:bodyPr/>
          <a:lstStyle/>
          <a:p>
            <a:pPr lvl="0">
              <a:defRPr sz="1800"/>
            </a:pPr>
            <a:r>
              <a:rPr lang="en-US" sz="3200" smtClean="0"/>
              <a:t>Click to edit Master text styles</a:t>
            </a:r>
          </a:p>
          <a:p>
            <a:pPr lvl="1">
              <a:defRPr sz="1800"/>
            </a:pPr>
            <a:r>
              <a:rPr lang="en-US" sz="3200" smtClean="0"/>
              <a:t>Second level</a:t>
            </a:r>
          </a:p>
          <a:p>
            <a:pPr lvl="2">
              <a:defRPr sz="1800"/>
            </a:pPr>
            <a:r>
              <a:rPr lang="en-US" sz="3200" smtClean="0"/>
              <a:t>Third level</a:t>
            </a:r>
          </a:p>
          <a:p>
            <a:pPr lvl="3">
              <a:defRPr sz="1800"/>
            </a:pPr>
            <a:r>
              <a:rPr lang="en-US" sz="3200" smtClean="0"/>
              <a:t>Fourth level</a:t>
            </a:r>
          </a:p>
          <a:p>
            <a:pPr lvl="4">
              <a:defRPr sz="1800"/>
            </a:pPr>
            <a:r>
              <a:rPr lang="en-US" sz="3200" smtClean="0"/>
              <a:t>Fifth level</a:t>
            </a:r>
            <a:endParaRPr sz="3200"/>
          </a:p>
        </p:txBody>
      </p:sp>
      <p:sp>
        <p:nvSpPr>
          <p:cNvPr id="38" name="Shape 38"/>
          <p:cNvSpPr>
            <a:spLocks noGrp="1"/>
          </p:cNvSpPr>
          <p:nvPr>
            <p:ph type="sldNum" sz="quarter" idx="2"/>
          </p:nvPr>
        </p:nvSpPr>
        <p:spPr>
          <a:prstGeom prst="rect">
            <a:avLst/>
          </a:prstGeom>
        </p:spPr>
        <p:txBody>
          <a:bodyPr/>
          <a:lstStyle/>
          <a:p>
            <a:pPr lvl="0"/>
            <a:fld id="{86CB4B4D-7CA3-9044-876B-883B54F8677D}" type="slidenum">
              <a:rPr lang="uk-UA" smtClean="0"/>
              <a:t>‹#›</a:t>
            </a:fld>
            <a:endParaRPr lang="uk-UA"/>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322233-CF36-9A41-AF04-2A3410F89DFB}" type="datetimeFigureOut">
              <a:rPr lang="en-US" smtClean="0"/>
              <a:pPr/>
              <a:t>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15448317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0" name="Shape 40"/>
          <p:cNvSpPr>
            <a:spLocks noGrp="1"/>
          </p:cNvSpPr>
          <p:nvPr>
            <p:ph type="title"/>
          </p:nvPr>
        </p:nvSpPr>
        <p:spPr>
          <a:xfrm>
            <a:off x="685800" y="1844675"/>
            <a:ext cx="7772400" cy="2041525"/>
          </a:xfrm>
          <a:prstGeom prst="rect">
            <a:avLst/>
          </a:prstGeom>
        </p:spPr>
        <p:txBody>
          <a:bodyPr lIns="0" tIns="0" rIns="0" bIns="0"/>
          <a:lstStyle/>
          <a:p>
            <a:pPr lvl="0">
              <a:defRPr sz="1800"/>
            </a:pPr>
            <a:r>
              <a:rPr lang="en-US" sz="4400" smtClean="0"/>
              <a:t>Click to edit Master title style</a:t>
            </a:r>
            <a:endParaRPr sz="4400"/>
          </a:p>
        </p:txBody>
      </p:sp>
      <p:sp>
        <p:nvSpPr>
          <p:cNvPr id="41" name="Shape 41"/>
          <p:cNvSpPr>
            <a:spLocks noGrp="1"/>
          </p:cNvSpPr>
          <p:nvPr>
            <p:ph type="body" idx="1"/>
          </p:nvPr>
        </p:nvSpPr>
        <p:spPr>
          <a:xfrm>
            <a:off x="1371600" y="3886200"/>
            <a:ext cx="6400800" cy="2971800"/>
          </a:xfrm>
          <a:prstGeom prst="rect">
            <a:avLst/>
          </a:prstGeom>
        </p:spPr>
        <p:txBody>
          <a:bodyPr lIns="0" tIns="0" rIns="0" bIns="0"/>
          <a:lstStyle>
            <a:lvl1pPr marL="0" indent="0" algn="ctr">
              <a:buSzTx/>
              <a:buFontTx/>
              <a:buNone/>
              <a:defRPr>
                <a:solidFill>
                  <a:srgbClr val="888888"/>
                </a:solidFill>
              </a:defRPr>
            </a:lvl1pPr>
            <a:lvl2pPr algn="ctr">
              <a:buFontTx/>
              <a:defRPr>
                <a:solidFill>
                  <a:srgbClr val="888888"/>
                </a:solidFill>
              </a:defRPr>
            </a:lvl2pPr>
            <a:lvl3pPr algn="ctr">
              <a:buFontTx/>
              <a:defRPr>
                <a:solidFill>
                  <a:srgbClr val="888888"/>
                </a:solidFill>
              </a:defRPr>
            </a:lvl3pPr>
            <a:lvl4pPr algn="ctr">
              <a:buFontTx/>
              <a:defRPr>
                <a:solidFill>
                  <a:srgbClr val="888888"/>
                </a:solidFill>
              </a:defRPr>
            </a:lvl4pPr>
            <a:lvl5pPr algn="ctr">
              <a:buFontTx/>
              <a:defRPr>
                <a:solidFill>
                  <a:srgbClr val="888888"/>
                </a:solidFill>
              </a:defRPr>
            </a:lvl5pPr>
          </a:lstStyle>
          <a:p>
            <a:pPr lvl="0">
              <a:defRPr sz="1800">
                <a:solidFill>
                  <a:srgbClr val="000000"/>
                </a:solidFill>
              </a:defRPr>
            </a:pPr>
            <a:r>
              <a:rPr lang="en-US" sz="3200" smtClean="0">
                <a:solidFill>
                  <a:srgbClr val="888888"/>
                </a:solidFill>
              </a:rPr>
              <a:t>Click to edit Master text styles</a:t>
            </a:r>
          </a:p>
          <a:p>
            <a:pPr lvl="1">
              <a:defRPr sz="1800">
                <a:solidFill>
                  <a:srgbClr val="000000"/>
                </a:solidFill>
              </a:defRPr>
            </a:pPr>
            <a:r>
              <a:rPr lang="en-US" sz="3200" smtClean="0">
                <a:solidFill>
                  <a:srgbClr val="888888"/>
                </a:solidFill>
              </a:rPr>
              <a:t>Second level</a:t>
            </a:r>
          </a:p>
          <a:p>
            <a:pPr lvl="2">
              <a:defRPr sz="1800">
                <a:solidFill>
                  <a:srgbClr val="000000"/>
                </a:solidFill>
              </a:defRPr>
            </a:pPr>
            <a:r>
              <a:rPr lang="en-US" sz="3200" smtClean="0">
                <a:solidFill>
                  <a:srgbClr val="888888"/>
                </a:solidFill>
              </a:rPr>
              <a:t>Third level</a:t>
            </a:r>
          </a:p>
          <a:p>
            <a:pPr lvl="3">
              <a:defRPr sz="1800">
                <a:solidFill>
                  <a:srgbClr val="000000"/>
                </a:solidFill>
              </a:defRPr>
            </a:pPr>
            <a:r>
              <a:rPr lang="en-US" sz="3200" smtClean="0">
                <a:solidFill>
                  <a:srgbClr val="888888"/>
                </a:solidFill>
              </a:rPr>
              <a:t>Fourth level</a:t>
            </a:r>
          </a:p>
          <a:p>
            <a:pPr lvl="4">
              <a:defRPr sz="1800">
                <a:solidFill>
                  <a:srgbClr val="000000"/>
                </a:solidFill>
              </a:defRPr>
            </a:pPr>
            <a:r>
              <a:rPr lang="en-US" sz="3200" smtClean="0">
                <a:solidFill>
                  <a:srgbClr val="888888"/>
                </a:solidFill>
              </a:rPr>
              <a:t>Fifth level</a:t>
            </a:r>
            <a:endParaRPr sz="3200">
              <a:solidFill>
                <a:srgbClr val="888888"/>
              </a:solidFill>
            </a:endParaRPr>
          </a:p>
        </p:txBody>
      </p:sp>
      <p:sp>
        <p:nvSpPr>
          <p:cNvPr id="42" name="Shape 42"/>
          <p:cNvSpPr>
            <a:spLocks noGrp="1"/>
          </p:cNvSpPr>
          <p:nvPr>
            <p:ph type="sldNum" sz="quarter" idx="2"/>
          </p:nvPr>
        </p:nvSpPr>
        <p:spPr>
          <a:xfrm>
            <a:off x="6553200" y="6450010"/>
            <a:ext cx="2133600" cy="177801"/>
          </a:xfrm>
          <a:prstGeom prst="rect">
            <a:avLst/>
          </a:prstGeom>
        </p:spPr>
        <p:txBody>
          <a:bodyPr lIns="0" tIns="0" rIns="0" bIns="0"/>
          <a:lstStyle/>
          <a:p>
            <a:pPr lvl="0"/>
            <a:fld id="{86CB4B4D-7CA3-9044-876B-883B54F8677D}" type="slidenum">
              <a:rPr lang="uk-UA" smtClean="0"/>
              <a:t>‹#›</a:t>
            </a:fld>
            <a:endParaRPr lang="uk-UA"/>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44" name="Shape 44"/>
          <p:cNvSpPr>
            <a:spLocks noGrp="1"/>
          </p:cNvSpPr>
          <p:nvPr>
            <p:ph type="title"/>
          </p:nvPr>
        </p:nvSpPr>
        <p:spPr>
          <a:xfrm>
            <a:off x="1143000" y="857250"/>
            <a:ext cx="6858000" cy="2632473"/>
          </a:xfrm>
          <a:prstGeom prst="rect">
            <a:avLst/>
          </a:prstGeom>
        </p:spPr>
        <p:txBody>
          <a:bodyPr lIns="34289" tIns="34289" rIns="34289" bIns="34289" anchor="b"/>
          <a:lstStyle>
            <a:lvl1pPr>
              <a:lnSpc>
                <a:spcPct val="90000"/>
              </a:lnSpc>
              <a:defRPr sz="6000">
                <a:latin typeface="Calibri Light"/>
                <a:ea typeface="Calibri Light"/>
                <a:cs typeface="Calibri Light"/>
                <a:sym typeface="Calibri Light"/>
              </a:defRPr>
            </a:lvl1pPr>
          </a:lstStyle>
          <a:p>
            <a:pPr lvl="0">
              <a:defRPr sz="1800"/>
            </a:pPr>
            <a:r>
              <a:rPr lang="en-US" sz="6000" smtClean="0"/>
              <a:t>Click to edit Master title style</a:t>
            </a:r>
            <a:endParaRPr sz="6000"/>
          </a:p>
        </p:txBody>
      </p:sp>
      <p:sp>
        <p:nvSpPr>
          <p:cNvPr id="45" name="Shape 45"/>
          <p:cNvSpPr>
            <a:spLocks noGrp="1"/>
          </p:cNvSpPr>
          <p:nvPr>
            <p:ph type="body" idx="1"/>
          </p:nvPr>
        </p:nvSpPr>
        <p:spPr>
          <a:xfrm>
            <a:off x="1143000" y="3558778"/>
            <a:ext cx="6858000" cy="2441972"/>
          </a:xfrm>
          <a:prstGeom prst="rect">
            <a:avLst/>
          </a:prstGeom>
        </p:spPr>
        <p:txBody>
          <a:bodyPr lIns="34289" tIns="34289" rIns="34289" bIns="34289"/>
          <a:lstStyle>
            <a:lvl1pPr marL="0" indent="0" algn="ctr">
              <a:lnSpc>
                <a:spcPct val="90000"/>
              </a:lnSpc>
              <a:spcBef>
                <a:spcPts val="1000"/>
              </a:spcBef>
              <a:buSzTx/>
              <a:buFontTx/>
              <a:buNone/>
              <a:defRPr sz="2400"/>
            </a:lvl1pPr>
            <a:lvl2pPr marL="0" indent="457200" algn="ctr">
              <a:lnSpc>
                <a:spcPct val="90000"/>
              </a:lnSpc>
              <a:spcBef>
                <a:spcPts val="1000"/>
              </a:spcBef>
              <a:buSzTx/>
              <a:buFontTx/>
              <a:buNone/>
              <a:defRPr sz="2400"/>
            </a:lvl2pPr>
            <a:lvl3pPr marL="0" indent="914400" algn="ctr">
              <a:lnSpc>
                <a:spcPct val="90000"/>
              </a:lnSpc>
              <a:spcBef>
                <a:spcPts val="1000"/>
              </a:spcBef>
              <a:buSzTx/>
              <a:buFontTx/>
              <a:buNone/>
              <a:defRPr sz="2400"/>
            </a:lvl3pPr>
            <a:lvl4pPr marL="0" indent="1371600" algn="ctr">
              <a:lnSpc>
                <a:spcPct val="90000"/>
              </a:lnSpc>
              <a:spcBef>
                <a:spcPts val="1000"/>
              </a:spcBef>
              <a:buSzTx/>
              <a:buFontTx/>
              <a:buNone/>
              <a:defRPr sz="2400"/>
            </a:lvl4pPr>
            <a:lvl5pPr marL="0" indent="1828800" algn="ctr">
              <a:lnSpc>
                <a:spcPct val="90000"/>
              </a:lnSpc>
              <a:spcBef>
                <a:spcPts val="1000"/>
              </a:spcBef>
              <a:buSzTx/>
              <a:buFontTx/>
              <a:buNone/>
              <a:defRPr sz="2400"/>
            </a:lvl5pPr>
          </a:lstStyle>
          <a:p>
            <a:pPr lvl="0">
              <a:defRPr sz="1800"/>
            </a:pPr>
            <a:r>
              <a:rPr lang="en-US" sz="2400" smtClean="0"/>
              <a:t>Click to edit Master text styles</a:t>
            </a:r>
          </a:p>
          <a:p>
            <a:pPr lvl="1">
              <a:defRPr sz="1800"/>
            </a:pPr>
            <a:r>
              <a:rPr lang="en-US" sz="2400" smtClean="0"/>
              <a:t>Second level</a:t>
            </a:r>
          </a:p>
          <a:p>
            <a:pPr lvl="2">
              <a:defRPr sz="1800"/>
            </a:pPr>
            <a:r>
              <a:rPr lang="en-US" sz="2400" smtClean="0"/>
              <a:t>Third level</a:t>
            </a:r>
          </a:p>
          <a:p>
            <a:pPr lvl="3">
              <a:defRPr sz="1800"/>
            </a:pPr>
            <a:r>
              <a:rPr lang="en-US" sz="2400" smtClean="0"/>
              <a:t>Fourth level</a:t>
            </a:r>
          </a:p>
          <a:p>
            <a:pPr lvl="4">
              <a:defRPr sz="1800"/>
            </a:pPr>
            <a:r>
              <a:rPr lang="en-US" sz="2400" smtClean="0"/>
              <a:t>Fifth level</a:t>
            </a:r>
            <a:endParaRPr sz="2400"/>
          </a:p>
        </p:txBody>
      </p:sp>
      <p:sp>
        <p:nvSpPr>
          <p:cNvPr id="46" name="Shape 46"/>
          <p:cNvSpPr>
            <a:spLocks noGrp="1"/>
          </p:cNvSpPr>
          <p:nvPr>
            <p:ph type="sldNum" sz="quarter" idx="2"/>
          </p:nvPr>
        </p:nvSpPr>
        <p:spPr>
          <a:xfrm>
            <a:off x="6457950" y="5638244"/>
            <a:ext cx="2057400" cy="246381"/>
          </a:xfrm>
          <a:prstGeom prst="rect">
            <a:avLst/>
          </a:prstGeom>
        </p:spPr>
        <p:txBody>
          <a:bodyPr lIns="34289" tIns="34289" rIns="34289" bIns="34289"/>
          <a:lstStyle/>
          <a:p>
            <a:pPr lvl="0"/>
            <a:fld id="{86CB4B4D-7CA3-9044-876B-883B54F8677D}" type="slidenum">
              <a:rPr lang="uk-UA" smtClean="0"/>
              <a:t>‹#›</a:t>
            </a:fld>
            <a:endParaRPr lang="uk-UA"/>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322233-CF36-9A41-AF04-2A3410F89DFB}" type="datetimeFigureOut">
              <a:rPr lang="en-US" smtClean="0"/>
              <a:pPr/>
              <a:t>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3200650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322233-CF36-9A41-AF04-2A3410F89DFB}" type="datetimeFigureOut">
              <a:rPr lang="en-US" smtClean="0"/>
              <a:pPr/>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3364685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322233-CF36-9A41-AF04-2A3410F89DFB}" type="datetimeFigureOut">
              <a:rPr lang="en-US" smtClean="0"/>
              <a:pPr/>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1655378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latinLnBrk="0" hangingPunct="1"/>
            <a:fld id="{7CB97365-EBCA-4027-87D5-99FC1D4DF0BB}" type="datetimeFigureOut">
              <a:rPr lang="en-US" smtClean="0"/>
              <a:pPr eaLnBrk="1" latinLnBrk="0" hangingPunct="1"/>
              <a:t>2/17/2017</a:t>
            </a:fld>
            <a:endParaRPr lang="en-US">
              <a:solidFill>
                <a:schemeClr val="tx1">
                  <a:shade val="5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solidFill>
                <a:schemeClr val="tx1">
                  <a:shade val="50000"/>
                </a:scheme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86CB4B4D-7CA3-9044-876B-883B54F8677D}" type="slidenum">
              <a:rPr lang="uk-UA" smtClean="0"/>
              <a:t>‹#›</a:t>
            </a:fld>
            <a:endParaRPr lang="uk-UA"/>
          </a:p>
        </p:txBody>
      </p:sp>
      <p:sp>
        <p:nvSpPr>
          <p:cNvPr id="7" name="Text Box 2"/>
          <p:cNvSpPr txBox="1">
            <a:spLocks noChangeArrowheads="1"/>
          </p:cNvSpPr>
          <p:nvPr/>
        </p:nvSpPr>
        <p:spPr bwMode="auto">
          <a:xfrm>
            <a:off x="1097181" y="760521"/>
            <a:ext cx="4876800" cy="1219200"/>
          </a:xfrm>
          <a:prstGeom prst="rect">
            <a:avLst/>
          </a:prstGeom>
          <a:noFill/>
          <a:ln w="76200">
            <a:noFill/>
            <a:miter lim="800000"/>
            <a:headEnd/>
            <a:tailEnd/>
          </a:ln>
        </p:spPr>
        <p:txBody>
          <a:bodyPr lIns="91432" tIns="45717" rIns="91432" bIns="45717"/>
          <a:lstStyle/>
          <a:p>
            <a:pPr eaLnBrk="0" hangingPunct="0">
              <a:lnSpc>
                <a:spcPts val="3600"/>
              </a:lnSpc>
            </a:pPr>
            <a:r>
              <a:rPr lang="en-GB" sz="3500" b="1" dirty="0" smtClean="0">
                <a:solidFill>
                  <a:schemeClr val="bg1"/>
                </a:solidFill>
                <a:latin typeface="Verdana"/>
                <a:cs typeface="Verdana"/>
              </a:rPr>
              <a:t>Better Prepared </a:t>
            </a:r>
          </a:p>
          <a:p>
            <a:pPr eaLnBrk="0" hangingPunct="0">
              <a:lnSpc>
                <a:spcPts val="3600"/>
              </a:lnSpc>
            </a:pPr>
            <a:r>
              <a:rPr lang="en-GB" sz="3500" b="1" dirty="0" smtClean="0">
                <a:solidFill>
                  <a:schemeClr val="bg1"/>
                </a:solidFill>
                <a:latin typeface="Verdana"/>
                <a:cs typeface="Verdana"/>
              </a:rPr>
              <a:t>And Ready to Help</a:t>
            </a:r>
            <a:endParaRPr lang="en-US" sz="3500" b="1">
              <a:solidFill>
                <a:schemeClr val="bg1"/>
              </a:solidFill>
              <a:latin typeface="Verdana"/>
              <a:cs typeface="Verdana"/>
            </a:endParaRPr>
          </a:p>
        </p:txBody>
      </p:sp>
      <p:sp>
        <p:nvSpPr>
          <p:cNvPr id="8" name="Text Box 2"/>
          <p:cNvSpPr txBox="1">
            <a:spLocks noChangeArrowheads="1"/>
          </p:cNvSpPr>
          <p:nvPr/>
        </p:nvSpPr>
        <p:spPr bwMode="auto">
          <a:xfrm>
            <a:off x="694261" y="3968750"/>
            <a:ext cx="6747933" cy="1565275"/>
          </a:xfrm>
          <a:prstGeom prst="rect">
            <a:avLst/>
          </a:prstGeom>
          <a:noFill/>
          <a:ln w="76200">
            <a:noFill/>
            <a:miter lim="800000"/>
            <a:headEnd/>
            <a:tailEnd/>
          </a:ln>
        </p:spPr>
        <p:txBody>
          <a:bodyPr lIns="91432" tIns="45717" rIns="91432" bIns="45717"/>
          <a:lstStyle/>
          <a:p>
            <a:pPr>
              <a:lnSpc>
                <a:spcPts val="2640"/>
              </a:lnSpc>
            </a:pPr>
            <a:r>
              <a:rPr lang="en-GB" sz="2200" b="1" dirty="0" smtClean="0">
                <a:solidFill>
                  <a:schemeClr val="bg1"/>
                </a:solidFill>
                <a:latin typeface="Verdana"/>
                <a:cs typeface="Verdana"/>
              </a:rPr>
              <a:t>Emergency Preparedness Mission Nepal </a:t>
            </a:r>
          </a:p>
          <a:p>
            <a:pPr>
              <a:lnSpc>
                <a:spcPts val="2640"/>
              </a:lnSpc>
            </a:pPr>
            <a:r>
              <a:rPr lang="en-GB" dirty="0" smtClean="0">
                <a:solidFill>
                  <a:schemeClr val="bg1"/>
                </a:solidFill>
                <a:latin typeface="Verdana"/>
                <a:cs typeface="Verdana"/>
              </a:rPr>
              <a:t>February 2011</a:t>
            </a:r>
          </a:p>
        </p:txBody>
      </p:sp>
    </p:spTree>
    <p:extLst>
      <p:ext uri="{BB962C8B-B14F-4D97-AF65-F5344CB8AC3E}">
        <p14:creationId xmlns:p14="http://schemas.microsoft.com/office/powerpoint/2010/main" val="668024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03351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latinLnBrk="0" hangingPunct="1"/>
            <a:fld id="{7CB97365-EBCA-4027-87D5-99FC1D4DF0BB}" type="datetimeFigureOut">
              <a:rPr lang="en-US" smtClean="0"/>
              <a:pPr eaLnBrk="1" latinLnBrk="0" hangingPunct="1"/>
              <a:t>2/17/2017</a:t>
            </a:fld>
            <a:endParaRPr lang="en-US">
              <a:solidFill>
                <a:schemeClr val="tx1">
                  <a:shade val="5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solidFill>
                <a:schemeClr val="tx1">
                  <a:shade val="50000"/>
                </a:scheme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86CB4B4D-7CA3-9044-876B-883B54F8677D}" type="slidenum">
              <a:rPr lang="uk-UA" smtClean="0"/>
              <a:t>‹#›</a:t>
            </a:fld>
            <a:endParaRPr lang="uk-UA"/>
          </a:p>
        </p:txBody>
      </p:sp>
      <p:sp>
        <p:nvSpPr>
          <p:cNvPr id="7" name="Text Box 2"/>
          <p:cNvSpPr txBox="1">
            <a:spLocks noChangeArrowheads="1"/>
          </p:cNvSpPr>
          <p:nvPr/>
        </p:nvSpPr>
        <p:spPr bwMode="auto">
          <a:xfrm>
            <a:off x="1097181" y="760521"/>
            <a:ext cx="4876800" cy="1219200"/>
          </a:xfrm>
          <a:prstGeom prst="rect">
            <a:avLst/>
          </a:prstGeom>
          <a:noFill/>
          <a:ln w="76200">
            <a:noFill/>
            <a:miter lim="800000"/>
            <a:headEnd/>
            <a:tailEnd/>
          </a:ln>
        </p:spPr>
        <p:txBody>
          <a:bodyPr lIns="91432" tIns="45717" rIns="91432" bIns="45717"/>
          <a:lstStyle/>
          <a:p>
            <a:pPr eaLnBrk="0" hangingPunct="0">
              <a:lnSpc>
                <a:spcPts val="3600"/>
              </a:lnSpc>
            </a:pPr>
            <a:r>
              <a:rPr lang="en-GB" sz="3500" b="1" dirty="0" smtClean="0">
                <a:solidFill>
                  <a:schemeClr val="bg1"/>
                </a:solidFill>
                <a:latin typeface="Verdana"/>
                <a:cs typeface="Verdana"/>
              </a:rPr>
              <a:t>Better Prepared </a:t>
            </a:r>
          </a:p>
          <a:p>
            <a:pPr eaLnBrk="0" hangingPunct="0">
              <a:lnSpc>
                <a:spcPts val="3600"/>
              </a:lnSpc>
            </a:pPr>
            <a:r>
              <a:rPr lang="en-GB" sz="3500" b="1" dirty="0" smtClean="0">
                <a:solidFill>
                  <a:schemeClr val="bg1"/>
                </a:solidFill>
                <a:latin typeface="Verdana"/>
                <a:cs typeface="Verdana"/>
              </a:rPr>
              <a:t>And Ready to Help</a:t>
            </a:r>
            <a:endParaRPr lang="en-US" sz="3500" b="1">
              <a:solidFill>
                <a:schemeClr val="bg1"/>
              </a:solidFill>
              <a:latin typeface="Verdana"/>
              <a:cs typeface="Verdana"/>
            </a:endParaRPr>
          </a:p>
        </p:txBody>
      </p:sp>
      <p:sp>
        <p:nvSpPr>
          <p:cNvPr id="8" name="Text Box 2"/>
          <p:cNvSpPr txBox="1">
            <a:spLocks noChangeArrowheads="1"/>
          </p:cNvSpPr>
          <p:nvPr/>
        </p:nvSpPr>
        <p:spPr bwMode="auto">
          <a:xfrm>
            <a:off x="694261" y="3968750"/>
            <a:ext cx="6747933" cy="1565275"/>
          </a:xfrm>
          <a:prstGeom prst="rect">
            <a:avLst/>
          </a:prstGeom>
          <a:noFill/>
          <a:ln w="76200">
            <a:noFill/>
            <a:miter lim="800000"/>
            <a:headEnd/>
            <a:tailEnd/>
          </a:ln>
        </p:spPr>
        <p:txBody>
          <a:bodyPr lIns="91432" tIns="45717" rIns="91432" bIns="45717"/>
          <a:lstStyle/>
          <a:p>
            <a:pPr>
              <a:lnSpc>
                <a:spcPts val="2640"/>
              </a:lnSpc>
            </a:pPr>
            <a:r>
              <a:rPr lang="en-GB" sz="2200" b="1" dirty="0" smtClean="0">
                <a:solidFill>
                  <a:schemeClr val="bg1"/>
                </a:solidFill>
                <a:latin typeface="Verdana"/>
                <a:cs typeface="Verdana"/>
              </a:rPr>
              <a:t>Emergency Preparedness Mission Nepal </a:t>
            </a:r>
          </a:p>
          <a:p>
            <a:pPr>
              <a:lnSpc>
                <a:spcPts val="2640"/>
              </a:lnSpc>
            </a:pPr>
            <a:r>
              <a:rPr lang="en-GB" dirty="0" smtClean="0">
                <a:solidFill>
                  <a:schemeClr val="bg1"/>
                </a:solidFill>
                <a:latin typeface="Verdana"/>
                <a:cs typeface="Verdana"/>
              </a:rPr>
              <a:t>February 2011</a:t>
            </a:r>
          </a:p>
        </p:txBody>
      </p:sp>
    </p:spTree>
    <p:extLst>
      <p:ext uri="{BB962C8B-B14F-4D97-AF65-F5344CB8AC3E}">
        <p14:creationId xmlns:p14="http://schemas.microsoft.com/office/powerpoint/2010/main" val="66802429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03351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5"/>
            <a:ext cx="8229600" cy="150812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pPr lvl="0">
              <a:defRPr sz="1800"/>
            </a:pPr>
            <a:r>
              <a:rPr lang="en-US" sz="4400" smtClean="0"/>
              <a:t>Click to edit Master title style</a:t>
            </a:r>
            <a:endParaRPr sz="4400"/>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pPr lvl="0">
              <a:defRPr sz="1800"/>
            </a:pPr>
            <a:r>
              <a:rPr lang="en-US" sz="3200" smtClean="0"/>
              <a:t>Click to edit Master text styles</a:t>
            </a:r>
          </a:p>
          <a:p>
            <a:pPr lvl="1">
              <a:defRPr sz="1800"/>
            </a:pPr>
            <a:r>
              <a:rPr lang="en-US" sz="3200" smtClean="0"/>
              <a:t>Second level</a:t>
            </a:r>
          </a:p>
          <a:p>
            <a:pPr lvl="2">
              <a:defRPr sz="1800"/>
            </a:pPr>
            <a:r>
              <a:rPr lang="en-US" sz="3200" smtClean="0"/>
              <a:t>Third level</a:t>
            </a:r>
          </a:p>
          <a:p>
            <a:pPr lvl="3">
              <a:defRPr sz="1800"/>
            </a:pPr>
            <a:r>
              <a:rPr lang="en-US" sz="3200" smtClean="0"/>
              <a:t>Fourth level</a:t>
            </a:r>
          </a:p>
          <a:p>
            <a:pPr lvl="4">
              <a:defRPr sz="1800"/>
            </a:pPr>
            <a:r>
              <a:rPr lang="en-US" sz="3200" smtClean="0"/>
              <a:t>Fifth level</a:t>
            </a:r>
            <a:endParaRPr sz="3200"/>
          </a:p>
        </p:txBody>
      </p:sp>
      <p:sp>
        <p:nvSpPr>
          <p:cNvPr id="4" name="Shape 4"/>
          <p:cNvSpPr>
            <a:spLocks noGrp="1"/>
          </p:cNvSpPr>
          <p:nvPr>
            <p:ph type="sldNum" sz="quarter" idx="2"/>
          </p:nvPr>
        </p:nvSpPr>
        <p:spPr>
          <a:xfrm>
            <a:off x="6553200" y="6404292"/>
            <a:ext cx="2133600" cy="269237"/>
          </a:xfrm>
          <a:prstGeom prst="rect">
            <a:avLst/>
          </a:prstGeom>
          <a:ln w="12700">
            <a:miter lim="400000"/>
          </a:ln>
        </p:spPr>
        <p:txBody>
          <a:bodyPr lIns="45718" tIns="45718" rIns="45718" bIns="45718" anchor="ctr">
            <a:spAutoFit/>
          </a:bodyPr>
          <a:lstStyle>
            <a:lvl1pPr algn="r">
              <a:defRPr sz="1200">
                <a:solidFill>
                  <a:srgbClr val="888888"/>
                </a:solidFill>
                <a:latin typeface="Calibri"/>
                <a:ea typeface="Calibri"/>
                <a:cs typeface="Calibri"/>
                <a:sym typeface="Calibri"/>
              </a:defRPr>
            </a:lvl1pPr>
          </a:lstStyle>
          <a:p>
            <a:pPr lvl="0"/>
            <a:fld id="{86CB4B4D-7CA3-9044-876B-883B54F8677D}"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spd="med"/>
  <p:txStyles>
    <p:titleStyle>
      <a:lvl1pPr algn="ctr" eaLnBrk="1" hangingPunct="1">
        <a:defRPr sz="4400">
          <a:latin typeface="Calibri"/>
          <a:ea typeface="Calibri"/>
          <a:cs typeface="Calibri"/>
          <a:sym typeface="Calibri"/>
        </a:defRPr>
      </a:lvl1pPr>
      <a:lvl2pPr algn="ctr" eaLnBrk="1" hangingPunct="1">
        <a:defRPr sz="4400">
          <a:latin typeface="Calibri"/>
          <a:ea typeface="Calibri"/>
          <a:cs typeface="Calibri"/>
          <a:sym typeface="Calibri"/>
        </a:defRPr>
      </a:lvl2pPr>
      <a:lvl3pPr algn="ctr" eaLnBrk="1" hangingPunct="1">
        <a:defRPr sz="4400">
          <a:latin typeface="Calibri"/>
          <a:ea typeface="Calibri"/>
          <a:cs typeface="Calibri"/>
          <a:sym typeface="Calibri"/>
        </a:defRPr>
      </a:lvl3pPr>
      <a:lvl4pPr algn="ctr" eaLnBrk="1" hangingPunct="1">
        <a:defRPr sz="4400">
          <a:latin typeface="Calibri"/>
          <a:ea typeface="Calibri"/>
          <a:cs typeface="Calibri"/>
          <a:sym typeface="Calibri"/>
        </a:defRPr>
      </a:lvl4pPr>
      <a:lvl5pPr algn="ctr" eaLnBrk="1" hangingPunct="1">
        <a:defRPr sz="4400">
          <a:latin typeface="Calibri"/>
          <a:ea typeface="Calibri"/>
          <a:cs typeface="Calibri"/>
          <a:sym typeface="Calibri"/>
        </a:defRPr>
      </a:lvl5pPr>
      <a:lvl6pPr algn="ctr" eaLnBrk="1" hangingPunct="1">
        <a:defRPr sz="4400">
          <a:latin typeface="Calibri"/>
          <a:ea typeface="Calibri"/>
          <a:cs typeface="Calibri"/>
          <a:sym typeface="Calibri"/>
        </a:defRPr>
      </a:lvl6pPr>
      <a:lvl7pPr algn="ctr" eaLnBrk="1" hangingPunct="1">
        <a:defRPr sz="4400">
          <a:latin typeface="Calibri"/>
          <a:ea typeface="Calibri"/>
          <a:cs typeface="Calibri"/>
          <a:sym typeface="Calibri"/>
        </a:defRPr>
      </a:lvl7pPr>
      <a:lvl8pPr algn="ctr" eaLnBrk="1" hangingPunct="1">
        <a:defRPr sz="4400">
          <a:latin typeface="Calibri"/>
          <a:ea typeface="Calibri"/>
          <a:cs typeface="Calibri"/>
          <a:sym typeface="Calibri"/>
        </a:defRPr>
      </a:lvl8pPr>
      <a:lvl9pPr algn="ctr" eaLnBrk="1" hangingPunct="1">
        <a:defRPr sz="4400">
          <a:latin typeface="Calibri"/>
          <a:ea typeface="Calibri"/>
          <a:cs typeface="Calibri"/>
          <a:sym typeface="Calibri"/>
        </a:defRPr>
      </a:lvl9pPr>
    </p:titleStyle>
    <p:bodyStyle>
      <a:lvl1pPr marL="342900" indent="-342900" eaLnBrk="1" hangingPunct="1">
        <a:spcBef>
          <a:spcPts val="700"/>
        </a:spcBef>
        <a:buSzPct val="100000"/>
        <a:buFont typeface="Arial"/>
        <a:buChar char="•"/>
        <a:defRPr sz="3200">
          <a:latin typeface="Calibri"/>
          <a:ea typeface="Calibri"/>
          <a:cs typeface="Calibri"/>
          <a:sym typeface="Calibri"/>
        </a:defRPr>
      </a:lvl1pPr>
      <a:lvl2pPr marL="783771" indent="-326571" eaLnBrk="1" hangingPunct="1">
        <a:spcBef>
          <a:spcPts val="700"/>
        </a:spcBef>
        <a:buSzPct val="100000"/>
        <a:buFont typeface="Arial"/>
        <a:buChar char="–"/>
        <a:defRPr sz="3200">
          <a:latin typeface="Calibri"/>
          <a:ea typeface="Calibri"/>
          <a:cs typeface="Calibri"/>
          <a:sym typeface="Calibri"/>
        </a:defRPr>
      </a:lvl2pPr>
      <a:lvl3pPr marL="1219200" indent="-304800" eaLnBrk="1" hangingPunct="1">
        <a:spcBef>
          <a:spcPts val="700"/>
        </a:spcBef>
        <a:buSzPct val="100000"/>
        <a:buFont typeface="Arial"/>
        <a:buChar char="•"/>
        <a:defRPr sz="3200">
          <a:latin typeface="Calibri"/>
          <a:ea typeface="Calibri"/>
          <a:cs typeface="Calibri"/>
          <a:sym typeface="Calibri"/>
        </a:defRPr>
      </a:lvl3pPr>
      <a:lvl4pPr marL="1737360" indent="-365760" eaLnBrk="1" hangingPunct="1">
        <a:spcBef>
          <a:spcPts val="700"/>
        </a:spcBef>
        <a:buSzPct val="100000"/>
        <a:buFont typeface="Arial"/>
        <a:buChar char="–"/>
        <a:defRPr sz="3200">
          <a:latin typeface="Calibri"/>
          <a:ea typeface="Calibri"/>
          <a:cs typeface="Calibri"/>
          <a:sym typeface="Calibri"/>
        </a:defRPr>
      </a:lvl4pPr>
      <a:lvl5pPr marL="2194560" indent="-365760" eaLnBrk="1" hangingPunct="1">
        <a:spcBef>
          <a:spcPts val="700"/>
        </a:spcBef>
        <a:buSzPct val="100000"/>
        <a:buFont typeface="Arial"/>
        <a:buChar char="»"/>
        <a:defRPr sz="3200">
          <a:latin typeface="Calibri"/>
          <a:ea typeface="Calibri"/>
          <a:cs typeface="Calibri"/>
          <a:sym typeface="Calibri"/>
        </a:defRPr>
      </a:lvl5pPr>
      <a:lvl6pPr marL="2651760" indent="-365760" eaLnBrk="1" hangingPunct="1">
        <a:spcBef>
          <a:spcPts val="700"/>
        </a:spcBef>
        <a:buSzPct val="100000"/>
        <a:buFont typeface="Arial"/>
        <a:buChar char="•"/>
        <a:defRPr sz="3200">
          <a:latin typeface="Calibri"/>
          <a:ea typeface="Calibri"/>
          <a:cs typeface="Calibri"/>
          <a:sym typeface="Calibri"/>
        </a:defRPr>
      </a:lvl6pPr>
      <a:lvl7pPr marL="3108960" indent="-365760" eaLnBrk="1" hangingPunct="1">
        <a:spcBef>
          <a:spcPts val="700"/>
        </a:spcBef>
        <a:buSzPct val="100000"/>
        <a:buFont typeface="Arial"/>
        <a:buChar char="•"/>
        <a:defRPr sz="3200">
          <a:latin typeface="Calibri"/>
          <a:ea typeface="Calibri"/>
          <a:cs typeface="Calibri"/>
          <a:sym typeface="Calibri"/>
        </a:defRPr>
      </a:lvl7pPr>
      <a:lvl8pPr marL="3566159" indent="-365759" eaLnBrk="1" hangingPunct="1">
        <a:spcBef>
          <a:spcPts val="700"/>
        </a:spcBef>
        <a:buSzPct val="100000"/>
        <a:buFont typeface="Arial"/>
        <a:buChar char="•"/>
        <a:defRPr sz="3200">
          <a:latin typeface="Calibri"/>
          <a:ea typeface="Calibri"/>
          <a:cs typeface="Calibri"/>
          <a:sym typeface="Calibri"/>
        </a:defRPr>
      </a:lvl8pPr>
      <a:lvl9pPr marL="4023359" indent="-365759" eaLnBrk="1" hangingPunct="1">
        <a:spcBef>
          <a:spcPts val="700"/>
        </a:spcBef>
        <a:buSzPct val="100000"/>
        <a:buFont typeface="Arial"/>
        <a:buChar char="•"/>
        <a:defRPr sz="3200">
          <a:latin typeface="Calibri"/>
          <a:ea typeface="Calibri"/>
          <a:cs typeface="Calibri"/>
          <a:sym typeface="Calibri"/>
        </a:defRPr>
      </a:lvl9pPr>
    </p:bodyStyle>
    <p:otherStyle>
      <a:lvl1pPr algn="r" eaLnBrk="1" hangingPunct="1">
        <a:defRPr sz="1200">
          <a:solidFill>
            <a:schemeClr val="tx1"/>
          </a:solidFill>
          <a:latin typeface="+mn-lt"/>
          <a:ea typeface="+mn-ea"/>
          <a:cs typeface="+mn-cs"/>
          <a:sym typeface="Calibri"/>
        </a:defRPr>
      </a:lvl1pPr>
      <a:lvl2pPr algn="r" eaLnBrk="1" hangingPunct="1">
        <a:defRPr sz="1200">
          <a:solidFill>
            <a:schemeClr val="tx1"/>
          </a:solidFill>
          <a:latin typeface="+mn-lt"/>
          <a:ea typeface="+mn-ea"/>
          <a:cs typeface="+mn-cs"/>
          <a:sym typeface="Calibri"/>
        </a:defRPr>
      </a:lvl2pPr>
      <a:lvl3pPr algn="r" eaLnBrk="1" hangingPunct="1">
        <a:defRPr sz="1200">
          <a:solidFill>
            <a:schemeClr val="tx1"/>
          </a:solidFill>
          <a:latin typeface="+mn-lt"/>
          <a:ea typeface="+mn-ea"/>
          <a:cs typeface="+mn-cs"/>
          <a:sym typeface="Calibri"/>
        </a:defRPr>
      </a:lvl3pPr>
      <a:lvl4pPr algn="r" eaLnBrk="1" hangingPunct="1">
        <a:defRPr sz="1200">
          <a:solidFill>
            <a:schemeClr val="tx1"/>
          </a:solidFill>
          <a:latin typeface="+mn-lt"/>
          <a:ea typeface="+mn-ea"/>
          <a:cs typeface="+mn-cs"/>
          <a:sym typeface="Calibri"/>
        </a:defRPr>
      </a:lvl4pPr>
      <a:lvl5pPr algn="r" eaLnBrk="1" hangingPunct="1">
        <a:defRPr sz="1200">
          <a:solidFill>
            <a:schemeClr val="tx1"/>
          </a:solidFill>
          <a:latin typeface="+mn-lt"/>
          <a:ea typeface="+mn-ea"/>
          <a:cs typeface="+mn-cs"/>
          <a:sym typeface="Calibri"/>
        </a:defRPr>
      </a:lvl5pPr>
      <a:lvl6pPr algn="r" eaLnBrk="1" hangingPunct="1">
        <a:defRPr sz="1200">
          <a:solidFill>
            <a:schemeClr val="tx1"/>
          </a:solidFill>
          <a:latin typeface="+mn-lt"/>
          <a:ea typeface="+mn-ea"/>
          <a:cs typeface="+mn-cs"/>
          <a:sym typeface="Calibri"/>
        </a:defRPr>
      </a:lvl6pPr>
      <a:lvl7pPr algn="r" eaLnBrk="1" hangingPunct="1">
        <a:defRPr sz="1200">
          <a:solidFill>
            <a:schemeClr val="tx1"/>
          </a:solidFill>
          <a:latin typeface="+mn-lt"/>
          <a:ea typeface="+mn-ea"/>
          <a:cs typeface="+mn-cs"/>
          <a:sym typeface="Calibri"/>
        </a:defRPr>
      </a:lvl7pPr>
      <a:lvl8pPr algn="r" eaLnBrk="1" hangingPunct="1">
        <a:defRPr sz="1200">
          <a:solidFill>
            <a:schemeClr val="tx1"/>
          </a:solidFill>
          <a:latin typeface="+mn-lt"/>
          <a:ea typeface="+mn-ea"/>
          <a:cs typeface="+mn-cs"/>
          <a:sym typeface="Calibri"/>
        </a:defRPr>
      </a:lvl8pPr>
      <a:lvl9pPr algn="r" eaLnBrk="1" hangingPunct="1">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5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58.xml"/><Relationship Id="rId6" Type="http://schemas.openxmlformats.org/officeDocument/2006/relationships/image" Target="../media/image5.jpeg"/><Relationship Id="rId11" Type="http://schemas.openxmlformats.org/officeDocument/2006/relationships/image" Target="../media/image13.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58.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58.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58.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58.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58.xml"/><Relationship Id="rId6" Type="http://schemas.openxmlformats.org/officeDocument/2006/relationships/image" Target="../media/image5.jpeg"/><Relationship Id="rId11" Type="http://schemas.openxmlformats.org/officeDocument/2006/relationships/image" Target="../media/image14.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58.xml"/><Relationship Id="rId6" Type="http://schemas.openxmlformats.org/officeDocument/2006/relationships/image" Target="../media/image5.jpeg"/><Relationship Id="rId11" Type="http://schemas.openxmlformats.org/officeDocument/2006/relationships/image" Target="../media/image1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1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58.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1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58.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1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58.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58.xml"/><Relationship Id="rId6" Type="http://schemas.openxmlformats.org/officeDocument/2006/relationships/image" Target="../media/image5.jpeg"/><Relationship Id="rId11" Type="http://schemas.openxmlformats.org/officeDocument/2006/relationships/image" Target="../media/image14.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2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58.xml"/><Relationship Id="rId6" Type="http://schemas.openxmlformats.org/officeDocument/2006/relationships/image" Target="../media/image5.jpe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2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58.xml"/><Relationship Id="rId6" Type="http://schemas.openxmlformats.org/officeDocument/2006/relationships/image" Target="../media/image5.jpeg"/><Relationship Id="rId11" Type="http://schemas.openxmlformats.org/officeDocument/2006/relationships/image" Target="../media/image17.jp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2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58.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8.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1.xml"/><Relationship Id="rId6" Type="http://schemas.openxmlformats.org/officeDocument/2006/relationships/image" Target="../media/image5.jpeg"/><Relationship Id="rId11" Type="http://schemas.openxmlformats.org/officeDocument/2006/relationships/image" Target="../media/image11.gif"/><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8.xml"/><Relationship Id="rId6" Type="http://schemas.openxmlformats.org/officeDocument/2006/relationships/image" Target="../media/image5.jpeg"/><Relationship Id="rId11" Type="http://schemas.openxmlformats.org/officeDocument/2006/relationships/image" Target="../media/image12.jp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58.xml"/><Relationship Id="rId6" Type="http://schemas.openxmlformats.org/officeDocument/2006/relationships/image" Target="../media/image5.jpeg"/><Relationship Id="rId11" Type="http://schemas.openxmlformats.org/officeDocument/2006/relationships/image" Target="../media/image12.jp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p:cNvSpPr>
          <p:nvPr>
            <p:ph type="title"/>
          </p:nvPr>
        </p:nvSpPr>
        <p:spPr>
          <a:xfrm>
            <a:off x="1835696" y="1197532"/>
            <a:ext cx="6400803" cy="2209803"/>
          </a:xfrm>
          <a:prstGeom prst="rect">
            <a:avLst/>
          </a:prstGeom>
        </p:spPr>
        <p:txBody>
          <a:bodyPr>
            <a:normAutofit fontScale="90000"/>
          </a:bodyPr>
          <a:lstStyle/>
          <a:p>
            <a:pPr lvl="0">
              <a:defRPr sz="1800"/>
            </a:pPr>
            <a:r>
              <a:rPr lang="en-US" sz="4200" b="1" dirty="0" smtClean="0"/>
              <a:t>TTX 14</a:t>
            </a:r>
            <a:br>
              <a:rPr lang="en-US" sz="4200" b="1" dirty="0" smtClean="0"/>
            </a:br>
            <a:r>
              <a:rPr lang="en-US" sz="4200" b="1" dirty="0" smtClean="0"/>
              <a:t>Generic TTX Slide bank </a:t>
            </a:r>
            <a:br>
              <a:rPr lang="en-US" sz="4200" b="1" dirty="0" smtClean="0"/>
            </a:br>
            <a:r>
              <a:rPr lang="en-US" sz="4200" b="1" smtClean="0"/>
              <a:t>(title) </a:t>
            </a:r>
            <a:r>
              <a:rPr lang="en-US" sz="3800" dirty="0" smtClean="0"/>
              <a:t/>
            </a:r>
            <a:br>
              <a:rPr lang="en-US" sz="3800" dirty="0" smtClean="0"/>
            </a:br>
            <a:r>
              <a:rPr sz="3800" dirty="0" smtClean="0"/>
              <a:t>Table</a:t>
            </a:r>
            <a:r>
              <a:rPr lang="en-GB" sz="3800" dirty="0" smtClean="0"/>
              <a:t>t</a:t>
            </a:r>
            <a:r>
              <a:rPr sz="3800" dirty="0" smtClean="0"/>
              <a:t>op </a:t>
            </a:r>
            <a:r>
              <a:rPr lang="en-US" sz="3800" dirty="0" smtClean="0"/>
              <a:t>Exercise</a:t>
            </a:r>
            <a:r>
              <a:rPr sz="3800" dirty="0"/>
              <a:t/>
            </a:r>
            <a:br>
              <a:rPr sz="3800" dirty="0"/>
            </a:br>
            <a:endParaRPr sz="2200" dirty="0"/>
          </a:p>
        </p:txBody>
      </p:sp>
      <p:sp>
        <p:nvSpPr>
          <p:cNvPr id="50" name="Shape 50"/>
          <p:cNvSpPr>
            <a:spLocks noGrp="1"/>
          </p:cNvSpPr>
          <p:nvPr>
            <p:ph type="body" idx="1"/>
          </p:nvPr>
        </p:nvSpPr>
        <p:spPr>
          <a:xfrm>
            <a:off x="1505484" y="4125566"/>
            <a:ext cx="6984453" cy="1752602"/>
          </a:xfrm>
          <a:prstGeom prst="rect">
            <a:avLst/>
          </a:prstGeom>
        </p:spPr>
        <p:txBody>
          <a:bodyPr/>
          <a:lstStyle/>
          <a:p>
            <a:pPr lvl="0">
              <a:defRPr sz="1800">
                <a:solidFill>
                  <a:srgbClr val="000000"/>
                </a:solidFill>
              </a:defRPr>
            </a:pPr>
            <a:r>
              <a:rPr lang="en-US" sz="3200" b="1" u="sng" dirty="0" smtClean="0"/>
              <a:t>Country XXX</a:t>
            </a:r>
          </a:p>
          <a:p>
            <a:pPr lvl="0">
              <a:defRPr sz="1800">
                <a:solidFill>
                  <a:srgbClr val="000000"/>
                </a:solidFill>
              </a:defRPr>
            </a:pPr>
            <a:r>
              <a:rPr lang="en-US" dirty="0"/>
              <a:t>Day, Date, Time</a:t>
            </a:r>
            <a:endParaRPr sz="3200" b="1" u="sng" dirty="0"/>
          </a:p>
        </p:txBody>
      </p:sp>
      <p:sp>
        <p:nvSpPr>
          <p:cNvPr id="51" name="Shape 51"/>
          <p:cNvSpPr/>
          <p:nvPr/>
        </p:nvSpPr>
        <p:spPr>
          <a:xfrm>
            <a:off x="-1" y="0"/>
            <a:ext cx="1296146" cy="6858000"/>
          </a:xfrm>
          <a:prstGeom prst="rect">
            <a:avLst/>
          </a:prstGeom>
          <a:solidFill>
            <a:srgbClr val="00B0F0"/>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pic>
        <p:nvPicPr>
          <p:cNvPr id="52" name="image1.jpeg"/>
          <p:cNvPicPr/>
          <p:nvPr/>
        </p:nvPicPr>
        <p:blipFill>
          <a:blip r:embed="rId2">
            <a:extLst/>
          </a:blip>
          <a:stretch>
            <a:fillRect/>
          </a:stretch>
        </p:blipFill>
        <p:spPr>
          <a:xfrm>
            <a:off x="0" y="0"/>
            <a:ext cx="1298509" cy="864097"/>
          </a:xfrm>
          <a:prstGeom prst="rect">
            <a:avLst/>
          </a:prstGeom>
          <a:ln w="12700">
            <a:miter lim="400000"/>
          </a:ln>
        </p:spPr>
      </p:pic>
      <p:pic>
        <p:nvPicPr>
          <p:cNvPr id="4" name="Picture 3" descr="7a13376fe4197c3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60" y="6035072"/>
            <a:ext cx="1338424" cy="836515"/>
          </a:xfrm>
          <a:prstGeom prst="rect">
            <a:avLst/>
          </a:prstGeom>
        </p:spPr>
      </p:pic>
      <p:pic>
        <p:nvPicPr>
          <p:cNvPr id="6" name="Picture 5" descr="WHO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5874" y="5878168"/>
            <a:ext cx="1308126" cy="979832"/>
          </a:xfrm>
          <a:prstGeom prst="rect">
            <a:avLst/>
          </a:prstGeom>
        </p:spPr>
      </p:pic>
      <p:pic>
        <p:nvPicPr>
          <p:cNvPr id="7" name="Picture 6" descr="Zika-Virus-web-optimized-1024x819.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55" y="1709529"/>
            <a:ext cx="1344281" cy="1075162"/>
          </a:xfrm>
          <a:prstGeom prst="rect">
            <a:avLst/>
          </a:prstGeom>
        </p:spPr>
      </p:pic>
      <p:pic>
        <p:nvPicPr>
          <p:cNvPr id="8" name="Picture 7" descr="Felipe DanaAP_AP-BRAZIL-ZIKA-VIRUS-79209400.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85" y="5065641"/>
            <a:ext cx="1337273" cy="979204"/>
          </a:xfrm>
          <a:prstGeom prst="rect">
            <a:avLst/>
          </a:prstGeom>
        </p:spPr>
      </p:pic>
      <p:pic>
        <p:nvPicPr>
          <p:cNvPr id="53" name="image2.jpeg"/>
          <p:cNvPicPr/>
          <p:nvPr/>
        </p:nvPicPr>
        <p:blipFill>
          <a:blip r:embed="rId7">
            <a:extLst/>
          </a:blip>
          <a:stretch>
            <a:fillRect/>
          </a:stretch>
        </p:blipFill>
        <p:spPr>
          <a:xfrm>
            <a:off x="-28541" y="2780429"/>
            <a:ext cx="1325732" cy="1525564"/>
          </a:xfrm>
          <a:prstGeom prst="rect">
            <a:avLst/>
          </a:prstGeom>
          <a:ln w="12700">
            <a:miter lim="400000"/>
          </a:ln>
        </p:spPr>
      </p:pic>
      <p:pic>
        <p:nvPicPr>
          <p:cNvPr id="3" name="Picture 2" descr="zika-virus_Ina Fassbender_Reuters.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271" y="856136"/>
            <a:ext cx="1311626" cy="856134"/>
          </a:xfrm>
          <a:prstGeom prst="rect">
            <a:avLst/>
          </a:prstGeom>
        </p:spPr>
      </p:pic>
      <p:pic>
        <p:nvPicPr>
          <p:cNvPr id="54" name="image3.jpeg"/>
          <p:cNvPicPr/>
          <p:nvPr/>
        </p:nvPicPr>
        <p:blipFill>
          <a:blip r:embed="rId9">
            <a:extLst/>
          </a:blip>
          <a:stretch>
            <a:fillRect/>
          </a:stretch>
        </p:blipFill>
        <p:spPr>
          <a:xfrm>
            <a:off x="-47566" y="4184571"/>
            <a:ext cx="1342984" cy="889379"/>
          </a:xfrm>
          <a:prstGeom prst="rect">
            <a:avLst/>
          </a:prstGeom>
          <a:ln w="12700">
            <a:miter lim="400000"/>
          </a:ln>
        </p:spPr>
      </p:pic>
    </p:spTree>
    <p:extLst>
      <p:ext uri="{BB962C8B-B14F-4D97-AF65-F5344CB8AC3E}">
        <p14:creationId xmlns:p14="http://schemas.microsoft.com/office/powerpoint/2010/main" val="3826272838"/>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1" y="0"/>
            <a:ext cx="1296146" cy="6858000"/>
          </a:xfrm>
          <a:prstGeom prst="rect">
            <a:avLst/>
          </a:prstGeom>
          <a:solidFill>
            <a:srgbClr val="00B0F0"/>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pic>
        <p:nvPicPr>
          <p:cNvPr id="52" name="image1.jpeg"/>
          <p:cNvPicPr/>
          <p:nvPr/>
        </p:nvPicPr>
        <p:blipFill>
          <a:blip r:embed="rId3">
            <a:extLst/>
          </a:blip>
          <a:stretch>
            <a:fillRect/>
          </a:stretch>
        </p:blipFill>
        <p:spPr>
          <a:xfrm>
            <a:off x="0" y="0"/>
            <a:ext cx="1298509" cy="864097"/>
          </a:xfrm>
          <a:prstGeom prst="rect">
            <a:avLst/>
          </a:prstGeom>
          <a:ln w="12700">
            <a:miter lim="400000"/>
          </a:ln>
        </p:spPr>
      </p:pic>
      <p:pic>
        <p:nvPicPr>
          <p:cNvPr id="4" name="Picture 3" descr="7a13376fe4197c3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60" y="6035072"/>
            <a:ext cx="1338424" cy="836515"/>
          </a:xfrm>
          <a:prstGeom prst="rect">
            <a:avLst/>
          </a:prstGeom>
        </p:spPr>
      </p:pic>
      <p:pic>
        <p:nvPicPr>
          <p:cNvPr id="6" name="Picture 5" descr="WHO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5874" y="5878168"/>
            <a:ext cx="1308126" cy="979832"/>
          </a:xfrm>
          <a:prstGeom prst="rect">
            <a:avLst/>
          </a:prstGeom>
        </p:spPr>
      </p:pic>
      <p:pic>
        <p:nvPicPr>
          <p:cNvPr id="7" name="Picture 6" descr="Zika-Virus-web-optimized-1024x819.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55" y="1709529"/>
            <a:ext cx="1344281" cy="1075162"/>
          </a:xfrm>
          <a:prstGeom prst="rect">
            <a:avLst/>
          </a:prstGeom>
        </p:spPr>
      </p:pic>
      <p:pic>
        <p:nvPicPr>
          <p:cNvPr id="8" name="Picture 7" descr="Felipe DanaAP_AP-BRAZIL-ZIKA-VIRUS-79209400.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85" y="5065641"/>
            <a:ext cx="1337273" cy="979204"/>
          </a:xfrm>
          <a:prstGeom prst="rect">
            <a:avLst/>
          </a:prstGeom>
        </p:spPr>
      </p:pic>
      <p:pic>
        <p:nvPicPr>
          <p:cNvPr id="53" name="image2.jpeg"/>
          <p:cNvPicPr/>
          <p:nvPr/>
        </p:nvPicPr>
        <p:blipFill>
          <a:blip r:embed="rId8">
            <a:extLst/>
          </a:blip>
          <a:stretch>
            <a:fillRect/>
          </a:stretch>
        </p:blipFill>
        <p:spPr>
          <a:xfrm>
            <a:off x="-28541" y="2780429"/>
            <a:ext cx="1325732" cy="1525564"/>
          </a:xfrm>
          <a:prstGeom prst="rect">
            <a:avLst/>
          </a:prstGeom>
          <a:ln w="12700">
            <a:miter lim="400000"/>
          </a:ln>
        </p:spPr>
      </p:pic>
      <p:pic>
        <p:nvPicPr>
          <p:cNvPr id="3" name="Picture 2" descr="zika-virus_Ina Fassbender_Reuters.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71" y="856136"/>
            <a:ext cx="1311626" cy="856134"/>
          </a:xfrm>
          <a:prstGeom prst="rect">
            <a:avLst/>
          </a:prstGeom>
        </p:spPr>
      </p:pic>
      <p:pic>
        <p:nvPicPr>
          <p:cNvPr id="54" name="image3.jpeg"/>
          <p:cNvPicPr/>
          <p:nvPr/>
        </p:nvPicPr>
        <p:blipFill>
          <a:blip r:embed="rId10">
            <a:extLst/>
          </a:blip>
          <a:stretch>
            <a:fillRect/>
          </a:stretch>
        </p:blipFill>
        <p:spPr>
          <a:xfrm>
            <a:off x="-47566" y="4184571"/>
            <a:ext cx="1342984" cy="889379"/>
          </a:xfrm>
          <a:prstGeom prst="rect">
            <a:avLst/>
          </a:prstGeom>
          <a:ln w="12700">
            <a:miter lim="400000"/>
          </a:ln>
        </p:spPr>
      </p:pic>
      <p:grpSp>
        <p:nvGrpSpPr>
          <p:cNvPr id="14" name="Group 221"/>
          <p:cNvGrpSpPr/>
          <p:nvPr/>
        </p:nvGrpSpPr>
        <p:grpSpPr>
          <a:xfrm>
            <a:off x="2843804" y="1196747"/>
            <a:ext cx="4896554" cy="936113"/>
            <a:chOff x="-2" y="-2"/>
            <a:chExt cx="4896553" cy="936111"/>
          </a:xfrm>
        </p:grpSpPr>
        <p:sp>
          <p:nvSpPr>
            <p:cNvPr id="15" name="Shape 219"/>
            <p:cNvSpPr/>
            <p:nvPr/>
          </p:nvSpPr>
          <p:spPr>
            <a:xfrm>
              <a:off x="-2" y="-2"/>
              <a:ext cx="4896553" cy="936111"/>
            </a:xfrm>
            <a:prstGeom prst="rect">
              <a:avLst/>
            </a:prstGeom>
            <a:gradFill flip="none" rotWithShape="1">
              <a:gsLst>
                <a:gs pos="0">
                  <a:srgbClr val="A5E6FF"/>
                </a:gs>
                <a:gs pos="35000">
                  <a:srgbClr val="BFEDFF"/>
                </a:gs>
                <a:gs pos="100000">
                  <a:srgbClr val="E7F8FF"/>
                </a:gs>
              </a:gsLst>
              <a:lin ang="16200000" scaled="0"/>
            </a:gradFill>
            <a:ln w="9525" cap="flat">
              <a:solidFill>
                <a:srgbClr val="46AAC4"/>
              </a:solidFill>
              <a:prstDash val="solid"/>
              <a:bevel/>
            </a:ln>
            <a:effectLst>
              <a:outerShdw blurRad="38100" dist="20000" dir="5400000" rotWithShape="0">
                <a:srgbClr val="000000">
                  <a:alpha val="38000"/>
                </a:srgbClr>
              </a:outerShdw>
            </a:effectLst>
          </p:spPr>
          <p:txBody>
            <a:bodyPr wrap="square" lIns="0" tIns="0" rIns="0" bIns="0" numCol="1" anchor="ctr">
              <a:noAutofit/>
            </a:bodyPr>
            <a:lstStyle/>
            <a:p>
              <a:pPr lvl="0" algn="ctr">
                <a:defRPr>
                  <a:latin typeface="Calibri"/>
                  <a:ea typeface="Calibri"/>
                  <a:cs typeface="Calibri"/>
                  <a:sym typeface="Calibri"/>
                </a:defRPr>
              </a:pPr>
              <a:endParaRPr/>
            </a:p>
          </p:txBody>
        </p:sp>
        <p:sp>
          <p:nvSpPr>
            <p:cNvPr id="16" name="Shape 220"/>
            <p:cNvSpPr/>
            <p:nvPr/>
          </p:nvSpPr>
          <p:spPr>
            <a:xfrm>
              <a:off x="-2" y="329554"/>
              <a:ext cx="4896553" cy="2769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a:latin typeface="Calibri"/>
                  <a:ea typeface="Calibri"/>
                  <a:cs typeface="Calibri"/>
                  <a:sym typeface="Calibri"/>
                </a:defRPr>
              </a:lvl1pPr>
            </a:lstStyle>
            <a:p>
              <a:pPr lvl="0"/>
              <a:r>
                <a:rPr lang="en-IE" dirty="0" smtClean="0"/>
                <a:t>Narrative</a:t>
              </a:r>
              <a:endParaRPr dirty="0"/>
            </a:p>
          </p:txBody>
        </p:sp>
      </p:grpSp>
      <p:grpSp>
        <p:nvGrpSpPr>
          <p:cNvPr id="17" name="Group 224"/>
          <p:cNvGrpSpPr/>
          <p:nvPr/>
        </p:nvGrpSpPr>
        <p:grpSpPr>
          <a:xfrm>
            <a:off x="3203845" y="2636909"/>
            <a:ext cx="4032454" cy="432054"/>
            <a:chOff x="-1" y="0"/>
            <a:chExt cx="4032453" cy="432052"/>
          </a:xfrm>
        </p:grpSpPr>
        <p:sp>
          <p:nvSpPr>
            <p:cNvPr id="18" name="Shape 222"/>
            <p:cNvSpPr/>
            <p:nvPr/>
          </p:nvSpPr>
          <p:spPr>
            <a:xfrm>
              <a:off x="-2" y="0"/>
              <a:ext cx="4032454" cy="432054"/>
            </a:xfrm>
            <a:prstGeom prst="rect">
              <a:avLst/>
            </a:prstGeom>
            <a:gradFill flip="none" rotWithShape="1">
              <a:gsLst>
                <a:gs pos="0">
                  <a:srgbClr val="A2C3FF"/>
                </a:gs>
                <a:gs pos="35000">
                  <a:srgbClr val="BDD4FF"/>
                </a:gs>
                <a:gs pos="100000">
                  <a:srgbClr val="E6EEFF"/>
                </a:gs>
              </a:gsLst>
              <a:lin ang="16200000" scaled="0"/>
            </a:gradFill>
            <a:ln w="9525" cap="flat">
              <a:solidFill>
                <a:srgbClr val="4A7EBB"/>
              </a:solidFill>
              <a:prstDash val="solid"/>
              <a:bevel/>
            </a:ln>
            <a:effectLst>
              <a:outerShdw blurRad="38100" dist="20000" dir="5400000" rotWithShape="0">
                <a:srgbClr val="000000">
                  <a:alpha val="38000"/>
                </a:srgbClr>
              </a:outerShdw>
            </a:effectLst>
          </p:spPr>
          <p:txBody>
            <a:bodyPr wrap="square" lIns="0" tIns="0" rIns="0" bIns="0" numCol="1" anchor="ctr">
              <a:noAutofit/>
            </a:bodyPr>
            <a:lstStyle/>
            <a:p>
              <a:pPr lvl="0" algn="ctr">
                <a:defRPr>
                  <a:latin typeface="Calibri"/>
                  <a:ea typeface="Calibri"/>
                  <a:cs typeface="Calibri"/>
                  <a:sym typeface="Calibri"/>
                </a:defRPr>
              </a:pPr>
              <a:endParaRPr/>
            </a:p>
          </p:txBody>
        </p:sp>
        <p:sp>
          <p:nvSpPr>
            <p:cNvPr id="19" name="Shape 223"/>
            <p:cNvSpPr/>
            <p:nvPr/>
          </p:nvSpPr>
          <p:spPr>
            <a:xfrm>
              <a:off x="-2" y="82674"/>
              <a:ext cx="4032454" cy="266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a:latin typeface="Calibri"/>
                  <a:ea typeface="Calibri"/>
                  <a:cs typeface="Calibri"/>
                  <a:sym typeface="Calibri"/>
                </a:defRPr>
              </a:lvl1pPr>
            </a:lstStyle>
            <a:p>
              <a:pPr lvl="0"/>
              <a:r>
                <a:rPr dirty="0"/>
                <a:t>Discussion questions</a:t>
              </a:r>
            </a:p>
          </p:txBody>
        </p:sp>
      </p:grpSp>
      <p:grpSp>
        <p:nvGrpSpPr>
          <p:cNvPr id="20" name="Group 227"/>
          <p:cNvGrpSpPr/>
          <p:nvPr/>
        </p:nvGrpSpPr>
        <p:grpSpPr>
          <a:xfrm>
            <a:off x="2843804" y="5589235"/>
            <a:ext cx="4896554" cy="936112"/>
            <a:chOff x="-2" y="-2"/>
            <a:chExt cx="4896553" cy="936111"/>
          </a:xfrm>
        </p:grpSpPr>
        <p:sp>
          <p:nvSpPr>
            <p:cNvPr id="21" name="Shape 225"/>
            <p:cNvSpPr/>
            <p:nvPr/>
          </p:nvSpPr>
          <p:spPr>
            <a:xfrm>
              <a:off x="-2" y="-2"/>
              <a:ext cx="4896553" cy="936111"/>
            </a:xfrm>
            <a:prstGeom prst="rect">
              <a:avLst/>
            </a:prstGeom>
            <a:gradFill flip="none" rotWithShape="1">
              <a:gsLst>
                <a:gs pos="0">
                  <a:srgbClr val="BABABA"/>
                </a:gs>
                <a:gs pos="35000">
                  <a:srgbClr val="CFCFCF"/>
                </a:gs>
                <a:gs pos="100000">
                  <a:srgbClr val="EDEDED"/>
                </a:gs>
              </a:gsLst>
              <a:lin ang="16200000" scaled="0"/>
            </a:gradFill>
            <a:ln w="9525" cap="flat">
              <a:solidFill>
                <a:srgbClr val="000000"/>
              </a:solidFill>
              <a:prstDash val="solid"/>
              <a:bevel/>
            </a:ln>
            <a:effectLst>
              <a:outerShdw blurRad="38100" dist="20000" dir="5400000" rotWithShape="0">
                <a:srgbClr val="000000">
                  <a:alpha val="38000"/>
                </a:srgbClr>
              </a:outerShdw>
            </a:effectLst>
          </p:spPr>
          <p:txBody>
            <a:bodyPr wrap="square" lIns="0" tIns="0" rIns="0" bIns="0" numCol="1" anchor="ctr">
              <a:noAutofit/>
            </a:bodyPr>
            <a:lstStyle/>
            <a:p>
              <a:pPr lvl="0" algn="ctr">
                <a:defRPr>
                  <a:latin typeface="Calibri"/>
                  <a:ea typeface="Calibri"/>
                  <a:cs typeface="Calibri"/>
                  <a:sym typeface="Calibri"/>
                </a:defRPr>
              </a:pPr>
              <a:endParaRPr/>
            </a:p>
          </p:txBody>
        </p:sp>
        <p:sp>
          <p:nvSpPr>
            <p:cNvPr id="22" name="Shape 226"/>
            <p:cNvSpPr/>
            <p:nvPr/>
          </p:nvSpPr>
          <p:spPr>
            <a:xfrm>
              <a:off x="-2" y="329553"/>
              <a:ext cx="4896553"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a:latin typeface="Calibri"/>
                  <a:ea typeface="Calibri"/>
                  <a:cs typeface="Calibri"/>
                  <a:sym typeface="Calibri"/>
                </a:defRPr>
              </a:lvl1pPr>
            </a:lstStyle>
            <a:p>
              <a:pPr lvl="0"/>
              <a:r>
                <a:rPr dirty="0"/>
                <a:t>Recommendations and </a:t>
              </a:r>
              <a:r>
                <a:rPr lang="en-GB" dirty="0" smtClean="0"/>
                <a:t>r</a:t>
              </a:r>
              <a:r>
                <a:rPr dirty="0" smtClean="0"/>
                <a:t>efinements </a:t>
              </a:r>
              <a:endParaRPr dirty="0"/>
            </a:p>
          </p:txBody>
        </p:sp>
      </p:grpSp>
      <p:sp>
        <p:nvSpPr>
          <p:cNvPr id="23" name="Shape 228"/>
          <p:cNvSpPr/>
          <p:nvPr/>
        </p:nvSpPr>
        <p:spPr>
          <a:xfrm>
            <a:off x="5076056" y="2204864"/>
            <a:ext cx="288035" cy="360043"/>
          </a:xfrm>
          <a:custGeom>
            <a:avLst/>
            <a:gdLst/>
            <a:ahLst/>
            <a:cxnLst>
              <a:cxn ang="0">
                <a:pos x="wd2" y="hd2"/>
              </a:cxn>
              <a:cxn ang="5400000">
                <a:pos x="wd2" y="hd2"/>
              </a:cxn>
              <a:cxn ang="10800000">
                <a:pos x="wd2" y="hd2"/>
              </a:cxn>
              <a:cxn ang="16200000">
                <a:pos x="wd2" y="hd2"/>
              </a:cxn>
            </a:cxnLst>
            <a:rect l="0" t="0" r="r" b="b"/>
            <a:pathLst>
              <a:path w="21600" h="21600" extrusionOk="0">
                <a:moveTo>
                  <a:pt x="0" y="12960"/>
                </a:moveTo>
                <a:lnTo>
                  <a:pt x="5400" y="12960"/>
                </a:lnTo>
                <a:lnTo>
                  <a:pt x="5400" y="0"/>
                </a:lnTo>
                <a:lnTo>
                  <a:pt x="16200" y="0"/>
                </a:lnTo>
                <a:lnTo>
                  <a:pt x="16200" y="12960"/>
                </a:lnTo>
                <a:lnTo>
                  <a:pt x="21600" y="12960"/>
                </a:lnTo>
                <a:lnTo>
                  <a:pt x="10800" y="21600"/>
                </a:lnTo>
                <a:close/>
              </a:path>
            </a:pathLst>
          </a:custGeom>
          <a:solidFill>
            <a:srgbClr val="FF6600"/>
          </a:solidFill>
          <a:ln>
            <a:solidFill>
              <a:srgbClr val="4A7EBB"/>
            </a:solidFill>
          </a:ln>
          <a:effectLst>
            <a:outerShdw blurRad="38100" dist="23000" dir="5400000" rotWithShape="0">
              <a:srgbClr val="000000">
                <a:alpha val="35000"/>
              </a:srgbClr>
            </a:outerShdw>
          </a:effectLst>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24" name="Shape 229"/>
          <p:cNvSpPr/>
          <p:nvPr/>
        </p:nvSpPr>
        <p:spPr>
          <a:xfrm>
            <a:off x="5076056" y="5157192"/>
            <a:ext cx="288035" cy="360043"/>
          </a:xfrm>
          <a:custGeom>
            <a:avLst/>
            <a:gdLst/>
            <a:ahLst/>
            <a:cxnLst>
              <a:cxn ang="0">
                <a:pos x="wd2" y="hd2"/>
              </a:cxn>
              <a:cxn ang="5400000">
                <a:pos x="wd2" y="hd2"/>
              </a:cxn>
              <a:cxn ang="10800000">
                <a:pos x="wd2" y="hd2"/>
              </a:cxn>
              <a:cxn ang="16200000">
                <a:pos x="wd2" y="hd2"/>
              </a:cxn>
            </a:cxnLst>
            <a:rect l="0" t="0" r="r" b="b"/>
            <a:pathLst>
              <a:path w="21600" h="21600" extrusionOk="0">
                <a:moveTo>
                  <a:pt x="0" y="12960"/>
                </a:moveTo>
                <a:lnTo>
                  <a:pt x="5400" y="12960"/>
                </a:lnTo>
                <a:lnTo>
                  <a:pt x="5400" y="0"/>
                </a:lnTo>
                <a:lnTo>
                  <a:pt x="16200" y="0"/>
                </a:lnTo>
                <a:lnTo>
                  <a:pt x="16200" y="12960"/>
                </a:lnTo>
                <a:lnTo>
                  <a:pt x="21600" y="12960"/>
                </a:lnTo>
                <a:lnTo>
                  <a:pt x="10800" y="21600"/>
                </a:lnTo>
                <a:close/>
              </a:path>
            </a:pathLst>
          </a:custGeom>
          <a:solidFill>
            <a:srgbClr val="FF6600"/>
          </a:solidFill>
          <a:ln>
            <a:solidFill>
              <a:srgbClr val="4A7EBB"/>
            </a:solidFill>
          </a:ln>
          <a:effectLst>
            <a:outerShdw blurRad="38100" dist="23000" dir="5400000" rotWithShape="0">
              <a:srgbClr val="000000">
                <a:alpha val="35000"/>
              </a:srgbClr>
            </a:outerShdw>
          </a:effectLst>
        </p:spPr>
        <p:txBody>
          <a:bodyPr lIns="0" tIns="0" rIns="0" bIns="0" anchor="ctr"/>
          <a:lstStyle/>
          <a:p>
            <a:pPr lvl="0" algn="ctr">
              <a:defRPr>
                <a:solidFill>
                  <a:srgbClr val="FFFFFF"/>
                </a:solidFill>
                <a:latin typeface="Calibri"/>
                <a:ea typeface="Calibri"/>
                <a:cs typeface="Calibri"/>
                <a:sym typeface="Calibri"/>
              </a:defRPr>
            </a:pPr>
            <a:endParaRPr/>
          </a:p>
        </p:txBody>
      </p:sp>
      <p:pic>
        <p:nvPicPr>
          <p:cNvPr id="25" name="image6.jpeg" descr="cl_sport_musac_biannual_customer_feedback_survey_april2014.jpg"/>
          <p:cNvPicPr/>
          <p:nvPr/>
        </p:nvPicPr>
        <p:blipFill>
          <a:blip r:embed="rId11">
            <a:extLst/>
          </a:blip>
          <a:stretch>
            <a:fillRect/>
          </a:stretch>
        </p:blipFill>
        <p:spPr>
          <a:xfrm>
            <a:off x="3779911" y="3212975"/>
            <a:ext cx="2952331" cy="1851296"/>
          </a:xfrm>
          <a:prstGeom prst="rect">
            <a:avLst/>
          </a:prstGeom>
          <a:ln w="12700">
            <a:miter lim="400000"/>
          </a:ln>
        </p:spPr>
      </p:pic>
      <p:sp>
        <p:nvSpPr>
          <p:cNvPr id="2" name="Title 1"/>
          <p:cNvSpPr>
            <a:spLocks noGrp="1"/>
          </p:cNvSpPr>
          <p:nvPr>
            <p:ph type="title"/>
          </p:nvPr>
        </p:nvSpPr>
        <p:spPr>
          <a:xfrm>
            <a:off x="2188879" y="92075"/>
            <a:ext cx="6332712" cy="793637"/>
          </a:xfrm>
        </p:spPr>
        <p:txBody>
          <a:bodyPr/>
          <a:lstStyle/>
          <a:p>
            <a:r>
              <a:rPr lang="en-US" dirty="0" smtClean="0"/>
              <a:t>TTX process</a:t>
            </a:r>
            <a:endParaRPr lang="en-US" dirty="0"/>
          </a:p>
        </p:txBody>
      </p:sp>
    </p:spTree>
    <p:extLst>
      <p:ext uri="{BB962C8B-B14F-4D97-AF65-F5344CB8AC3E}">
        <p14:creationId xmlns:p14="http://schemas.microsoft.com/office/powerpoint/2010/main" val="3861921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p:tgtEl>
                                          <p:spTgt spid="24"/>
                                        </p:tgtEl>
                                        <p:attrNameLst>
                                          <p:attrName>ppt_y</p:attrName>
                                        </p:attrNameLst>
                                      </p:cBhvr>
                                      <p:tavLst>
                                        <p:tav tm="0">
                                          <p:val>
                                            <p:strVal val="#ppt_y+#ppt_h*1.125000"/>
                                          </p:val>
                                        </p:tav>
                                        <p:tav tm="100000">
                                          <p:val>
                                            <p:strVal val="#ppt_y"/>
                                          </p:val>
                                        </p:tav>
                                      </p:tavLst>
                                    </p:anim>
                                    <p:animEffect transition="in" filter="wipe(up)">
                                      <p:cBhvr>
                                        <p:cTn id="32" dur="500"/>
                                        <p:tgtEl>
                                          <p:spTgt spid="24"/>
                                        </p:tgtEl>
                                      </p:cBhvr>
                                    </p:animEffect>
                                  </p:childTnLst>
                                </p:cTn>
                              </p:par>
                              <p:par>
                                <p:cTn id="33" presetID="12" presetClass="entr" presetSubtype="4"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p:tgtEl>
                                          <p:spTgt spid="20"/>
                                        </p:tgtEl>
                                        <p:attrNameLst>
                                          <p:attrName>ppt_y</p:attrName>
                                        </p:attrNameLst>
                                      </p:cBhvr>
                                      <p:tavLst>
                                        <p:tav tm="0">
                                          <p:val>
                                            <p:strVal val="#ppt_y+#ppt_h*1.125000"/>
                                          </p:val>
                                        </p:tav>
                                        <p:tav tm="100000">
                                          <p:val>
                                            <p:strVal val="#ppt_y"/>
                                          </p:val>
                                        </p:tav>
                                      </p:tavLst>
                                    </p:anim>
                                    <p:animEffect transition="in" filter="wipe(up)">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1" y="0"/>
            <a:ext cx="1296146" cy="6858000"/>
          </a:xfrm>
          <a:prstGeom prst="rect">
            <a:avLst/>
          </a:prstGeom>
          <a:solidFill>
            <a:srgbClr val="00B0F0"/>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pic>
        <p:nvPicPr>
          <p:cNvPr id="52" name="image1.jpeg"/>
          <p:cNvPicPr/>
          <p:nvPr/>
        </p:nvPicPr>
        <p:blipFill>
          <a:blip r:embed="rId3">
            <a:extLst/>
          </a:blip>
          <a:stretch>
            <a:fillRect/>
          </a:stretch>
        </p:blipFill>
        <p:spPr>
          <a:xfrm>
            <a:off x="0" y="0"/>
            <a:ext cx="1298509" cy="864097"/>
          </a:xfrm>
          <a:prstGeom prst="rect">
            <a:avLst/>
          </a:prstGeom>
          <a:ln w="12700">
            <a:miter lim="400000"/>
          </a:ln>
        </p:spPr>
      </p:pic>
      <p:pic>
        <p:nvPicPr>
          <p:cNvPr id="4" name="Picture 3" descr="7a13376fe4197c3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60" y="6035072"/>
            <a:ext cx="1338424" cy="836515"/>
          </a:xfrm>
          <a:prstGeom prst="rect">
            <a:avLst/>
          </a:prstGeom>
        </p:spPr>
      </p:pic>
      <p:pic>
        <p:nvPicPr>
          <p:cNvPr id="6" name="Picture 5" descr="WHO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5874" y="5878168"/>
            <a:ext cx="1308126" cy="979832"/>
          </a:xfrm>
          <a:prstGeom prst="rect">
            <a:avLst/>
          </a:prstGeom>
        </p:spPr>
      </p:pic>
      <p:pic>
        <p:nvPicPr>
          <p:cNvPr id="7" name="Picture 6" descr="Zika-Virus-web-optimized-1024x819.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55" y="1709529"/>
            <a:ext cx="1344281" cy="1075162"/>
          </a:xfrm>
          <a:prstGeom prst="rect">
            <a:avLst/>
          </a:prstGeom>
        </p:spPr>
      </p:pic>
      <p:pic>
        <p:nvPicPr>
          <p:cNvPr id="8" name="Picture 7" descr="Felipe DanaAP_AP-BRAZIL-ZIKA-VIRUS-79209400.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85" y="5065641"/>
            <a:ext cx="1337273" cy="979204"/>
          </a:xfrm>
          <a:prstGeom prst="rect">
            <a:avLst/>
          </a:prstGeom>
        </p:spPr>
      </p:pic>
      <p:pic>
        <p:nvPicPr>
          <p:cNvPr id="53" name="image2.jpeg"/>
          <p:cNvPicPr/>
          <p:nvPr/>
        </p:nvPicPr>
        <p:blipFill>
          <a:blip r:embed="rId8">
            <a:extLst/>
          </a:blip>
          <a:stretch>
            <a:fillRect/>
          </a:stretch>
        </p:blipFill>
        <p:spPr>
          <a:xfrm>
            <a:off x="-28541" y="2780429"/>
            <a:ext cx="1325732" cy="1525564"/>
          </a:xfrm>
          <a:prstGeom prst="rect">
            <a:avLst/>
          </a:prstGeom>
          <a:ln w="12700">
            <a:miter lim="400000"/>
          </a:ln>
        </p:spPr>
      </p:pic>
      <p:pic>
        <p:nvPicPr>
          <p:cNvPr id="3" name="Picture 2" descr="zika-virus_Ina Fassbender_Reuters.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71" y="856136"/>
            <a:ext cx="1311626" cy="856134"/>
          </a:xfrm>
          <a:prstGeom prst="rect">
            <a:avLst/>
          </a:prstGeom>
        </p:spPr>
      </p:pic>
      <p:pic>
        <p:nvPicPr>
          <p:cNvPr id="54" name="image3.jpeg"/>
          <p:cNvPicPr/>
          <p:nvPr/>
        </p:nvPicPr>
        <p:blipFill>
          <a:blip r:embed="rId10">
            <a:extLst/>
          </a:blip>
          <a:stretch>
            <a:fillRect/>
          </a:stretch>
        </p:blipFill>
        <p:spPr>
          <a:xfrm>
            <a:off x="-47566" y="4184571"/>
            <a:ext cx="1342984" cy="889379"/>
          </a:xfrm>
          <a:prstGeom prst="rect">
            <a:avLst/>
          </a:prstGeom>
          <a:ln w="12700">
            <a:miter lim="400000"/>
          </a:ln>
        </p:spPr>
      </p:pic>
      <p:sp>
        <p:nvSpPr>
          <p:cNvPr id="5" name="Title 4"/>
          <p:cNvSpPr>
            <a:spLocks noGrp="1"/>
          </p:cNvSpPr>
          <p:nvPr>
            <p:ph type="title"/>
          </p:nvPr>
        </p:nvSpPr>
        <p:spPr>
          <a:xfrm>
            <a:off x="1553936" y="350941"/>
            <a:ext cx="7132863" cy="1249259"/>
          </a:xfrm>
        </p:spPr>
        <p:txBody>
          <a:bodyPr>
            <a:normAutofit fontScale="90000"/>
          </a:bodyPr>
          <a:lstStyle/>
          <a:p>
            <a:pPr lvl="0"/>
            <a:r>
              <a:rPr lang="en-US" b="1" dirty="0" smtClean="0"/>
              <a:t>Exercise design</a:t>
            </a:r>
            <a:r>
              <a:rPr lang="en-US" b="1" dirty="0"/>
              <a:t/>
            </a:r>
            <a:br>
              <a:rPr lang="en-US" b="1" dirty="0"/>
            </a:br>
            <a:endParaRPr lang="en-US" b="1" dirty="0"/>
          </a:p>
        </p:txBody>
      </p:sp>
      <p:sp>
        <p:nvSpPr>
          <p:cNvPr id="2" name="Rectangle 1"/>
          <p:cNvSpPr/>
          <p:nvPr/>
        </p:nvSpPr>
        <p:spPr>
          <a:xfrm>
            <a:off x="2001947" y="1010094"/>
            <a:ext cx="6335844" cy="5940088"/>
          </a:xfrm>
          <a:prstGeom prst="rect">
            <a:avLst/>
          </a:prstGeom>
        </p:spPr>
        <p:txBody>
          <a:bodyPr wrap="square">
            <a:spAutoFit/>
          </a:bodyPr>
          <a:lstStyle/>
          <a:p>
            <a:pPr lvl="0">
              <a:spcBef>
                <a:spcPts val="700"/>
              </a:spcBef>
            </a:pPr>
            <a:r>
              <a:rPr lang="en-US" sz="2400" b="1" dirty="0" smtClean="0">
                <a:solidFill>
                  <a:srgbClr val="3366FF"/>
                </a:solidFill>
              </a:rPr>
              <a:t>Participants</a:t>
            </a:r>
          </a:p>
          <a:p>
            <a:pPr lvl="0">
              <a:spcBef>
                <a:spcPts val="700"/>
              </a:spcBef>
            </a:pPr>
            <a:endParaRPr lang="en-US" sz="2400" b="1" dirty="0">
              <a:solidFill>
                <a:srgbClr val="3366FF"/>
              </a:solidFill>
            </a:endParaRPr>
          </a:p>
          <a:p>
            <a:pPr lvl="0">
              <a:spcBef>
                <a:spcPts val="700"/>
              </a:spcBef>
            </a:pPr>
            <a:r>
              <a:rPr lang="en-US" sz="2400" b="1" dirty="0" smtClean="0">
                <a:solidFill>
                  <a:srgbClr val="3366FF"/>
                </a:solidFill>
              </a:rPr>
              <a:t>Exercise team</a:t>
            </a:r>
            <a:endParaRPr lang="en-US" sz="2400" b="1" dirty="0">
              <a:solidFill>
                <a:srgbClr val="3366FF"/>
              </a:solidFill>
            </a:endParaRPr>
          </a:p>
          <a:p>
            <a:pPr marL="342900" lvl="0" indent="-342900">
              <a:spcBef>
                <a:spcPts val="700"/>
              </a:spcBef>
              <a:buSzPct val="60000"/>
              <a:buFont typeface="Arial"/>
              <a:buChar char="•"/>
            </a:pPr>
            <a:r>
              <a:rPr lang="en-US" sz="2400" dirty="0" smtClean="0"/>
              <a:t>Facilitators</a:t>
            </a:r>
            <a:endParaRPr lang="en-US" sz="2000" dirty="0" smtClean="0"/>
          </a:p>
          <a:p>
            <a:pPr marL="342900" lvl="0" indent="-342900">
              <a:spcBef>
                <a:spcPts val="700"/>
              </a:spcBef>
              <a:buSzPct val="60000"/>
              <a:buFont typeface="Arial"/>
              <a:buChar char="•"/>
            </a:pPr>
            <a:r>
              <a:rPr lang="en-US" sz="2400" dirty="0" smtClean="0"/>
              <a:t>Technical advisors</a:t>
            </a:r>
            <a:r>
              <a:rPr lang="en-US" sz="2200" dirty="0" smtClean="0"/>
              <a:t> </a:t>
            </a:r>
          </a:p>
          <a:p>
            <a:pPr marL="342900" lvl="0" indent="-342900">
              <a:spcBef>
                <a:spcPts val="700"/>
              </a:spcBef>
              <a:buSzPct val="60000"/>
              <a:buFont typeface="Arial"/>
              <a:buChar char="•"/>
            </a:pPr>
            <a:r>
              <a:rPr lang="en-US" sz="2200" dirty="0" smtClean="0"/>
              <a:t>Support staff</a:t>
            </a:r>
            <a:endParaRPr lang="en-US" sz="2200" dirty="0"/>
          </a:p>
          <a:p>
            <a:pPr lvl="0">
              <a:spcBef>
                <a:spcPts val="700"/>
              </a:spcBef>
            </a:pPr>
            <a:endParaRPr lang="en-US" sz="2400" b="1" dirty="0"/>
          </a:p>
          <a:p>
            <a:pPr lvl="0">
              <a:spcBef>
                <a:spcPts val="700"/>
              </a:spcBef>
            </a:pPr>
            <a:r>
              <a:rPr lang="en-US" sz="2400" b="1" dirty="0" smtClean="0">
                <a:solidFill>
                  <a:srgbClr val="3366FF"/>
                </a:solidFill>
              </a:rPr>
              <a:t>Narrative and problem statements </a:t>
            </a:r>
          </a:p>
          <a:p>
            <a:pPr marL="342900" lvl="0" indent="-342900">
              <a:spcBef>
                <a:spcPts val="700"/>
              </a:spcBef>
              <a:buFont typeface="Arial" panose="020B0604020202020204" pitchFamily="34" charset="0"/>
              <a:buChar char="•"/>
            </a:pPr>
            <a:r>
              <a:rPr lang="en-US" sz="2400" dirty="0" smtClean="0"/>
              <a:t>3 sessions with a question to be discussed</a:t>
            </a:r>
          </a:p>
          <a:p>
            <a:pPr marL="342900" lvl="0" indent="-342900">
              <a:spcBef>
                <a:spcPts val="700"/>
              </a:spcBef>
              <a:buFont typeface="Arial" panose="020B0604020202020204" pitchFamily="34" charset="0"/>
              <a:buChar char="•"/>
            </a:pPr>
            <a:r>
              <a:rPr lang="en-US" sz="2400" dirty="0" smtClean="0"/>
              <a:t>Accept the scenario, do not fight the scenario</a:t>
            </a:r>
          </a:p>
          <a:p>
            <a:pPr lvl="0">
              <a:spcBef>
                <a:spcPts val="700"/>
              </a:spcBef>
            </a:pPr>
            <a:endParaRPr lang="en-US" sz="2400" dirty="0" smtClean="0"/>
          </a:p>
          <a:p>
            <a:pPr lvl="0">
              <a:spcBef>
                <a:spcPts val="700"/>
              </a:spcBef>
            </a:pPr>
            <a:r>
              <a:rPr lang="en-US" sz="2400" b="1" dirty="0">
                <a:solidFill>
                  <a:srgbClr val="3366FF"/>
                </a:solidFill>
              </a:rPr>
              <a:t>Debrief</a:t>
            </a:r>
          </a:p>
          <a:p>
            <a:pPr marL="342900" lvl="0" indent="-342900">
              <a:spcBef>
                <a:spcPts val="700"/>
              </a:spcBef>
              <a:buFont typeface="Arial" panose="020B0604020202020204" pitchFamily="34" charset="0"/>
              <a:buChar char="•"/>
            </a:pPr>
            <a:endParaRPr lang="en-US" sz="2400" dirty="0"/>
          </a:p>
        </p:txBody>
      </p:sp>
    </p:spTree>
    <p:extLst>
      <p:ext uri="{BB962C8B-B14F-4D97-AF65-F5344CB8AC3E}">
        <p14:creationId xmlns:p14="http://schemas.microsoft.com/office/powerpoint/2010/main" val="275619457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1" y="0"/>
            <a:ext cx="1296146" cy="6858000"/>
          </a:xfrm>
          <a:prstGeom prst="rect">
            <a:avLst/>
          </a:prstGeom>
          <a:solidFill>
            <a:srgbClr val="00B0F0"/>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pic>
        <p:nvPicPr>
          <p:cNvPr id="52" name="image1.jpeg"/>
          <p:cNvPicPr/>
          <p:nvPr/>
        </p:nvPicPr>
        <p:blipFill>
          <a:blip r:embed="rId3">
            <a:extLst/>
          </a:blip>
          <a:stretch>
            <a:fillRect/>
          </a:stretch>
        </p:blipFill>
        <p:spPr>
          <a:xfrm>
            <a:off x="0" y="0"/>
            <a:ext cx="1298509" cy="864097"/>
          </a:xfrm>
          <a:prstGeom prst="rect">
            <a:avLst/>
          </a:prstGeom>
          <a:ln w="12700">
            <a:miter lim="400000"/>
          </a:ln>
        </p:spPr>
      </p:pic>
      <p:pic>
        <p:nvPicPr>
          <p:cNvPr id="4" name="Picture 3" descr="7a13376fe4197c3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60" y="6035072"/>
            <a:ext cx="1338424" cy="836515"/>
          </a:xfrm>
          <a:prstGeom prst="rect">
            <a:avLst/>
          </a:prstGeom>
        </p:spPr>
      </p:pic>
      <p:pic>
        <p:nvPicPr>
          <p:cNvPr id="6" name="Picture 5" descr="WHO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5874" y="5878168"/>
            <a:ext cx="1308126" cy="979832"/>
          </a:xfrm>
          <a:prstGeom prst="rect">
            <a:avLst/>
          </a:prstGeom>
        </p:spPr>
      </p:pic>
      <p:pic>
        <p:nvPicPr>
          <p:cNvPr id="7" name="Picture 6" descr="Zika-Virus-web-optimized-1024x819.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55" y="1709529"/>
            <a:ext cx="1344281" cy="1075162"/>
          </a:xfrm>
          <a:prstGeom prst="rect">
            <a:avLst/>
          </a:prstGeom>
        </p:spPr>
      </p:pic>
      <p:pic>
        <p:nvPicPr>
          <p:cNvPr id="8" name="Picture 7" descr="Felipe DanaAP_AP-BRAZIL-ZIKA-VIRUS-79209400.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85" y="5065641"/>
            <a:ext cx="1337273" cy="979204"/>
          </a:xfrm>
          <a:prstGeom prst="rect">
            <a:avLst/>
          </a:prstGeom>
        </p:spPr>
      </p:pic>
      <p:pic>
        <p:nvPicPr>
          <p:cNvPr id="53" name="image2.jpeg"/>
          <p:cNvPicPr/>
          <p:nvPr/>
        </p:nvPicPr>
        <p:blipFill>
          <a:blip r:embed="rId8">
            <a:extLst/>
          </a:blip>
          <a:stretch>
            <a:fillRect/>
          </a:stretch>
        </p:blipFill>
        <p:spPr>
          <a:xfrm>
            <a:off x="-28541" y="2780429"/>
            <a:ext cx="1325732" cy="1525564"/>
          </a:xfrm>
          <a:prstGeom prst="rect">
            <a:avLst/>
          </a:prstGeom>
          <a:ln w="12700">
            <a:miter lim="400000"/>
          </a:ln>
        </p:spPr>
      </p:pic>
      <p:pic>
        <p:nvPicPr>
          <p:cNvPr id="3" name="Picture 2" descr="zika-virus_Ina Fassbender_Reuters.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71" y="856136"/>
            <a:ext cx="1311626" cy="856134"/>
          </a:xfrm>
          <a:prstGeom prst="rect">
            <a:avLst/>
          </a:prstGeom>
        </p:spPr>
      </p:pic>
      <p:pic>
        <p:nvPicPr>
          <p:cNvPr id="54" name="image3.jpeg"/>
          <p:cNvPicPr/>
          <p:nvPr/>
        </p:nvPicPr>
        <p:blipFill>
          <a:blip r:embed="rId10">
            <a:extLst/>
          </a:blip>
          <a:stretch>
            <a:fillRect/>
          </a:stretch>
        </p:blipFill>
        <p:spPr>
          <a:xfrm>
            <a:off x="-47566" y="4184571"/>
            <a:ext cx="1342984" cy="889379"/>
          </a:xfrm>
          <a:prstGeom prst="rect">
            <a:avLst/>
          </a:prstGeom>
          <a:ln w="12700">
            <a:miter lim="400000"/>
          </a:ln>
        </p:spPr>
      </p:pic>
      <p:sp>
        <p:nvSpPr>
          <p:cNvPr id="5" name="Title 4"/>
          <p:cNvSpPr>
            <a:spLocks noGrp="1"/>
          </p:cNvSpPr>
          <p:nvPr>
            <p:ph type="title"/>
          </p:nvPr>
        </p:nvSpPr>
        <p:spPr>
          <a:xfrm>
            <a:off x="1553936" y="350941"/>
            <a:ext cx="7132863" cy="1249259"/>
          </a:xfrm>
        </p:spPr>
        <p:txBody>
          <a:bodyPr>
            <a:normAutofit fontScale="90000"/>
          </a:bodyPr>
          <a:lstStyle/>
          <a:p>
            <a:pPr lvl="0"/>
            <a:r>
              <a:rPr lang="en-US" b="1" dirty="0"/>
              <a:t>How to play</a:t>
            </a:r>
            <a:br>
              <a:rPr lang="en-US" b="1" dirty="0"/>
            </a:br>
            <a:endParaRPr lang="en-US" b="1" dirty="0"/>
          </a:p>
        </p:txBody>
      </p:sp>
      <p:sp>
        <p:nvSpPr>
          <p:cNvPr id="2" name="Rectangle 1"/>
          <p:cNvSpPr/>
          <p:nvPr/>
        </p:nvSpPr>
        <p:spPr>
          <a:xfrm>
            <a:off x="2001947" y="1423452"/>
            <a:ext cx="6335844" cy="5284524"/>
          </a:xfrm>
          <a:prstGeom prst="rect">
            <a:avLst/>
          </a:prstGeom>
        </p:spPr>
        <p:txBody>
          <a:bodyPr wrap="square">
            <a:spAutoFit/>
          </a:bodyPr>
          <a:lstStyle/>
          <a:p>
            <a:pPr lvl="0">
              <a:spcBef>
                <a:spcPts val="700"/>
              </a:spcBef>
            </a:pPr>
            <a:r>
              <a:rPr lang="en-US" sz="2400" b="1" dirty="0" smtClean="0">
                <a:solidFill>
                  <a:srgbClr val="3366FF"/>
                </a:solidFill>
              </a:rPr>
              <a:t>Rules</a:t>
            </a:r>
            <a:endParaRPr lang="en-US" sz="2400" b="1" dirty="0">
              <a:solidFill>
                <a:srgbClr val="3366FF"/>
              </a:solidFill>
            </a:endParaRPr>
          </a:p>
          <a:p>
            <a:pPr marL="342900" lvl="0" indent="-342900">
              <a:spcBef>
                <a:spcPts val="700"/>
              </a:spcBef>
              <a:buSzPct val="60000"/>
              <a:buFont typeface="Arial"/>
              <a:buChar char="•"/>
            </a:pPr>
            <a:r>
              <a:rPr lang="en-US" sz="2400" dirty="0"/>
              <a:t>Use your plans, guidelines and regulations to inform your responses</a:t>
            </a:r>
          </a:p>
          <a:p>
            <a:pPr marL="342900" lvl="0" indent="-342900">
              <a:spcBef>
                <a:spcPts val="700"/>
              </a:spcBef>
              <a:buSzPct val="60000"/>
              <a:buFont typeface="Arial"/>
              <a:buChar char="•"/>
            </a:pPr>
            <a:r>
              <a:rPr lang="en-US" sz="2400" dirty="0" smtClean="0"/>
              <a:t>Play your self</a:t>
            </a:r>
          </a:p>
          <a:p>
            <a:pPr marL="342900" lvl="0" indent="-342900">
              <a:spcBef>
                <a:spcPts val="700"/>
              </a:spcBef>
              <a:buSzPct val="60000"/>
              <a:buFont typeface="Arial"/>
              <a:buChar char="•"/>
            </a:pPr>
            <a:r>
              <a:rPr lang="en-US" sz="2400" dirty="0" smtClean="0"/>
              <a:t>Work as a team</a:t>
            </a:r>
          </a:p>
          <a:p>
            <a:pPr marL="342900" lvl="0" indent="-342900">
              <a:spcBef>
                <a:spcPts val="700"/>
              </a:spcBef>
              <a:buSzPct val="60000"/>
              <a:buFont typeface="Arial"/>
              <a:buChar char="•"/>
            </a:pPr>
            <a:r>
              <a:rPr lang="en-US" sz="2400" dirty="0" smtClean="0"/>
              <a:t>Focus </a:t>
            </a:r>
            <a:r>
              <a:rPr lang="en-US" sz="2400" dirty="0"/>
              <a:t>on </a:t>
            </a:r>
            <a:r>
              <a:rPr lang="en-US" sz="2400" dirty="0" smtClean="0"/>
              <a:t>solutions</a:t>
            </a:r>
          </a:p>
          <a:p>
            <a:pPr marL="342900" lvl="0" indent="-342900">
              <a:spcBef>
                <a:spcPts val="700"/>
              </a:spcBef>
              <a:buSzPct val="60000"/>
              <a:buFont typeface="Arial"/>
              <a:buChar char="•"/>
            </a:pPr>
            <a:endParaRPr lang="en-US" sz="2400" dirty="0"/>
          </a:p>
          <a:p>
            <a:pPr lvl="0">
              <a:spcBef>
                <a:spcPts val="700"/>
              </a:spcBef>
              <a:buSzPct val="60000"/>
            </a:pPr>
            <a:r>
              <a:rPr lang="en-US" sz="2400" b="1" dirty="0" smtClean="0">
                <a:solidFill>
                  <a:srgbClr val="3366FF"/>
                </a:solidFill>
              </a:rPr>
              <a:t>Remember</a:t>
            </a:r>
          </a:p>
          <a:p>
            <a:pPr>
              <a:lnSpc>
                <a:spcPct val="115000"/>
              </a:lnSpc>
              <a:spcAft>
                <a:spcPts val="1000"/>
              </a:spcAft>
            </a:pPr>
            <a:r>
              <a:rPr lang="en-GB" sz="2400" dirty="0" smtClean="0">
                <a:ea typeface="SimSun"/>
                <a:cs typeface="Calibri"/>
              </a:rPr>
              <a:t>The </a:t>
            </a:r>
            <a:r>
              <a:rPr lang="en-GB" sz="2400" dirty="0">
                <a:ea typeface="SimSun"/>
                <a:cs typeface="Calibri"/>
              </a:rPr>
              <a:t>purpose of this </a:t>
            </a:r>
            <a:r>
              <a:rPr lang="en-GB" sz="2400" dirty="0" smtClean="0">
                <a:ea typeface="SimSun"/>
                <a:cs typeface="Calibri"/>
              </a:rPr>
              <a:t>tabletop </a:t>
            </a:r>
            <a:r>
              <a:rPr lang="en-GB" sz="2400" dirty="0">
                <a:ea typeface="SimSun"/>
                <a:cs typeface="Calibri"/>
              </a:rPr>
              <a:t>exercise is to familiarize </a:t>
            </a:r>
            <a:r>
              <a:rPr lang="en-GB" sz="2400" dirty="0" smtClean="0">
                <a:ea typeface="SimSun"/>
                <a:cs typeface="Calibri"/>
              </a:rPr>
              <a:t>you </a:t>
            </a:r>
            <a:r>
              <a:rPr lang="en-GB" sz="2400" dirty="0">
                <a:ea typeface="SimSun"/>
                <a:cs typeface="Calibri"/>
              </a:rPr>
              <a:t>with the emergency response system. </a:t>
            </a:r>
            <a:r>
              <a:rPr lang="en-GB" sz="2400" b="1" u="sng" dirty="0">
                <a:ea typeface="SimSun"/>
                <a:cs typeface="Calibri"/>
              </a:rPr>
              <a:t>The exercise is not to test or evaluate individual participants.  </a:t>
            </a:r>
            <a:endParaRPr lang="en-GB" sz="2400" b="1" u="sng" dirty="0">
              <a:ea typeface="SimSun"/>
              <a:cs typeface="Arial"/>
            </a:endParaRPr>
          </a:p>
        </p:txBody>
      </p:sp>
    </p:spTree>
    <p:extLst>
      <p:ext uri="{BB962C8B-B14F-4D97-AF65-F5344CB8AC3E}">
        <p14:creationId xmlns:p14="http://schemas.microsoft.com/office/powerpoint/2010/main" val="300340217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1" y="0"/>
            <a:ext cx="1296146" cy="6858000"/>
          </a:xfrm>
          <a:prstGeom prst="rect">
            <a:avLst/>
          </a:prstGeom>
          <a:solidFill>
            <a:srgbClr val="00B0F0"/>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pic>
        <p:nvPicPr>
          <p:cNvPr id="52" name="image1.jpeg"/>
          <p:cNvPicPr/>
          <p:nvPr/>
        </p:nvPicPr>
        <p:blipFill>
          <a:blip r:embed="rId3">
            <a:extLst/>
          </a:blip>
          <a:stretch>
            <a:fillRect/>
          </a:stretch>
        </p:blipFill>
        <p:spPr>
          <a:xfrm>
            <a:off x="0" y="0"/>
            <a:ext cx="1298509" cy="864097"/>
          </a:xfrm>
          <a:prstGeom prst="rect">
            <a:avLst/>
          </a:prstGeom>
          <a:ln w="12700">
            <a:miter lim="400000"/>
          </a:ln>
        </p:spPr>
      </p:pic>
      <p:pic>
        <p:nvPicPr>
          <p:cNvPr id="4" name="Picture 3" descr="7a13376fe4197c3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60" y="6035072"/>
            <a:ext cx="1338424" cy="836515"/>
          </a:xfrm>
          <a:prstGeom prst="rect">
            <a:avLst/>
          </a:prstGeom>
        </p:spPr>
      </p:pic>
      <p:pic>
        <p:nvPicPr>
          <p:cNvPr id="6" name="Picture 5" descr="WHO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5874" y="5878168"/>
            <a:ext cx="1308126" cy="979832"/>
          </a:xfrm>
          <a:prstGeom prst="rect">
            <a:avLst/>
          </a:prstGeom>
        </p:spPr>
      </p:pic>
      <p:pic>
        <p:nvPicPr>
          <p:cNvPr id="7" name="Picture 6" descr="Zika-Virus-web-optimized-1024x819.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55" y="1709529"/>
            <a:ext cx="1344281" cy="1075162"/>
          </a:xfrm>
          <a:prstGeom prst="rect">
            <a:avLst/>
          </a:prstGeom>
        </p:spPr>
      </p:pic>
      <p:pic>
        <p:nvPicPr>
          <p:cNvPr id="8" name="Picture 7" descr="Felipe DanaAP_AP-BRAZIL-ZIKA-VIRUS-79209400.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85" y="5065641"/>
            <a:ext cx="1337273" cy="979204"/>
          </a:xfrm>
          <a:prstGeom prst="rect">
            <a:avLst/>
          </a:prstGeom>
        </p:spPr>
      </p:pic>
      <p:pic>
        <p:nvPicPr>
          <p:cNvPr id="53" name="image2.jpeg"/>
          <p:cNvPicPr/>
          <p:nvPr/>
        </p:nvPicPr>
        <p:blipFill>
          <a:blip r:embed="rId8">
            <a:extLst/>
          </a:blip>
          <a:stretch>
            <a:fillRect/>
          </a:stretch>
        </p:blipFill>
        <p:spPr>
          <a:xfrm>
            <a:off x="-28541" y="2780429"/>
            <a:ext cx="1325732" cy="1525564"/>
          </a:xfrm>
          <a:prstGeom prst="rect">
            <a:avLst/>
          </a:prstGeom>
          <a:ln w="12700">
            <a:miter lim="400000"/>
          </a:ln>
        </p:spPr>
      </p:pic>
      <p:pic>
        <p:nvPicPr>
          <p:cNvPr id="3" name="Picture 2" descr="zika-virus_Ina Fassbender_Reuters.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71" y="856136"/>
            <a:ext cx="1311626" cy="856134"/>
          </a:xfrm>
          <a:prstGeom prst="rect">
            <a:avLst/>
          </a:prstGeom>
        </p:spPr>
      </p:pic>
      <p:pic>
        <p:nvPicPr>
          <p:cNvPr id="54" name="image3.jpeg"/>
          <p:cNvPicPr/>
          <p:nvPr/>
        </p:nvPicPr>
        <p:blipFill>
          <a:blip r:embed="rId10">
            <a:extLst/>
          </a:blip>
          <a:stretch>
            <a:fillRect/>
          </a:stretch>
        </p:blipFill>
        <p:spPr>
          <a:xfrm>
            <a:off x="-47566" y="4184571"/>
            <a:ext cx="1342984" cy="889379"/>
          </a:xfrm>
          <a:prstGeom prst="rect">
            <a:avLst/>
          </a:prstGeom>
          <a:ln w="12700">
            <a:miter lim="400000"/>
          </a:ln>
        </p:spPr>
      </p:pic>
      <p:sp>
        <p:nvSpPr>
          <p:cNvPr id="5" name="Title 4"/>
          <p:cNvSpPr>
            <a:spLocks noGrp="1"/>
          </p:cNvSpPr>
          <p:nvPr>
            <p:ph type="title"/>
          </p:nvPr>
        </p:nvSpPr>
        <p:spPr>
          <a:xfrm>
            <a:off x="1570645" y="150402"/>
            <a:ext cx="7132863" cy="752021"/>
          </a:xfrm>
        </p:spPr>
        <p:txBody>
          <a:bodyPr>
            <a:normAutofit fontScale="90000"/>
          </a:bodyPr>
          <a:lstStyle/>
          <a:p>
            <a:r>
              <a:rPr lang="en-US" dirty="0" smtClean="0"/>
              <a:t>Session 1</a:t>
            </a:r>
            <a:endParaRPr lang="en-US" dirty="0"/>
          </a:p>
        </p:txBody>
      </p:sp>
      <p:sp>
        <p:nvSpPr>
          <p:cNvPr id="9" name="Text Placeholder 8"/>
          <p:cNvSpPr>
            <a:spLocks noGrp="1"/>
          </p:cNvSpPr>
          <p:nvPr>
            <p:ph type="body" idx="1"/>
          </p:nvPr>
        </p:nvSpPr>
        <p:spPr>
          <a:xfrm>
            <a:off x="1604063" y="985980"/>
            <a:ext cx="7539937" cy="5872019"/>
          </a:xfrm>
        </p:spPr>
        <p:txBody>
          <a:bodyPr>
            <a:normAutofit fontScale="92500" lnSpcReduction="10000"/>
          </a:bodyPr>
          <a:lstStyle/>
          <a:p>
            <a:pPr marL="0" lvl="0" indent="0">
              <a:buNone/>
            </a:pPr>
            <a:r>
              <a:rPr lang="en-US" sz="5500" b="1" i="1" dirty="0" smtClean="0">
                <a:solidFill>
                  <a:srgbClr val="FF0000"/>
                </a:solidFill>
                <a:latin typeface="+mn-lt"/>
              </a:rPr>
              <a:t>SIMULATION </a:t>
            </a:r>
            <a:r>
              <a:rPr lang="en-US" sz="5500" b="1" i="1" dirty="0">
                <a:solidFill>
                  <a:srgbClr val="FF0000"/>
                </a:solidFill>
                <a:latin typeface="+mn-lt"/>
              </a:rPr>
              <a:t>ONLY	 </a:t>
            </a:r>
          </a:p>
          <a:p>
            <a:pPr marL="0" lvl="0" indent="0">
              <a:buNone/>
            </a:pPr>
            <a:r>
              <a:rPr lang="en-US" sz="5500" b="1" dirty="0">
                <a:latin typeface="+mn-lt"/>
              </a:rPr>
              <a:t>To: xx</a:t>
            </a:r>
            <a:endParaRPr lang="en-US" sz="5500" dirty="0">
              <a:latin typeface="+mn-lt"/>
            </a:endParaRPr>
          </a:p>
          <a:p>
            <a:pPr marL="0" lvl="0" indent="0">
              <a:buNone/>
            </a:pPr>
            <a:r>
              <a:rPr lang="en-US" sz="5500" b="1" dirty="0">
                <a:latin typeface="+mn-lt"/>
              </a:rPr>
              <a:t>Date:  </a:t>
            </a:r>
            <a:r>
              <a:rPr lang="en-US" sz="5500" b="1" dirty="0" smtClean="0">
                <a:latin typeface="+mn-lt"/>
              </a:rPr>
              <a:t>xx</a:t>
            </a:r>
            <a:endParaRPr lang="en-US" sz="5500" b="1" dirty="0">
              <a:latin typeface="+mn-lt"/>
            </a:endParaRPr>
          </a:p>
          <a:p>
            <a:pPr marL="0" lvl="0" indent="0">
              <a:buNone/>
            </a:pPr>
            <a:r>
              <a:rPr lang="en-US" sz="5500" b="1" dirty="0">
                <a:latin typeface="+mn-lt"/>
              </a:rPr>
              <a:t>Subject:</a:t>
            </a:r>
            <a:r>
              <a:rPr lang="en-US" sz="5500" dirty="0">
                <a:latin typeface="+mn-lt"/>
              </a:rPr>
              <a:t> IMPORTANT xx xxx</a:t>
            </a:r>
          </a:p>
          <a:p>
            <a:pPr marL="0" lvl="0" indent="0">
              <a:buNone/>
            </a:pPr>
            <a:r>
              <a:rPr lang="en-US" sz="5500" b="1" dirty="0">
                <a:latin typeface="+mn-lt"/>
              </a:rPr>
              <a:t>Importance:</a:t>
            </a:r>
            <a:r>
              <a:rPr lang="en-US" sz="5500" dirty="0">
                <a:latin typeface="+mn-lt"/>
              </a:rPr>
              <a:t> High</a:t>
            </a:r>
          </a:p>
          <a:p>
            <a:pPr marL="0" lvl="0" indent="0">
              <a:buNone/>
            </a:pPr>
            <a:endParaRPr lang="en-US" sz="5500" dirty="0">
              <a:latin typeface="+mn-lt"/>
            </a:endParaRPr>
          </a:p>
          <a:p>
            <a:pPr marL="0" lvl="0" indent="0">
              <a:buNone/>
            </a:pPr>
            <a:r>
              <a:rPr lang="en-US" sz="5500" b="1" i="1" dirty="0">
                <a:solidFill>
                  <a:srgbClr val="FF0000"/>
                </a:solidFill>
                <a:latin typeface="+mn-lt"/>
              </a:rPr>
              <a:t>SIMULATION ONLY </a:t>
            </a:r>
            <a:r>
              <a:rPr lang="en-US" b="1" i="1" dirty="0">
                <a:solidFill>
                  <a:srgbClr val="FF0000"/>
                </a:solidFill>
                <a:latin typeface="+mn-lt"/>
              </a:rPr>
              <a:t>			</a:t>
            </a:r>
          </a:p>
          <a:p>
            <a:pPr marL="0" indent="0">
              <a:buNone/>
            </a:pPr>
            <a:endParaRPr lang="en-US" dirty="0">
              <a:latin typeface="+mn-lt"/>
            </a:endParaRPr>
          </a:p>
        </p:txBody>
      </p:sp>
    </p:spTree>
    <p:extLst>
      <p:ext uri="{BB962C8B-B14F-4D97-AF65-F5344CB8AC3E}">
        <p14:creationId xmlns:p14="http://schemas.microsoft.com/office/powerpoint/2010/main" val="118469284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1" y="0"/>
            <a:ext cx="1296146" cy="6858000"/>
          </a:xfrm>
          <a:prstGeom prst="rect">
            <a:avLst/>
          </a:prstGeom>
          <a:solidFill>
            <a:srgbClr val="00B0F0"/>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pic>
        <p:nvPicPr>
          <p:cNvPr id="52" name="image1.jpeg"/>
          <p:cNvPicPr/>
          <p:nvPr/>
        </p:nvPicPr>
        <p:blipFill>
          <a:blip r:embed="rId3">
            <a:extLst/>
          </a:blip>
          <a:stretch>
            <a:fillRect/>
          </a:stretch>
        </p:blipFill>
        <p:spPr>
          <a:xfrm>
            <a:off x="0" y="0"/>
            <a:ext cx="1298509" cy="864097"/>
          </a:xfrm>
          <a:prstGeom prst="rect">
            <a:avLst/>
          </a:prstGeom>
          <a:ln w="12700">
            <a:miter lim="400000"/>
          </a:ln>
        </p:spPr>
      </p:pic>
      <p:pic>
        <p:nvPicPr>
          <p:cNvPr id="4" name="Picture 3" descr="7a13376fe4197c3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60" y="6035072"/>
            <a:ext cx="1338424" cy="836515"/>
          </a:xfrm>
          <a:prstGeom prst="rect">
            <a:avLst/>
          </a:prstGeom>
        </p:spPr>
      </p:pic>
      <p:pic>
        <p:nvPicPr>
          <p:cNvPr id="6" name="Picture 5" descr="WHO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5874" y="5878168"/>
            <a:ext cx="1308126" cy="979832"/>
          </a:xfrm>
          <a:prstGeom prst="rect">
            <a:avLst/>
          </a:prstGeom>
        </p:spPr>
      </p:pic>
      <p:pic>
        <p:nvPicPr>
          <p:cNvPr id="7" name="Picture 6" descr="Zika-Virus-web-optimized-1024x819.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55" y="1709529"/>
            <a:ext cx="1344281" cy="1075162"/>
          </a:xfrm>
          <a:prstGeom prst="rect">
            <a:avLst/>
          </a:prstGeom>
        </p:spPr>
      </p:pic>
      <p:pic>
        <p:nvPicPr>
          <p:cNvPr id="8" name="Picture 7" descr="Felipe DanaAP_AP-BRAZIL-ZIKA-VIRUS-79209400.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85" y="5065641"/>
            <a:ext cx="1337273" cy="979204"/>
          </a:xfrm>
          <a:prstGeom prst="rect">
            <a:avLst/>
          </a:prstGeom>
        </p:spPr>
      </p:pic>
      <p:pic>
        <p:nvPicPr>
          <p:cNvPr id="53" name="image2.jpeg"/>
          <p:cNvPicPr/>
          <p:nvPr/>
        </p:nvPicPr>
        <p:blipFill>
          <a:blip r:embed="rId8">
            <a:extLst/>
          </a:blip>
          <a:stretch>
            <a:fillRect/>
          </a:stretch>
        </p:blipFill>
        <p:spPr>
          <a:xfrm>
            <a:off x="-28541" y="2780429"/>
            <a:ext cx="1325732" cy="1525564"/>
          </a:xfrm>
          <a:prstGeom prst="rect">
            <a:avLst/>
          </a:prstGeom>
          <a:ln w="12700">
            <a:miter lim="400000"/>
          </a:ln>
        </p:spPr>
      </p:pic>
      <p:pic>
        <p:nvPicPr>
          <p:cNvPr id="3" name="Picture 2" descr="zika-virus_Ina Fassbender_Reuters.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71" y="856136"/>
            <a:ext cx="1311626" cy="856134"/>
          </a:xfrm>
          <a:prstGeom prst="rect">
            <a:avLst/>
          </a:prstGeom>
        </p:spPr>
      </p:pic>
      <p:pic>
        <p:nvPicPr>
          <p:cNvPr id="54" name="image3.jpeg"/>
          <p:cNvPicPr/>
          <p:nvPr/>
        </p:nvPicPr>
        <p:blipFill>
          <a:blip r:embed="rId10">
            <a:extLst/>
          </a:blip>
          <a:stretch>
            <a:fillRect/>
          </a:stretch>
        </p:blipFill>
        <p:spPr>
          <a:xfrm>
            <a:off x="-47566" y="4184571"/>
            <a:ext cx="1342984" cy="889379"/>
          </a:xfrm>
          <a:prstGeom prst="rect">
            <a:avLst/>
          </a:prstGeom>
          <a:ln w="12700">
            <a:miter lim="400000"/>
          </a:ln>
        </p:spPr>
      </p:pic>
      <p:sp>
        <p:nvSpPr>
          <p:cNvPr id="5" name="Title 4"/>
          <p:cNvSpPr>
            <a:spLocks noGrp="1"/>
          </p:cNvSpPr>
          <p:nvPr>
            <p:ph type="title"/>
          </p:nvPr>
        </p:nvSpPr>
        <p:spPr>
          <a:xfrm>
            <a:off x="1553936" y="350941"/>
            <a:ext cx="7132863" cy="1249259"/>
          </a:xfrm>
        </p:spPr>
        <p:txBody>
          <a:bodyPr/>
          <a:lstStyle/>
          <a:p>
            <a:r>
              <a:rPr lang="en-US" dirty="0" smtClean="0"/>
              <a:t>Tasks (30 min)</a:t>
            </a:r>
            <a:endParaRPr lang="en-US" dirty="0"/>
          </a:p>
        </p:txBody>
      </p:sp>
      <p:sp>
        <p:nvSpPr>
          <p:cNvPr id="9" name="Text Placeholder 8"/>
          <p:cNvSpPr>
            <a:spLocks noGrp="1"/>
          </p:cNvSpPr>
          <p:nvPr>
            <p:ph type="body" idx="1"/>
          </p:nvPr>
        </p:nvSpPr>
        <p:spPr>
          <a:xfrm>
            <a:off x="1604063" y="1754712"/>
            <a:ext cx="7066027" cy="4418113"/>
          </a:xfrm>
        </p:spPr>
        <p:txBody>
          <a:bodyPr>
            <a:normAutofit/>
          </a:bodyPr>
          <a:lstStyle/>
          <a:p>
            <a:pPr marL="514350" lvl="0" indent="-514350">
              <a:buFont typeface="+mj-lt"/>
              <a:buAutoNum type="arabicPeriod"/>
            </a:pPr>
            <a:r>
              <a:rPr lang="en-US" sz="2800" i="1" dirty="0"/>
              <a:t>What is the current situation?</a:t>
            </a:r>
            <a:endParaRPr lang="en-ZA" sz="2800" i="1" dirty="0"/>
          </a:p>
          <a:p>
            <a:pPr marL="514350" lvl="0" indent="-514350">
              <a:buFont typeface="+mj-lt"/>
              <a:buAutoNum type="arabicPeriod"/>
            </a:pPr>
            <a:r>
              <a:rPr lang="en-US" sz="2800" i="1" dirty="0"/>
              <a:t>Should the response plan be activated? </a:t>
            </a:r>
            <a:endParaRPr lang="en-US" sz="2800" i="1" dirty="0" smtClean="0"/>
          </a:p>
          <a:p>
            <a:pPr marL="514350" lvl="0" indent="-514350">
              <a:buFont typeface="+mj-lt"/>
              <a:buAutoNum type="arabicPeriod"/>
            </a:pPr>
            <a:r>
              <a:rPr lang="en-ZA" sz="2800" i="1" dirty="0" smtClean="0"/>
              <a:t>Who </a:t>
            </a:r>
            <a:r>
              <a:rPr lang="en-ZA" sz="2800" i="1" dirty="0"/>
              <a:t>is the designated </a:t>
            </a:r>
            <a:r>
              <a:rPr lang="en-ZA" sz="2800" i="1" dirty="0" smtClean="0"/>
              <a:t>incident commander?</a:t>
            </a:r>
            <a:endParaRPr lang="en-ZA" sz="2800" i="1" dirty="0"/>
          </a:p>
          <a:p>
            <a:pPr marL="514350" lvl="0" indent="-514350">
              <a:buFont typeface="+mj-lt"/>
              <a:buAutoNum type="arabicPeriod"/>
            </a:pPr>
            <a:r>
              <a:rPr lang="en-US" sz="2800" i="1" dirty="0"/>
              <a:t>What resources do you have available? (actual)</a:t>
            </a:r>
            <a:endParaRPr lang="en-ZA" sz="2800" i="1" dirty="0"/>
          </a:p>
          <a:p>
            <a:pPr marL="514350" lvl="0" indent="-514350">
              <a:buFont typeface="+mj-lt"/>
              <a:buAutoNum type="arabicPeriod"/>
            </a:pPr>
            <a:r>
              <a:rPr lang="en-US" sz="2800" i="1" dirty="0"/>
              <a:t>What immediate actions will you take </a:t>
            </a:r>
            <a:r>
              <a:rPr lang="en-US" sz="2800" i="1" dirty="0" smtClean="0"/>
              <a:t>now? </a:t>
            </a:r>
            <a:endParaRPr lang="en-ZA" sz="2800" i="1" dirty="0"/>
          </a:p>
          <a:p>
            <a:pPr marL="0" indent="0" algn="ctr">
              <a:buNone/>
            </a:pPr>
            <a:r>
              <a:rPr lang="en-US" dirty="0" smtClean="0"/>
              <a:t>(example ideas)</a:t>
            </a:r>
            <a:endParaRPr lang="en-US" dirty="0"/>
          </a:p>
        </p:txBody>
      </p:sp>
    </p:spTree>
    <p:extLst>
      <p:ext uri="{BB962C8B-B14F-4D97-AF65-F5344CB8AC3E}">
        <p14:creationId xmlns:p14="http://schemas.microsoft.com/office/powerpoint/2010/main" val="2143612117"/>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1" y="0"/>
            <a:ext cx="1296146" cy="6858000"/>
          </a:xfrm>
          <a:prstGeom prst="rect">
            <a:avLst/>
          </a:prstGeom>
          <a:solidFill>
            <a:srgbClr val="00B0F0"/>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pic>
        <p:nvPicPr>
          <p:cNvPr id="52" name="image1.jpeg"/>
          <p:cNvPicPr/>
          <p:nvPr/>
        </p:nvPicPr>
        <p:blipFill>
          <a:blip r:embed="rId3">
            <a:extLst/>
          </a:blip>
          <a:stretch>
            <a:fillRect/>
          </a:stretch>
        </p:blipFill>
        <p:spPr>
          <a:xfrm>
            <a:off x="0" y="0"/>
            <a:ext cx="1298509" cy="864097"/>
          </a:xfrm>
          <a:prstGeom prst="rect">
            <a:avLst/>
          </a:prstGeom>
          <a:ln w="12700">
            <a:miter lim="400000"/>
          </a:ln>
        </p:spPr>
      </p:pic>
      <p:pic>
        <p:nvPicPr>
          <p:cNvPr id="4" name="Picture 3" descr="7a13376fe4197c3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60" y="6035072"/>
            <a:ext cx="1338424" cy="836515"/>
          </a:xfrm>
          <a:prstGeom prst="rect">
            <a:avLst/>
          </a:prstGeom>
        </p:spPr>
      </p:pic>
      <p:pic>
        <p:nvPicPr>
          <p:cNvPr id="6" name="Picture 5" descr="WHO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5874" y="5878168"/>
            <a:ext cx="1308126" cy="979832"/>
          </a:xfrm>
          <a:prstGeom prst="rect">
            <a:avLst/>
          </a:prstGeom>
        </p:spPr>
      </p:pic>
      <p:pic>
        <p:nvPicPr>
          <p:cNvPr id="7" name="Picture 6" descr="Zika-Virus-web-optimized-1024x819.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55" y="1709529"/>
            <a:ext cx="1344281" cy="1075162"/>
          </a:xfrm>
          <a:prstGeom prst="rect">
            <a:avLst/>
          </a:prstGeom>
        </p:spPr>
      </p:pic>
      <p:pic>
        <p:nvPicPr>
          <p:cNvPr id="8" name="Picture 7" descr="Felipe DanaAP_AP-BRAZIL-ZIKA-VIRUS-79209400.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85" y="5065641"/>
            <a:ext cx="1337273" cy="979204"/>
          </a:xfrm>
          <a:prstGeom prst="rect">
            <a:avLst/>
          </a:prstGeom>
        </p:spPr>
      </p:pic>
      <p:pic>
        <p:nvPicPr>
          <p:cNvPr id="53" name="image2.jpeg"/>
          <p:cNvPicPr/>
          <p:nvPr/>
        </p:nvPicPr>
        <p:blipFill>
          <a:blip r:embed="rId8">
            <a:extLst/>
          </a:blip>
          <a:stretch>
            <a:fillRect/>
          </a:stretch>
        </p:blipFill>
        <p:spPr>
          <a:xfrm>
            <a:off x="-28541" y="2780429"/>
            <a:ext cx="1325732" cy="1525564"/>
          </a:xfrm>
          <a:prstGeom prst="rect">
            <a:avLst/>
          </a:prstGeom>
          <a:ln w="12700">
            <a:miter lim="400000"/>
          </a:ln>
        </p:spPr>
      </p:pic>
      <p:pic>
        <p:nvPicPr>
          <p:cNvPr id="3" name="Picture 2" descr="zika-virus_Ina Fassbender_Reuters.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71" y="856136"/>
            <a:ext cx="1311626" cy="856134"/>
          </a:xfrm>
          <a:prstGeom prst="rect">
            <a:avLst/>
          </a:prstGeom>
        </p:spPr>
      </p:pic>
      <p:pic>
        <p:nvPicPr>
          <p:cNvPr id="54" name="image3.jpeg"/>
          <p:cNvPicPr/>
          <p:nvPr/>
        </p:nvPicPr>
        <p:blipFill>
          <a:blip r:embed="rId10">
            <a:extLst/>
          </a:blip>
          <a:stretch>
            <a:fillRect/>
          </a:stretch>
        </p:blipFill>
        <p:spPr>
          <a:xfrm>
            <a:off x="-47566" y="4184571"/>
            <a:ext cx="1342984" cy="889379"/>
          </a:xfrm>
          <a:prstGeom prst="rect">
            <a:avLst/>
          </a:prstGeom>
          <a:ln w="12700">
            <a:miter lim="400000"/>
          </a:ln>
        </p:spPr>
      </p:pic>
      <p:sp>
        <p:nvSpPr>
          <p:cNvPr id="5" name="Title 4"/>
          <p:cNvSpPr>
            <a:spLocks noGrp="1"/>
          </p:cNvSpPr>
          <p:nvPr>
            <p:ph type="title"/>
          </p:nvPr>
        </p:nvSpPr>
        <p:spPr>
          <a:xfrm>
            <a:off x="1553936" y="350941"/>
            <a:ext cx="7132863" cy="1249259"/>
          </a:xfrm>
        </p:spPr>
        <p:txBody>
          <a:bodyPr>
            <a:normAutofit/>
          </a:bodyPr>
          <a:lstStyle/>
          <a:p>
            <a:r>
              <a:rPr lang="en-US" dirty="0" smtClean="0"/>
              <a:t>Tea break (10 </a:t>
            </a:r>
            <a:r>
              <a:rPr lang="en-US" dirty="0"/>
              <a:t>min)</a:t>
            </a:r>
          </a:p>
        </p:txBody>
      </p:sp>
      <p:pic>
        <p:nvPicPr>
          <p:cNvPr id="13" name="image8.jpg" descr="coffee-ideas.jpg"/>
          <p:cNvPicPr/>
          <p:nvPr/>
        </p:nvPicPr>
        <p:blipFill>
          <a:blip r:embed="rId11">
            <a:extLst/>
          </a:blip>
          <a:stretch>
            <a:fillRect/>
          </a:stretch>
        </p:blipFill>
        <p:spPr>
          <a:xfrm>
            <a:off x="2838520" y="1772817"/>
            <a:ext cx="4451596" cy="3057786"/>
          </a:xfrm>
          <a:prstGeom prst="rect">
            <a:avLst/>
          </a:prstGeom>
          <a:ln w="12700">
            <a:miter lim="400000"/>
          </a:ln>
        </p:spPr>
      </p:pic>
    </p:spTree>
    <p:extLst>
      <p:ext uri="{BB962C8B-B14F-4D97-AF65-F5344CB8AC3E}">
        <p14:creationId xmlns:p14="http://schemas.microsoft.com/office/powerpoint/2010/main" val="102010828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1" y="0"/>
            <a:ext cx="1296146" cy="6858000"/>
          </a:xfrm>
          <a:prstGeom prst="rect">
            <a:avLst/>
          </a:prstGeom>
          <a:solidFill>
            <a:srgbClr val="00B0F0"/>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pic>
        <p:nvPicPr>
          <p:cNvPr id="52" name="image1.jpeg"/>
          <p:cNvPicPr/>
          <p:nvPr/>
        </p:nvPicPr>
        <p:blipFill>
          <a:blip r:embed="rId3">
            <a:extLst/>
          </a:blip>
          <a:stretch>
            <a:fillRect/>
          </a:stretch>
        </p:blipFill>
        <p:spPr>
          <a:xfrm>
            <a:off x="0" y="0"/>
            <a:ext cx="1298509" cy="864097"/>
          </a:xfrm>
          <a:prstGeom prst="rect">
            <a:avLst/>
          </a:prstGeom>
          <a:ln w="12700">
            <a:miter lim="400000"/>
          </a:ln>
        </p:spPr>
      </p:pic>
      <p:pic>
        <p:nvPicPr>
          <p:cNvPr id="4" name="Picture 3" descr="7a13376fe4197c3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60" y="6035072"/>
            <a:ext cx="1338424" cy="836515"/>
          </a:xfrm>
          <a:prstGeom prst="rect">
            <a:avLst/>
          </a:prstGeom>
        </p:spPr>
      </p:pic>
      <p:pic>
        <p:nvPicPr>
          <p:cNvPr id="6" name="Picture 5" descr="WHO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5874" y="5878168"/>
            <a:ext cx="1308126" cy="979832"/>
          </a:xfrm>
          <a:prstGeom prst="rect">
            <a:avLst/>
          </a:prstGeom>
        </p:spPr>
      </p:pic>
      <p:pic>
        <p:nvPicPr>
          <p:cNvPr id="7" name="Picture 6" descr="Zika-Virus-web-optimized-1024x819.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55" y="1709529"/>
            <a:ext cx="1344281" cy="1075162"/>
          </a:xfrm>
          <a:prstGeom prst="rect">
            <a:avLst/>
          </a:prstGeom>
        </p:spPr>
      </p:pic>
      <p:pic>
        <p:nvPicPr>
          <p:cNvPr id="8" name="Picture 7" descr="Felipe DanaAP_AP-BRAZIL-ZIKA-VIRUS-79209400.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85" y="5065641"/>
            <a:ext cx="1337273" cy="979204"/>
          </a:xfrm>
          <a:prstGeom prst="rect">
            <a:avLst/>
          </a:prstGeom>
        </p:spPr>
      </p:pic>
      <p:pic>
        <p:nvPicPr>
          <p:cNvPr id="53" name="image2.jpeg"/>
          <p:cNvPicPr/>
          <p:nvPr/>
        </p:nvPicPr>
        <p:blipFill>
          <a:blip r:embed="rId8">
            <a:extLst/>
          </a:blip>
          <a:stretch>
            <a:fillRect/>
          </a:stretch>
        </p:blipFill>
        <p:spPr>
          <a:xfrm>
            <a:off x="-28541" y="2780429"/>
            <a:ext cx="1325732" cy="1525564"/>
          </a:xfrm>
          <a:prstGeom prst="rect">
            <a:avLst/>
          </a:prstGeom>
          <a:ln w="12700">
            <a:miter lim="400000"/>
          </a:ln>
        </p:spPr>
      </p:pic>
      <p:pic>
        <p:nvPicPr>
          <p:cNvPr id="3" name="Picture 2" descr="zika-virus_Ina Fassbender_Reuters.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71" y="856136"/>
            <a:ext cx="1311626" cy="856134"/>
          </a:xfrm>
          <a:prstGeom prst="rect">
            <a:avLst/>
          </a:prstGeom>
        </p:spPr>
      </p:pic>
      <p:pic>
        <p:nvPicPr>
          <p:cNvPr id="54" name="image3.jpeg"/>
          <p:cNvPicPr/>
          <p:nvPr/>
        </p:nvPicPr>
        <p:blipFill>
          <a:blip r:embed="rId10">
            <a:extLst/>
          </a:blip>
          <a:stretch>
            <a:fillRect/>
          </a:stretch>
        </p:blipFill>
        <p:spPr>
          <a:xfrm>
            <a:off x="-47566" y="4184571"/>
            <a:ext cx="1342984" cy="889379"/>
          </a:xfrm>
          <a:prstGeom prst="rect">
            <a:avLst/>
          </a:prstGeom>
          <a:ln w="12700">
            <a:miter lim="400000"/>
          </a:ln>
        </p:spPr>
      </p:pic>
      <p:sp>
        <p:nvSpPr>
          <p:cNvPr id="5" name="Title 4"/>
          <p:cNvSpPr>
            <a:spLocks noGrp="1"/>
          </p:cNvSpPr>
          <p:nvPr>
            <p:ph type="title"/>
          </p:nvPr>
        </p:nvSpPr>
        <p:spPr>
          <a:xfrm>
            <a:off x="1553936" y="350942"/>
            <a:ext cx="7132863" cy="768732"/>
          </a:xfrm>
        </p:spPr>
        <p:txBody>
          <a:bodyPr/>
          <a:lstStyle/>
          <a:p>
            <a:r>
              <a:rPr lang="en-US" dirty="0" smtClean="0"/>
              <a:t>Session 2</a:t>
            </a:r>
            <a:endParaRPr lang="en-US" dirty="0"/>
          </a:p>
        </p:txBody>
      </p:sp>
      <p:sp>
        <p:nvSpPr>
          <p:cNvPr id="9" name="Text Placeholder 8"/>
          <p:cNvSpPr>
            <a:spLocks noGrp="1"/>
          </p:cNvSpPr>
          <p:nvPr>
            <p:ph type="body" idx="1"/>
          </p:nvPr>
        </p:nvSpPr>
        <p:spPr>
          <a:xfrm>
            <a:off x="1604064" y="1052827"/>
            <a:ext cx="4695230" cy="5498098"/>
          </a:xfrm>
        </p:spPr>
        <p:txBody>
          <a:bodyPr>
            <a:normAutofit/>
          </a:bodyPr>
          <a:lstStyle/>
          <a:p>
            <a:pPr marL="0" indent="0">
              <a:buNone/>
            </a:pPr>
            <a:r>
              <a:rPr lang="en-US" sz="3400" b="1" dirty="0">
                <a:solidFill>
                  <a:srgbClr val="FF0000"/>
                </a:solidFill>
              </a:rPr>
              <a:t>SIMULATION ONLY</a:t>
            </a:r>
          </a:p>
          <a:p>
            <a:pPr marL="0" lvl="0" indent="0">
              <a:buNone/>
            </a:pPr>
            <a:endParaRPr lang="en-US" sz="3400" u="sng" dirty="0" smtClean="0"/>
          </a:p>
          <a:p>
            <a:pPr marL="0" lvl="0" indent="0">
              <a:buNone/>
            </a:pPr>
            <a:r>
              <a:rPr lang="en-US" sz="2600" u="sng" dirty="0" smtClean="0"/>
              <a:t>Update</a:t>
            </a:r>
            <a:r>
              <a:rPr lang="en-US" sz="2600" u="sng" dirty="0"/>
              <a:t>: </a:t>
            </a:r>
            <a:r>
              <a:rPr lang="en-US" sz="2600" u="sng" dirty="0" smtClean="0"/>
              <a:t>case information </a:t>
            </a:r>
          </a:p>
          <a:p>
            <a:pPr marL="0" lvl="0" indent="0">
              <a:buNone/>
            </a:pPr>
            <a:r>
              <a:rPr lang="en-US" sz="3400" dirty="0" smtClean="0">
                <a:solidFill>
                  <a:schemeClr val="bg2"/>
                </a:solidFill>
              </a:rPr>
              <a:t>xx</a:t>
            </a:r>
            <a:endParaRPr lang="en-US" sz="3400" dirty="0">
              <a:solidFill>
                <a:schemeClr val="bg2"/>
              </a:solidFill>
            </a:endParaRPr>
          </a:p>
          <a:p>
            <a:pPr marL="0" indent="0">
              <a:buNone/>
            </a:pPr>
            <a:endParaRPr lang="en-US" sz="3400" dirty="0" smtClean="0"/>
          </a:p>
          <a:p>
            <a:pPr marL="0" lvl="0" indent="0">
              <a:buNone/>
            </a:pPr>
            <a:r>
              <a:rPr lang="en-US" sz="3400" b="1" dirty="0">
                <a:solidFill>
                  <a:srgbClr val="FF0000"/>
                </a:solidFill>
              </a:rPr>
              <a:t>SIMULATION </a:t>
            </a:r>
            <a:r>
              <a:rPr lang="en-US" sz="3400" b="1" dirty="0" smtClean="0">
                <a:solidFill>
                  <a:srgbClr val="FF0000"/>
                </a:solidFill>
              </a:rPr>
              <a:t>ONLY</a:t>
            </a:r>
            <a:endParaRPr lang="en-US" sz="3400" b="1" dirty="0">
              <a:solidFill>
                <a:srgbClr val="FF0000"/>
              </a:solidFill>
            </a:endParaRPr>
          </a:p>
        </p:txBody>
      </p:sp>
      <p:pic>
        <p:nvPicPr>
          <p:cNvPr id="13" name="image1.png"/>
          <p:cNvPicPr/>
          <p:nvPr/>
        </p:nvPicPr>
        <p:blipFill>
          <a:blip r:embed="rId11">
            <a:extLst/>
          </a:blip>
          <a:stretch>
            <a:fillRect/>
          </a:stretch>
        </p:blipFill>
        <p:spPr>
          <a:xfrm>
            <a:off x="6511419" y="1607955"/>
            <a:ext cx="2485354" cy="2664300"/>
          </a:xfrm>
          <a:prstGeom prst="rect">
            <a:avLst/>
          </a:prstGeom>
          <a:ln w="12700">
            <a:miter lim="400000"/>
          </a:ln>
        </p:spPr>
      </p:pic>
    </p:spTree>
    <p:extLst>
      <p:ext uri="{BB962C8B-B14F-4D97-AF65-F5344CB8AC3E}">
        <p14:creationId xmlns:p14="http://schemas.microsoft.com/office/powerpoint/2010/main" val="41301796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1" y="0"/>
            <a:ext cx="1296146" cy="6858000"/>
          </a:xfrm>
          <a:prstGeom prst="rect">
            <a:avLst/>
          </a:prstGeom>
          <a:solidFill>
            <a:srgbClr val="00B0F0"/>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pic>
        <p:nvPicPr>
          <p:cNvPr id="52" name="image1.jpeg"/>
          <p:cNvPicPr/>
          <p:nvPr/>
        </p:nvPicPr>
        <p:blipFill>
          <a:blip r:embed="rId3">
            <a:extLst/>
          </a:blip>
          <a:stretch>
            <a:fillRect/>
          </a:stretch>
        </p:blipFill>
        <p:spPr>
          <a:xfrm>
            <a:off x="0" y="0"/>
            <a:ext cx="1298509" cy="864097"/>
          </a:xfrm>
          <a:prstGeom prst="rect">
            <a:avLst/>
          </a:prstGeom>
          <a:ln w="12700">
            <a:miter lim="400000"/>
          </a:ln>
        </p:spPr>
      </p:pic>
      <p:pic>
        <p:nvPicPr>
          <p:cNvPr id="4" name="Picture 3" descr="7a13376fe4197c3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60" y="6035072"/>
            <a:ext cx="1338424" cy="836515"/>
          </a:xfrm>
          <a:prstGeom prst="rect">
            <a:avLst/>
          </a:prstGeom>
        </p:spPr>
      </p:pic>
      <p:pic>
        <p:nvPicPr>
          <p:cNvPr id="6" name="Picture 5" descr="WHO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5874" y="5878168"/>
            <a:ext cx="1308126" cy="979832"/>
          </a:xfrm>
          <a:prstGeom prst="rect">
            <a:avLst/>
          </a:prstGeom>
        </p:spPr>
      </p:pic>
      <p:pic>
        <p:nvPicPr>
          <p:cNvPr id="7" name="Picture 6" descr="Zika-Virus-web-optimized-1024x819.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55" y="1709529"/>
            <a:ext cx="1344281" cy="1075162"/>
          </a:xfrm>
          <a:prstGeom prst="rect">
            <a:avLst/>
          </a:prstGeom>
        </p:spPr>
      </p:pic>
      <p:pic>
        <p:nvPicPr>
          <p:cNvPr id="8" name="Picture 7" descr="Felipe DanaAP_AP-BRAZIL-ZIKA-VIRUS-79209400.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85" y="5065641"/>
            <a:ext cx="1337273" cy="979204"/>
          </a:xfrm>
          <a:prstGeom prst="rect">
            <a:avLst/>
          </a:prstGeom>
        </p:spPr>
      </p:pic>
      <p:pic>
        <p:nvPicPr>
          <p:cNvPr id="53" name="image2.jpeg"/>
          <p:cNvPicPr/>
          <p:nvPr/>
        </p:nvPicPr>
        <p:blipFill>
          <a:blip r:embed="rId8">
            <a:extLst/>
          </a:blip>
          <a:stretch>
            <a:fillRect/>
          </a:stretch>
        </p:blipFill>
        <p:spPr>
          <a:xfrm>
            <a:off x="-28541" y="2780429"/>
            <a:ext cx="1325732" cy="1525564"/>
          </a:xfrm>
          <a:prstGeom prst="rect">
            <a:avLst/>
          </a:prstGeom>
          <a:ln w="12700">
            <a:miter lim="400000"/>
          </a:ln>
        </p:spPr>
      </p:pic>
      <p:pic>
        <p:nvPicPr>
          <p:cNvPr id="3" name="Picture 2" descr="zika-virus_Ina Fassbender_Reuters.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71" y="856136"/>
            <a:ext cx="1311626" cy="856134"/>
          </a:xfrm>
          <a:prstGeom prst="rect">
            <a:avLst/>
          </a:prstGeom>
        </p:spPr>
      </p:pic>
      <p:pic>
        <p:nvPicPr>
          <p:cNvPr id="54" name="image3.jpeg"/>
          <p:cNvPicPr/>
          <p:nvPr/>
        </p:nvPicPr>
        <p:blipFill>
          <a:blip r:embed="rId10">
            <a:extLst/>
          </a:blip>
          <a:stretch>
            <a:fillRect/>
          </a:stretch>
        </p:blipFill>
        <p:spPr>
          <a:xfrm>
            <a:off x="-47566" y="4184571"/>
            <a:ext cx="1342984" cy="889379"/>
          </a:xfrm>
          <a:prstGeom prst="rect">
            <a:avLst/>
          </a:prstGeom>
          <a:ln w="12700">
            <a:miter lim="400000"/>
          </a:ln>
        </p:spPr>
      </p:pic>
      <p:sp>
        <p:nvSpPr>
          <p:cNvPr id="5" name="Title 4"/>
          <p:cNvSpPr>
            <a:spLocks noGrp="1"/>
          </p:cNvSpPr>
          <p:nvPr>
            <p:ph type="title"/>
          </p:nvPr>
        </p:nvSpPr>
        <p:spPr>
          <a:xfrm>
            <a:off x="1553936" y="350941"/>
            <a:ext cx="7132863" cy="1249259"/>
          </a:xfrm>
        </p:spPr>
        <p:txBody>
          <a:bodyPr/>
          <a:lstStyle/>
          <a:p>
            <a:r>
              <a:rPr lang="en-US" dirty="0"/>
              <a:t>Tasks (30 min)</a:t>
            </a:r>
          </a:p>
        </p:txBody>
      </p:sp>
      <p:sp>
        <p:nvSpPr>
          <p:cNvPr id="9" name="Text Placeholder 8"/>
          <p:cNvSpPr>
            <a:spLocks noGrp="1"/>
          </p:cNvSpPr>
          <p:nvPr>
            <p:ph type="body" idx="1"/>
          </p:nvPr>
        </p:nvSpPr>
        <p:spPr>
          <a:xfrm>
            <a:off x="1604063" y="2072230"/>
            <a:ext cx="7066027" cy="4100595"/>
          </a:xfrm>
        </p:spPr>
        <p:txBody>
          <a:bodyPr>
            <a:normAutofit/>
          </a:bodyPr>
          <a:lstStyle/>
          <a:p>
            <a:pPr marL="0" lvl="0" indent="0">
              <a:buNone/>
            </a:pPr>
            <a:r>
              <a:rPr lang="en-US" sz="3000" i="1" dirty="0" smtClean="0">
                <a:solidFill>
                  <a:srgbClr val="3366FF"/>
                </a:solidFill>
              </a:rPr>
              <a:t>Instructions - You are the IMT</a:t>
            </a:r>
            <a:endParaRPr lang="en-US" sz="3000" dirty="0">
              <a:solidFill>
                <a:srgbClr val="3366FF"/>
              </a:solidFill>
            </a:endParaRPr>
          </a:p>
          <a:p>
            <a:pPr marL="0" indent="0">
              <a:buNone/>
            </a:pPr>
            <a:r>
              <a:rPr lang="en-US" sz="2400" i="1" u="sng" dirty="0"/>
              <a:t>Questions (as a team)</a:t>
            </a:r>
            <a:endParaRPr lang="en-ZA" sz="2400" i="1" dirty="0"/>
          </a:p>
          <a:p>
            <a:pPr marL="457200" lvl="0" indent="-457200">
              <a:buFont typeface="+mj-lt"/>
              <a:buAutoNum type="arabicPeriod"/>
            </a:pPr>
            <a:r>
              <a:rPr lang="en-US" sz="2400" i="1" dirty="0"/>
              <a:t>What is the current situation?</a:t>
            </a:r>
            <a:endParaRPr lang="en-ZA" sz="2400" i="1" dirty="0"/>
          </a:p>
          <a:p>
            <a:pPr marL="457200" lvl="0" indent="-457200">
              <a:buFont typeface="+mj-lt"/>
              <a:buAutoNum type="arabicPeriod"/>
            </a:pPr>
            <a:r>
              <a:rPr lang="en-US" sz="2400" i="1" dirty="0"/>
              <a:t>What further information do you require?</a:t>
            </a:r>
            <a:endParaRPr lang="en-ZA" sz="2400" i="1" dirty="0"/>
          </a:p>
          <a:p>
            <a:pPr marL="457200" lvl="0" indent="-457200">
              <a:buFont typeface="+mj-lt"/>
              <a:buAutoNum type="arabicPeriod"/>
            </a:pPr>
            <a:r>
              <a:rPr lang="en-ZA" sz="2400" i="1" dirty="0"/>
              <a:t>Establish the priorities, specific objectives and reponse </a:t>
            </a:r>
            <a:r>
              <a:rPr lang="en-ZA" sz="2400" i="1" dirty="0" smtClean="0"/>
              <a:t>strategy </a:t>
            </a:r>
            <a:r>
              <a:rPr lang="en-ZA" sz="2400" i="1" dirty="0"/>
              <a:t>(strategic response </a:t>
            </a:r>
            <a:r>
              <a:rPr lang="en-ZA" sz="2400" i="1" dirty="0" smtClean="0"/>
              <a:t>plan)</a:t>
            </a:r>
          </a:p>
          <a:p>
            <a:pPr marL="0" indent="0" algn="ctr">
              <a:buNone/>
            </a:pPr>
            <a:r>
              <a:rPr lang="en-US" sz="2400" i="1" dirty="0"/>
              <a:t>(example ideas)</a:t>
            </a:r>
          </a:p>
          <a:p>
            <a:pPr marL="457200" lvl="0" indent="-457200">
              <a:buFont typeface="+mj-lt"/>
              <a:buAutoNum type="arabicPeriod"/>
            </a:pPr>
            <a:endParaRPr lang="en-ZA" sz="2400" dirty="0"/>
          </a:p>
        </p:txBody>
      </p:sp>
    </p:spTree>
    <p:extLst>
      <p:ext uri="{BB962C8B-B14F-4D97-AF65-F5344CB8AC3E}">
        <p14:creationId xmlns:p14="http://schemas.microsoft.com/office/powerpoint/2010/main" val="369611017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1" y="0"/>
            <a:ext cx="1296146" cy="6858000"/>
          </a:xfrm>
          <a:prstGeom prst="rect">
            <a:avLst/>
          </a:prstGeom>
          <a:solidFill>
            <a:srgbClr val="00B0F0"/>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pic>
        <p:nvPicPr>
          <p:cNvPr id="52" name="image1.jpeg"/>
          <p:cNvPicPr/>
          <p:nvPr/>
        </p:nvPicPr>
        <p:blipFill>
          <a:blip r:embed="rId3">
            <a:extLst/>
          </a:blip>
          <a:stretch>
            <a:fillRect/>
          </a:stretch>
        </p:blipFill>
        <p:spPr>
          <a:xfrm>
            <a:off x="0" y="0"/>
            <a:ext cx="1298509" cy="864097"/>
          </a:xfrm>
          <a:prstGeom prst="rect">
            <a:avLst/>
          </a:prstGeom>
          <a:ln w="12700">
            <a:miter lim="400000"/>
          </a:ln>
        </p:spPr>
      </p:pic>
      <p:pic>
        <p:nvPicPr>
          <p:cNvPr id="4" name="Picture 3" descr="7a13376fe4197c3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60" y="6035072"/>
            <a:ext cx="1338424" cy="836515"/>
          </a:xfrm>
          <a:prstGeom prst="rect">
            <a:avLst/>
          </a:prstGeom>
        </p:spPr>
      </p:pic>
      <p:pic>
        <p:nvPicPr>
          <p:cNvPr id="6" name="Picture 5" descr="WHO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5874" y="5878168"/>
            <a:ext cx="1308126" cy="979832"/>
          </a:xfrm>
          <a:prstGeom prst="rect">
            <a:avLst/>
          </a:prstGeom>
        </p:spPr>
      </p:pic>
      <p:pic>
        <p:nvPicPr>
          <p:cNvPr id="7" name="Picture 6" descr="Zika-Virus-web-optimized-1024x819.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55" y="1709529"/>
            <a:ext cx="1344281" cy="1075162"/>
          </a:xfrm>
          <a:prstGeom prst="rect">
            <a:avLst/>
          </a:prstGeom>
        </p:spPr>
      </p:pic>
      <p:pic>
        <p:nvPicPr>
          <p:cNvPr id="8" name="Picture 7" descr="Felipe DanaAP_AP-BRAZIL-ZIKA-VIRUS-79209400.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85" y="5065641"/>
            <a:ext cx="1337273" cy="979204"/>
          </a:xfrm>
          <a:prstGeom prst="rect">
            <a:avLst/>
          </a:prstGeom>
        </p:spPr>
      </p:pic>
      <p:pic>
        <p:nvPicPr>
          <p:cNvPr id="53" name="image2.jpeg"/>
          <p:cNvPicPr/>
          <p:nvPr/>
        </p:nvPicPr>
        <p:blipFill>
          <a:blip r:embed="rId8">
            <a:extLst/>
          </a:blip>
          <a:stretch>
            <a:fillRect/>
          </a:stretch>
        </p:blipFill>
        <p:spPr>
          <a:xfrm>
            <a:off x="-28541" y="2780429"/>
            <a:ext cx="1325732" cy="1525564"/>
          </a:xfrm>
          <a:prstGeom prst="rect">
            <a:avLst/>
          </a:prstGeom>
          <a:ln w="12700">
            <a:miter lim="400000"/>
          </a:ln>
        </p:spPr>
      </p:pic>
      <p:pic>
        <p:nvPicPr>
          <p:cNvPr id="3" name="Picture 2" descr="zika-virus_Ina Fassbender_Reuters.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71" y="856136"/>
            <a:ext cx="1311626" cy="856134"/>
          </a:xfrm>
          <a:prstGeom prst="rect">
            <a:avLst/>
          </a:prstGeom>
        </p:spPr>
      </p:pic>
      <p:pic>
        <p:nvPicPr>
          <p:cNvPr id="54" name="image3.jpeg"/>
          <p:cNvPicPr/>
          <p:nvPr/>
        </p:nvPicPr>
        <p:blipFill>
          <a:blip r:embed="rId10">
            <a:extLst/>
          </a:blip>
          <a:stretch>
            <a:fillRect/>
          </a:stretch>
        </p:blipFill>
        <p:spPr>
          <a:xfrm>
            <a:off x="-47566" y="4184571"/>
            <a:ext cx="1342984" cy="889379"/>
          </a:xfrm>
          <a:prstGeom prst="rect">
            <a:avLst/>
          </a:prstGeom>
          <a:ln w="12700">
            <a:miter lim="400000"/>
          </a:ln>
        </p:spPr>
      </p:pic>
      <p:sp>
        <p:nvSpPr>
          <p:cNvPr id="5" name="Title 4"/>
          <p:cNvSpPr>
            <a:spLocks noGrp="1"/>
          </p:cNvSpPr>
          <p:nvPr>
            <p:ph type="title"/>
          </p:nvPr>
        </p:nvSpPr>
        <p:spPr>
          <a:xfrm>
            <a:off x="1553936" y="350941"/>
            <a:ext cx="7132863" cy="1249259"/>
          </a:xfrm>
        </p:spPr>
        <p:txBody>
          <a:bodyPr/>
          <a:lstStyle/>
          <a:p>
            <a:r>
              <a:rPr lang="en-US" dirty="0" smtClean="0"/>
              <a:t>Session 3</a:t>
            </a:r>
            <a:endParaRPr lang="en-US" dirty="0"/>
          </a:p>
        </p:txBody>
      </p:sp>
      <p:sp>
        <p:nvSpPr>
          <p:cNvPr id="9" name="Text Placeholder 8"/>
          <p:cNvSpPr>
            <a:spLocks noGrp="1"/>
          </p:cNvSpPr>
          <p:nvPr>
            <p:ph type="body" idx="1"/>
          </p:nvPr>
        </p:nvSpPr>
        <p:spPr>
          <a:xfrm>
            <a:off x="1604063" y="1504037"/>
            <a:ext cx="7066027" cy="4100595"/>
          </a:xfrm>
        </p:spPr>
        <p:txBody>
          <a:bodyPr>
            <a:normAutofit/>
          </a:bodyPr>
          <a:lstStyle/>
          <a:p>
            <a:pPr marL="0" lvl="0" indent="0">
              <a:buNone/>
            </a:pPr>
            <a:r>
              <a:rPr lang="en-US" u="sng" dirty="0"/>
              <a:t>Update: </a:t>
            </a:r>
            <a:r>
              <a:rPr lang="en-US" u="sng" dirty="0" smtClean="0"/>
              <a:t>case information (+x </a:t>
            </a:r>
            <a:r>
              <a:rPr lang="en-US" u="sng" dirty="0" err="1" smtClean="0"/>
              <a:t>hrs</a:t>
            </a:r>
            <a:r>
              <a:rPr lang="en-US" u="sng" dirty="0" smtClean="0"/>
              <a:t>)</a:t>
            </a:r>
            <a:endParaRPr lang="en-US" u="sng" dirty="0"/>
          </a:p>
          <a:p>
            <a:pPr marL="514350" indent="-514350">
              <a:buAutoNum type="arabicPeriod"/>
            </a:pPr>
            <a:endParaRPr lang="en-US" dirty="0"/>
          </a:p>
        </p:txBody>
      </p:sp>
    </p:spTree>
    <p:extLst>
      <p:ext uri="{BB962C8B-B14F-4D97-AF65-F5344CB8AC3E}">
        <p14:creationId xmlns:p14="http://schemas.microsoft.com/office/powerpoint/2010/main" val="202375391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1" y="0"/>
            <a:ext cx="1296146" cy="6858000"/>
          </a:xfrm>
          <a:prstGeom prst="rect">
            <a:avLst/>
          </a:prstGeom>
          <a:solidFill>
            <a:srgbClr val="00B0F0"/>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pic>
        <p:nvPicPr>
          <p:cNvPr id="52" name="image1.jpeg"/>
          <p:cNvPicPr/>
          <p:nvPr/>
        </p:nvPicPr>
        <p:blipFill>
          <a:blip r:embed="rId3">
            <a:extLst/>
          </a:blip>
          <a:stretch>
            <a:fillRect/>
          </a:stretch>
        </p:blipFill>
        <p:spPr>
          <a:xfrm>
            <a:off x="0" y="0"/>
            <a:ext cx="1298509" cy="864097"/>
          </a:xfrm>
          <a:prstGeom prst="rect">
            <a:avLst/>
          </a:prstGeom>
          <a:ln w="12700">
            <a:miter lim="400000"/>
          </a:ln>
        </p:spPr>
      </p:pic>
      <p:pic>
        <p:nvPicPr>
          <p:cNvPr id="4" name="Picture 3" descr="7a13376fe4197c3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60" y="6035072"/>
            <a:ext cx="1338424" cy="836515"/>
          </a:xfrm>
          <a:prstGeom prst="rect">
            <a:avLst/>
          </a:prstGeom>
        </p:spPr>
      </p:pic>
      <p:pic>
        <p:nvPicPr>
          <p:cNvPr id="6" name="Picture 5" descr="WHO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5874" y="5878168"/>
            <a:ext cx="1308126" cy="979832"/>
          </a:xfrm>
          <a:prstGeom prst="rect">
            <a:avLst/>
          </a:prstGeom>
        </p:spPr>
      </p:pic>
      <p:pic>
        <p:nvPicPr>
          <p:cNvPr id="7" name="Picture 6" descr="Zika-Virus-web-optimized-1024x819.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55" y="1709529"/>
            <a:ext cx="1344281" cy="1075162"/>
          </a:xfrm>
          <a:prstGeom prst="rect">
            <a:avLst/>
          </a:prstGeom>
        </p:spPr>
      </p:pic>
      <p:pic>
        <p:nvPicPr>
          <p:cNvPr id="8" name="Picture 7" descr="Felipe DanaAP_AP-BRAZIL-ZIKA-VIRUS-79209400.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85" y="5065641"/>
            <a:ext cx="1337273" cy="979204"/>
          </a:xfrm>
          <a:prstGeom prst="rect">
            <a:avLst/>
          </a:prstGeom>
        </p:spPr>
      </p:pic>
      <p:pic>
        <p:nvPicPr>
          <p:cNvPr id="53" name="image2.jpeg"/>
          <p:cNvPicPr/>
          <p:nvPr/>
        </p:nvPicPr>
        <p:blipFill>
          <a:blip r:embed="rId8">
            <a:extLst/>
          </a:blip>
          <a:stretch>
            <a:fillRect/>
          </a:stretch>
        </p:blipFill>
        <p:spPr>
          <a:xfrm>
            <a:off x="-28541" y="2780429"/>
            <a:ext cx="1325732" cy="1525564"/>
          </a:xfrm>
          <a:prstGeom prst="rect">
            <a:avLst/>
          </a:prstGeom>
          <a:ln w="12700">
            <a:miter lim="400000"/>
          </a:ln>
        </p:spPr>
      </p:pic>
      <p:pic>
        <p:nvPicPr>
          <p:cNvPr id="3" name="Picture 2" descr="zika-virus_Ina Fassbender_Reuters.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71" y="856136"/>
            <a:ext cx="1311626" cy="856134"/>
          </a:xfrm>
          <a:prstGeom prst="rect">
            <a:avLst/>
          </a:prstGeom>
        </p:spPr>
      </p:pic>
      <p:pic>
        <p:nvPicPr>
          <p:cNvPr id="54" name="image3.jpeg"/>
          <p:cNvPicPr/>
          <p:nvPr/>
        </p:nvPicPr>
        <p:blipFill>
          <a:blip r:embed="rId10">
            <a:extLst/>
          </a:blip>
          <a:stretch>
            <a:fillRect/>
          </a:stretch>
        </p:blipFill>
        <p:spPr>
          <a:xfrm>
            <a:off x="-47566" y="4184571"/>
            <a:ext cx="1342984" cy="889379"/>
          </a:xfrm>
          <a:prstGeom prst="rect">
            <a:avLst/>
          </a:prstGeom>
          <a:ln w="12700">
            <a:miter lim="400000"/>
          </a:ln>
        </p:spPr>
      </p:pic>
      <p:sp>
        <p:nvSpPr>
          <p:cNvPr id="5" name="Title 4"/>
          <p:cNvSpPr>
            <a:spLocks noGrp="1"/>
          </p:cNvSpPr>
          <p:nvPr>
            <p:ph type="title"/>
          </p:nvPr>
        </p:nvSpPr>
        <p:spPr>
          <a:xfrm>
            <a:off x="1553936" y="350941"/>
            <a:ext cx="7132863" cy="1249259"/>
          </a:xfrm>
        </p:spPr>
        <p:txBody>
          <a:bodyPr/>
          <a:lstStyle/>
          <a:p>
            <a:r>
              <a:rPr lang="en-US" dirty="0"/>
              <a:t>Tasks </a:t>
            </a:r>
            <a:r>
              <a:rPr lang="en-US" dirty="0" smtClean="0"/>
              <a:t>(40 </a:t>
            </a:r>
            <a:r>
              <a:rPr lang="en-US" dirty="0"/>
              <a:t>min)</a:t>
            </a:r>
          </a:p>
        </p:txBody>
      </p:sp>
      <p:sp>
        <p:nvSpPr>
          <p:cNvPr id="9" name="Text Placeholder 8"/>
          <p:cNvSpPr>
            <a:spLocks noGrp="1"/>
          </p:cNvSpPr>
          <p:nvPr>
            <p:ph type="body" idx="1"/>
          </p:nvPr>
        </p:nvSpPr>
        <p:spPr>
          <a:xfrm>
            <a:off x="1604063" y="1453904"/>
            <a:ext cx="7066027" cy="4718921"/>
          </a:xfrm>
        </p:spPr>
        <p:txBody>
          <a:bodyPr>
            <a:normAutofit/>
          </a:bodyPr>
          <a:lstStyle/>
          <a:p>
            <a:pPr marL="0" lvl="0" indent="0">
              <a:buNone/>
            </a:pPr>
            <a:r>
              <a:rPr lang="en-US" sz="2800" i="1" dirty="0">
                <a:solidFill>
                  <a:srgbClr val="3366FF"/>
                </a:solidFill>
              </a:rPr>
              <a:t>Instructions - You are the </a:t>
            </a:r>
            <a:r>
              <a:rPr lang="en-US" sz="2800" i="1" dirty="0" smtClean="0">
                <a:solidFill>
                  <a:srgbClr val="3366FF"/>
                </a:solidFill>
              </a:rPr>
              <a:t>IMT</a:t>
            </a:r>
            <a:endParaRPr lang="en-US" sz="2800" i="1" dirty="0">
              <a:solidFill>
                <a:srgbClr val="3366FF"/>
              </a:solidFill>
            </a:endParaRPr>
          </a:p>
          <a:p>
            <a:pPr marL="0" lvl="0" indent="0">
              <a:buNone/>
            </a:pPr>
            <a:endParaRPr lang="en-US" sz="2800" u="sng" dirty="0" smtClean="0"/>
          </a:p>
          <a:p>
            <a:pPr marL="0" indent="0">
              <a:buNone/>
            </a:pPr>
            <a:r>
              <a:rPr lang="en-US" sz="2800" i="1" u="sng" dirty="0" smtClean="0"/>
              <a:t>Questions</a:t>
            </a:r>
            <a:r>
              <a:rPr lang="en-US" sz="2800" i="1" dirty="0"/>
              <a:t>	</a:t>
            </a:r>
            <a:endParaRPr lang="en-ZA" sz="2800" i="1" dirty="0"/>
          </a:p>
          <a:p>
            <a:pPr marL="514350" lvl="0" indent="-514350">
              <a:buFont typeface="+mj-lt"/>
              <a:buAutoNum type="arabicPeriod"/>
            </a:pPr>
            <a:r>
              <a:rPr lang="en-US" sz="2800" i="1" dirty="0"/>
              <a:t>What is the current situation?</a:t>
            </a:r>
            <a:endParaRPr lang="en-ZA" sz="2800" i="1" dirty="0"/>
          </a:p>
          <a:p>
            <a:pPr marL="514350" lvl="0" indent="-514350">
              <a:buFont typeface="+mj-lt"/>
              <a:buAutoNum type="arabicPeriod"/>
            </a:pPr>
            <a:r>
              <a:rPr lang="en-US" sz="2800" i="1" dirty="0"/>
              <a:t>What resources could partners provide?</a:t>
            </a:r>
            <a:endParaRPr lang="en-ZA" sz="2800" i="1" dirty="0"/>
          </a:p>
          <a:p>
            <a:pPr marL="514350" lvl="0" indent="-514350">
              <a:buFont typeface="+mj-lt"/>
              <a:buAutoNum type="arabicPeriod"/>
            </a:pPr>
            <a:r>
              <a:rPr lang="en-US" sz="2800" i="1" dirty="0"/>
              <a:t>What </a:t>
            </a:r>
            <a:r>
              <a:rPr lang="en-US" sz="2800" i="1" dirty="0" smtClean="0"/>
              <a:t>coordination </a:t>
            </a:r>
            <a:r>
              <a:rPr lang="en-US" sz="2800" i="1" dirty="0"/>
              <a:t>arrangements are in place for partners</a:t>
            </a:r>
            <a:r>
              <a:rPr lang="en-US" sz="2800" i="1" dirty="0" smtClean="0"/>
              <a:t>?</a:t>
            </a:r>
          </a:p>
          <a:p>
            <a:pPr marL="0" indent="0" algn="ctr">
              <a:buNone/>
            </a:pPr>
            <a:r>
              <a:rPr lang="en-US" sz="2800" i="1" dirty="0"/>
              <a:t>(example ideas)</a:t>
            </a:r>
          </a:p>
          <a:p>
            <a:pPr marL="514350" lvl="0" indent="-514350">
              <a:buFont typeface="+mj-lt"/>
              <a:buAutoNum type="arabicPeriod"/>
            </a:pPr>
            <a:endParaRPr lang="en-ZA" sz="2800" dirty="0"/>
          </a:p>
        </p:txBody>
      </p:sp>
    </p:spTree>
    <p:extLst>
      <p:ext uri="{BB962C8B-B14F-4D97-AF65-F5344CB8AC3E}">
        <p14:creationId xmlns:p14="http://schemas.microsoft.com/office/powerpoint/2010/main" val="6099810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1" y="0"/>
            <a:ext cx="1296146" cy="6858000"/>
          </a:xfrm>
          <a:prstGeom prst="rect">
            <a:avLst/>
          </a:prstGeom>
          <a:solidFill>
            <a:srgbClr val="00B0F0"/>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pic>
        <p:nvPicPr>
          <p:cNvPr id="52" name="image1.jpeg"/>
          <p:cNvPicPr/>
          <p:nvPr/>
        </p:nvPicPr>
        <p:blipFill>
          <a:blip r:embed="rId3">
            <a:extLst/>
          </a:blip>
          <a:stretch>
            <a:fillRect/>
          </a:stretch>
        </p:blipFill>
        <p:spPr>
          <a:xfrm>
            <a:off x="0" y="0"/>
            <a:ext cx="1298509" cy="864097"/>
          </a:xfrm>
          <a:prstGeom prst="rect">
            <a:avLst/>
          </a:prstGeom>
          <a:ln w="12700">
            <a:miter lim="400000"/>
          </a:ln>
        </p:spPr>
      </p:pic>
      <p:sp>
        <p:nvSpPr>
          <p:cNvPr id="57" name="Shape 57"/>
          <p:cNvSpPr>
            <a:spLocks noGrp="1"/>
          </p:cNvSpPr>
          <p:nvPr>
            <p:ph type="title"/>
          </p:nvPr>
        </p:nvSpPr>
        <p:spPr>
          <a:xfrm>
            <a:off x="1835696" y="211551"/>
            <a:ext cx="6400803" cy="958257"/>
          </a:xfrm>
          <a:prstGeom prst="rect">
            <a:avLst/>
          </a:prstGeom>
        </p:spPr>
        <p:txBody>
          <a:bodyPr/>
          <a:lstStyle/>
          <a:p>
            <a:pPr lvl="0">
              <a:defRPr sz="1800"/>
            </a:pPr>
            <a:r>
              <a:rPr lang="en-US" sz="3000" b="1" dirty="0" smtClean="0"/>
              <a:t>Agenda</a:t>
            </a:r>
            <a:endParaRPr sz="3000" b="1" dirty="0"/>
          </a:p>
        </p:txBody>
      </p:sp>
      <p:pic>
        <p:nvPicPr>
          <p:cNvPr id="4" name="Picture 3" descr="7a13376fe4197c3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60" y="6035072"/>
            <a:ext cx="1338424" cy="836515"/>
          </a:xfrm>
          <a:prstGeom prst="rect">
            <a:avLst/>
          </a:prstGeom>
        </p:spPr>
      </p:pic>
      <p:pic>
        <p:nvPicPr>
          <p:cNvPr id="6" name="Picture 5" descr="WHO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5874" y="5878168"/>
            <a:ext cx="1308126" cy="979832"/>
          </a:xfrm>
          <a:prstGeom prst="rect">
            <a:avLst/>
          </a:prstGeom>
        </p:spPr>
      </p:pic>
      <p:pic>
        <p:nvPicPr>
          <p:cNvPr id="7" name="Picture 6" descr="Zika-Virus-web-optimized-1024x819.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55" y="1709529"/>
            <a:ext cx="1344281" cy="1075162"/>
          </a:xfrm>
          <a:prstGeom prst="rect">
            <a:avLst/>
          </a:prstGeom>
        </p:spPr>
      </p:pic>
      <p:pic>
        <p:nvPicPr>
          <p:cNvPr id="8" name="Picture 7" descr="Felipe DanaAP_AP-BRAZIL-ZIKA-VIRUS-79209400.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85" y="5065641"/>
            <a:ext cx="1337273" cy="979204"/>
          </a:xfrm>
          <a:prstGeom prst="rect">
            <a:avLst/>
          </a:prstGeom>
        </p:spPr>
      </p:pic>
      <p:pic>
        <p:nvPicPr>
          <p:cNvPr id="53" name="image2.jpeg"/>
          <p:cNvPicPr/>
          <p:nvPr/>
        </p:nvPicPr>
        <p:blipFill>
          <a:blip r:embed="rId8">
            <a:extLst/>
          </a:blip>
          <a:stretch>
            <a:fillRect/>
          </a:stretch>
        </p:blipFill>
        <p:spPr>
          <a:xfrm>
            <a:off x="-28541" y="2780429"/>
            <a:ext cx="1325732" cy="1525564"/>
          </a:xfrm>
          <a:prstGeom prst="rect">
            <a:avLst/>
          </a:prstGeom>
          <a:ln w="12700">
            <a:miter lim="400000"/>
          </a:ln>
        </p:spPr>
      </p:pic>
      <p:pic>
        <p:nvPicPr>
          <p:cNvPr id="3" name="Picture 2" descr="zika-virus_Ina Fassbender_Reuters.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71" y="856136"/>
            <a:ext cx="1311626" cy="856134"/>
          </a:xfrm>
          <a:prstGeom prst="rect">
            <a:avLst/>
          </a:prstGeom>
        </p:spPr>
      </p:pic>
      <p:pic>
        <p:nvPicPr>
          <p:cNvPr id="54" name="image3.jpeg"/>
          <p:cNvPicPr/>
          <p:nvPr/>
        </p:nvPicPr>
        <p:blipFill>
          <a:blip r:embed="rId10">
            <a:extLst/>
          </a:blip>
          <a:stretch>
            <a:fillRect/>
          </a:stretch>
        </p:blipFill>
        <p:spPr>
          <a:xfrm>
            <a:off x="-47566" y="4184571"/>
            <a:ext cx="1342984" cy="889379"/>
          </a:xfrm>
          <a:prstGeom prst="rect">
            <a:avLst/>
          </a:prstGeom>
          <a:ln w="12700">
            <a:miter lim="400000"/>
          </a:ln>
        </p:spPr>
      </p:pic>
      <p:sp>
        <p:nvSpPr>
          <p:cNvPr id="13" name="Shape 64"/>
          <p:cNvSpPr/>
          <p:nvPr/>
        </p:nvSpPr>
        <p:spPr>
          <a:xfrm>
            <a:off x="1484162" y="1136385"/>
            <a:ext cx="7520698" cy="54116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fontScale="77500" lnSpcReduction="20000"/>
          </a:bodyPr>
          <a:lstStyle/>
          <a:p>
            <a:pPr marL="342900" lvl="0" indent="-342900" defTabSz="749808">
              <a:lnSpc>
                <a:spcPct val="110000"/>
              </a:lnSpc>
              <a:spcAft>
                <a:spcPts val="1200"/>
              </a:spcAft>
              <a:buFont typeface="Arial"/>
              <a:buChar char="•"/>
            </a:pPr>
            <a:r>
              <a:rPr lang="en-US" sz="2600" dirty="0" smtClean="0"/>
              <a:t>0900</a:t>
            </a:r>
            <a:r>
              <a:rPr sz="2600" dirty="0" smtClean="0"/>
              <a:t>  </a:t>
            </a:r>
            <a:r>
              <a:rPr sz="2600" dirty="0"/>
              <a:t>Welcome </a:t>
            </a:r>
            <a:r>
              <a:rPr sz="2600" dirty="0" smtClean="0"/>
              <a:t>(</a:t>
            </a:r>
            <a:r>
              <a:rPr lang="en-US" sz="2600" dirty="0" smtClean="0"/>
              <a:t>WR &amp; MOH</a:t>
            </a:r>
            <a:r>
              <a:rPr sz="2600" dirty="0" smtClean="0"/>
              <a:t>)</a:t>
            </a:r>
            <a:endParaRPr sz="2600" dirty="0"/>
          </a:p>
          <a:p>
            <a:pPr marL="342900" indent="-342900" defTabSz="749808">
              <a:lnSpc>
                <a:spcPct val="110000"/>
              </a:lnSpc>
              <a:spcAft>
                <a:spcPts val="1200"/>
              </a:spcAft>
              <a:buFont typeface="Arial"/>
              <a:buChar char="•"/>
            </a:pPr>
            <a:r>
              <a:rPr lang="en-US" sz="2600" dirty="0" smtClean="0"/>
              <a:t>0910  Introductions &amp; scene-setting (WHO facilitator)</a:t>
            </a:r>
          </a:p>
          <a:p>
            <a:pPr marL="342900" indent="-342900" defTabSz="749808">
              <a:lnSpc>
                <a:spcPct val="110000"/>
              </a:lnSpc>
              <a:spcAft>
                <a:spcPts val="1200"/>
              </a:spcAft>
              <a:buFont typeface="Arial"/>
              <a:buChar char="•"/>
            </a:pPr>
            <a:r>
              <a:rPr lang="en-US" sz="2600" dirty="0" smtClean="0"/>
              <a:t>0925  Overview </a:t>
            </a:r>
            <a:r>
              <a:rPr lang="en-US" sz="2600" dirty="0"/>
              <a:t>of the </a:t>
            </a:r>
            <a:r>
              <a:rPr lang="en-US" sz="2600" dirty="0" smtClean="0"/>
              <a:t>emergency response plan </a:t>
            </a:r>
            <a:r>
              <a:rPr lang="en-US" sz="2600" dirty="0"/>
              <a:t>(</a:t>
            </a:r>
            <a:r>
              <a:rPr lang="en-US" sz="2600" dirty="0" smtClean="0"/>
              <a:t>MOH)</a:t>
            </a:r>
          </a:p>
          <a:p>
            <a:pPr marL="342900" lvl="0" indent="-342900" defTabSz="749808">
              <a:lnSpc>
                <a:spcPct val="110000"/>
              </a:lnSpc>
              <a:spcAft>
                <a:spcPts val="1200"/>
              </a:spcAft>
              <a:buFont typeface="Arial"/>
              <a:buChar char="•"/>
            </a:pPr>
            <a:r>
              <a:rPr lang="en-US" sz="2600" dirty="0" smtClean="0"/>
              <a:t>0935  </a:t>
            </a:r>
            <a:r>
              <a:rPr lang="en-US" sz="2600" dirty="0"/>
              <a:t>TTX </a:t>
            </a:r>
            <a:r>
              <a:rPr lang="en-US" sz="2600" dirty="0" smtClean="0"/>
              <a:t>Setup (</a:t>
            </a:r>
            <a:r>
              <a:rPr lang="en-US" sz="2600" dirty="0"/>
              <a:t>WHO </a:t>
            </a:r>
            <a:r>
              <a:rPr lang="en-US" sz="2600" dirty="0" smtClean="0"/>
              <a:t>facilitator)</a:t>
            </a:r>
            <a:endParaRPr sz="2600" dirty="0"/>
          </a:p>
          <a:p>
            <a:pPr marL="342900" indent="-342900" defTabSz="749808">
              <a:lnSpc>
                <a:spcPct val="110000"/>
              </a:lnSpc>
              <a:spcAft>
                <a:spcPts val="1200"/>
              </a:spcAft>
              <a:buFont typeface="Arial"/>
              <a:buChar char="•"/>
            </a:pPr>
            <a:r>
              <a:rPr lang="en-US" sz="2600" dirty="0" smtClean="0"/>
              <a:t>0940  </a:t>
            </a:r>
            <a:r>
              <a:rPr sz="2600" dirty="0" smtClean="0"/>
              <a:t>TTX </a:t>
            </a:r>
            <a:r>
              <a:rPr sz="2600" dirty="0"/>
              <a:t>session 1 </a:t>
            </a:r>
            <a:r>
              <a:rPr lang="en-US" sz="2600" dirty="0" smtClean="0"/>
              <a:t>(Activation)</a:t>
            </a:r>
            <a:endParaRPr sz="2600" dirty="0"/>
          </a:p>
          <a:p>
            <a:pPr marL="342900" lvl="0" indent="-342900" defTabSz="749808">
              <a:lnSpc>
                <a:spcPct val="110000"/>
              </a:lnSpc>
              <a:spcAft>
                <a:spcPts val="1200"/>
              </a:spcAft>
              <a:buFont typeface="Arial"/>
              <a:buChar char="•"/>
            </a:pPr>
            <a:r>
              <a:rPr lang="en-US" sz="2600" dirty="0" smtClean="0"/>
              <a:t>1020</a:t>
            </a:r>
            <a:r>
              <a:rPr sz="2600" dirty="0" smtClean="0"/>
              <a:t>  </a:t>
            </a:r>
            <a:r>
              <a:rPr sz="2600" dirty="0"/>
              <a:t>Coffee break (</a:t>
            </a:r>
            <a:r>
              <a:rPr sz="2600" dirty="0" smtClean="0"/>
              <a:t>1</a:t>
            </a:r>
            <a:r>
              <a:rPr lang="en-US" sz="2600" dirty="0"/>
              <a:t>0</a:t>
            </a:r>
            <a:r>
              <a:rPr sz="2600" dirty="0" smtClean="0"/>
              <a:t> </a:t>
            </a:r>
            <a:r>
              <a:rPr sz="2600" dirty="0"/>
              <a:t>min)</a:t>
            </a:r>
          </a:p>
          <a:p>
            <a:pPr marL="342900" indent="-342900" defTabSz="749808">
              <a:lnSpc>
                <a:spcPct val="110000"/>
              </a:lnSpc>
              <a:spcAft>
                <a:spcPts val="1200"/>
              </a:spcAft>
              <a:buFont typeface="Arial"/>
              <a:buChar char="•"/>
            </a:pPr>
            <a:r>
              <a:rPr sz="2600" dirty="0" smtClean="0"/>
              <a:t>1</a:t>
            </a:r>
            <a:r>
              <a:rPr lang="en-US" sz="2600" dirty="0" smtClean="0"/>
              <a:t>030</a:t>
            </a:r>
            <a:r>
              <a:rPr sz="2600" dirty="0" smtClean="0"/>
              <a:t> </a:t>
            </a:r>
            <a:r>
              <a:rPr lang="en-US" sz="2600" dirty="0" smtClean="0"/>
              <a:t> </a:t>
            </a:r>
            <a:r>
              <a:rPr sz="2600" dirty="0" smtClean="0"/>
              <a:t>TTX </a:t>
            </a:r>
            <a:r>
              <a:rPr sz="2600" dirty="0"/>
              <a:t>session </a:t>
            </a:r>
            <a:r>
              <a:rPr sz="2600" dirty="0" smtClean="0"/>
              <a:t>2</a:t>
            </a:r>
            <a:r>
              <a:rPr lang="en-US" sz="2600" dirty="0"/>
              <a:t> </a:t>
            </a:r>
            <a:r>
              <a:rPr lang="en-US" sz="2600" dirty="0" smtClean="0"/>
              <a:t>(Response management)</a:t>
            </a:r>
          </a:p>
          <a:p>
            <a:pPr marL="342900" indent="-342900" defTabSz="749808">
              <a:lnSpc>
                <a:spcPct val="110000"/>
              </a:lnSpc>
              <a:spcAft>
                <a:spcPts val="1200"/>
              </a:spcAft>
              <a:buFont typeface="Arial"/>
              <a:buChar char="•"/>
            </a:pPr>
            <a:r>
              <a:rPr sz="2600" dirty="0" smtClean="0"/>
              <a:t>1</a:t>
            </a:r>
            <a:r>
              <a:rPr lang="en-US" sz="2600" dirty="0" smtClean="0"/>
              <a:t>115</a:t>
            </a:r>
            <a:r>
              <a:rPr sz="2600" dirty="0" smtClean="0"/>
              <a:t>  </a:t>
            </a:r>
            <a:r>
              <a:rPr lang="en-US" sz="2600" dirty="0" smtClean="0"/>
              <a:t>TTX </a:t>
            </a:r>
            <a:r>
              <a:rPr lang="en-US" sz="2600" dirty="0"/>
              <a:t>session 3 </a:t>
            </a:r>
            <a:r>
              <a:rPr lang="en-US" sz="2600" dirty="0" smtClean="0"/>
              <a:t>(Partner coordination)</a:t>
            </a:r>
          </a:p>
          <a:p>
            <a:pPr marL="342900" lvl="0" indent="-342900" defTabSz="749808">
              <a:lnSpc>
                <a:spcPct val="110000"/>
              </a:lnSpc>
              <a:spcAft>
                <a:spcPts val="1200"/>
              </a:spcAft>
              <a:buFont typeface="Arial"/>
              <a:buChar char="•"/>
            </a:pPr>
            <a:r>
              <a:rPr lang="en-US" sz="2600" dirty="0" smtClean="0"/>
              <a:t>1200  </a:t>
            </a:r>
            <a:r>
              <a:rPr lang="en-US" sz="2600" dirty="0"/>
              <a:t>Coffee break (</a:t>
            </a:r>
            <a:r>
              <a:rPr lang="en-US" sz="2600" dirty="0" smtClean="0"/>
              <a:t>10 </a:t>
            </a:r>
            <a:r>
              <a:rPr lang="en-US" sz="2600" dirty="0"/>
              <a:t>min</a:t>
            </a:r>
            <a:r>
              <a:rPr lang="en-US" sz="2600" dirty="0" smtClean="0"/>
              <a:t>)</a:t>
            </a:r>
          </a:p>
          <a:p>
            <a:pPr marL="342900" indent="-342900" defTabSz="749808">
              <a:lnSpc>
                <a:spcPct val="110000"/>
              </a:lnSpc>
              <a:spcAft>
                <a:spcPts val="1200"/>
              </a:spcAft>
              <a:buFont typeface="Arial"/>
              <a:buChar char="•"/>
            </a:pPr>
            <a:r>
              <a:rPr lang="en-US" sz="2600" dirty="0" smtClean="0"/>
              <a:t>1210  </a:t>
            </a:r>
            <a:r>
              <a:rPr lang="en-US" sz="2600" dirty="0"/>
              <a:t>GAP </a:t>
            </a:r>
            <a:r>
              <a:rPr lang="en-US" sz="2600" dirty="0" smtClean="0"/>
              <a:t>analysis </a:t>
            </a:r>
            <a:r>
              <a:rPr lang="en-US" sz="2600" dirty="0"/>
              <a:t>(WHO </a:t>
            </a:r>
            <a:r>
              <a:rPr lang="en-US" sz="2600" dirty="0" smtClean="0"/>
              <a:t>facilitator)</a:t>
            </a:r>
          </a:p>
          <a:p>
            <a:pPr marL="342900" lvl="0" indent="-342900" defTabSz="749808">
              <a:lnSpc>
                <a:spcPct val="110000"/>
              </a:lnSpc>
              <a:spcAft>
                <a:spcPts val="1200"/>
              </a:spcAft>
              <a:buFont typeface="Arial"/>
              <a:buChar char="•"/>
            </a:pPr>
            <a:r>
              <a:rPr lang="en-US" sz="2600" dirty="0" smtClean="0"/>
              <a:t>1350  Feedback &amp; way forward</a:t>
            </a:r>
            <a:r>
              <a:rPr sz="2600" dirty="0" smtClean="0"/>
              <a:t> (</a:t>
            </a:r>
            <a:r>
              <a:rPr lang="en-US" sz="2600" dirty="0" smtClean="0"/>
              <a:t>WHO facilitator</a:t>
            </a:r>
            <a:r>
              <a:rPr sz="2600" dirty="0" smtClean="0"/>
              <a:t>)</a:t>
            </a:r>
            <a:endParaRPr sz="2600" dirty="0"/>
          </a:p>
          <a:p>
            <a:pPr marL="342900" lvl="0" indent="-342900" defTabSz="749808">
              <a:lnSpc>
                <a:spcPct val="110000"/>
              </a:lnSpc>
              <a:spcAft>
                <a:spcPts val="1200"/>
              </a:spcAft>
              <a:buFont typeface="Arial"/>
              <a:buChar char="•"/>
            </a:pPr>
            <a:r>
              <a:rPr sz="2600" dirty="0" smtClean="0"/>
              <a:t>1</a:t>
            </a:r>
            <a:r>
              <a:rPr lang="en-US" sz="2600" dirty="0" smtClean="0"/>
              <a:t>300</a:t>
            </a:r>
            <a:r>
              <a:rPr sz="2600" dirty="0" smtClean="0"/>
              <a:t>  ENDEX</a:t>
            </a:r>
            <a:r>
              <a:rPr lang="en-US" sz="2600" dirty="0" smtClean="0"/>
              <a:t>/Lunch </a:t>
            </a:r>
            <a:r>
              <a:rPr sz="2200" dirty="0">
                <a:solidFill>
                  <a:srgbClr val="F79646"/>
                </a:solidFill>
              </a:rPr>
              <a:t>		</a:t>
            </a:r>
            <a:endParaRPr sz="2200" dirty="0"/>
          </a:p>
          <a:p>
            <a:pPr marL="262432" lvl="0" indent="-262432" defTabSz="749808">
              <a:spcBef>
                <a:spcPts val="500"/>
              </a:spcBef>
              <a:buClr>
                <a:srgbClr val="DD8047"/>
              </a:buClr>
              <a:buSzPct val="60000"/>
              <a:buFont typeface="Wingdings"/>
              <a:buChar char="✓"/>
            </a:pPr>
            <a:endParaRPr sz="1968" dirty="0">
              <a:solidFill>
                <a:srgbClr val="F79646"/>
              </a:solidFill>
            </a:endParaRPr>
          </a:p>
          <a:p>
            <a:pPr marL="262432" lvl="0" indent="-262432" defTabSz="749808">
              <a:spcBef>
                <a:spcPts val="500"/>
              </a:spcBef>
              <a:buClr>
                <a:srgbClr val="DD8047"/>
              </a:buClr>
              <a:buSzPct val="60000"/>
              <a:buFont typeface="Wingdings"/>
              <a:buChar char="✓"/>
            </a:pPr>
            <a:endParaRPr sz="1968" dirty="0"/>
          </a:p>
          <a:p>
            <a:pPr marL="262432" lvl="0" indent="-262432" defTabSz="749808">
              <a:spcBef>
                <a:spcPts val="500"/>
              </a:spcBef>
              <a:buClr>
                <a:srgbClr val="DD8047"/>
              </a:buClr>
              <a:buSzPct val="60000"/>
              <a:buFont typeface="Wingdings"/>
              <a:buChar char="✓"/>
            </a:pPr>
            <a:endParaRPr sz="1968" dirty="0"/>
          </a:p>
        </p:txBody>
      </p:sp>
    </p:spTree>
    <p:extLst>
      <p:ext uri="{BB962C8B-B14F-4D97-AF65-F5344CB8AC3E}">
        <p14:creationId xmlns:p14="http://schemas.microsoft.com/office/powerpoint/2010/main" val="13281470"/>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1" y="0"/>
            <a:ext cx="1296146" cy="6858000"/>
          </a:xfrm>
          <a:prstGeom prst="rect">
            <a:avLst/>
          </a:prstGeom>
          <a:solidFill>
            <a:srgbClr val="00B0F0"/>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pic>
        <p:nvPicPr>
          <p:cNvPr id="52" name="image1.jpeg"/>
          <p:cNvPicPr/>
          <p:nvPr/>
        </p:nvPicPr>
        <p:blipFill>
          <a:blip r:embed="rId3">
            <a:extLst/>
          </a:blip>
          <a:stretch>
            <a:fillRect/>
          </a:stretch>
        </p:blipFill>
        <p:spPr>
          <a:xfrm>
            <a:off x="0" y="0"/>
            <a:ext cx="1298509" cy="864097"/>
          </a:xfrm>
          <a:prstGeom prst="rect">
            <a:avLst/>
          </a:prstGeom>
          <a:ln w="12700">
            <a:miter lim="400000"/>
          </a:ln>
        </p:spPr>
      </p:pic>
      <p:pic>
        <p:nvPicPr>
          <p:cNvPr id="4" name="Picture 3" descr="7a13376fe4197c3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60" y="6035072"/>
            <a:ext cx="1338424" cy="836515"/>
          </a:xfrm>
          <a:prstGeom prst="rect">
            <a:avLst/>
          </a:prstGeom>
        </p:spPr>
      </p:pic>
      <p:pic>
        <p:nvPicPr>
          <p:cNvPr id="6" name="Picture 5" descr="WHO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5874" y="5878168"/>
            <a:ext cx="1308126" cy="979832"/>
          </a:xfrm>
          <a:prstGeom prst="rect">
            <a:avLst/>
          </a:prstGeom>
        </p:spPr>
      </p:pic>
      <p:pic>
        <p:nvPicPr>
          <p:cNvPr id="7" name="Picture 6" descr="Zika-Virus-web-optimized-1024x819.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55" y="1709529"/>
            <a:ext cx="1344281" cy="1075162"/>
          </a:xfrm>
          <a:prstGeom prst="rect">
            <a:avLst/>
          </a:prstGeom>
        </p:spPr>
      </p:pic>
      <p:pic>
        <p:nvPicPr>
          <p:cNvPr id="8" name="Picture 7" descr="Felipe DanaAP_AP-BRAZIL-ZIKA-VIRUS-79209400.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85" y="5065641"/>
            <a:ext cx="1337273" cy="979204"/>
          </a:xfrm>
          <a:prstGeom prst="rect">
            <a:avLst/>
          </a:prstGeom>
        </p:spPr>
      </p:pic>
      <p:pic>
        <p:nvPicPr>
          <p:cNvPr id="53" name="image2.jpeg"/>
          <p:cNvPicPr/>
          <p:nvPr/>
        </p:nvPicPr>
        <p:blipFill>
          <a:blip r:embed="rId8">
            <a:extLst/>
          </a:blip>
          <a:stretch>
            <a:fillRect/>
          </a:stretch>
        </p:blipFill>
        <p:spPr>
          <a:xfrm>
            <a:off x="-28541" y="2780429"/>
            <a:ext cx="1325732" cy="1525564"/>
          </a:xfrm>
          <a:prstGeom prst="rect">
            <a:avLst/>
          </a:prstGeom>
          <a:ln w="12700">
            <a:miter lim="400000"/>
          </a:ln>
        </p:spPr>
      </p:pic>
      <p:pic>
        <p:nvPicPr>
          <p:cNvPr id="3" name="Picture 2" descr="zika-virus_Ina Fassbender_Reuters.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71" y="856136"/>
            <a:ext cx="1311626" cy="856134"/>
          </a:xfrm>
          <a:prstGeom prst="rect">
            <a:avLst/>
          </a:prstGeom>
        </p:spPr>
      </p:pic>
      <p:pic>
        <p:nvPicPr>
          <p:cNvPr id="54" name="image3.jpeg"/>
          <p:cNvPicPr/>
          <p:nvPr/>
        </p:nvPicPr>
        <p:blipFill>
          <a:blip r:embed="rId10">
            <a:extLst/>
          </a:blip>
          <a:stretch>
            <a:fillRect/>
          </a:stretch>
        </p:blipFill>
        <p:spPr>
          <a:xfrm>
            <a:off x="-47566" y="4184571"/>
            <a:ext cx="1342984" cy="889379"/>
          </a:xfrm>
          <a:prstGeom prst="rect">
            <a:avLst/>
          </a:prstGeom>
          <a:ln w="12700">
            <a:miter lim="400000"/>
          </a:ln>
        </p:spPr>
      </p:pic>
      <p:sp>
        <p:nvSpPr>
          <p:cNvPr id="5" name="Title 4"/>
          <p:cNvSpPr>
            <a:spLocks noGrp="1"/>
          </p:cNvSpPr>
          <p:nvPr>
            <p:ph type="title"/>
          </p:nvPr>
        </p:nvSpPr>
        <p:spPr>
          <a:xfrm>
            <a:off x="1553936" y="350941"/>
            <a:ext cx="7132863" cy="1249259"/>
          </a:xfrm>
        </p:spPr>
        <p:txBody>
          <a:bodyPr>
            <a:normAutofit/>
          </a:bodyPr>
          <a:lstStyle/>
          <a:p>
            <a:r>
              <a:rPr lang="en-US" dirty="0" smtClean="0"/>
              <a:t>Tea break (10 </a:t>
            </a:r>
            <a:r>
              <a:rPr lang="en-US" dirty="0"/>
              <a:t>min)</a:t>
            </a:r>
          </a:p>
        </p:txBody>
      </p:sp>
      <p:pic>
        <p:nvPicPr>
          <p:cNvPr id="13" name="image8.jpg" descr="coffee-ideas.jpg"/>
          <p:cNvPicPr/>
          <p:nvPr/>
        </p:nvPicPr>
        <p:blipFill>
          <a:blip r:embed="rId11">
            <a:extLst/>
          </a:blip>
          <a:stretch>
            <a:fillRect/>
          </a:stretch>
        </p:blipFill>
        <p:spPr>
          <a:xfrm>
            <a:off x="2838520" y="1772817"/>
            <a:ext cx="4451596" cy="3057786"/>
          </a:xfrm>
          <a:prstGeom prst="rect">
            <a:avLst/>
          </a:prstGeom>
          <a:ln w="12700">
            <a:miter lim="400000"/>
          </a:ln>
        </p:spPr>
      </p:pic>
    </p:spTree>
    <p:extLst>
      <p:ext uri="{BB962C8B-B14F-4D97-AF65-F5344CB8AC3E}">
        <p14:creationId xmlns:p14="http://schemas.microsoft.com/office/powerpoint/2010/main" val="1344502442"/>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1" y="0"/>
            <a:ext cx="1296146" cy="6858000"/>
          </a:xfrm>
          <a:prstGeom prst="rect">
            <a:avLst/>
          </a:prstGeom>
          <a:solidFill>
            <a:srgbClr val="00B0F0"/>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pic>
        <p:nvPicPr>
          <p:cNvPr id="52" name="image1.jpeg"/>
          <p:cNvPicPr/>
          <p:nvPr/>
        </p:nvPicPr>
        <p:blipFill>
          <a:blip r:embed="rId3">
            <a:extLst/>
          </a:blip>
          <a:stretch>
            <a:fillRect/>
          </a:stretch>
        </p:blipFill>
        <p:spPr>
          <a:xfrm>
            <a:off x="0" y="0"/>
            <a:ext cx="1298509" cy="864097"/>
          </a:xfrm>
          <a:prstGeom prst="rect">
            <a:avLst/>
          </a:prstGeom>
          <a:ln w="12700">
            <a:miter lim="400000"/>
          </a:ln>
        </p:spPr>
      </p:pic>
      <p:pic>
        <p:nvPicPr>
          <p:cNvPr id="4" name="Picture 3" descr="7a13376fe4197c3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60" y="6035072"/>
            <a:ext cx="1338424" cy="836515"/>
          </a:xfrm>
          <a:prstGeom prst="rect">
            <a:avLst/>
          </a:prstGeom>
        </p:spPr>
      </p:pic>
      <p:pic>
        <p:nvPicPr>
          <p:cNvPr id="6" name="Picture 5" descr="WHO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5874" y="5878168"/>
            <a:ext cx="1308126" cy="979832"/>
          </a:xfrm>
          <a:prstGeom prst="rect">
            <a:avLst/>
          </a:prstGeom>
        </p:spPr>
      </p:pic>
      <p:pic>
        <p:nvPicPr>
          <p:cNvPr id="7" name="Picture 6" descr="Zika-Virus-web-optimized-1024x819.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55" y="1709529"/>
            <a:ext cx="1344281" cy="1075162"/>
          </a:xfrm>
          <a:prstGeom prst="rect">
            <a:avLst/>
          </a:prstGeom>
        </p:spPr>
      </p:pic>
      <p:pic>
        <p:nvPicPr>
          <p:cNvPr id="8" name="Picture 7" descr="Felipe DanaAP_AP-BRAZIL-ZIKA-VIRUS-79209400.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85" y="5065641"/>
            <a:ext cx="1337273" cy="979204"/>
          </a:xfrm>
          <a:prstGeom prst="rect">
            <a:avLst/>
          </a:prstGeom>
        </p:spPr>
      </p:pic>
      <p:pic>
        <p:nvPicPr>
          <p:cNvPr id="53" name="image2.jpeg"/>
          <p:cNvPicPr/>
          <p:nvPr/>
        </p:nvPicPr>
        <p:blipFill>
          <a:blip r:embed="rId8">
            <a:extLst/>
          </a:blip>
          <a:stretch>
            <a:fillRect/>
          </a:stretch>
        </p:blipFill>
        <p:spPr>
          <a:xfrm>
            <a:off x="-28541" y="2780429"/>
            <a:ext cx="1325732" cy="1525564"/>
          </a:xfrm>
          <a:prstGeom prst="rect">
            <a:avLst/>
          </a:prstGeom>
          <a:ln w="12700">
            <a:miter lim="400000"/>
          </a:ln>
        </p:spPr>
      </p:pic>
      <p:pic>
        <p:nvPicPr>
          <p:cNvPr id="3" name="Picture 2" descr="zika-virus_Ina Fassbender_Reuters.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71" y="856136"/>
            <a:ext cx="1311626" cy="856134"/>
          </a:xfrm>
          <a:prstGeom prst="rect">
            <a:avLst/>
          </a:prstGeom>
        </p:spPr>
      </p:pic>
      <p:pic>
        <p:nvPicPr>
          <p:cNvPr id="54" name="image3.jpeg"/>
          <p:cNvPicPr/>
          <p:nvPr/>
        </p:nvPicPr>
        <p:blipFill>
          <a:blip r:embed="rId10">
            <a:extLst/>
          </a:blip>
          <a:stretch>
            <a:fillRect/>
          </a:stretch>
        </p:blipFill>
        <p:spPr>
          <a:xfrm>
            <a:off x="-47566" y="4184571"/>
            <a:ext cx="1342984" cy="889379"/>
          </a:xfrm>
          <a:prstGeom prst="rect">
            <a:avLst/>
          </a:prstGeom>
          <a:ln w="12700">
            <a:miter lim="400000"/>
          </a:ln>
        </p:spPr>
      </p:pic>
      <p:sp>
        <p:nvSpPr>
          <p:cNvPr id="5" name="Title 4"/>
          <p:cNvSpPr>
            <a:spLocks noGrp="1"/>
          </p:cNvSpPr>
          <p:nvPr>
            <p:ph type="title"/>
          </p:nvPr>
        </p:nvSpPr>
        <p:spPr>
          <a:xfrm>
            <a:off x="1553936" y="350941"/>
            <a:ext cx="7132863" cy="1249259"/>
          </a:xfrm>
        </p:spPr>
        <p:txBody>
          <a:bodyPr/>
          <a:lstStyle/>
          <a:p>
            <a:r>
              <a:rPr lang="en-US" b="1" smtClean="0"/>
              <a:t>Debrief</a:t>
            </a:r>
            <a:endParaRPr lang="en-US" dirty="0"/>
          </a:p>
        </p:txBody>
      </p:sp>
      <p:pic>
        <p:nvPicPr>
          <p:cNvPr id="13" name="image9.png" descr="drawing_light_bulb_with_pen_1600_clr.png"/>
          <p:cNvPicPr/>
          <p:nvPr/>
        </p:nvPicPr>
        <p:blipFill>
          <a:blip r:embed="rId11">
            <a:extLst/>
          </a:blip>
          <a:stretch>
            <a:fillRect/>
          </a:stretch>
        </p:blipFill>
        <p:spPr>
          <a:xfrm>
            <a:off x="2560031" y="2152219"/>
            <a:ext cx="4411668" cy="4705781"/>
          </a:xfrm>
          <a:prstGeom prst="rect">
            <a:avLst/>
          </a:prstGeom>
          <a:ln w="12700">
            <a:miter lim="400000"/>
          </a:ln>
        </p:spPr>
      </p:pic>
    </p:spTree>
    <p:extLst>
      <p:ext uri="{BB962C8B-B14F-4D97-AF65-F5344CB8AC3E}">
        <p14:creationId xmlns:p14="http://schemas.microsoft.com/office/powerpoint/2010/main" val="9875275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1" y="0"/>
            <a:ext cx="1296146" cy="6858000"/>
          </a:xfrm>
          <a:prstGeom prst="rect">
            <a:avLst/>
          </a:prstGeom>
          <a:solidFill>
            <a:srgbClr val="00B0F0"/>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pic>
        <p:nvPicPr>
          <p:cNvPr id="52" name="image1.jpeg"/>
          <p:cNvPicPr/>
          <p:nvPr/>
        </p:nvPicPr>
        <p:blipFill>
          <a:blip r:embed="rId3">
            <a:extLst/>
          </a:blip>
          <a:stretch>
            <a:fillRect/>
          </a:stretch>
        </p:blipFill>
        <p:spPr>
          <a:xfrm>
            <a:off x="0" y="0"/>
            <a:ext cx="1298509" cy="864097"/>
          </a:xfrm>
          <a:prstGeom prst="rect">
            <a:avLst/>
          </a:prstGeom>
          <a:ln w="12700">
            <a:miter lim="400000"/>
          </a:ln>
        </p:spPr>
      </p:pic>
      <p:pic>
        <p:nvPicPr>
          <p:cNvPr id="4" name="Picture 3" descr="7a13376fe4197c3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60" y="6035072"/>
            <a:ext cx="1338424" cy="836515"/>
          </a:xfrm>
          <a:prstGeom prst="rect">
            <a:avLst/>
          </a:prstGeom>
        </p:spPr>
      </p:pic>
      <p:pic>
        <p:nvPicPr>
          <p:cNvPr id="6" name="Picture 5" descr="WHO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5874" y="5878168"/>
            <a:ext cx="1308126" cy="979832"/>
          </a:xfrm>
          <a:prstGeom prst="rect">
            <a:avLst/>
          </a:prstGeom>
        </p:spPr>
      </p:pic>
      <p:pic>
        <p:nvPicPr>
          <p:cNvPr id="7" name="Picture 6" descr="Zika-Virus-web-optimized-1024x819.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55" y="1709529"/>
            <a:ext cx="1344281" cy="1075162"/>
          </a:xfrm>
          <a:prstGeom prst="rect">
            <a:avLst/>
          </a:prstGeom>
        </p:spPr>
      </p:pic>
      <p:pic>
        <p:nvPicPr>
          <p:cNvPr id="8" name="Picture 7" descr="Felipe DanaAP_AP-BRAZIL-ZIKA-VIRUS-79209400.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85" y="5065641"/>
            <a:ext cx="1337273" cy="979204"/>
          </a:xfrm>
          <a:prstGeom prst="rect">
            <a:avLst/>
          </a:prstGeom>
        </p:spPr>
      </p:pic>
      <p:pic>
        <p:nvPicPr>
          <p:cNvPr id="53" name="image2.jpeg"/>
          <p:cNvPicPr/>
          <p:nvPr/>
        </p:nvPicPr>
        <p:blipFill>
          <a:blip r:embed="rId8">
            <a:extLst/>
          </a:blip>
          <a:stretch>
            <a:fillRect/>
          </a:stretch>
        </p:blipFill>
        <p:spPr>
          <a:xfrm>
            <a:off x="-28541" y="2780429"/>
            <a:ext cx="1325732" cy="1525564"/>
          </a:xfrm>
          <a:prstGeom prst="rect">
            <a:avLst/>
          </a:prstGeom>
          <a:ln w="12700">
            <a:miter lim="400000"/>
          </a:ln>
        </p:spPr>
      </p:pic>
      <p:pic>
        <p:nvPicPr>
          <p:cNvPr id="3" name="Picture 2" descr="zika-virus_Ina Fassbender_Reuters.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71" y="856136"/>
            <a:ext cx="1311626" cy="856134"/>
          </a:xfrm>
          <a:prstGeom prst="rect">
            <a:avLst/>
          </a:prstGeom>
        </p:spPr>
      </p:pic>
      <p:pic>
        <p:nvPicPr>
          <p:cNvPr id="54" name="image3.jpeg"/>
          <p:cNvPicPr/>
          <p:nvPr/>
        </p:nvPicPr>
        <p:blipFill>
          <a:blip r:embed="rId10">
            <a:extLst/>
          </a:blip>
          <a:stretch>
            <a:fillRect/>
          </a:stretch>
        </p:blipFill>
        <p:spPr>
          <a:xfrm>
            <a:off x="-47566" y="4184571"/>
            <a:ext cx="1342984" cy="889379"/>
          </a:xfrm>
          <a:prstGeom prst="rect">
            <a:avLst/>
          </a:prstGeom>
          <a:ln w="12700">
            <a:miter lim="400000"/>
          </a:ln>
        </p:spPr>
      </p:pic>
      <p:pic>
        <p:nvPicPr>
          <p:cNvPr id="2" name="Picture 1" descr="3-Facebook-Survey-Tools-You-Will-Love.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23058" y="930751"/>
            <a:ext cx="5583591" cy="4650906"/>
          </a:xfrm>
          <a:prstGeom prst="rect">
            <a:avLst/>
          </a:prstGeom>
        </p:spPr>
      </p:pic>
    </p:spTree>
    <p:extLst>
      <p:ext uri="{BB962C8B-B14F-4D97-AF65-F5344CB8AC3E}">
        <p14:creationId xmlns:p14="http://schemas.microsoft.com/office/powerpoint/2010/main" val="3407867783"/>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1" y="0"/>
            <a:ext cx="1296146" cy="6858000"/>
          </a:xfrm>
          <a:prstGeom prst="rect">
            <a:avLst/>
          </a:prstGeom>
          <a:solidFill>
            <a:srgbClr val="00B0F0"/>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pic>
        <p:nvPicPr>
          <p:cNvPr id="52" name="image1.jpeg"/>
          <p:cNvPicPr/>
          <p:nvPr/>
        </p:nvPicPr>
        <p:blipFill>
          <a:blip r:embed="rId3">
            <a:extLst/>
          </a:blip>
          <a:stretch>
            <a:fillRect/>
          </a:stretch>
        </p:blipFill>
        <p:spPr>
          <a:xfrm>
            <a:off x="0" y="0"/>
            <a:ext cx="1298509" cy="864097"/>
          </a:xfrm>
          <a:prstGeom prst="rect">
            <a:avLst/>
          </a:prstGeom>
          <a:ln w="12700">
            <a:miter lim="400000"/>
          </a:ln>
        </p:spPr>
      </p:pic>
      <p:pic>
        <p:nvPicPr>
          <p:cNvPr id="4" name="Picture 3" descr="7a13376fe4197c3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60" y="6035072"/>
            <a:ext cx="1338424" cy="836515"/>
          </a:xfrm>
          <a:prstGeom prst="rect">
            <a:avLst/>
          </a:prstGeom>
        </p:spPr>
      </p:pic>
      <p:pic>
        <p:nvPicPr>
          <p:cNvPr id="6" name="Picture 5" descr="WHO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0022" y="1708713"/>
            <a:ext cx="4799660" cy="3595113"/>
          </a:xfrm>
          <a:prstGeom prst="rect">
            <a:avLst/>
          </a:prstGeom>
        </p:spPr>
      </p:pic>
      <p:pic>
        <p:nvPicPr>
          <p:cNvPr id="7" name="Picture 6" descr="Zika-Virus-web-optimized-1024x819.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55" y="1709529"/>
            <a:ext cx="1344281" cy="1075162"/>
          </a:xfrm>
          <a:prstGeom prst="rect">
            <a:avLst/>
          </a:prstGeom>
        </p:spPr>
      </p:pic>
      <p:pic>
        <p:nvPicPr>
          <p:cNvPr id="8" name="Picture 7" descr="Felipe DanaAP_AP-BRAZIL-ZIKA-VIRUS-79209400.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85" y="5065641"/>
            <a:ext cx="1337273" cy="979204"/>
          </a:xfrm>
          <a:prstGeom prst="rect">
            <a:avLst/>
          </a:prstGeom>
        </p:spPr>
      </p:pic>
      <p:pic>
        <p:nvPicPr>
          <p:cNvPr id="53" name="image2.jpeg"/>
          <p:cNvPicPr/>
          <p:nvPr/>
        </p:nvPicPr>
        <p:blipFill>
          <a:blip r:embed="rId8">
            <a:extLst/>
          </a:blip>
          <a:stretch>
            <a:fillRect/>
          </a:stretch>
        </p:blipFill>
        <p:spPr>
          <a:xfrm>
            <a:off x="-28541" y="2780429"/>
            <a:ext cx="1325732" cy="1525564"/>
          </a:xfrm>
          <a:prstGeom prst="rect">
            <a:avLst/>
          </a:prstGeom>
          <a:ln w="12700">
            <a:miter lim="400000"/>
          </a:ln>
        </p:spPr>
      </p:pic>
      <p:pic>
        <p:nvPicPr>
          <p:cNvPr id="3" name="Picture 2" descr="zika-virus_Ina Fassbender_Reuters.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71" y="856136"/>
            <a:ext cx="1311626" cy="856134"/>
          </a:xfrm>
          <a:prstGeom prst="rect">
            <a:avLst/>
          </a:prstGeom>
        </p:spPr>
      </p:pic>
      <p:pic>
        <p:nvPicPr>
          <p:cNvPr id="54" name="image3.jpeg"/>
          <p:cNvPicPr/>
          <p:nvPr/>
        </p:nvPicPr>
        <p:blipFill>
          <a:blip r:embed="rId10">
            <a:extLst/>
          </a:blip>
          <a:stretch>
            <a:fillRect/>
          </a:stretch>
        </p:blipFill>
        <p:spPr>
          <a:xfrm>
            <a:off x="-47566" y="4184571"/>
            <a:ext cx="1342984" cy="889379"/>
          </a:xfrm>
          <a:prstGeom prst="rect">
            <a:avLst/>
          </a:prstGeom>
          <a:ln w="12700">
            <a:miter lim="400000"/>
          </a:ln>
        </p:spPr>
      </p:pic>
      <p:sp>
        <p:nvSpPr>
          <p:cNvPr id="5" name="Title 4"/>
          <p:cNvSpPr>
            <a:spLocks noGrp="1"/>
          </p:cNvSpPr>
          <p:nvPr>
            <p:ph type="title"/>
          </p:nvPr>
        </p:nvSpPr>
        <p:spPr>
          <a:xfrm>
            <a:off x="1553936" y="1821557"/>
            <a:ext cx="7132863" cy="1249259"/>
          </a:xfrm>
        </p:spPr>
        <p:txBody>
          <a:bodyPr/>
          <a:lstStyle/>
          <a:p>
            <a:r>
              <a:rPr lang="en-US" b="1" dirty="0" smtClean="0"/>
              <a:t>Thank you</a:t>
            </a:r>
            <a:endParaRPr lang="en-US" b="1" dirty="0"/>
          </a:p>
        </p:txBody>
      </p:sp>
    </p:spTree>
    <p:extLst>
      <p:ext uri="{BB962C8B-B14F-4D97-AF65-F5344CB8AC3E}">
        <p14:creationId xmlns:p14="http://schemas.microsoft.com/office/powerpoint/2010/main" val="49047679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1" y="0"/>
            <a:ext cx="1296146" cy="6858000"/>
          </a:xfrm>
          <a:prstGeom prst="rect">
            <a:avLst/>
          </a:prstGeom>
          <a:solidFill>
            <a:srgbClr val="00B0F0"/>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pic>
        <p:nvPicPr>
          <p:cNvPr id="52" name="image1.jpeg"/>
          <p:cNvPicPr/>
          <p:nvPr/>
        </p:nvPicPr>
        <p:blipFill>
          <a:blip r:embed="rId3">
            <a:extLst/>
          </a:blip>
          <a:stretch>
            <a:fillRect/>
          </a:stretch>
        </p:blipFill>
        <p:spPr>
          <a:xfrm>
            <a:off x="0" y="0"/>
            <a:ext cx="1298509" cy="864097"/>
          </a:xfrm>
          <a:prstGeom prst="rect">
            <a:avLst/>
          </a:prstGeom>
          <a:ln w="12700">
            <a:miter lim="400000"/>
          </a:ln>
        </p:spPr>
      </p:pic>
      <p:sp>
        <p:nvSpPr>
          <p:cNvPr id="57" name="Shape 57"/>
          <p:cNvSpPr>
            <a:spLocks noGrp="1"/>
          </p:cNvSpPr>
          <p:nvPr>
            <p:ph type="title"/>
          </p:nvPr>
        </p:nvSpPr>
        <p:spPr>
          <a:xfrm>
            <a:off x="1821280" y="92075"/>
            <a:ext cx="6865519" cy="1508126"/>
          </a:xfrm>
          <a:prstGeom prst="rect">
            <a:avLst/>
          </a:prstGeom>
        </p:spPr>
        <p:txBody>
          <a:bodyPr>
            <a:normAutofit/>
          </a:bodyPr>
          <a:lstStyle/>
          <a:p>
            <a:pPr>
              <a:defRPr sz="1800"/>
            </a:pPr>
            <a:endParaRPr sz="4000" b="1" dirty="0"/>
          </a:p>
        </p:txBody>
      </p:sp>
      <p:pic>
        <p:nvPicPr>
          <p:cNvPr id="4" name="Picture 3" descr="7a13376fe4197c3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60" y="6035072"/>
            <a:ext cx="1338424" cy="836515"/>
          </a:xfrm>
          <a:prstGeom prst="rect">
            <a:avLst/>
          </a:prstGeom>
        </p:spPr>
      </p:pic>
      <p:pic>
        <p:nvPicPr>
          <p:cNvPr id="6" name="Picture 5" descr="WHO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5874" y="5878168"/>
            <a:ext cx="1308126" cy="979832"/>
          </a:xfrm>
          <a:prstGeom prst="rect">
            <a:avLst/>
          </a:prstGeom>
        </p:spPr>
      </p:pic>
      <p:pic>
        <p:nvPicPr>
          <p:cNvPr id="7" name="Picture 6" descr="Zika-Virus-web-optimized-1024x819.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55" y="1709529"/>
            <a:ext cx="1344281" cy="1075162"/>
          </a:xfrm>
          <a:prstGeom prst="rect">
            <a:avLst/>
          </a:prstGeom>
        </p:spPr>
      </p:pic>
      <p:pic>
        <p:nvPicPr>
          <p:cNvPr id="8" name="Picture 7" descr="Felipe DanaAP_AP-BRAZIL-ZIKA-VIRUS-79209400.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85" y="5065641"/>
            <a:ext cx="1337273" cy="979204"/>
          </a:xfrm>
          <a:prstGeom prst="rect">
            <a:avLst/>
          </a:prstGeom>
        </p:spPr>
      </p:pic>
      <p:pic>
        <p:nvPicPr>
          <p:cNvPr id="53" name="image2.jpeg"/>
          <p:cNvPicPr/>
          <p:nvPr/>
        </p:nvPicPr>
        <p:blipFill>
          <a:blip r:embed="rId8">
            <a:extLst/>
          </a:blip>
          <a:stretch>
            <a:fillRect/>
          </a:stretch>
        </p:blipFill>
        <p:spPr>
          <a:xfrm>
            <a:off x="-28541" y="2780429"/>
            <a:ext cx="1325732" cy="1525564"/>
          </a:xfrm>
          <a:prstGeom prst="rect">
            <a:avLst/>
          </a:prstGeom>
          <a:ln w="12700">
            <a:miter lim="400000"/>
          </a:ln>
        </p:spPr>
      </p:pic>
      <p:pic>
        <p:nvPicPr>
          <p:cNvPr id="3" name="Picture 2" descr="zika-virus_Ina Fassbender_Reuters.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71" y="856136"/>
            <a:ext cx="1311626" cy="856134"/>
          </a:xfrm>
          <a:prstGeom prst="rect">
            <a:avLst/>
          </a:prstGeom>
        </p:spPr>
      </p:pic>
      <p:pic>
        <p:nvPicPr>
          <p:cNvPr id="54" name="image3.jpeg"/>
          <p:cNvPicPr/>
          <p:nvPr/>
        </p:nvPicPr>
        <p:blipFill>
          <a:blip r:embed="rId10">
            <a:extLst/>
          </a:blip>
          <a:stretch>
            <a:fillRect/>
          </a:stretch>
        </p:blipFill>
        <p:spPr>
          <a:xfrm>
            <a:off x="-47566" y="4184571"/>
            <a:ext cx="1342984" cy="889379"/>
          </a:xfrm>
          <a:prstGeom prst="rect">
            <a:avLst/>
          </a:prstGeom>
          <a:ln w="12700">
            <a:miter lim="400000"/>
          </a:ln>
        </p:spPr>
      </p:pic>
      <p:pic>
        <p:nvPicPr>
          <p:cNvPr id="13" name="Content Placeholder 3"/>
          <p:cNvPicPr>
            <a:picLocks noChangeAspect="1"/>
          </p:cNvPicPr>
          <p:nvPr/>
        </p:nvPicPr>
        <p:blipFill rotWithShape="1">
          <a:blip r:embed="rId11">
            <a:extLst>
              <a:ext uri="{28A0092B-C50C-407E-A947-70E740481C1C}">
                <a14:useLocalDpi xmlns:a14="http://schemas.microsoft.com/office/drawing/2010/main" val="0"/>
              </a:ext>
            </a:extLst>
          </a:blip>
          <a:srcRect b="3767"/>
          <a:stretch/>
        </p:blipFill>
        <p:spPr>
          <a:xfrm>
            <a:off x="2790404" y="2155773"/>
            <a:ext cx="4912446" cy="2570517"/>
          </a:xfrm>
          <a:prstGeom prst="rect">
            <a:avLst/>
          </a:prstGeom>
          <a:ln w="12700">
            <a:miter lim="400000"/>
          </a:ln>
          <a:extLst>
            <a:ext uri="{C572A759-6A51-4108-AA02-DFA0A04FC94B}">
              <ma14:wrappingTextBoxFlag xmlns="" xmlns:ma14="http://schemas.microsoft.com/office/mac/drawingml/2011/main" val="1"/>
            </a:ext>
          </a:extLst>
        </p:spPr>
      </p:pic>
    </p:spTree>
    <p:extLst>
      <p:ext uri="{BB962C8B-B14F-4D97-AF65-F5344CB8AC3E}">
        <p14:creationId xmlns:p14="http://schemas.microsoft.com/office/powerpoint/2010/main" val="165488944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1" y="0"/>
            <a:ext cx="1296146" cy="6858000"/>
          </a:xfrm>
          <a:prstGeom prst="rect">
            <a:avLst/>
          </a:prstGeom>
          <a:solidFill>
            <a:srgbClr val="00B0F0"/>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pic>
        <p:nvPicPr>
          <p:cNvPr id="52" name="image1.jpeg"/>
          <p:cNvPicPr/>
          <p:nvPr/>
        </p:nvPicPr>
        <p:blipFill>
          <a:blip r:embed="rId3">
            <a:extLst/>
          </a:blip>
          <a:stretch>
            <a:fillRect/>
          </a:stretch>
        </p:blipFill>
        <p:spPr>
          <a:xfrm>
            <a:off x="0" y="0"/>
            <a:ext cx="1298509" cy="864097"/>
          </a:xfrm>
          <a:prstGeom prst="rect">
            <a:avLst/>
          </a:prstGeom>
          <a:ln w="12700">
            <a:miter lim="400000"/>
          </a:ln>
        </p:spPr>
      </p:pic>
      <p:sp>
        <p:nvSpPr>
          <p:cNvPr id="57" name="Shape 57"/>
          <p:cNvSpPr>
            <a:spLocks noGrp="1"/>
          </p:cNvSpPr>
          <p:nvPr>
            <p:ph type="title"/>
          </p:nvPr>
        </p:nvSpPr>
        <p:spPr>
          <a:xfrm>
            <a:off x="1835696" y="211551"/>
            <a:ext cx="6400803" cy="958257"/>
          </a:xfrm>
          <a:prstGeom prst="rect">
            <a:avLst/>
          </a:prstGeom>
        </p:spPr>
        <p:txBody>
          <a:bodyPr>
            <a:normAutofit/>
          </a:bodyPr>
          <a:lstStyle/>
          <a:p>
            <a:pPr lvl="0">
              <a:defRPr sz="1800"/>
            </a:pPr>
            <a:r>
              <a:rPr lang="en-US" sz="3000" b="1" dirty="0" smtClean="0"/>
              <a:t>Introductions</a:t>
            </a:r>
            <a:endParaRPr sz="3000" b="1" dirty="0"/>
          </a:p>
        </p:txBody>
      </p:sp>
      <p:pic>
        <p:nvPicPr>
          <p:cNvPr id="4" name="Picture 3" descr="7a13376fe4197c3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60" y="6035072"/>
            <a:ext cx="1338424" cy="836515"/>
          </a:xfrm>
          <a:prstGeom prst="rect">
            <a:avLst/>
          </a:prstGeom>
        </p:spPr>
      </p:pic>
      <p:pic>
        <p:nvPicPr>
          <p:cNvPr id="6" name="Picture 5" descr="WHO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5874" y="5878168"/>
            <a:ext cx="1308126" cy="979832"/>
          </a:xfrm>
          <a:prstGeom prst="rect">
            <a:avLst/>
          </a:prstGeom>
        </p:spPr>
      </p:pic>
      <p:pic>
        <p:nvPicPr>
          <p:cNvPr id="7" name="Picture 6" descr="Zika-Virus-web-optimized-1024x819.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55" y="1709529"/>
            <a:ext cx="1344281" cy="1075162"/>
          </a:xfrm>
          <a:prstGeom prst="rect">
            <a:avLst/>
          </a:prstGeom>
        </p:spPr>
      </p:pic>
      <p:pic>
        <p:nvPicPr>
          <p:cNvPr id="8" name="Picture 7" descr="Felipe DanaAP_AP-BRAZIL-ZIKA-VIRUS-79209400.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85" y="5065641"/>
            <a:ext cx="1337273" cy="979204"/>
          </a:xfrm>
          <a:prstGeom prst="rect">
            <a:avLst/>
          </a:prstGeom>
        </p:spPr>
      </p:pic>
      <p:pic>
        <p:nvPicPr>
          <p:cNvPr id="53" name="image2.jpeg"/>
          <p:cNvPicPr/>
          <p:nvPr/>
        </p:nvPicPr>
        <p:blipFill>
          <a:blip r:embed="rId8">
            <a:extLst/>
          </a:blip>
          <a:stretch>
            <a:fillRect/>
          </a:stretch>
        </p:blipFill>
        <p:spPr>
          <a:xfrm>
            <a:off x="-28541" y="2780429"/>
            <a:ext cx="1325732" cy="1525564"/>
          </a:xfrm>
          <a:prstGeom prst="rect">
            <a:avLst/>
          </a:prstGeom>
          <a:ln w="12700">
            <a:miter lim="400000"/>
          </a:ln>
        </p:spPr>
      </p:pic>
      <p:pic>
        <p:nvPicPr>
          <p:cNvPr id="3" name="Picture 2" descr="zika-virus_Ina Fassbender_Reuters.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71" y="856136"/>
            <a:ext cx="1311626" cy="856134"/>
          </a:xfrm>
          <a:prstGeom prst="rect">
            <a:avLst/>
          </a:prstGeom>
        </p:spPr>
      </p:pic>
      <p:pic>
        <p:nvPicPr>
          <p:cNvPr id="54" name="image3.jpeg"/>
          <p:cNvPicPr/>
          <p:nvPr/>
        </p:nvPicPr>
        <p:blipFill>
          <a:blip r:embed="rId10">
            <a:extLst/>
          </a:blip>
          <a:stretch>
            <a:fillRect/>
          </a:stretch>
        </p:blipFill>
        <p:spPr>
          <a:xfrm>
            <a:off x="-47566" y="4184571"/>
            <a:ext cx="1342984" cy="889379"/>
          </a:xfrm>
          <a:prstGeom prst="rect">
            <a:avLst/>
          </a:prstGeom>
          <a:ln w="12700">
            <a:miter lim="400000"/>
          </a:ln>
        </p:spPr>
      </p:pic>
      <p:pic>
        <p:nvPicPr>
          <p:cNvPr id="13" name="Picture 12" descr="cms_icon.gi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56245" y="1352117"/>
            <a:ext cx="5080000" cy="5016500"/>
          </a:xfrm>
          <a:prstGeom prst="rect">
            <a:avLst/>
          </a:prstGeom>
        </p:spPr>
      </p:pic>
    </p:spTree>
    <p:extLst>
      <p:ext uri="{BB962C8B-B14F-4D97-AF65-F5344CB8AC3E}">
        <p14:creationId xmlns:p14="http://schemas.microsoft.com/office/powerpoint/2010/main" val="259780827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1" y="0"/>
            <a:ext cx="1296146" cy="6858000"/>
          </a:xfrm>
          <a:prstGeom prst="rect">
            <a:avLst/>
          </a:prstGeom>
          <a:solidFill>
            <a:srgbClr val="00B0F0"/>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pic>
        <p:nvPicPr>
          <p:cNvPr id="52" name="image1.jpeg"/>
          <p:cNvPicPr/>
          <p:nvPr/>
        </p:nvPicPr>
        <p:blipFill>
          <a:blip r:embed="rId3">
            <a:extLst/>
          </a:blip>
          <a:stretch>
            <a:fillRect/>
          </a:stretch>
        </p:blipFill>
        <p:spPr>
          <a:xfrm>
            <a:off x="0" y="0"/>
            <a:ext cx="1298509" cy="864097"/>
          </a:xfrm>
          <a:prstGeom prst="rect">
            <a:avLst/>
          </a:prstGeom>
          <a:ln w="12700">
            <a:miter lim="400000"/>
          </a:ln>
        </p:spPr>
      </p:pic>
      <p:sp>
        <p:nvSpPr>
          <p:cNvPr id="57" name="Shape 57"/>
          <p:cNvSpPr>
            <a:spLocks noGrp="1"/>
          </p:cNvSpPr>
          <p:nvPr>
            <p:ph type="title"/>
          </p:nvPr>
        </p:nvSpPr>
        <p:spPr>
          <a:xfrm>
            <a:off x="1969368" y="1949553"/>
            <a:ext cx="6400803" cy="958257"/>
          </a:xfrm>
          <a:prstGeom prst="rect">
            <a:avLst/>
          </a:prstGeom>
        </p:spPr>
        <p:txBody>
          <a:bodyPr>
            <a:normAutofit/>
          </a:bodyPr>
          <a:lstStyle/>
          <a:p>
            <a:pPr lvl="0">
              <a:defRPr sz="1800"/>
            </a:pPr>
            <a:r>
              <a:rPr lang="en-US" sz="3000" b="1" dirty="0" smtClean="0"/>
              <a:t>Why do we run simulation exercises?</a:t>
            </a:r>
            <a:endParaRPr sz="3000" b="1" dirty="0"/>
          </a:p>
        </p:txBody>
      </p:sp>
      <p:pic>
        <p:nvPicPr>
          <p:cNvPr id="4" name="Picture 3" descr="7a13376fe4197c3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60" y="6035072"/>
            <a:ext cx="1338424" cy="836515"/>
          </a:xfrm>
          <a:prstGeom prst="rect">
            <a:avLst/>
          </a:prstGeom>
        </p:spPr>
      </p:pic>
      <p:pic>
        <p:nvPicPr>
          <p:cNvPr id="6" name="Picture 5" descr="WHO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5874" y="5878168"/>
            <a:ext cx="1308126" cy="979832"/>
          </a:xfrm>
          <a:prstGeom prst="rect">
            <a:avLst/>
          </a:prstGeom>
        </p:spPr>
      </p:pic>
      <p:pic>
        <p:nvPicPr>
          <p:cNvPr id="7" name="Picture 6" descr="Zika-Virus-web-optimized-1024x819.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55" y="1709529"/>
            <a:ext cx="1344281" cy="1075162"/>
          </a:xfrm>
          <a:prstGeom prst="rect">
            <a:avLst/>
          </a:prstGeom>
        </p:spPr>
      </p:pic>
      <p:pic>
        <p:nvPicPr>
          <p:cNvPr id="8" name="Picture 7" descr="Felipe DanaAP_AP-BRAZIL-ZIKA-VIRUS-79209400.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85" y="5065641"/>
            <a:ext cx="1337273" cy="979204"/>
          </a:xfrm>
          <a:prstGeom prst="rect">
            <a:avLst/>
          </a:prstGeom>
        </p:spPr>
      </p:pic>
      <p:pic>
        <p:nvPicPr>
          <p:cNvPr id="53" name="image2.jpeg"/>
          <p:cNvPicPr/>
          <p:nvPr/>
        </p:nvPicPr>
        <p:blipFill>
          <a:blip r:embed="rId8">
            <a:extLst/>
          </a:blip>
          <a:stretch>
            <a:fillRect/>
          </a:stretch>
        </p:blipFill>
        <p:spPr>
          <a:xfrm>
            <a:off x="-28541" y="2780429"/>
            <a:ext cx="1325732" cy="1525564"/>
          </a:xfrm>
          <a:prstGeom prst="rect">
            <a:avLst/>
          </a:prstGeom>
          <a:ln w="12700">
            <a:miter lim="400000"/>
          </a:ln>
        </p:spPr>
      </p:pic>
      <p:pic>
        <p:nvPicPr>
          <p:cNvPr id="3" name="Picture 2" descr="zika-virus_Ina Fassbender_Reuters.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71" y="856136"/>
            <a:ext cx="1311626" cy="856134"/>
          </a:xfrm>
          <a:prstGeom prst="rect">
            <a:avLst/>
          </a:prstGeom>
        </p:spPr>
      </p:pic>
      <p:pic>
        <p:nvPicPr>
          <p:cNvPr id="54" name="image3.jpeg"/>
          <p:cNvPicPr/>
          <p:nvPr/>
        </p:nvPicPr>
        <p:blipFill>
          <a:blip r:embed="rId10">
            <a:extLst/>
          </a:blip>
          <a:stretch>
            <a:fillRect/>
          </a:stretch>
        </p:blipFill>
        <p:spPr>
          <a:xfrm>
            <a:off x="-47566" y="4184571"/>
            <a:ext cx="1342984" cy="889379"/>
          </a:xfrm>
          <a:prstGeom prst="rect">
            <a:avLst/>
          </a:prstGeom>
          <a:ln w="12700">
            <a:miter lim="400000"/>
          </a:ln>
        </p:spPr>
      </p:pic>
    </p:spTree>
    <p:extLst>
      <p:ext uri="{BB962C8B-B14F-4D97-AF65-F5344CB8AC3E}">
        <p14:creationId xmlns:p14="http://schemas.microsoft.com/office/powerpoint/2010/main" val="262933688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1" y="0"/>
            <a:ext cx="1296146" cy="6858000"/>
          </a:xfrm>
          <a:prstGeom prst="rect">
            <a:avLst/>
          </a:prstGeom>
          <a:solidFill>
            <a:srgbClr val="00B0F0"/>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pic>
        <p:nvPicPr>
          <p:cNvPr id="52" name="image1.jpeg"/>
          <p:cNvPicPr/>
          <p:nvPr/>
        </p:nvPicPr>
        <p:blipFill>
          <a:blip r:embed="rId3">
            <a:extLst/>
          </a:blip>
          <a:stretch>
            <a:fillRect/>
          </a:stretch>
        </p:blipFill>
        <p:spPr>
          <a:xfrm>
            <a:off x="0" y="0"/>
            <a:ext cx="1298509" cy="864097"/>
          </a:xfrm>
          <a:prstGeom prst="rect">
            <a:avLst/>
          </a:prstGeom>
          <a:ln w="12700">
            <a:miter lim="400000"/>
          </a:ln>
        </p:spPr>
      </p:pic>
      <p:sp>
        <p:nvSpPr>
          <p:cNvPr id="57" name="Shape 57"/>
          <p:cNvSpPr>
            <a:spLocks noGrp="1"/>
          </p:cNvSpPr>
          <p:nvPr>
            <p:ph type="title"/>
          </p:nvPr>
        </p:nvSpPr>
        <p:spPr>
          <a:xfrm>
            <a:off x="1969368" y="1949553"/>
            <a:ext cx="6400803" cy="958257"/>
          </a:xfrm>
          <a:prstGeom prst="rect">
            <a:avLst/>
          </a:prstGeom>
        </p:spPr>
        <p:txBody>
          <a:bodyPr>
            <a:normAutofit fontScale="90000"/>
          </a:bodyPr>
          <a:lstStyle/>
          <a:p>
            <a:pPr lvl="0">
              <a:defRPr sz="1800"/>
            </a:pPr>
            <a:r>
              <a:rPr lang="en-US" sz="3000" b="1" dirty="0" smtClean="0"/>
              <a:t>Insert definition of a TTX or overview of exercise types</a:t>
            </a:r>
            <a:endParaRPr sz="3000" b="1" dirty="0"/>
          </a:p>
        </p:txBody>
      </p:sp>
      <p:pic>
        <p:nvPicPr>
          <p:cNvPr id="4" name="Picture 3" descr="7a13376fe4197c3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60" y="6035072"/>
            <a:ext cx="1338424" cy="836515"/>
          </a:xfrm>
          <a:prstGeom prst="rect">
            <a:avLst/>
          </a:prstGeom>
        </p:spPr>
      </p:pic>
      <p:pic>
        <p:nvPicPr>
          <p:cNvPr id="6" name="Picture 5" descr="WHO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5874" y="5878168"/>
            <a:ext cx="1308126" cy="979832"/>
          </a:xfrm>
          <a:prstGeom prst="rect">
            <a:avLst/>
          </a:prstGeom>
        </p:spPr>
      </p:pic>
      <p:pic>
        <p:nvPicPr>
          <p:cNvPr id="7" name="Picture 6" descr="Zika-Virus-web-optimized-1024x819.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55" y="1709529"/>
            <a:ext cx="1344281" cy="1075162"/>
          </a:xfrm>
          <a:prstGeom prst="rect">
            <a:avLst/>
          </a:prstGeom>
        </p:spPr>
      </p:pic>
      <p:pic>
        <p:nvPicPr>
          <p:cNvPr id="8" name="Picture 7" descr="Felipe DanaAP_AP-BRAZIL-ZIKA-VIRUS-79209400.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85" y="5065641"/>
            <a:ext cx="1337273" cy="979204"/>
          </a:xfrm>
          <a:prstGeom prst="rect">
            <a:avLst/>
          </a:prstGeom>
        </p:spPr>
      </p:pic>
      <p:pic>
        <p:nvPicPr>
          <p:cNvPr id="53" name="image2.jpeg"/>
          <p:cNvPicPr/>
          <p:nvPr/>
        </p:nvPicPr>
        <p:blipFill>
          <a:blip r:embed="rId8">
            <a:extLst/>
          </a:blip>
          <a:stretch>
            <a:fillRect/>
          </a:stretch>
        </p:blipFill>
        <p:spPr>
          <a:xfrm>
            <a:off x="-28541" y="2780429"/>
            <a:ext cx="1325732" cy="1525564"/>
          </a:xfrm>
          <a:prstGeom prst="rect">
            <a:avLst/>
          </a:prstGeom>
          <a:ln w="12700">
            <a:miter lim="400000"/>
          </a:ln>
        </p:spPr>
      </p:pic>
      <p:pic>
        <p:nvPicPr>
          <p:cNvPr id="3" name="Picture 2" descr="zika-virus_Ina Fassbender_Reuters.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71" y="856136"/>
            <a:ext cx="1311626" cy="856134"/>
          </a:xfrm>
          <a:prstGeom prst="rect">
            <a:avLst/>
          </a:prstGeom>
        </p:spPr>
      </p:pic>
      <p:pic>
        <p:nvPicPr>
          <p:cNvPr id="54" name="image3.jpeg"/>
          <p:cNvPicPr/>
          <p:nvPr/>
        </p:nvPicPr>
        <p:blipFill>
          <a:blip r:embed="rId10">
            <a:extLst/>
          </a:blip>
          <a:stretch>
            <a:fillRect/>
          </a:stretch>
        </p:blipFill>
        <p:spPr>
          <a:xfrm>
            <a:off x="-47566" y="4184571"/>
            <a:ext cx="1342984" cy="889379"/>
          </a:xfrm>
          <a:prstGeom prst="rect">
            <a:avLst/>
          </a:prstGeom>
          <a:ln w="12700">
            <a:miter lim="400000"/>
          </a:ln>
        </p:spPr>
      </p:pic>
    </p:spTree>
    <p:extLst>
      <p:ext uri="{BB962C8B-B14F-4D97-AF65-F5344CB8AC3E}">
        <p14:creationId xmlns:p14="http://schemas.microsoft.com/office/powerpoint/2010/main" val="376759161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1" y="0"/>
            <a:ext cx="1296146" cy="6858000"/>
          </a:xfrm>
          <a:prstGeom prst="rect">
            <a:avLst/>
          </a:prstGeom>
          <a:solidFill>
            <a:srgbClr val="00B0F0"/>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pic>
        <p:nvPicPr>
          <p:cNvPr id="52" name="image1.jpeg"/>
          <p:cNvPicPr/>
          <p:nvPr/>
        </p:nvPicPr>
        <p:blipFill>
          <a:blip r:embed="rId3">
            <a:extLst/>
          </a:blip>
          <a:stretch>
            <a:fillRect/>
          </a:stretch>
        </p:blipFill>
        <p:spPr>
          <a:xfrm>
            <a:off x="0" y="0"/>
            <a:ext cx="1298509" cy="864097"/>
          </a:xfrm>
          <a:prstGeom prst="rect">
            <a:avLst/>
          </a:prstGeom>
          <a:ln w="12700">
            <a:miter lim="400000"/>
          </a:ln>
        </p:spPr>
      </p:pic>
      <p:sp>
        <p:nvSpPr>
          <p:cNvPr id="57" name="Shape 57"/>
          <p:cNvSpPr>
            <a:spLocks noGrp="1"/>
          </p:cNvSpPr>
          <p:nvPr>
            <p:ph type="title"/>
          </p:nvPr>
        </p:nvSpPr>
        <p:spPr>
          <a:xfrm>
            <a:off x="1835696" y="211551"/>
            <a:ext cx="6400803" cy="958257"/>
          </a:xfrm>
          <a:prstGeom prst="rect">
            <a:avLst/>
          </a:prstGeom>
        </p:spPr>
        <p:txBody>
          <a:bodyPr>
            <a:normAutofit/>
          </a:bodyPr>
          <a:lstStyle/>
          <a:p>
            <a:pPr lvl="0">
              <a:defRPr sz="1800"/>
            </a:pPr>
            <a:r>
              <a:rPr lang="en-US" sz="4000" b="1" dirty="0" smtClean="0"/>
              <a:t>TTX purpose &amp; objectives</a:t>
            </a:r>
            <a:endParaRPr sz="4000" b="1" dirty="0"/>
          </a:p>
        </p:txBody>
      </p:sp>
      <p:pic>
        <p:nvPicPr>
          <p:cNvPr id="4" name="Picture 3" descr="7a13376fe4197c3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60" y="6035072"/>
            <a:ext cx="1338424" cy="836515"/>
          </a:xfrm>
          <a:prstGeom prst="rect">
            <a:avLst/>
          </a:prstGeom>
        </p:spPr>
      </p:pic>
      <p:pic>
        <p:nvPicPr>
          <p:cNvPr id="6" name="Picture 5" descr="WHO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5874" y="5878168"/>
            <a:ext cx="1308126" cy="979832"/>
          </a:xfrm>
          <a:prstGeom prst="rect">
            <a:avLst/>
          </a:prstGeom>
        </p:spPr>
      </p:pic>
      <p:pic>
        <p:nvPicPr>
          <p:cNvPr id="7" name="Picture 6" descr="Zika-Virus-web-optimized-1024x819.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55" y="1709529"/>
            <a:ext cx="1344281" cy="1075162"/>
          </a:xfrm>
          <a:prstGeom prst="rect">
            <a:avLst/>
          </a:prstGeom>
        </p:spPr>
      </p:pic>
      <p:pic>
        <p:nvPicPr>
          <p:cNvPr id="8" name="Picture 7" descr="Felipe DanaAP_AP-BRAZIL-ZIKA-VIRUS-79209400.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85" y="5065641"/>
            <a:ext cx="1337273" cy="979204"/>
          </a:xfrm>
          <a:prstGeom prst="rect">
            <a:avLst/>
          </a:prstGeom>
        </p:spPr>
      </p:pic>
      <p:pic>
        <p:nvPicPr>
          <p:cNvPr id="53" name="image2.jpeg"/>
          <p:cNvPicPr/>
          <p:nvPr/>
        </p:nvPicPr>
        <p:blipFill>
          <a:blip r:embed="rId8">
            <a:extLst/>
          </a:blip>
          <a:stretch>
            <a:fillRect/>
          </a:stretch>
        </p:blipFill>
        <p:spPr>
          <a:xfrm>
            <a:off x="-28541" y="2780429"/>
            <a:ext cx="1325732" cy="1525564"/>
          </a:xfrm>
          <a:prstGeom prst="rect">
            <a:avLst/>
          </a:prstGeom>
          <a:ln w="12700">
            <a:miter lim="400000"/>
          </a:ln>
        </p:spPr>
      </p:pic>
      <p:pic>
        <p:nvPicPr>
          <p:cNvPr id="3" name="Picture 2" descr="zika-virus_Ina Fassbender_Reuters.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71" y="856136"/>
            <a:ext cx="1311626" cy="856134"/>
          </a:xfrm>
          <a:prstGeom prst="rect">
            <a:avLst/>
          </a:prstGeom>
        </p:spPr>
      </p:pic>
      <p:pic>
        <p:nvPicPr>
          <p:cNvPr id="54" name="image3.jpeg"/>
          <p:cNvPicPr/>
          <p:nvPr/>
        </p:nvPicPr>
        <p:blipFill>
          <a:blip r:embed="rId10">
            <a:extLst/>
          </a:blip>
          <a:stretch>
            <a:fillRect/>
          </a:stretch>
        </p:blipFill>
        <p:spPr>
          <a:xfrm>
            <a:off x="-47566" y="4184571"/>
            <a:ext cx="1342984" cy="889379"/>
          </a:xfrm>
          <a:prstGeom prst="rect">
            <a:avLst/>
          </a:prstGeom>
          <a:ln w="12700">
            <a:miter lim="400000"/>
          </a:ln>
        </p:spPr>
      </p:pic>
      <p:sp>
        <p:nvSpPr>
          <p:cNvPr id="2" name="TextBox 1"/>
          <p:cNvSpPr txBox="1"/>
          <p:nvPr/>
        </p:nvSpPr>
        <p:spPr>
          <a:xfrm>
            <a:off x="1837991" y="1256471"/>
            <a:ext cx="6867398" cy="56015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l" rtl="0" latinLnBrk="1" hangingPunct="0"/>
            <a:r>
              <a:rPr lang="en-US" sz="2200" b="1" dirty="0" smtClean="0">
                <a:solidFill>
                  <a:srgbClr val="3366FF"/>
                </a:solidFill>
                <a:ea typeface="Calibri"/>
                <a:cs typeface="Calibri"/>
                <a:sym typeface="Calibri"/>
              </a:rPr>
              <a:t>Purpose</a:t>
            </a:r>
            <a:endParaRPr lang="en-US" sz="2200" dirty="0" smtClean="0">
              <a:ea typeface="Calibri"/>
              <a:cs typeface="Calibri"/>
              <a:sym typeface="Calibri"/>
            </a:endParaRPr>
          </a:p>
          <a:p>
            <a:pPr algn="l" rtl="0" latinLnBrk="1" hangingPunct="0"/>
            <a:r>
              <a:rPr lang="en-GB" sz="2200" b="1" dirty="0" smtClean="0">
                <a:solidFill>
                  <a:schemeClr val="bg2"/>
                </a:solidFill>
              </a:rPr>
              <a:t>To discuss the national government response plan to </a:t>
            </a:r>
          </a:p>
          <a:p>
            <a:pPr algn="l" rtl="0" latinLnBrk="1" hangingPunct="0"/>
            <a:r>
              <a:rPr lang="en-GB" sz="2200" b="1" dirty="0" smtClean="0">
                <a:solidFill>
                  <a:schemeClr val="bg2"/>
                </a:solidFill>
              </a:rPr>
              <a:t>respond </a:t>
            </a:r>
            <a:r>
              <a:rPr lang="en-GB" sz="2200" b="1" dirty="0">
                <a:solidFill>
                  <a:schemeClr val="bg2"/>
                </a:solidFill>
              </a:rPr>
              <a:t>to a health emergency. </a:t>
            </a:r>
            <a:endParaRPr lang="en-ZA" sz="2200" b="1" dirty="0">
              <a:solidFill>
                <a:schemeClr val="bg2"/>
              </a:solidFill>
            </a:endParaRPr>
          </a:p>
          <a:p>
            <a:pPr lvl="0" algn="l" rtl="0" latinLnBrk="1" hangingPunct="0"/>
            <a:endParaRPr lang="en-US" sz="2200" dirty="0" smtClean="0">
              <a:ea typeface="Calibri"/>
              <a:cs typeface="Calibri"/>
              <a:sym typeface="Calibri"/>
            </a:endParaRPr>
          </a:p>
          <a:p>
            <a:pPr lvl="0" algn="l" rtl="0" latinLnBrk="1" hangingPunct="0"/>
            <a:r>
              <a:rPr lang="en-US" sz="2200" b="1" dirty="0" smtClean="0">
                <a:solidFill>
                  <a:srgbClr val="3366FF"/>
                </a:solidFill>
                <a:ea typeface="Calibri"/>
                <a:cs typeface="Calibri"/>
                <a:sym typeface="Calibri"/>
              </a:rPr>
              <a:t>Specific objectives</a:t>
            </a:r>
            <a:endParaRPr lang="en-US" sz="2200" dirty="0" smtClean="0">
              <a:solidFill>
                <a:srgbClr val="3366FF"/>
              </a:solidFill>
              <a:ea typeface="Calibri"/>
              <a:cs typeface="Calibri"/>
              <a:sym typeface="Calibri"/>
            </a:endParaRPr>
          </a:p>
          <a:p>
            <a:pPr marL="457200" lvl="0" indent="-457200">
              <a:spcAft>
                <a:spcPts val="600"/>
              </a:spcAft>
              <a:buFont typeface="+mj-lt"/>
              <a:buAutoNum type="arabicPeriod"/>
            </a:pPr>
            <a:r>
              <a:rPr lang="en-GB" sz="2200" dirty="0"/>
              <a:t>Review the emergency response structures (IMS, EOC etc.), including lines of communication and </a:t>
            </a:r>
            <a:r>
              <a:rPr lang="en-GB" sz="2200" dirty="0" smtClean="0"/>
              <a:t>accountability</a:t>
            </a:r>
            <a:endParaRPr lang="en-ZA" sz="2200" dirty="0"/>
          </a:p>
          <a:p>
            <a:pPr marL="457200" lvl="0" indent="-457200">
              <a:spcAft>
                <a:spcPts val="600"/>
              </a:spcAft>
              <a:buFont typeface="+mj-lt"/>
              <a:buAutoNum type="arabicPeriod"/>
            </a:pPr>
            <a:r>
              <a:rPr lang="en-GB" sz="2200" dirty="0"/>
              <a:t>Identify areas of interdependence between key functions, resources and partners</a:t>
            </a:r>
            <a:endParaRPr lang="en-ZA" sz="2200" dirty="0"/>
          </a:p>
          <a:p>
            <a:pPr marL="457200" lvl="0" indent="-457200">
              <a:spcAft>
                <a:spcPts val="600"/>
              </a:spcAft>
              <a:buFont typeface="+mj-lt"/>
              <a:buAutoNum type="arabicPeriod"/>
            </a:pPr>
            <a:r>
              <a:rPr lang="en-GB" sz="2200" dirty="0"/>
              <a:t>Identify strengths and weaknesses of the </a:t>
            </a:r>
            <a:r>
              <a:rPr lang="en-GB" sz="2200" dirty="0" smtClean="0"/>
              <a:t>emergency response </a:t>
            </a:r>
            <a:r>
              <a:rPr lang="en-GB" sz="2200" dirty="0"/>
              <a:t>plan, tools and </a:t>
            </a:r>
            <a:r>
              <a:rPr lang="en-GB" sz="2200" dirty="0" smtClean="0"/>
              <a:t>mechanisms</a:t>
            </a:r>
            <a:endParaRPr lang="en-ZA" sz="2200" dirty="0"/>
          </a:p>
          <a:p>
            <a:pPr marL="457200" lvl="0" indent="-457200">
              <a:spcAft>
                <a:spcPts val="600"/>
              </a:spcAft>
              <a:buFont typeface="+mj-lt"/>
              <a:buAutoNum type="arabicPeriod"/>
            </a:pPr>
            <a:r>
              <a:rPr lang="en-GB" sz="2200" dirty="0"/>
              <a:t>Familiarise participants </a:t>
            </a:r>
            <a:r>
              <a:rPr lang="en-GB" sz="2200" dirty="0" smtClean="0"/>
              <a:t>with </a:t>
            </a:r>
            <a:r>
              <a:rPr lang="en-GB" sz="2200" dirty="0"/>
              <a:t>their roles and responsibilities in an emergency </a:t>
            </a:r>
            <a:r>
              <a:rPr lang="en-GB" sz="2200" dirty="0" smtClean="0"/>
              <a:t>response</a:t>
            </a:r>
            <a:r>
              <a:rPr lang="en-GB" sz="2200" dirty="0"/>
              <a:t>.</a:t>
            </a:r>
            <a:endParaRPr lang="en-US" sz="2200" u="sng" dirty="0">
              <a:ea typeface="Calibri"/>
              <a:cs typeface="Calibri"/>
              <a:sym typeface="Calibri"/>
            </a:endParaRPr>
          </a:p>
          <a:p>
            <a:pPr marL="0" marR="0" indent="0" algn="l" defTabSz="914400" rtl="0" fontAlgn="auto" latinLnBrk="1"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sym typeface="Helvetica Neue"/>
            </a:endParaRPr>
          </a:p>
        </p:txBody>
      </p:sp>
    </p:spTree>
    <p:extLst>
      <p:ext uri="{BB962C8B-B14F-4D97-AF65-F5344CB8AC3E}">
        <p14:creationId xmlns:p14="http://schemas.microsoft.com/office/powerpoint/2010/main" val="419451532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1" y="0"/>
            <a:ext cx="1296146" cy="6858000"/>
          </a:xfrm>
          <a:prstGeom prst="rect">
            <a:avLst/>
          </a:prstGeom>
          <a:solidFill>
            <a:srgbClr val="00B0F0"/>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pic>
        <p:nvPicPr>
          <p:cNvPr id="52" name="image1.jpeg"/>
          <p:cNvPicPr/>
          <p:nvPr/>
        </p:nvPicPr>
        <p:blipFill>
          <a:blip r:embed="rId3">
            <a:extLst/>
          </a:blip>
          <a:stretch>
            <a:fillRect/>
          </a:stretch>
        </p:blipFill>
        <p:spPr>
          <a:xfrm>
            <a:off x="0" y="0"/>
            <a:ext cx="1298509" cy="864097"/>
          </a:xfrm>
          <a:prstGeom prst="rect">
            <a:avLst/>
          </a:prstGeom>
          <a:ln w="12700">
            <a:miter lim="400000"/>
          </a:ln>
        </p:spPr>
      </p:pic>
      <p:sp>
        <p:nvSpPr>
          <p:cNvPr id="57" name="Shape 57"/>
          <p:cNvSpPr>
            <a:spLocks noGrp="1"/>
          </p:cNvSpPr>
          <p:nvPr>
            <p:ph type="title"/>
          </p:nvPr>
        </p:nvSpPr>
        <p:spPr>
          <a:xfrm>
            <a:off x="2138752" y="92075"/>
            <a:ext cx="6548048" cy="1508126"/>
          </a:xfrm>
          <a:prstGeom prst="rect">
            <a:avLst/>
          </a:prstGeom>
        </p:spPr>
        <p:txBody>
          <a:bodyPr>
            <a:normAutofit/>
          </a:bodyPr>
          <a:lstStyle/>
          <a:p>
            <a:pPr lvl="0">
              <a:defRPr sz="1800"/>
            </a:pPr>
            <a:r>
              <a:rPr lang="en-US" sz="4000" b="1" dirty="0" smtClean="0">
                <a:solidFill>
                  <a:schemeClr val="tx1"/>
                </a:solidFill>
              </a:rPr>
              <a:t>MOH </a:t>
            </a:r>
            <a:br>
              <a:rPr lang="en-US" sz="4000" b="1" dirty="0" smtClean="0">
                <a:solidFill>
                  <a:schemeClr val="tx1"/>
                </a:solidFill>
              </a:rPr>
            </a:br>
            <a:r>
              <a:rPr lang="en-US" sz="4000" b="1" dirty="0" smtClean="0">
                <a:solidFill>
                  <a:schemeClr val="tx1"/>
                </a:solidFill>
              </a:rPr>
              <a:t>RESPONSE PLAN OVERVIEW</a:t>
            </a:r>
            <a:endParaRPr sz="4000" dirty="0"/>
          </a:p>
        </p:txBody>
      </p:sp>
      <p:pic>
        <p:nvPicPr>
          <p:cNvPr id="4" name="Picture 3" descr="7a13376fe4197c3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60" y="6035072"/>
            <a:ext cx="1338424" cy="836515"/>
          </a:xfrm>
          <a:prstGeom prst="rect">
            <a:avLst/>
          </a:prstGeom>
        </p:spPr>
      </p:pic>
      <p:pic>
        <p:nvPicPr>
          <p:cNvPr id="6" name="Picture 5" descr="WHO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5874" y="5878168"/>
            <a:ext cx="1308126" cy="979832"/>
          </a:xfrm>
          <a:prstGeom prst="rect">
            <a:avLst/>
          </a:prstGeom>
        </p:spPr>
      </p:pic>
      <p:pic>
        <p:nvPicPr>
          <p:cNvPr id="7" name="Picture 6" descr="Zika-Virus-web-optimized-1024x819.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55" y="1709529"/>
            <a:ext cx="1344281" cy="1075162"/>
          </a:xfrm>
          <a:prstGeom prst="rect">
            <a:avLst/>
          </a:prstGeom>
        </p:spPr>
      </p:pic>
      <p:pic>
        <p:nvPicPr>
          <p:cNvPr id="8" name="Picture 7" descr="Felipe DanaAP_AP-BRAZIL-ZIKA-VIRUS-79209400.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85" y="5065641"/>
            <a:ext cx="1337273" cy="979204"/>
          </a:xfrm>
          <a:prstGeom prst="rect">
            <a:avLst/>
          </a:prstGeom>
        </p:spPr>
      </p:pic>
      <p:pic>
        <p:nvPicPr>
          <p:cNvPr id="53" name="image2.jpeg"/>
          <p:cNvPicPr/>
          <p:nvPr/>
        </p:nvPicPr>
        <p:blipFill>
          <a:blip r:embed="rId8">
            <a:extLst/>
          </a:blip>
          <a:stretch>
            <a:fillRect/>
          </a:stretch>
        </p:blipFill>
        <p:spPr>
          <a:xfrm>
            <a:off x="-28541" y="2780429"/>
            <a:ext cx="1325732" cy="1525564"/>
          </a:xfrm>
          <a:prstGeom prst="rect">
            <a:avLst/>
          </a:prstGeom>
          <a:ln w="12700">
            <a:miter lim="400000"/>
          </a:ln>
        </p:spPr>
      </p:pic>
      <p:pic>
        <p:nvPicPr>
          <p:cNvPr id="3" name="Picture 2" descr="zika-virus_Ina Fassbender_Reuters.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71" y="856136"/>
            <a:ext cx="1311626" cy="856134"/>
          </a:xfrm>
          <a:prstGeom prst="rect">
            <a:avLst/>
          </a:prstGeom>
        </p:spPr>
      </p:pic>
      <p:pic>
        <p:nvPicPr>
          <p:cNvPr id="54" name="image3.jpeg"/>
          <p:cNvPicPr/>
          <p:nvPr/>
        </p:nvPicPr>
        <p:blipFill>
          <a:blip r:embed="rId10">
            <a:extLst/>
          </a:blip>
          <a:stretch>
            <a:fillRect/>
          </a:stretch>
        </p:blipFill>
        <p:spPr>
          <a:xfrm>
            <a:off x="-47566" y="4184571"/>
            <a:ext cx="1342984" cy="889379"/>
          </a:xfrm>
          <a:prstGeom prst="rect">
            <a:avLst/>
          </a:prstGeom>
          <a:ln w="12700">
            <a:miter lim="400000"/>
          </a:ln>
        </p:spPr>
      </p:pic>
      <p:pic>
        <p:nvPicPr>
          <p:cNvPr id="5" name="Picture 4" descr="Tool-Kit1-300x300.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8092" y="1994978"/>
            <a:ext cx="1387021" cy="1387021"/>
          </a:xfrm>
          <a:prstGeom prst="rect">
            <a:avLst/>
          </a:prstGeom>
        </p:spPr>
      </p:pic>
    </p:spTree>
    <p:extLst>
      <p:ext uri="{BB962C8B-B14F-4D97-AF65-F5344CB8AC3E}">
        <p14:creationId xmlns:p14="http://schemas.microsoft.com/office/powerpoint/2010/main" val="199821385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1" y="0"/>
            <a:ext cx="1296146" cy="6858000"/>
          </a:xfrm>
          <a:prstGeom prst="rect">
            <a:avLst/>
          </a:prstGeom>
          <a:solidFill>
            <a:srgbClr val="00B0F0"/>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pic>
        <p:nvPicPr>
          <p:cNvPr id="52" name="image1.jpeg"/>
          <p:cNvPicPr/>
          <p:nvPr/>
        </p:nvPicPr>
        <p:blipFill>
          <a:blip r:embed="rId3">
            <a:extLst/>
          </a:blip>
          <a:stretch>
            <a:fillRect/>
          </a:stretch>
        </p:blipFill>
        <p:spPr>
          <a:xfrm>
            <a:off x="0" y="0"/>
            <a:ext cx="1298509" cy="864097"/>
          </a:xfrm>
          <a:prstGeom prst="rect">
            <a:avLst/>
          </a:prstGeom>
          <a:ln w="12700">
            <a:miter lim="400000"/>
          </a:ln>
        </p:spPr>
      </p:pic>
      <p:sp>
        <p:nvSpPr>
          <p:cNvPr id="57" name="Shape 57"/>
          <p:cNvSpPr>
            <a:spLocks noGrp="1"/>
          </p:cNvSpPr>
          <p:nvPr>
            <p:ph type="title"/>
          </p:nvPr>
        </p:nvSpPr>
        <p:spPr>
          <a:xfrm>
            <a:off x="2138752" y="92075"/>
            <a:ext cx="6548048" cy="1508126"/>
          </a:xfrm>
          <a:prstGeom prst="rect">
            <a:avLst/>
          </a:prstGeom>
        </p:spPr>
        <p:txBody>
          <a:bodyPr>
            <a:normAutofit/>
          </a:bodyPr>
          <a:lstStyle/>
          <a:p>
            <a:pPr lvl="0">
              <a:defRPr sz="1800"/>
            </a:pPr>
            <a:r>
              <a:rPr lang="en-US" sz="4000" b="1" dirty="0" smtClean="0">
                <a:solidFill>
                  <a:schemeClr val="tx1"/>
                </a:solidFill>
              </a:rPr>
              <a:t>WHO</a:t>
            </a:r>
            <a:br>
              <a:rPr lang="en-US" sz="4000" b="1" dirty="0" smtClean="0">
                <a:solidFill>
                  <a:schemeClr val="tx1"/>
                </a:solidFill>
              </a:rPr>
            </a:br>
            <a:r>
              <a:rPr lang="en-US" sz="4000" b="1" dirty="0" smtClean="0">
                <a:solidFill>
                  <a:schemeClr val="tx1"/>
                </a:solidFill>
              </a:rPr>
              <a:t>RESPONSE PLAN OVERVIEW</a:t>
            </a:r>
            <a:endParaRPr sz="4000" dirty="0"/>
          </a:p>
        </p:txBody>
      </p:sp>
      <p:pic>
        <p:nvPicPr>
          <p:cNvPr id="4" name="Picture 3" descr="7a13376fe4197c3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60" y="6035072"/>
            <a:ext cx="1338424" cy="836515"/>
          </a:xfrm>
          <a:prstGeom prst="rect">
            <a:avLst/>
          </a:prstGeom>
        </p:spPr>
      </p:pic>
      <p:pic>
        <p:nvPicPr>
          <p:cNvPr id="6" name="Picture 5" descr="WHO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5874" y="5878168"/>
            <a:ext cx="1308126" cy="979832"/>
          </a:xfrm>
          <a:prstGeom prst="rect">
            <a:avLst/>
          </a:prstGeom>
        </p:spPr>
      </p:pic>
      <p:pic>
        <p:nvPicPr>
          <p:cNvPr id="7" name="Picture 6" descr="Zika-Virus-web-optimized-1024x819.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55" y="1709529"/>
            <a:ext cx="1344281" cy="1075162"/>
          </a:xfrm>
          <a:prstGeom prst="rect">
            <a:avLst/>
          </a:prstGeom>
        </p:spPr>
      </p:pic>
      <p:pic>
        <p:nvPicPr>
          <p:cNvPr id="8" name="Picture 7" descr="Felipe DanaAP_AP-BRAZIL-ZIKA-VIRUS-79209400.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85" y="5065641"/>
            <a:ext cx="1337273" cy="979204"/>
          </a:xfrm>
          <a:prstGeom prst="rect">
            <a:avLst/>
          </a:prstGeom>
        </p:spPr>
      </p:pic>
      <p:pic>
        <p:nvPicPr>
          <p:cNvPr id="53" name="image2.jpeg"/>
          <p:cNvPicPr/>
          <p:nvPr/>
        </p:nvPicPr>
        <p:blipFill>
          <a:blip r:embed="rId8">
            <a:extLst/>
          </a:blip>
          <a:stretch>
            <a:fillRect/>
          </a:stretch>
        </p:blipFill>
        <p:spPr>
          <a:xfrm>
            <a:off x="-28541" y="2780429"/>
            <a:ext cx="1325732" cy="1525564"/>
          </a:xfrm>
          <a:prstGeom prst="rect">
            <a:avLst/>
          </a:prstGeom>
          <a:ln w="12700">
            <a:miter lim="400000"/>
          </a:ln>
        </p:spPr>
      </p:pic>
      <p:pic>
        <p:nvPicPr>
          <p:cNvPr id="3" name="Picture 2" descr="zika-virus_Ina Fassbender_Reuters.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71" y="856136"/>
            <a:ext cx="1311626" cy="856134"/>
          </a:xfrm>
          <a:prstGeom prst="rect">
            <a:avLst/>
          </a:prstGeom>
        </p:spPr>
      </p:pic>
      <p:pic>
        <p:nvPicPr>
          <p:cNvPr id="54" name="image3.jpeg"/>
          <p:cNvPicPr/>
          <p:nvPr/>
        </p:nvPicPr>
        <p:blipFill>
          <a:blip r:embed="rId10">
            <a:extLst/>
          </a:blip>
          <a:stretch>
            <a:fillRect/>
          </a:stretch>
        </p:blipFill>
        <p:spPr>
          <a:xfrm>
            <a:off x="-47566" y="4184571"/>
            <a:ext cx="1342984" cy="889379"/>
          </a:xfrm>
          <a:prstGeom prst="rect">
            <a:avLst/>
          </a:prstGeom>
          <a:ln w="12700">
            <a:miter lim="400000"/>
          </a:ln>
        </p:spPr>
      </p:pic>
      <p:pic>
        <p:nvPicPr>
          <p:cNvPr id="5" name="Picture 4" descr="Tool-Kit1-300x300.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8092" y="1994978"/>
            <a:ext cx="1387021" cy="1387021"/>
          </a:xfrm>
          <a:prstGeom prst="rect">
            <a:avLst/>
          </a:prstGeom>
        </p:spPr>
      </p:pic>
    </p:spTree>
    <p:extLst>
      <p:ext uri="{BB962C8B-B14F-4D97-AF65-F5344CB8AC3E}">
        <p14:creationId xmlns:p14="http://schemas.microsoft.com/office/powerpoint/2010/main" val="52914852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Briefing_Central Provi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fp234623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riefing_Central Provi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wfp234623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WHO_TTX_Template_20160328">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Briefing_Central Province.thmx</Template>
  <TotalTime>1180</TotalTime>
  <Words>1395</Words>
  <Application>Microsoft Office PowerPoint</Application>
  <PresentationFormat>On-screen Show (4:3)</PresentationFormat>
  <Paragraphs>233</Paragraphs>
  <Slides>23</Slides>
  <Notes>22</Notes>
  <HiddenSlides>0</HiddenSlides>
  <MMClips>0</MMClips>
  <ScaleCrop>false</ScaleCrop>
  <HeadingPairs>
    <vt:vector size="4" baseType="variant">
      <vt:variant>
        <vt:lpstr>Theme</vt:lpstr>
      </vt:variant>
      <vt:variant>
        <vt:i4>5</vt:i4>
      </vt:variant>
      <vt:variant>
        <vt:lpstr>Slide Titles</vt:lpstr>
      </vt:variant>
      <vt:variant>
        <vt:i4>23</vt:i4>
      </vt:variant>
    </vt:vector>
  </HeadingPairs>
  <TitlesOfParts>
    <vt:vector size="28" baseType="lpstr">
      <vt:lpstr>Briefing_Central Province</vt:lpstr>
      <vt:lpstr>wfp234623 (2)</vt:lpstr>
      <vt:lpstr>1_Briefing_Central Province</vt:lpstr>
      <vt:lpstr>1_wfp234623 (2)</vt:lpstr>
      <vt:lpstr>WHO_TTX_Template_20160328</vt:lpstr>
      <vt:lpstr>TTX 14 Generic TTX Slide bank  (title)  Tabletop Exercise </vt:lpstr>
      <vt:lpstr>Agenda</vt:lpstr>
      <vt:lpstr>PowerPoint Presentation</vt:lpstr>
      <vt:lpstr>Introductions</vt:lpstr>
      <vt:lpstr>Why do we run simulation exercises?</vt:lpstr>
      <vt:lpstr>Insert definition of a TTX or overview of exercise types</vt:lpstr>
      <vt:lpstr>TTX purpose &amp; objectives</vt:lpstr>
      <vt:lpstr>MOH  RESPONSE PLAN OVERVIEW</vt:lpstr>
      <vt:lpstr>WHO RESPONSE PLAN OVERVIEW</vt:lpstr>
      <vt:lpstr>TTX process</vt:lpstr>
      <vt:lpstr>Exercise design </vt:lpstr>
      <vt:lpstr>How to play </vt:lpstr>
      <vt:lpstr>Session 1</vt:lpstr>
      <vt:lpstr>Tasks (30 min)</vt:lpstr>
      <vt:lpstr>Tea break (10 min)</vt:lpstr>
      <vt:lpstr>Session 2</vt:lpstr>
      <vt:lpstr>Tasks (30 min)</vt:lpstr>
      <vt:lpstr>Session 3</vt:lpstr>
      <vt:lpstr>Tasks (40 min)</vt:lpstr>
      <vt:lpstr>Tea break (10 min)</vt:lpstr>
      <vt:lpstr>Debrief</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 Top Discussion Monday, 30 Nov 2015. 1400-1600</dc:title>
  <dc:creator>Annette Hearns</dc:creator>
  <cp:lastModifiedBy>NAKPIL, Sheila H.</cp:lastModifiedBy>
  <cp:revision>116</cp:revision>
  <cp:lastPrinted>2015-11-30T11:53:00Z</cp:lastPrinted>
  <dcterms:modified xsi:type="dcterms:W3CDTF">2017-02-17T08:18:57Z</dcterms:modified>
</cp:coreProperties>
</file>