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31"/>
  </p:normalViewPr>
  <p:slideViewPr>
    <p:cSldViewPr snapToGrid="0" snapToObjects="1">
      <p:cViewPr varScale="1">
        <p:scale>
          <a:sx n="76" d="100"/>
          <a:sy n="76" d="100"/>
        </p:scale>
        <p:origin x="-1680" y="-10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610321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742950" y="1122362"/>
            <a:ext cx="84201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38250" y="3602037"/>
            <a:ext cx="74295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Shape 9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hape 9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>
            <a:spLocks noGrp="1"/>
          </p:cNvSpPr>
          <p:nvPr>
            <p:ph type="title"/>
          </p:nvPr>
        </p:nvSpPr>
        <p:spPr>
          <a:xfrm>
            <a:off x="7088982" y="365125"/>
            <a:ext cx="2135982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Shape 102"/>
          <p:cNvSpPr>
            <a:spLocks noGrp="1"/>
          </p:cNvSpPr>
          <p:nvPr>
            <p:ph type="body" idx="1"/>
          </p:nvPr>
        </p:nvSpPr>
        <p:spPr>
          <a:xfrm>
            <a:off x="681037" y="365125"/>
            <a:ext cx="6284121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title"/>
          </p:nvPr>
        </p:nvSpPr>
        <p:spPr>
          <a:xfrm>
            <a:off x="675878" y="1709740"/>
            <a:ext cx="8543926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Shape 30"/>
          <p:cNvSpPr>
            <a:spLocks noGrp="1"/>
          </p:cNvSpPr>
          <p:nvPr>
            <p:ph type="body" sz="quarter" idx="1"/>
          </p:nvPr>
        </p:nvSpPr>
        <p:spPr>
          <a:xfrm>
            <a:off x="675878" y="4589464"/>
            <a:ext cx="8543926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457200">
              <a:buSzTx/>
              <a:buFontTx/>
              <a:buNone/>
              <a:defRPr sz="2400"/>
            </a:lvl2pPr>
            <a:lvl3pPr marL="0" indent="914400">
              <a:buSzTx/>
              <a:buFontTx/>
              <a:buNone/>
              <a:defRPr sz="2400"/>
            </a:lvl3pPr>
            <a:lvl4pPr marL="0" indent="1371600">
              <a:buSzTx/>
              <a:buFontTx/>
              <a:buNone/>
              <a:defRPr sz="2400"/>
            </a:lvl4pPr>
            <a:lvl5pPr marL="0" indent="1828800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Shape 39"/>
          <p:cNvSpPr>
            <a:spLocks noGrp="1"/>
          </p:cNvSpPr>
          <p:nvPr>
            <p:ph type="body" sz="half" idx="1"/>
          </p:nvPr>
        </p:nvSpPr>
        <p:spPr>
          <a:xfrm>
            <a:off x="681037" y="1825625"/>
            <a:ext cx="4210051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hape 4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6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Shape 48"/>
          <p:cNvSpPr>
            <a:spLocks noGrp="1"/>
          </p:cNvSpPr>
          <p:nvPr>
            <p:ph type="body" sz="quarter" idx="1"/>
          </p:nvPr>
        </p:nvSpPr>
        <p:spPr>
          <a:xfrm>
            <a:off x="682328" y="1681163"/>
            <a:ext cx="4190703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457200">
              <a:buSzTx/>
              <a:buFontTx/>
              <a:buNone/>
              <a:defRPr sz="2400" b="1"/>
            </a:lvl2pPr>
            <a:lvl3pPr marL="0" indent="914400">
              <a:buSzTx/>
              <a:buFontTx/>
              <a:buNone/>
              <a:defRPr sz="2400" b="1"/>
            </a:lvl3pPr>
            <a:lvl4pPr marL="0" indent="1371600">
              <a:buSzTx/>
              <a:buFontTx/>
              <a:buNone/>
              <a:defRPr sz="2400" b="1"/>
            </a:lvl4pPr>
            <a:lvl5pPr marL="0" indent="182880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hape 49"/>
          <p:cNvSpPr>
            <a:spLocks noGrp="1"/>
          </p:cNvSpPr>
          <p:nvPr>
            <p:ph type="body" sz="quarter" idx="13"/>
          </p:nvPr>
        </p:nvSpPr>
        <p:spPr>
          <a:xfrm>
            <a:off x="5014912" y="1681163"/>
            <a:ext cx="4211341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sz="half" idx="1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sz="quarter" idx="13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5" name="Shape 7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Shape 83"/>
          <p:cNvSpPr>
            <a:spLocks noGrp="1"/>
          </p:cNvSpPr>
          <p:nvPr>
            <p:ph type="pic" sz="half" idx="13"/>
          </p:nvPr>
        </p:nvSpPr>
        <p:spPr>
          <a:xfrm>
            <a:off x="4211339" y="987427"/>
            <a:ext cx="5014914" cy="4873626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body" sz="quarter" idx="1"/>
          </p:nvPr>
        </p:nvSpPr>
        <p:spPr>
          <a:xfrm>
            <a:off x="682328" y="2057400"/>
            <a:ext cx="3194943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hape 8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681037" y="365127"/>
            <a:ext cx="8543926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681037" y="1825625"/>
            <a:ext cx="8543926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960981" y="6404294"/>
            <a:ext cx="263983" cy="2692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899" y="127001"/>
            <a:ext cx="9702801" cy="6616701"/>
          </a:xfrm>
          <a:prstGeom prst="rect">
            <a:avLst/>
          </a:prstGeom>
          <a:ln w="254000">
            <a:solidFill>
              <a:srgbClr val="00B0F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Shape 113"/>
          <p:cNvSpPr/>
          <p:nvPr/>
        </p:nvSpPr>
        <p:spPr>
          <a:xfrm>
            <a:off x="1281112" y="1674819"/>
            <a:ext cx="7343776" cy="8518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spcBef>
                <a:spcPts val="27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5400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CERTIFICATE</a:t>
            </a:r>
          </a:p>
        </p:txBody>
      </p:sp>
      <p:sp>
        <p:nvSpPr>
          <p:cNvPr id="114" name="Shape 114"/>
          <p:cNvSpPr/>
          <p:nvPr/>
        </p:nvSpPr>
        <p:spPr>
          <a:xfrm>
            <a:off x="452004" y="3468983"/>
            <a:ext cx="9001992" cy="15564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dirty="0"/>
              <a:t>Has successfully participated in the</a:t>
            </a:r>
            <a:endParaRPr lang="en-US"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/>
              <a:t>[name of the exercise]</a:t>
            </a:r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smtClean="0"/>
              <a:t>field</a:t>
            </a:r>
            <a:r>
              <a:rPr lang="en-GB" dirty="0" smtClean="0"/>
              <a:t>/full scale simulation exercise</a:t>
            </a:r>
            <a:endParaRPr dirty="0"/>
          </a:p>
          <a:p>
            <a:pPr algn="ctr">
              <a:spcBef>
                <a:spcPts val="600"/>
              </a:spcBef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b="0" dirty="0"/>
              <a:t>Location, </a:t>
            </a:r>
            <a:r>
              <a:rPr b="0" dirty="0"/>
              <a:t>Province, </a:t>
            </a:r>
            <a:r>
              <a:rPr lang="en-US" b="0" dirty="0"/>
              <a:t>Country  (date)</a:t>
            </a:r>
            <a:endParaRPr b="0" dirty="0"/>
          </a:p>
        </p:txBody>
      </p:sp>
      <p:sp>
        <p:nvSpPr>
          <p:cNvPr id="115" name="Shape 115"/>
          <p:cNvSpPr/>
          <p:nvPr/>
        </p:nvSpPr>
        <p:spPr>
          <a:xfrm>
            <a:off x="2032073" y="2820417"/>
            <a:ext cx="5841856" cy="5805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95000"/>
              </a:lnSpc>
              <a:defRPr sz="3500" b="1"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xxxx xxxx</a:t>
            </a:r>
          </a:p>
        </p:txBody>
      </p:sp>
      <p:sp>
        <p:nvSpPr>
          <p:cNvPr id="124" name="Shape 124"/>
          <p:cNvSpPr/>
          <p:nvPr/>
        </p:nvSpPr>
        <p:spPr>
          <a:xfrm>
            <a:off x="6054151" y="5374709"/>
            <a:ext cx="3398838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Exercise Director</a:t>
            </a:r>
            <a:endParaRPr dirty="0"/>
          </a:p>
        </p:txBody>
      </p:sp>
      <p:sp>
        <p:nvSpPr>
          <p:cNvPr id="125" name="Shape 125"/>
          <p:cNvSpPr/>
          <p:nvPr/>
        </p:nvSpPr>
        <p:spPr>
          <a:xfrm>
            <a:off x="323849" y="5396346"/>
            <a:ext cx="3033715" cy="6186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lnSpc>
                <a:spcPct val="95000"/>
              </a:lnSpc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US" dirty="0" err="1"/>
              <a:t>Xxxxx</a:t>
            </a:r>
            <a:r>
              <a:rPr lang="en-US" dirty="0"/>
              <a:t> </a:t>
            </a:r>
            <a:r>
              <a:rPr lang="en-US" dirty="0" err="1"/>
              <a:t>Xxxxx</a:t>
            </a:r>
            <a:endParaRPr lang="en-US" dirty="0"/>
          </a:p>
          <a:p>
            <a:pPr algn="ctr">
              <a:lnSpc>
                <a:spcPct val="95000"/>
              </a:lnSpc>
              <a:defRPr sz="1600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lang="en-GB" dirty="0" smtClean="0"/>
              <a:t>Senior Representative</a:t>
            </a:r>
            <a:endParaRPr dirty="0"/>
          </a:p>
        </p:txBody>
      </p:sp>
      <p:sp>
        <p:nvSpPr>
          <p:cNvPr id="126" name="Shape 126"/>
          <p:cNvSpPr/>
          <p:nvPr/>
        </p:nvSpPr>
        <p:spPr>
          <a:xfrm>
            <a:off x="457200" y="5371413"/>
            <a:ext cx="2732809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7" name="Shape 127"/>
          <p:cNvSpPr/>
          <p:nvPr/>
        </p:nvSpPr>
        <p:spPr>
          <a:xfrm>
            <a:off x="6408878" y="5371413"/>
            <a:ext cx="2732810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Oval 2"/>
          <p:cNvSpPr/>
          <p:nvPr/>
        </p:nvSpPr>
        <p:spPr>
          <a:xfrm>
            <a:off x="4255955" y="456534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Country Logo</a:t>
            </a:r>
          </a:p>
        </p:txBody>
      </p:sp>
      <p:sp>
        <p:nvSpPr>
          <p:cNvPr id="21" name="Oval 20"/>
          <p:cNvSpPr/>
          <p:nvPr/>
        </p:nvSpPr>
        <p:spPr>
          <a:xfrm>
            <a:off x="7805742" y="683571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WHO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  <p:sp>
        <p:nvSpPr>
          <p:cNvPr id="22" name="Oval 21"/>
          <p:cNvSpPr/>
          <p:nvPr/>
        </p:nvSpPr>
        <p:spPr>
          <a:xfrm>
            <a:off x="839269" y="719738"/>
            <a:ext cx="1368688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MOH Logo</a:t>
            </a:r>
          </a:p>
        </p:txBody>
      </p:sp>
      <p:sp>
        <p:nvSpPr>
          <p:cNvPr id="23" name="Oval 22"/>
          <p:cNvSpPr/>
          <p:nvPr/>
        </p:nvSpPr>
        <p:spPr>
          <a:xfrm>
            <a:off x="4433376" y="5479903"/>
            <a:ext cx="1053024" cy="908861"/>
          </a:xfrm>
          <a:prstGeom prst="ellipse">
            <a:avLst/>
          </a:prstGeom>
          <a:solidFill>
            <a:schemeClr val="tx2"/>
          </a:solidFill>
          <a:ln w="12700" cap="flat">
            <a:solidFill>
              <a:schemeClr val="accent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Donor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rPr>
              <a:t>Logo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44</Words>
  <Application>Microsoft Macintosh PowerPoint</Application>
  <PresentationFormat>A4 Paper (210x297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COPPER, Frederik Anton</dc:creator>
  <cp:lastModifiedBy>Mark Nunn</cp:lastModifiedBy>
  <cp:revision>12</cp:revision>
  <dcterms:modified xsi:type="dcterms:W3CDTF">2017-02-06T12:58:23Z</dcterms:modified>
</cp:coreProperties>
</file>