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-1680" y="-10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61032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7088982" y="365125"/>
            <a:ext cx="2135982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81037" y="365125"/>
            <a:ext cx="6284121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960981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899" y="127001"/>
            <a:ext cx="9702801" cy="6616701"/>
          </a:xfrm>
          <a:prstGeom prst="rect">
            <a:avLst/>
          </a:prstGeom>
          <a:ln w="254000">
            <a:solidFill>
              <a:srgbClr val="00B0F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281112" y="1674819"/>
            <a:ext cx="7343776" cy="851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spcBef>
                <a:spcPts val="27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5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CERTIFICATE</a:t>
            </a:r>
          </a:p>
        </p:txBody>
      </p:sp>
      <p:sp>
        <p:nvSpPr>
          <p:cNvPr id="114" name="Shape 114"/>
          <p:cNvSpPr/>
          <p:nvPr/>
        </p:nvSpPr>
        <p:spPr>
          <a:xfrm>
            <a:off x="452004" y="3468983"/>
            <a:ext cx="9001992" cy="1556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Has successfully participated in the</a:t>
            </a:r>
            <a:endParaRPr lang="en-US"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[name of the exercise]</a:t>
            </a:r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smtClean="0"/>
              <a:t>functional </a:t>
            </a:r>
            <a:r>
              <a:rPr lang="en-GB" dirty="0" smtClean="0"/>
              <a:t>simulation </a:t>
            </a:r>
            <a:r>
              <a:rPr lang="en-GB" dirty="0"/>
              <a:t>e</a:t>
            </a:r>
            <a:r>
              <a:rPr lang="en-GB" dirty="0" smtClean="0"/>
              <a:t>xercise</a:t>
            </a:r>
            <a:endParaRPr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b="0" dirty="0"/>
              <a:t>Location, </a:t>
            </a:r>
            <a:r>
              <a:rPr b="0" dirty="0"/>
              <a:t>Province, </a:t>
            </a:r>
            <a:r>
              <a:rPr lang="en-US" b="0" dirty="0"/>
              <a:t>Country  (date)</a:t>
            </a:r>
            <a:endParaRPr b="0" dirty="0"/>
          </a:p>
        </p:txBody>
      </p:sp>
      <p:sp>
        <p:nvSpPr>
          <p:cNvPr id="115" name="Shape 115"/>
          <p:cNvSpPr/>
          <p:nvPr/>
        </p:nvSpPr>
        <p:spPr>
          <a:xfrm>
            <a:off x="2032073" y="2820417"/>
            <a:ext cx="5841856" cy="580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5000"/>
              </a:lnSpc>
              <a:defRPr sz="35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xxxx xxxx</a:t>
            </a:r>
          </a:p>
        </p:txBody>
      </p:sp>
      <p:sp>
        <p:nvSpPr>
          <p:cNvPr id="124" name="Shape 124"/>
          <p:cNvSpPr/>
          <p:nvPr/>
        </p:nvSpPr>
        <p:spPr>
          <a:xfrm>
            <a:off x="6054151" y="5374709"/>
            <a:ext cx="3398838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Exercise Director</a:t>
            </a: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323849" y="5396346"/>
            <a:ext cx="3033715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lang="en-US"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Senior Representative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457200" y="5371413"/>
            <a:ext cx="2732809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408878" y="5371413"/>
            <a:ext cx="273281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Oval 2"/>
          <p:cNvSpPr/>
          <p:nvPr/>
        </p:nvSpPr>
        <p:spPr>
          <a:xfrm>
            <a:off x="4255955" y="456534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Country Logo</a:t>
            </a:r>
          </a:p>
        </p:txBody>
      </p:sp>
      <p:sp>
        <p:nvSpPr>
          <p:cNvPr id="21" name="Oval 20"/>
          <p:cNvSpPr/>
          <p:nvPr/>
        </p:nvSpPr>
        <p:spPr>
          <a:xfrm>
            <a:off x="7805742" y="683571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WHO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  <p:sp>
        <p:nvSpPr>
          <p:cNvPr id="22" name="Oval 21"/>
          <p:cNvSpPr/>
          <p:nvPr/>
        </p:nvSpPr>
        <p:spPr>
          <a:xfrm>
            <a:off x="839269" y="719738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MOH Logo</a:t>
            </a:r>
          </a:p>
        </p:txBody>
      </p:sp>
      <p:sp>
        <p:nvSpPr>
          <p:cNvPr id="23" name="Oval 22"/>
          <p:cNvSpPr/>
          <p:nvPr/>
        </p:nvSpPr>
        <p:spPr>
          <a:xfrm>
            <a:off x="4433376" y="5479903"/>
            <a:ext cx="1053024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Donor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41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COPPER, Frederik Anton</dc:creator>
  <cp:lastModifiedBy>Mark Nunn</cp:lastModifiedBy>
  <cp:revision>10</cp:revision>
  <dcterms:modified xsi:type="dcterms:W3CDTF">2017-02-06T12:58:13Z</dcterms:modified>
</cp:coreProperties>
</file>