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u53v4gsz4XnzoEOvgbOFntnRM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E4E8EC-C440-4A33-AD05-43E47FBDFCE8}">
  <a:tblStyle styleId="{B0E4E8EC-C440-4A33-AD05-43E47FBDFCE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92480" y="851286"/>
            <a:ext cx="7772400" cy="14978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Joint Risk Assessment</a:t>
            </a:r>
            <a:br>
              <a:rPr lang="en-US" sz="5400"/>
            </a:br>
            <a:endParaRPr sz="54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Hazard, location, date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Team members and affiliations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Risk Framing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Risk Pathways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239678" y="80718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Risk assessment question 1: What is the likelihood and impact of… </a:t>
            </a:r>
            <a:br>
              <a:rPr lang="en-US" sz="3959"/>
            </a:br>
            <a:br>
              <a:rPr lang="en-US" sz="3959"/>
            </a:br>
            <a:endParaRPr sz="2520"/>
          </a:p>
        </p:txBody>
      </p:sp>
      <p:graphicFrame>
        <p:nvGraphicFramePr>
          <p:cNvPr id="103" name="Google Shape;103;p4"/>
          <p:cNvGraphicFramePr/>
          <p:nvPr/>
        </p:nvGraphicFramePr>
        <p:xfrm>
          <a:off x="5410263" y="22281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{B0E4E8EC-C440-4A33-AD05-43E47FBDFCE8}</a:tableStyleId>
              </a:tblPr>
              <a:tblGrid>
                <a:gridCol w="846100"/>
                <a:gridCol w="846100"/>
                <a:gridCol w="846100"/>
                <a:gridCol w="846100"/>
              </a:tblGrid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4" name="Google Shape;104;p4"/>
          <p:cNvSpPr txBox="1"/>
          <p:nvPr/>
        </p:nvSpPr>
        <p:spPr>
          <a:xfrm>
            <a:off x="5464270" y="5578852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negligible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6402580" y="5578853"/>
            <a:ext cx="10081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Minor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7102453" y="5578853"/>
            <a:ext cx="9001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8002555" y="5581961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4006107" y="4937663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Negligible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4006107" y="4130767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3987813" y="3323871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3898095" y="2516975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6389494" y="5813537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/>
          </a:p>
        </p:txBody>
      </p:sp>
      <p:sp>
        <p:nvSpPr>
          <p:cNvPr id="113" name="Google Shape;113;p4"/>
          <p:cNvSpPr/>
          <p:nvPr/>
        </p:nvSpPr>
        <p:spPr>
          <a:xfrm>
            <a:off x="239678" y="2307021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Uncertainty: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Rationale:</a:t>
            </a:r>
            <a:endParaRPr/>
          </a:p>
        </p:txBody>
      </p:sp>
      <p:sp>
        <p:nvSpPr>
          <p:cNvPr id="114" name="Google Shape;114;p4"/>
          <p:cNvSpPr/>
          <p:nvPr/>
        </p:nvSpPr>
        <p:spPr>
          <a:xfrm>
            <a:off x="258413" y="4023263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Uncertainty: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Rationale:</a:t>
            </a:r>
            <a:endParaRPr/>
          </a:p>
        </p:txBody>
      </p:sp>
      <p:sp>
        <p:nvSpPr>
          <p:cNvPr id="115" name="Google Shape;115;p4"/>
          <p:cNvSpPr/>
          <p:nvPr/>
        </p:nvSpPr>
        <p:spPr>
          <a:xfrm>
            <a:off x="3100321" y="3237388"/>
            <a:ext cx="181157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Technical interpretation risk assessment question 1: 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239678" y="80718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Risk assessment question 2: What is the likelihood and impact of… </a:t>
            </a:r>
            <a:br>
              <a:rPr lang="en-US" sz="3959"/>
            </a:br>
            <a:br>
              <a:rPr lang="en-US" sz="3959"/>
            </a:br>
            <a:endParaRPr sz="2520"/>
          </a:p>
        </p:txBody>
      </p:sp>
      <p:graphicFrame>
        <p:nvGraphicFramePr>
          <p:cNvPr id="127" name="Google Shape;127;p6"/>
          <p:cNvGraphicFramePr/>
          <p:nvPr/>
        </p:nvGraphicFramePr>
        <p:xfrm>
          <a:off x="5410263" y="22281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{B0E4E8EC-C440-4A33-AD05-43E47FBDFCE8}</a:tableStyleId>
              </a:tblPr>
              <a:tblGrid>
                <a:gridCol w="846100"/>
                <a:gridCol w="846100"/>
                <a:gridCol w="846100"/>
                <a:gridCol w="846100"/>
              </a:tblGrid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82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8" name="Google Shape;128;p6"/>
          <p:cNvSpPr txBox="1"/>
          <p:nvPr/>
        </p:nvSpPr>
        <p:spPr>
          <a:xfrm>
            <a:off x="5464270" y="5578852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negligible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6402580" y="5578853"/>
            <a:ext cx="10081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Minor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7102453" y="5578853"/>
            <a:ext cx="9001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8002555" y="5581961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4006107" y="4937663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Negligible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4006107" y="4130767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3987813" y="3323871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/>
          <p:nvPr/>
        </p:nvSpPr>
        <p:spPr>
          <a:xfrm>
            <a:off x="3898095" y="2516975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6389494" y="5813537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239678" y="2307021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Uncertainty: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Rationale:</a:t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258413" y="4023263"/>
            <a:ext cx="189319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Uncertainty: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Rationale:</a:t>
            </a: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3100321" y="3237388"/>
            <a:ext cx="181157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Technical interpretation risk assessment question 2: </a:t>
            </a:r>
            <a:endParaRPr/>
          </a:p>
        </p:txBody>
      </p:sp>
      <p:sp>
        <p:nvSpPr>
          <p:cNvPr id="145" name="Google Shape;145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Information gaps </a:t>
            </a:r>
            <a:endParaRPr/>
          </a:p>
        </p:txBody>
      </p:sp>
      <p:sp>
        <p:nvSpPr>
          <p:cNvPr id="151" name="Google Shape;151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Management and communications options </a:t>
            </a:r>
            <a:endParaRPr/>
          </a:p>
        </p:txBody>
      </p:sp>
      <p:sp>
        <p:nvSpPr>
          <p:cNvPr id="157" name="Google Shape;157;p9"/>
          <p:cNvSpPr txBox="1"/>
          <p:nvPr>
            <p:ph idx="1" type="body"/>
          </p:nvPr>
        </p:nvSpPr>
        <p:spPr>
          <a:xfrm>
            <a:off x="628650" y="4355743"/>
            <a:ext cx="7886700" cy="18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2018-07-18T13:36:33Z</dcterms:created>
  <dc:creator>MUMFORD, Elizabeth</dc:creator>
</cp:coreProperties>
</file>