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3" roundtripDataSignature="AMtx7mi35zcCsziEy1udClyXQcldiQQn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4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2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image" Target="../media/image30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Relationship Id="rId8" Type="http://schemas.openxmlformats.org/officeDocument/2006/relationships/image" Target="../media/image1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Relationship Id="rId7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28.png"/><Relationship Id="rId7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oie.int/en/for-the-media/onehealth/controlling-health-risks/national-collaboration/" TargetMode="External"/><Relationship Id="rId4" Type="http://schemas.openxmlformats.org/officeDocument/2006/relationships/hyperlink" Target="http://www.who.int/initiatives/tripartite-zoonosis-guide" TargetMode="External"/><Relationship Id="rId5" Type="http://schemas.openxmlformats.org/officeDocument/2006/relationships/hyperlink" Target="http://www.fao.org/animal-health/en/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524000" y="579614"/>
            <a:ext cx="91440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Joint Risk Assessment 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524000" y="1534737"/>
            <a:ext cx="9144000" cy="82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at the Human-Animal-Environment Interface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0" y="5476875"/>
            <a:ext cx="12192000" cy="1381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0041" y="5842824"/>
            <a:ext cx="6851918" cy="64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04" name="Google Shape;1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1362" y="1827656"/>
            <a:ext cx="2969275" cy="256698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524000" y="429182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MODULE 0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/>
          <p:nvPr>
            <p:ph type="title"/>
          </p:nvPr>
        </p:nvSpPr>
        <p:spPr>
          <a:xfrm>
            <a:off x="572526" y="268164"/>
            <a:ext cx="10019137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lt1"/>
                </a:solidFill>
              </a:rPr>
              <a:t>A standard Tripartite (FAO-OIE-WHO) operational tool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184" name="Google Shape;1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748876" y="1408760"/>
            <a:ext cx="10043211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JRA OT allows technical staff to conduct joint qualitative risk assessments at the national or subnational level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10-step method for assessing risk at the human-animal-environmental interface: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Qualitative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of a single hazard (e.g. health event or priority zoonotic disease)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existing technical knowledge and available data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iteratively repeated and updated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Ensures science-informed / evidence-based risk management and communication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replace sector-specific risk assessments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/>
          <p:nvPr>
            <p:ph type="title"/>
          </p:nvPr>
        </p:nvSpPr>
        <p:spPr>
          <a:xfrm>
            <a:off x="572526" y="268164"/>
            <a:ext cx="10019137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3200">
                <a:solidFill>
                  <a:schemeClr val="lt1"/>
                </a:solidFill>
              </a:rPr>
              <a:t>Values and integrates sector-specific risk assessments into the JRA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195" name="Google Shape;1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Information from sector-specific risk assessments inform the JRA and vice versa</a:t>
            </a: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44413" y="5884876"/>
            <a:ext cx="7307796" cy="26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75706" y="2544572"/>
            <a:ext cx="597442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Sector-specific risk assessments are required to manage unique risks related to each sector, including: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Sector-related risk assessment questions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Sectoral context, perspectives, priorities, and mandates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6742722" y="2385645"/>
            <a:ext cx="1807307" cy="918307"/>
          </a:xfrm>
          <a:prstGeom prst="roundRect">
            <a:avLst>
              <a:gd fmla="val 16667" name="adj"/>
            </a:avLst>
          </a:prstGeom>
          <a:solidFill>
            <a:srgbClr val="3E3C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Sector specific assessment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1"/>
          <p:cNvSpPr/>
          <p:nvPr/>
        </p:nvSpPr>
        <p:spPr>
          <a:xfrm>
            <a:off x="9741876" y="3655645"/>
            <a:ext cx="1807306" cy="918307"/>
          </a:xfrm>
          <a:prstGeom prst="roundRect">
            <a:avLst>
              <a:gd fmla="val 16667" name="adj"/>
            </a:avLst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Joint risk assessment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6739059" y="4970829"/>
            <a:ext cx="1807306" cy="918307"/>
          </a:xfrm>
          <a:prstGeom prst="roundRect">
            <a:avLst>
              <a:gd fmla="val 16667" name="adj"/>
            </a:avLst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Sector-specific assessment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6622074" y="2010996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health sector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9715255" y="3248025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sectors</a:t>
            </a:r>
            <a:endParaRPr/>
          </a:p>
        </p:txBody>
      </p:sp>
      <p:sp>
        <p:nvSpPr>
          <p:cNvPr id="204" name="Google Shape;204;p11"/>
          <p:cNvSpPr txBox="1"/>
          <p:nvPr/>
        </p:nvSpPr>
        <p:spPr>
          <a:xfrm>
            <a:off x="6575669" y="4572978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health sector</a:t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 rot="1080000">
            <a:off x="8733529" y="2861803"/>
            <a:ext cx="1309076" cy="18561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 rot="1080000">
            <a:off x="8721031" y="2642858"/>
            <a:ext cx="1719384" cy="18561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 rot="-1740000">
            <a:off x="8745160" y="5055049"/>
            <a:ext cx="1279769" cy="16607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 flipH="1" rot="9060000">
            <a:off x="8905598" y="5179580"/>
            <a:ext cx="1660769" cy="185615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Benefits of the JRA OT </a:t>
            </a:r>
            <a:endParaRPr/>
          </a:p>
        </p:txBody>
      </p:sp>
      <p:sp>
        <p:nvSpPr>
          <p:cNvPr id="215" name="Google Shape;21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216" name="Google Shape;2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777631" y="1710685"/>
            <a:ext cx="915181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a national structure and approach for conducting JRAs at the national or subnational levels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 joint hazards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 all relevant sectors in technical risk assessment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decision makers to implement evidence-based approaches for risk management and communication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Fosters regular communication among sectors 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Identifies missing information and knowledge gaps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/>
          <p:nvPr>
            <p:ph type="ctrTitle"/>
          </p:nvPr>
        </p:nvSpPr>
        <p:spPr>
          <a:xfrm>
            <a:off x="1524000" y="2913856"/>
            <a:ext cx="91440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"/>
          <p:cNvSpPr txBox="1"/>
          <p:nvPr>
            <p:ph type="ctrTitle"/>
          </p:nvPr>
        </p:nvSpPr>
        <p:spPr>
          <a:xfrm>
            <a:off x="1524000" y="3431441"/>
            <a:ext cx="91440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Background: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Technical Development &amp; Pilot of the JRA OT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</a:rPr>
              <a:t>It all started with the Tripartite Zoonoses Guide (TZG) </a:t>
            </a:r>
            <a:r>
              <a:rPr lang="en-US">
                <a:solidFill>
                  <a:schemeClr val="lt1"/>
                </a:solidFill>
              </a:rPr>
              <a:t>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6" name="Google Shape;23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237" name="Google Shape;2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 txBox="1"/>
          <p:nvPr/>
        </p:nvSpPr>
        <p:spPr>
          <a:xfrm>
            <a:off x="773809" y="1400175"/>
            <a:ext cx="97459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Taking a Multisectoral, One Health Approach:</a:t>
            </a:r>
            <a:endParaRPr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A Tripartite Guide to Addressing Zoonotic Diseases in Countries </a:t>
            </a:r>
            <a:endParaRPr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777631" y="2328911"/>
            <a:ext cx="915181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 key principles and technical guidance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241" name="Google Shape;24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9960" y="1567132"/>
            <a:ext cx="3056985" cy="4313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42" name="Google Shape;24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740" y="3332305"/>
            <a:ext cx="6409426" cy="2465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6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Three Operational Tools (OTs) in development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49" name="Google Shape;2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250" name="Google Shape;2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6"/>
          <p:cNvSpPr txBox="1"/>
          <p:nvPr/>
        </p:nvSpPr>
        <p:spPr>
          <a:xfrm>
            <a:off x="773809" y="1400175"/>
            <a:ext cx="97459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Taking a Multisectoral, One Health Approach:</a:t>
            </a:r>
            <a:endParaRPr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A Tripartite Guide to Addressing Zoonotic Diseases in Countries </a:t>
            </a:r>
            <a:endParaRPr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sign&#10;&#10;Description automatically generated" id="253" name="Google Shape;253;p16"/>
          <p:cNvPicPr preferRelativeResize="0"/>
          <p:nvPr/>
        </p:nvPicPr>
        <p:blipFill rotWithShape="1">
          <a:blip r:embed="rId4">
            <a:alphaModFix/>
          </a:blip>
          <a:srcRect b="53179" l="224" r="76457" t="0"/>
          <a:stretch/>
        </p:blipFill>
        <p:spPr>
          <a:xfrm>
            <a:off x="1323047" y="2656569"/>
            <a:ext cx="3032997" cy="2368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54" name="Google Shape;254;p16"/>
          <p:cNvPicPr preferRelativeResize="0"/>
          <p:nvPr/>
        </p:nvPicPr>
        <p:blipFill rotWithShape="1">
          <a:blip r:embed="rId4">
            <a:alphaModFix/>
          </a:blip>
          <a:srcRect b="581" l="25336" r="51286" t="45715"/>
          <a:stretch/>
        </p:blipFill>
        <p:spPr>
          <a:xfrm>
            <a:off x="4192439" y="2421207"/>
            <a:ext cx="4416979" cy="3940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automatically generated" id="255" name="Google Shape;255;p16"/>
          <p:cNvPicPr preferRelativeResize="0"/>
          <p:nvPr/>
        </p:nvPicPr>
        <p:blipFill rotWithShape="1">
          <a:blip r:embed="rId4">
            <a:alphaModFix/>
          </a:blip>
          <a:srcRect b="50067" l="76428" r="223" t="0"/>
          <a:stretch/>
        </p:blipFill>
        <p:spPr>
          <a:xfrm>
            <a:off x="8173068" y="1908946"/>
            <a:ext cx="2732934" cy="219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JRA OT tevelopment Timeline</a:t>
            </a:r>
            <a:endParaRPr/>
          </a:p>
        </p:txBody>
      </p:sp>
      <p:sp>
        <p:nvSpPr>
          <p:cNvPr id="262" name="Google Shape;26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263" name="Google Shape;2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7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Iterative development, implementation, and evaluation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777631" y="1969477"/>
            <a:ext cx="9151815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Area Working Group 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JRA OT Technical Workshop, October 2017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country pilots and iterative improvement, 2018-2020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JRA OT finalisation meeting, February 2020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technical translations, September 2020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Cleared for publication by the Tripartite, October 2020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virtually facilitated JRA OT, October 2020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posing for a photo&#10;&#10;Description automatically generated" id="270" name="Google Shape;270;p18"/>
          <p:cNvPicPr preferRelativeResize="0"/>
          <p:nvPr/>
        </p:nvPicPr>
        <p:blipFill rotWithShape="1">
          <a:blip r:embed="rId3">
            <a:alphaModFix/>
          </a:blip>
          <a:srcRect b="14777" l="0" r="2" t="5424"/>
          <a:stretch/>
        </p:blipFill>
        <p:spPr>
          <a:xfrm>
            <a:off x="641276" y="557186"/>
            <a:ext cx="4013020" cy="2228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at a table&#10;&#10;Description automatically generated" id="271" name="Google Shape;271;p18"/>
          <p:cNvPicPr preferRelativeResize="0"/>
          <p:nvPr/>
        </p:nvPicPr>
        <p:blipFill rotWithShape="1">
          <a:blip r:embed="rId4">
            <a:alphaModFix/>
          </a:blip>
          <a:srcRect b="22738" l="0" r="-2" t="14826"/>
          <a:stretch/>
        </p:blipFill>
        <p:spPr>
          <a:xfrm>
            <a:off x="643467" y="2957665"/>
            <a:ext cx="4010830" cy="3343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at a table&#10;&#10;Description automatically generated" id="272" name="Google Shape;272;p18"/>
          <p:cNvPicPr preferRelativeResize="0"/>
          <p:nvPr/>
        </p:nvPicPr>
        <p:blipFill rotWithShape="1">
          <a:blip r:embed="rId5">
            <a:alphaModFix/>
          </a:blip>
          <a:srcRect b="33956" l="0" r="2" t="1372"/>
          <a:stretch/>
        </p:blipFill>
        <p:spPr>
          <a:xfrm>
            <a:off x="4846823" y="557189"/>
            <a:ext cx="6701710" cy="57436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"/>
          <p:cNvSpPr txBox="1"/>
          <p:nvPr>
            <p:ph type="title"/>
          </p:nvPr>
        </p:nvSpPr>
        <p:spPr>
          <a:xfrm>
            <a:off x="838200" y="5186423"/>
            <a:ext cx="10515600" cy="11143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US" sz="5200"/>
              <a:t>JRA Country Pilots</a:t>
            </a:r>
            <a:endParaRPr/>
          </a:p>
        </p:txBody>
      </p:sp>
      <p:pic>
        <p:nvPicPr>
          <p:cNvPr descr="Map&#10;&#10;Description automatically generated" id="279" name="Google Shape;27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539" l="0" r="0" t="4981"/>
          <a:stretch/>
        </p:blipFill>
        <p:spPr>
          <a:xfrm>
            <a:off x="20" y="10"/>
            <a:ext cx="12191980" cy="501469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, text&#10;&#10;Description automatically generated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632" y="658538"/>
            <a:ext cx="6716272" cy="5540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4655" y="500781"/>
            <a:ext cx="4172712" cy="58564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>
            <p:ph idx="12" type="sldNum"/>
          </p:nvPr>
        </p:nvSpPr>
        <p:spPr>
          <a:xfrm>
            <a:off x="10917767" y="6500896"/>
            <a:ext cx="952499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0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Hazards assessed during pilot workshops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7" name="Google Shape;28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288" name="Google Shape;2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0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777631" y="1969477"/>
            <a:ext cx="9151815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hazards selected for pilots: 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Rabies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Zoonotic influenzas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Rift Valley Fever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Leptospirosis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Equine encephalitis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Haemorrhagic Fevers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Anthrax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1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JRA workshop agenda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8" name="Google Shape;29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299" name="Google Shape;29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1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An Example Agenda for a 3-day workshop</a:t>
            </a:r>
            <a:endParaRPr/>
          </a:p>
        </p:txBody>
      </p:sp>
      <p:sp>
        <p:nvSpPr>
          <p:cNvPr id="301" name="Google Shape;301;p21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777631" y="1778977"/>
            <a:ext cx="915181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Example: Day 0 of the agenda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Facilitator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Example: Day 1 of the agenda</a:t>
            </a:r>
            <a:endParaRPr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JRA Modules &amp; Steps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Example: Day 2 of the agenda</a:t>
            </a:r>
            <a:endParaRPr sz="24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JRA Exercise: Conducting the JRA in Working Groups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Example: Day 3 of the agenda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 of results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steps for One Health coordination/ Future JRAs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/>
          <p:nvPr>
            <p:ph type="ctrTitle"/>
          </p:nvPr>
        </p:nvSpPr>
        <p:spPr>
          <a:xfrm>
            <a:off x="1524000" y="2913856"/>
            <a:ext cx="91440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3"/>
          <p:cNvSpPr txBox="1"/>
          <p:nvPr>
            <p:ph type="ctrTitle"/>
          </p:nvPr>
        </p:nvSpPr>
        <p:spPr>
          <a:xfrm>
            <a:off x="1436077" y="2913856"/>
            <a:ext cx="8782539" cy="11377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Introduction to the 10-step JRA Method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4"/>
          <p:cNvSpPr txBox="1"/>
          <p:nvPr>
            <p:ph type="title"/>
          </p:nvPr>
        </p:nvSpPr>
        <p:spPr>
          <a:xfrm>
            <a:off x="773809" y="225032"/>
            <a:ext cx="3822497" cy="816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lt1"/>
                </a:solidFill>
              </a:rPr>
              <a:t>JRA modules &amp; steps</a:t>
            </a:r>
            <a:endParaRPr/>
          </a:p>
        </p:txBody>
      </p:sp>
      <p:sp>
        <p:nvSpPr>
          <p:cNvPr id="319" name="Google Shape;31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320" name="Google Shape;32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4"/>
          <p:cNvSpPr txBox="1"/>
          <p:nvPr/>
        </p:nvSpPr>
        <p:spPr>
          <a:xfrm>
            <a:off x="773809" y="1400175"/>
            <a:ext cx="35924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The 10 steps of the JRA OT are divided into four modules (Figure 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logo&#10;&#10;Description automatically generated" id="323" name="Google Shape;323;p24"/>
          <p:cNvPicPr preferRelativeResize="0"/>
          <p:nvPr/>
        </p:nvPicPr>
        <p:blipFill rotWithShape="1">
          <a:blip r:embed="rId4">
            <a:alphaModFix/>
          </a:blip>
          <a:srcRect b="0" l="4769" r="4768" t="0"/>
          <a:stretch/>
        </p:blipFill>
        <p:spPr>
          <a:xfrm>
            <a:off x="770627" y="2328279"/>
            <a:ext cx="1868441" cy="695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4"/>
          <p:cNvSpPr txBox="1"/>
          <p:nvPr/>
        </p:nvSpPr>
        <p:spPr>
          <a:xfrm>
            <a:off x="770626" y="3099758"/>
            <a:ext cx="27432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 highlights modules &amp; steps that are </a:t>
            </a: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recommended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 </a:t>
            </a:r>
            <a:r>
              <a:rPr b="1" lang="en-US" sz="1800">
                <a:solidFill>
                  <a:srgbClr val="D62940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descr="Timeline&#10;&#10;Description automatically generated" id="325" name="Google Shape;32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9400" y="7201"/>
            <a:ext cx="7852506" cy="685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5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5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Module 0</a:t>
            </a:r>
            <a:endParaRPr/>
          </a:p>
        </p:txBody>
      </p:sp>
      <p:sp>
        <p:nvSpPr>
          <p:cNvPr id="332" name="Google Shape;33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25"/>
          <p:cNvSpPr/>
          <p:nvPr/>
        </p:nvSpPr>
        <p:spPr>
          <a:xfrm flipH="1" rot="-5400000">
            <a:off x="6296306" y="-1029601"/>
            <a:ext cx="154904" cy="9572835"/>
          </a:xfrm>
          <a:custGeom>
            <a:rect b="b" l="l" r="r" t="t"/>
            <a:pathLst>
              <a:path extrusionOk="0" h="4008754" w="38100">
                <a:moveTo>
                  <a:pt x="19050" y="3855974"/>
                </a:moveTo>
                <a:lnTo>
                  <a:pt x="11637" y="3857470"/>
                </a:lnTo>
                <a:lnTo>
                  <a:pt x="5581" y="3861550"/>
                </a:lnTo>
                <a:lnTo>
                  <a:pt x="1497" y="3867605"/>
                </a:lnTo>
                <a:lnTo>
                  <a:pt x="0" y="3875024"/>
                </a:lnTo>
                <a:lnTo>
                  <a:pt x="0" y="3989311"/>
                </a:lnTo>
                <a:lnTo>
                  <a:pt x="1497" y="3996729"/>
                </a:lnTo>
                <a:lnTo>
                  <a:pt x="5581" y="4002784"/>
                </a:lnTo>
                <a:lnTo>
                  <a:pt x="11637" y="4006865"/>
                </a:lnTo>
                <a:lnTo>
                  <a:pt x="19050" y="4008361"/>
                </a:lnTo>
                <a:lnTo>
                  <a:pt x="26468" y="4006865"/>
                </a:lnTo>
                <a:lnTo>
                  <a:pt x="32523" y="4002784"/>
                </a:lnTo>
                <a:lnTo>
                  <a:pt x="36603" y="3996729"/>
                </a:lnTo>
                <a:lnTo>
                  <a:pt x="38100" y="3989311"/>
                </a:lnTo>
                <a:lnTo>
                  <a:pt x="38100" y="3875024"/>
                </a:lnTo>
                <a:lnTo>
                  <a:pt x="36603" y="3867605"/>
                </a:lnTo>
                <a:lnTo>
                  <a:pt x="32523" y="3861550"/>
                </a:lnTo>
                <a:lnTo>
                  <a:pt x="26468" y="3857470"/>
                </a:lnTo>
                <a:lnTo>
                  <a:pt x="19050" y="3855974"/>
                </a:lnTo>
                <a:close/>
              </a:path>
              <a:path extrusionOk="0" h="4008754" w="38100">
                <a:moveTo>
                  <a:pt x="19050" y="3170174"/>
                </a:moveTo>
                <a:lnTo>
                  <a:pt x="11637" y="3171671"/>
                </a:lnTo>
                <a:lnTo>
                  <a:pt x="5581" y="3175755"/>
                </a:lnTo>
                <a:lnTo>
                  <a:pt x="1497" y="3181811"/>
                </a:lnTo>
                <a:lnTo>
                  <a:pt x="0" y="3189224"/>
                </a:lnTo>
                <a:lnTo>
                  <a:pt x="0" y="3303524"/>
                </a:lnTo>
                <a:lnTo>
                  <a:pt x="1497" y="3310936"/>
                </a:lnTo>
                <a:lnTo>
                  <a:pt x="5581" y="3316992"/>
                </a:lnTo>
                <a:lnTo>
                  <a:pt x="11637" y="3321076"/>
                </a:lnTo>
                <a:lnTo>
                  <a:pt x="19050" y="3322574"/>
                </a:lnTo>
                <a:lnTo>
                  <a:pt x="26468" y="3321076"/>
                </a:lnTo>
                <a:lnTo>
                  <a:pt x="32523" y="3316992"/>
                </a:lnTo>
                <a:lnTo>
                  <a:pt x="36603" y="3310936"/>
                </a:lnTo>
                <a:lnTo>
                  <a:pt x="38100" y="3303524"/>
                </a:lnTo>
                <a:lnTo>
                  <a:pt x="38100" y="3189224"/>
                </a:lnTo>
                <a:lnTo>
                  <a:pt x="36603" y="3181811"/>
                </a:lnTo>
                <a:lnTo>
                  <a:pt x="32523" y="3175755"/>
                </a:lnTo>
                <a:lnTo>
                  <a:pt x="26468" y="3171671"/>
                </a:lnTo>
                <a:lnTo>
                  <a:pt x="19050" y="3170174"/>
                </a:lnTo>
                <a:close/>
              </a:path>
              <a:path extrusionOk="0" h="4008754" w="38100">
                <a:moveTo>
                  <a:pt x="19050" y="2941574"/>
                </a:moveTo>
                <a:lnTo>
                  <a:pt x="11637" y="2943070"/>
                </a:lnTo>
                <a:lnTo>
                  <a:pt x="5581" y="2947150"/>
                </a:lnTo>
                <a:lnTo>
                  <a:pt x="1497" y="2953205"/>
                </a:lnTo>
                <a:lnTo>
                  <a:pt x="0" y="2960624"/>
                </a:lnTo>
                <a:lnTo>
                  <a:pt x="0" y="3074924"/>
                </a:lnTo>
                <a:lnTo>
                  <a:pt x="1497" y="3082336"/>
                </a:lnTo>
                <a:lnTo>
                  <a:pt x="5581" y="3088392"/>
                </a:lnTo>
                <a:lnTo>
                  <a:pt x="11637" y="3092476"/>
                </a:lnTo>
                <a:lnTo>
                  <a:pt x="19050" y="3093974"/>
                </a:lnTo>
                <a:lnTo>
                  <a:pt x="26468" y="3092476"/>
                </a:lnTo>
                <a:lnTo>
                  <a:pt x="32523" y="3088392"/>
                </a:lnTo>
                <a:lnTo>
                  <a:pt x="36603" y="3082336"/>
                </a:lnTo>
                <a:lnTo>
                  <a:pt x="38100" y="3074924"/>
                </a:lnTo>
                <a:lnTo>
                  <a:pt x="38100" y="2960624"/>
                </a:lnTo>
                <a:lnTo>
                  <a:pt x="36603" y="2953205"/>
                </a:lnTo>
                <a:lnTo>
                  <a:pt x="32523" y="2947150"/>
                </a:lnTo>
                <a:lnTo>
                  <a:pt x="26468" y="2943070"/>
                </a:lnTo>
                <a:lnTo>
                  <a:pt x="19050" y="2941574"/>
                </a:lnTo>
                <a:close/>
              </a:path>
              <a:path extrusionOk="0" h="4008754" w="38100">
                <a:moveTo>
                  <a:pt x="12" y="2846971"/>
                </a:moveTo>
                <a:lnTo>
                  <a:pt x="1683" y="2854160"/>
                </a:lnTo>
                <a:lnTo>
                  <a:pt x="5797" y="2860006"/>
                </a:lnTo>
                <a:lnTo>
                  <a:pt x="11778" y="2863936"/>
                </a:lnTo>
                <a:lnTo>
                  <a:pt x="19050" y="2865374"/>
                </a:lnTo>
                <a:lnTo>
                  <a:pt x="26361" y="2863921"/>
                </a:lnTo>
                <a:lnTo>
                  <a:pt x="32361" y="2859952"/>
                </a:lnTo>
                <a:lnTo>
                  <a:pt x="36468" y="2854052"/>
                </a:lnTo>
                <a:lnTo>
                  <a:pt x="37908" y="2847657"/>
                </a:lnTo>
                <a:lnTo>
                  <a:pt x="14465" y="2847644"/>
                </a:lnTo>
                <a:lnTo>
                  <a:pt x="8420" y="2847492"/>
                </a:lnTo>
                <a:lnTo>
                  <a:pt x="4203" y="2847289"/>
                </a:lnTo>
                <a:lnTo>
                  <a:pt x="12" y="2846971"/>
                </a:lnTo>
                <a:close/>
              </a:path>
              <a:path extrusionOk="0" h="4008754" w="38100">
                <a:moveTo>
                  <a:pt x="38100" y="2846806"/>
                </a:moveTo>
                <a:lnTo>
                  <a:pt x="31496" y="2847365"/>
                </a:lnTo>
                <a:lnTo>
                  <a:pt x="24815" y="2847657"/>
                </a:lnTo>
                <a:lnTo>
                  <a:pt x="37908" y="2847657"/>
                </a:lnTo>
                <a:lnTo>
                  <a:pt x="38100" y="2846806"/>
                </a:lnTo>
                <a:close/>
              </a:path>
              <a:path extrusionOk="0" h="4008754" w="38100">
                <a:moveTo>
                  <a:pt x="38100" y="2376373"/>
                </a:moveTo>
                <a:lnTo>
                  <a:pt x="19672" y="2376373"/>
                </a:lnTo>
                <a:lnTo>
                  <a:pt x="28270" y="2376551"/>
                </a:lnTo>
                <a:lnTo>
                  <a:pt x="33210" y="2376817"/>
                </a:lnTo>
                <a:lnTo>
                  <a:pt x="38100" y="2377236"/>
                </a:lnTo>
                <a:lnTo>
                  <a:pt x="38100" y="2376373"/>
                </a:lnTo>
                <a:close/>
              </a:path>
              <a:path extrusionOk="0" h="4008754" w="38100">
                <a:moveTo>
                  <a:pt x="19050" y="2255774"/>
                </a:moveTo>
                <a:lnTo>
                  <a:pt x="11637" y="2257270"/>
                </a:lnTo>
                <a:lnTo>
                  <a:pt x="5581" y="2261350"/>
                </a:lnTo>
                <a:lnTo>
                  <a:pt x="1497" y="2267405"/>
                </a:lnTo>
                <a:lnTo>
                  <a:pt x="0" y="2274824"/>
                </a:lnTo>
                <a:lnTo>
                  <a:pt x="0" y="2377046"/>
                </a:lnTo>
                <a:lnTo>
                  <a:pt x="5905" y="2376601"/>
                </a:lnTo>
                <a:lnTo>
                  <a:pt x="11874" y="2376373"/>
                </a:lnTo>
                <a:lnTo>
                  <a:pt x="38100" y="2376373"/>
                </a:lnTo>
                <a:lnTo>
                  <a:pt x="38100" y="2274824"/>
                </a:lnTo>
                <a:lnTo>
                  <a:pt x="36603" y="2267405"/>
                </a:lnTo>
                <a:lnTo>
                  <a:pt x="32523" y="2261350"/>
                </a:lnTo>
                <a:lnTo>
                  <a:pt x="26468" y="2257270"/>
                </a:lnTo>
                <a:lnTo>
                  <a:pt x="19050" y="2255774"/>
                </a:lnTo>
                <a:close/>
              </a:path>
              <a:path extrusionOk="0" h="4008754" w="38100">
                <a:moveTo>
                  <a:pt x="19050" y="2027174"/>
                </a:moveTo>
                <a:lnTo>
                  <a:pt x="11637" y="2028670"/>
                </a:lnTo>
                <a:lnTo>
                  <a:pt x="5581" y="2032750"/>
                </a:lnTo>
                <a:lnTo>
                  <a:pt x="1497" y="2038805"/>
                </a:lnTo>
                <a:lnTo>
                  <a:pt x="0" y="2046224"/>
                </a:lnTo>
                <a:lnTo>
                  <a:pt x="0" y="2160524"/>
                </a:lnTo>
                <a:lnTo>
                  <a:pt x="1497" y="2167942"/>
                </a:lnTo>
                <a:lnTo>
                  <a:pt x="5581" y="2173997"/>
                </a:lnTo>
                <a:lnTo>
                  <a:pt x="11637" y="2178077"/>
                </a:lnTo>
                <a:lnTo>
                  <a:pt x="19050" y="2179574"/>
                </a:lnTo>
                <a:lnTo>
                  <a:pt x="26468" y="2178077"/>
                </a:lnTo>
                <a:lnTo>
                  <a:pt x="32523" y="2173997"/>
                </a:lnTo>
                <a:lnTo>
                  <a:pt x="36603" y="2167942"/>
                </a:lnTo>
                <a:lnTo>
                  <a:pt x="38100" y="2160524"/>
                </a:lnTo>
                <a:lnTo>
                  <a:pt x="38100" y="2046224"/>
                </a:lnTo>
                <a:lnTo>
                  <a:pt x="36603" y="2038805"/>
                </a:lnTo>
                <a:lnTo>
                  <a:pt x="32523" y="2032750"/>
                </a:lnTo>
                <a:lnTo>
                  <a:pt x="26468" y="2028670"/>
                </a:lnTo>
                <a:lnTo>
                  <a:pt x="19050" y="2027174"/>
                </a:lnTo>
                <a:close/>
              </a:path>
              <a:path extrusionOk="0" h="4008754" w="38100">
                <a:moveTo>
                  <a:pt x="0" y="1898040"/>
                </a:moveTo>
                <a:lnTo>
                  <a:pt x="0" y="1931924"/>
                </a:lnTo>
                <a:lnTo>
                  <a:pt x="1497" y="1939336"/>
                </a:lnTo>
                <a:lnTo>
                  <a:pt x="5581" y="1945392"/>
                </a:lnTo>
                <a:lnTo>
                  <a:pt x="11637" y="1949476"/>
                </a:lnTo>
                <a:lnTo>
                  <a:pt x="19050" y="1950974"/>
                </a:lnTo>
                <a:lnTo>
                  <a:pt x="26468" y="1949476"/>
                </a:lnTo>
                <a:lnTo>
                  <a:pt x="32523" y="1945392"/>
                </a:lnTo>
                <a:lnTo>
                  <a:pt x="36603" y="1939336"/>
                </a:lnTo>
                <a:lnTo>
                  <a:pt x="38100" y="1931924"/>
                </a:lnTo>
                <a:lnTo>
                  <a:pt x="38100" y="1898713"/>
                </a:lnTo>
                <a:lnTo>
                  <a:pt x="11925" y="1898713"/>
                </a:lnTo>
                <a:lnTo>
                  <a:pt x="5930" y="1898484"/>
                </a:lnTo>
                <a:lnTo>
                  <a:pt x="0" y="1898040"/>
                </a:lnTo>
                <a:close/>
              </a:path>
              <a:path extrusionOk="0" h="4008754" w="38100">
                <a:moveTo>
                  <a:pt x="38100" y="1897862"/>
                </a:moveTo>
                <a:lnTo>
                  <a:pt x="31470" y="1898421"/>
                </a:lnTo>
                <a:lnTo>
                  <a:pt x="24765" y="1898713"/>
                </a:lnTo>
                <a:lnTo>
                  <a:pt x="38100" y="1898713"/>
                </a:lnTo>
                <a:lnTo>
                  <a:pt x="38100" y="1897862"/>
                </a:lnTo>
                <a:close/>
              </a:path>
              <a:path extrusionOk="0" h="4008754" w="38100">
                <a:moveTo>
                  <a:pt x="38100" y="1427454"/>
                </a:moveTo>
                <a:lnTo>
                  <a:pt x="24765" y="1427454"/>
                </a:lnTo>
                <a:lnTo>
                  <a:pt x="31470" y="1427746"/>
                </a:lnTo>
                <a:lnTo>
                  <a:pt x="38100" y="1428305"/>
                </a:lnTo>
                <a:lnTo>
                  <a:pt x="38100" y="1427454"/>
                </a:lnTo>
                <a:close/>
              </a:path>
              <a:path extrusionOk="0" h="4008754" w="38100">
                <a:moveTo>
                  <a:pt x="19050" y="1341374"/>
                </a:moveTo>
                <a:lnTo>
                  <a:pt x="11637" y="1342870"/>
                </a:lnTo>
                <a:lnTo>
                  <a:pt x="5581" y="1346950"/>
                </a:lnTo>
                <a:lnTo>
                  <a:pt x="1497" y="1353005"/>
                </a:lnTo>
                <a:lnTo>
                  <a:pt x="0" y="1360424"/>
                </a:lnTo>
                <a:lnTo>
                  <a:pt x="0" y="1428127"/>
                </a:lnTo>
                <a:lnTo>
                  <a:pt x="5930" y="1427683"/>
                </a:lnTo>
                <a:lnTo>
                  <a:pt x="11925" y="1427454"/>
                </a:lnTo>
                <a:lnTo>
                  <a:pt x="38100" y="1427454"/>
                </a:lnTo>
                <a:lnTo>
                  <a:pt x="38100" y="1360424"/>
                </a:lnTo>
                <a:lnTo>
                  <a:pt x="36603" y="1353005"/>
                </a:lnTo>
                <a:lnTo>
                  <a:pt x="32523" y="1346950"/>
                </a:lnTo>
                <a:lnTo>
                  <a:pt x="26468" y="1342870"/>
                </a:lnTo>
                <a:lnTo>
                  <a:pt x="19050" y="1341374"/>
                </a:lnTo>
                <a:close/>
              </a:path>
              <a:path extrusionOk="0" h="4008754" w="38100">
                <a:moveTo>
                  <a:pt x="19050" y="1112786"/>
                </a:moveTo>
                <a:lnTo>
                  <a:pt x="11637" y="1114282"/>
                </a:lnTo>
                <a:lnTo>
                  <a:pt x="5581" y="1118362"/>
                </a:lnTo>
                <a:lnTo>
                  <a:pt x="1497" y="1124413"/>
                </a:lnTo>
                <a:lnTo>
                  <a:pt x="0" y="1131824"/>
                </a:lnTo>
                <a:lnTo>
                  <a:pt x="0" y="1246124"/>
                </a:lnTo>
                <a:lnTo>
                  <a:pt x="1497" y="1253536"/>
                </a:lnTo>
                <a:lnTo>
                  <a:pt x="5581" y="1259592"/>
                </a:lnTo>
                <a:lnTo>
                  <a:pt x="11637" y="1263676"/>
                </a:lnTo>
                <a:lnTo>
                  <a:pt x="19050" y="1265174"/>
                </a:lnTo>
                <a:lnTo>
                  <a:pt x="26468" y="1263676"/>
                </a:lnTo>
                <a:lnTo>
                  <a:pt x="32523" y="1259592"/>
                </a:lnTo>
                <a:lnTo>
                  <a:pt x="36603" y="1253536"/>
                </a:lnTo>
                <a:lnTo>
                  <a:pt x="38100" y="1246124"/>
                </a:lnTo>
                <a:lnTo>
                  <a:pt x="38100" y="1131824"/>
                </a:lnTo>
                <a:lnTo>
                  <a:pt x="36603" y="1124413"/>
                </a:lnTo>
                <a:lnTo>
                  <a:pt x="32523" y="1118362"/>
                </a:lnTo>
                <a:lnTo>
                  <a:pt x="26468" y="1114282"/>
                </a:lnTo>
                <a:lnTo>
                  <a:pt x="19050" y="1112786"/>
                </a:lnTo>
                <a:close/>
              </a:path>
              <a:path extrusionOk="0" h="4008754" w="38100">
                <a:moveTo>
                  <a:pt x="0" y="949109"/>
                </a:moveTo>
                <a:lnTo>
                  <a:pt x="0" y="1017524"/>
                </a:lnTo>
                <a:lnTo>
                  <a:pt x="1497" y="1024936"/>
                </a:lnTo>
                <a:lnTo>
                  <a:pt x="5581" y="1030992"/>
                </a:lnTo>
                <a:lnTo>
                  <a:pt x="11637" y="1035076"/>
                </a:lnTo>
                <a:lnTo>
                  <a:pt x="19050" y="1036574"/>
                </a:lnTo>
                <a:lnTo>
                  <a:pt x="26468" y="1035076"/>
                </a:lnTo>
                <a:lnTo>
                  <a:pt x="32523" y="1030992"/>
                </a:lnTo>
                <a:lnTo>
                  <a:pt x="36603" y="1024936"/>
                </a:lnTo>
                <a:lnTo>
                  <a:pt x="38100" y="1017524"/>
                </a:lnTo>
                <a:lnTo>
                  <a:pt x="38100" y="949794"/>
                </a:lnTo>
                <a:lnTo>
                  <a:pt x="11925" y="949794"/>
                </a:lnTo>
                <a:lnTo>
                  <a:pt x="5930" y="949553"/>
                </a:lnTo>
                <a:lnTo>
                  <a:pt x="0" y="949109"/>
                </a:lnTo>
                <a:close/>
              </a:path>
              <a:path extrusionOk="0" h="4008754" w="38100">
                <a:moveTo>
                  <a:pt x="38100" y="948944"/>
                </a:moveTo>
                <a:lnTo>
                  <a:pt x="31470" y="949502"/>
                </a:lnTo>
                <a:lnTo>
                  <a:pt x="24765" y="949794"/>
                </a:lnTo>
                <a:lnTo>
                  <a:pt x="38100" y="949794"/>
                </a:lnTo>
                <a:lnTo>
                  <a:pt x="38100" y="948944"/>
                </a:lnTo>
                <a:close/>
              </a:path>
              <a:path extrusionOk="0" h="4008754" w="38100">
                <a:moveTo>
                  <a:pt x="38100" y="478510"/>
                </a:moveTo>
                <a:lnTo>
                  <a:pt x="24765" y="478510"/>
                </a:lnTo>
                <a:lnTo>
                  <a:pt x="31470" y="478802"/>
                </a:lnTo>
                <a:lnTo>
                  <a:pt x="38100" y="479361"/>
                </a:lnTo>
                <a:lnTo>
                  <a:pt x="38100" y="478510"/>
                </a:lnTo>
                <a:close/>
              </a:path>
              <a:path extrusionOk="0" h="4008754" w="38100">
                <a:moveTo>
                  <a:pt x="19050" y="426986"/>
                </a:moveTo>
                <a:lnTo>
                  <a:pt x="11637" y="428482"/>
                </a:lnTo>
                <a:lnTo>
                  <a:pt x="5581" y="432563"/>
                </a:lnTo>
                <a:lnTo>
                  <a:pt x="1497" y="438618"/>
                </a:lnTo>
                <a:lnTo>
                  <a:pt x="0" y="446036"/>
                </a:lnTo>
                <a:lnTo>
                  <a:pt x="0" y="479183"/>
                </a:lnTo>
                <a:lnTo>
                  <a:pt x="5930" y="478739"/>
                </a:lnTo>
                <a:lnTo>
                  <a:pt x="11925" y="478510"/>
                </a:lnTo>
                <a:lnTo>
                  <a:pt x="38100" y="478510"/>
                </a:lnTo>
                <a:lnTo>
                  <a:pt x="38100" y="446036"/>
                </a:lnTo>
                <a:lnTo>
                  <a:pt x="36603" y="438618"/>
                </a:lnTo>
                <a:lnTo>
                  <a:pt x="32523" y="432563"/>
                </a:lnTo>
                <a:lnTo>
                  <a:pt x="26468" y="428482"/>
                </a:lnTo>
                <a:lnTo>
                  <a:pt x="19050" y="426986"/>
                </a:lnTo>
                <a:close/>
              </a:path>
              <a:path extrusionOk="0" h="4008754" w="38100">
                <a:moveTo>
                  <a:pt x="19050" y="198374"/>
                </a:moveTo>
                <a:lnTo>
                  <a:pt x="11637" y="199871"/>
                </a:lnTo>
                <a:lnTo>
                  <a:pt x="5581" y="203955"/>
                </a:lnTo>
                <a:lnTo>
                  <a:pt x="1497" y="210011"/>
                </a:lnTo>
                <a:lnTo>
                  <a:pt x="0" y="217424"/>
                </a:lnTo>
                <a:lnTo>
                  <a:pt x="0" y="331724"/>
                </a:lnTo>
                <a:lnTo>
                  <a:pt x="1497" y="339136"/>
                </a:lnTo>
                <a:lnTo>
                  <a:pt x="5581" y="345192"/>
                </a:lnTo>
                <a:lnTo>
                  <a:pt x="11637" y="349276"/>
                </a:lnTo>
                <a:lnTo>
                  <a:pt x="19050" y="350774"/>
                </a:lnTo>
                <a:lnTo>
                  <a:pt x="26468" y="349276"/>
                </a:lnTo>
                <a:lnTo>
                  <a:pt x="32523" y="345192"/>
                </a:lnTo>
                <a:lnTo>
                  <a:pt x="36603" y="339136"/>
                </a:lnTo>
                <a:lnTo>
                  <a:pt x="38100" y="331724"/>
                </a:lnTo>
                <a:lnTo>
                  <a:pt x="38100" y="217424"/>
                </a:lnTo>
                <a:lnTo>
                  <a:pt x="36603" y="210011"/>
                </a:lnTo>
                <a:lnTo>
                  <a:pt x="32523" y="203955"/>
                </a:lnTo>
                <a:lnTo>
                  <a:pt x="26468" y="199871"/>
                </a:lnTo>
                <a:lnTo>
                  <a:pt x="19050" y="198374"/>
                </a:lnTo>
                <a:close/>
              </a:path>
              <a:path extrusionOk="0" h="4008754" w="38100">
                <a:moveTo>
                  <a:pt x="0" y="165"/>
                </a:moveTo>
                <a:lnTo>
                  <a:pt x="0" y="103136"/>
                </a:lnTo>
                <a:lnTo>
                  <a:pt x="1497" y="110549"/>
                </a:lnTo>
                <a:lnTo>
                  <a:pt x="5581" y="116605"/>
                </a:lnTo>
                <a:lnTo>
                  <a:pt x="11637" y="120688"/>
                </a:lnTo>
                <a:lnTo>
                  <a:pt x="19050" y="122186"/>
                </a:lnTo>
                <a:lnTo>
                  <a:pt x="26468" y="120688"/>
                </a:lnTo>
                <a:lnTo>
                  <a:pt x="32523" y="116605"/>
                </a:lnTo>
                <a:lnTo>
                  <a:pt x="36603" y="110549"/>
                </a:lnTo>
                <a:lnTo>
                  <a:pt x="38100" y="103136"/>
                </a:lnTo>
                <a:lnTo>
                  <a:pt x="38100" y="850"/>
                </a:lnTo>
                <a:lnTo>
                  <a:pt x="11925" y="850"/>
                </a:lnTo>
                <a:lnTo>
                  <a:pt x="5930" y="622"/>
                </a:lnTo>
                <a:lnTo>
                  <a:pt x="0" y="165"/>
                </a:lnTo>
                <a:close/>
              </a:path>
              <a:path extrusionOk="0" h="4008754" w="38100">
                <a:moveTo>
                  <a:pt x="38100" y="0"/>
                </a:moveTo>
                <a:lnTo>
                  <a:pt x="31470" y="558"/>
                </a:lnTo>
                <a:lnTo>
                  <a:pt x="24765" y="850"/>
                </a:lnTo>
                <a:lnTo>
                  <a:pt x="38100" y="850"/>
                </a:lnTo>
                <a:lnTo>
                  <a:pt x="38100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5"/>
          <p:cNvSpPr/>
          <p:nvPr/>
        </p:nvSpPr>
        <p:spPr>
          <a:xfrm rot="-5400000">
            <a:off x="11062681" y="3535532"/>
            <a:ext cx="624269" cy="442578"/>
          </a:xfrm>
          <a:custGeom>
            <a:rect b="b" l="l" r="r" t="t"/>
            <a:pathLst>
              <a:path extrusionOk="0" h="220979" w="397510">
                <a:moveTo>
                  <a:pt x="23920" y="5410"/>
                </a:moveTo>
                <a:lnTo>
                  <a:pt x="14179" y="5410"/>
                </a:lnTo>
                <a:lnTo>
                  <a:pt x="9302" y="7264"/>
                </a:lnTo>
                <a:lnTo>
                  <a:pt x="5581" y="10985"/>
                </a:lnTo>
                <a:lnTo>
                  <a:pt x="1395" y="17287"/>
                </a:lnTo>
                <a:lnTo>
                  <a:pt x="0" y="24455"/>
                </a:lnTo>
                <a:lnTo>
                  <a:pt x="1395" y="31625"/>
                </a:lnTo>
                <a:lnTo>
                  <a:pt x="5581" y="37934"/>
                </a:lnTo>
                <a:lnTo>
                  <a:pt x="186035" y="218389"/>
                </a:lnTo>
                <a:lnTo>
                  <a:pt x="190950" y="220433"/>
                </a:lnTo>
                <a:lnTo>
                  <a:pt x="200983" y="220433"/>
                </a:lnTo>
                <a:lnTo>
                  <a:pt x="205886" y="218389"/>
                </a:lnTo>
                <a:lnTo>
                  <a:pt x="249846" y="174434"/>
                </a:lnTo>
                <a:lnTo>
                  <a:pt x="195967" y="174434"/>
                </a:lnTo>
                <a:lnTo>
                  <a:pt x="28797" y="7264"/>
                </a:lnTo>
                <a:lnTo>
                  <a:pt x="23920" y="5410"/>
                </a:lnTo>
                <a:close/>
              </a:path>
              <a:path extrusionOk="0" h="220979" w="397510">
                <a:moveTo>
                  <a:pt x="383165" y="0"/>
                </a:moveTo>
                <a:lnTo>
                  <a:pt x="373411" y="0"/>
                </a:lnTo>
                <a:lnTo>
                  <a:pt x="368534" y="1854"/>
                </a:lnTo>
                <a:lnTo>
                  <a:pt x="195967" y="174434"/>
                </a:lnTo>
                <a:lnTo>
                  <a:pt x="249846" y="174434"/>
                </a:lnTo>
                <a:lnTo>
                  <a:pt x="391775" y="32524"/>
                </a:lnTo>
                <a:lnTo>
                  <a:pt x="395955" y="26222"/>
                </a:lnTo>
                <a:lnTo>
                  <a:pt x="397348" y="19054"/>
                </a:lnTo>
                <a:lnTo>
                  <a:pt x="395955" y="11884"/>
                </a:lnTo>
                <a:lnTo>
                  <a:pt x="391775" y="5575"/>
                </a:lnTo>
                <a:lnTo>
                  <a:pt x="388042" y="1854"/>
                </a:lnTo>
                <a:lnTo>
                  <a:pt x="383165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35" name="Google Shape;3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853" y="2839883"/>
            <a:ext cx="1832987" cy="1833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36" name="Google Shape;33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3077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37" name="Google Shape;33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9826" y="3029502"/>
            <a:ext cx="1453933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38" name="Google Shape;338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4401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39" name="Google Shape;339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08978" y="3029502"/>
            <a:ext cx="1453934" cy="145463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5"/>
          <p:cNvSpPr txBox="1"/>
          <p:nvPr/>
        </p:nvSpPr>
        <p:spPr>
          <a:xfrm>
            <a:off x="334423" y="4745355"/>
            <a:ext cx="1617849" cy="362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5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MODULE 0</a:t>
            </a:r>
            <a:endParaRPr b="1" sz="14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321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4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CC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5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&#10;&#10;Description automatically generated" id="342" name="Google Shape;342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1308" y="4899395"/>
            <a:ext cx="6452557" cy="1458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6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6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Module 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26"/>
          <p:cNvSpPr/>
          <p:nvPr/>
        </p:nvSpPr>
        <p:spPr>
          <a:xfrm flipH="1" rot="-5400000">
            <a:off x="6296306" y="-1029601"/>
            <a:ext cx="154904" cy="9572835"/>
          </a:xfrm>
          <a:custGeom>
            <a:rect b="b" l="l" r="r" t="t"/>
            <a:pathLst>
              <a:path extrusionOk="0" h="4008754" w="38100">
                <a:moveTo>
                  <a:pt x="19050" y="3855974"/>
                </a:moveTo>
                <a:lnTo>
                  <a:pt x="11637" y="3857470"/>
                </a:lnTo>
                <a:lnTo>
                  <a:pt x="5581" y="3861550"/>
                </a:lnTo>
                <a:lnTo>
                  <a:pt x="1497" y="3867605"/>
                </a:lnTo>
                <a:lnTo>
                  <a:pt x="0" y="3875024"/>
                </a:lnTo>
                <a:lnTo>
                  <a:pt x="0" y="3989311"/>
                </a:lnTo>
                <a:lnTo>
                  <a:pt x="1497" y="3996729"/>
                </a:lnTo>
                <a:lnTo>
                  <a:pt x="5581" y="4002784"/>
                </a:lnTo>
                <a:lnTo>
                  <a:pt x="11637" y="4006865"/>
                </a:lnTo>
                <a:lnTo>
                  <a:pt x="19050" y="4008361"/>
                </a:lnTo>
                <a:lnTo>
                  <a:pt x="26468" y="4006865"/>
                </a:lnTo>
                <a:lnTo>
                  <a:pt x="32523" y="4002784"/>
                </a:lnTo>
                <a:lnTo>
                  <a:pt x="36603" y="3996729"/>
                </a:lnTo>
                <a:lnTo>
                  <a:pt x="38100" y="3989311"/>
                </a:lnTo>
                <a:lnTo>
                  <a:pt x="38100" y="3875024"/>
                </a:lnTo>
                <a:lnTo>
                  <a:pt x="36603" y="3867605"/>
                </a:lnTo>
                <a:lnTo>
                  <a:pt x="32523" y="3861550"/>
                </a:lnTo>
                <a:lnTo>
                  <a:pt x="26468" y="3857470"/>
                </a:lnTo>
                <a:lnTo>
                  <a:pt x="19050" y="3855974"/>
                </a:lnTo>
                <a:close/>
              </a:path>
              <a:path extrusionOk="0" h="4008754" w="38100">
                <a:moveTo>
                  <a:pt x="19050" y="3170174"/>
                </a:moveTo>
                <a:lnTo>
                  <a:pt x="11637" y="3171671"/>
                </a:lnTo>
                <a:lnTo>
                  <a:pt x="5581" y="3175755"/>
                </a:lnTo>
                <a:lnTo>
                  <a:pt x="1497" y="3181811"/>
                </a:lnTo>
                <a:lnTo>
                  <a:pt x="0" y="3189224"/>
                </a:lnTo>
                <a:lnTo>
                  <a:pt x="0" y="3303524"/>
                </a:lnTo>
                <a:lnTo>
                  <a:pt x="1497" y="3310936"/>
                </a:lnTo>
                <a:lnTo>
                  <a:pt x="5581" y="3316992"/>
                </a:lnTo>
                <a:lnTo>
                  <a:pt x="11637" y="3321076"/>
                </a:lnTo>
                <a:lnTo>
                  <a:pt x="19050" y="3322574"/>
                </a:lnTo>
                <a:lnTo>
                  <a:pt x="26468" y="3321076"/>
                </a:lnTo>
                <a:lnTo>
                  <a:pt x="32523" y="3316992"/>
                </a:lnTo>
                <a:lnTo>
                  <a:pt x="36603" y="3310936"/>
                </a:lnTo>
                <a:lnTo>
                  <a:pt x="38100" y="3303524"/>
                </a:lnTo>
                <a:lnTo>
                  <a:pt x="38100" y="3189224"/>
                </a:lnTo>
                <a:lnTo>
                  <a:pt x="36603" y="3181811"/>
                </a:lnTo>
                <a:lnTo>
                  <a:pt x="32523" y="3175755"/>
                </a:lnTo>
                <a:lnTo>
                  <a:pt x="26468" y="3171671"/>
                </a:lnTo>
                <a:lnTo>
                  <a:pt x="19050" y="3170174"/>
                </a:lnTo>
                <a:close/>
              </a:path>
              <a:path extrusionOk="0" h="4008754" w="38100">
                <a:moveTo>
                  <a:pt x="19050" y="2941574"/>
                </a:moveTo>
                <a:lnTo>
                  <a:pt x="11637" y="2943070"/>
                </a:lnTo>
                <a:lnTo>
                  <a:pt x="5581" y="2947150"/>
                </a:lnTo>
                <a:lnTo>
                  <a:pt x="1497" y="2953205"/>
                </a:lnTo>
                <a:lnTo>
                  <a:pt x="0" y="2960624"/>
                </a:lnTo>
                <a:lnTo>
                  <a:pt x="0" y="3074924"/>
                </a:lnTo>
                <a:lnTo>
                  <a:pt x="1497" y="3082336"/>
                </a:lnTo>
                <a:lnTo>
                  <a:pt x="5581" y="3088392"/>
                </a:lnTo>
                <a:lnTo>
                  <a:pt x="11637" y="3092476"/>
                </a:lnTo>
                <a:lnTo>
                  <a:pt x="19050" y="3093974"/>
                </a:lnTo>
                <a:lnTo>
                  <a:pt x="26468" y="3092476"/>
                </a:lnTo>
                <a:lnTo>
                  <a:pt x="32523" y="3088392"/>
                </a:lnTo>
                <a:lnTo>
                  <a:pt x="36603" y="3082336"/>
                </a:lnTo>
                <a:lnTo>
                  <a:pt x="38100" y="3074924"/>
                </a:lnTo>
                <a:lnTo>
                  <a:pt x="38100" y="2960624"/>
                </a:lnTo>
                <a:lnTo>
                  <a:pt x="36603" y="2953205"/>
                </a:lnTo>
                <a:lnTo>
                  <a:pt x="32523" y="2947150"/>
                </a:lnTo>
                <a:lnTo>
                  <a:pt x="26468" y="2943070"/>
                </a:lnTo>
                <a:lnTo>
                  <a:pt x="19050" y="2941574"/>
                </a:lnTo>
                <a:close/>
              </a:path>
              <a:path extrusionOk="0" h="4008754" w="38100">
                <a:moveTo>
                  <a:pt x="12" y="2846971"/>
                </a:moveTo>
                <a:lnTo>
                  <a:pt x="1683" y="2854160"/>
                </a:lnTo>
                <a:lnTo>
                  <a:pt x="5797" y="2860006"/>
                </a:lnTo>
                <a:lnTo>
                  <a:pt x="11778" y="2863936"/>
                </a:lnTo>
                <a:lnTo>
                  <a:pt x="19050" y="2865374"/>
                </a:lnTo>
                <a:lnTo>
                  <a:pt x="26361" y="2863921"/>
                </a:lnTo>
                <a:lnTo>
                  <a:pt x="32361" y="2859952"/>
                </a:lnTo>
                <a:lnTo>
                  <a:pt x="36468" y="2854052"/>
                </a:lnTo>
                <a:lnTo>
                  <a:pt x="37908" y="2847657"/>
                </a:lnTo>
                <a:lnTo>
                  <a:pt x="14465" y="2847644"/>
                </a:lnTo>
                <a:lnTo>
                  <a:pt x="8420" y="2847492"/>
                </a:lnTo>
                <a:lnTo>
                  <a:pt x="4203" y="2847289"/>
                </a:lnTo>
                <a:lnTo>
                  <a:pt x="12" y="2846971"/>
                </a:lnTo>
                <a:close/>
              </a:path>
              <a:path extrusionOk="0" h="4008754" w="38100">
                <a:moveTo>
                  <a:pt x="38100" y="2846806"/>
                </a:moveTo>
                <a:lnTo>
                  <a:pt x="31496" y="2847365"/>
                </a:lnTo>
                <a:lnTo>
                  <a:pt x="24815" y="2847657"/>
                </a:lnTo>
                <a:lnTo>
                  <a:pt x="37908" y="2847657"/>
                </a:lnTo>
                <a:lnTo>
                  <a:pt x="38100" y="2846806"/>
                </a:lnTo>
                <a:close/>
              </a:path>
              <a:path extrusionOk="0" h="4008754" w="38100">
                <a:moveTo>
                  <a:pt x="38100" y="2376373"/>
                </a:moveTo>
                <a:lnTo>
                  <a:pt x="19672" y="2376373"/>
                </a:lnTo>
                <a:lnTo>
                  <a:pt x="28270" y="2376551"/>
                </a:lnTo>
                <a:lnTo>
                  <a:pt x="33210" y="2376817"/>
                </a:lnTo>
                <a:lnTo>
                  <a:pt x="38100" y="2377236"/>
                </a:lnTo>
                <a:lnTo>
                  <a:pt x="38100" y="2376373"/>
                </a:lnTo>
                <a:close/>
              </a:path>
              <a:path extrusionOk="0" h="4008754" w="38100">
                <a:moveTo>
                  <a:pt x="19050" y="2255774"/>
                </a:moveTo>
                <a:lnTo>
                  <a:pt x="11637" y="2257270"/>
                </a:lnTo>
                <a:lnTo>
                  <a:pt x="5581" y="2261350"/>
                </a:lnTo>
                <a:lnTo>
                  <a:pt x="1497" y="2267405"/>
                </a:lnTo>
                <a:lnTo>
                  <a:pt x="0" y="2274824"/>
                </a:lnTo>
                <a:lnTo>
                  <a:pt x="0" y="2377046"/>
                </a:lnTo>
                <a:lnTo>
                  <a:pt x="5905" y="2376601"/>
                </a:lnTo>
                <a:lnTo>
                  <a:pt x="11874" y="2376373"/>
                </a:lnTo>
                <a:lnTo>
                  <a:pt x="38100" y="2376373"/>
                </a:lnTo>
                <a:lnTo>
                  <a:pt x="38100" y="2274824"/>
                </a:lnTo>
                <a:lnTo>
                  <a:pt x="36603" y="2267405"/>
                </a:lnTo>
                <a:lnTo>
                  <a:pt x="32523" y="2261350"/>
                </a:lnTo>
                <a:lnTo>
                  <a:pt x="26468" y="2257270"/>
                </a:lnTo>
                <a:lnTo>
                  <a:pt x="19050" y="2255774"/>
                </a:lnTo>
                <a:close/>
              </a:path>
              <a:path extrusionOk="0" h="4008754" w="38100">
                <a:moveTo>
                  <a:pt x="19050" y="2027174"/>
                </a:moveTo>
                <a:lnTo>
                  <a:pt x="11637" y="2028670"/>
                </a:lnTo>
                <a:lnTo>
                  <a:pt x="5581" y="2032750"/>
                </a:lnTo>
                <a:lnTo>
                  <a:pt x="1497" y="2038805"/>
                </a:lnTo>
                <a:lnTo>
                  <a:pt x="0" y="2046224"/>
                </a:lnTo>
                <a:lnTo>
                  <a:pt x="0" y="2160524"/>
                </a:lnTo>
                <a:lnTo>
                  <a:pt x="1497" y="2167942"/>
                </a:lnTo>
                <a:lnTo>
                  <a:pt x="5581" y="2173997"/>
                </a:lnTo>
                <a:lnTo>
                  <a:pt x="11637" y="2178077"/>
                </a:lnTo>
                <a:lnTo>
                  <a:pt x="19050" y="2179574"/>
                </a:lnTo>
                <a:lnTo>
                  <a:pt x="26468" y="2178077"/>
                </a:lnTo>
                <a:lnTo>
                  <a:pt x="32523" y="2173997"/>
                </a:lnTo>
                <a:lnTo>
                  <a:pt x="36603" y="2167942"/>
                </a:lnTo>
                <a:lnTo>
                  <a:pt x="38100" y="2160524"/>
                </a:lnTo>
                <a:lnTo>
                  <a:pt x="38100" y="2046224"/>
                </a:lnTo>
                <a:lnTo>
                  <a:pt x="36603" y="2038805"/>
                </a:lnTo>
                <a:lnTo>
                  <a:pt x="32523" y="2032750"/>
                </a:lnTo>
                <a:lnTo>
                  <a:pt x="26468" y="2028670"/>
                </a:lnTo>
                <a:lnTo>
                  <a:pt x="19050" y="2027174"/>
                </a:lnTo>
                <a:close/>
              </a:path>
              <a:path extrusionOk="0" h="4008754" w="38100">
                <a:moveTo>
                  <a:pt x="0" y="1898040"/>
                </a:moveTo>
                <a:lnTo>
                  <a:pt x="0" y="1931924"/>
                </a:lnTo>
                <a:lnTo>
                  <a:pt x="1497" y="1939336"/>
                </a:lnTo>
                <a:lnTo>
                  <a:pt x="5581" y="1945392"/>
                </a:lnTo>
                <a:lnTo>
                  <a:pt x="11637" y="1949476"/>
                </a:lnTo>
                <a:lnTo>
                  <a:pt x="19050" y="1950974"/>
                </a:lnTo>
                <a:lnTo>
                  <a:pt x="26468" y="1949476"/>
                </a:lnTo>
                <a:lnTo>
                  <a:pt x="32523" y="1945392"/>
                </a:lnTo>
                <a:lnTo>
                  <a:pt x="36603" y="1939336"/>
                </a:lnTo>
                <a:lnTo>
                  <a:pt x="38100" y="1931924"/>
                </a:lnTo>
                <a:lnTo>
                  <a:pt x="38100" y="1898713"/>
                </a:lnTo>
                <a:lnTo>
                  <a:pt x="11925" y="1898713"/>
                </a:lnTo>
                <a:lnTo>
                  <a:pt x="5930" y="1898484"/>
                </a:lnTo>
                <a:lnTo>
                  <a:pt x="0" y="1898040"/>
                </a:lnTo>
                <a:close/>
              </a:path>
              <a:path extrusionOk="0" h="4008754" w="38100">
                <a:moveTo>
                  <a:pt x="38100" y="1897862"/>
                </a:moveTo>
                <a:lnTo>
                  <a:pt x="31470" y="1898421"/>
                </a:lnTo>
                <a:lnTo>
                  <a:pt x="24765" y="1898713"/>
                </a:lnTo>
                <a:lnTo>
                  <a:pt x="38100" y="1898713"/>
                </a:lnTo>
                <a:lnTo>
                  <a:pt x="38100" y="1897862"/>
                </a:lnTo>
                <a:close/>
              </a:path>
              <a:path extrusionOk="0" h="4008754" w="38100">
                <a:moveTo>
                  <a:pt x="38100" y="1427454"/>
                </a:moveTo>
                <a:lnTo>
                  <a:pt x="24765" y="1427454"/>
                </a:lnTo>
                <a:lnTo>
                  <a:pt x="31470" y="1427746"/>
                </a:lnTo>
                <a:lnTo>
                  <a:pt x="38100" y="1428305"/>
                </a:lnTo>
                <a:lnTo>
                  <a:pt x="38100" y="1427454"/>
                </a:lnTo>
                <a:close/>
              </a:path>
              <a:path extrusionOk="0" h="4008754" w="38100">
                <a:moveTo>
                  <a:pt x="19050" y="1341374"/>
                </a:moveTo>
                <a:lnTo>
                  <a:pt x="11637" y="1342870"/>
                </a:lnTo>
                <a:lnTo>
                  <a:pt x="5581" y="1346950"/>
                </a:lnTo>
                <a:lnTo>
                  <a:pt x="1497" y="1353005"/>
                </a:lnTo>
                <a:lnTo>
                  <a:pt x="0" y="1360424"/>
                </a:lnTo>
                <a:lnTo>
                  <a:pt x="0" y="1428127"/>
                </a:lnTo>
                <a:lnTo>
                  <a:pt x="5930" y="1427683"/>
                </a:lnTo>
                <a:lnTo>
                  <a:pt x="11925" y="1427454"/>
                </a:lnTo>
                <a:lnTo>
                  <a:pt x="38100" y="1427454"/>
                </a:lnTo>
                <a:lnTo>
                  <a:pt x="38100" y="1360424"/>
                </a:lnTo>
                <a:lnTo>
                  <a:pt x="36603" y="1353005"/>
                </a:lnTo>
                <a:lnTo>
                  <a:pt x="32523" y="1346950"/>
                </a:lnTo>
                <a:lnTo>
                  <a:pt x="26468" y="1342870"/>
                </a:lnTo>
                <a:lnTo>
                  <a:pt x="19050" y="1341374"/>
                </a:lnTo>
                <a:close/>
              </a:path>
              <a:path extrusionOk="0" h="4008754" w="38100">
                <a:moveTo>
                  <a:pt x="19050" y="1112786"/>
                </a:moveTo>
                <a:lnTo>
                  <a:pt x="11637" y="1114282"/>
                </a:lnTo>
                <a:lnTo>
                  <a:pt x="5581" y="1118362"/>
                </a:lnTo>
                <a:lnTo>
                  <a:pt x="1497" y="1124413"/>
                </a:lnTo>
                <a:lnTo>
                  <a:pt x="0" y="1131824"/>
                </a:lnTo>
                <a:lnTo>
                  <a:pt x="0" y="1246124"/>
                </a:lnTo>
                <a:lnTo>
                  <a:pt x="1497" y="1253536"/>
                </a:lnTo>
                <a:lnTo>
                  <a:pt x="5581" y="1259592"/>
                </a:lnTo>
                <a:lnTo>
                  <a:pt x="11637" y="1263676"/>
                </a:lnTo>
                <a:lnTo>
                  <a:pt x="19050" y="1265174"/>
                </a:lnTo>
                <a:lnTo>
                  <a:pt x="26468" y="1263676"/>
                </a:lnTo>
                <a:lnTo>
                  <a:pt x="32523" y="1259592"/>
                </a:lnTo>
                <a:lnTo>
                  <a:pt x="36603" y="1253536"/>
                </a:lnTo>
                <a:lnTo>
                  <a:pt x="38100" y="1246124"/>
                </a:lnTo>
                <a:lnTo>
                  <a:pt x="38100" y="1131824"/>
                </a:lnTo>
                <a:lnTo>
                  <a:pt x="36603" y="1124413"/>
                </a:lnTo>
                <a:lnTo>
                  <a:pt x="32523" y="1118362"/>
                </a:lnTo>
                <a:lnTo>
                  <a:pt x="26468" y="1114282"/>
                </a:lnTo>
                <a:lnTo>
                  <a:pt x="19050" y="1112786"/>
                </a:lnTo>
                <a:close/>
              </a:path>
              <a:path extrusionOk="0" h="4008754" w="38100">
                <a:moveTo>
                  <a:pt x="0" y="949109"/>
                </a:moveTo>
                <a:lnTo>
                  <a:pt x="0" y="1017524"/>
                </a:lnTo>
                <a:lnTo>
                  <a:pt x="1497" y="1024936"/>
                </a:lnTo>
                <a:lnTo>
                  <a:pt x="5581" y="1030992"/>
                </a:lnTo>
                <a:lnTo>
                  <a:pt x="11637" y="1035076"/>
                </a:lnTo>
                <a:lnTo>
                  <a:pt x="19050" y="1036574"/>
                </a:lnTo>
                <a:lnTo>
                  <a:pt x="26468" y="1035076"/>
                </a:lnTo>
                <a:lnTo>
                  <a:pt x="32523" y="1030992"/>
                </a:lnTo>
                <a:lnTo>
                  <a:pt x="36603" y="1024936"/>
                </a:lnTo>
                <a:lnTo>
                  <a:pt x="38100" y="1017524"/>
                </a:lnTo>
                <a:lnTo>
                  <a:pt x="38100" y="949794"/>
                </a:lnTo>
                <a:lnTo>
                  <a:pt x="11925" y="949794"/>
                </a:lnTo>
                <a:lnTo>
                  <a:pt x="5930" y="949553"/>
                </a:lnTo>
                <a:lnTo>
                  <a:pt x="0" y="949109"/>
                </a:lnTo>
                <a:close/>
              </a:path>
              <a:path extrusionOk="0" h="4008754" w="38100">
                <a:moveTo>
                  <a:pt x="38100" y="948944"/>
                </a:moveTo>
                <a:lnTo>
                  <a:pt x="31470" y="949502"/>
                </a:lnTo>
                <a:lnTo>
                  <a:pt x="24765" y="949794"/>
                </a:lnTo>
                <a:lnTo>
                  <a:pt x="38100" y="949794"/>
                </a:lnTo>
                <a:lnTo>
                  <a:pt x="38100" y="948944"/>
                </a:lnTo>
                <a:close/>
              </a:path>
              <a:path extrusionOk="0" h="4008754" w="38100">
                <a:moveTo>
                  <a:pt x="38100" y="478510"/>
                </a:moveTo>
                <a:lnTo>
                  <a:pt x="24765" y="478510"/>
                </a:lnTo>
                <a:lnTo>
                  <a:pt x="31470" y="478802"/>
                </a:lnTo>
                <a:lnTo>
                  <a:pt x="38100" y="479361"/>
                </a:lnTo>
                <a:lnTo>
                  <a:pt x="38100" y="478510"/>
                </a:lnTo>
                <a:close/>
              </a:path>
              <a:path extrusionOk="0" h="4008754" w="38100">
                <a:moveTo>
                  <a:pt x="19050" y="426986"/>
                </a:moveTo>
                <a:lnTo>
                  <a:pt x="11637" y="428482"/>
                </a:lnTo>
                <a:lnTo>
                  <a:pt x="5581" y="432563"/>
                </a:lnTo>
                <a:lnTo>
                  <a:pt x="1497" y="438618"/>
                </a:lnTo>
                <a:lnTo>
                  <a:pt x="0" y="446036"/>
                </a:lnTo>
                <a:lnTo>
                  <a:pt x="0" y="479183"/>
                </a:lnTo>
                <a:lnTo>
                  <a:pt x="5930" y="478739"/>
                </a:lnTo>
                <a:lnTo>
                  <a:pt x="11925" y="478510"/>
                </a:lnTo>
                <a:lnTo>
                  <a:pt x="38100" y="478510"/>
                </a:lnTo>
                <a:lnTo>
                  <a:pt x="38100" y="446036"/>
                </a:lnTo>
                <a:lnTo>
                  <a:pt x="36603" y="438618"/>
                </a:lnTo>
                <a:lnTo>
                  <a:pt x="32523" y="432563"/>
                </a:lnTo>
                <a:lnTo>
                  <a:pt x="26468" y="428482"/>
                </a:lnTo>
                <a:lnTo>
                  <a:pt x="19050" y="426986"/>
                </a:lnTo>
                <a:close/>
              </a:path>
              <a:path extrusionOk="0" h="4008754" w="38100">
                <a:moveTo>
                  <a:pt x="19050" y="198374"/>
                </a:moveTo>
                <a:lnTo>
                  <a:pt x="11637" y="199871"/>
                </a:lnTo>
                <a:lnTo>
                  <a:pt x="5581" y="203955"/>
                </a:lnTo>
                <a:lnTo>
                  <a:pt x="1497" y="210011"/>
                </a:lnTo>
                <a:lnTo>
                  <a:pt x="0" y="217424"/>
                </a:lnTo>
                <a:lnTo>
                  <a:pt x="0" y="331724"/>
                </a:lnTo>
                <a:lnTo>
                  <a:pt x="1497" y="339136"/>
                </a:lnTo>
                <a:lnTo>
                  <a:pt x="5581" y="345192"/>
                </a:lnTo>
                <a:lnTo>
                  <a:pt x="11637" y="349276"/>
                </a:lnTo>
                <a:lnTo>
                  <a:pt x="19050" y="350774"/>
                </a:lnTo>
                <a:lnTo>
                  <a:pt x="26468" y="349276"/>
                </a:lnTo>
                <a:lnTo>
                  <a:pt x="32523" y="345192"/>
                </a:lnTo>
                <a:lnTo>
                  <a:pt x="36603" y="339136"/>
                </a:lnTo>
                <a:lnTo>
                  <a:pt x="38100" y="331724"/>
                </a:lnTo>
                <a:lnTo>
                  <a:pt x="38100" y="217424"/>
                </a:lnTo>
                <a:lnTo>
                  <a:pt x="36603" y="210011"/>
                </a:lnTo>
                <a:lnTo>
                  <a:pt x="32523" y="203955"/>
                </a:lnTo>
                <a:lnTo>
                  <a:pt x="26468" y="199871"/>
                </a:lnTo>
                <a:lnTo>
                  <a:pt x="19050" y="198374"/>
                </a:lnTo>
                <a:close/>
              </a:path>
              <a:path extrusionOk="0" h="4008754" w="38100">
                <a:moveTo>
                  <a:pt x="0" y="165"/>
                </a:moveTo>
                <a:lnTo>
                  <a:pt x="0" y="103136"/>
                </a:lnTo>
                <a:lnTo>
                  <a:pt x="1497" y="110549"/>
                </a:lnTo>
                <a:lnTo>
                  <a:pt x="5581" y="116605"/>
                </a:lnTo>
                <a:lnTo>
                  <a:pt x="11637" y="120688"/>
                </a:lnTo>
                <a:lnTo>
                  <a:pt x="19050" y="122186"/>
                </a:lnTo>
                <a:lnTo>
                  <a:pt x="26468" y="120688"/>
                </a:lnTo>
                <a:lnTo>
                  <a:pt x="32523" y="116605"/>
                </a:lnTo>
                <a:lnTo>
                  <a:pt x="36603" y="110549"/>
                </a:lnTo>
                <a:lnTo>
                  <a:pt x="38100" y="103136"/>
                </a:lnTo>
                <a:lnTo>
                  <a:pt x="38100" y="850"/>
                </a:lnTo>
                <a:lnTo>
                  <a:pt x="11925" y="850"/>
                </a:lnTo>
                <a:lnTo>
                  <a:pt x="5930" y="622"/>
                </a:lnTo>
                <a:lnTo>
                  <a:pt x="0" y="165"/>
                </a:lnTo>
                <a:close/>
              </a:path>
              <a:path extrusionOk="0" h="4008754" w="38100">
                <a:moveTo>
                  <a:pt x="38100" y="0"/>
                </a:moveTo>
                <a:lnTo>
                  <a:pt x="31470" y="558"/>
                </a:lnTo>
                <a:lnTo>
                  <a:pt x="24765" y="850"/>
                </a:lnTo>
                <a:lnTo>
                  <a:pt x="38100" y="850"/>
                </a:lnTo>
                <a:lnTo>
                  <a:pt x="38100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6"/>
          <p:cNvSpPr/>
          <p:nvPr/>
        </p:nvSpPr>
        <p:spPr>
          <a:xfrm rot="-5400000">
            <a:off x="11062681" y="3535532"/>
            <a:ext cx="624269" cy="442578"/>
          </a:xfrm>
          <a:custGeom>
            <a:rect b="b" l="l" r="r" t="t"/>
            <a:pathLst>
              <a:path extrusionOk="0" h="220979" w="397510">
                <a:moveTo>
                  <a:pt x="23920" y="5410"/>
                </a:moveTo>
                <a:lnTo>
                  <a:pt x="14179" y="5410"/>
                </a:lnTo>
                <a:lnTo>
                  <a:pt x="9302" y="7264"/>
                </a:lnTo>
                <a:lnTo>
                  <a:pt x="5581" y="10985"/>
                </a:lnTo>
                <a:lnTo>
                  <a:pt x="1395" y="17287"/>
                </a:lnTo>
                <a:lnTo>
                  <a:pt x="0" y="24455"/>
                </a:lnTo>
                <a:lnTo>
                  <a:pt x="1395" y="31625"/>
                </a:lnTo>
                <a:lnTo>
                  <a:pt x="5581" y="37934"/>
                </a:lnTo>
                <a:lnTo>
                  <a:pt x="186035" y="218389"/>
                </a:lnTo>
                <a:lnTo>
                  <a:pt x="190950" y="220433"/>
                </a:lnTo>
                <a:lnTo>
                  <a:pt x="200983" y="220433"/>
                </a:lnTo>
                <a:lnTo>
                  <a:pt x="205886" y="218389"/>
                </a:lnTo>
                <a:lnTo>
                  <a:pt x="249846" y="174434"/>
                </a:lnTo>
                <a:lnTo>
                  <a:pt x="195967" y="174434"/>
                </a:lnTo>
                <a:lnTo>
                  <a:pt x="28797" y="7264"/>
                </a:lnTo>
                <a:lnTo>
                  <a:pt x="23920" y="5410"/>
                </a:lnTo>
                <a:close/>
              </a:path>
              <a:path extrusionOk="0" h="220979" w="397510">
                <a:moveTo>
                  <a:pt x="383165" y="0"/>
                </a:moveTo>
                <a:lnTo>
                  <a:pt x="373411" y="0"/>
                </a:lnTo>
                <a:lnTo>
                  <a:pt x="368534" y="1854"/>
                </a:lnTo>
                <a:lnTo>
                  <a:pt x="195967" y="174434"/>
                </a:lnTo>
                <a:lnTo>
                  <a:pt x="249846" y="174434"/>
                </a:lnTo>
                <a:lnTo>
                  <a:pt x="391775" y="32524"/>
                </a:lnTo>
                <a:lnTo>
                  <a:pt x="395955" y="26222"/>
                </a:lnTo>
                <a:lnTo>
                  <a:pt x="397348" y="19054"/>
                </a:lnTo>
                <a:lnTo>
                  <a:pt x="395955" y="11884"/>
                </a:lnTo>
                <a:lnTo>
                  <a:pt x="391775" y="5575"/>
                </a:lnTo>
                <a:lnTo>
                  <a:pt x="388042" y="1854"/>
                </a:lnTo>
                <a:lnTo>
                  <a:pt x="383165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52" name="Google Shape;35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28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53" name="Google Shape;35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8870" y="2837844"/>
            <a:ext cx="1837063" cy="1837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54" name="Google Shape;35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9826" y="3029502"/>
            <a:ext cx="1453933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55" name="Google Shape;35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4401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56" name="Google Shape;35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08978" y="3029502"/>
            <a:ext cx="1453934" cy="145463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 txBox="1"/>
          <p:nvPr/>
        </p:nvSpPr>
        <p:spPr>
          <a:xfrm>
            <a:off x="2666222" y="4788279"/>
            <a:ext cx="1642361" cy="362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5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MODULE 1</a:t>
            </a:r>
            <a:endParaRPr b="1" sz="14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321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4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CC"/>
                </a:solidFill>
                <a:latin typeface="Calibri"/>
                <a:ea typeface="Calibri"/>
                <a:cs typeface="Calibri"/>
                <a:sym typeface="Calibri"/>
              </a:rPr>
              <a:t>Setting up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6"/>
          <p:cNvSpPr txBox="1"/>
          <p:nvPr/>
        </p:nvSpPr>
        <p:spPr>
          <a:xfrm>
            <a:off x="3164716" y="5236381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and convene a national steering committee</a:t>
            </a:r>
            <a:endParaRPr/>
          </a:p>
        </p:txBody>
      </p:sp>
      <p:sp>
        <p:nvSpPr>
          <p:cNvPr id="359" name="Google Shape;359;p26"/>
          <p:cNvSpPr txBox="1"/>
          <p:nvPr/>
        </p:nvSpPr>
        <p:spPr>
          <a:xfrm>
            <a:off x="3164715" y="5577400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62940"/>
                </a:solidFill>
                <a:latin typeface="Calibri"/>
                <a:ea typeface="Calibri"/>
                <a:cs typeface="Calibri"/>
                <a:sym typeface="Calibri"/>
              </a:rPr>
              <a:t>Identify a lead</a:t>
            </a:r>
            <a:endParaRPr/>
          </a:p>
        </p:txBody>
      </p:sp>
      <p:sp>
        <p:nvSpPr>
          <p:cNvPr id="360" name="Google Shape;360;p26"/>
          <p:cNvSpPr txBox="1"/>
          <p:nvPr/>
        </p:nvSpPr>
        <p:spPr>
          <a:xfrm>
            <a:off x="3164712" y="5921813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62940"/>
                </a:solidFill>
                <a:latin typeface="Calibri"/>
                <a:ea typeface="Calibri"/>
                <a:cs typeface="Calibri"/>
                <a:sym typeface="Calibri"/>
              </a:rPr>
              <a:t>Establish and convene a technical team</a:t>
            </a:r>
            <a:endParaRPr/>
          </a:p>
        </p:txBody>
      </p:sp>
      <p:sp>
        <p:nvSpPr>
          <p:cNvPr id="361" name="Google Shape;361;p26"/>
          <p:cNvSpPr txBox="1"/>
          <p:nvPr/>
        </p:nvSpPr>
        <p:spPr>
          <a:xfrm>
            <a:off x="3164713" y="6271719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and convene a stakeholder group</a:t>
            </a:r>
            <a:endParaRPr/>
          </a:p>
        </p:txBody>
      </p:sp>
      <p:sp>
        <p:nvSpPr>
          <p:cNvPr id="362" name="Google Shape;362;p26"/>
          <p:cNvSpPr/>
          <p:nvPr/>
        </p:nvSpPr>
        <p:spPr>
          <a:xfrm>
            <a:off x="2907537" y="5254345"/>
            <a:ext cx="257175" cy="26296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63" name="Google Shape;363;p26"/>
          <p:cNvSpPr/>
          <p:nvPr/>
        </p:nvSpPr>
        <p:spPr>
          <a:xfrm>
            <a:off x="2907537" y="5586287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64" name="Google Shape;364;p26"/>
          <p:cNvSpPr/>
          <p:nvPr/>
        </p:nvSpPr>
        <p:spPr>
          <a:xfrm>
            <a:off x="2907537" y="5934889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65" name="Google Shape;365;p26"/>
          <p:cNvSpPr/>
          <p:nvPr/>
        </p:nvSpPr>
        <p:spPr>
          <a:xfrm>
            <a:off x="2907537" y="6269913"/>
            <a:ext cx="257175" cy="262964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 txBox="1"/>
          <p:nvPr>
            <p:ph type="title"/>
          </p:nvPr>
        </p:nvSpPr>
        <p:spPr>
          <a:xfrm>
            <a:off x="241847" y="268164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Setting up JRA</a:t>
            </a:r>
            <a:endParaRPr/>
          </a:p>
        </p:txBody>
      </p:sp>
      <p:sp>
        <p:nvSpPr>
          <p:cNvPr id="372" name="Google Shape;37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373" name="Google Shape;37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7"/>
          <p:cNvSpPr txBox="1"/>
          <p:nvPr/>
        </p:nvSpPr>
        <p:spPr>
          <a:xfrm>
            <a:off x="112451" y="1371420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The JRA Organizational Structure Figure 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7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376" name="Google Shape;37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3961" y="8602"/>
            <a:ext cx="8163463" cy="647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8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Module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3" name="Google Shape;3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4" name="Google Shape;384;p28"/>
          <p:cNvSpPr/>
          <p:nvPr/>
        </p:nvSpPr>
        <p:spPr>
          <a:xfrm flipH="1" rot="-5400000">
            <a:off x="6296306" y="-1029601"/>
            <a:ext cx="154904" cy="9572835"/>
          </a:xfrm>
          <a:custGeom>
            <a:rect b="b" l="l" r="r" t="t"/>
            <a:pathLst>
              <a:path extrusionOk="0" h="4008754" w="38100">
                <a:moveTo>
                  <a:pt x="19050" y="3855974"/>
                </a:moveTo>
                <a:lnTo>
                  <a:pt x="11637" y="3857470"/>
                </a:lnTo>
                <a:lnTo>
                  <a:pt x="5581" y="3861550"/>
                </a:lnTo>
                <a:lnTo>
                  <a:pt x="1497" y="3867605"/>
                </a:lnTo>
                <a:lnTo>
                  <a:pt x="0" y="3875024"/>
                </a:lnTo>
                <a:lnTo>
                  <a:pt x="0" y="3989311"/>
                </a:lnTo>
                <a:lnTo>
                  <a:pt x="1497" y="3996729"/>
                </a:lnTo>
                <a:lnTo>
                  <a:pt x="5581" y="4002784"/>
                </a:lnTo>
                <a:lnTo>
                  <a:pt x="11637" y="4006865"/>
                </a:lnTo>
                <a:lnTo>
                  <a:pt x="19050" y="4008361"/>
                </a:lnTo>
                <a:lnTo>
                  <a:pt x="26468" y="4006865"/>
                </a:lnTo>
                <a:lnTo>
                  <a:pt x="32523" y="4002784"/>
                </a:lnTo>
                <a:lnTo>
                  <a:pt x="36603" y="3996729"/>
                </a:lnTo>
                <a:lnTo>
                  <a:pt x="38100" y="3989311"/>
                </a:lnTo>
                <a:lnTo>
                  <a:pt x="38100" y="3875024"/>
                </a:lnTo>
                <a:lnTo>
                  <a:pt x="36603" y="3867605"/>
                </a:lnTo>
                <a:lnTo>
                  <a:pt x="32523" y="3861550"/>
                </a:lnTo>
                <a:lnTo>
                  <a:pt x="26468" y="3857470"/>
                </a:lnTo>
                <a:lnTo>
                  <a:pt x="19050" y="3855974"/>
                </a:lnTo>
                <a:close/>
              </a:path>
              <a:path extrusionOk="0" h="4008754" w="38100">
                <a:moveTo>
                  <a:pt x="19050" y="3170174"/>
                </a:moveTo>
                <a:lnTo>
                  <a:pt x="11637" y="3171671"/>
                </a:lnTo>
                <a:lnTo>
                  <a:pt x="5581" y="3175755"/>
                </a:lnTo>
                <a:lnTo>
                  <a:pt x="1497" y="3181811"/>
                </a:lnTo>
                <a:lnTo>
                  <a:pt x="0" y="3189224"/>
                </a:lnTo>
                <a:lnTo>
                  <a:pt x="0" y="3303524"/>
                </a:lnTo>
                <a:lnTo>
                  <a:pt x="1497" y="3310936"/>
                </a:lnTo>
                <a:lnTo>
                  <a:pt x="5581" y="3316992"/>
                </a:lnTo>
                <a:lnTo>
                  <a:pt x="11637" y="3321076"/>
                </a:lnTo>
                <a:lnTo>
                  <a:pt x="19050" y="3322574"/>
                </a:lnTo>
                <a:lnTo>
                  <a:pt x="26468" y="3321076"/>
                </a:lnTo>
                <a:lnTo>
                  <a:pt x="32523" y="3316992"/>
                </a:lnTo>
                <a:lnTo>
                  <a:pt x="36603" y="3310936"/>
                </a:lnTo>
                <a:lnTo>
                  <a:pt x="38100" y="3303524"/>
                </a:lnTo>
                <a:lnTo>
                  <a:pt x="38100" y="3189224"/>
                </a:lnTo>
                <a:lnTo>
                  <a:pt x="36603" y="3181811"/>
                </a:lnTo>
                <a:lnTo>
                  <a:pt x="32523" y="3175755"/>
                </a:lnTo>
                <a:lnTo>
                  <a:pt x="26468" y="3171671"/>
                </a:lnTo>
                <a:lnTo>
                  <a:pt x="19050" y="3170174"/>
                </a:lnTo>
                <a:close/>
              </a:path>
              <a:path extrusionOk="0" h="4008754" w="38100">
                <a:moveTo>
                  <a:pt x="19050" y="2941574"/>
                </a:moveTo>
                <a:lnTo>
                  <a:pt x="11637" y="2943070"/>
                </a:lnTo>
                <a:lnTo>
                  <a:pt x="5581" y="2947150"/>
                </a:lnTo>
                <a:lnTo>
                  <a:pt x="1497" y="2953205"/>
                </a:lnTo>
                <a:lnTo>
                  <a:pt x="0" y="2960624"/>
                </a:lnTo>
                <a:lnTo>
                  <a:pt x="0" y="3074924"/>
                </a:lnTo>
                <a:lnTo>
                  <a:pt x="1497" y="3082336"/>
                </a:lnTo>
                <a:lnTo>
                  <a:pt x="5581" y="3088392"/>
                </a:lnTo>
                <a:lnTo>
                  <a:pt x="11637" y="3092476"/>
                </a:lnTo>
                <a:lnTo>
                  <a:pt x="19050" y="3093974"/>
                </a:lnTo>
                <a:lnTo>
                  <a:pt x="26468" y="3092476"/>
                </a:lnTo>
                <a:lnTo>
                  <a:pt x="32523" y="3088392"/>
                </a:lnTo>
                <a:lnTo>
                  <a:pt x="36603" y="3082336"/>
                </a:lnTo>
                <a:lnTo>
                  <a:pt x="38100" y="3074924"/>
                </a:lnTo>
                <a:lnTo>
                  <a:pt x="38100" y="2960624"/>
                </a:lnTo>
                <a:lnTo>
                  <a:pt x="36603" y="2953205"/>
                </a:lnTo>
                <a:lnTo>
                  <a:pt x="32523" y="2947150"/>
                </a:lnTo>
                <a:lnTo>
                  <a:pt x="26468" y="2943070"/>
                </a:lnTo>
                <a:lnTo>
                  <a:pt x="19050" y="2941574"/>
                </a:lnTo>
                <a:close/>
              </a:path>
              <a:path extrusionOk="0" h="4008754" w="38100">
                <a:moveTo>
                  <a:pt x="12" y="2846971"/>
                </a:moveTo>
                <a:lnTo>
                  <a:pt x="1683" y="2854160"/>
                </a:lnTo>
                <a:lnTo>
                  <a:pt x="5797" y="2860006"/>
                </a:lnTo>
                <a:lnTo>
                  <a:pt x="11778" y="2863936"/>
                </a:lnTo>
                <a:lnTo>
                  <a:pt x="19050" y="2865374"/>
                </a:lnTo>
                <a:lnTo>
                  <a:pt x="26361" y="2863921"/>
                </a:lnTo>
                <a:lnTo>
                  <a:pt x="32361" y="2859952"/>
                </a:lnTo>
                <a:lnTo>
                  <a:pt x="36468" y="2854052"/>
                </a:lnTo>
                <a:lnTo>
                  <a:pt x="37908" y="2847657"/>
                </a:lnTo>
                <a:lnTo>
                  <a:pt x="14465" y="2847644"/>
                </a:lnTo>
                <a:lnTo>
                  <a:pt x="8420" y="2847492"/>
                </a:lnTo>
                <a:lnTo>
                  <a:pt x="4203" y="2847289"/>
                </a:lnTo>
                <a:lnTo>
                  <a:pt x="12" y="2846971"/>
                </a:lnTo>
                <a:close/>
              </a:path>
              <a:path extrusionOk="0" h="4008754" w="38100">
                <a:moveTo>
                  <a:pt x="38100" y="2846806"/>
                </a:moveTo>
                <a:lnTo>
                  <a:pt x="31496" y="2847365"/>
                </a:lnTo>
                <a:lnTo>
                  <a:pt x="24815" y="2847657"/>
                </a:lnTo>
                <a:lnTo>
                  <a:pt x="37908" y="2847657"/>
                </a:lnTo>
                <a:lnTo>
                  <a:pt x="38100" y="2846806"/>
                </a:lnTo>
                <a:close/>
              </a:path>
              <a:path extrusionOk="0" h="4008754" w="38100">
                <a:moveTo>
                  <a:pt x="38100" y="2376373"/>
                </a:moveTo>
                <a:lnTo>
                  <a:pt x="19672" y="2376373"/>
                </a:lnTo>
                <a:lnTo>
                  <a:pt x="28270" y="2376551"/>
                </a:lnTo>
                <a:lnTo>
                  <a:pt x="33210" y="2376817"/>
                </a:lnTo>
                <a:lnTo>
                  <a:pt x="38100" y="2377236"/>
                </a:lnTo>
                <a:lnTo>
                  <a:pt x="38100" y="2376373"/>
                </a:lnTo>
                <a:close/>
              </a:path>
              <a:path extrusionOk="0" h="4008754" w="38100">
                <a:moveTo>
                  <a:pt x="19050" y="2255774"/>
                </a:moveTo>
                <a:lnTo>
                  <a:pt x="11637" y="2257270"/>
                </a:lnTo>
                <a:lnTo>
                  <a:pt x="5581" y="2261350"/>
                </a:lnTo>
                <a:lnTo>
                  <a:pt x="1497" y="2267405"/>
                </a:lnTo>
                <a:lnTo>
                  <a:pt x="0" y="2274824"/>
                </a:lnTo>
                <a:lnTo>
                  <a:pt x="0" y="2377046"/>
                </a:lnTo>
                <a:lnTo>
                  <a:pt x="5905" y="2376601"/>
                </a:lnTo>
                <a:lnTo>
                  <a:pt x="11874" y="2376373"/>
                </a:lnTo>
                <a:lnTo>
                  <a:pt x="38100" y="2376373"/>
                </a:lnTo>
                <a:lnTo>
                  <a:pt x="38100" y="2274824"/>
                </a:lnTo>
                <a:lnTo>
                  <a:pt x="36603" y="2267405"/>
                </a:lnTo>
                <a:lnTo>
                  <a:pt x="32523" y="2261350"/>
                </a:lnTo>
                <a:lnTo>
                  <a:pt x="26468" y="2257270"/>
                </a:lnTo>
                <a:lnTo>
                  <a:pt x="19050" y="2255774"/>
                </a:lnTo>
                <a:close/>
              </a:path>
              <a:path extrusionOk="0" h="4008754" w="38100">
                <a:moveTo>
                  <a:pt x="19050" y="2027174"/>
                </a:moveTo>
                <a:lnTo>
                  <a:pt x="11637" y="2028670"/>
                </a:lnTo>
                <a:lnTo>
                  <a:pt x="5581" y="2032750"/>
                </a:lnTo>
                <a:lnTo>
                  <a:pt x="1497" y="2038805"/>
                </a:lnTo>
                <a:lnTo>
                  <a:pt x="0" y="2046224"/>
                </a:lnTo>
                <a:lnTo>
                  <a:pt x="0" y="2160524"/>
                </a:lnTo>
                <a:lnTo>
                  <a:pt x="1497" y="2167942"/>
                </a:lnTo>
                <a:lnTo>
                  <a:pt x="5581" y="2173997"/>
                </a:lnTo>
                <a:lnTo>
                  <a:pt x="11637" y="2178077"/>
                </a:lnTo>
                <a:lnTo>
                  <a:pt x="19050" y="2179574"/>
                </a:lnTo>
                <a:lnTo>
                  <a:pt x="26468" y="2178077"/>
                </a:lnTo>
                <a:lnTo>
                  <a:pt x="32523" y="2173997"/>
                </a:lnTo>
                <a:lnTo>
                  <a:pt x="36603" y="2167942"/>
                </a:lnTo>
                <a:lnTo>
                  <a:pt x="38100" y="2160524"/>
                </a:lnTo>
                <a:lnTo>
                  <a:pt x="38100" y="2046224"/>
                </a:lnTo>
                <a:lnTo>
                  <a:pt x="36603" y="2038805"/>
                </a:lnTo>
                <a:lnTo>
                  <a:pt x="32523" y="2032750"/>
                </a:lnTo>
                <a:lnTo>
                  <a:pt x="26468" y="2028670"/>
                </a:lnTo>
                <a:lnTo>
                  <a:pt x="19050" y="2027174"/>
                </a:lnTo>
                <a:close/>
              </a:path>
              <a:path extrusionOk="0" h="4008754" w="38100">
                <a:moveTo>
                  <a:pt x="0" y="1898040"/>
                </a:moveTo>
                <a:lnTo>
                  <a:pt x="0" y="1931924"/>
                </a:lnTo>
                <a:lnTo>
                  <a:pt x="1497" y="1939336"/>
                </a:lnTo>
                <a:lnTo>
                  <a:pt x="5581" y="1945392"/>
                </a:lnTo>
                <a:lnTo>
                  <a:pt x="11637" y="1949476"/>
                </a:lnTo>
                <a:lnTo>
                  <a:pt x="19050" y="1950974"/>
                </a:lnTo>
                <a:lnTo>
                  <a:pt x="26468" y="1949476"/>
                </a:lnTo>
                <a:lnTo>
                  <a:pt x="32523" y="1945392"/>
                </a:lnTo>
                <a:lnTo>
                  <a:pt x="36603" y="1939336"/>
                </a:lnTo>
                <a:lnTo>
                  <a:pt x="38100" y="1931924"/>
                </a:lnTo>
                <a:lnTo>
                  <a:pt x="38100" y="1898713"/>
                </a:lnTo>
                <a:lnTo>
                  <a:pt x="11925" y="1898713"/>
                </a:lnTo>
                <a:lnTo>
                  <a:pt x="5930" y="1898484"/>
                </a:lnTo>
                <a:lnTo>
                  <a:pt x="0" y="1898040"/>
                </a:lnTo>
                <a:close/>
              </a:path>
              <a:path extrusionOk="0" h="4008754" w="38100">
                <a:moveTo>
                  <a:pt x="38100" y="1897862"/>
                </a:moveTo>
                <a:lnTo>
                  <a:pt x="31470" y="1898421"/>
                </a:lnTo>
                <a:lnTo>
                  <a:pt x="24765" y="1898713"/>
                </a:lnTo>
                <a:lnTo>
                  <a:pt x="38100" y="1898713"/>
                </a:lnTo>
                <a:lnTo>
                  <a:pt x="38100" y="1897862"/>
                </a:lnTo>
                <a:close/>
              </a:path>
              <a:path extrusionOk="0" h="4008754" w="38100">
                <a:moveTo>
                  <a:pt x="38100" y="1427454"/>
                </a:moveTo>
                <a:lnTo>
                  <a:pt x="24765" y="1427454"/>
                </a:lnTo>
                <a:lnTo>
                  <a:pt x="31470" y="1427746"/>
                </a:lnTo>
                <a:lnTo>
                  <a:pt x="38100" y="1428305"/>
                </a:lnTo>
                <a:lnTo>
                  <a:pt x="38100" y="1427454"/>
                </a:lnTo>
                <a:close/>
              </a:path>
              <a:path extrusionOk="0" h="4008754" w="38100">
                <a:moveTo>
                  <a:pt x="19050" y="1341374"/>
                </a:moveTo>
                <a:lnTo>
                  <a:pt x="11637" y="1342870"/>
                </a:lnTo>
                <a:lnTo>
                  <a:pt x="5581" y="1346950"/>
                </a:lnTo>
                <a:lnTo>
                  <a:pt x="1497" y="1353005"/>
                </a:lnTo>
                <a:lnTo>
                  <a:pt x="0" y="1360424"/>
                </a:lnTo>
                <a:lnTo>
                  <a:pt x="0" y="1428127"/>
                </a:lnTo>
                <a:lnTo>
                  <a:pt x="5930" y="1427683"/>
                </a:lnTo>
                <a:lnTo>
                  <a:pt x="11925" y="1427454"/>
                </a:lnTo>
                <a:lnTo>
                  <a:pt x="38100" y="1427454"/>
                </a:lnTo>
                <a:lnTo>
                  <a:pt x="38100" y="1360424"/>
                </a:lnTo>
                <a:lnTo>
                  <a:pt x="36603" y="1353005"/>
                </a:lnTo>
                <a:lnTo>
                  <a:pt x="32523" y="1346950"/>
                </a:lnTo>
                <a:lnTo>
                  <a:pt x="26468" y="1342870"/>
                </a:lnTo>
                <a:lnTo>
                  <a:pt x="19050" y="1341374"/>
                </a:lnTo>
                <a:close/>
              </a:path>
              <a:path extrusionOk="0" h="4008754" w="38100">
                <a:moveTo>
                  <a:pt x="19050" y="1112786"/>
                </a:moveTo>
                <a:lnTo>
                  <a:pt x="11637" y="1114282"/>
                </a:lnTo>
                <a:lnTo>
                  <a:pt x="5581" y="1118362"/>
                </a:lnTo>
                <a:lnTo>
                  <a:pt x="1497" y="1124413"/>
                </a:lnTo>
                <a:lnTo>
                  <a:pt x="0" y="1131824"/>
                </a:lnTo>
                <a:lnTo>
                  <a:pt x="0" y="1246124"/>
                </a:lnTo>
                <a:lnTo>
                  <a:pt x="1497" y="1253536"/>
                </a:lnTo>
                <a:lnTo>
                  <a:pt x="5581" y="1259592"/>
                </a:lnTo>
                <a:lnTo>
                  <a:pt x="11637" y="1263676"/>
                </a:lnTo>
                <a:lnTo>
                  <a:pt x="19050" y="1265174"/>
                </a:lnTo>
                <a:lnTo>
                  <a:pt x="26468" y="1263676"/>
                </a:lnTo>
                <a:lnTo>
                  <a:pt x="32523" y="1259592"/>
                </a:lnTo>
                <a:lnTo>
                  <a:pt x="36603" y="1253536"/>
                </a:lnTo>
                <a:lnTo>
                  <a:pt x="38100" y="1246124"/>
                </a:lnTo>
                <a:lnTo>
                  <a:pt x="38100" y="1131824"/>
                </a:lnTo>
                <a:lnTo>
                  <a:pt x="36603" y="1124413"/>
                </a:lnTo>
                <a:lnTo>
                  <a:pt x="32523" y="1118362"/>
                </a:lnTo>
                <a:lnTo>
                  <a:pt x="26468" y="1114282"/>
                </a:lnTo>
                <a:lnTo>
                  <a:pt x="19050" y="1112786"/>
                </a:lnTo>
                <a:close/>
              </a:path>
              <a:path extrusionOk="0" h="4008754" w="38100">
                <a:moveTo>
                  <a:pt x="0" y="949109"/>
                </a:moveTo>
                <a:lnTo>
                  <a:pt x="0" y="1017524"/>
                </a:lnTo>
                <a:lnTo>
                  <a:pt x="1497" y="1024936"/>
                </a:lnTo>
                <a:lnTo>
                  <a:pt x="5581" y="1030992"/>
                </a:lnTo>
                <a:lnTo>
                  <a:pt x="11637" y="1035076"/>
                </a:lnTo>
                <a:lnTo>
                  <a:pt x="19050" y="1036574"/>
                </a:lnTo>
                <a:lnTo>
                  <a:pt x="26468" y="1035076"/>
                </a:lnTo>
                <a:lnTo>
                  <a:pt x="32523" y="1030992"/>
                </a:lnTo>
                <a:lnTo>
                  <a:pt x="36603" y="1024936"/>
                </a:lnTo>
                <a:lnTo>
                  <a:pt x="38100" y="1017524"/>
                </a:lnTo>
                <a:lnTo>
                  <a:pt x="38100" y="949794"/>
                </a:lnTo>
                <a:lnTo>
                  <a:pt x="11925" y="949794"/>
                </a:lnTo>
                <a:lnTo>
                  <a:pt x="5930" y="949553"/>
                </a:lnTo>
                <a:lnTo>
                  <a:pt x="0" y="949109"/>
                </a:lnTo>
                <a:close/>
              </a:path>
              <a:path extrusionOk="0" h="4008754" w="38100">
                <a:moveTo>
                  <a:pt x="38100" y="948944"/>
                </a:moveTo>
                <a:lnTo>
                  <a:pt x="31470" y="949502"/>
                </a:lnTo>
                <a:lnTo>
                  <a:pt x="24765" y="949794"/>
                </a:lnTo>
                <a:lnTo>
                  <a:pt x="38100" y="949794"/>
                </a:lnTo>
                <a:lnTo>
                  <a:pt x="38100" y="948944"/>
                </a:lnTo>
                <a:close/>
              </a:path>
              <a:path extrusionOk="0" h="4008754" w="38100">
                <a:moveTo>
                  <a:pt x="38100" y="478510"/>
                </a:moveTo>
                <a:lnTo>
                  <a:pt x="24765" y="478510"/>
                </a:lnTo>
                <a:lnTo>
                  <a:pt x="31470" y="478802"/>
                </a:lnTo>
                <a:lnTo>
                  <a:pt x="38100" y="479361"/>
                </a:lnTo>
                <a:lnTo>
                  <a:pt x="38100" y="478510"/>
                </a:lnTo>
                <a:close/>
              </a:path>
              <a:path extrusionOk="0" h="4008754" w="38100">
                <a:moveTo>
                  <a:pt x="19050" y="426986"/>
                </a:moveTo>
                <a:lnTo>
                  <a:pt x="11637" y="428482"/>
                </a:lnTo>
                <a:lnTo>
                  <a:pt x="5581" y="432563"/>
                </a:lnTo>
                <a:lnTo>
                  <a:pt x="1497" y="438618"/>
                </a:lnTo>
                <a:lnTo>
                  <a:pt x="0" y="446036"/>
                </a:lnTo>
                <a:lnTo>
                  <a:pt x="0" y="479183"/>
                </a:lnTo>
                <a:lnTo>
                  <a:pt x="5930" y="478739"/>
                </a:lnTo>
                <a:lnTo>
                  <a:pt x="11925" y="478510"/>
                </a:lnTo>
                <a:lnTo>
                  <a:pt x="38100" y="478510"/>
                </a:lnTo>
                <a:lnTo>
                  <a:pt x="38100" y="446036"/>
                </a:lnTo>
                <a:lnTo>
                  <a:pt x="36603" y="438618"/>
                </a:lnTo>
                <a:lnTo>
                  <a:pt x="32523" y="432563"/>
                </a:lnTo>
                <a:lnTo>
                  <a:pt x="26468" y="428482"/>
                </a:lnTo>
                <a:lnTo>
                  <a:pt x="19050" y="426986"/>
                </a:lnTo>
                <a:close/>
              </a:path>
              <a:path extrusionOk="0" h="4008754" w="38100">
                <a:moveTo>
                  <a:pt x="19050" y="198374"/>
                </a:moveTo>
                <a:lnTo>
                  <a:pt x="11637" y="199871"/>
                </a:lnTo>
                <a:lnTo>
                  <a:pt x="5581" y="203955"/>
                </a:lnTo>
                <a:lnTo>
                  <a:pt x="1497" y="210011"/>
                </a:lnTo>
                <a:lnTo>
                  <a:pt x="0" y="217424"/>
                </a:lnTo>
                <a:lnTo>
                  <a:pt x="0" y="331724"/>
                </a:lnTo>
                <a:lnTo>
                  <a:pt x="1497" y="339136"/>
                </a:lnTo>
                <a:lnTo>
                  <a:pt x="5581" y="345192"/>
                </a:lnTo>
                <a:lnTo>
                  <a:pt x="11637" y="349276"/>
                </a:lnTo>
                <a:lnTo>
                  <a:pt x="19050" y="350774"/>
                </a:lnTo>
                <a:lnTo>
                  <a:pt x="26468" y="349276"/>
                </a:lnTo>
                <a:lnTo>
                  <a:pt x="32523" y="345192"/>
                </a:lnTo>
                <a:lnTo>
                  <a:pt x="36603" y="339136"/>
                </a:lnTo>
                <a:lnTo>
                  <a:pt x="38100" y="331724"/>
                </a:lnTo>
                <a:lnTo>
                  <a:pt x="38100" y="217424"/>
                </a:lnTo>
                <a:lnTo>
                  <a:pt x="36603" y="210011"/>
                </a:lnTo>
                <a:lnTo>
                  <a:pt x="32523" y="203955"/>
                </a:lnTo>
                <a:lnTo>
                  <a:pt x="26468" y="199871"/>
                </a:lnTo>
                <a:lnTo>
                  <a:pt x="19050" y="198374"/>
                </a:lnTo>
                <a:close/>
              </a:path>
              <a:path extrusionOk="0" h="4008754" w="38100">
                <a:moveTo>
                  <a:pt x="0" y="165"/>
                </a:moveTo>
                <a:lnTo>
                  <a:pt x="0" y="103136"/>
                </a:lnTo>
                <a:lnTo>
                  <a:pt x="1497" y="110549"/>
                </a:lnTo>
                <a:lnTo>
                  <a:pt x="5581" y="116605"/>
                </a:lnTo>
                <a:lnTo>
                  <a:pt x="11637" y="120688"/>
                </a:lnTo>
                <a:lnTo>
                  <a:pt x="19050" y="122186"/>
                </a:lnTo>
                <a:lnTo>
                  <a:pt x="26468" y="120688"/>
                </a:lnTo>
                <a:lnTo>
                  <a:pt x="32523" y="116605"/>
                </a:lnTo>
                <a:lnTo>
                  <a:pt x="36603" y="110549"/>
                </a:lnTo>
                <a:lnTo>
                  <a:pt x="38100" y="103136"/>
                </a:lnTo>
                <a:lnTo>
                  <a:pt x="38100" y="850"/>
                </a:lnTo>
                <a:lnTo>
                  <a:pt x="11925" y="850"/>
                </a:lnTo>
                <a:lnTo>
                  <a:pt x="5930" y="622"/>
                </a:lnTo>
                <a:lnTo>
                  <a:pt x="0" y="165"/>
                </a:lnTo>
                <a:close/>
              </a:path>
              <a:path extrusionOk="0" h="4008754" w="38100">
                <a:moveTo>
                  <a:pt x="38100" y="0"/>
                </a:moveTo>
                <a:lnTo>
                  <a:pt x="31470" y="558"/>
                </a:lnTo>
                <a:lnTo>
                  <a:pt x="24765" y="850"/>
                </a:lnTo>
                <a:lnTo>
                  <a:pt x="38100" y="850"/>
                </a:lnTo>
                <a:lnTo>
                  <a:pt x="38100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8"/>
          <p:cNvSpPr/>
          <p:nvPr/>
        </p:nvSpPr>
        <p:spPr>
          <a:xfrm rot="-5400000">
            <a:off x="11062681" y="3535532"/>
            <a:ext cx="624269" cy="442578"/>
          </a:xfrm>
          <a:custGeom>
            <a:rect b="b" l="l" r="r" t="t"/>
            <a:pathLst>
              <a:path extrusionOk="0" h="220979" w="397510">
                <a:moveTo>
                  <a:pt x="23920" y="5410"/>
                </a:moveTo>
                <a:lnTo>
                  <a:pt x="14179" y="5410"/>
                </a:lnTo>
                <a:lnTo>
                  <a:pt x="9302" y="7264"/>
                </a:lnTo>
                <a:lnTo>
                  <a:pt x="5581" y="10985"/>
                </a:lnTo>
                <a:lnTo>
                  <a:pt x="1395" y="17287"/>
                </a:lnTo>
                <a:lnTo>
                  <a:pt x="0" y="24455"/>
                </a:lnTo>
                <a:lnTo>
                  <a:pt x="1395" y="31625"/>
                </a:lnTo>
                <a:lnTo>
                  <a:pt x="5581" y="37934"/>
                </a:lnTo>
                <a:lnTo>
                  <a:pt x="186035" y="218389"/>
                </a:lnTo>
                <a:lnTo>
                  <a:pt x="190950" y="220433"/>
                </a:lnTo>
                <a:lnTo>
                  <a:pt x="200983" y="220433"/>
                </a:lnTo>
                <a:lnTo>
                  <a:pt x="205886" y="218389"/>
                </a:lnTo>
                <a:lnTo>
                  <a:pt x="249846" y="174434"/>
                </a:lnTo>
                <a:lnTo>
                  <a:pt x="195967" y="174434"/>
                </a:lnTo>
                <a:lnTo>
                  <a:pt x="28797" y="7264"/>
                </a:lnTo>
                <a:lnTo>
                  <a:pt x="23920" y="5410"/>
                </a:lnTo>
                <a:close/>
              </a:path>
              <a:path extrusionOk="0" h="220979" w="397510">
                <a:moveTo>
                  <a:pt x="383165" y="0"/>
                </a:moveTo>
                <a:lnTo>
                  <a:pt x="373411" y="0"/>
                </a:lnTo>
                <a:lnTo>
                  <a:pt x="368534" y="1854"/>
                </a:lnTo>
                <a:lnTo>
                  <a:pt x="195967" y="174434"/>
                </a:lnTo>
                <a:lnTo>
                  <a:pt x="249846" y="174434"/>
                </a:lnTo>
                <a:lnTo>
                  <a:pt x="391775" y="32524"/>
                </a:lnTo>
                <a:lnTo>
                  <a:pt x="395955" y="26222"/>
                </a:lnTo>
                <a:lnTo>
                  <a:pt x="397348" y="19054"/>
                </a:lnTo>
                <a:lnTo>
                  <a:pt x="395955" y="11884"/>
                </a:lnTo>
                <a:lnTo>
                  <a:pt x="391775" y="5575"/>
                </a:lnTo>
                <a:lnTo>
                  <a:pt x="388042" y="1854"/>
                </a:lnTo>
                <a:lnTo>
                  <a:pt x="383165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386" name="Google Shape;3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28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87" name="Google Shape;38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3075" y="3029502"/>
            <a:ext cx="1453936" cy="1454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88" name="Google Shape;38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6833" y="2837844"/>
            <a:ext cx="1837062" cy="1837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89" name="Google Shape;38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4401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90" name="Google Shape;39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08978" y="3029502"/>
            <a:ext cx="1453934" cy="145463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8"/>
          <p:cNvSpPr txBox="1"/>
          <p:nvPr/>
        </p:nvSpPr>
        <p:spPr>
          <a:xfrm>
            <a:off x="5290552" y="5268574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Risk framing</a:t>
            </a:r>
            <a:endParaRPr/>
          </a:p>
        </p:txBody>
      </p:sp>
      <p:sp>
        <p:nvSpPr>
          <p:cNvPr id="392" name="Google Shape;392;p28"/>
          <p:cNvSpPr/>
          <p:nvPr/>
        </p:nvSpPr>
        <p:spPr>
          <a:xfrm>
            <a:off x="5033373" y="5286538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93" name="Google Shape;393;p28"/>
          <p:cNvSpPr txBox="1"/>
          <p:nvPr/>
        </p:nvSpPr>
        <p:spPr>
          <a:xfrm>
            <a:off x="4874183" y="4837466"/>
            <a:ext cx="1642361" cy="362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5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MODULE 2</a:t>
            </a:r>
            <a:endParaRPr b="1" sz="14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321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4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CC"/>
                </a:solidFill>
                <a:latin typeface="Calibri"/>
                <a:ea typeface="Calibri"/>
                <a:cs typeface="Calibri"/>
                <a:sym typeface="Calibri"/>
              </a:rPr>
              <a:t>Risk framing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9"/>
          <p:cNvSpPr txBox="1"/>
          <p:nvPr>
            <p:ph type="title"/>
          </p:nvPr>
        </p:nvSpPr>
        <p:spPr>
          <a:xfrm>
            <a:off x="141206" y="268164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</a:rPr>
              <a:t>Roles &amp; responsibilities</a:t>
            </a:r>
            <a:endParaRPr/>
          </a:p>
        </p:txBody>
      </p:sp>
      <p:sp>
        <p:nvSpPr>
          <p:cNvPr id="400" name="Google Shape;40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401" name="Google Shape;4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558150" y="2349079"/>
            <a:ext cx="24000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1 &amp; 2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9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404" name="Google Shape;404;p29"/>
          <p:cNvPicPr preferRelativeResize="0"/>
          <p:nvPr/>
        </p:nvPicPr>
        <p:blipFill rotWithShape="1">
          <a:blip r:embed="rId4">
            <a:alphaModFix/>
          </a:blip>
          <a:srcRect b="3756" l="0" r="0" t="3757"/>
          <a:stretch/>
        </p:blipFill>
        <p:spPr>
          <a:xfrm>
            <a:off x="3617344" y="108624"/>
            <a:ext cx="8407889" cy="6353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" id="405" name="Google Shape;40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3894" y="1548443"/>
            <a:ext cx="140323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ctrTitle"/>
          </p:nvPr>
        </p:nvSpPr>
        <p:spPr>
          <a:xfrm>
            <a:off x="1524000" y="2913856"/>
            <a:ext cx="91440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Key Principles  </a:t>
            </a:r>
            <a:br>
              <a:rPr lang="en-US"/>
            </a:br>
            <a:r>
              <a:rPr lang="en-US">
                <a:solidFill>
                  <a:schemeClr val="lt1"/>
                </a:solidFill>
              </a:rPr>
              <a:t>for Joint Risk Assessment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0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Module 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2" name="Google Shape;41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3" name="Google Shape;413;p30"/>
          <p:cNvSpPr/>
          <p:nvPr/>
        </p:nvSpPr>
        <p:spPr>
          <a:xfrm flipH="1" rot="-5400000">
            <a:off x="6296306" y="-1029601"/>
            <a:ext cx="154904" cy="9572835"/>
          </a:xfrm>
          <a:custGeom>
            <a:rect b="b" l="l" r="r" t="t"/>
            <a:pathLst>
              <a:path extrusionOk="0" h="4008754" w="38100">
                <a:moveTo>
                  <a:pt x="19050" y="3855974"/>
                </a:moveTo>
                <a:lnTo>
                  <a:pt x="11637" y="3857470"/>
                </a:lnTo>
                <a:lnTo>
                  <a:pt x="5581" y="3861550"/>
                </a:lnTo>
                <a:lnTo>
                  <a:pt x="1497" y="3867605"/>
                </a:lnTo>
                <a:lnTo>
                  <a:pt x="0" y="3875024"/>
                </a:lnTo>
                <a:lnTo>
                  <a:pt x="0" y="3989311"/>
                </a:lnTo>
                <a:lnTo>
                  <a:pt x="1497" y="3996729"/>
                </a:lnTo>
                <a:lnTo>
                  <a:pt x="5581" y="4002784"/>
                </a:lnTo>
                <a:lnTo>
                  <a:pt x="11637" y="4006865"/>
                </a:lnTo>
                <a:lnTo>
                  <a:pt x="19050" y="4008361"/>
                </a:lnTo>
                <a:lnTo>
                  <a:pt x="26468" y="4006865"/>
                </a:lnTo>
                <a:lnTo>
                  <a:pt x="32523" y="4002784"/>
                </a:lnTo>
                <a:lnTo>
                  <a:pt x="36603" y="3996729"/>
                </a:lnTo>
                <a:lnTo>
                  <a:pt x="38100" y="3989311"/>
                </a:lnTo>
                <a:lnTo>
                  <a:pt x="38100" y="3875024"/>
                </a:lnTo>
                <a:lnTo>
                  <a:pt x="36603" y="3867605"/>
                </a:lnTo>
                <a:lnTo>
                  <a:pt x="32523" y="3861550"/>
                </a:lnTo>
                <a:lnTo>
                  <a:pt x="26468" y="3857470"/>
                </a:lnTo>
                <a:lnTo>
                  <a:pt x="19050" y="3855974"/>
                </a:lnTo>
                <a:close/>
              </a:path>
              <a:path extrusionOk="0" h="4008754" w="38100">
                <a:moveTo>
                  <a:pt x="19050" y="3170174"/>
                </a:moveTo>
                <a:lnTo>
                  <a:pt x="11637" y="3171671"/>
                </a:lnTo>
                <a:lnTo>
                  <a:pt x="5581" y="3175755"/>
                </a:lnTo>
                <a:lnTo>
                  <a:pt x="1497" y="3181811"/>
                </a:lnTo>
                <a:lnTo>
                  <a:pt x="0" y="3189224"/>
                </a:lnTo>
                <a:lnTo>
                  <a:pt x="0" y="3303524"/>
                </a:lnTo>
                <a:lnTo>
                  <a:pt x="1497" y="3310936"/>
                </a:lnTo>
                <a:lnTo>
                  <a:pt x="5581" y="3316992"/>
                </a:lnTo>
                <a:lnTo>
                  <a:pt x="11637" y="3321076"/>
                </a:lnTo>
                <a:lnTo>
                  <a:pt x="19050" y="3322574"/>
                </a:lnTo>
                <a:lnTo>
                  <a:pt x="26468" y="3321076"/>
                </a:lnTo>
                <a:lnTo>
                  <a:pt x="32523" y="3316992"/>
                </a:lnTo>
                <a:lnTo>
                  <a:pt x="36603" y="3310936"/>
                </a:lnTo>
                <a:lnTo>
                  <a:pt x="38100" y="3303524"/>
                </a:lnTo>
                <a:lnTo>
                  <a:pt x="38100" y="3189224"/>
                </a:lnTo>
                <a:lnTo>
                  <a:pt x="36603" y="3181811"/>
                </a:lnTo>
                <a:lnTo>
                  <a:pt x="32523" y="3175755"/>
                </a:lnTo>
                <a:lnTo>
                  <a:pt x="26468" y="3171671"/>
                </a:lnTo>
                <a:lnTo>
                  <a:pt x="19050" y="3170174"/>
                </a:lnTo>
                <a:close/>
              </a:path>
              <a:path extrusionOk="0" h="4008754" w="38100">
                <a:moveTo>
                  <a:pt x="19050" y="2941574"/>
                </a:moveTo>
                <a:lnTo>
                  <a:pt x="11637" y="2943070"/>
                </a:lnTo>
                <a:lnTo>
                  <a:pt x="5581" y="2947150"/>
                </a:lnTo>
                <a:lnTo>
                  <a:pt x="1497" y="2953205"/>
                </a:lnTo>
                <a:lnTo>
                  <a:pt x="0" y="2960624"/>
                </a:lnTo>
                <a:lnTo>
                  <a:pt x="0" y="3074924"/>
                </a:lnTo>
                <a:lnTo>
                  <a:pt x="1497" y="3082336"/>
                </a:lnTo>
                <a:lnTo>
                  <a:pt x="5581" y="3088392"/>
                </a:lnTo>
                <a:lnTo>
                  <a:pt x="11637" y="3092476"/>
                </a:lnTo>
                <a:lnTo>
                  <a:pt x="19050" y="3093974"/>
                </a:lnTo>
                <a:lnTo>
                  <a:pt x="26468" y="3092476"/>
                </a:lnTo>
                <a:lnTo>
                  <a:pt x="32523" y="3088392"/>
                </a:lnTo>
                <a:lnTo>
                  <a:pt x="36603" y="3082336"/>
                </a:lnTo>
                <a:lnTo>
                  <a:pt x="38100" y="3074924"/>
                </a:lnTo>
                <a:lnTo>
                  <a:pt x="38100" y="2960624"/>
                </a:lnTo>
                <a:lnTo>
                  <a:pt x="36603" y="2953205"/>
                </a:lnTo>
                <a:lnTo>
                  <a:pt x="32523" y="2947150"/>
                </a:lnTo>
                <a:lnTo>
                  <a:pt x="26468" y="2943070"/>
                </a:lnTo>
                <a:lnTo>
                  <a:pt x="19050" y="2941574"/>
                </a:lnTo>
                <a:close/>
              </a:path>
              <a:path extrusionOk="0" h="4008754" w="38100">
                <a:moveTo>
                  <a:pt x="12" y="2846971"/>
                </a:moveTo>
                <a:lnTo>
                  <a:pt x="1683" y="2854160"/>
                </a:lnTo>
                <a:lnTo>
                  <a:pt x="5797" y="2860006"/>
                </a:lnTo>
                <a:lnTo>
                  <a:pt x="11778" y="2863936"/>
                </a:lnTo>
                <a:lnTo>
                  <a:pt x="19050" y="2865374"/>
                </a:lnTo>
                <a:lnTo>
                  <a:pt x="26361" y="2863921"/>
                </a:lnTo>
                <a:lnTo>
                  <a:pt x="32361" y="2859952"/>
                </a:lnTo>
                <a:lnTo>
                  <a:pt x="36468" y="2854052"/>
                </a:lnTo>
                <a:lnTo>
                  <a:pt x="37908" y="2847657"/>
                </a:lnTo>
                <a:lnTo>
                  <a:pt x="14465" y="2847644"/>
                </a:lnTo>
                <a:lnTo>
                  <a:pt x="8420" y="2847492"/>
                </a:lnTo>
                <a:lnTo>
                  <a:pt x="4203" y="2847289"/>
                </a:lnTo>
                <a:lnTo>
                  <a:pt x="12" y="2846971"/>
                </a:lnTo>
                <a:close/>
              </a:path>
              <a:path extrusionOk="0" h="4008754" w="38100">
                <a:moveTo>
                  <a:pt x="38100" y="2846806"/>
                </a:moveTo>
                <a:lnTo>
                  <a:pt x="31496" y="2847365"/>
                </a:lnTo>
                <a:lnTo>
                  <a:pt x="24815" y="2847657"/>
                </a:lnTo>
                <a:lnTo>
                  <a:pt x="37908" y="2847657"/>
                </a:lnTo>
                <a:lnTo>
                  <a:pt x="38100" y="2846806"/>
                </a:lnTo>
                <a:close/>
              </a:path>
              <a:path extrusionOk="0" h="4008754" w="38100">
                <a:moveTo>
                  <a:pt x="38100" y="2376373"/>
                </a:moveTo>
                <a:lnTo>
                  <a:pt x="19672" y="2376373"/>
                </a:lnTo>
                <a:lnTo>
                  <a:pt x="28270" y="2376551"/>
                </a:lnTo>
                <a:lnTo>
                  <a:pt x="33210" y="2376817"/>
                </a:lnTo>
                <a:lnTo>
                  <a:pt x="38100" y="2377236"/>
                </a:lnTo>
                <a:lnTo>
                  <a:pt x="38100" y="2376373"/>
                </a:lnTo>
                <a:close/>
              </a:path>
              <a:path extrusionOk="0" h="4008754" w="38100">
                <a:moveTo>
                  <a:pt x="19050" y="2255774"/>
                </a:moveTo>
                <a:lnTo>
                  <a:pt x="11637" y="2257270"/>
                </a:lnTo>
                <a:lnTo>
                  <a:pt x="5581" y="2261350"/>
                </a:lnTo>
                <a:lnTo>
                  <a:pt x="1497" y="2267405"/>
                </a:lnTo>
                <a:lnTo>
                  <a:pt x="0" y="2274824"/>
                </a:lnTo>
                <a:lnTo>
                  <a:pt x="0" y="2377046"/>
                </a:lnTo>
                <a:lnTo>
                  <a:pt x="5905" y="2376601"/>
                </a:lnTo>
                <a:lnTo>
                  <a:pt x="11874" y="2376373"/>
                </a:lnTo>
                <a:lnTo>
                  <a:pt x="38100" y="2376373"/>
                </a:lnTo>
                <a:lnTo>
                  <a:pt x="38100" y="2274824"/>
                </a:lnTo>
                <a:lnTo>
                  <a:pt x="36603" y="2267405"/>
                </a:lnTo>
                <a:lnTo>
                  <a:pt x="32523" y="2261350"/>
                </a:lnTo>
                <a:lnTo>
                  <a:pt x="26468" y="2257270"/>
                </a:lnTo>
                <a:lnTo>
                  <a:pt x="19050" y="2255774"/>
                </a:lnTo>
                <a:close/>
              </a:path>
              <a:path extrusionOk="0" h="4008754" w="38100">
                <a:moveTo>
                  <a:pt x="19050" y="2027174"/>
                </a:moveTo>
                <a:lnTo>
                  <a:pt x="11637" y="2028670"/>
                </a:lnTo>
                <a:lnTo>
                  <a:pt x="5581" y="2032750"/>
                </a:lnTo>
                <a:lnTo>
                  <a:pt x="1497" y="2038805"/>
                </a:lnTo>
                <a:lnTo>
                  <a:pt x="0" y="2046224"/>
                </a:lnTo>
                <a:lnTo>
                  <a:pt x="0" y="2160524"/>
                </a:lnTo>
                <a:lnTo>
                  <a:pt x="1497" y="2167942"/>
                </a:lnTo>
                <a:lnTo>
                  <a:pt x="5581" y="2173997"/>
                </a:lnTo>
                <a:lnTo>
                  <a:pt x="11637" y="2178077"/>
                </a:lnTo>
                <a:lnTo>
                  <a:pt x="19050" y="2179574"/>
                </a:lnTo>
                <a:lnTo>
                  <a:pt x="26468" y="2178077"/>
                </a:lnTo>
                <a:lnTo>
                  <a:pt x="32523" y="2173997"/>
                </a:lnTo>
                <a:lnTo>
                  <a:pt x="36603" y="2167942"/>
                </a:lnTo>
                <a:lnTo>
                  <a:pt x="38100" y="2160524"/>
                </a:lnTo>
                <a:lnTo>
                  <a:pt x="38100" y="2046224"/>
                </a:lnTo>
                <a:lnTo>
                  <a:pt x="36603" y="2038805"/>
                </a:lnTo>
                <a:lnTo>
                  <a:pt x="32523" y="2032750"/>
                </a:lnTo>
                <a:lnTo>
                  <a:pt x="26468" y="2028670"/>
                </a:lnTo>
                <a:lnTo>
                  <a:pt x="19050" y="2027174"/>
                </a:lnTo>
                <a:close/>
              </a:path>
              <a:path extrusionOk="0" h="4008754" w="38100">
                <a:moveTo>
                  <a:pt x="0" y="1898040"/>
                </a:moveTo>
                <a:lnTo>
                  <a:pt x="0" y="1931924"/>
                </a:lnTo>
                <a:lnTo>
                  <a:pt x="1497" y="1939336"/>
                </a:lnTo>
                <a:lnTo>
                  <a:pt x="5581" y="1945392"/>
                </a:lnTo>
                <a:lnTo>
                  <a:pt x="11637" y="1949476"/>
                </a:lnTo>
                <a:lnTo>
                  <a:pt x="19050" y="1950974"/>
                </a:lnTo>
                <a:lnTo>
                  <a:pt x="26468" y="1949476"/>
                </a:lnTo>
                <a:lnTo>
                  <a:pt x="32523" y="1945392"/>
                </a:lnTo>
                <a:lnTo>
                  <a:pt x="36603" y="1939336"/>
                </a:lnTo>
                <a:lnTo>
                  <a:pt x="38100" y="1931924"/>
                </a:lnTo>
                <a:lnTo>
                  <a:pt x="38100" y="1898713"/>
                </a:lnTo>
                <a:lnTo>
                  <a:pt x="11925" y="1898713"/>
                </a:lnTo>
                <a:lnTo>
                  <a:pt x="5930" y="1898484"/>
                </a:lnTo>
                <a:lnTo>
                  <a:pt x="0" y="1898040"/>
                </a:lnTo>
                <a:close/>
              </a:path>
              <a:path extrusionOk="0" h="4008754" w="38100">
                <a:moveTo>
                  <a:pt x="38100" y="1897862"/>
                </a:moveTo>
                <a:lnTo>
                  <a:pt x="31470" y="1898421"/>
                </a:lnTo>
                <a:lnTo>
                  <a:pt x="24765" y="1898713"/>
                </a:lnTo>
                <a:lnTo>
                  <a:pt x="38100" y="1898713"/>
                </a:lnTo>
                <a:lnTo>
                  <a:pt x="38100" y="1897862"/>
                </a:lnTo>
                <a:close/>
              </a:path>
              <a:path extrusionOk="0" h="4008754" w="38100">
                <a:moveTo>
                  <a:pt x="38100" y="1427454"/>
                </a:moveTo>
                <a:lnTo>
                  <a:pt x="24765" y="1427454"/>
                </a:lnTo>
                <a:lnTo>
                  <a:pt x="31470" y="1427746"/>
                </a:lnTo>
                <a:lnTo>
                  <a:pt x="38100" y="1428305"/>
                </a:lnTo>
                <a:lnTo>
                  <a:pt x="38100" y="1427454"/>
                </a:lnTo>
                <a:close/>
              </a:path>
              <a:path extrusionOk="0" h="4008754" w="38100">
                <a:moveTo>
                  <a:pt x="19050" y="1341374"/>
                </a:moveTo>
                <a:lnTo>
                  <a:pt x="11637" y="1342870"/>
                </a:lnTo>
                <a:lnTo>
                  <a:pt x="5581" y="1346950"/>
                </a:lnTo>
                <a:lnTo>
                  <a:pt x="1497" y="1353005"/>
                </a:lnTo>
                <a:lnTo>
                  <a:pt x="0" y="1360424"/>
                </a:lnTo>
                <a:lnTo>
                  <a:pt x="0" y="1428127"/>
                </a:lnTo>
                <a:lnTo>
                  <a:pt x="5930" y="1427683"/>
                </a:lnTo>
                <a:lnTo>
                  <a:pt x="11925" y="1427454"/>
                </a:lnTo>
                <a:lnTo>
                  <a:pt x="38100" y="1427454"/>
                </a:lnTo>
                <a:lnTo>
                  <a:pt x="38100" y="1360424"/>
                </a:lnTo>
                <a:lnTo>
                  <a:pt x="36603" y="1353005"/>
                </a:lnTo>
                <a:lnTo>
                  <a:pt x="32523" y="1346950"/>
                </a:lnTo>
                <a:lnTo>
                  <a:pt x="26468" y="1342870"/>
                </a:lnTo>
                <a:lnTo>
                  <a:pt x="19050" y="1341374"/>
                </a:lnTo>
                <a:close/>
              </a:path>
              <a:path extrusionOk="0" h="4008754" w="38100">
                <a:moveTo>
                  <a:pt x="19050" y="1112786"/>
                </a:moveTo>
                <a:lnTo>
                  <a:pt x="11637" y="1114282"/>
                </a:lnTo>
                <a:lnTo>
                  <a:pt x="5581" y="1118362"/>
                </a:lnTo>
                <a:lnTo>
                  <a:pt x="1497" y="1124413"/>
                </a:lnTo>
                <a:lnTo>
                  <a:pt x="0" y="1131824"/>
                </a:lnTo>
                <a:lnTo>
                  <a:pt x="0" y="1246124"/>
                </a:lnTo>
                <a:lnTo>
                  <a:pt x="1497" y="1253536"/>
                </a:lnTo>
                <a:lnTo>
                  <a:pt x="5581" y="1259592"/>
                </a:lnTo>
                <a:lnTo>
                  <a:pt x="11637" y="1263676"/>
                </a:lnTo>
                <a:lnTo>
                  <a:pt x="19050" y="1265174"/>
                </a:lnTo>
                <a:lnTo>
                  <a:pt x="26468" y="1263676"/>
                </a:lnTo>
                <a:lnTo>
                  <a:pt x="32523" y="1259592"/>
                </a:lnTo>
                <a:lnTo>
                  <a:pt x="36603" y="1253536"/>
                </a:lnTo>
                <a:lnTo>
                  <a:pt x="38100" y="1246124"/>
                </a:lnTo>
                <a:lnTo>
                  <a:pt x="38100" y="1131824"/>
                </a:lnTo>
                <a:lnTo>
                  <a:pt x="36603" y="1124413"/>
                </a:lnTo>
                <a:lnTo>
                  <a:pt x="32523" y="1118362"/>
                </a:lnTo>
                <a:lnTo>
                  <a:pt x="26468" y="1114282"/>
                </a:lnTo>
                <a:lnTo>
                  <a:pt x="19050" y="1112786"/>
                </a:lnTo>
                <a:close/>
              </a:path>
              <a:path extrusionOk="0" h="4008754" w="38100">
                <a:moveTo>
                  <a:pt x="0" y="949109"/>
                </a:moveTo>
                <a:lnTo>
                  <a:pt x="0" y="1017524"/>
                </a:lnTo>
                <a:lnTo>
                  <a:pt x="1497" y="1024936"/>
                </a:lnTo>
                <a:lnTo>
                  <a:pt x="5581" y="1030992"/>
                </a:lnTo>
                <a:lnTo>
                  <a:pt x="11637" y="1035076"/>
                </a:lnTo>
                <a:lnTo>
                  <a:pt x="19050" y="1036574"/>
                </a:lnTo>
                <a:lnTo>
                  <a:pt x="26468" y="1035076"/>
                </a:lnTo>
                <a:lnTo>
                  <a:pt x="32523" y="1030992"/>
                </a:lnTo>
                <a:lnTo>
                  <a:pt x="36603" y="1024936"/>
                </a:lnTo>
                <a:lnTo>
                  <a:pt x="38100" y="1017524"/>
                </a:lnTo>
                <a:lnTo>
                  <a:pt x="38100" y="949794"/>
                </a:lnTo>
                <a:lnTo>
                  <a:pt x="11925" y="949794"/>
                </a:lnTo>
                <a:lnTo>
                  <a:pt x="5930" y="949553"/>
                </a:lnTo>
                <a:lnTo>
                  <a:pt x="0" y="949109"/>
                </a:lnTo>
                <a:close/>
              </a:path>
              <a:path extrusionOk="0" h="4008754" w="38100">
                <a:moveTo>
                  <a:pt x="38100" y="948944"/>
                </a:moveTo>
                <a:lnTo>
                  <a:pt x="31470" y="949502"/>
                </a:lnTo>
                <a:lnTo>
                  <a:pt x="24765" y="949794"/>
                </a:lnTo>
                <a:lnTo>
                  <a:pt x="38100" y="949794"/>
                </a:lnTo>
                <a:lnTo>
                  <a:pt x="38100" y="948944"/>
                </a:lnTo>
                <a:close/>
              </a:path>
              <a:path extrusionOk="0" h="4008754" w="38100">
                <a:moveTo>
                  <a:pt x="38100" y="478510"/>
                </a:moveTo>
                <a:lnTo>
                  <a:pt x="24765" y="478510"/>
                </a:lnTo>
                <a:lnTo>
                  <a:pt x="31470" y="478802"/>
                </a:lnTo>
                <a:lnTo>
                  <a:pt x="38100" y="479361"/>
                </a:lnTo>
                <a:lnTo>
                  <a:pt x="38100" y="478510"/>
                </a:lnTo>
                <a:close/>
              </a:path>
              <a:path extrusionOk="0" h="4008754" w="38100">
                <a:moveTo>
                  <a:pt x="19050" y="426986"/>
                </a:moveTo>
                <a:lnTo>
                  <a:pt x="11637" y="428482"/>
                </a:lnTo>
                <a:lnTo>
                  <a:pt x="5581" y="432563"/>
                </a:lnTo>
                <a:lnTo>
                  <a:pt x="1497" y="438618"/>
                </a:lnTo>
                <a:lnTo>
                  <a:pt x="0" y="446036"/>
                </a:lnTo>
                <a:lnTo>
                  <a:pt x="0" y="479183"/>
                </a:lnTo>
                <a:lnTo>
                  <a:pt x="5930" y="478739"/>
                </a:lnTo>
                <a:lnTo>
                  <a:pt x="11925" y="478510"/>
                </a:lnTo>
                <a:lnTo>
                  <a:pt x="38100" y="478510"/>
                </a:lnTo>
                <a:lnTo>
                  <a:pt x="38100" y="446036"/>
                </a:lnTo>
                <a:lnTo>
                  <a:pt x="36603" y="438618"/>
                </a:lnTo>
                <a:lnTo>
                  <a:pt x="32523" y="432563"/>
                </a:lnTo>
                <a:lnTo>
                  <a:pt x="26468" y="428482"/>
                </a:lnTo>
                <a:lnTo>
                  <a:pt x="19050" y="426986"/>
                </a:lnTo>
                <a:close/>
              </a:path>
              <a:path extrusionOk="0" h="4008754" w="38100">
                <a:moveTo>
                  <a:pt x="19050" y="198374"/>
                </a:moveTo>
                <a:lnTo>
                  <a:pt x="11637" y="199871"/>
                </a:lnTo>
                <a:lnTo>
                  <a:pt x="5581" y="203955"/>
                </a:lnTo>
                <a:lnTo>
                  <a:pt x="1497" y="210011"/>
                </a:lnTo>
                <a:lnTo>
                  <a:pt x="0" y="217424"/>
                </a:lnTo>
                <a:lnTo>
                  <a:pt x="0" y="331724"/>
                </a:lnTo>
                <a:lnTo>
                  <a:pt x="1497" y="339136"/>
                </a:lnTo>
                <a:lnTo>
                  <a:pt x="5581" y="345192"/>
                </a:lnTo>
                <a:lnTo>
                  <a:pt x="11637" y="349276"/>
                </a:lnTo>
                <a:lnTo>
                  <a:pt x="19050" y="350774"/>
                </a:lnTo>
                <a:lnTo>
                  <a:pt x="26468" y="349276"/>
                </a:lnTo>
                <a:lnTo>
                  <a:pt x="32523" y="345192"/>
                </a:lnTo>
                <a:lnTo>
                  <a:pt x="36603" y="339136"/>
                </a:lnTo>
                <a:lnTo>
                  <a:pt x="38100" y="331724"/>
                </a:lnTo>
                <a:lnTo>
                  <a:pt x="38100" y="217424"/>
                </a:lnTo>
                <a:lnTo>
                  <a:pt x="36603" y="210011"/>
                </a:lnTo>
                <a:lnTo>
                  <a:pt x="32523" y="203955"/>
                </a:lnTo>
                <a:lnTo>
                  <a:pt x="26468" y="199871"/>
                </a:lnTo>
                <a:lnTo>
                  <a:pt x="19050" y="198374"/>
                </a:lnTo>
                <a:close/>
              </a:path>
              <a:path extrusionOk="0" h="4008754" w="38100">
                <a:moveTo>
                  <a:pt x="0" y="165"/>
                </a:moveTo>
                <a:lnTo>
                  <a:pt x="0" y="103136"/>
                </a:lnTo>
                <a:lnTo>
                  <a:pt x="1497" y="110549"/>
                </a:lnTo>
                <a:lnTo>
                  <a:pt x="5581" y="116605"/>
                </a:lnTo>
                <a:lnTo>
                  <a:pt x="11637" y="120688"/>
                </a:lnTo>
                <a:lnTo>
                  <a:pt x="19050" y="122186"/>
                </a:lnTo>
                <a:lnTo>
                  <a:pt x="26468" y="120688"/>
                </a:lnTo>
                <a:lnTo>
                  <a:pt x="32523" y="116605"/>
                </a:lnTo>
                <a:lnTo>
                  <a:pt x="36603" y="110549"/>
                </a:lnTo>
                <a:lnTo>
                  <a:pt x="38100" y="103136"/>
                </a:lnTo>
                <a:lnTo>
                  <a:pt x="38100" y="850"/>
                </a:lnTo>
                <a:lnTo>
                  <a:pt x="11925" y="850"/>
                </a:lnTo>
                <a:lnTo>
                  <a:pt x="5930" y="622"/>
                </a:lnTo>
                <a:lnTo>
                  <a:pt x="0" y="165"/>
                </a:lnTo>
                <a:close/>
              </a:path>
              <a:path extrusionOk="0" h="4008754" w="38100">
                <a:moveTo>
                  <a:pt x="38100" y="0"/>
                </a:moveTo>
                <a:lnTo>
                  <a:pt x="31470" y="558"/>
                </a:lnTo>
                <a:lnTo>
                  <a:pt x="24765" y="850"/>
                </a:lnTo>
                <a:lnTo>
                  <a:pt x="38100" y="850"/>
                </a:lnTo>
                <a:lnTo>
                  <a:pt x="38100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0"/>
          <p:cNvSpPr/>
          <p:nvPr/>
        </p:nvSpPr>
        <p:spPr>
          <a:xfrm rot="-5400000">
            <a:off x="11062681" y="3535532"/>
            <a:ext cx="624269" cy="442578"/>
          </a:xfrm>
          <a:custGeom>
            <a:rect b="b" l="l" r="r" t="t"/>
            <a:pathLst>
              <a:path extrusionOk="0" h="220979" w="397510">
                <a:moveTo>
                  <a:pt x="23920" y="5410"/>
                </a:moveTo>
                <a:lnTo>
                  <a:pt x="14179" y="5410"/>
                </a:lnTo>
                <a:lnTo>
                  <a:pt x="9302" y="7264"/>
                </a:lnTo>
                <a:lnTo>
                  <a:pt x="5581" y="10985"/>
                </a:lnTo>
                <a:lnTo>
                  <a:pt x="1395" y="17287"/>
                </a:lnTo>
                <a:lnTo>
                  <a:pt x="0" y="24455"/>
                </a:lnTo>
                <a:lnTo>
                  <a:pt x="1395" y="31625"/>
                </a:lnTo>
                <a:lnTo>
                  <a:pt x="5581" y="37934"/>
                </a:lnTo>
                <a:lnTo>
                  <a:pt x="186035" y="218389"/>
                </a:lnTo>
                <a:lnTo>
                  <a:pt x="190950" y="220433"/>
                </a:lnTo>
                <a:lnTo>
                  <a:pt x="200983" y="220433"/>
                </a:lnTo>
                <a:lnTo>
                  <a:pt x="205886" y="218389"/>
                </a:lnTo>
                <a:lnTo>
                  <a:pt x="249846" y="174434"/>
                </a:lnTo>
                <a:lnTo>
                  <a:pt x="195967" y="174434"/>
                </a:lnTo>
                <a:lnTo>
                  <a:pt x="28797" y="7264"/>
                </a:lnTo>
                <a:lnTo>
                  <a:pt x="23920" y="5410"/>
                </a:lnTo>
                <a:close/>
              </a:path>
              <a:path extrusionOk="0" h="220979" w="397510">
                <a:moveTo>
                  <a:pt x="383165" y="0"/>
                </a:moveTo>
                <a:lnTo>
                  <a:pt x="373411" y="0"/>
                </a:lnTo>
                <a:lnTo>
                  <a:pt x="368534" y="1854"/>
                </a:lnTo>
                <a:lnTo>
                  <a:pt x="195967" y="174434"/>
                </a:lnTo>
                <a:lnTo>
                  <a:pt x="249846" y="174434"/>
                </a:lnTo>
                <a:lnTo>
                  <a:pt x="391775" y="32524"/>
                </a:lnTo>
                <a:lnTo>
                  <a:pt x="395955" y="26222"/>
                </a:lnTo>
                <a:lnTo>
                  <a:pt x="397348" y="19054"/>
                </a:lnTo>
                <a:lnTo>
                  <a:pt x="395955" y="11884"/>
                </a:lnTo>
                <a:lnTo>
                  <a:pt x="391775" y="5575"/>
                </a:lnTo>
                <a:lnTo>
                  <a:pt x="388042" y="1854"/>
                </a:lnTo>
                <a:lnTo>
                  <a:pt x="383165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415" name="Google Shape;41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28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6" name="Google Shape;41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3075" y="3029502"/>
            <a:ext cx="1453936" cy="1454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7" name="Google Shape;41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4151" y="3029502"/>
            <a:ext cx="1459607" cy="1460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8" name="Google Shape;418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9152" y="2741072"/>
            <a:ext cx="19193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9" name="Google Shape;419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08978" y="3029502"/>
            <a:ext cx="1453934" cy="145463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0"/>
          <p:cNvSpPr txBox="1"/>
          <p:nvPr/>
        </p:nvSpPr>
        <p:spPr>
          <a:xfrm>
            <a:off x="7131608" y="4824020"/>
            <a:ext cx="1642361" cy="362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5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MODULE 3</a:t>
            </a:r>
            <a:endParaRPr b="1" sz="14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321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4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CC"/>
                </a:solidFill>
                <a:latin typeface="Calibri"/>
                <a:ea typeface="Calibri"/>
                <a:cs typeface="Calibri"/>
                <a:sym typeface="Calibri"/>
              </a:rPr>
              <a:t>Conducting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7298562" y="5293383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>
            <a:off x="7298562" y="5625325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>
            <a:off x="7298562" y="5957267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424" name="Google Shape;424;p30"/>
          <p:cNvSpPr txBox="1"/>
          <p:nvPr/>
        </p:nvSpPr>
        <p:spPr>
          <a:xfrm>
            <a:off x="7555738" y="5278367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Identify and diagram the risk pathway</a:t>
            </a:r>
            <a:endParaRPr/>
          </a:p>
        </p:txBody>
      </p:sp>
      <p:sp>
        <p:nvSpPr>
          <p:cNvPr id="425" name="Google Shape;425;p30"/>
          <p:cNvSpPr txBox="1"/>
          <p:nvPr/>
        </p:nvSpPr>
        <p:spPr>
          <a:xfrm>
            <a:off x="7555737" y="5619386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62940"/>
                </a:solidFill>
                <a:latin typeface="Calibri"/>
                <a:ea typeface="Calibri"/>
                <a:cs typeface="Calibri"/>
                <a:sym typeface="Calibri"/>
              </a:rPr>
              <a:t>Formulate and document risk assessment questions</a:t>
            </a:r>
            <a:endParaRPr/>
          </a:p>
        </p:txBody>
      </p:sp>
      <p:sp>
        <p:nvSpPr>
          <p:cNvPr id="426" name="Google Shape;426;p30"/>
          <p:cNvSpPr txBox="1"/>
          <p:nvPr/>
        </p:nvSpPr>
        <p:spPr>
          <a:xfrm>
            <a:off x="7555737" y="5933928"/>
            <a:ext cx="52292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62940"/>
                </a:solidFill>
                <a:latin typeface="Calibri"/>
                <a:ea typeface="Calibri"/>
                <a:cs typeface="Calibri"/>
                <a:sym typeface="Calibri"/>
              </a:rPr>
              <a:t>Characterise the risk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1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1"/>
          <p:cNvSpPr txBox="1"/>
          <p:nvPr>
            <p:ph type="title"/>
          </p:nvPr>
        </p:nvSpPr>
        <p:spPr>
          <a:xfrm>
            <a:off x="141206" y="268164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</a:rPr>
              <a:t>Roles &amp; responsibilities</a:t>
            </a:r>
            <a:endParaRPr/>
          </a:p>
        </p:txBody>
      </p:sp>
      <p:sp>
        <p:nvSpPr>
          <p:cNvPr id="433" name="Google Shape;43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434" name="Google Shape;4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1"/>
          <p:cNvSpPr txBox="1"/>
          <p:nvPr/>
        </p:nvSpPr>
        <p:spPr>
          <a:xfrm>
            <a:off x="860074" y="3643041"/>
            <a:ext cx="17058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3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437" name="Google Shape;437;p31"/>
          <p:cNvPicPr preferRelativeResize="0"/>
          <p:nvPr/>
        </p:nvPicPr>
        <p:blipFill rotWithShape="1">
          <a:blip r:embed="rId4">
            <a:alphaModFix/>
          </a:blip>
          <a:srcRect b="3756" l="0" r="0" t="3757"/>
          <a:stretch/>
        </p:blipFill>
        <p:spPr>
          <a:xfrm>
            <a:off x="3783421" y="10932"/>
            <a:ext cx="8407889" cy="6353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" id="438" name="Google Shape;438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5102" y="2914292"/>
            <a:ext cx="140323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2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Module 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5" name="Google Shape;44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32"/>
          <p:cNvSpPr/>
          <p:nvPr/>
        </p:nvSpPr>
        <p:spPr>
          <a:xfrm flipH="1" rot="-5400000">
            <a:off x="6296306" y="-1029601"/>
            <a:ext cx="154904" cy="9572835"/>
          </a:xfrm>
          <a:custGeom>
            <a:rect b="b" l="l" r="r" t="t"/>
            <a:pathLst>
              <a:path extrusionOk="0" h="4008754" w="38100">
                <a:moveTo>
                  <a:pt x="19050" y="3855974"/>
                </a:moveTo>
                <a:lnTo>
                  <a:pt x="11637" y="3857470"/>
                </a:lnTo>
                <a:lnTo>
                  <a:pt x="5581" y="3861550"/>
                </a:lnTo>
                <a:lnTo>
                  <a:pt x="1497" y="3867605"/>
                </a:lnTo>
                <a:lnTo>
                  <a:pt x="0" y="3875024"/>
                </a:lnTo>
                <a:lnTo>
                  <a:pt x="0" y="3989311"/>
                </a:lnTo>
                <a:lnTo>
                  <a:pt x="1497" y="3996729"/>
                </a:lnTo>
                <a:lnTo>
                  <a:pt x="5581" y="4002784"/>
                </a:lnTo>
                <a:lnTo>
                  <a:pt x="11637" y="4006865"/>
                </a:lnTo>
                <a:lnTo>
                  <a:pt x="19050" y="4008361"/>
                </a:lnTo>
                <a:lnTo>
                  <a:pt x="26468" y="4006865"/>
                </a:lnTo>
                <a:lnTo>
                  <a:pt x="32523" y="4002784"/>
                </a:lnTo>
                <a:lnTo>
                  <a:pt x="36603" y="3996729"/>
                </a:lnTo>
                <a:lnTo>
                  <a:pt x="38100" y="3989311"/>
                </a:lnTo>
                <a:lnTo>
                  <a:pt x="38100" y="3875024"/>
                </a:lnTo>
                <a:lnTo>
                  <a:pt x="36603" y="3867605"/>
                </a:lnTo>
                <a:lnTo>
                  <a:pt x="32523" y="3861550"/>
                </a:lnTo>
                <a:lnTo>
                  <a:pt x="26468" y="3857470"/>
                </a:lnTo>
                <a:lnTo>
                  <a:pt x="19050" y="3855974"/>
                </a:lnTo>
                <a:close/>
              </a:path>
              <a:path extrusionOk="0" h="4008754" w="38100">
                <a:moveTo>
                  <a:pt x="19050" y="3170174"/>
                </a:moveTo>
                <a:lnTo>
                  <a:pt x="11637" y="3171671"/>
                </a:lnTo>
                <a:lnTo>
                  <a:pt x="5581" y="3175755"/>
                </a:lnTo>
                <a:lnTo>
                  <a:pt x="1497" y="3181811"/>
                </a:lnTo>
                <a:lnTo>
                  <a:pt x="0" y="3189224"/>
                </a:lnTo>
                <a:lnTo>
                  <a:pt x="0" y="3303524"/>
                </a:lnTo>
                <a:lnTo>
                  <a:pt x="1497" y="3310936"/>
                </a:lnTo>
                <a:lnTo>
                  <a:pt x="5581" y="3316992"/>
                </a:lnTo>
                <a:lnTo>
                  <a:pt x="11637" y="3321076"/>
                </a:lnTo>
                <a:lnTo>
                  <a:pt x="19050" y="3322574"/>
                </a:lnTo>
                <a:lnTo>
                  <a:pt x="26468" y="3321076"/>
                </a:lnTo>
                <a:lnTo>
                  <a:pt x="32523" y="3316992"/>
                </a:lnTo>
                <a:lnTo>
                  <a:pt x="36603" y="3310936"/>
                </a:lnTo>
                <a:lnTo>
                  <a:pt x="38100" y="3303524"/>
                </a:lnTo>
                <a:lnTo>
                  <a:pt x="38100" y="3189224"/>
                </a:lnTo>
                <a:lnTo>
                  <a:pt x="36603" y="3181811"/>
                </a:lnTo>
                <a:lnTo>
                  <a:pt x="32523" y="3175755"/>
                </a:lnTo>
                <a:lnTo>
                  <a:pt x="26468" y="3171671"/>
                </a:lnTo>
                <a:lnTo>
                  <a:pt x="19050" y="3170174"/>
                </a:lnTo>
                <a:close/>
              </a:path>
              <a:path extrusionOk="0" h="4008754" w="38100">
                <a:moveTo>
                  <a:pt x="19050" y="2941574"/>
                </a:moveTo>
                <a:lnTo>
                  <a:pt x="11637" y="2943070"/>
                </a:lnTo>
                <a:lnTo>
                  <a:pt x="5581" y="2947150"/>
                </a:lnTo>
                <a:lnTo>
                  <a:pt x="1497" y="2953205"/>
                </a:lnTo>
                <a:lnTo>
                  <a:pt x="0" y="2960624"/>
                </a:lnTo>
                <a:lnTo>
                  <a:pt x="0" y="3074924"/>
                </a:lnTo>
                <a:lnTo>
                  <a:pt x="1497" y="3082336"/>
                </a:lnTo>
                <a:lnTo>
                  <a:pt x="5581" y="3088392"/>
                </a:lnTo>
                <a:lnTo>
                  <a:pt x="11637" y="3092476"/>
                </a:lnTo>
                <a:lnTo>
                  <a:pt x="19050" y="3093974"/>
                </a:lnTo>
                <a:lnTo>
                  <a:pt x="26468" y="3092476"/>
                </a:lnTo>
                <a:lnTo>
                  <a:pt x="32523" y="3088392"/>
                </a:lnTo>
                <a:lnTo>
                  <a:pt x="36603" y="3082336"/>
                </a:lnTo>
                <a:lnTo>
                  <a:pt x="38100" y="3074924"/>
                </a:lnTo>
                <a:lnTo>
                  <a:pt x="38100" y="2960624"/>
                </a:lnTo>
                <a:lnTo>
                  <a:pt x="36603" y="2953205"/>
                </a:lnTo>
                <a:lnTo>
                  <a:pt x="32523" y="2947150"/>
                </a:lnTo>
                <a:lnTo>
                  <a:pt x="26468" y="2943070"/>
                </a:lnTo>
                <a:lnTo>
                  <a:pt x="19050" y="2941574"/>
                </a:lnTo>
                <a:close/>
              </a:path>
              <a:path extrusionOk="0" h="4008754" w="38100">
                <a:moveTo>
                  <a:pt x="12" y="2846971"/>
                </a:moveTo>
                <a:lnTo>
                  <a:pt x="1683" y="2854160"/>
                </a:lnTo>
                <a:lnTo>
                  <a:pt x="5797" y="2860006"/>
                </a:lnTo>
                <a:lnTo>
                  <a:pt x="11778" y="2863936"/>
                </a:lnTo>
                <a:lnTo>
                  <a:pt x="19050" y="2865374"/>
                </a:lnTo>
                <a:lnTo>
                  <a:pt x="26361" y="2863921"/>
                </a:lnTo>
                <a:lnTo>
                  <a:pt x="32361" y="2859952"/>
                </a:lnTo>
                <a:lnTo>
                  <a:pt x="36468" y="2854052"/>
                </a:lnTo>
                <a:lnTo>
                  <a:pt x="37908" y="2847657"/>
                </a:lnTo>
                <a:lnTo>
                  <a:pt x="14465" y="2847644"/>
                </a:lnTo>
                <a:lnTo>
                  <a:pt x="8420" y="2847492"/>
                </a:lnTo>
                <a:lnTo>
                  <a:pt x="4203" y="2847289"/>
                </a:lnTo>
                <a:lnTo>
                  <a:pt x="12" y="2846971"/>
                </a:lnTo>
                <a:close/>
              </a:path>
              <a:path extrusionOk="0" h="4008754" w="38100">
                <a:moveTo>
                  <a:pt x="38100" y="2846806"/>
                </a:moveTo>
                <a:lnTo>
                  <a:pt x="31496" y="2847365"/>
                </a:lnTo>
                <a:lnTo>
                  <a:pt x="24815" y="2847657"/>
                </a:lnTo>
                <a:lnTo>
                  <a:pt x="37908" y="2847657"/>
                </a:lnTo>
                <a:lnTo>
                  <a:pt x="38100" y="2846806"/>
                </a:lnTo>
                <a:close/>
              </a:path>
              <a:path extrusionOk="0" h="4008754" w="38100">
                <a:moveTo>
                  <a:pt x="38100" y="2376373"/>
                </a:moveTo>
                <a:lnTo>
                  <a:pt x="19672" y="2376373"/>
                </a:lnTo>
                <a:lnTo>
                  <a:pt x="28270" y="2376551"/>
                </a:lnTo>
                <a:lnTo>
                  <a:pt x="33210" y="2376817"/>
                </a:lnTo>
                <a:lnTo>
                  <a:pt x="38100" y="2377236"/>
                </a:lnTo>
                <a:lnTo>
                  <a:pt x="38100" y="2376373"/>
                </a:lnTo>
                <a:close/>
              </a:path>
              <a:path extrusionOk="0" h="4008754" w="38100">
                <a:moveTo>
                  <a:pt x="19050" y="2255774"/>
                </a:moveTo>
                <a:lnTo>
                  <a:pt x="11637" y="2257270"/>
                </a:lnTo>
                <a:lnTo>
                  <a:pt x="5581" y="2261350"/>
                </a:lnTo>
                <a:lnTo>
                  <a:pt x="1497" y="2267405"/>
                </a:lnTo>
                <a:lnTo>
                  <a:pt x="0" y="2274824"/>
                </a:lnTo>
                <a:lnTo>
                  <a:pt x="0" y="2377046"/>
                </a:lnTo>
                <a:lnTo>
                  <a:pt x="5905" y="2376601"/>
                </a:lnTo>
                <a:lnTo>
                  <a:pt x="11874" y="2376373"/>
                </a:lnTo>
                <a:lnTo>
                  <a:pt x="38100" y="2376373"/>
                </a:lnTo>
                <a:lnTo>
                  <a:pt x="38100" y="2274824"/>
                </a:lnTo>
                <a:lnTo>
                  <a:pt x="36603" y="2267405"/>
                </a:lnTo>
                <a:lnTo>
                  <a:pt x="32523" y="2261350"/>
                </a:lnTo>
                <a:lnTo>
                  <a:pt x="26468" y="2257270"/>
                </a:lnTo>
                <a:lnTo>
                  <a:pt x="19050" y="2255774"/>
                </a:lnTo>
                <a:close/>
              </a:path>
              <a:path extrusionOk="0" h="4008754" w="38100">
                <a:moveTo>
                  <a:pt x="19050" y="2027174"/>
                </a:moveTo>
                <a:lnTo>
                  <a:pt x="11637" y="2028670"/>
                </a:lnTo>
                <a:lnTo>
                  <a:pt x="5581" y="2032750"/>
                </a:lnTo>
                <a:lnTo>
                  <a:pt x="1497" y="2038805"/>
                </a:lnTo>
                <a:lnTo>
                  <a:pt x="0" y="2046224"/>
                </a:lnTo>
                <a:lnTo>
                  <a:pt x="0" y="2160524"/>
                </a:lnTo>
                <a:lnTo>
                  <a:pt x="1497" y="2167942"/>
                </a:lnTo>
                <a:lnTo>
                  <a:pt x="5581" y="2173997"/>
                </a:lnTo>
                <a:lnTo>
                  <a:pt x="11637" y="2178077"/>
                </a:lnTo>
                <a:lnTo>
                  <a:pt x="19050" y="2179574"/>
                </a:lnTo>
                <a:lnTo>
                  <a:pt x="26468" y="2178077"/>
                </a:lnTo>
                <a:lnTo>
                  <a:pt x="32523" y="2173997"/>
                </a:lnTo>
                <a:lnTo>
                  <a:pt x="36603" y="2167942"/>
                </a:lnTo>
                <a:lnTo>
                  <a:pt x="38100" y="2160524"/>
                </a:lnTo>
                <a:lnTo>
                  <a:pt x="38100" y="2046224"/>
                </a:lnTo>
                <a:lnTo>
                  <a:pt x="36603" y="2038805"/>
                </a:lnTo>
                <a:lnTo>
                  <a:pt x="32523" y="2032750"/>
                </a:lnTo>
                <a:lnTo>
                  <a:pt x="26468" y="2028670"/>
                </a:lnTo>
                <a:lnTo>
                  <a:pt x="19050" y="2027174"/>
                </a:lnTo>
                <a:close/>
              </a:path>
              <a:path extrusionOk="0" h="4008754" w="38100">
                <a:moveTo>
                  <a:pt x="0" y="1898040"/>
                </a:moveTo>
                <a:lnTo>
                  <a:pt x="0" y="1931924"/>
                </a:lnTo>
                <a:lnTo>
                  <a:pt x="1497" y="1939336"/>
                </a:lnTo>
                <a:lnTo>
                  <a:pt x="5581" y="1945392"/>
                </a:lnTo>
                <a:lnTo>
                  <a:pt x="11637" y="1949476"/>
                </a:lnTo>
                <a:lnTo>
                  <a:pt x="19050" y="1950974"/>
                </a:lnTo>
                <a:lnTo>
                  <a:pt x="26468" y="1949476"/>
                </a:lnTo>
                <a:lnTo>
                  <a:pt x="32523" y="1945392"/>
                </a:lnTo>
                <a:lnTo>
                  <a:pt x="36603" y="1939336"/>
                </a:lnTo>
                <a:lnTo>
                  <a:pt x="38100" y="1931924"/>
                </a:lnTo>
                <a:lnTo>
                  <a:pt x="38100" y="1898713"/>
                </a:lnTo>
                <a:lnTo>
                  <a:pt x="11925" y="1898713"/>
                </a:lnTo>
                <a:lnTo>
                  <a:pt x="5930" y="1898484"/>
                </a:lnTo>
                <a:lnTo>
                  <a:pt x="0" y="1898040"/>
                </a:lnTo>
                <a:close/>
              </a:path>
              <a:path extrusionOk="0" h="4008754" w="38100">
                <a:moveTo>
                  <a:pt x="38100" y="1897862"/>
                </a:moveTo>
                <a:lnTo>
                  <a:pt x="31470" y="1898421"/>
                </a:lnTo>
                <a:lnTo>
                  <a:pt x="24765" y="1898713"/>
                </a:lnTo>
                <a:lnTo>
                  <a:pt x="38100" y="1898713"/>
                </a:lnTo>
                <a:lnTo>
                  <a:pt x="38100" y="1897862"/>
                </a:lnTo>
                <a:close/>
              </a:path>
              <a:path extrusionOk="0" h="4008754" w="38100">
                <a:moveTo>
                  <a:pt x="38100" y="1427454"/>
                </a:moveTo>
                <a:lnTo>
                  <a:pt x="24765" y="1427454"/>
                </a:lnTo>
                <a:lnTo>
                  <a:pt x="31470" y="1427746"/>
                </a:lnTo>
                <a:lnTo>
                  <a:pt x="38100" y="1428305"/>
                </a:lnTo>
                <a:lnTo>
                  <a:pt x="38100" y="1427454"/>
                </a:lnTo>
                <a:close/>
              </a:path>
              <a:path extrusionOk="0" h="4008754" w="38100">
                <a:moveTo>
                  <a:pt x="19050" y="1341374"/>
                </a:moveTo>
                <a:lnTo>
                  <a:pt x="11637" y="1342870"/>
                </a:lnTo>
                <a:lnTo>
                  <a:pt x="5581" y="1346950"/>
                </a:lnTo>
                <a:lnTo>
                  <a:pt x="1497" y="1353005"/>
                </a:lnTo>
                <a:lnTo>
                  <a:pt x="0" y="1360424"/>
                </a:lnTo>
                <a:lnTo>
                  <a:pt x="0" y="1428127"/>
                </a:lnTo>
                <a:lnTo>
                  <a:pt x="5930" y="1427683"/>
                </a:lnTo>
                <a:lnTo>
                  <a:pt x="11925" y="1427454"/>
                </a:lnTo>
                <a:lnTo>
                  <a:pt x="38100" y="1427454"/>
                </a:lnTo>
                <a:lnTo>
                  <a:pt x="38100" y="1360424"/>
                </a:lnTo>
                <a:lnTo>
                  <a:pt x="36603" y="1353005"/>
                </a:lnTo>
                <a:lnTo>
                  <a:pt x="32523" y="1346950"/>
                </a:lnTo>
                <a:lnTo>
                  <a:pt x="26468" y="1342870"/>
                </a:lnTo>
                <a:lnTo>
                  <a:pt x="19050" y="1341374"/>
                </a:lnTo>
                <a:close/>
              </a:path>
              <a:path extrusionOk="0" h="4008754" w="38100">
                <a:moveTo>
                  <a:pt x="19050" y="1112786"/>
                </a:moveTo>
                <a:lnTo>
                  <a:pt x="11637" y="1114282"/>
                </a:lnTo>
                <a:lnTo>
                  <a:pt x="5581" y="1118362"/>
                </a:lnTo>
                <a:lnTo>
                  <a:pt x="1497" y="1124413"/>
                </a:lnTo>
                <a:lnTo>
                  <a:pt x="0" y="1131824"/>
                </a:lnTo>
                <a:lnTo>
                  <a:pt x="0" y="1246124"/>
                </a:lnTo>
                <a:lnTo>
                  <a:pt x="1497" y="1253536"/>
                </a:lnTo>
                <a:lnTo>
                  <a:pt x="5581" y="1259592"/>
                </a:lnTo>
                <a:lnTo>
                  <a:pt x="11637" y="1263676"/>
                </a:lnTo>
                <a:lnTo>
                  <a:pt x="19050" y="1265174"/>
                </a:lnTo>
                <a:lnTo>
                  <a:pt x="26468" y="1263676"/>
                </a:lnTo>
                <a:lnTo>
                  <a:pt x="32523" y="1259592"/>
                </a:lnTo>
                <a:lnTo>
                  <a:pt x="36603" y="1253536"/>
                </a:lnTo>
                <a:lnTo>
                  <a:pt x="38100" y="1246124"/>
                </a:lnTo>
                <a:lnTo>
                  <a:pt x="38100" y="1131824"/>
                </a:lnTo>
                <a:lnTo>
                  <a:pt x="36603" y="1124413"/>
                </a:lnTo>
                <a:lnTo>
                  <a:pt x="32523" y="1118362"/>
                </a:lnTo>
                <a:lnTo>
                  <a:pt x="26468" y="1114282"/>
                </a:lnTo>
                <a:lnTo>
                  <a:pt x="19050" y="1112786"/>
                </a:lnTo>
                <a:close/>
              </a:path>
              <a:path extrusionOk="0" h="4008754" w="38100">
                <a:moveTo>
                  <a:pt x="0" y="949109"/>
                </a:moveTo>
                <a:lnTo>
                  <a:pt x="0" y="1017524"/>
                </a:lnTo>
                <a:lnTo>
                  <a:pt x="1497" y="1024936"/>
                </a:lnTo>
                <a:lnTo>
                  <a:pt x="5581" y="1030992"/>
                </a:lnTo>
                <a:lnTo>
                  <a:pt x="11637" y="1035076"/>
                </a:lnTo>
                <a:lnTo>
                  <a:pt x="19050" y="1036574"/>
                </a:lnTo>
                <a:lnTo>
                  <a:pt x="26468" y="1035076"/>
                </a:lnTo>
                <a:lnTo>
                  <a:pt x="32523" y="1030992"/>
                </a:lnTo>
                <a:lnTo>
                  <a:pt x="36603" y="1024936"/>
                </a:lnTo>
                <a:lnTo>
                  <a:pt x="38100" y="1017524"/>
                </a:lnTo>
                <a:lnTo>
                  <a:pt x="38100" y="949794"/>
                </a:lnTo>
                <a:lnTo>
                  <a:pt x="11925" y="949794"/>
                </a:lnTo>
                <a:lnTo>
                  <a:pt x="5930" y="949553"/>
                </a:lnTo>
                <a:lnTo>
                  <a:pt x="0" y="949109"/>
                </a:lnTo>
                <a:close/>
              </a:path>
              <a:path extrusionOk="0" h="4008754" w="38100">
                <a:moveTo>
                  <a:pt x="38100" y="948944"/>
                </a:moveTo>
                <a:lnTo>
                  <a:pt x="31470" y="949502"/>
                </a:lnTo>
                <a:lnTo>
                  <a:pt x="24765" y="949794"/>
                </a:lnTo>
                <a:lnTo>
                  <a:pt x="38100" y="949794"/>
                </a:lnTo>
                <a:lnTo>
                  <a:pt x="38100" y="948944"/>
                </a:lnTo>
                <a:close/>
              </a:path>
              <a:path extrusionOk="0" h="4008754" w="38100">
                <a:moveTo>
                  <a:pt x="38100" y="478510"/>
                </a:moveTo>
                <a:lnTo>
                  <a:pt x="24765" y="478510"/>
                </a:lnTo>
                <a:lnTo>
                  <a:pt x="31470" y="478802"/>
                </a:lnTo>
                <a:lnTo>
                  <a:pt x="38100" y="479361"/>
                </a:lnTo>
                <a:lnTo>
                  <a:pt x="38100" y="478510"/>
                </a:lnTo>
                <a:close/>
              </a:path>
              <a:path extrusionOk="0" h="4008754" w="38100">
                <a:moveTo>
                  <a:pt x="19050" y="426986"/>
                </a:moveTo>
                <a:lnTo>
                  <a:pt x="11637" y="428482"/>
                </a:lnTo>
                <a:lnTo>
                  <a:pt x="5581" y="432563"/>
                </a:lnTo>
                <a:lnTo>
                  <a:pt x="1497" y="438618"/>
                </a:lnTo>
                <a:lnTo>
                  <a:pt x="0" y="446036"/>
                </a:lnTo>
                <a:lnTo>
                  <a:pt x="0" y="479183"/>
                </a:lnTo>
                <a:lnTo>
                  <a:pt x="5930" y="478739"/>
                </a:lnTo>
                <a:lnTo>
                  <a:pt x="11925" y="478510"/>
                </a:lnTo>
                <a:lnTo>
                  <a:pt x="38100" y="478510"/>
                </a:lnTo>
                <a:lnTo>
                  <a:pt x="38100" y="446036"/>
                </a:lnTo>
                <a:lnTo>
                  <a:pt x="36603" y="438618"/>
                </a:lnTo>
                <a:lnTo>
                  <a:pt x="32523" y="432563"/>
                </a:lnTo>
                <a:lnTo>
                  <a:pt x="26468" y="428482"/>
                </a:lnTo>
                <a:lnTo>
                  <a:pt x="19050" y="426986"/>
                </a:lnTo>
                <a:close/>
              </a:path>
              <a:path extrusionOk="0" h="4008754" w="38100">
                <a:moveTo>
                  <a:pt x="19050" y="198374"/>
                </a:moveTo>
                <a:lnTo>
                  <a:pt x="11637" y="199871"/>
                </a:lnTo>
                <a:lnTo>
                  <a:pt x="5581" y="203955"/>
                </a:lnTo>
                <a:lnTo>
                  <a:pt x="1497" y="210011"/>
                </a:lnTo>
                <a:lnTo>
                  <a:pt x="0" y="217424"/>
                </a:lnTo>
                <a:lnTo>
                  <a:pt x="0" y="331724"/>
                </a:lnTo>
                <a:lnTo>
                  <a:pt x="1497" y="339136"/>
                </a:lnTo>
                <a:lnTo>
                  <a:pt x="5581" y="345192"/>
                </a:lnTo>
                <a:lnTo>
                  <a:pt x="11637" y="349276"/>
                </a:lnTo>
                <a:lnTo>
                  <a:pt x="19050" y="350774"/>
                </a:lnTo>
                <a:lnTo>
                  <a:pt x="26468" y="349276"/>
                </a:lnTo>
                <a:lnTo>
                  <a:pt x="32523" y="345192"/>
                </a:lnTo>
                <a:lnTo>
                  <a:pt x="36603" y="339136"/>
                </a:lnTo>
                <a:lnTo>
                  <a:pt x="38100" y="331724"/>
                </a:lnTo>
                <a:lnTo>
                  <a:pt x="38100" y="217424"/>
                </a:lnTo>
                <a:lnTo>
                  <a:pt x="36603" y="210011"/>
                </a:lnTo>
                <a:lnTo>
                  <a:pt x="32523" y="203955"/>
                </a:lnTo>
                <a:lnTo>
                  <a:pt x="26468" y="199871"/>
                </a:lnTo>
                <a:lnTo>
                  <a:pt x="19050" y="198374"/>
                </a:lnTo>
                <a:close/>
              </a:path>
              <a:path extrusionOk="0" h="4008754" w="38100">
                <a:moveTo>
                  <a:pt x="0" y="165"/>
                </a:moveTo>
                <a:lnTo>
                  <a:pt x="0" y="103136"/>
                </a:lnTo>
                <a:lnTo>
                  <a:pt x="1497" y="110549"/>
                </a:lnTo>
                <a:lnTo>
                  <a:pt x="5581" y="116605"/>
                </a:lnTo>
                <a:lnTo>
                  <a:pt x="11637" y="120688"/>
                </a:lnTo>
                <a:lnTo>
                  <a:pt x="19050" y="122186"/>
                </a:lnTo>
                <a:lnTo>
                  <a:pt x="26468" y="120688"/>
                </a:lnTo>
                <a:lnTo>
                  <a:pt x="32523" y="116605"/>
                </a:lnTo>
                <a:lnTo>
                  <a:pt x="36603" y="110549"/>
                </a:lnTo>
                <a:lnTo>
                  <a:pt x="38100" y="103136"/>
                </a:lnTo>
                <a:lnTo>
                  <a:pt x="38100" y="850"/>
                </a:lnTo>
                <a:lnTo>
                  <a:pt x="11925" y="850"/>
                </a:lnTo>
                <a:lnTo>
                  <a:pt x="5930" y="622"/>
                </a:lnTo>
                <a:lnTo>
                  <a:pt x="0" y="165"/>
                </a:lnTo>
                <a:close/>
              </a:path>
              <a:path extrusionOk="0" h="4008754" w="38100">
                <a:moveTo>
                  <a:pt x="38100" y="0"/>
                </a:moveTo>
                <a:lnTo>
                  <a:pt x="31470" y="558"/>
                </a:lnTo>
                <a:lnTo>
                  <a:pt x="24765" y="850"/>
                </a:lnTo>
                <a:lnTo>
                  <a:pt x="38100" y="850"/>
                </a:lnTo>
                <a:lnTo>
                  <a:pt x="38100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2"/>
          <p:cNvSpPr/>
          <p:nvPr/>
        </p:nvSpPr>
        <p:spPr>
          <a:xfrm rot="-5400000">
            <a:off x="11062681" y="3535532"/>
            <a:ext cx="624269" cy="442578"/>
          </a:xfrm>
          <a:custGeom>
            <a:rect b="b" l="l" r="r" t="t"/>
            <a:pathLst>
              <a:path extrusionOk="0" h="220979" w="397510">
                <a:moveTo>
                  <a:pt x="23920" y="5410"/>
                </a:moveTo>
                <a:lnTo>
                  <a:pt x="14179" y="5410"/>
                </a:lnTo>
                <a:lnTo>
                  <a:pt x="9302" y="7264"/>
                </a:lnTo>
                <a:lnTo>
                  <a:pt x="5581" y="10985"/>
                </a:lnTo>
                <a:lnTo>
                  <a:pt x="1395" y="17287"/>
                </a:lnTo>
                <a:lnTo>
                  <a:pt x="0" y="24455"/>
                </a:lnTo>
                <a:lnTo>
                  <a:pt x="1395" y="31625"/>
                </a:lnTo>
                <a:lnTo>
                  <a:pt x="5581" y="37934"/>
                </a:lnTo>
                <a:lnTo>
                  <a:pt x="186035" y="218389"/>
                </a:lnTo>
                <a:lnTo>
                  <a:pt x="190950" y="220433"/>
                </a:lnTo>
                <a:lnTo>
                  <a:pt x="200983" y="220433"/>
                </a:lnTo>
                <a:lnTo>
                  <a:pt x="205886" y="218389"/>
                </a:lnTo>
                <a:lnTo>
                  <a:pt x="249846" y="174434"/>
                </a:lnTo>
                <a:lnTo>
                  <a:pt x="195967" y="174434"/>
                </a:lnTo>
                <a:lnTo>
                  <a:pt x="28797" y="7264"/>
                </a:lnTo>
                <a:lnTo>
                  <a:pt x="23920" y="5410"/>
                </a:lnTo>
                <a:close/>
              </a:path>
              <a:path extrusionOk="0" h="220979" w="397510">
                <a:moveTo>
                  <a:pt x="383165" y="0"/>
                </a:moveTo>
                <a:lnTo>
                  <a:pt x="373411" y="0"/>
                </a:lnTo>
                <a:lnTo>
                  <a:pt x="368534" y="1854"/>
                </a:lnTo>
                <a:lnTo>
                  <a:pt x="195967" y="174434"/>
                </a:lnTo>
                <a:lnTo>
                  <a:pt x="249846" y="174434"/>
                </a:lnTo>
                <a:lnTo>
                  <a:pt x="391775" y="32524"/>
                </a:lnTo>
                <a:lnTo>
                  <a:pt x="395955" y="26222"/>
                </a:lnTo>
                <a:lnTo>
                  <a:pt x="397348" y="19054"/>
                </a:lnTo>
                <a:lnTo>
                  <a:pt x="395955" y="11884"/>
                </a:lnTo>
                <a:lnTo>
                  <a:pt x="391775" y="5575"/>
                </a:lnTo>
                <a:lnTo>
                  <a:pt x="388042" y="1854"/>
                </a:lnTo>
                <a:lnTo>
                  <a:pt x="383165" y="0"/>
                </a:lnTo>
                <a:close/>
              </a:path>
            </a:pathLst>
          </a:custGeom>
          <a:solidFill>
            <a:srgbClr val="7FCCE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448" name="Google Shape;44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328" y="3029502"/>
            <a:ext cx="1453934" cy="14546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49" name="Google Shape;44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3075" y="3029502"/>
            <a:ext cx="1453936" cy="1454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50" name="Google Shape;45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4151" y="3029502"/>
            <a:ext cx="1459607" cy="1460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51" name="Google Shape;45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0198" y="3025861"/>
            <a:ext cx="1462339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52" name="Google Shape;452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76284" y="2800227"/>
            <a:ext cx="1919319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2"/>
          <p:cNvSpPr txBox="1"/>
          <p:nvPr/>
        </p:nvSpPr>
        <p:spPr>
          <a:xfrm>
            <a:off x="9194988" y="4858898"/>
            <a:ext cx="2081911" cy="362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532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C1C1C"/>
                </a:solidFill>
                <a:latin typeface="Calibri"/>
                <a:ea typeface="Calibri"/>
                <a:cs typeface="Calibri"/>
                <a:sym typeface="Calibri"/>
              </a:rPr>
              <a:t>MODULE 4</a:t>
            </a:r>
            <a:endParaRPr b="1" sz="1400">
              <a:solidFill>
                <a:srgbClr val="1C1C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3214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4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CC"/>
                </a:solidFill>
                <a:latin typeface="Calibri"/>
                <a:ea typeface="Calibri"/>
                <a:cs typeface="Calibri"/>
                <a:sym typeface="Calibri"/>
              </a:rPr>
              <a:t>Utilizing the outputs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2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9194988" y="5375065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56" name="Google Shape;456;p32"/>
          <p:cNvSpPr txBox="1"/>
          <p:nvPr/>
        </p:nvSpPr>
        <p:spPr>
          <a:xfrm>
            <a:off x="9450763" y="5275797"/>
            <a:ext cx="26550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Identify risk management options </a:t>
            </a:r>
            <a:br>
              <a:rPr lang="en-US" sz="1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and communication messages</a:t>
            </a:r>
            <a:endParaRPr/>
          </a:p>
        </p:txBody>
      </p:sp>
      <p:sp>
        <p:nvSpPr>
          <p:cNvPr id="457" name="Google Shape;457;p32"/>
          <p:cNvSpPr txBox="1"/>
          <p:nvPr/>
        </p:nvSpPr>
        <p:spPr>
          <a:xfrm>
            <a:off x="9450763" y="5867503"/>
            <a:ext cx="2274063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D62940"/>
                </a:solidFill>
                <a:latin typeface="Calibri"/>
                <a:ea typeface="Calibri"/>
                <a:cs typeface="Calibri"/>
                <a:sym typeface="Calibri"/>
              </a:rPr>
              <a:t>Document the assessment</a:t>
            </a: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9193588" y="5898452"/>
            <a:ext cx="257175" cy="262964"/>
          </a:xfrm>
          <a:prstGeom prst="ellipse">
            <a:avLst/>
          </a:prstGeom>
          <a:solidFill>
            <a:srgbClr val="C830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2"/>
          <p:cNvSpPr txBox="1"/>
          <p:nvPr/>
        </p:nvSpPr>
        <p:spPr>
          <a:xfrm>
            <a:off x="9114202" y="5853638"/>
            <a:ext cx="673122" cy="335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3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3"/>
          <p:cNvSpPr txBox="1"/>
          <p:nvPr>
            <p:ph type="title"/>
          </p:nvPr>
        </p:nvSpPr>
        <p:spPr>
          <a:xfrm>
            <a:off x="141206" y="268164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lt1"/>
                </a:solidFill>
              </a:rPr>
              <a:t>Roles &amp; responsibilities</a:t>
            </a:r>
            <a:endParaRPr/>
          </a:p>
        </p:txBody>
      </p:sp>
      <p:sp>
        <p:nvSpPr>
          <p:cNvPr id="466" name="Google Shape;46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467" name="Google Shape;46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3"/>
          <p:cNvSpPr txBox="1"/>
          <p:nvPr/>
        </p:nvSpPr>
        <p:spPr>
          <a:xfrm>
            <a:off x="860074" y="3643041"/>
            <a:ext cx="221389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4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470" name="Google Shape;470;p33"/>
          <p:cNvPicPr preferRelativeResize="0"/>
          <p:nvPr/>
        </p:nvPicPr>
        <p:blipFill rotWithShape="1">
          <a:blip r:embed="rId4">
            <a:alphaModFix/>
          </a:blip>
          <a:srcRect b="3756" l="0" r="0" t="3757"/>
          <a:stretch/>
        </p:blipFill>
        <p:spPr>
          <a:xfrm>
            <a:off x="3783421" y="1162"/>
            <a:ext cx="8407889" cy="635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3"/>
          <p:cNvSpPr/>
          <p:nvPr/>
        </p:nvSpPr>
        <p:spPr>
          <a:xfrm>
            <a:off x="8226724" y="3058064"/>
            <a:ext cx="3781244" cy="3594339"/>
          </a:xfrm>
          <a:prstGeom prst="rect">
            <a:avLst/>
          </a:prstGeom>
          <a:noFill/>
          <a:ln cap="flat" cmpd="sng" w="28575">
            <a:solidFill>
              <a:srgbClr val="C8304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4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4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Reporting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8" name="Google Shape;47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479" name="Google Shape;47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4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Annex F JRA Report template, p. 64-70</a:t>
            </a:r>
            <a:endParaRPr b="1"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4"/>
          <p:cNvSpPr txBox="1"/>
          <p:nvPr/>
        </p:nvSpPr>
        <p:spPr>
          <a:xfrm>
            <a:off x="777631" y="1969477"/>
            <a:ext cx="91518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application, Teams&#10;&#10;Description automatically generated" id="483" name="Google Shape;4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4374" y="2033"/>
            <a:ext cx="4331610" cy="669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5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5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Enhancing the JRA 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0" name="Google Shape;49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1" name="Google Shape;491;p35"/>
          <p:cNvSpPr txBox="1"/>
          <p:nvPr/>
        </p:nvSpPr>
        <p:spPr>
          <a:xfrm>
            <a:off x="471884" y="1500817"/>
            <a:ext cx="367872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The JRA functions optimally when all are available: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con&#10;&#10;Description automatically generated" id="492" name="Google Shape;4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3802" y="56555"/>
            <a:ext cx="1124172" cy="1124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493" name="Google Shape;49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0023" y="1344865"/>
            <a:ext cx="6165010" cy="5160307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35"/>
          <p:cNvSpPr txBox="1"/>
          <p:nvPr/>
        </p:nvSpPr>
        <p:spPr>
          <a:xfrm>
            <a:off x="4221192" y="171953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83048"/>
                </a:solidFill>
                <a:latin typeface="Calibri"/>
                <a:ea typeface="Calibri"/>
                <a:cs typeface="Calibri"/>
                <a:sym typeface="Calibri"/>
              </a:rPr>
              <a:t>Political Will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5"/>
          <p:cNvSpPr txBox="1"/>
          <p:nvPr/>
        </p:nvSpPr>
        <p:spPr>
          <a:xfrm>
            <a:off x="9785229" y="5773946"/>
            <a:ext cx="2527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99C8"/>
                </a:solidFill>
                <a:latin typeface="Calibri"/>
                <a:ea typeface="Calibri"/>
                <a:cs typeface="Calibri"/>
                <a:sym typeface="Calibri"/>
              </a:rPr>
              <a:t>Risk Assessment Capacity and Expertise</a:t>
            </a:r>
            <a:endParaRPr sz="1800">
              <a:solidFill>
                <a:srgbClr val="0099C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5"/>
          <p:cNvSpPr txBox="1"/>
          <p:nvPr/>
        </p:nvSpPr>
        <p:spPr>
          <a:xfrm>
            <a:off x="3473570" y="5773947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Access to Information</a:t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5"/>
          <p:cNvSpPr txBox="1"/>
          <p:nvPr/>
        </p:nvSpPr>
        <p:spPr>
          <a:xfrm>
            <a:off x="9785229" y="1503871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Relevant Sector Engagement</a:t>
            </a:r>
            <a:endParaRPr sz="1800">
              <a:solidFill>
                <a:srgbClr val="3E3C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 txBox="1"/>
          <p:nvPr>
            <p:ph type="ctrTitle"/>
          </p:nvPr>
        </p:nvSpPr>
        <p:spPr>
          <a:xfrm>
            <a:off x="1524000" y="2913856"/>
            <a:ext cx="91440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7"/>
          <p:cNvSpPr txBox="1"/>
          <p:nvPr>
            <p:ph type="ctrTitle"/>
          </p:nvPr>
        </p:nvSpPr>
        <p:spPr>
          <a:xfrm>
            <a:off x="1524000" y="867161"/>
            <a:ext cx="9144000" cy="10302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Thank you!</a:t>
            </a:r>
            <a:endParaRPr/>
          </a:p>
        </p:txBody>
      </p:sp>
      <p:sp>
        <p:nvSpPr>
          <p:cNvPr id="508" name="Google Shape;508;p37"/>
          <p:cNvSpPr txBox="1"/>
          <p:nvPr>
            <p:ph idx="1" type="subTitle"/>
          </p:nvPr>
        </p:nvSpPr>
        <p:spPr>
          <a:xfrm>
            <a:off x="0" y="2203809"/>
            <a:ext cx="12192000" cy="2072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More information on the TZG project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OIE webpage: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www.oie.int/en/for-the-media/onehealth/controlling-health-risks/national-collaboration/</a:t>
            </a:r>
            <a:r>
              <a:rPr lang="en-US" sz="1800"/>
              <a:t> 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WHO webpage: </a:t>
            </a:r>
            <a:r>
              <a:rPr lang="en-US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www.who.int/initiatives/tripartite-zoonosis-guide</a:t>
            </a:r>
            <a:r>
              <a:rPr lang="en-US" sz="1800">
                <a:solidFill>
                  <a:schemeClr val="lt1"/>
                </a:solidFill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FAO webpage: </a:t>
            </a:r>
            <a:r>
              <a:rPr lang="en-US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www.fao.org/animal-health/en/</a:t>
            </a:r>
            <a:r>
              <a:rPr lang="en-US" sz="1800">
                <a:solidFill>
                  <a:schemeClr val="lt1"/>
                </a:solidFill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9" name="Google Shape;509;p37"/>
          <p:cNvSpPr/>
          <p:nvPr/>
        </p:nvSpPr>
        <p:spPr>
          <a:xfrm>
            <a:off x="0" y="5476875"/>
            <a:ext cx="12192000" cy="1381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0041" y="5842824"/>
            <a:ext cx="6851918" cy="64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rsor" id="511" name="Google Shape;511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36544">
            <a:off x="9401174" y="3892522"/>
            <a:ext cx="138112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>
            <p:ph type="title"/>
          </p:nvPr>
        </p:nvSpPr>
        <p:spPr>
          <a:xfrm>
            <a:off x="773809" y="253787"/>
            <a:ext cx="9745968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Why do we need Joint Risk Assessment?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773809" y="1716477"/>
            <a:ext cx="974596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The reality: Technical staff from different sectors, assessing the same hazard, will generally estimate risk differently. </a:t>
            </a:r>
            <a:endParaRPr/>
          </a:p>
        </p:txBody>
      </p:sp>
      <p:pic>
        <p:nvPicPr>
          <p:cNvPr descr="Icon&#10;&#10;Description automatically generated"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3802" y="56555"/>
            <a:ext cx="1124173" cy="112471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770626" y="2971172"/>
            <a:ext cx="11150360" cy="1539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Risk Assessment Question: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likelihood of a zoonotic influenza infecting a person and infecting an animal?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" id="128" name="Google Shape;1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419" y="4764072"/>
            <a:ext cx="6869501" cy="16143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8369982" y="4205524"/>
            <a:ext cx="34661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Health Sector Assessment: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812507" y="4205523"/>
            <a:ext cx="34075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 Health Sector Assessment: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9C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114425" y="0"/>
            <a:ext cx="9963150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rgbClr val="0099C8"/>
          </a:solidFill>
          <a:ln cap="flat" cmpd="sng" w="9525">
            <a:solidFill>
              <a:srgbClr val="EFEFE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39700" sx="102000" rotWithShape="0" algn="ctr" sy="102000">
              <a:srgbClr val="D8D8D8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1121664" y="0"/>
            <a:ext cx="9948672" cy="6858000"/>
          </a:xfrm>
          <a:custGeom>
            <a:rect b="b" l="l" r="r" t="t"/>
            <a:pathLst>
              <a:path extrusionOk="0" h="6858000" w="996315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>
            <p:ph type="ctr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b="1" lang="en-US" sz="6100"/>
              <a:t>Zoonotic diseases require a joint approach to risk assessment</a:t>
            </a:r>
            <a:endParaRPr sz="6100"/>
          </a:p>
        </p:txBody>
      </p:sp>
      <p:sp>
        <p:nvSpPr>
          <p:cNvPr id="139" name="Google Shape;139;p5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 txBox="1"/>
          <p:nvPr>
            <p:ph type="title"/>
          </p:nvPr>
        </p:nvSpPr>
        <p:spPr>
          <a:xfrm>
            <a:off x="572526" y="268164"/>
            <a:ext cx="10019137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Why?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All relevant stakeholders are required to fully understand hazards arising at the interface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777631" y="2185138"/>
            <a:ext cx="9151815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all relevant sectors are at the table they can: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Collectively evaluate where and why risk exists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through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expertise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gathered from each sector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Minimise unintended impacts 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understanding and addressing the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perspectives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each sector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/>
          <p:nvPr/>
        </p:nvSpPr>
        <p:spPr>
          <a:xfrm>
            <a:off x="0" y="4550"/>
            <a:ext cx="12192000" cy="122872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>
            <p:ph type="title"/>
          </p:nvPr>
        </p:nvSpPr>
        <p:spPr>
          <a:xfrm>
            <a:off x="572526" y="268164"/>
            <a:ext cx="10019137" cy="730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lt1"/>
                </a:solidFill>
              </a:rPr>
              <a:t>Can we just use existing risk assessment tools, jointly?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57" name="Google Shape;15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158" name="Google Shape;1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4572" y="57325"/>
            <a:ext cx="1122633" cy="112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773809" y="1400175"/>
            <a:ext cx="9745968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E3C55"/>
                </a:solidFill>
                <a:latin typeface="Calibri"/>
                <a:ea typeface="Calibri"/>
                <a:cs typeface="Calibri"/>
                <a:sym typeface="Calibri"/>
              </a:rPr>
              <a:t>Joint methods and approaches are required to fully understand hazards arising at the interface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773809" y="5784235"/>
            <a:ext cx="7178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830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777631" y="2199515"/>
            <a:ext cx="9813173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sector-specific risk assessment methods are similar, they...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operationally different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evolved to meet the needs of specific sectors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directly align to support expertise and data gathering from many sectors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 confusion when sectors have differing approaches to foundational risk assessment principles  such as risk pathways, impact, uncertainty versus confidence, and more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/>
          <p:nvPr>
            <p:ph type="ctr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5400"/>
              <a:t>Introducing the Joint Risk Assessment (JRA OT)</a:t>
            </a:r>
            <a:endParaRPr sz="5400"/>
          </a:p>
        </p:txBody>
      </p:sp>
      <p:pic>
        <p:nvPicPr>
          <p:cNvPr descr="Diagram&#10;&#10;Description automatically generated" id="167" name="Google Shape;167;p8"/>
          <p:cNvPicPr preferRelativeResize="0"/>
          <p:nvPr/>
        </p:nvPicPr>
        <p:blipFill rotWithShape="1">
          <a:blip r:embed="rId3">
            <a:alphaModFix/>
          </a:blip>
          <a:srcRect b="22911" l="0" r="-2" t="7565"/>
          <a:stretch/>
        </p:blipFill>
        <p:spPr>
          <a:xfrm>
            <a:off x="-9768" y="10"/>
            <a:ext cx="7028495" cy="6857990"/>
          </a:xfrm>
          <a:custGeom>
            <a:rect b="b" l="l" r="r" t="t"/>
            <a:pathLst>
              <a:path extrusionOk="0" h="6858000" w="7028495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A picture containing drawing&#10;&#10;Description automatically generated" id="168" name="Google Shape;1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751" y="1631865"/>
            <a:ext cx="6208142" cy="661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al user interface&#10;&#10;Description automatically generated" id="173" name="Google Shape;173;p9"/>
          <p:cNvPicPr preferRelativeResize="0"/>
          <p:nvPr/>
        </p:nvPicPr>
        <p:blipFill rotWithShape="1">
          <a:blip r:embed="rId3">
            <a:alphaModFix/>
          </a:blip>
          <a:srcRect b="959" l="0" r="0" t="11831"/>
          <a:stretch/>
        </p:blipFill>
        <p:spPr>
          <a:xfrm>
            <a:off x="4165600" y="1193800"/>
            <a:ext cx="6654800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8523" y="5336931"/>
            <a:ext cx="665480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797169" y="1871784"/>
            <a:ext cx="2860429" cy="2554545"/>
          </a:xfrm>
          <a:prstGeom prst="rect">
            <a:avLst/>
          </a:prstGeom>
          <a:solidFill>
            <a:srgbClr val="0099C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Builds from existing tools and resources available across the Tripartite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2020-11-17T11:46:13Z</dcterms:created>
  <dc:creator>Lucía Escati</dc:creator>
</cp:coreProperties>
</file>