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31"/>
  </p:normalViewPr>
  <p:slideViewPr>
    <p:cSldViewPr snapToGrid="0" snapToObjects="1">
      <p:cViewPr varScale="1">
        <p:scale>
          <a:sx n="92" d="100"/>
          <a:sy n="92" d="100"/>
        </p:scale>
        <p:origin x="-102" y="-46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610321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742950" y="1122362"/>
            <a:ext cx="84201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38250" y="3602037"/>
            <a:ext cx="74295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7088982" y="365125"/>
            <a:ext cx="2135982" cy="58118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681037" y="365125"/>
            <a:ext cx="6284121" cy="58118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675878" y="1709740"/>
            <a:ext cx="8543926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675878" y="4589464"/>
            <a:ext cx="8543926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0" indent="457200">
              <a:buSzTx/>
              <a:buFontTx/>
              <a:buNone/>
              <a:defRPr sz="2400"/>
            </a:lvl2pPr>
            <a:lvl3pPr marL="0" indent="914400">
              <a:buSzTx/>
              <a:buFontTx/>
              <a:buNone/>
              <a:defRPr sz="2400"/>
            </a:lvl3pPr>
            <a:lvl4pPr marL="0" indent="1371600">
              <a:buSzTx/>
              <a:buFontTx/>
              <a:buNone/>
              <a:defRPr sz="2400"/>
            </a:lvl4pPr>
            <a:lvl5pPr marL="0" indent="1828800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681037" y="1825625"/>
            <a:ext cx="4210051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6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682328" y="1681163"/>
            <a:ext cx="4190703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5014912" y="1681163"/>
            <a:ext cx="4211341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4211339" y="987427"/>
            <a:ext cx="5014914" cy="487362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4211339" y="987427"/>
            <a:ext cx="5014914" cy="48736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81037" y="365127"/>
            <a:ext cx="8543926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81037" y="1825625"/>
            <a:ext cx="8543926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960981" y="6404294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88899" y="127001"/>
            <a:ext cx="9702801" cy="6616701"/>
          </a:xfrm>
          <a:prstGeom prst="rect">
            <a:avLst/>
          </a:prstGeom>
          <a:ln w="254000">
            <a:solidFill>
              <a:srgbClr val="00B0F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3" name="Shape 113"/>
          <p:cNvSpPr/>
          <p:nvPr/>
        </p:nvSpPr>
        <p:spPr>
          <a:xfrm>
            <a:off x="1281112" y="1674819"/>
            <a:ext cx="7343776" cy="851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>
            <a:spAutoFit/>
          </a:bodyPr>
          <a:lstStyle>
            <a:lvl1pPr algn="ctr">
              <a:spcBef>
                <a:spcPts val="27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5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CERTIFICATE</a:t>
            </a:r>
          </a:p>
        </p:txBody>
      </p:sp>
      <p:sp>
        <p:nvSpPr>
          <p:cNvPr id="114" name="Shape 114"/>
          <p:cNvSpPr/>
          <p:nvPr/>
        </p:nvSpPr>
        <p:spPr>
          <a:xfrm>
            <a:off x="452004" y="3468983"/>
            <a:ext cx="9001992" cy="1556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799" tIns="46799" rIns="46799" bIns="46799">
            <a:spAutoFit/>
          </a:bodyPr>
          <a:lstStyle/>
          <a:p>
            <a:pPr algn="ctr">
              <a:spcBef>
                <a:spcPts val="6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Has successfully participated in the</a:t>
            </a:r>
            <a:endParaRPr lang="en-US" dirty="0"/>
          </a:p>
          <a:p>
            <a:pPr algn="ctr">
              <a:spcBef>
                <a:spcPts val="6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dirty="0"/>
              <a:t>[name of the exercise]</a:t>
            </a:r>
          </a:p>
          <a:p>
            <a:pPr algn="ctr">
              <a:spcBef>
                <a:spcPts val="6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dirty="0" smtClean="0"/>
              <a:t>tabletop </a:t>
            </a:r>
            <a:r>
              <a:rPr lang="en-US" smtClean="0"/>
              <a:t>simulation exercise</a:t>
            </a:r>
            <a:endParaRPr dirty="0"/>
          </a:p>
          <a:p>
            <a:pPr algn="ctr">
              <a:spcBef>
                <a:spcPts val="6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b="0" dirty="0"/>
              <a:t>Location, </a:t>
            </a:r>
            <a:r>
              <a:rPr b="0" dirty="0"/>
              <a:t>Province, </a:t>
            </a:r>
            <a:r>
              <a:rPr lang="en-US" b="0" dirty="0"/>
              <a:t>Country  (date)</a:t>
            </a:r>
            <a:endParaRPr b="0" dirty="0"/>
          </a:p>
        </p:txBody>
      </p:sp>
      <p:sp>
        <p:nvSpPr>
          <p:cNvPr id="115" name="Shape 115"/>
          <p:cNvSpPr/>
          <p:nvPr/>
        </p:nvSpPr>
        <p:spPr>
          <a:xfrm>
            <a:off x="2032073" y="2820417"/>
            <a:ext cx="5841856" cy="5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5000"/>
              </a:lnSpc>
              <a:defRPr sz="35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xxxx xxxx</a:t>
            </a:r>
          </a:p>
        </p:txBody>
      </p:sp>
      <p:sp>
        <p:nvSpPr>
          <p:cNvPr id="124" name="Shape 124"/>
          <p:cNvSpPr/>
          <p:nvPr/>
        </p:nvSpPr>
        <p:spPr>
          <a:xfrm>
            <a:off x="6054151" y="5374709"/>
            <a:ext cx="3398838" cy="618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95000"/>
              </a:lnSpc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dirty="0" err="1"/>
              <a:t>Xxxxx</a:t>
            </a:r>
            <a:r>
              <a:rPr lang="en-US" dirty="0"/>
              <a:t> </a:t>
            </a:r>
            <a:r>
              <a:rPr lang="en-US" dirty="0" err="1"/>
              <a:t>Xxxxx</a:t>
            </a:r>
            <a:endParaRPr dirty="0"/>
          </a:p>
          <a:p>
            <a:pPr algn="ctr">
              <a:lnSpc>
                <a:spcPct val="95000"/>
              </a:lnSpc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GB" dirty="0" smtClean="0"/>
              <a:t>Exercise Director</a:t>
            </a:r>
            <a:endParaRPr dirty="0"/>
          </a:p>
        </p:txBody>
      </p:sp>
      <p:sp>
        <p:nvSpPr>
          <p:cNvPr id="125" name="Shape 125"/>
          <p:cNvSpPr/>
          <p:nvPr/>
        </p:nvSpPr>
        <p:spPr>
          <a:xfrm>
            <a:off x="323849" y="5396346"/>
            <a:ext cx="3033715" cy="618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95000"/>
              </a:lnSpc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US" dirty="0" err="1"/>
              <a:t>Xxxxx</a:t>
            </a:r>
            <a:r>
              <a:rPr lang="en-US" dirty="0"/>
              <a:t> </a:t>
            </a:r>
            <a:r>
              <a:rPr lang="en-US" dirty="0" err="1"/>
              <a:t>Xxxxx</a:t>
            </a:r>
            <a:endParaRPr lang="en-US" dirty="0"/>
          </a:p>
          <a:p>
            <a:pPr algn="ctr">
              <a:lnSpc>
                <a:spcPct val="95000"/>
              </a:lnSpc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en-GB" dirty="0" smtClean="0"/>
              <a:t>Senior Representative</a:t>
            </a:r>
            <a:endParaRPr dirty="0"/>
          </a:p>
        </p:txBody>
      </p:sp>
      <p:sp>
        <p:nvSpPr>
          <p:cNvPr id="126" name="Shape 126"/>
          <p:cNvSpPr/>
          <p:nvPr/>
        </p:nvSpPr>
        <p:spPr>
          <a:xfrm>
            <a:off x="457200" y="5371413"/>
            <a:ext cx="2732809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6408878" y="5371413"/>
            <a:ext cx="2732810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Oval 2"/>
          <p:cNvSpPr/>
          <p:nvPr/>
        </p:nvSpPr>
        <p:spPr>
          <a:xfrm>
            <a:off x="4255955" y="456534"/>
            <a:ext cx="1368688" cy="908861"/>
          </a:xfrm>
          <a:prstGeom prst="ellipse">
            <a:avLst/>
          </a:prstGeom>
          <a:solidFill>
            <a:schemeClr val="tx2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Country Logo</a:t>
            </a:r>
          </a:p>
        </p:txBody>
      </p:sp>
      <p:sp>
        <p:nvSpPr>
          <p:cNvPr id="21" name="Oval 20"/>
          <p:cNvSpPr/>
          <p:nvPr/>
        </p:nvSpPr>
        <p:spPr>
          <a:xfrm>
            <a:off x="7805742" y="683571"/>
            <a:ext cx="1368688" cy="908861"/>
          </a:xfrm>
          <a:prstGeom prst="ellipse">
            <a:avLst/>
          </a:prstGeom>
          <a:solidFill>
            <a:schemeClr val="tx2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WHO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Logo</a:t>
            </a:r>
          </a:p>
        </p:txBody>
      </p:sp>
      <p:sp>
        <p:nvSpPr>
          <p:cNvPr id="22" name="Oval 21"/>
          <p:cNvSpPr/>
          <p:nvPr/>
        </p:nvSpPr>
        <p:spPr>
          <a:xfrm>
            <a:off x="839269" y="719738"/>
            <a:ext cx="1368688" cy="908861"/>
          </a:xfrm>
          <a:prstGeom prst="ellipse">
            <a:avLst/>
          </a:prstGeom>
          <a:solidFill>
            <a:schemeClr val="tx2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MOH Logo</a:t>
            </a:r>
          </a:p>
        </p:txBody>
      </p:sp>
      <p:sp>
        <p:nvSpPr>
          <p:cNvPr id="23" name="Oval 22"/>
          <p:cNvSpPr/>
          <p:nvPr/>
        </p:nvSpPr>
        <p:spPr>
          <a:xfrm>
            <a:off x="4433376" y="5479903"/>
            <a:ext cx="1053024" cy="908861"/>
          </a:xfrm>
          <a:prstGeom prst="ellipse">
            <a:avLst/>
          </a:prstGeom>
          <a:solidFill>
            <a:schemeClr val="tx2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Donor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Logo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41</Words>
  <Application>Microsoft Office PowerPoint</Application>
  <PresentationFormat>A4 Paper (210x297 mm)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NAKPIL, Sheila H.</dc:creator>
  <cp:lastModifiedBy>NAKPIL, Sheila H.</cp:lastModifiedBy>
  <cp:revision>7</cp:revision>
  <dcterms:modified xsi:type="dcterms:W3CDTF">2017-02-17T08:22:46Z</dcterms:modified>
</cp:coreProperties>
</file>