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6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80"/>
    <a:srgbClr val="006666"/>
    <a:srgbClr val="006699"/>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0952" autoAdjust="0"/>
  </p:normalViewPr>
  <p:slideViewPr>
    <p:cSldViewPr snapToGrid="0">
      <p:cViewPr varScale="1">
        <p:scale>
          <a:sx n="57" d="100"/>
          <a:sy n="57" d="100"/>
        </p:scale>
        <p:origin x="94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E6FC4B-BBD9-45E9-88B7-DC668553F050}" type="datetimeFigureOut">
              <a:rPr lang="en-GB" smtClean="0"/>
              <a:t>18/10/2022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36EED6-7CE4-4B19-87EB-5CB373C60EFF}" type="slidenum">
              <a:rPr lang="en-GB" smtClean="0"/>
              <a:t>‹#›</a:t>
            </a:fld>
            <a:endParaRPr lang="en-GB"/>
          </a:p>
        </p:txBody>
      </p:sp>
    </p:spTree>
    <p:extLst>
      <p:ext uri="{BB962C8B-B14F-4D97-AF65-F5344CB8AC3E}">
        <p14:creationId xmlns:p14="http://schemas.microsoft.com/office/powerpoint/2010/main" val="75712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136EED6-7CE4-4B19-87EB-5CB373C60EFF}" type="slidenum">
              <a:rPr lang="en-GB" smtClean="0"/>
              <a:t>2</a:t>
            </a:fld>
            <a:endParaRPr lang="en-GB"/>
          </a:p>
        </p:txBody>
      </p:sp>
    </p:spTree>
    <p:extLst>
      <p:ext uri="{BB962C8B-B14F-4D97-AF65-F5344CB8AC3E}">
        <p14:creationId xmlns:p14="http://schemas.microsoft.com/office/powerpoint/2010/main" val="1506458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ADA67-690F-42C1-9048-CA3672B8F7A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A491B4C-3B62-4986-A24A-B830A7F7E2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F621AB3-7C69-4AF8-801B-E4341FCF3BD6}"/>
              </a:ext>
            </a:extLst>
          </p:cNvPr>
          <p:cNvSpPr>
            <a:spLocks noGrp="1"/>
          </p:cNvSpPr>
          <p:nvPr>
            <p:ph type="dt" sz="half" idx="10"/>
          </p:nvPr>
        </p:nvSpPr>
        <p:spPr/>
        <p:txBody>
          <a:bodyPr/>
          <a:lstStyle/>
          <a:p>
            <a:fld id="{DCF23B22-A979-49B9-9CE1-D4D1D7C14B31}" type="datetimeFigureOut">
              <a:rPr lang="en-GB" smtClean="0"/>
              <a:t>18/10/2022</a:t>
            </a:fld>
            <a:endParaRPr lang="en-GB"/>
          </a:p>
        </p:txBody>
      </p:sp>
      <p:sp>
        <p:nvSpPr>
          <p:cNvPr id="5" name="Footer Placeholder 4">
            <a:extLst>
              <a:ext uri="{FF2B5EF4-FFF2-40B4-BE49-F238E27FC236}">
                <a16:creationId xmlns:a16="http://schemas.microsoft.com/office/drawing/2014/main" id="{9C7790B2-0D6D-45CB-A9CC-AE2161216C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2C85896-076E-4526-8F54-940840B66221}"/>
              </a:ext>
            </a:extLst>
          </p:cNvPr>
          <p:cNvSpPr>
            <a:spLocks noGrp="1"/>
          </p:cNvSpPr>
          <p:nvPr>
            <p:ph type="sldNum" sz="quarter" idx="12"/>
          </p:nvPr>
        </p:nvSpPr>
        <p:spPr/>
        <p:txBody>
          <a:bodyPr/>
          <a:lstStyle/>
          <a:p>
            <a:fld id="{FCF90782-A187-4E44-95C7-91C00178F5AF}" type="slidenum">
              <a:rPr lang="en-GB" smtClean="0"/>
              <a:t>‹#›</a:t>
            </a:fld>
            <a:endParaRPr lang="en-GB"/>
          </a:p>
        </p:txBody>
      </p:sp>
    </p:spTree>
    <p:extLst>
      <p:ext uri="{BB962C8B-B14F-4D97-AF65-F5344CB8AC3E}">
        <p14:creationId xmlns:p14="http://schemas.microsoft.com/office/powerpoint/2010/main" val="250965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3E2B3-9681-407C-A8C8-CB3E755E0EC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CAB8A95-AC7D-42C5-89C7-2E5A6B3863F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D07FE79-19BD-41A3-9787-0BBDC2B36EBA}"/>
              </a:ext>
            </a:extLst>
          </p:cNvPr>
          <p:cNvSpPr>
            <a:spLocks noGrp="1"/>
          </p:cNvSpPr>
          <p:nvPr>
            <p:ph type="dt" sz="half" idx="10"/>
          </p:nvPr>
        </p:nvSpPr>
        <p:spPr/>
        <p:txBody>
          <a:bodyPr/>
          <a:lstStyle/>
          <a:p>
            <a:fld id="{DCF23B22-A979-49B9-9CE1-D4D1D7C14B31}" type="datetimeFigureOut">
              <a:rPr lang="en-GB" smtClean="0"/>
              <a:t>18/10/2022</a:t>
            </a:fld>
            <a:endParaRPr lang="en-GB"/>
          </a:p>
        </p:txBody>
      </p:sp>
      <p:sp>
        <p:nvSpPr>
          <p:cNvPr id="5" name="Footer Placeholder 4">
            <a:extLst>
              <a:ext uri="{FF2B5EF4-FFF2-40B4-BE49-F238E27FC236}">
                <a16:creationId xmlns:a16="http://schemas.microsoft.com/office/drawing/2014/main" id="{AAE6179C-7C84-44CF-BAAD-084B8B90D2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38B758-3971-410C-A50D-B3A54216DAA8}"/>
              </a:ext>
            </a:extLst>
          </p:cNvPr>
          <p:cNvSpPr>
            <a:spLocks noGrp="1"/>
          </p:cNvSpPr>
          <p:nvPr>
            <p:ph type="sldNum" sz="quarter" idx="12"/>
          </p:nvPr>
        </p:nvSpPr>
        <p:spPr/>
        <p:txBody>
          <a:bodyPr/>
          <a:lstStyle/>
          <a:p>
            <a:fld id="{FCF90782-A187-4E44-95C7-91C00178F5AF}" type="slidenum">
              <a:rPr lang="en-GB" smtClean="0"/>
              <a:t>‹#›</a:t>
            </a:fld>
            <a:endParaRPr lang="en-GB"/>
          </a:p>
        </p:txBody>
      </p:sp>
    </p:spTree>
    <p:extLst>
      <p:ext uri="{BB962C8B-B14F-4D97-AF65-F5344CB8AC3E}">
        <p14:creationId xmlns:p14="http://schemas.microsoft.com/office/powerpoint/2010/main" val="75768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855891-05E3-4596-BAEF-1FD5EF61FC6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A6443C6-0AA1-4551-9818-D37BFF6532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8C8FC81-10D8-42FA-8543-D3170EB4F40F}"/>
              </a:ext>
            </a:extLst>
          </p:cNvPr>
          <p:cNvSpPr>
            <a:spLocks noGrp="1"/>
          </p:cNvSpPr>
          <p:nvPr>
            <p:ph type="dt" sz="half" idx="10"/>
          </p:nvPr>
        </p:nvSpPr>
        <p:spPr/>
        <p:txBody>
          <a:bodyPr/>
          <a:lstStyle/>
          <a:p>
            <a:fld id="{DCF23B22-A979-49B9-9CE1-D4D1D7C14B31}" type="datetimeFigureOut">
              <a:rPr lang="en-GB" smtClean="0"/>
              <a:t>18/10/2022</a:t>
            </a:fld>
            <a:endParaRPr lang="en-GB"/>
          </a:p>
        </p:txBody>
      </p:sp>
      <p:sp>
        <p:nvSpPr>
          <p:cNvPr id="5" name="Footer Placeholder 4">
            <a:extLst>
              <a:ext uri="{FF2B5EF4-FFF2-40B4-BE49-F238E27FC236}">
                <a16:creationId xmlns:a16="http://schemas.microsoft.com/office/drawing/2014/main" id="{E002A180-605E-4A3D-9927-43A596A46F9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E46264C-EF3A-469A-ADEC-5B276B3F9012}"/>
              </a:ext>
            </a:extLst>
          </p:cNvPr>
          <p:cNvSpPr>
            <a:spLocks noGrp="1"/>
          </p:cNvSpPr>
          <p:nvPr>
            <p:ph type="sldNum" sz="quarter" idx="12"/>
          </p:nvPr>
        </p:nvSpPr>
        <p:spPr/>
        <p:txBody>
          <a:bodyPr/>
          <a:lstStyle/>
          <a:p>
            <a:fld id="{FCF90782-A187-4E44-95C7-91C00178F5AF}" type="slidenum">
              <a:rPr lang="en-GB" smtClean="0"/>
              <a:t>‹#›</a:t>
            </a:fld>
            <a:endParaRPr lang="en-GB"/>
          </a:p>
        </p:txBody>
      </p:sp>
    </p:spTree>
    <p:extLst>
      <p:ext uri="{BB962C8B-B14F-4D97-AF65-F5344CB8AC3E}">
        <p14:creationId xmlns:p14="http://schemas.microsoft.com/office/powerpoint/2010/main" val="2248256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56790-C758-4331-B8AA-5E795E33921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083EEB3-0116-4600-8455-42CCAB2D583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5F06941-DF0B-4D6F-9598-577293A0D843}"/>
              </a:ext>
            </a:extLst>
          </p:cNvPr>
          <p:cNvSpPr>
            <a:spLocks noGrp="1"/>
          </p:cNvSpPr>
          <p:nvPr>
            <p:ph type="dt" sz="half" idx="10"/>
          </p:nvPr>
        </p:nvSpPr>
        <p:spPr/>
        <p:txBody>
          <a:bodyPr/>
          <a:lstStyle/>
          <a:p>
            <a:fld id="{DCF23B22-A979-49B9-9CE1-D4D1D7C14B31}" type="datetimeFigureOut">
              <a:rPr lang="en-GB" smtClean="0"/>
              <a:t>18/10/2022</a:t>
            </a:fld>
            <a:endParaRPr lang="en-GB"/>
          </a:p>
        </p:txBody>
      </p:sp>
      <p:sp>
        <p:nvSpPr>
          <p:cNvPr id="5" name="Footer Placeholder 4">
            <a:extLst>
              <a:ext uri="{FF2B5EF4-FFF2-40B4-BE49-F238E27FC236}">
                <a16:creationId xmlns:a16="http://schemas.microsoft.com/office/drawing/2014/main" id="{1F67451F-B660-4085-A5AF-41D9252AAD6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E9F363-0E1E-4D16-9C3A-FEBECF46C3B3}"/>
              </a:ext>
            </a:extLst>
          </p:cNvPr>
          <p:cNvSpPr>
            <a:spLocks noGrp="1"/>
          </p:cNvSpPr>
          <p:nvPr>
            <p:ph type="sldNum" sz="quarter" idx="12"/>
          </p:nvPr>
        </p:nvSpPr>
        <p:spPr/>
        <p:txBody>
          <a:bodyPr/>
          <a:lstStyle/>
          <a:p>
            <a:fld id="{FCF90782-A187-4E44-95C7-91C00178F5AF}" type="slidenum">
              <a:rPr lang="en-GB" smtClean="0"/>
              <a:t>‹#›</a:t>
            </a:fld>
            <a:endParaRPr lang="en-GB"/>
          </a:p>
        </p:txBody>
      </p:sp>
    </p:spTree>
    <p:extLst>
      <p:ext uri="{BB962C8B-B14F-4D97-AF65-F5344CB8AC3E}">
        <p14:creationId xmlns:p14="http://schemas.microsoft.com/office/powerpoint/2010/main" val="2947570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CEF9D-AE78-4994-97A5-76AE8D00E63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E2D70DA-BDB3-4E17-BCBF-3688EA077F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2E7111-6EAA-4F14-ABD4-0D85404BEAF7}"/>
              </a:ext>
            </a:extLst>
          </p:cNvPr>
          <p:cNvSpPr>
            <a:spLocks noGrp="1"/>
          </p:cNvSpPr>
          <p:nvPr>
            <p:ph type="dt" sz="half" idx="10"/>
          </p:nvPr>
        </p:nvSpPr>
        <p:spPr/>
        <p:txBody>
          <a:bodyPr/>
          <a:lstStyle/>
          <a:p>
            <a:fld id="{DCF23B22-A979-49B9-9CE1-D4D1D7C14B31}" type="datetimeFigureOut">
              <a:rPr lang="en-GB" smtClean="0"/>
              <a:t>18/10/2022</a:t>
            </a:fld>
            <a:endParaRPr lang="en-GB"/>
          </a:p>
        </p:txBody>
      </p:sp>
      <p:sp>
        <p:nvSpPr>
          <p:cNvPr id="5" name="Footer Placeholder 4">
            <a:extLst>
              <a:ext uri="{FF2B5EF4-FFF2-40B4-BE49-F238E27FC236}">
                <a16:creationId xmlns:a16="http://schemas.microsoft.com/office/drawing/2014/main" id="{B3546E06-9AC4-4E03-9A91-36CA64B1D52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ED395B3-9B1E-4C94-A675-C3870F748943}"/>
              </a:ext>
            </a:extLst>
          </p:cNvPr>
          <p:cNvSpPr>
            <a:spLocks noGrp="1"/>
          </p:cNvSpPr>
          <p:nvPr>
            <p:ph type="sldNum" sz="quarter" idx="12"/>
          </p:nvPr>
        </p:nvSpPr>
        <p:spPr/>
        <p:txBody>
          <a:bodyPr/>
          <a:lstStyle/>
          <a:p>
            <a:fld id="{FCF90782-A187-4E44-95C7-91C00178F5AF}" type="slidenum">
              <a:rPr lang="en-GB" smtClean="0"/>
              <a:t>‹#›</a:t>
            </a:fld>
            <a:endParaRPr lang="en-GB"/>
          </a:p>
        </p:txBody>
      </p:sp>
    </p:spTree>
    <p:extLst>
      <p:ext uri="{BB962C8B-B14F-4D97-AF65-F5344CB8AC3E}">
        <p14:creationId xmlns:p14="http://schemas.microsoft.com/office/powerpoint/2010/main" val="1254469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E2F6F-10EE-47C6-AB8C-06082C4776E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4D0EE8D-B750-4FEA-90EF-821BA10A390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2A31AFA-25D1-4215-A5D5-337C6FC5454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72214D3-1553-443C-AE47-F0C288C93C21}"/>
              </a:ext>
            </a:extLst>
          </p:cNvPr>
          <p:cNvSpPr>
            <a:spLocks noGrp="1"/>
          </p:cNvSpPr>
          <p:nvPr>
            <p:ph type="dt" sz="half" idx="10"/>
          </p:nvPr>
        </p:nvSpPr>
        <p:spPr/>
        <p:txBody>
          <a:bodyPr/>
          <a:lstStyle/>
          <a:p>
            <a:fld id="{DCF23B22-A979-49B9-9CE1-D4D1D7C14B31}" type="datetimeFigureOut">
              <a:rPr lang="en-GB" smtClean="0"/>
              <a:t>18/10/2022</a:t>
            </a:fld>
            <a:endParaRPr lang="en-GB"/>
          </a:p>
        </p:txBody>
      </p:sp>
      <p:sp>
        <p:nvSpPr>
          <p:cNvPr id="6" name="Footer Placeholder 5">
            <a:extLst>
              <a:ext uri="{FF2B5EF4-FFF2-40B4-BE49-F238E27FC236}">
                <a16:creationId xmlns:a16="http://schemas.microsoft.com/office/drawing/2014/main" id="{C9392E42-3ABA-4F34-B70B-232A2706366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4378303-09B6-424C-8C02-EE8C0D24476E}"/>
              </a:ext>
            </a:extLst>
          </p:cNvPr>
          <p:cNvSpPr>
            <a:spLocks noGrp="1"/>
          </p:cNvSpPr>
          <p:nvPr>
            <p:ph type="sldNum" sz="quarter" idx="12"/>
          </p:nvPr>
        </p:nvSpPr>
        <p:spPr/>
        <p:txBody>
          <a:bodyPr/>
          <a:lstStyle/>
          <a:p>
            <a:fld id="{FCF90782-A187-4E44-95C7-91C00178F5AF}" type="slidenum">
              <a:rPr lang="en-GB" smtClean="0"/>
              <a:t>‹#›</a:t>
            </a:fld>
            <a:endParaRPr lang="en-GB"/>
          </a:p>
        </p:txBody>
      </p:sp>
    </p:spTree>
    <p:extLst>
      <p:ext uri="{BB962C8B-B14F-4D97-AF65-F5344CB8AC3E}">
        <p14:creationId xmlns:p14="http://schemas.microsoft.com/office/powerpoint/2010/main" val="2114958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CBB9D-1D67-4B32-8784-9D1A71CE575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5EDCD49-DBE4-4DDC-8905-B8D22C2A0F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92BC4B9-15F1-48E1-89E7-C879A268487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BBF5564-B261-4A53-A28B-B2027EC1B0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CE5EB96-9D83-442F-9357-54E73D43722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27B19E6-8310-401C-B8AB-E06EEA52256D}"/>
              </a:ext>
            </a:extLst>
          </p:cNvPr>
          <p:cNvSpPr>
            <a:spLocks noGrp="1"/>
          </p:cNvSpPr>
          <p:nvPr>
            <p:ph type="dt" sz="half" idx="10"/>
          </p:nvPr>
        </p:nvSpPr>
        <p:spPr/>
        <p:txBody>
          <a:bodyPr/>
          <a:lstStyle/>
          <a:p>
            <a:fld id="{DCF23B22-A979-49B9-9CE1-D4D1D7C14B31}" type="datetimeFigureOut">
              <a:rPr lang="en-GB" smtClean="0"/>
              <a:t>18/10/2022</a:t>
            </a:fld>
            <a:endParaRPr lang="en-GB"/>
          </a:p>
        </p:txBody>
      </p:sp>
      <p:sp>
        <p:nvSpPr>
          <p:cNvPr id="8" name="Footer Placeholder 7">
            <a:extLst>
              <a:ext uri="{FF2B5EF4-FFF2-40B4-BE49-F238E27FC236}">
                <a16:creationId xmlns:a16="http://schemas.microsoft.com/office/drawing/2014/main" id="{2F5A6F40-8553-4E7A-9797-211E12E8AF4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885D1A4-84EC-4543-9042-D2FD03168E68}"/>
              </a:ext>
            </a:extLst>
          </p:cNvPr>
          <p:cNvSpPr>
            <a:spLocks noGrp="1"/>
          </p:cNvSpPr>
          <p:nvPr>
            <p:ph type="sldNum" sz="quarter" idx="12"/>
          </p:nvPr>
        </p:nvSpPr>
        <p:spPr/>
        <p:txBody>
          <a:bodyPr/>
          <a:lstStyle/>
          <a:p>
            <a:fld id="{FCF90782-A187-4E44-95C7-91C00178F5AF}" type="slidenum">
              <a:rPr lang="en-GB" smtClean="0"/>
              <a:t>‹#›</a:t>
            </a:fld>
            <a:endParaRPr lang="en-GB"/>
          </a:p>
        </p:txBody>
      </p:sp>
    </p:spTree>
    <p:extLst>
      <p:ext uri="{BB962C8B-B14F-4D97-AF65-F5344CB8AC3E}">
        <p14:creationId xmlns:p14="http://schemas.microsoft.com/office/powerpoint/2010/main" val="1103205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BA6E6-A277-4516-AFED-AB29C1DA0EF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369C34A-9D03-4617-8B91-A274B391D85D}"/>
              </a:ext>
            </a:extLst>
          </p:cNvPr>
          <p:cNvSpPr>
            <a:spLocks noGrp="1"/>
          </p:cNvSpPr>
          <p:nvPr>
            <p:ph type="dt" sz="half" idx="10"/>
          </p:nvPr>
        </p:nvSpPr>
        <p:spPr/>
        <p:txBody>
          <a:bodyPr/>
          <a:lstStyle/>
          <a:p>
            <a:fld id="{DCF23B22-A979-49B9-9CE1-D4D1D7C14B31}" type="datetimeFigureOut">
              <a:rPr lang="en-GB" smtClean="0"/>
              <a:t>18/10/2022</a:t>
            </a:fld>
            <a:endParaRPr lang="en-GB"/>
          </a:p>
        </p:txBody>
      </p:sp>
      <p:sp>
        <p:nvSpPr>
          <p:cNvPr id="4" name="Footer Placeholder 3">
            <a:extLst>
              <a:ext uri="{FF2B5EF4-FFF2-40B4-BE49-F238E27FC236}">
                <a16:creationId xmlns:a16="http://schemas.microsoft.com/office/drawing/2014/main" id="{D1BC823A-0EF3-4296-9B5E-CB66558E9CC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2445476-5E7A-4516-A073-2AE7186A5327}"/>
              </a:ext>
            </a:extLst>
          </p:cNvPr>
          <p:cNvSpPr>
            <a:spLocks noGrp="1"/>
          </p:cNvSpPr>
          <p:nvPr>
            <p:ph type="sldNum" sz="quarter" idx="12"/>
          </p:nvPr>
        </p:nvSpPr>
        <p:spPr/>
        <p:txBody>
          <a:bodyPr/>
          <a:lstStyle/>
          <a:p>
            <a:fld id="{FCF90782-A187-4E44-95C7-91C00178F5AF}" type="slidenum">
              <a:rPr lang="en-GB" smtClean="0"/>
              <a:t>‹#›</a:t>
            </a:fld>
            <a:endParaRPr lang="en-GB"/>
          </a:p>
        </p:txBody>
      </p:sp>
    </p:spTree>
    <p:extLst>
      <p:ext uri="{BB962C8B-B14F-4D97-AF65-F5344CB8AC3E}">
        <p14:creationId xmlns:p14="http://schemas.microsoft.com/office/powerpoint/2010/main" val="2827420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5E628B-FC6D-477A-91DE-24595609417A}"/>
              </a:ext>
            </a:extLst>
          </p:cNvPr>
          <p:cNvSpPr>
            <a:spLocks noGrp="1"/>
          </p:cNvSpPr>
          <p:nvPr>
            <p:ph type="dt" sz="half" idx="10"/>
          </p:nvPr>
        </p:nvSpPr>
        <p:spPr/>
        <p:txBody>
          <a:bodyPr/>
          <a:lstStyle/>
          <a:p>
            <a:fld id="{DCF23B22-A979-49B9-9CE1-D4D1D7C14B31}" type="datetimeFigureOut">
              <a:rPr lang="en-GB" smtClean="0"/>
              <a:t>18/10/2022</a:t>
            </a:fld>
            <a:endParaRPr lang="en-GB"/>
          </a:p>
        </p:txBody>
      </p:sp>
      <p:sp>
        <p:nvSpPr>
          <p:cNvPr id="3" name="Footer Placeholder 2">
            <a:extLst>
              <a:ext uri="{FF2B5EF4-FFF2-40B4-BE49-F238E27FC236}">
                <a16:creationId xmlns:a16="http://schemas.microsoft.com/office/drawing/2014/main" id="{2646A8AD-9279-44E3-A953-F2C613A4E81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959E3B8-4D19-4FF0-BC15-6BD8E2250549}"/>
              </a:ext>
            </a:extLst>
          </p:cNvPr>
          <p:cNvSpPr>
            <a:spLocks noGrp="1"/>
          </p:cNvSpPr>
          <p:nvPr>
            <p:ph type="sldNum" sz="quarter" idx="12"/>
          </p:nvPr>
        </p:nvSpPr>
        <p:spPr/>
        <p:txBody>
          <a:bodyPr/>
          <a:lstStyle/>
          <a:p>
            <a:fld id="{FCF90782-A187-4E44-95C7-91C00178F5AF}" type="slidenum">
              <a:rPr lang="en-GB" smtClean="0"/>
              <a:t>‹#›</a:t>
            </a:fld>
            <a:endParaRPr lang="en-GB"/>
          </a:p>
        </p:txBody>
      </p:sp>
    </p:spTree>
    <p:extLst>
      <p:ext uri="{BB962C8B-B14F-4D97-AF65-F5344CB8AC3E}">
        <p14:creationId xmlns:p14="http://schemas.microsoft.com/office/powerpoint/2010/main" val="3712238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35756-432A-46A5-9571-E7444E59EB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41B0769-D5FD-4826-BCAD-F6FAFA9CCBE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D3B23F5-A12D-44ED-8B7D-7F6031B11C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82B956-CD17-49A6-8D72-5E57B7FC07A1}"/>
              </a:ext>
            </a:extLst>
          </p:cNvPr>
          <p:cNvSpPr>
            <a:spLocks noGrp="1"/>
          </p:cNvSpPr>
          <p:nvPr>
            <p:ph type="dt" sz="half" idx="10"/>
          </p:nvPr>
        </p:nvSpPr>
        <p:spPr/>
        <p:txBody>
          <a:bodyPr/>
          <a:lstStyle/>
          <a:p>
            <a:fld id="{DCF23B22-A979-49B9-9CE1-D4D1D7C14B31}" type="datetimeFigureOut">
              <a:rPr lang="en-GB" smtClean="0"/>
              <a:t>18/10/2022</a:t>
            </a:fld>
            <a:endParaRPr lang="en-GB"/>
          </a:p>
        </p:txBody>
      </p:sp>
      <p:sp>
        <p:nvSpPr>
          <p:cNvPr id="6" name="Footer Placeholder 5">
            <a:extLst>
              <a:ext uri="{FF2B5EF4-FFF2-40B4-BE49-F238E27FC236}">
                <a16:creationId xmlns:a16="http://schemas.microsoft.com/office/drawing/2014/main" id="{8E793CFC-BF0E-4A15-882F-488215A439E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85A8A8A-14EF-4FAE-8C39-A4ED5117251E}"/>
              </a:ext>
            </a:extLst>
          </p:cNvPr>
          <p:cNvSpPr>
            <a:spLocks noGrp="1"/>
          </p:cNvSpPr>
          <p:nvPr>
            <p:ph type="sldNum" sz="quarter" idx="12"/>
          </p:nvPr>
        </p:nvSpPr>
        <p:spPr/>
        <p:txBody>
          <a:bodyPr/>
          <a:lstStyle/>
          <a:p>
            <a:fld id="{FCF90782-A187-4E44-95C7-91C00178F5AF}" type="slidenum">
              <a:rPr lang="en-GB" smtClean="0"/>
              <a:t>‹#›</a:t>
            </a:fld>
            <a:endParaRPr lang="en-GB"/>
          </a:p>
        </p:txBody>
      </p:sp>
    </p:spTree>
    <p:extLst>
      <p:ext uri="{BB962C8B-B14F-4D97-AF65-F5344CB8AC3E}">
        <p14:creationId xmlns:p14="http://schemas.microsoft.com/office/powerpoint/2010/main" val="1161850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EBAE8-ECF6-4E7A-9A28-0521FB4C3A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7F555CD-3FB1-4D46-BE49-67A9B1441B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37FE2BA-E28C-47E3-B1D2-C8AB214C67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0B7A8E-9510-4266-80BA-7331DFAEACA4}"/>
              </a:ext>
            </a:extLst>
          </p:cNvPr>
          <p:cNvSpPr>
            <a:spLocks noGrp="1"/>
          </p:cNvSpPr>
          <p:nvPr>
            <p:ph type="dt" sz="half" idx="10"/>
          </p:nvPr>
        </p:nvSpPr>
        <p:spPr/>
        <p:txBody>
          <a:bodyPr/>
          <a:lstStyle/>
          <a:p>
            <a:fld id="{DCF23B22-A979-49B9-9CE1-D4D1D7C14B31}" type="datetimeFigureOut">
              <a:rPr lang="en-GB" smtClean="0"/>
              <a:t>18/10/2022</a:t>
            </a:fld>
            <a:endParaRPr lang="en-GB"/>
          </a:p>
        </p:txBody>
      </p:sp>
      <p:sp>
        <p:nvSpPr>
          <p:cNvPr id="6" name="Footer Placeholder 5">
            <a:extLst>
              <a:ext uri="{FF2B5EF4-FFF2-40B4-BE49-F238E27FC236}">
                <a16:creationId xmlns:a16="http://schemas.microsoft.com/office/drawing/2014/main" id="{A7328DB3-F7A3-4AE7-B21E-3A11613B812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76DE448-EC99-40BB-852B-45A19105CD72}"/>
              </a:ext>
            </a:extLst>
          </p:cNvPr>
          <p:cNvSpPr>
            <a:spLocks noGrp="1"/>
          </p:cNvSpPr>
          <p:nvPr>
            <p:ph type="sldNum" sz="quarter" idx="12"/>
          </p:nvPr>
        </p:nvSpPr>
        <p:spPr/>
        <p:txBody>
          <a:bodyPr/>
          <a:lstStyle/>
          <a:p>
            <a:fld id="{FCF90782-A187-4E44-95C7-91C00178F5AF}" type="slidenum">
              <a:rPr lang="en-GB" smtClean="0"/>
              <a:t>‹#›</a:t>
            </a:fld>
            <a:endParaRPr lang="en-GB"/>
          </a:p>
        </p:txBody>
      </p:sp>
    </p:spTree>
    <p:extLst>
      <p:ext uri="{BB962C8B-B14F-4D97-AF65-F5344CB8AC3E}">
        <p14:creationId xmlns:p14="http://schemas.microsoft.com/office/powerpoint/2010/main" val="558408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AF50A3F-8F42-4F10-90B0-C1985EAD6C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0B381ED-025F-40BC-B6D4-7F9126316C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E45508C-ADFE-4583-B00B-6320FEC7AA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F23B22-A979-49B9-9CE1-D4D1D7C14B31}" type="datetimeFigureOut">
              <a:rPr lang="en-GB" smtClean="0"/>
              <a:t>18/10/2022</a:t>
            </a:fld>
            <a:endParaRPr lang="en-GB"/>
          </a:p>
        </p:txBody>
      </p:sp>
      <p:sp>
        <p:nvSpPr>
          <p:cNvPr id="5" name="Footer Placeholder 4">
            <a:extLst>
              <a:ext uri="{FF2B5EF4-FFF2-40B4-BE49-F238E27FC236}">
                <a16:creationId xmlns:a16="http://schemas.microsoft.com/office/drawing/2014/main" id="{73325821-0682-4B63-B9A3-2D7091EBE7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769E4C5-0491-40E2-83E7-EADC3F543AB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F90782-A187-4E44-95C7-91C00178F5AF}" type="slidenum">
              <a:rPr lang="en-GB" smtClean="0"/>
              <a:t>‹#›</a:t>
            </a:fld>
            <a:endParaRPr lang="en-GB"/>
          </a:p>
        </p:txBody>
      </p:sp>
    </p:spTree>
    <p:extLst>
      <p:ext uri="{BB962C8B-B14F-4D97-AF65-F5344CB8AC3E}">
        <p14:creationId xmlns:p14="http://schemas.microsoft.com/office/powerpoint/2010/main" val="6422369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BAE3427-82A1-408B-9021-F29D25AD07C0}"/>
              </a:ext>
            </a:extLst>
          </p:cNvPr>
          <p:cNvSpPr/>
          <p:nvPr/>
        </p:nvSpPr>
        <p:spPr>
          <a:xfrm>
            <a:off x="0" y="-1"/>
            <a:ext cx="12191999" cy="4182141"/>
          </a:xfrm>
          <a:prstGeom prst="rect">
            <a:avLst/>
          </a:prstGeom>
          <a:solidFill>
            <a:srgbClr val="ABDDD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800" dirty="0"/>
          </a:p>
        </p:txBody>
      </p:sp>
      <p:sp>
        <p:nvSpPr>
          <p:cNvPr id="5" name="Rectangle 4">
            <a:extLst>
              <a:ext uri="{FF2B5EF4-FFF2-40B4-BE49-F238E27FC236}">
                <a16:creationId xmlns:a16="http://schemas.microsoft.com/office/drawing/2014/main" id="{A601D03B-8317-43C5-9D27-8BB9F261626C}"/>
              </a:ext>
            </a:extLst>
          </p:cNvPr>
          <p:cNvSpPr/>
          <p:nvPr/>
        </p:nvSpPr>
        <p:spPr>
          <a:xfrm>
            <a:off x="-1" y="4182140"/>
            <a:ext cx="12192000" cy="2687961"/>
          </a:xfrm>
          <a:prstGeom prst="rect">
            <a:avLst/>
          </a:prstGeom>
          <a:solidFill>
            <a:srgbClr val="FFE0C1">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C4068222-B0C4-4E6F-8F06-55767C5367DC}"/>
              </a:ext>
            </a:extLst>
          </p:cNvPr>
          <p:cNvSpPr>
            <a:spLocks noGrp="1"/>
          </p:cNvSpPr>
          <p:nvPr>
            <p:ph type="ctrTitle"/>
          </p:nvPr>
        </p:nvSpPr>
        <p:spPr>
          <a:xfrm>
            <a:off x="1187074" y="1566515"/>
            <a:ext cx="10068232" cy="1049108"/>
          </a:xfrm>
        </p:spPr>
        <p:txBody>
          <a:bodyPr>
            <a:noAutofit/>
          </a:bodyPr>
          <a:lstStyle/>
          <a:p>
            <a:r>
              <a:rPr lang="en-GB" sz="2800" b="1" dirty="0"/>
              <a:t>Considerations for the selection of semi-field sites</a:t>
            </a:r>
            <a:br>
              <a:rPr lang="en-GB" sz="2800" b="1" dirty="0">
                <a:solidFill>
                  <a:srgbClr val="006666"/>
                </a:solidFill>
                <a:effectLst/>
                <a:latin typeface="+mn-lt"/>
                <a:ea typeface="Calibri" panose="020F0502020204030204" pitchFamily="34" charset="0"/>
                <a:cs typeface="Times New Roman" panose="02020603050405020304" pitchFamily="18" charset="0"/>
              </a:rPr>
            </a:br>
            <a:endParaRPr lang="en-GB" sz="2800" b="1" dirty="0">
              <a:solidFill>
                <a:srgbClr val="006666"/>
              </a:solidFill>
              <a:latin typeface="+mn-lt"/>
            </a:endParaRPr>
          </a:p>
        </p:txBody>
      </p:sp>
      <p:sp>
        <p:nvSpPr>
          <p:cNvPr id="3" name="Subtitle 2">
            <a:extLst>
              <a:ext uri="{FF2B5EF4-FFF2-40B4-BE49-F238E27FC236}">
                <a16:creationId xmlns:a16="http://schemas.microsoft.com/office/drawing/2014/main" id="{32E30AD1-62A3-47D2-9E86-D78964968645}"/>
              </a:ext>
            </a:extLst>
          </p:cNvPr>
          <p:cNvSpPr>
            <a:spLocks noGrp="1"/>
          </p:cNvSpPr>
          <p:nvPr>
            <p:ph type="subTitle" idx="1"/>
          </p:nvPr>
        </p:nvSpPr>
        <p:spPr>
          <a:xfrm>
            <a:off x="1091381" y="4548060"/>
            <a:ext cx="9144000" cy="1655762"/>
          </a:xfrm>
        </p:spPr>
        <p:txBody>
          <a:bodyPr>
            <a:normAutofit/>
          </a:bodyPr>
          <a:lstStyle/>
          <a:p>
            <a:pPr algn="l"/>
            <a:r>
              <a:rPr lang="en-GB" sz="2000" b="1" dirty="0"/>
              <a:t>GM Foster</a:t>
            </a:r>
          </a:p>
          <a:p>
            <a:pPr algn="l"/>
            <a:r>
              <a:rPr lang="en-GB" sz="2000" b="1" dirty="0"/>
              <a:t>ITN guideline consultation session</a:t>
            </a:r>
          </a:p>
          <a:p>
            <a:pPr algn="l"/>
            <a:r>
              <a:rPr lang="en-GB" sz="2000" b="1" dirty="0"/>
              <a:t>Geneva, 18-20 October, 2022</a:t>
            </a:r>
          </a:p>
          <a:p>
            <a:pPr algn="l"/>
            <a:endParaRPr lang="en-GB" sz="2000" dirty="0"/>
          </a:p>
        </p:txBody>
      </p:sp>
    </p:spTree>
    <p:extLst>
      <p:ext uri="{BB962C8B-B14F-4D97-AF65-F5344CB8AC3E}">
        <p14:creationId xmlns:p14="http://schemas.microsoft.com/office/powerpoint/2010/main" val="3334795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72EC3F6-2F43-4587-9B4D-9E8E8674BD4D}"/>
              </a:ext>
            </a:extLst>
          </p:cNvPr>
          <p:cNvSpPr/>
          <p:nvPr/>
        </p:nvSpPr>
        <p:spPr>
          <a:xfrm>
            <a:off x="-1" y="0"/>
            <a:ext cx="12191999" cy="1258529"/>
          </a:xfrm>
          <a:prstGeom prst="rect">
            <a:avLst/>
          </a:prstGeom>
          <a:solidFill>
            <a:srgbClr val="ABDDD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800" dirty="0"/>
          </a:p>
        </p:txBody>
      </p:sp>
      <p:sp>
        <p:nvSpPr>
          <p:cNvPr id="2" name="Title 1">
            <a:extLst>
              <a:ext uri="{FF2B5EF4-FFF2-40B4-BE49-F238E27FC236}">
                <a16:creationId xmlns:a16="http://schemas.microsoft.com/office/drawing/2014/main" id="{23A2D003-A6E8-4895-B534-1A6E925C6EE6}"/>
              </a:ext>
            </a:extLst>
          </p:cNvPr>
          <p:cNvSpPr>
            <a:spLocks noGrp="1"/>
          </p:cNvSpPr>
          <p:nvPr>
            <p:ph type="title"/>
          </p:nvPr>
        </p:nvSpPr>
        <p:spPr>
          <a:xfrm>
            <a:off x="720213" y="224502"/>
            <a:ext cx="10515600" cy="795081"/>
          </a:xfrm>
        </p:spPr>
        <p:txBody>
          <a:bodyPr>
            <a:normAutofit fontScale="90000"/>
          </a:bodyPr>
          <a:lstStyle/>
          <a:p>
            <a:r>
              <a:rPr lang="en-US" sz="3600" dirty="0">
                <a:effectLst/>
                <a:latin typeface="Calibri" panose="020F0502020204030204" pitchFamily="34" charset="0"/>
                <a:ea typeface="Calibri" panose="020F0502020204030204" pitchFamily="34" charset="0"/>
              </a:rPr>
              <a:t>Considerations </a:t>
            </a:r>
            <a:r>
              <a:rPr lang="en-US" sz="3600" dirty="0">
                <a:latin typeface="Calibri" panose="020F0502020204030204" pitchFamily="34" charset="0"/>
                <a:ea typeface="Calibri" panose="020F0502020204030204" pitchFamily="34" charset="0"/>
              </a:rPr>
              <a:t>for study </a:t>
            </a:r>
            <a:r>
              <a:rPr lang="en-US" sz="3600" dirty="0">
                <a:effectLst/>
                <a:latin typeface="Calibri" panose="020F0502020204030204" pitchFamily="34" charset="0"/>
                <a:ea typeface="Calibri" panose="020F0502020204030204" pitchFamily="34" charset="0"/>
              </a:rPr>
              <a:t>site selection for semi-field studies</a:t>
            </a:r>
            <a:endParaRPr lang="en-GB" sz="3600" b="1" dirty="0"/>
          </a:p>
        </p:txBody>
      </p:sp>
      <p:sp>
        <p:nvSpPr>
          <p:cNvPr id="7" name="Rectangle 6">
            <a:extLst>
              <a:ext uri="{FF2B5EF4-FFF2-40B4-BE49-F238E27FC236}">
                <a16:creationId xmlns:a16="http://schemas.microsoft.com/office/drawing/2014/main" id="{9E24A8F2-FBF9-466C-A176-EA3B25A77599}"/>
              </a:ext>
            </a:extLst>
          </p:cNvPr>
          <p:cNvSpPr/>
          <p:nvPr/>
        </p:nvSpPr>
        <p:spPr>
          <a:xfrm>
            <a:off x="-4918" y="1253615"/>
            <a:ext cx="12191999" cy="45719"/>
          </a:xfrm>
          <a:prstGeom prst="rect">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800" dirty="0"/>
          </a:p>
        </p:txBody>
      </p:sp>
      <p:sp>
        <p:nvSpPr>
          <p:cNvPr id="8" name="Rectangle 7">
            <a:extLst>
              <a:ext uri="{FF2B5EF4-FFF2-40B4-BE49-F238E27FC236}">
                <a16:creationId xmlns:a16="http://schemas.microsoft.com/office/drawing/2014/main" id="{C3BE180C-6F8F-49D3-9307-C87AE381CA3A}"/>
              </a:ext>
            </a:extLst>
          </p:cNvPr>
          <p:cNvSpPr/>
          <p:nvPr/>
        </p:nvSpPr>
        <p:spPr>
          <a:xfrm>
            <a:off x="9834" y="6479477"/>
            <a:ext cx="12191999" cy="45719"/>
          </a:xfrm>
          <a:prstGeom prst="rect">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800" dirty="0"/>
          </a:p>
        </p:txBody>
      </p:sp>
      <p:sp>
        <p:nvSpPr>
          <p:cNvPr id="9" name="Rectangle 8">
            <a:extLst>
              <a:ext uri="{FF2B5EF4-FFF2-40B4-BE49-F238E27FC236}">
                <a16:creationId xmlns:a16="http://schemas.microsoft.com/office/drawing/2014/main" id="{BA8F3FE4-F812-455F-A3F9-7760A47F1705}"/>
              </a:ext>
            </a:extLst>
          </p:cNvPr>
          <p:cNvSpPr/>
          <p:nvPr/>
        </p:nvSpPr>
        <p:spPr>
          <a:xfrm>
            <a:off x="-9833" y="6520282"/>
            <a:ext cx="12191999" cy="337733"/>
          </a:xfrm>
          <a:prstGeom prst="rect">
            <a:avLst/>
          </a:prstGeom>
          <a:solidFill>
            <a:srgbClr val="ABDDD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800" dirty="0"/>
          </a:p>
        </p:txBody>
      </p:sp>
      <p:sp>
        <p:nvSpPr>
          <p:cNvPr id="10" name="TextBox 9">
            <a:extLst>
              <a:ext uri="{FF2B5EF4-FFF2-40B4-BE49-F238E27FC236}">
                <a16:creationId xmlns:a16="http://schemas.microsoft.com/office/drawing/2014/main" id="{4292857B-10EA-4348-9432-55145FDD47C5}"/>
              </a:ext>
            </a:extLst>
          </p:cNvPr>
          <p:cNvSpPr txBox="1"/>
          <p:nvPr/>
        </p:nvSpPr>
        <p:spPr>
          <a:xfrm>
            <a:off x="602497" y="1364613"/>
            <a:ext cx="10396784" cy="5324535"/>
          </a:xfrm>
          <a:prstGeom prst="rect">
            <a:avLst/>
          </a:prstGeom>
          <a:noFill/>
        </p:spPr>
        <p:txBody>
          <a:bodyPr wrap="square" rtlCol="0">
            <a:spAutoFit/>
          </a:bodyPr>
          <a:lstStyle/>
          <a:p>
            <a:pPr marL="0" indent="0">
              <a:buNone/>
            </a:pPr>
            <a:r>
              <a:rPr lang="en-GB" sz="2000" b="1" dirty="0"/>
              <a:t>Requirements for semi-field studies:</a:t>
            </a:r>
          </a:p>
          <a:p>
            <a:pPr marL="285750" indent="-285750">
              <a:buFont typeface="Arial" panose="020B0604020202020204" pitchFamily="34" charset="0"/>
              <a:buChar char="•"/>
            </a:pPr>
            <a:r>
              <a:rPr lang="en-GB" sz="2000" dirty="0"/>
              <a:t>Module 5 requires the submission of semi-field studies as part of the prequalification assessment</a:t>
            </a:r>
          </a:p>
          <a:p>
            <a:pPr marL="285750" indent="-285750">
              <a:buFont typeface="Arial" panose="020B0604020202020204" pitchFamily="34" charset="0"/>
              <a:buChar char="•"/>
            </a:pPr>
            <a:r>
              <a:rPr lang="en-GB" sz="2000" dirty="0"/>
              <a:t>Semi-field studies are used to demonstrate the efficacy of the candidate ITN against free-flying mosquitoes</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CA" sz="2000" dirty="0">
                <a:effectLst/>
                <a:latin typeface="Calibri" panose="020F0502020204030204" pitchFamily="34" charset="0"/>
                <a:ea typeface="Calibri" panose="020F0502020204030204" pitchFamily="34" charset="0"/>
                <a:cs typeface="Times New Roman" panose="02020603050405020304" pitchFamily="18" charset="0"/>
              </a:rPr>
              <a:t>Manufacturers should consider the composition of mosquito populations, including local species/strain characteristics, in the selection of sites for semi-field studies.</a:t>
            </a:r>
            <a:endParaRPr lang="en-GB" sz="2000" dirty="0"/>
          </a:p>
          <a:p>
            <a:pPr marL="285750" indent="-285750">
              <a:buFont typeface="Arial" panose="020B0604020202020204" pitchFamily="34" charset="0"/>
              <a:buChar char="•"/>
            </a:pPr>
            <a:r>
              <a:rPr lang="en-CA" sz="2000" dirty="0">
                <a:effectLst/>
                <a:latin typeface="Calibri" panose="020F0502020204030204" pitchFamily="34" charset="0"/>
                <a:ea typeface="Calibri" panose="020F0502020204030204" pitchFamily="34" charset="0"/>
                <a:cs typeface="Times New Roman" panose="02020603050405020304" pitchFamily="18" charset="0"/>
              </a:rPr>
              <a:t>The vector population at selected sites should exhibit traits in alignment with the defined primary target(s) based on the mode of action of the AI(s) and intended effects of the product.</a:t>
            </a:r>
            <a:endParaRPr lang="en-GB" sz="2000" dirty="0"/>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CA" sz="2000" dirty="0">
                <a:effectLst/>
                <a:latin typeface="Calibri" panose="020F0502020204030204" pitchFamily="34" charset="0"/>
                <a:ea typeface="Calibri" panose="020F0502020204030204" pitchFamily="34" charset="0"/>
                <a:cs typeface="Times New Roman" panose="02020603050405020304" pitchFamily="18" charset="0"/>
              </a:rPr>
              <a:t>To assist with semi-field study site selection, characterisation data for the vector population’s target traits, </a:t>
            </a:r>
            <a:r>
              <a:rPr lang="en-CA" sz="2000" i="1" dirty="0">
                <a:effectLst/>
                <a:latin typeface="Calibri" panose="020F0502020204030204" pitchFamily="34" charset="0"/>
                <a:ea typeface="Calibri" panose="020F0502020204030204" pitchFamily="34" charset="0"/>
                <a:cs typeface="Times New Roman" panose="02020603050405020304" pitchFamily="18" charset="0"/>
              </a:rPr>
              <a:t>e.g.,</a:t>
            </a:r>
            <a:r>
              <a:rPr lang="en-CA" sz="2000" dirty="0">
                <a:effectLst/>
                <a:latin typeface="Calibri" panose="020F0502020204030204" pitchFamily="34" charset="0"/>
                <a:ea typeface="Calibri" panose="020F0502020204030204" pitchFamily="34" charset="0"/>
                <a:cs typeface="Times New Roman" panose="02020603050405020304" pitchFamily="18" charset="0"/>
              </a:rPr>
              <a:t> WHO susceptibility tests, insecticide resistance intensity assays, genomic screening, </a:t>
            </a:r>
            <a:r>
              <a:rPr lang="en-CA" sz="2000" i="1" dirty="0">
                <a:effectLst/>
                <a:latin typeface="Calibri" panose="020F0502020204030204" pitchFamily="34" charset="0"/>
                <a:ea typeface="Calibri" panose="020F0502020204030204" pitchFamily="34" charset="0"/>
                <a:cs typeface="Times New Roman" panose="02020603050405020304" pitchFamily="18" charset="0"/>
              </a:rPr>
              <a:t>etc.,</a:t>
            </a:r>
            <a:r>
              <a:rPr lang="en-CA" sz="2000" dirty="0">
                <a:effectLst/>
                <a:latin typeface="Calibri" panose="020F0502020204030204" pitchFamily="34" charset="0"/>
                <a:ea typeface="Calibri" panose="020F0502020204030204" pitchFamily="34" charset="0"/>
                <a:cs typeface="Times New Roman" panose="02020603050405020304" pitchFamily="18" charset="0"/>
              </a:rPr>
              <a:t> generated by the study site should be considered.</a:t>
            </a:r>
            <a:r>
              <a:rPr lang="en-CA" sz="20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r>
              <a:rPr lang="en-CA" sz="2000" dirty="0">
                <a:effectLst/>
                <a:latin typeface="Calibri" panose="020F0502020204030204" pitchFamily="34" charset="0"/>
                <a:ea typeface="Calibri" panose="020F0502020204030204" pitchFamily="34" charset="0"/>
                <a:cs typeface="Times New Roman" panose="02020603050405020304" pitchFamily="18" charset="0"/>
              </a:rPr>
              <a:t>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0" lvl="5"/>
            <a:endParaRPr lang="en-GB" sz="2000" dirty="0"/>
          </a:p>
        </p:txBody>
      </p:sp>
    </p:spTree>
    <p:extLst>
      <p:ext uri="{BB962C8B-B14F-4D97-AF65-F5344CB8AC3E}">
        <p14:creationId xmlns:p14="http://schemas.microsoft.com/office/powerpoint/2010/main" val="10680957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2549</TotalTime>
  <Words>171</Words>
  <Application>Microsoft Office PowerPoint</Application>
  <PresentationFormat>Widescreen</PresentationFormat>
  <Paragraphs>16</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Considerations for the selection of semi-field sites </vt:lpstr>
      <vt:lpstr>Considerations for study site selection for semi-field studies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Protocol review of: Experimental hut evaluation of the efficacy and wash resistance of Perdol (a PBO and alphacypermethrin treated LLIN) by Together We Stand., Ltd against pyrethroid resistant Anopheles gambiae sl in [City], [Country]</dc:title>
  <dc:creator>Geraldine Foster</dc:creator>
  <cp:lastModifiedBy>Geraldine Foster</cp:lastModifiedBy>
  <cp:revision>152</cp:revision>
  <dcterms:created xsi:type="dcterms:W3CDTF">2022-05-10T15:21:14Z</dcterms:created>
  <dcterms:modified xsi:type="dcterms:W3CDTF">2022-10-18T06:33:33Z</dcterms:modified>
</cp:coreProperties>
</file>