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</p:sldMasterIdLst>
  <p:notesMasterIdLst>
    <p:notesMasterId r:id="rId12"/>
  </p:notesMasterIdLst>
  <p:sldIdLst>
    <p:sldId id="265" r:id="rId5"/>
    <p:sldId id="272" r:id="rId6"/>
    <p:sldId id="278" r:id="rId7"/>
    <p:sldId id="276" r:id="rId8"/>
    <p:sldId id="275" r:id="rId9"/>
    <p:sldId id="277" r:id="rId10"/>
    <p:sldId id="270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0C2089-3153-A641-9648-2307CCFE1982}">
          <p14:sldIdLst>
            <p14:sldId id="265"/>
            <p14:sldId id="272"/>
            <p14:sldId id="278"/>
            <p14:sldId id="276"/>
            <p14:sldId id="275"/>
            <p14:sldId id="277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B"/>
    <a:srgbClr val="0BBBEF"/>
    <a:srgbClr val="AFC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5E33DB-7E2C-EB4B-A74D-FD440075E9E4}" v="215" dt="2024-11-25T10:50:11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6" autoAdjust="0"/>
    <p:restoredTop sz="94650" autoAdjust="0"/>
  </p:normalViewPr>
  <p:slideViewPr>
    <p:cSldViewPr>
      <p:cViewPr varScale="1">
        <p:scale>
          <a:sx n="120" d="100"/>
          <a:sy n="120" d="100"/>
        </p:scale>
        <p:origin x="464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SONDA, Mario Mwape Joseph" userId="6a7d6add-5b50-4f87-b8db-13d7853c4187" providerId="ADAL" clId="{3EF50AF4-514B-4551-9489-D5321FDF5454}"/>
    <pc:docChg chg="custSel addSld delSld modSld modMainMaster modSection modNotesMaster">
      <pc:chgData name="MUSONDA, Mario Mwape Joseph" userId="6a7d6add-5b50-4f87-b8db-13d7853c4187" providerId="ADAL" clId="{3EF50AF4-514B-4551-9489-D5321FDF5454}" dt="2024-10-16T11:47:53.423" v="8" actId="14100"/>
      <pc:docMkLst>
        <pc:docMk/>
      </pc:docMkLst>
      <pc:sldChg chg="del">
        <pc:chgData name="MUSONDA, Mario Mwape Joseph" userId="6a7d6add-5b50-4f87-b8db-13d7853c4187" providerId="ADAL" clId="{3EF50AF4-514B-4551-9489-D5321FDF5454}" dt="2024-10-16T11:20:19.596" v="1" actId="2696"/>
        <pc:sldMkLst>
          <pc:docMk/>
          <pc:sldMk cId="3809639925" sldId="264"/>
        </pc:sldMkLst>
      </pc:sldChg>
      <pc:sldChg chg="addSp delSp modSp mod modClrScheme chgLayout">
        <pc:chgData name="MUSONDA, Mario Mwape Joseph" userId="6a7d6add-5b50-4f87-b8db-13d7853c4187" providerId="ADAL" clId="{3EF50AF4-514B-4551-9489-D5321FDF5454}" dt="2024-10-16T11:47:53.423" v="8" actId="14100"/>
        <pc:sldMkLst>
          <pc:docMk/>
          <pc:sldMk cId="1487200142" sldId="267"/>
        </pc:sldMkLst>
      </pc:sldChg>
      <pc:sldChg chg="new del">
        <pc:chgData name="MUSONDA, Mario Mwape Joseph" userId="6a7d6add-5b50-4f87-b8db-13d7853c4187" providerId="ADAL" clId="{3EF50AF4-514B-4551-9489-D5321FDF5454}" dt="2024-10-16T11:20:29.245" v="2" actId="2696"/>
        <pc:sldMkLst>
          <pc:docMk/>
          <pc:sldMk cId="799176694" sldId="268"/>
        </pc:sldMkLst>
      </pc:sldChg>
      <pc:sldMasterChg chg="modSp modSldLayout">
        <pc:chgData name="MUSONDA, Mario Mwape Joseph" userId="6a7d6add-5b50-4f87-b8db-13d7853c4187" providerId="ADAL" clId="{3EF50AF4-514B-4551-9489-D5321FDF5454}" dt="2024-10-16T11:46:49.719" v="5"/>
        <pc:sldMasterMkLst>
          <pc:docMk/>
          <pc:sldMasterMk cId="0" sldId="2147483679"/>
        </pc:sldMasterMkLst>
        <pc:spChg chg="mod">
          <ac:chgData name="MUSONDA, Mario Mwape Joseph" userId="6a7d6add-5b50-4f87-b8db-13d7853c4187" providerId="ADAL" clId="{3EF50AF4-514B-4551-9489-D5321FDF5454}" dt="2024-10-16T11:46:49.719" v="5"/>
          <ac:spMkLst>
            <pc:docMk/>
            <pc:sldMasterMk cId="0" sldId="2147483679"/>
            <ac:spMk id="2" creationId="{00000000-0000-0000-0000-000000000000}"/>
          </ac:spMkLst>
        </pc:spChg>
        <pc:spChg chg="mod">
          <ac:chgData name="MUSONDA, Mario Mwape Joseph" userId="6a7d6add-5b50-4f87-b8db-13d7853c4187" providerId="ADAL" clId="{3EF50AF4-514B-4551-9489-D5321FDF5454}" dt="2024-10-16T11:46:49.719" v="5"/>
          <ac:spMkLst>
            <pc:docMk/>
            <pc:sldMasterMk cId="0" sldId="2147483679"/>
            <ac:spMk id="5" creationId="{00000000-0000-0000-0000-000000000000}"/>
          </ac:spMkLst>
        </pc:spChg>
        <pc:spChg chg="mod">
          <ac:chgData name="MUSONDA, Mario Mwape Joseph" userId="6a7d6add-5b50-4f87-b8db-13d7853c4187" providerId="ADAL" clId="{3EF50AF4-514B-4551-9489-D5321FDF5454}" dt="2024-10-16T11:46:49.719" v="5"/>
          <ac:spMkLst>
            <pc:docMk/>
            <pc:sldMasterMk cId="0" sldId="2147483679"/>
            <ac:spMk id="6" creationId="{00000000-0000-0000-0000-000000000000}"/>
          </ac:spMkLst>
        </pc:spChg>
        <pc:spChg chg="mod">
          <ac:chgData name="MUSONDA, Mario Mwape Joseph" userId="6a7d6add-5b50-4f87-b8db-13d7853c4187" providerId="ADAL" clId="{3EF50AF4-514B-4551-9489-D5321FDF5454}" dt="2024-10-16T11:46:49.719" v="5"/>
          <ac:spMkLst>
            <pc:docMk/>
            <pc:sldMasterMk cId="0" sldId="2147483679"/>
            <ac:spMk id="11" creationId="{00000000-0000-0000-0000-000000000000}"/>
          </ac:spMkLst>
        </pc:spChg>
        <pc:cxnChg chg="mod">
          <ac:chgData name="MUSONDA, Mario Mwape Joseph" userId="6a7d6add-5b50-4f87-b8db-13d7853c4187" providerId="ADAL" clId="{3EF50AF4-514B-4551-9489-D5321FDF5454}" dt="2024-10-16T11:46:49.719" v="5"/>
          <ac:cxnSpMkLst>
            <pc:docMk/>
            <pc:sldMasterMk cId="0" sldId="2147483679"/>
            <ac:cxnSpMk id="10" creationId="{00000000-0000-0000-0000-000000000000}"/>
          </ac:cxnSpMkLst>
        </pc:cxnChg>
        <pc:sldLayoutChg chg="modSp">
          <pc:chgData name="MUSONDA, Mario Mwape Joseph" userId="6a7d6add-5b50-4f87-b8db-13d7853c4187" providerId="ADAL" clId="{3EF50AF4-514B-4551-9489-D5321FDF5454}" dt="2024-10-16T11:46:49.719" v="5"/>
          <pc:sldLayoutMkLst>
            <pc:docMk/>
            <pc:sldMasterMk cId="0" sldId="2147483679"/>
            <pc:sldLayoutMk cId="2480879513" sldId="2147483686"/>
          </pc:sldLayoutMkLst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2480879513" sldId="2147483686"/>
              <ac:spMk id="6" creationId="{F31C967D-FF88-45A5-8DCB-E178DA889BAE}"/>
            </ac:spMkLst>
          </pc:spChg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2480879513" sldId="2147483686"/>
              <ac:spMk id="13" creationId="{00000000-0000-0000-0000-000000000000}"/>
            </ac:spMkLst>
          </pc:spChg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2480879513" sldId="2147483686"/>
              <ac:spMk id="15" creationId="{00000000-0000-0000-0000-000000000000}"/>
            </ac:spMkLst>
          </pc:spChg>
          <pc:cxnChg chg="mod">
            <ac:chgData name="MUSONDA, Mario Mwape Joseph" userId="6a7d6add-5b50-4f87-b8db-13d7853c4187" providerId="ADAL" clId="{3EF50AF4-514B-4551-9489-D5321FDF5454}" dt="2024-10-16T11:46:49.719" v="5"/>
            <ac:cxnSpMkLst>
              <pc:docMk/>
              <pc:sldMasterMk cId="0" sldId="2147483679"/>
              <pc:sldLayoutMk cId="2480879513" sldId="2147483686"/>
              <ac:cxnSpMk id="7" creationId="{1D9ACA3F-2788-4054-A2FA-BC30D8DEC029}"/>
            </ac:cxnSpMkLst>
          </pc:cxnChg>
        </pc:sldLayoutChg>
        <pc:sldLayoutChg chg="modSp">
          <pc:chgData name="MUSONDA, Mario Mwape Joseph" userId="6a7d6add-5b50-4f87-b8db-13d7853c4187" providerId="ADAL" clId="{3EF50AF4-514B-4551-9489-D5321FDF5454}" dt="2024-10-16T11:46:49.719" v="5"/>
          <pc:sldLayoutMkLst>
            <pc:docMk/>
            <pc:sldMasterMk cId="0" sldId="2147483679"/>
            <pc:sldLayoutMk cId="4251842574" sldId="2147483688"/>
          </pc:sldLayoutMkLst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4251842574" sldId="2147483688"/>
              <ac:spMk id="7" creationId="{00000000-0000-0000-0000-000000000000}"/>
            </ac:spMkLst>
          </pc:spChg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4251842574" sldId="2147483688"/>
              <ac:spMk id="12" creationId="{07CA3697-8A4D-48B8-9F77-EBA08438B8CD}"/>
            </ac:spMkLst>
          </pc:spChg>
          <pc:cxnChg chg="mod">
            <ac:chgData name="MUSONDA, Mario Mwape Joseph" userId="6a7d6add-5b50-4f87-b8db-13d7853c4187" providerId="ADAL" clId="{3EF50AF4-514B-4551-9489-D5321FDF5454}" dt="2024-10-16T11:46:49.719" v="5"/>
            <ac:cxnSpMkLst>
              <pc:docMk/>
              <pc:sldMasterMk cId="0" sldId="2147483679"/>
              <pc:sldLayoutMk cId="4251842574" sldId="2147483688"/>
              <ac:cxnSpMk id="13" creationId="{F349C2CC-7F8B-439A-9EC1-B72A98605BB5}"/>
            </ac:cxnSpMkLst>
          </pc:cxnChg>
        </pc:sldLayoutChg>
        <pc:sldLayoutChg chg="modSp">
          <pc:chgData name="MUSONDA, Mario Mwape Joseph" userId="6a7d6add-5b50-4f87-b8db-13d7853c4187" providerId="ADAL" clId="{3EF50AF4-514B-4551-9489-D5321FDF5454}" dt="2024-10-16T11:46:49.719" v="5"/>
          <pc:sldLayoutMkLst>
            <pc:docMk/>
            <pc:sldMasterMk cId="0" sldId="2147483679"/>
            <pc:sldLayoutMk cId="815556158" sldId="2147483689"/>
          </pc:sldLayoutMkLst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815556158" sldId="2147483689"/>
              <ac:spMk id="6" creationId="{00000000-0000-0000-0000-000000000000}"/>
            </ac:spMkLst>
          </pc:spChg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815556158" sldId="2147483689"/>
              <ac:spMk id="10" creationId="{DF03D323-4D5C-4090-A055-7376CF9C0D69}"/>
            </ac:spMkLst>
          </pc:spChg>
          <pc:cxnChg chg="mod">
            <ac:chgData name="MUSONDA, Mario Mwape Joseph" userId="6a7d6add-5b50-4f87-b8db-13d7853c4187" providerId="ADAL" clId="{3EF50AF4-514B-4551-9489-D5321FDF5454}" dt="2024-10-16T11:46:49.719" v="5"/>
            <ac:cxnSpMkLst>
              <pc:docMk/>
              <pc:sldMasterMk cId="0" sldId="2147483679"/>
              <pc:sldLayoutMk cId="815556158" sldId="2147483689"/>
              <ac:cxnSpMk id="11" creationId="{2468E39B-13A2-4349-99E7-7E8D52818F92}"/>
            </ac:cxnSpMkLst>
          </pc:cxnChg>
        </pc:sldLayoutChg>
        <pc:sldLayoutChg chg="modSp">
          <pc:chgData name="MUSONDA, Mario Mwape Joseph" userId="6a7d6add-5b50-4f87-b8db-13d7853c4187" providerId="ADAL" clId="{3EF50AF4-514B-4551-9489-D5321FDF5454}" dt="2024-10-16T11:46:49.719" v="5"/>
          <pc:sldLayoutMkLst>
            <pc:docMk/>
            <pc:sldMasterMk cId="0" sldId="2147483679"/>
            <pc:sldLayoutMk cId="1831966347" sldId="2147483690"/>
          </pc:sldLayoutMkLst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1831966347" sldId="2147483690"/>
              <ac:spMk id="6" creationId="{00000000-0000-0000-0000-000000000000}"/>
            </ac:spMkLst>
          </pc:spChg>
          <pc:spChg chg="mod">
            <ac:chgData name="MUSONDA, Mario Mwape Joseph" userId="6a7d6add-5b50-4f87-b8db-13d7853c4187" providerId="ADAL" clId="{3EF50AF4-514B-4551-9489-D5321FDF5454}" dt="2024-10-16T11:46:49.719" v="5"/>
            <ac:spMkLst>
              <pc:docMk/>
              <pc:sldMasterMk cId="0" sldId="2147483679"/>
              <pc:sldLayoutMk cId="1831966347" sldId="2147483690"/>
              <ac:spMk id="7" creationId="{5721A464-C518-40C7-A858-BBB3834C4789}"/>
            </ac:spMkLst>
          </pc:spChg>
          <pc:cxnChg chg="mod">
            <ac:chgData name="MUSONDA, Mario Mwape Joseph" userId="6a7d6add-5b50-4f87-b8db-13d7853c4187" providerId="ADAL" clId="{3EF50AF4-514B-4551-9489-D5321FDF5454}" dt="2024-10-16T11:46:49.719" v="5"/>
            <ac:cxnSpMkLst>
              <pc:docMk/>
              <pc:sldMasterMk cId="0" sldId="2147483679"/>
              <pc:sldLayoutMk cId="1831966347" sldId="2147483690"/>
              <ac:cxnSpMk id="8" creationId="{C0F9BF41-3F0C-4266-8F0B-FF7488A01BAC}"/>
            </ac:cxnSpMkLst>
          </pc:cxnChg>
        </pc:sldLayoutChg>
      </pc:sldMasterChg>
    </pc:docChg>
  </pc:docChgLst>
  <pc:docChgLst>
    <pc:chgData name="Ajay Kumar Pal/EXCO/UGANDA" userId="1237fe68-7c7d-478b-9cf7-b42b6a31403b" providerId="ADAL" clId="{EE5E33DB-7E2C-EB4B-A74D-FD440075E9E4}"/>
    <pc:docChg chg="undo custSel addSld delSld modSld sldOrd modSection">
      <pc:chgData name="Ajay Kumar Pal/EXCO/UGANDA" userId="1237fe68-7c7d-478b-9cf7-b42b6a31403b" providerId="ADAL" clId="{EE5E33DB-7E2C-EB4B-A74D-FD440075E9E4}" dt="2024-11-25T11:07:34.850" v="7915" actId="20577"/>
      <pc:docMkLst>
        <pc:docMk/>
      </pc:docMkLst>
      <pc:sldChg chg="addSp delSp modSp mod">
        <pc:chgData name="Ajay Kumar Pal/EXCO/UGANDA" userId="1237fe68-7c7d-478b-9cf7-b42b6a31403b" providerId="ADAL" clId="{EE5E33DB-7E2C-EB4B-A74D-FD440075E9E4}" dt="2024-11-25T11:07:34.850" v="7915" actId="20577"/>
        <pc:sldMkLst>
          <pc:docMk/>
          <pc:sldMk cId="3031889298" sldId="265"/>
        </pc:sldMkLst>
        <pc:spChg chg="mod">
          <ac:chgData name="Ajay Kumar Pal/EXCO/UGANDA" userId="1237fe68-7c7d-478b-9cf7-b42b6a31403b" providerId="ADAL" clId="{EE5E33DB-7E2C-EB4B-A74D-FD440075E9E4}" dt="2024-11-25T11:07:34.850" v="7915" actId="20577"/>
          <ac:spMkLst>
            <pc:docMk/>
            <pc:sldMk cId="3031889298" sldId="265"/>
            <ac:spMk id="4" creationId="{5C808B9C-E525-43B4-8C13-511E3BF2B592}"/>
          </ac:spMkLst>
        </pc:spChg>
        <pc:spChg chg="add mod">
          <ac:chgData name="Ajay Kumar Pal/EXCO/UGANDA" userId="1237fe68-7c7d-478b-9cf7-b42b6a31403b" providerId="ADAL" clId="{EE5E33DB-7E2C-EB4B-A74D-FD440075E9E4}" dt="2024-11-23T08:35:54.995" v="4185" actId="1076"/>
          <ac:spMkLst>
            <pc:docMk/>
            <pc:sldMk cId="3031889298" sldId="265"/>
            <ac:spMk id="6" creationId="{B3693CAF-F176-588B-8B83-16882D069F3A}"/>
          </ac:spMkLst>
        </pc:spChg>
        <pc:spChg chg="add mod">
          <ac:chgData name="Ajay Kumar Pal/EXCO/UGANDA" userId="1237fe68-7c7d-478b-9cf7-b42b6a31403b" providerId="ADAL" clId="{EE5E33DB-7E2C-EB4B-A74D-FD440075E9E4}" dt="2024-11-23T08:38:55.919" v="4307" actId="20577"/>
          <ac:spMkLst>
            <pc:docMk/>
            <pc:sldMk cId="3031889298" sldId="265"/>
            <ac:spMk id="8" creationId="{BEAC315D-2305-1F88-2681-40F8B36C01F3}"/>
          </ac:spMkLst>
        </pc:spChg>
      </pc:sldChg>
      <pc:sldChg chg="modSp del mod ord">
        <pc:chgData name="Ajay Kumar Pal/EXCO/UGANDA" userId="1237fe68-7c7d-478b-9cf7-b42b6a31403b" providerId="ADAL" clId="{EE5E33DB-7E2C-EB4B-A74D-FD440075E9E4}" dt="2024-11-23T08:40:31.186" v="4311" actId="2696"/>
        <pc:sldMkLst>
          <pc:docMk/>
          <pc:sldMk cId="162490379" sldId="266"/>
        </pc:sldMkLst>
      </pc:sldChg>
      <pc:sldChg chg="del">
        <pc:chgData name="Ajay Kumar Pal/EXCO/UGANDA" userId="1237fe68-7c7d-478b-9cf7-b42b6a31403b" providerId="ADAL" clId="{EE5E33DB-7E2C-EB4B-A74D-FD440075E9E4}" dt="2024-11-23T08:40:25.800" v="4310" actId="2696"/>
        <pc:sldMkLst>
          <pc:docMk/>
          <pc:sldMk cId="1487200142" sldId="267"/>
        </pc:sldMkLst>
      </pc:sldChg>
      <pc:sldChg chg="del">
        <pc:chgData name="Ajay Kumar Pal/EXCO/UGANDA" userId="1237fe68-7c7d-478b-9cf7-b42b6a31403b" providerId="ADAL" clId="{EE5E33DB-7E2C-EB4B-A74D-FD440075E9E4}" dt="2024-11-23T08:40:25.056" v="4309" actId="2696"/>
        <pc:sldMkLst>
          <pc:docMk/>
          <pc:sldMk cId="2385617233" sldId="268"/>
        </pc:sldMkLst>
      </pc:sldChg>
      <pc:sldChg chg="modSp new del mod ord">
        <pc:chgData name="Ajay Kumar Pal/EXCO/UGANDA" userId="1237fe68-7c7d-478b-9cf7-b42b6a31403b" providerId="ADAL" clId="{EE5E33DB-7E2C-EB4B-A74D-FD440075E9E4}" dt="2024-11-24T11:43:45.373" v="4312" actId="2696"/>
        <pc:sldMkLst>
          <pc:docMk/>
          <pc:sldMk cId="1972531609" sldId="269"/>
        </pc:sldMkLst>
      </pc:sldChg>
      <pc:sldChg chg="addSp delSp modSp add mod ord">
        <pc:chgData name="Ajay Kumar Pal/EXCO/UGANDA" userId="1237fe68-7c7d-478b-9cf7-b42b6a31403b" providerId="ADAL" clId="{EE5E33DB-7E2C-EB4B-A74D-FD440075E9E4}" dt="2024-11-25T10:45:28.543" v="7773" actId="122"/>
        <pc:sldMkLst>
          <pc:docMk/>
          <pc:sldMk cId="3910615198" sldId="270"/>
        </pc:sldMkLst>
        <pc:spChg chg="add mod">
          <ac:chgData name="Ajay Kumar Pal/EXCO/UGANDA" userId="1237fe68-7c7d-478b-9cf7-b42b6a31403b" providerId="ADAL" clId="{EE5E33DB-7E2C-EB4B-A74D-FD440075E9E4}" dt="2024-11-23T08:38:21.047" v="4299" actId="20577"/>
          <ac:spMkLst>
            <pc:docMk/>
            <pc:sldMk cId="3910615198" sldId="270"/>
            <ac:spMk id="2" creationId="{24698D62-4645-31FC-56BB-8F5CB1C6C9BA}"/>
          </ac:spMkLst>
        </pc:spChg>
        <pc:spChg chg="mod">
          <ac:chgData name="Ajay Kumar Pal/EXCO/UGANDA" userId="1237fe68-7c7d-478b-9cf7-b42b6a31403b" providerId="ADAL" clId="{EE5E33DB-7E2C-EB4B-A74D-FD440075E9E4}" dt="2024-11-25T10:45:28.543" v="7773" actId="122"/>
          <ac:spMkLst>
            <pc:docMk/>
            <pc:sldMk cId="3910615198" sldId="270"/>
            <ac:spMk id="9" creationId="{DD10580C-9ED2-B9FC-B50C-5E0149E99128}"/>
          </ac:spMkLst>
        </pc:spChg>
        <pc:spChg chg="del">
          <ac:chgData name="Ajay Kumar Pal/EXCO/UGANDA" userId="1237fe68-7c7d-478b-9cf7-b42b6a31403b" providerId="ADAL" clId="{EE5E33DB-7E2C-EB4B-A74D-FD440075E9E4}" dt="2024-11-25T10:16:20.681" v="7376" actId="478"/>
          <ac:spMkLst>
            <pc:docMk/>
            <pc:sldMk cId="3910615198" sldId="270"/>
            <ac:spMk id="10" creationId="{6864749A-8FD6-E659-2494-E969B7EEF539}"/>
          </ac:spMkLst>
        </pc:spChg>
      </pc:sldChg>
      <pc:sldChg chg="modSp add del mod">
        <pc:chgData name="Ajay Kumar Pal/EXCO/UGANDA" userId="1237fe68-7c7d-478b-9cf7-b42b6a31403b" providerId="ADAL" clId="{EE5E33DB-7E2C-EB4B-A74D-FD440075E9E4}" dt="2024-11-23T08:40:23.301" v="4308" actId="2696"/>
        <pc:sldMkLst>
          <pc:docMk/>
          <pc:sldMk cId="3252814597" sldId="271"/>
        </pc:sldMkLst>
      </pc:sldChg>
      <pc:sldChg chg="addSp delSp modSp add mod ord">
        <pc:chgData name="Ajay Kumar Pal/EXCO/UGANDA" userId="1237fe68-7c7d-478b-9cf7-b42b6a31403b" providerId="ADAL" clId="{EE5E33DB-7E2C-EB4B-A74D-FD440075E9E4}" dt="2024-11-23T08:38:45.450" v="4304" actId="20577"/>
        <pc:sldMkLst>
          <pc:docMk/>
          <pc:sldMk cId="218251341" sldId="272"/>
        </pc:sldMkLst>
        <pc:spChg chg="add mod">
          <ac:chgData name="Ajay Kumar Pal/EXCO/UGANDA" userId="1237fe68-7c7d-478b-9cf7-b42b6a31403b" providerId="ADAL" clId="{EE5E33DB-7E2C-EB4B-A74D-FD440075E9E4}" dt="2024-11-23T07:33:36.707" v="2078" actId="1582"/>
          <ac:spMkLst>
            <pc:docMk/>
            <pc:sldMk cId="218251341" sldId="272"/>
            <ac:spMk id="2" creationId="{386C27EF-5CA0-FB93-5E19-8EA99A72C143}"/>
          </ac:spMkLst>
        </pc:spChg>
        <pc:spChg chg="add mod">
          <ac:chgData name="Ajay Kumar Pal/EXCO/UGANDA" userId="1237fe68-7c7d-478b-9cf7-b42b6a31403b" providerId="ADAL" clId="{EE5E33DB-7E2C-EB4B-A74D-FD440075E9E4}" dt="2024-11-23T07:15:16.889" v="1758" actId="1076"/>
          <ac:spMkLst>
            <pc:docMk/>
            <pc:sldMk cId="218251341" sldId="272"/>
            <ac:spMk id="3" creationId="{13BCC340-C705-E4D0-3F76-73F777CF7E21}"/>
          </ac:spMkLst>
        </pc:spChg>
        <pc:spChg chg="add mod">
          <ac:chgData name="Ajay Kumar Pal/EXCO/UGANDA" userId="1237fe68-7c7d-478b-9cf7-b42b6a31403b" providerId="ADAL" clId="{EE5E33DB-7E2C-EB4B-A74D-FD440075E9E4}" dt="2024-11-23T07:14:52.193" v="1753" actId="20577"/>
          <ac:spMkLst>
            <pc:docMk/>
            <pc:sldMk cId="218251341" sldId="272"/>
            <ac:spMk id="4" creationId="{F67129DA-8C48-4FF0-3567-59C255E6C4FD}"/>
          </ac:spMkLst>
        </pc:spChg>
        <pc:spChg chg="mod">
          <ac:chgData name="Ajay Kumar Pal/EXCO/UGANDA" userId="1237fe68-7c7d-478b-9cf7-b42b6a31403b" providerId="ADAL" clId="{EE5E33DB-7E2C-EB4B-A74D-FD440075E9E4}" dt="2024-11-23T07:17:28.047" v="1762" actId="1076"/>
          <ac:spMkLst>
            <pc:docMk/>
            <pc:sldMk cId="218251341" sldId="272"/>
            <ac:spMk id="9" creationId="{9E38665E-29BF-A9A6-77D1-F3031F8533FE}"/>
          </ac:spMkLst>
        </pc:spChg>
        <pc:spChg chg="add mod">
          <ac:chgData name="Ajay Kumar Pal/EXCO/UGANDA" userId="1237fe68-7c7d-478b-9cf7-b42b6a31403b" providerId="ADAL" clId="{EE5E33DB-7E2C-EB4B-A74D-FD440075E9E4}" dt="2024-11-23T07:15:22.852" v="1759" actId="1076"/>
          <ac:spMkLst>
            <pc:docMk/>
            <pc:sldMk cId="218251341" sldId="272"/>
            <ac:spMk id="10" creationId="{569086F7-EAF7-9D11-8A69-D12D9F0146CD}"/>
          </ac:spMkLst>
        </pc:spChg>
        <pc:spChg chg="add mod">
          <ac:chgData name="Ajay Kumar Pal/EXCO/UGANDA" userId="1237fe68-7c7d-478b-9cf7-b42b6a31403b" providerId="ADAL" clId="{EE5E33DB-7E2C-EB4B-A74D-FD440075E9E4}" dt="2024-11-23T08:38:45.450" v="4304" actId="20577"/>
          <ac:spMkLst>
            <pc:docMk/>
            <pc:sldMk cId="218251341" sldId="272"/>
            <ac:spMk id="13" creationId="{019F1828-D315-0E24-FF22-AA9907ADF2CC}"/>
          </ac:spMkLst>
        </pc:spChg>
      </pc:sldChg>
      <pc:sldChg chg="add del">
        <pc:chgData name="Ajay Kumar Pal/EXCO/UGANDA" userId="1237fe68-7c7d-478b-9cf7-b42b6a31403b" providerId="ADAL" clId="{EE5E33DB-7E2C-EB4B-A74D-FD440075E9E4}" dt="2024-11-23T07:52:39.613" v="2454" actId="2696"/>
        <pc:sldMkLst>
          <pc:docMk/>
          <pc:sldMk cId="1284274023" sldId="273"/>
        </pc:sldMkLst>
      </pc:sldChg>
      <pc:sldChg chg="addSp modSp add del mod">
        <pc:chgData name="Ajay Kumar Pal/EXCO/UGANDA" userId="1237fe68-7c7d-478b-9cf7-b42b6a31403b" providerId="ADAL" clId="{EE5E33DB-7E2C-EB4B-A74D-FD440075E9E4}" dt="2024-11-25T11:01:41.667" v="7873" actId="2696"/>
        <pc:sldMkLst>
          <pc:docMk/>
          <pc:sldMk cId="1475318462" sldId="274"/>
        </pc:sldMkLst>
        <pc:cxnChg chg="add mod">
          <ac:chgData name="Ajay Kumar Pal/EXCO/UGANDA" userId="1237fe68-7c7d-478b-9cf7-b42b6a31403b" providerId="ADAL" clId="{EE5E33DB-7E2C-EB4B-A74D-FD440075E9E4}" dt="2024-11-25T10:17:05.485" v="7388" actId="14100"/>
          <ac:cxnSpMkLst>
            <pc:docMk/>
            <pc:sldMk cId="1475318462" sldId="274"/>
            <ac:cxnSpMk id="32" creationId="{BC7640A8-444A-A369-06B6-2923233A7F27}"/>
          </ac:cxnSpMkLst>
        </pc:cxnChg>
      </pc:sldChg>
      <pc:sldChg chg="addSp delSp modSp add mod ord">
        <pc:chgData name="Ajay Kumar Pal/EXCO/UGANDA" userId="1237fe68-7c7d-478b-9cf7-b42b6a31403b" providerId="ADAL" clId="{EE5E33DB-7E2C-EB4B-A74D-FD440075E9E4}" dt="2024-11-25T11:00:26.871" v="7869" actId="1582"/>
        <pc:sldMkLst>
          <pc:docMk/>
          <pc:sldMk cId="220830514" sldId="275"/>
        </pc:sldMkLst>
        <pc:spChg chg="mod">
          <ac:chgData name="Ajay Kumar Pal/EXCO/UGANDA" userId="1237fe68-7c7d-478b-9cf7-b42b6a31403b" providerId="ADAL" clId="{EE5E33DB-7E2C-EB4B-A74D-FD440075E9E4}" dt="2024-11-23T07:45:55.637" v="2399" actId="14100"/>
          <ac:spMkLst>
            <pc:docMk/>
            <pc:sldMk cId="220830514" sldId="275"/>
            <ac:spMk id="2" creationId="{FEA0D051-2F0C-7D92-E0EC-DFB3A1464E3E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8" creationId="{AB617304-68A2-B23F-FD1D-4F6D308DD882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9" creationId="{A583C6F1-172D-A19E-67B8-A4444A668C79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0" creationId="{1E7BE60C-39A3-D726-FFB0-0BF4AEA0A790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3" creationId="{84BD8C0D-6438-1C8A-1735-ABD158557BF9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4" creationId="{10FF47D8-FD76-5DF5-9A22-4375B39A7E7B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5" creationId="{7C6B7FFD-08E4-E8D1-A71C-2252BCB80A73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6" creationId="{8D64F8FD-78BA-F344-90A3-8E74A7DDEEC0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7" creationId="{E245D428-57D3-BE00-81ED-9461BB7CAB3B}"/>
          </ac:spMkLst>
        </pc:spChg>
        <pc:spChg chg="add mod">
          <ac:chgData name="Ajay Kumar Pal/EXCO/UGANDA" userId="1237fe68-7c7d-478b-9cf7-b42b6a31403b" providerId="ADAL" clId="{EE5E33DB-7E2C-EB4B-A74D-FD440075E9E4}" dt="2024-11-25T11:00:26.871" v="7869" actId="1582"/>
          <ac:spMkLst>
            <pc:docMk/>
            <pc:sldMk cId="220830514" sldId="275"/>
            <ac:spMk id="18" creationId="{DB922CFB-CA8D-DFCE-B5F0-9D8055AF7DBA}"/>
          </ac:spMkLst>
        </pc:spChg>
        <pc:spChg chg="add mod">
          <ac:chgData name="Ajay Kumar Pal/EXCO/UGANDA" userId="1237fe68-7c7d-478b-9cf7-b42b6a31403b" providerId="ADAL" clId="{EE5E33DB-7E2C-EB4B-A74D-FD440075E9E4}" dt="2024-11-25T10:55:53.785" v="7836" actId="207"/>
          <ac:spMkLst>
            <pc:docMk/>
            <pc:sldMk cId="220830514" sldId="275"/>
            <ac:spMk id="19" creationId="{5122A049-776C-820F-9252-34CD745425F0}"/>
          </ac:spMkLst>
        </pc:spChg>
        <pc:spChg chg="add mod">
          <ac:chgData name="Ajay Kumar Pal/EXCO/UGANDA" userId="1237fe68-7c7d-478b-9cf7-b42b6a31403b" providerId="ADAL" clId="{EE5E33DB-7E2C-EB4B-A74D-FD440075E9E4}" dt="2024-11-25T10:55:53.785" v="7836" actId="207"/>
          <ac:spMkLst>
            <pc:docMk/>
            <pc:sldMk cId="220830514" sldId="275"/>
            <ac:spMk id="21" creationId="{806C93FA-13CC-5328-0890-E3A9ECAE715B}"/>
          </ac:spMkLst>
        </pc:spChg>
        <pc:spChg chg="add mod">
          <ac:chgData name="Ajay Kumar Pal/EXCO/UGANDA" userId="1237fe68-7c7d-478b-9cf7-b42b6a31403b" providerId="ADAL" clId="{EE5E33DB-7E2C-EB4B-A74D-FD440075E9E4}" dt="2024-11-25T10:55:53.785" v="7836" actId="207"/>
          <ac:spMkLst>
            <pc:docMk/>
            <pc:sldMk cId="220830514" sldId="275"/>
            <ac:spMk id="22" creationId="{BEB9A784-D52B-892A-1F2A-61D2509FF59A}"/>
          </ac:spMkLst>
        </pc:spChg>
        <pc:spChg chg="add mod">
          <ac:chgData name="Ajay Kumar Pal/EXCO/UGANDA" userId="1237fe68-7c7d-478b-9cf7-b42b6a31403b" providerId="ADAL" clId="{EE5E33DB-7E2C-EB4B-A74D-FD440075E9E4}" dt="2024-11-23T08:38:35.281" v="4302" actId="20577"/>
          <ac:spMkLst>
            <pc:docMk/>
            <pc:sldMk cId="220830514" sldId="275"/>
            <ac:spMk id="23" creationId="{02FF96D6-32B3-60C8-3B65-0E0A32822CF0}"/>
          </ac:spMkLst>
        </pc:spChg>
      </pc:sldChg>
      <pc:sldChg chg="addSp delSp modSp add mod ord">
        <pc:chgData name="Ajay Kumar Pal/EXCO/UGANDA" userId="1237fe68-7c7d-478b-9cf7-b42b6a31403b" providerId="ADAL" clId="{EE5E33DB-7E2C-EB4B-A74D-FD440075E9E4}" dt="2024-11-25T10:58:37.643" v="7854" actId="208"/>
        <pc:sldMkLst>
          <pc:docMk/>
          <pc:sldMk cId="1995924735" sldId="276"/>
        </pc:sldMkLst>
        <pc:spChg chg="mod">
          <ac:chgData name="Ajay Kumar Pal/EXCO/UGANDA" userId="1237fe68-7c7d-478b-9cf7-b42b6a31403b" providerId="ADAL" clId="{EE5E33DB-7E2C-EB4B-A74D-FD440075E9E4}" dt="2024-11-23T08:13:34.221" v="3483" actId="20577"/>
          <ac:spMkLst>
            <pc:docMk/>
            <pc:sldMk cId="1995924735" sldId="276"/>
            <ac:spMk id="2" creationId="{B0FF9058-579F-82CD-9274-86098A73357E}"/>
          </ac:spMkLst>
        </pc:spChg>
        <pc:spChg chg="add mod">
          <ac:chgData name="Ajay Kumar Pal/EXCO/UGANDA" userId="1237fe68-7c7d-478b-9cf7-b42b6a31403b" providerId="ADAL" clId="{EE5E33DB-7E2C-EB4B-A74D-FD440075E9E4}" dt="2024-11-23T08:38:30.501" v="4301" actId="20577"/>
          <ac:spMkLst>
            <pc:docMk/>
            <pc:sldMk cId="1995924735" sldId="276"/>
            <ac:spMk id="3" creationId="{60F83BB9-BC2A-E687-897A-1DE973DD3D04}"/>
          </ac:spMkLst>
        </pc:spChg>
        <pc:spChg chg="mod">
          <ac:chgData name="Ajay Kumar Pal/EXCO/UGANDA" userId="1237fe68-7c7d-478b-9cf7-b42b6a31403b" providerId="ADAL" clId="{EE5E33DB-7E2C-EB4B-A74D-FD440075E9E4}" dt="2024-11-25T10:58:37.643" v="7854" actId="208"/>
          <ac:spMkLst>
            <pc:docMk/>
            <pc:sldMk cId="1995924735" sldId="276"/>
            <ac:spMk id="8" creationId="{A9E2FE63-30F7-A262-E215-98B13E064D90}"/>
          </ac:spMkLst>
        </pc:spChg>
        <pc:spChg chg="mod">
          <ac:chgData name="Ajay Kumar Pal/EXCO/UGANDA" userId="1237fe68-7c7d-478b-9cf7-b42b6a31403b" providerId="ADAL" clId="{EE5E33DB-7E2C-EB4B-A74D-FD440075E9E4}" dt="2024-11-25T10:58:29.196" v="7853" actId="208"/>
          <ac:spMkLst>
            <pc:docMk/>
            <pc:sldMk cId="1995924735" sldId="276"/>
            <ac:spMk id="9" creationId="{333E354D-576A-3D30-FB3E-D10EAE21534F}"/>
          </ac:spMkLst>
        </pc:spChg>
        <pc:spChg chg="mod">
          <ac:chgData name="Ajay Kumar Pal/EXCO/UGANDA" userId="1237fe68-7c7d-478b-9cf7-b42b6a31403b" providerId="ADAL" clId="{EE5E33DB-7E2C-EB4B-A74D-FD440075E9E4}" dt="2024-11-25T10:58:37.643" v="7854" actId="208"/>
          <ac:spMkLst>
            <pc:docMk/>
            <pc:sldMk cId="1995924735" sldId="276"/>
            <ac:spMk id="13" creationId="{78FC1285-6C8C-CC08-FA1F-7BB1365F3EE9}"/>
          </ac:spMkLst>
        </pc:spChg>
        <pc:spChg chg="mod">
          <ac:chgData name="Ajay Kumar Pal/EXCO/UGANDA" userId="1237fe68-7c7d-478b-9cf7-b42b6a31403b" providerId="ADAL" clId="{EE5E33DB-7E2C-EB4B-A74D-FD440075E9E4}" dt="2024-11-25T10:58:29.196" v="7853" actId="208"/>
          <ac:spMkLst>
            <pc:docMk/>
            <pc:sldMk cId="1995924735" sldId="276"/>
            <ac:spMk id="14" creationId="{52D765B4-36EE-244A-1934-B321FFF883DE}"/>
          </ac:spMkLst>
        </pc:spChg>
        <pc:spChg chg="mod">
          <ac:chgData name="Ajay Kumar Pal/EXCO/UGANDA" userId="1237fe68-7c7d-478b-9cf7-b42b6a31403b" providerId="ADAL" clId="{EE5E33DB-7E2C-EB4B-A74D-FD440075E9E4}" dt="2024-11-25T10:58:37.643" v="7854" actId="208"/>
          <ac:spMkLst>
            <pc:docMk/>
            <pc:sldMk cId="1995924735" sldId="276"/>
            <ac:spMk id="16" creationId="{2B6DEB96-0AD5-2700-7F11-A5578828FC8C}"/>
          </ac:spMkLst>
        </pc:spChg>
        <pc:spChg chg="mod">
          <ac:chgData name="Ajay Kumar Pal/EXCO/UGANDA" userId="1237fe68-7c7d-478b-9cf7-b42b6a31403b" providerId="ADAL" clId="{EE5E33DB-7E2C-EB4B-A74D-FD440075E9E4}" dt="2024-11-25T10:58:29.196" v="7853" actId="208"/>
          <ac:spMkLst>
            <pc:docMk/>
            <pc:sldMk cId="1995924735" sldId="276"/>
            <ac:spMk id="17" creationId="{732E2F22-07F7-8400-C698-5861E1072865}"/>
          </ac:spMkLst>
        </pc:spChg>
        <pc:spChg chg="mod">
          <ac:chgData name="Ajay Kumar Pal/EXCO/UGANDA" userId="1237fe68-7c7d-478b-9cf7-b42b6a31403b" providerId="ADAL" clId="{EE5E33DB-7E2C-EB4B-A74D-FD440075E9E4}" dt="2024-11-25T10:54:46.710" v="7831" actId="207"/>
          <ac:spMkLst>
            <pc:docMk/>
            <pc:sldMk cId="1995924735" sldId="276"/>
            <ac:spMk id="19" creationId="{4F868C27-B0F3-8FA6-53C1-55C690BCD04F}"/>
          </ac:spMkLst>
        </pc:spChg>
        <pc:spChg chg="mod">
          <ac:chgData name="Ajay Kumar Pal/EXCO/UGANDA" userId="1237fe68-7c7d-478b-9cf7-b42b6a31403b" providerId="ADAL" clId="{EE5E33DB-7E2C-EB4B-A74D-FD440075E9E4}" dt="2024-11-25T10:54:46.710" v="7831" actId="207"/>
          <ac:spMkLst>
            <pc:docMk/>
            <pc:sldMk cId="1995924735" sldId="276"/>
            <ac:spMk id="21" creationId="{0E266798-4BA1-2F39-374B-0E5860C43619}"/>
          </ac:spMkLst>
        </pc:spChg>
        <pc:spChg chg="mod">
          <ac:chgData name="Ajay Kumar Pal/EXCO/UGANDA" userId="1237fe68-7c7d-478b-9cf7-b42b6a31403b" providerId="ADAL" clId="{EE5E33DB-7E2C-EB4B-A74D-FD440075E9E4}" dt="2024-11-25T10:54:46.710" v="7831" actId="207"/>
          <ac:spMkLst>
            <pc:docMk/>
            <pc:sldMk cId="1995924735" sldId="276"/>
            <ac:spMk id="22" creationId="{5791DF29-B35B-CACE-61F9-73DD7EA7D0DC}"/>
          </ac:spMkLst>
        </pc:spChg>
      </pc:sldChg>
      <pc:sldChg chg="addSp modSp add mod">
        <pc:chgData name="Ajay Kumar Pal/EXCO/UGANDA" userId="1237fe68-7c7d-478b-9cf7-b42b6a31403b" providerId="ADAL" clId="{EE5E33DB-7E2C-EB4B-A74D-FD440075E9E4}" dt="2024-11-25T11:00:55.105" v="7872" actId="1582"/>
        <pc:sldMkLst>
          <pc:docMk/>
          <pc:sldMk cId="3959204274" sldId="277"/>
        </pc:sldMkLst>
        <pc:spChg chg="mod">
          <ac:chgData name="Ajay Kumar Pal/EXCO/UGANDA" userId="1237fe68-7c7d-478b-9cf7-b42b6a31403b" providerId="ADAL" clId="{EE5E33DB-7E2C-EB4B-A74D-FD440075E9E4}" dt="2024-11-23T08:14:53.036" v="3553" actId="20577"/>
          <ac:spMkLst>
            <pc:docMk/>
            <pc:sldMk cId="3959204274" sldId="277"/>
            <ac:spMk id="2" creationId="{BE3A3DC6-9337-0B91-DDFF-217B47190DE6}"/>
          </ac:spMkLst>
        </pc:spChg>
        <pc:spChg chg="add mod">
          <ac:chgData name="Ajay Kumar Pal/EXCO/UGANDA" userId="1237fe68-7c7d-478b-9cf7-b42b6a31403b" providerId="ADAL" clId="{EE5E33DB-7E2C-EB4B-A74D-FD440075E9E4}" dt="2024-11-23T08:38:25.616" v="4300" actId="20577"/>
          <ac:spMkLst>
            <pc:docMk/>
            <pc:sldMk cId="3959204274" sldId="277"/>
            <ac:spMk id="3" creationId="{EBB2AAAE-3F03-F717-98E6-77B81A30555E}"/>
          </ac:spMkLst>
        </pc:spChg>
        <pc:spChg chg="add mod">
          <ac:chgData name="Ajay Kumar Pal/EXCO/UGANDA" userId="1237fe68-7c7d-478b-9cf7-b42b6a31403b" providerId="ADAL" clId="{EE5E33DB-7E2C-EB4B-A74D-FD440075E9E4}" dt="2024-11-25T10:34:13.698" v="7474" actId="20577"/>
          <ac:spMkLst>
            <pc:docMk/>
            <pc:sldMk cId="3959204274" sldId="277"/>
            <ac:spMk id="4" creationId="{7E8455B0-7450-09FF-E91F-38D1FA3161DD}"/>
          </ac:spMkLst>
        </pc:spChg>
        <pc:spChg chg="add mod">
          <ac:chgData name="Ajay Kumar Pal/EXCO/UGANDA" userId="1237fe68-7c7d-478b-9cf7-b42b6a31403b" providerId="ADAL" clId="{EE5E33DB-7E2C-EB4B-A74D-FD440075E9E4}" dt="2024-11-25T10:59:50.836" v="7865" actId="208"/>
          <ac:spMkLst>
            <pc:docMk/>
            <pc:sldMk cId="3959204274" sldId="277"/>
            <ac:spMk id="7" creationId="{37C27735-6657-33CE-9E60-89DB21BBEC1E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8" creationId="{68858E00-9216-A3F9-1AE1-77C85EBF08C8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9" creationId="{A112726C-1A03-7571-72F2-FE851B71EEB5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0" creationId="{034AE55A-510B-87D7-5A75-250715F11B44}"/>
          </ac:spMkLst>
        </pc:spChg>
        <pc:spChg chg="add mod">
          <ac:chgData name="Ajay Kumar Pal/EXCO/UGANDA" userId="1237fe68-7c7d-478b-9cf7-b42b6a31403b" providerId="ADAL" clId="{EE5E33DB-7E2C-EB4B-A74D-FD440075E9E4}" dt="2024-11-25T10:59:50.836" v="7865" actId="208"/>
          <ac:spMkLst>
            <pc:docMk/>
            <pc:sldMk cId="3959204274" sldId="277"/>
            <ac:spMk id="11" creationId="{B23AF582-1D42-BE51-C021-6CF6F4090DF2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3" creationId="{E7093C7D-A7F3-13BF-BE58-ABC1AA14EC19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4" creationId="{69905531-09F4-D31D-7ECE-47A102065885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5" creationId="{6E36BACC-62B0-3EED-D6A2-799A0E109565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6" creationId="{373F2C0C-4B34-9D10-0C8F-9A95440B4D9A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7" creationId="{85351ED3-E92B-9C07-2DB7-D445C55E3047}"/>
          </ac:spMkLst>
        </pc:spChg>
        <pc:spChg chg="mod">
          <ac:chgData name="Ajay Kumar Pal/EXCO/UGANDA" userId="1237fe68-7c7d-478b-9cf7-b42b6a31403b" providerId="ADAL" clId="{EE5E33DB-7E2C-EB4B-A74D-FD440075E9E4}" dt="2024-11-25T11:00:55.105" v="7872" actId="1582"/>
          <ac:spMkLst>
            <pc:docMk/>
            <pc:sldMk cId="3959204274" sldId="277"/>
            <ac:spMk id="18" creationId="{562E0E04-6299-6238-E4FF-FDBD19FE36AC}"/>
          </ac:spMkLst>
        </pc:spChg>
        <pc:spChg chg="mod">
          <ac:chgData name="Ajay Kumar Pal/EXCO/UGANDA" userId="1237fe68-7c7d-478b-9cf7-b42b6a31403b" providerId="ADAL" clId="{EE5E33DB-7E2C-EB4B-A74D-FD440075E9E4}" dt="2024-11-25T10:56:43.617" v="7843" actId="207"/>
          <ac:spMkLst>
            <pc:docMk/>
            <pc:sldMk cId="3959204274" sldId="277"/>
            <ac:spMk id="19" creationId="{EF21BD76-0431-6686-7CF3-F75210CFA820}"/>
          </ac:spMkLst>
        </pc:spChg>
        <pc:spChg chg="mod">
          <ac:chgData name="Ajay Kumar Pal/EXCO/UGANDA" userId="1237fe68-7c7d-478b-9cf7-b42b6a31403b" providerId="ADAL" clId="{EE5E33DB-7E2C-EB4B-A74D-FD440075E9E4}" dt="2024-11-25T10:56:43.617" v="7843" actId="207"/>
          <ac:spMkLst>
            <pc:docMk/>
            <pc:sldMk cId="3959204274" sldId="277"/>
            <ac:spMk id="21" creationId="{FEDFA4CD-BB1A-4F4B-AAE8-5F67AC6D58EB}"/>
          </ac:spMkLst>
        </pc:spChg>
        <pc:spChg chg="mod">
          <ac:chgData name="Ajay Kumar Pal/EXCO/UGANDA" userId="1237fe68-7c7d-478b-9cf7-b42b6a31403b" providerId="ADAL" clId="{EE5E33DB-7E2C-EB4B-A74D-FD440075E9E4}" dt="2024-11-25T10:56:43.617" v="7843" actId="207"/>
          <ac:spMkLst>
            <pc:docMk/>
            <pc:sldMk cId="3959204274" sldId="277"/>
            <ac:spMk id="22" creationId="{EB6C1458-A920-E1CB-B8A1-E207917A5389}"/>
          </ac:spMkLst>
        </pc:spChg>
      </pc:sldChg>
      <pc:sldChg chg="addSp delSp modSp add del mod">
        <pc:chgData name="Ajay Kumar Pal/EXCO/UGANDA" userId="1237fe68-7c7d-478b-9cf7-b42b6a31403b" providerId="ADAL" clId="{EE5E33DB-7E2C-EB4B-A74D-FD440075E9E4}" dt="2024-11-25T10:41:56.316" v="7663" actId="2696"/>
        <pc:sldMkLst>
          <pc:docMk/>
          <pc:sldMk cId="608276608" sldId="278"/>
        </pc:sldMkLst>
        <pc:spChg chg="add del mod">
          <ac:chgData name="Ajay Kumar Pal/EXCO/UGANDA" userId="1237fe68-7c7d-478b-9cf7-b42b6a31403b" providerId="ADAL" clId="{EE5E33DB-7E2C-EB4B-A74D-FD440075E9E4}" dt="2024-11-25T10:41:48.819" v="7662" actId="208"/>
          <ac:spMkLst>
            <pc:docMk/>
            <pc:sldMk cId="608276608" sldId="278"/>
            <ac:spMk id="2" creationId="{1874B0A7-1E9E-CBE6-99CD-802B3CDEA01F}"/>
          </ac:spMkLst>
        </pc:spChg>
        <pc:graphicFrameChg chg="add del modGraphic">
          <ac:chgData name="Ajay Kumar Pal/EXCO/UGANDA" userId="1237fe68-7c7d-478b-9cf7-b42b6a31403b" providerId="ADAL" clId="{EE5E33DB-7E2C-EB4B-A74D-FD440075E9E4}" dt="2024-11-25T10:41:02.842" v="7654" actId="1032"/>
          <ac:graphicFrameMkLst>
            <pc:docMk/>
            <pc:sldMk cId="608276608" sldId="278"/>
            <ac:graphicFrameMk id="7" creationId="{E4C3269C-1DD4-631F-C35B-CEB793271A42}"/>
          </ac:graphicFrameMkLst>
        </pc:graphicFrameChg>
      </pc:sldChg>
      <pc:sldChg chg="addSp delSp modSp add mod">
        <pc:chgData name="Ajay Kumar Pal/EXCO/UGANDA" userId="1237fe68-7c7d-478b-9cf7-b42b6a31403b" providerId="ADAL" clId="{EE5E33DB-7E2C-EB4B-A74D-FD440075E9E4}" dt="2024-11-25T10:56:24.971" v="7841" actId="207"/>
        <pc:sldMkLst>
          <pc:docMk/>
          <pc:sldMk cId="1291356392" sldId="278"/>
        </pc:sldMkLst>
        <pc:spChg chg="mod">
          <ac:chgData name="Ajay Kumar Pal/EXCO/UGANDA" userId="1237fe68-7c7d-478b-9cf7-b42b6a31403b" providerId="ADAL" clId="{EE5E33DB-7E2C-EB4B-A74D-FD440075E9E4}" dt="2024-11-25T10:49:26.510" v="7815" actId="208"/>
          <ac:spMkLst>
            <pc:docMk/>
            <pc:sldMk cId="1291356392" sldId="278"/>
            <ac:spMk id="2" creationId="{530F5A31-D676-A380-B76B-E182916959F9}"/>
          </ac:spMkLst>
        </pc:spChg>
        <pc:spChg chg="mod">
          <ac:chgData name="Ajay Kumar Pal/EXCO/UGANDA" userId="1237fe68-7c7d-478b-9cf7-b42b6a31403b" providerId="ADAL" clId="{EE5E33DB-7E2C-EB4B-A74D-FD440075E9E4}" dt="2024-11-25T10:49:52.530" v="7820" actId="1076"/>
          <ac:spMkLst>
            <pc:docMk/>
            <pc:sldMk cId="1291356392" sldId="278"/>
            <ac:spMk id="4" creationId="{47056CA9-A94E-CE29-4AEB-4D5BAAD4E092}"/>
          </ac:spMkLst>
        </pc:spChg>
        <pc:spChg chg="add mod">
          <ac:chgData name="Ajay Kumar Pal/EXCO/UGANDA" userId="1237fe68-7c7d-478b-9cf7-b42b6a31403b" providerId="ADAL" clId="{EE5E33DB-7E2C-EB4B-A74D-FD440075E9E4}" dt="2024-11-25T10:46:50.564" v="7780" actId="1076"/>
          <ac:spMkLst>
            <pc:docMk/>
            <pc:sldMk cId="1291356392" sldId="278"/>
            <ac:spMk id="7" creationId="{C624816C-1F32-9DE4-B9FB-9268A5125853}"/>
          </ac:spMkLst>
        </pc:spChg>
        <pc:spChg chg="add mod">
          <ac:chgData name="Ajay Kumar Pal/EXCO/UGANDA" userId="1237fe68-7c7d-478b-9cf7-b42b6a31403b" providerId="ADAL" clId="{EE5E33DB-7E2C-EB4B-A74D-FD440075E9E4}" dt="2024-11-25T10:56:04.107" v="7838" actId="207"/>
          <ac:spMkLst>
            <pc:docMk/>
            <pc:sldMk cId="1291356392" sldId="278"/>
            <ac:spMk id="11" creationId="{4B71B814-1DDD-34A5-15C6-F74B180BF3A7}"/>
          </ac:spMkLst>
        </pc:spChg>
        <pc:spChg chg="add mod">
          <ac:chgData name="Ajay Kumar Pal/EXCO/UGANDA" userId="1237fe68-7c7d-478b-9cf7-b42b6a31403b" providerId="ADAL" clId="{EE5E33DB-7E2C-EB4B-A74D-FD440075E9E4}" dt="2024-11-25T10:56:04.107" v="7838" actId="207"/>
          <ac:spMkLst>
            <pc:docMk/>
            <pc:sldMk cId="1291356392" sldId="278"/>
            <ac:spMk id="13" creationId="{EE6FD19F-95DD-8BBC-0EEF-35E78EFC5E29}"/>
          </ac:spMkLst>
        </pc:spChg>
        <pc:spChg chg="add mod">
          <ac:chgData name="Ajay Kumar Pal/EXCO/UGANDA" userId="1237fe68-7c7d-478b-9cf7-b42b6a31403b" providerId="ADAL" clId="{EE5E33DB-7E2C-EB4B-A74D-FD440075E9E4}" dt="2024-11-25T10:56:04.107" v="7838" actId="207"/>
          <ac:spMkLst>
            <pc:docMk/>
            <pc:sldMk cId="1291356392" sldId="278"/>
            <ac:spMk id="14" creationId="{4D33DA68-7031-BB82-DFEA-6F930F8D82D7}"/>
          </ac:spMkLst>
        </pc:spChg>
        <pc:spChg chg="add mod">
          <ac:chgData name="Ajay Kumar Pal/EXCO/UGANDA" userId="1237fe68-7c7d-478b-9cf7-b42b6a31403b" providerId="ADAL" clId="{EE5E33DB-7E2C-EB4B-A74D-FD440075E9E4}" dt="2024-11-25T10:48:35.084" v="7801" actId="1076"/>
          <ac:spMkLst>
            <pc:docMk/>
            <pc:sldMk cId="1291356392" sldId="278"/>
            <ac:spMk id="16" creationId="{EB34FEB8-19DA-D460-2C07-8FD2CE62FE7E}"/>
          </ac:spMkLst>
        </pc:spChg>
        <pc:spChg chg="mod">
          <ac:chgData name="Ajay Kumar Pal/EXCO/UGANDA" userId="1237fe68-7c7d-478b-9cf7-b42b6a31403b" providerId="ADAL" clId="{EE5E33DB-7E2C-EB4B-A74D-FD440075E9E4}" dt="2024-11-25T10:47:26.619" v="7788" actId="1076"/>
          <ac:spMkLst>
            <pc:docMk/>
            <pc:sldMk cId="1291356392" sldId="278"/>
            <ac:spMk id="18" creationId="{013395A3-3EDA-FEE4-19DC-60A1896FC22E}"/>
          </ac:spMkLst>
        </pc:spChg>
        <pc:spChg chg="mod">
          <ac:chgData name="Ajay Kumar Pal/EXCO/UGANDA" userId="1237fe68-7c7d-478b-9cf7-b42b6a31403b" providerId="ADAL" clId="{EE5E33DB-7E2C-EB4B-A74D-FD440075E9E4}" dt="2024-11-25T10:47:24.327" v="7787" actId="1076"/>
          <ac:spMkLst>
            <pc:docMk/>
            <pc:sldMk cId="1291356392" sldId="278"/>
            <ac:spMk id="19" creationId="{A5BE4D4A-1F9A-D85A-EBEA-7899D4523D5F}"/>
          </ac:spMkLst>
        </pc:spChg>
        <pc:spChg chg="add mod">
          <ac:chgData name="Ajay Kumar Pal/EXCO/UGANDA" userId="1237fe68-7c7d-478b-9cf7-b42b6a31403b" providerId="ADAL" clId="{EE5E33DB-7E2C-EB4B-A74D-FD440075E9E4}" dt="2024-11-25T10:48:48.206" v="7803" actId="1076"/>
          <ac:spMkLst>
            <pc:docMk/>
            <pc:sldMk cId="1291356392" sldId="278"/>
            <ac:spMk id="20" creationId="{08103B37-1D2C-B27B-1C12-734F9A94B47D}"/>
          </ac:spMkLst>
        </pc:spChg>
        <pc:spChg chg="add mod">
          <ac:chgData name="Ajay Kumar Pal/EXCO/UGANDA" userId="1237fe68-7c7d-478b-9cf7-b42b6a31403b" providerId="ADAL" clId="{EE5E33DB-7E2C-EB4B-A74D-FD440075E9E4}" dt="2024-11-25T10:49:09.999" v="7813" actId="20577"/>
          <ac:spMkLst>
            <pc:docMk/>
            <pc:sldMk cId="1291356392" sldId="278"/>
            <ac:spMk id="21" creationId="{DC72A2C6-6703-8AD7-3244-E87060F4470E}"/>
          </ac:spMkLst>
        </pc:spChg>
        <pc:spChg chg="add mod">
          <ac:chgData name="Ajay Kumar Pal/EXCO/UGANDA" userId="1237fe68-7c7d-478b-9cf7-b42b6a31403b" providerId="ADAL" clId="{EE5E33DB-7E2C-EB4B-A74D-FD440075E9E4}" dt="2024-11-25T10:50:04.247" v="7822" actId="14100"/>
          <ac:spMkLst>
            <pc:docMk/>
            <pc:sldMk cId="1291356392" sldId="278"/>
            <ac:spMk id="22" creationId="{48B71866-DF4E-5CDF-AE32-4E00C494293D}"/>
          </ac:spMkLst>
        </pc:spChg>
        <pc:spChg chg="add mod">
          <ac:chgData name="Ajay Kumar Pal/EXCO/UGANDA" userId="1237fe68-7c7d-478b-9cf7-b42b6a31403b" providerId="ADAL" clId="{EE5E33DB-7E2C-EB4B-A74D-FD440075E9E4}" dt="2024-11-25T10:56:24.971" v="7841" actId="207"/>
          <ac:spMkLst>
            <pc:docMk/>
            <pc:sldMk cId="1291356392" sldId="278"/>
            <ac:spMk id="24" creationId="{59C47763-5173-ABB4-06B8-21768A21CB8A}"/>
          </ac:spMkLst>
        </pc:spChg>
        <pc:spChg chg="add mod">
          <ac:chgData name="Ajay Kumar Pal/EXCO/UGANDA" userId="1237fe68-7c7d-478b-9cf7-b42b6a31403b" providerId="ADAL" clId="{EE5E33DB-7E2C-EB4B-A74D-FD440075E9E4}" dt="2024-11-25T10:56:24.971" v="7841" actId="207"/>
          <ac:spMkLst>
            <pc:docMk/>
            <pc:sldMk cId="1291356392" sldId="278"/>
            <ac:spMk id="26" creationId="{7349CBBE-B6F8-FDC2-CE7C-B6B08AFEDB23}"/>
          </ac:spMkLst>
        </pc:spChg>
        <pc:spChg chg="mod">
          <ac:chgData name="Ajay Kumar Pal/EXCO/UGANDA" userId="1237fe68-7c7d-478b-9cf7-b42b6a31403b" providerId="ADAL" clId="{EE5E33DB-7E2C-EB4B-A74D-FD440075E9E4}" dt="2024-11-25T10:50:33.210" v="7826" actId="1076"/>
          <ac:spMkLst>
            <pc:docMk/>
            <pc:sldMk cId="1291356392" sldId="278"/>
            <ac:spMk id="28" creationId="{DDF583E1-DDED-B749-7A30-97943E6AEB04}"/>
          </ac:spMkLst>
        </pc:spChg>
        <pc:spChg chg="mod">
          <ac:chgData name="Ajay Kumar Pal/EXCO/UGANDA" userId="1237fe68-7c7d-478b-9cf7-b42b6a31403b" providerId="ADAL" clId="{EE5E33DB-7E2C-EB4B-A74D-FD440075E9E4}" dt="2024-11-25T10:50:43.169" v="7828" actId="1076"/>
          <ac:spMkLst>
            <pc:docMk/>
            <pc:sldMk cId="1291356392" sldId="278"/>
            <ac:spMk id="29" creationId="{A4334EA9-180E-1C1F-45BC-5855BA2A76C2}"/>
          </ac:spMkLst>
        </pc:spChg>
        <pc:spChg chg="mod">
          <ac:chgData name="Ajay Kumar Pal/EXCO/UGANDA" userId="1237fe68-7c7d-478b-9cf7-b42b6a31403b" providerId="ADAL" clId="{EE5E33DB-7E2C-EB4B-A74D-FD440075E9E4}" dt="2024-11-25T10:50:39.580" v="7827" actId="1076"/>
          <ac:spMkLst>
            <pc:docMk/>
            <pc:sldMk cId="1291356392" sldId="278"/>
            <ac:spMk id="30" creationId="{4E19CD7D-711C-C070-1BB0-C6BBB9B4A9A9}"/>
          </ac:spMkLst>
        </pc:spChg>
        <pc:spChg chg="add mod">
          <ac:chgData name="Ajay Kumar Pal/EXCO/UGANDA" userId="1237fe68-7c7d-478b-9cf7-b42b6a31403b" providerId="ADAL" clId="{EE5E33DB-7E2C-EB4B-A74D-FD440075E9E4}" dt="2024-11-25T10:56:24.971" v="7841" actId="207"/>
          <ac:spMkLst>
            <pc:docMk/>
            <pc:sldMk cId="1291356392" sldId="278"/>
            <ac:spMk id="31" creationId="{463B8FE3-1AA4-684B-0CE9-9019B3B6A076}"/>
          </ac:spMkLst>
        </pc:spChg>
        <pc:spChg chg="mod">
          <ac:chgData name="Ajay Kumar Pal/EXCO/UGANDA" userId="1237fe68-7c7d-478b-9cf7-b42b6a31403b" providerId="ADAL" clId="{EE5E33DB-7E2C-EB4B-A74D-FD440075E9E4}" dt="2024-11-25T10:48:59.521" v="7806" actId="1076"/>
          <ac:spMkLst>
            <pc:docMk/>
            <pc:sldMk cId="1291356392" sldId="278"/>
            <ac:spMk id="35" creationId="{2F583F54-ACEA-28AC-A811-320DE988E49A}"/>
          </ac:spMkLst>
        </pc:spChg>
        <pc:spChg chg="mod">
          <ac:chgData name="Ajay Kumar Pal/EXCO/UGANDA" userId="1237fe68-7c7d-478b-9cf7-b42b6a31403b" providerId="ADAL" clId="{EE5E33DB-7E2C-EB4B-A74D-FD440075E9E4}" dt="2024-11-25T10:49:03.234" v="7807" actId="1076"/>
          <ac:spMkLst>
            <pc:docMk/>
            <pc:sldMk cId="1291356392" sldId="278"/>
            <ac:spMk id="36" creationId="{9D96425D-405B-4604-7C3E-F87332CE1B97}"/>
          </ac:spMkLst>
        </pc:spChg>
        <pc:cxnChg chg="del mod">
          <ac:chgData name="Ajay Kumar Pal/EXCO/UGANDA" userId="1237fe68-7c7d-478b-9cf7-b42b6a31403b" providerId="ADAL" clId="{EE5E33DB-7E2C-EB4B-A74D-FD440075E9E4}" dt="2024-11-25T10:46:27.443" v="7775" actId="478"/>
          <ac:cxnSpMkLst>
            <pc:docMk/>
            <pc:sldMk cId="1291356392" sldId="278"/>
            <ac:cxnSpMk id="8" creationId="{D89206F7-37FE-5CF9-CFB3-8C94DC158AC7}"/>
          </ac:cxnSpMkLst>
        </pc:cxnChg>
        <pc:cxnChg chg="del mod">
          <ac:chgData name="Ajay Kumar Pal/EXCO/UGANDA" userId="1237fe68-7c7d-478b-9cf7-b42b6a31403b" providerId="ADAL" clId="{EE5E33DB-7E2C-EB4B-A74D-FD440075E9E4}" dt="2024-11-25T10:46:27.443" v="7775" actId="478"/>
          <ac:cxnSpMkLst>
            <pc:docMk/>
            <pc:sldMk cId="1291356392" sldId="278"/>
            <ac:cxnSpMk id="12" creationId="{816282A2-9C56-5634-E922-0416E0EA4E9A}"/>
          </ac:cxnSpMkLst>
        </pc:cxnChg>
        <pc:cxnChg chg="del mod">
          <ac:chgData name="Ajay Kumar Pal/EXCO/UGANDA" userId="1237fe68-7c7d-478b-9cf7-b42b6a31403b" providerId="ADAL" clId="{EE5E33DB-7E2C-EB4B-A74D-FD440075E9E4}" dt="2024-11-25T10:46:27.443" v="7775" actId="478"/>
          <ac:cxnSpMkLst>
            <pc:docMk/>
            <pc:sldMk cId="1291356392" sldId="278"/>
            <ac:cxnSpMk id="15" creationId="{E9378CA1-DA2C-FAA6-2198-D1B30FF1F505}"/>
          </ac:cxnSpMkLst>
        </pc:cxnChg>
        <pc:cxnChg chg="del mod">
          <ac:chgData name="Ajay Kumar Pal/EXCO/UGANDA" userId="1237fe68-7c7d-478b-9cf7-b42b6a31403b" providerId="ADAL" clId="{EE5E33DB-7E2C-EB4B-A74D-FD440075E9E4}" dt="2024-11-25T10:49:35.034" v="7816" actId="478"/>
          <ac:cxnSpMkLst>
            <pc:docMk/>
            <pc:sldMk cId="1291356392" sldId="278"/>
            <ac:cxnSpMk id="23" creationId="{1B1C1EA0-4B33-F3A5-D550-A667F1BF46F5}"/>
          </ac:cxnSpMkLst>
        </pc:cxnChg>
        <pc:cxnChg chg="del mod">
          <ac:chgData name="Ajay Kumar Pal/EXCO/UGANDA" userId="1237fe68-7c7d-478b-9cf7-b42b6a31403b" providerId="ADAL" clId="{EE5E33DB-7E2C-EB4B-A74D-FD440075E9E4}" dt="2024-11-25T10:49:35.034" v="7816" actId="478"/>
          <ac:cxnSpMkLst>
            <pc:docMk/>
            <pc:sldMk cId="1291356392" sldId="278"/>
            <ac:cxnSpMk id="25" creationId="{D0A58111-0EBA-A4DC-5D21-2E843FD81C41}"/>
          </ac:cxnSpMkLst>
        </pc:cxnChg>
        <pc:cxnChg chg="del mod">
          <ac:chgData name="Ajay Kumar Pal/EXCO/UGANDA" userId="1237fe68-7c7d-478b-9cf7-b42b6a31403b" providerId="ADAL" clId="{EE5E33DB-7E2C-EB4B-A74D-FD440075E9E4}" dt="2024-11-25T10:49:35.034" v="7816" actId="478"/>
          <ac:cxnSpMkLst>
            <pc:docMk/>
            <pc:sldMk cId="1291356392" sldId="278"/>
            <ac:cxnSpMk id="27" creationId="{9D7D8C2A-2643-7D61-82C9-294B8832F1B9}"/>
          </ac:cxnSpMkLst>
        </pc:cxnChg>
        <pc:cxnChg chg="del mod">
          <ac:chgData name="Ajay Kumar Pal/EXCO/UGANDA" userId="1237fe68-7c7d-478b-9cf7-b42b6a31403b" providerId="ADAL" clId="{EE5E33DB-7E2C-EB4B-A74D-FD440075E9E4}" dt="2024-11-25T10:48:01.006" v="7794" actId="478"/>
          <ac:cxnSpMkLst>
            <pc:docMk/>
            <pc:sldMk cId="1291356392" sldId="278"/>
            <ac:cxnSpMk id="32" creationId="{67D9C661-3844-5A03-7A0F-E17DE68F8AD6}"/>
          </ac:cxnSpMkLst>
        </pc:cxnChg>
        <pc:cxnChg chg="del mod">
          <ac:chgData name="Ajay Kumar Pal/EXCO/UGANDA" userId="1237fe68-7c7d-478b-9cf7-b42b6a31403b" providerId="ADAL" clId="{EE5E33DB-7E2C-EB4B-A74D-FD440075E9E4}" dt="2024-11-25T10:48:01.006" v="7794" actId="478"/>
          <ac:cxnSpMkLst>
            <pc:docMk/>
            <pc:sldMk cId="1291356392" sldId="278"/>
            <ac:cxnSpMk id="34" creationId="{F9198EFB-1DF7-0CDA-4741-CF936526ECE6}"/>
          </ac:cxnSpMkLst>
        </pc:cxnChg>
      </pc:sldChg>
      <pc:sldChg chg="addSp delSp modSp add del mod ord">
        <pc:chgData name="Ajay Kumar Pal/EXCO/UGANDA" userId="1237fe68-7c7d-478b-9cf7-b42b6a31403b" providerId="ADAL" clId="{EE5E33DB-7E2C-EB4B-A74D-FD440075E9E4}" dt="2024-11-23T08:13:11.263" v="3466" actId="2696"/>
        <pc:sldMkLst>
          <pc:docMk/>
          <pc:sldMk cId="2297536305" sldId="278"/>
        </pc:sldMkLst>
      </pc:sldChg>
    </pc:docChg>
  </pc:docChgLst>
  <pc:docChgLst>
    <pc:chgData name="Ajay Kumar Pal/EXCO/UGANDA" userId="1237fe68-7c7d-478b-9cf7-b42b6a31403b" providerId="ADAL" clId="{7C6B4FD3-FD59-B34B-AC13-A82EED7A320B}"/>
    <pc:docChg chg="addSld modSld modSection">
      <pc:chgData name="Ajay Kumar Pal/EXCO/UGANDA" userId="1237fe68-7c7d-478b-9cf7-b42b6a31403b" providerId="ADAL" clId="{7C6B4FD3-FD59-B34B-AC13-A82EED7A320B}" dt="2024-11-20T15:23:16.460" v="136" actId="25668"/>
      <pc:docMkLst>
        <pc:docMk/>
      </pc:docMkLst>
      <pc:sldChg chg="modSp">
        <pc:chgData name="Ajay Kumar Pal/EXCO/UGANDA" userId="1237fe68-7c7d-478b-9cf7-b42b6a31403b" providerId="ADAL" clId="{7C6B4FD3-FD59-B34B-AC13-A82EED7A320B}" dt="2024-11-20T15:23:16.460" v="136" actId="25668"/>
        <pc:sldMkLst>
          <pc:docMk/>
          <pc:sldMk cId="3031889298" sldId="265"/>
        </pc:sldMkLst>
        <pc:spChg chg="mod">
          <ac:chgData name="Ajay Kumar Pal/EXCO/UGANDA" userId="1237fe68-7c7d-478b-9cf7-b42b6a31403b" providerId="ADAL" clId="{7C6B4FD3-FD59-B34B-AC13-A82EED7A320B}" dt="2024-11-20T15:22:34.629" v="4" actId="22"/>
          <ac:spMkLst>
            <pc:docMk/>
            <pc:sldMk cId="3031889298" sldId="265"/>
            <ac:spMk id="3" creationId="{A271F3D0-1889-49D9-8304-9462810B5E4D}"/>
          </ac:spMkLst>
        </pc:spChg>
        <pc:spChg chg="mod">
          <ac:chgData name="Ajay Kumar Pal/EXCO/UGANDA" userId="1237fe68-7c7d-478b-9cf7-b42b6a31403b" providerId="ADAL" clId="{7C6B4FD3-FD59-B34B-AC13-A82EED7A320B}" dt="2024-11-20T15:23:16.460" v="136" actId="25668"/>
          <ac:spMkLst>
            <pc:docMk/>
            <pc:sldMk cId="3031889298" sldId="265"/>
            <ac:spMk id="4" creationId="{5C808B9C-E525-43B4-8C13-511E3BF2B592}"/>
          </ac:spMkLst>
        </pc:spChg>
      </pc:sldChg>
      <pc:sldChg chg="modSp">
        <pc:chgData name="Ajay Kumar Pal/EXCO/UGANDA" userId="1237fe68-7c7d-478b-9cf7-b42b6a31403b" providerId="ADAL" clId="{7C6B4FD3-FD59-B34B-AC13-A82EED7A320B}" dt="2024-11-20T15:21:31.959" v="0" actId="22"/>
        <pc:sldMkLst>
          <pc:docMk/>
          <pc:sldMk cId="162490379" sldId="266"/>
        </pc:sldMkLst>
      </pc:sldChg>
      <pc:sldChg chg="modSp">
        <pc:chgData name="Ajay Kumar Pal/EXCO/UGANDA" userId="1237fe68-7c7d-478b-9cf7-b42b6a31403b" providerId="ADAL" clId="{7C6B4FD3-FD59-B34B-AC13-A82EED7A320B}" dt="2024-11-20T15:21:45.693" v="1" actId="22"/>
        <pc:sldMkLst>
          <pc:docMk/>
          <pc:sldMk cId="1487200142" sldId="267"/>
        </pc:sldMkLst>
      </pc:sldChg>
      <pc:sldChg chg="modSp add">
        <pc:chgData name="Ajay Kumar Pal/EXCO/UGANDA" userId="1237fe68-7c7d-478b-9cf7-b42b6a31403b" providerId="ADAL" clId="{7C6B4FD3-FD59-B34B-AC13-A82EED7A320B}" dt="2024-11-20T15:22:11.219" v="3" actId="22"/>
        <pc:sldMkLst>
          <pc:docMk/>
          <pc:sldMk cId="2385617233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AB7E4-9C91-45A6-B74D-0BFDE3FC5949}" type="datetimeFigureOut">
              <a:rPr lang="fr-FR" smtClean="0"/>
              <a:pPr/>
              <a:t>25/11/2024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60F1AF-52BA-447B-AE47-BAEAB32B3E5A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182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1440000"/>
            <a:ext cx="11040533" cy="21600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2800" b="1">
                <a:solidFill>
                  <a:srgbClr val="0BBBEF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presentation title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75734" y="3960000"/>
            <a:ext cx="11040533" cy="18000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spcBef>
                <a:spcPts val="0"/>
              </a:spcBef>
              <a:defRPr sz="2000" baseline="0">
                <a:solidFill>
                  <a:srgbClr val="0072BB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info about presenter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F31C967D-FF88-45A5-8DCB-E178DA889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7" name="Connecteur droit 9">
            <a:extLst>
              <a:ext uri="{FF2B5EF4-FFF2-40B4-BE49-F238E27FC236}">
                <a16:creationId xmlns:a16="http://schemas.microsoft.com/office/drawing/2014/main" id="{1D9ACA3F-2788-4054-A2FA-BC30D8DEC029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087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Click to add slide title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Click to add text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0" name="Espace réservé de la date 3">
            <a:extLst>
              <a:ext uri="{FF2B5EF4-FFF2-40B4-BE49-F238E27FC236}">
                <a16:creationId xmlns:a16="http://schemas.microsoft.com/office/drawing/2014/main" id="{DF03D323-4D5C-4090-A055-7376CF9C0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1" name="Connecteur droit 9">
            <a:extLst>
              <a:ext uri="{FF2B5EF4-FFF2-40B4-BE49-F238E27FC236}">
                <a16:creationId xmlns:a16="http://schemas.microsoft.com/office/drawing/2014/main" id="{2468E39B-13A2-4349-99E7-7E8D52818F92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55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 sz="2400">
                <a:solidFill>
                  <a:schemeClr val="tx1"/>
                </a:solidFill>
                <a:latin typeface="+mj-lt"/>
              </a:defRPr>
            </a:lvl1pPr>
            <a:lvl3pPr marL="1257300" indent="-342900">
              <a:buFont typeface="Lucida Grande"/>
              <a:buChar char="–"/>
              <a:defRPr/>
            </a:lvl3pPr>
            <a:lvl4pPr marL="1714500" indent="-342900">
              <a:buFont typeface="Lucida Grande"/>
              <a:buChar char="–"/>
              <a:defRPr/>
            </a:lvl4pPr>
            <a:lvl5pPr marL="2171700" indent="-342900">
              <a:buFont typeface="Lucida Grande"/>
              <a:buChar char="–"/>
              <a:defRPr/>
            </a:lvl5pPr>
          </a:lstStyle>
          <a:p>
            <a:pPr lvl="0"/>
            <a:r>
              <a:rPr lang="en-GB" noProof="0" dirty="0"/>
              <a:t>Click to add object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12" name="Espace réservé de la date 3">
            <a:extLst>
              <a:ext uri="{FF2B5EF4-FFF2-40B4-BE49-F238E27FC236}">
                <a16:creationId xmlns:a16="http://schemas.microsoft.com/office/drawing/2014/main" id="{07CA3697-8A4D-48B8-9F77-EBA08438B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13" name="Connecteur droit 9">
            <a:extLst>
              <a:ext uri="{FF2B5EF4-FFF2-40B4-BE49-F238E27FC236}">
                <a16:creationId xmlns:a16="http://schemas.microsoft.com/office/drawing/2014/main" id="{F349C2CC-7F8B-439A-9EC1-B72A98605BB5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84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5734" y="2088000"/>
            <a:ext cx="11040533" cy="3600000"/>
          </a:xfrm>
          <a:prstGeom prst="rect">
            <a:avLst/>
          </a:prstGeom>
        </p:spPr>
        <p:txBody>
          <a:bodyPr>
            <a:noAutofit/>
          </a:bodyPr>
          <a:lstStyle>
            <a:lvl1pPr marL="360000" indent="-270000">
              <a:spcBef>
                <a:spcPts val="600"/>
              </a:spcBef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  <a:latin typeface="+mn-lt"/>
              </a:defRPr>
            </a:lvl1pPr>
            <a:lvl2pPr marL="720000" indent="-270000">
              <a:spcBef>
                <a:spcPts val="0"/>
              </a:spcBef>
              <a:buFont typeface="Arial" panose="020B0604020202020204" pitchFamily="34" charset="0"/>
              <a:buChar char="◦"/>
              <a:defRPr sz="2000" baseline="0"/>
            </a:lvl2pPr>
            <a:lvl3pPr marL="1080000" indent="-270000">
              <a:spcBef>
                <a:spcPts val="0"/>
              </a:spcBef>
              <a:buFont typeface="Arial" panose="020B0604020202020204" pitchFamily="34" charset="0"/>
              <a:buChar char="-"/>
              <a:defRPr sz="1800" baseline="0"/>
            </a:lvl3pPr>
            <a:lvl4pPr marL="1419225" indent="-257175">
              <a:spcBef>
                <a:spcPts val="0"/>
              </a:spcBef>
              <a:buFont typeface="Arial" panose="020B0604020202020204" pitchFamily="34" charset="0"/>
              <a:buChar char="−"/>
              <a:defRPr sz="1800" baseline="0"/>
            </a:lvl4pPr>
          </a:lstStyle>
          <a:p>
            <a:pPr lvl="0"/>
            <a:r>
              <a:rPr lang="en-GB" noProof="0" dirty="0"/>
              <a:t>Click to add first level bullet text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Click to add slide title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5721A464-C518-40C7-A858-BBB3834C4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cxnSp>
        <p:nvCxnSpPr>
          <p:cNvPr id="8" name="Connecteur droit 9">
            <a:extLst>
              <a:ext uri="{FF2B5EF4-FFF2-40B4-BE49-F238E27FC236}">
                <a16:creationId xmlns:a16="http://schemas.microsoft.com/office/drawing/2014/main" id="{C0F9BF41-3F0C-4266-8F0B-FF7488A01BAC}"/>
              </a:ext>
            </a:extLst>
          </p:cNvPr>
          <p:cNvCxnSpPr/>
          <p:nvPr userDrawn="1"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9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35360" y="6417333"/>
            <a:ext cx="4704523" cy="293117"/>
          </a:xfrm>
          <a:prstGeom prst="rect">
            <a:avLst/>
          </a:prstGeom>
        </p:spPr>
        <p:txBody>
          <a:bodyPr anchor="ctr"/>
          <a:lstStyle>
            <a:lvl1pPr algn="l">
              <a:defRPr sz="1000" b="0" i="0">
                <a:solidFill>
                  <a:schemeClr val="bg1"/>
                </a:solidFill>
                <a:latin typeface="Arial"/>
                <a:cs typeface="Helvetica Light"/>
              </a:defRPr>
            </a:lvl1pPr>
          </a:lstStyle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76000" y="720000"/>
            <a:ext cx="11040000" cy="1260000"/>
          </a:xfrm>
          <a:prstGeom prst="rect">
            <a:avLst/>
          </a:prstGeom>
        </p:spPr>
        <p:txBody>
          <a:bodyPr vert="horz" lIns="90000" tIns="90000" rIns="90000" bIns="90000" rtlCol="0" anchor="ctr">
            <a:noAutofit/>
          </a:bodyPr>
          <a:lstStyle/>
          <a:p>
            <a:pPr lvl="0"/>
            <a:r>
              <a:rPr lang="en-GB" noProof="0" dirty="0"/>
              <a:t>Master title style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576000" y="5849957"/>
            <a:ext cx="11040000" cy="360000"/>
          </a:xfrm>
          <a:prstGeom prst="rect">
            <a:avLst/>
          </a:prstGeom>
        </p:spPr>
        <p:txBody>
          <a:bodyPr vert="horz" lIns="90000" tIns="90000" rIns="90000" bIns="90000" rtlCol="0" anchor="ctr"/>
          <a:lstStyle>
            <a:lvl1pPr algn="r">
              <a:defRPr lang="en-US" sz="800" b="1" baseline="0" smtClean="0">
                <a:solidFill>
                  <a:srgbClr val="0072B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noProof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1472598" y="6381329"/>
            <a:ext cx="571461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6D7BC97-55FE-4309-BBAE-EA3D80F9515E}" type="slidenum">
              <a:rPr lang="fr-FR" sz="1400" b="0" smtClean="0"/>
              <a:pPr/>
              <a:t>‹#›</a:t>
            </a:fld>
            <a:r>
              <a:rPr lang="fr-FR" dirty="0"/>
              <a:t> 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2189833" y="6421586"/>
            <a:ext cx="0" cy="288032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9" r:id="rId2"/>
    <p:sldLayoutId id="2147483688" r:id="rId3"/>
    <p:sldLayoutId id="2147483690" r:id="rId4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lang="en-US" sz="2400" b="1" i="0" kern="1200" baseline="0" smtClean="0">
          <a:solidFill>
            <a:srgbClr val="0072BB"/>
          </a:solidFill>
          <a:latin typeface="Arial"/>
          <a:ea typeface="+mj-ea"/>
          <a:cs typeface="Helvetica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fr-FR" sz="2400" b="0" i="0" kern="1200" baseline="0" smtClean="0">
          <a:solidFill>
            <a:schemeClr val="bg1">
              <a:lumMod val="50000"/>
            </a:schemeClr>
          </a:solidFill>
          <a:latin typeface="Helvetica"/>
          <a:ea typeface="+mn-ea"/>
          <a:cs typeface="Helvetica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BD42F1-5BED-4B1D-87DC-082449B29C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1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1F3D0-1889-49D9-8304-9462810B5E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IN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Overcoming the challenges in local production to improve timely access of pharmaceuticals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08B9C-E525-43B4-8C13-511E3BF2B5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400" y="4410070"/>
            <a:ext cx="11348659" cy="1197192"/>
          </a:xfrm>
        </p:spPr>
        <p:txBody>
          <a:bodyPr/>
          <a:lstStyle/>
          <a:p>
            <a:pPr algn="l"/>
            <a:r>
              <a:rPr lang="en-US" dirty="0"/>
              <a:t>Ajay Kumar Pal, CEO of </a:t>
            </a:r>
            <a:r>
              <a:rPr lang="en-US" dirty="0" err="1"/>
              <a:t>Qcil</a:t>
            </a:r>
            <a:r>
              <a:rPr lang="en-US" dirty="0"/>
              <a:t> (Quality Chemical Industry Limited), a publicly listed    </a:t>
            </a:r>
          </a:p>
          <a:p>
            <a:pPr algn="l"/>
            <a:r>
              <a:rPr lang="en-US" dirty="0"/>
              <a:t>African pharmaceutical company and the largest ARV and </a:t>
            </a:r>
            <a:r>
              <a:rPr lang="en-US"/>
              <a:t>ACT manufacturer </a:t>
            </a:r>
            <a:r>
              <a:rPr lang="en-US" dirty="0"/>
              <a:t>in East Africa. 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46125-6529-4E1F-9213-6D0C65556D7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93CAF-F176-588B-8B83-16882D069F3A}"/>
              </a:ext>
            </a:extLst>
          </p:cNvPr>
          <p:cNvSpPr txBox="1"/>
          <p:nvPr/>
        </p:nvSpPr>
        <p:spPr>
          <a:xfrm>
            <a:off x="695400" y="5873223"/>
            <a:ext cx="31683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ARV: Anti-retroviral, </a:t>
            </a:r>
          </a:p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ACT: Artemisinin-based combination therapies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AC315D-2305-1F88-2681-40F8B36C01F3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</p:spTree>
    <p:extLst>
      <p:ext uri="{BB962C8B-B14F-4D97-AF65-F5344CB8AC3E}">
        <p14:creationId xmlns:p14="http://schemas.microsoft.com/office/powerpoint/2010/main" val="303188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B714F-EE90-8A1C-4357-892D83FC3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E38665E-29BF-A9A6-77D1-F3031F853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143158"/>
            <a:ext cx="11040000" cy="1260000"/>
          </a:xfrm>
        </p:spPr>
        <p:txBody>
          <a:bodyPr/>
          <a:lstStyle/>
          <a:p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Factors influencing local production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D50C29-2A4A-3C93-74DC-1B4282FD8BF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2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7AA2784-AC96-0E9F-B241-802A58108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386C27EF-5CA0-FB93-5E19-8EA99A72C143}"/>
              </a:ext>
            </a:extLst>
          </p:cNvPr>
          <p:cNvSpPr/>
          <p:nvPr/>
        </p:nvSpPr>
        <p:spPr>
          <a:xfrm>
            <a:off x="4223792" y="2204864"/>
            <a:ext cx="3168352" cy="2304256"/>
          </a:xfrm>
          <a:prstGeom prst="triangle">
            <a:avLst/>
          </a:prstGeom>
          <a:ln w="28575" cmpd="tri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BCC340-C705-E4D0-3F76-73F777CF7E21}"/>
              </a:ext>
            </a:extLst>
          </p:cNvPr>
          <p:cNvSpPr txBox="1"/>
          <p:nvPr/>
        </p:nvSpPr>
        <p:spPr>
          <a:xfrm>
            <a:off x="2855640" y="4365104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of Manufacturing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7129DA-8C48-4FF0-3567-59C255E6C4FD}"/>
              </a:ext>
            </a:extLst>
          </p:cNvPr>
          <p:cNvSpPr txBox="1"/>
          <p:nvPr/>
        </p:nvSpPr>
        <p:spPr>
          <a:xfrm>
            <a:off x="7392144" y="4475728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Technology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9086F7-EAF7-9D11-8A69-D12D9F0146CD}"/>
              </a:ext>
            </a:extLst>
          </p:cNvPr>
          <p:cNvSpPr txBox="1"/>
          <p:nvPr/>
        </p:nvSpPr>
        <p:spPr>
          <a:xfrm>
            <a:off x="5267908" y="1483041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Market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9F1828-D315-0E24-FF22-AA9907ADF2CC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</p:spTree>
    <p:extLst>
      <p:ext uri="{BB962C8B-B14F-4D97-AF65-F5344CB8AC3E}">
        <p14:creationId xmlns:p14="http://schemas.microsoft.com/office/powerpoint/2010/main" val="21825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093E0-F5C4-AF5E-8AE2-A41825B46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2C84299-4A0E-515A-5E0E-5EC541D18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143158"/>
            <a:ext cx="11040000" cy="1260000"/>
          </a:xfrm>
        </p:spPr>
        <p:txBody>
          <a:bodyPr/>
          <a:lstStyle/>
          <a:p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Factors influencing local production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0484E2-2DF3-D383-BDDB-DFA31B27FD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3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1613F27-254E-09FC-4B26-2E4605793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Triangle 1">
            <a:extLst>
              <a:ext uri="{FF2B5EF4-FFF2-40B4-BE49-F238E27FC236}">
                <a16:creationId xmlns:a16="http://schemas.microsoft.com/office/drawing/2014/main" id="{530F5A31-D676-A380-B76B-E182916959F9}"/>
              </a:ext>
            </a:extLst>
          </p:cNvPr>
          <p:cNvSpPr/>
          <p:nvPr/>
        </p:nvSpPr>
        <p:spPr>
          <a:xfrm>
            <a:off x="5087888" y="3290750"/>
            <a:ext cx="1440160" cy="1224136"/>
          </a:xfrm>
          <a:prstGeom prst="triangle">
            <a:avLst/>
          </a:prstGeom>
          <a:ln w="28575" cmpd="tri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47AA57-F06D-76A5-621C-30857168EC7F}"/>
              </a:ext>
            </a:extLst>
          </p:cNvPr>
          <p:cNvSpPr txBox="1"/>
          <p:nvPr/>
        </p:nvSpPr>
        <p:spPr>
          <a:xfrm>
            <a:off x="3863752" y="4342233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of Manufacturing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056CA9-A94E-CE29-4AEB-4D5BAAD4E092}"/>
              </a:ext>
            </a:extLst>
          </p:cNvPr>
          <p:cNvSpPr txBox="1"/>
          <p:nvPr/>
        </p:nvSpPr>
        <p:spPr>
          <a:xfrm>
            <a:off x="6492360" y="431527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Technology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46F422-84BF-7161-C348-06341099A143}"/>
              </a:ext>
            </a:extLst>
          </p:cNvPr>
          <p:cNvSpPr txBox="1"/>
          <p:nvPr/>
        </p:nvSpPr>
        <p:spPr>
          <a:xfrm>
            <a:off x="4799856" y="2826759"/>
            <a:ext cx="1967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Market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6FB97C-BBE3-CD08-C1FA-E10F9368A256}"/>
              </a:ext>
            </a:extLst>
          </p:cNvPr>
          <p:cNvSpPr txBox="1"/>
          <p:nvPr/>
        </p:nvSpPr>
        <p:spPr>
          <a:xfrm>
            <a:off x="593738" y="3719393"/>
            <a:ext cx="2435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of input material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3395A3-3EDA-FEE4-19DC-60A1896FC22E}"/>
              </a:ext>
            </a:extLst>
          </p:cNvPr>
          <p:cNvSpPr txBox="1"/>
          <p:nvPr/>
        </p:nvSpPr>
        <p:spPr>
          <a:xfrm>
            <a:off x="866268" y="4467965"/>
            <a:ext cx="227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of conversion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BE4D4A-1F9A-D85A-EBEA-7899D4523D5F}"/>
              </a:ext>
            </a:extLst>
          </p:cNvPr>
          <p:cNvSpPr txBox="1"/>
          <p:nvPr/>
        </p:nvSpPr>
        <p:spPr>
          <a:xfrm>
            <a:off x="1043472" y="5328453"/>
            <a:ext cx="1985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Cost of financing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F583E1-DDED-B749-7A30-97943E6AEB04}"/>
              </a:ext>
            </a:extLst>
          </p:cNvPr>
          <p:cNvSpPr txBox="1"/>
          <p:nvPr/>
        </p:nvSpPr>
        <p:spPr>
          <a:xfrm>
            <a:off x="8730693" y="3437856"/>
            <a:ext cx="288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licenses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334EA9-180E-1C1F-45BC-5855BA2A76C2}"/>
              </a:ext>
            </a:extLst>
          </p:cNvPr>
          <p:cNvSpPr txBox="1"/>
          <p:nvPr/>
        </p:nvSpPr>
        <p:spPr>
          <a:xfrm>
            <a:off x="8766043" y="4342504"/>
            <a:ext cx="288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to product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19CD7D-711C-C070-1BB0-C6BBB9B4A9A9}"/>
              </a:ext>
            </a:extLst>
          </p:cNvPr>
          <p:cNvSpPr txBox="1"/>
          <p:nvPr/>
        </p:nvSpPr>
        <p:spPr>
          <a:xfrm>
            <a:off x="8816049" y="5216538"/>
            <a:ext cx="288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Technology transfer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F583F54-ACEA-28AC-A811-320DE988E49A}"/>
              </a:ext>
            </a:extLst>
          </p:cNvPr>
          <p:cNvSpPr txBox="1"/>
          <p:nvPr/>
        </p:nvSpPr>
        <p:spPr>
          <a:xfrm>
            <a:off x="4169786" y="1791563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Public sector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96425D-405B-4604-7C3E-F87332CE1B97}"/>
              </a:ext>
            </a:extLst>
          </p:cNvPr>
          <p:cNvSpPr txBox="1"/>
          <p:nvPr/>
        </p:nvSpPr>
        <p:spPr>
          <a:xfrm>
            <a:off x="5913486" y="1813075"/>
            <a:ext cx="288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Private sector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A88C55-3ED8-F5A4-9FA9-ECC2C46FB299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624816C-1F32-9DE4-B9FB-9268A5125853}"/>
              </a:ext>
            </a:extLst>
          </p:cNvPr>
          <p:cNvSpPr/>
          <p:nvPr/>
        </p:nvSpPr>
        <p:spPr>
          <a:xfrm>
            <a:off x="3334936" y="3813495"/>
            <a:ext cx="531768" cy="1772375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eptagon 10">
            <a:extLst>
              <a:ext uri="{FF2B5EF4-FFF2-40B4-BE49-F238E27FC236}">
                <a16:creationId xmlns:a16="http://schemas.microsoft.com/office/drawing/2014/main" id="{4B71B814-1DDD-34A5-15C6-F74B180BF3A7}"/>
              </a:ext>
            </a:extLst>
          </p:cNvPr>
          <p:cNvSpPr/>
          <p:nvPr/>
        </p:nvSpPr>
        <p:spPr>
          <a:xfrm>
            <a:off x="2968440" y="3719393"/>
            <a:ext cx="366496" cy="369332"/>
          </a:xfrm>
          <a:prstGeom prst="heptagon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3" name="Heptagon 12">
            <a:extLst>
              <a:ext uri="{FF2B5EF4-FFF2-40B4-BE49-F238E27FC236}">
                <a16:creationId xmlns:a16="http://schemas.microsoft.com/office/drawing/2014/main" id="{EE6FD19F-95DD-8BBC-0EEF-35E78EFC5E29}"/>
              </a:ext>
            </a:extLst>
          </p:cNvPr>
          <p:cNvSpPr/>
          <p:nvPr/>
        </p:nvSpPr>
        <p:spPr>
          <a:xfrm>
            <a:off x="2962415" y="4454566"/>
            <a:ext cx="366496" cy="369332"/>
          </a:xfrm>
          <a:prstGeom prst="heptagon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4" name="Heptagon 13">
            <a:extLst>
              <a:ext uri="{FF2B5EF4-FFF2-40B4-BE49-F238E27FC236}">
                <a16:creationId xmlns:a16="http://schemas.microsoft.com/office/drawing/2014/main" id="{4D33DA68-7031-BB82-DFEA-6F930F8D82D7}"/>
              </a:ext>
            </a:extLst>
          </p:cNvPr>
          <p:cNvSpPr/>
          <p:nvPr/>
        </p:nvSpPr>
        <p:spPr>
          <a:xfrm>
            <a:off x="2961352" y="5328453"/>
            <a:ext cx="366496" cy="369332"/>
          </a:xfrm>
          <a:prstGeom prst="heptagon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16" name="Right Brace 15">
            <a:extLst>
              <a:ext uri="{FF2B5EF4-FFF2-40B4-BE49-F238E27FC236}">
                <a16:creationId xmlns:a16="http://schemas.microsoft.com/office/drawing/2014/main" id="{EB34FEB8-19DA-D460-2C07-8FD2CE62FE7E}"/>
              </a:ext>
            </a:extLst>
          </p:cNvPr>
          <p:cNvSpPr/>
          <p:nvPr/>
        </p:nvSpPr>
        <p:spPr>
          <a:xfrm rot="5400000">
            <a:off x="5623768" y="1791041"/>
            <a:ext cx="319684" cy="183620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Heptagon 19">
            <a:extLst>
              <a:ext uri="{FF2B5EF4-FFF2-40B4-BE49-F238E27FC236}">
                <a16:creationId xmlns:a16="http://schemas.microsoft.com/office/drawing/2014/main" id="{08103B37-1D2C-B27B-1C12-734F9A94B47D}"/>
              </a:ext>
            </a:extLst>
          </p:cNvPr>
          <p:cNvSpPr/>
          <p:nvPr/>
        </p:nvSpPr>
        <p:spPr>
          <a:xfrm>
            <a:off x="4682260" y="2128021"/>
            <a:ext cx="366496" cy="369332"/>
          </a:xfrm>
          <a:prstGeom prst="heptagon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1" name="Heptagon 20">
            <a:extLst>
              <a:ext uri="{FF2B5EF4-FFF2-40B4-BE49-F238E27FC236}">
                <a16:creationId xmlns:a16="http://schemas.microsoft.com/office/drawing/2014/main" id="{DC72A2C6-6703-8AD7-3244-E87060F4470E}"/>
              </a:ext>
            </a:extLst>
          </p:cNvPr>
          <p:cNvSpPr/>
          <p:nvPr/>
        </p:nvSpPr>
        <p:spPr>
          <a:xfrm>
            <a:off x="6528048" y="2191943"/>
            <a:ext cx="366496" cy="369332"/>
          </a:xfrm>
          <a:prstGeom prst="heptagon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22" name="Right Brace 21">
            <a:extLst>
              <a:ext uri="{FF2B5EF4-FFF2-40B4-BE49-F238E27FC236}">
                <a16:creationId xmlns:a16="http://schemas.microsoft.com/office/drawing/2014/main" id="{48B71866-DF4E-5CDF-AE32-4E00C494293D}"/>
              </a:ext>
            </a:extLst>
          </p:cNvPr>
          <p:cNvSpPr/>
          <p:nvPr/>
        </p:nvSpPr>
        <p:spPr>
          <a:xfrm rot="10800000">
            <a:off x="7759740" y="3591548"/>
            <a:ext cx="531768" cy="1900219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Heptagon 23">
            <a:extLst>
              <a:ext uri="{FF2B5EF4-FFF2-40B4-BE49-F238E27FC236}">
                <a16:creationId xmlns:a16="http://schemas.microsoft.com/office/drawing/2014/main" id="{59C47763-5173-ABB4-06B8-21768A21CB8A}"/>
              </a:ext>
            </a:extLst>
          </p:cNvPr>
          <p:cNvSpPr/>
          <p:nvPr/>
        </p:nvSpPr>
        <p:spPr>
          <a:xfrm>
            <a:off x="8340049" y="3476668"/>
            <a:ext cx="366496" cy="369332"/>
          </a:xfrm>
          <a:prstGeom prst="heptagon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26" name="Heptagon 25">
            <a:extLst>
              <a:ext uri="{FF2B5EF4-FFF2-40B4-BE49-F238E27FC236}">
                <a16:creationId xmlns:a16="http://schemas.microsoft.com/office/drawing/2014/main" id="{7349CBBE-B6F8-FDC2-CE7C-B6B08AFEDB23}"/>
              </a:ext>
            </a:extLst>
          </p:cNvPr>
          <p:cNvSpPr/>
          <p:nvPr/>
        </p:nvSpPr>
        <p:spPr>
          <a:xfrm>
            <a:off x="8345990" y="4377975"/>
            <a:ext cx="366496" cy="369332"/>
          </a:xfrm>
          <a:prstGeom prst="heptagon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31" name="Heptagon 30">
            <a:extLst>
              <a:ext uri="{FF2B5EF4-FFF2-40B4-BE49-F238E27FC236}">
                <a16:creationId xmlns:a16="http://schemas.microsoft.com/office/drawing/2014/main" id="{463B8FE3-1AA4-684B-0CE9-9019B3B6A076}"/>
              </a:ext>
            </a:extLst>
          </p:cNvPr>
          <p:cNvSpPr/>
          <p:nvPr/>
        </p:nvSpPr>
        <p:spPr>
          <a:xfrm>
            <a:off x="8362542" y="5216538"/>
            <a:ext cx="366496" cy="369332"/>
          </a:xfrm>
          <a:prstGeom prst="heptagon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9135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BD9E2-3BEC-E7BE-BAF7-E96A7B195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F9058-579F-82CD-9274-86098A733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118369"/>
            <a:ext cx="11040000" cy="1173596"/>
          </a:xfrm>
        </p:spPr>
        <p:txBody>
          <a:bodyPr/>
          <a:lstStyle/>
          <a:p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Access to markets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0814D-D0E4-12A5-73BE-D225DB7771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4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0AF3B37-512E-5036-6675-4660B02CDBE4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E2FE63-30F7-A262-E215-98B13E064D90}"/>
              </a:ext>
            </a:extLst>
          </p:cNvPr>
          <p:cNvSpPr/>
          <p:nvPr/>
        </p:nvSpPr>
        <p:spPr>
          <a:xfrm>
            <a:off x="723604" y="1758869"/>
            <a:ext cx="1567675" cy="1652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Public sector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33E354D-576A-3D30-FB3E-D10EAE21534F}"/>
              </a:ext>
            </a:extLst>
          </p:cNvPr>
          <p:cNvSpPr/>
          <p:nvPr/>
        </p:nvSpPr>
        <p:spPr>
          <a:xfrm>
            <a:off x="711901" y="3599431"/>
            <a:ext cx="1567675" cy="2061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Private sector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FC1285-6C8C-CC08-FA1F-7BB1365F3EE9}"/>
              </a:ext>
            </a:extLst>
          </p:cNvPr>
          <p:cNvSpPr/>
          <p:nvPr/>
        </p:nvSpPr>
        <p:spPr>
          <a:xfrm>
            <a:off x="2496208" y="1776335"/>
            <a:ext cx="4703913" cy="1652665"/>
          </a:xfrm>
          <a:prstGeom prst="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Access to portfolio </a:t>
            </a:r>
          </a:p>
          <a:p>
            <a:r>
              <a:rPr lang="en-US" dirty="0">
                <a:solidFill>
                  <a:schemeClr val="tx1"/>
                </a:solidFill>
              </a:rPr>
              <a:t>Product pricing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D765B4-36EE-244A-1934-B321FFF883DE}"/>
              </a:ext>
            </a:extLst>
          </p:cNvPr>
          <p:cNvSpPr/>
          <p:nvPr/>
        </p:nvSpPr>
        <p:spPr>
          <a:xfrm>
            <a:off x="2495599" y="3599431"/>
            <a:ext cx="4703912" cy="2061818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Cheap imports</a:t>
            </a:r>
          </a:p>
          <a:p>
            <a:r>
              <a:rPr lang="en-US" dirty="0">
                <a:solidFill>
                  <a:schemeClr val="tx1"/>
                </a:solidFill>
              </a:rPr>
              <a:t>Counterfeit medicine </a:t>
            </a:r>
          </a:p>
          <a:p>
            <a:r>
              <a:rPr lang="en-US" dirty="0">
                <a:solidFill>
                  <a:schemeClr val="tx1"/>
                </a:solidFill>
              </a:rPr>
              <a:t>Limited R&amp;D capacity</a:t>
            </a:r>
          </a:p>
          <a:p>
            <a:r>
              <a:rPr lang="en-US" dirty="0">
                <a:solidFill>
                  <a:schemeClr val="tx1"/>
                </a:solidFill>
              </a:rPr>
              <a:t>Underdeveloped private health sector: Low insurance coverage, high out of pocked expense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B6DEB96-0AD5-2700-7F11-A5578828FC8C}"/>
              </a:ext>
            </a:extLst>
          </p:cNvPr>
          <p:cNvSpPr/>
          <p:nvPr/>
        </p:nvSpPr>
        <p:spPr>
          <a:xfrm>
            <a:off x="7323455" y="1758869"/>
            <a:ext cx="4320481" cy="1670131"/>
          </a:xfrm>
          <a:prstGeom prst="rect">
            <a:avLst/>
          </a:prstGeom>
          <a:noFill/>
          <a:ln w="6350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Public procurement quotas</a:t>
            </a:r>
          </a:p>
          <a:p>
            <a:r>
              <a:rPr lang="en-US" dirty="0">
                <a:solidFill>
                  <a:schemeClr val="tx1"/>
                </a:solidFill>
              </a:rPr>
              <a:t>Preferential procurement policies 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32E2F22-07F7-8400-C698-5861E1072865}"/>
              </a:ext>
            </a:extLst>
          </p:cNvPr>
          <p:cNvSpPr/>
          <p:nvPr/>
        </p:nvSpPr>
        <p:spPr>
          <a:xfrm>
            <a:off x="7323454" y="3599431"/>
            <a:ext cx="4320481" cy="2054767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Grant for new product development </a:t>
            </a:r>
          </a:p>
          <a:p>
            <a:r>
              <a:rPr lang="en-US" dirty="0">
                <a:solidFill>
                  <a:schemeClr val="tx1"/>
                </a:solidFill>
              </a:rPr>
              <a:t>Improving the insurance coverage, universal health insurance </a:t>
            </a:r>
          </a:p>
          <a:p>
            <a:r>
              <a:rPr lang="en-US" dirty="0">
                <a:solidFill>
                  <a:schemeClr val="tx1"/>
                </a:solidFill>
              </a:rPr>
              <a:t>Track and trace program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868C27-B0F3-8FA6-53C1-55C690BCD04F}"/>
              </a:ext>
            </a:extLst>
          </p:cNvPr>
          <p:cNvSpPr/>
          <p:nvPr/>
        </p:nvSpPr>
        <p:spPr>
          <a:xfrm>
            <a:off x="711901" y="1052737"/>
            <a:ext cx="1567675" cy="57606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266798-4BA1-2F39-374B-0E5860C43619}"/>
              </a:ext>
            </a:extLst>
          </p:cNvPr>
          <p:cNvSpPr/>
          <p:nvPr/>
        </p:nvSpPr>
        <p:spPr>
          <a:xfrm>
            <a:off x="7323455" y="1036379"/>
            <a:ext cx="4320480" cy="57606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791DF29-B35B-CACE-61F9-73DD7EA7D0DC}"/>
              </a:ext>
            </a:extLst>
          </p:cNvPr>
          <p:cNvSpPr/>
          <p:nvPr/>
        </p:nvSpPr>
        <p:spPr>
          <a:xfrm>
            <a:off x="2495599" y="1029840"/>
            <a:ext cx="4704523" cy="57606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Barrier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83BB9-BC2A-E687-897A-1DE973DD3D04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</p:spTree>
    <p:extLst>
      <p:ext uri="{BB962C8B-B14F-4D97-AF65-F5344CB8AC3E}">
        <p14:creationId xmlns:p14="http://schemas.microsoft.com/office/powerpoint/2010/main" val="199592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1C7DA0-9758-86FF-4D7E-56D9AC6F4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0D051-2F0C-7D92-E0EC-DFB3A1464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118369"/>
            <a:ext cx="11040000" cy="1173596"/>
          </a:xfrm>
        </p:spPr>
        <p:txBody>
          <a:bodyPr/>
          <a:lstStyle/>
          <a:p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Cost of Manufacturing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63F5B-F5EA-EFF4-DB43-84CE466B0C1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5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337E47A-AD07-3548-68B2-D2F875EACEE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617304-68A2-B23F-FD1D-4F6D308DD882}"/>
              </a:ext>
            </a:extLst>
          </p:cNvPr>
          <p:cNvSpPr/>
          <p:nvPr/>
        </p:nvSpPr>
        <p:spPr>
          <a:xfrm>
            <a:off x="723604" y="1758869"/>
            <a:ext cx="1567675" cy="152611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Cost of input material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583C6F1-172D-A19E-67B8-A4444A668C79}"/>
              </a:ext>
            </a:extLst>
          </p:cNvPr>
          <p:cNvSpPr/>
          <p:nvPr/>
        </p:nvSpPr>
        <p:spPr>
          <a:xfrm>
            <a:off x="711901" y="3374891"/>
            <a:ext cx="1567675" cy="127824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Cost of conversion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7BE60C-39A3-D726-FFB0-0BF4AEA0A790}"/>
              </a:ext>
            </a:extLst>
          </p:cNvPr>
          <p:cNvSpPr/>
          <p:nvPr/>
        </p:nvSpPr>
        <p:spPr>
          <a:xfrm>
            <a:off x="723604" y="4743043"/>
            <a:ext cx="1567675" cy="127824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Cost </a:t>
            </a:r>
            <a:r>
              <a:rPr lang="en-US">
                <a:solidFill>
                  <a:schemeClr val="tx1"/>
                </a:solidFill>
              </a:rPr>
              <a:t>of financing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4BD8C0D-6438-1C8A-1735-ABD158557BF9}"/>
              </a:ext>
            </a:extLst>
          </p:cNvPr>
          <p:cNvSpPr/>
          <p:nvPr/>
        </p:nvSpPr>
        <p:spPr>
          <a:xfrm>
            <a:off x="2496208" y="1776335"/>
            <a:ext cx="4703913" cy="1472851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Raw materials contribute, on average &gt;50% of the product's price. </a:t>
            </a:r>
          </a:p>
          <a:p>
            <a:r>
              <a:rPr lang="en-US" dirty="0">
                <a:solidFill>
                  <a:schemeClr val="tx1"/>
                </a:solidFill>
              </a:rPr>
              <a:t>Most raw material is imported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0FF47D8-FD76-5DF5-9A22-4375B39A7E7B}"/>
              </a:ext>
            </a:extLst>
          </p:cNvPr>
          <p:cNvSpPr/>
          <p:nvPr/>
        </p:nvSpPr>
        <p:spPr>
          <a:xfrm>
            <a:off x="2495599" y="3356992"/>
            <a:ext cx="4703912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Taxes </a:t>
            </a:r>
          </a:p>
          <a:p>
            <a:r>
              <a:rPr lang="en-US" dirty="0">
                <a:solidFill>
                  <a:schemeClr val="tx1"/>
                </a:solidFill>
              </a:rPr>
              <a:t>Lack of ecosystem, service industry, infrastructure</a:t>
            </a:r>
          </a:p>
          <a:p>
            <a:r>
              <a:rPr lang="en-US" dirty="0">
                <a:solidFill>
                  <a:schemeClr val="tx1"/>
                </a:solidFill>
              </a:rPr>
              <a:t>Cost of access to technology 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C6B7FFD-08E4-E8D1-A71C-2252BCB80A73}"/>
              </a:ext>
            </a:extLst>
          </p:cNvPr>
          <p:cNvSpPr/>
          <p:nvPr/>
        </p:nvSpPr>
        <p:spPr>
          <a:xfrm>
            <a:off x="2495598" y="4743043"/>
            <a:ext cx="4703911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High cost of capital </a:t>
            </a:r>
          </a:p>
          <a:p>
            <a:r>
              <a:rPr lang="en-US" dirty="0">
                <a:solidFill>
                  <a:schemeClr val="tx1"/>
                </a:solidFill>
              </a:rPr>
              <a:t>High cost of managing credit risk</a:t>
            </a:r>
          </a:p>
          <a:p>
            <a:r>
              <a:rPr lang="en-US" dirty="0">
                <a:solidFill>
                  <a:schemeClr val="tx1"/>
                </a:solidFill>
              </a:rPr>
              <a:t>Forex and exchange rate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64F8FD-78BA-F344-90A3-8E74A7DDEEC0}"/>
              </a:ext>
            </a:extLst>
          </p:cNvPr>
          <p:cNvSpPr/>
          <p:nvPr/>
        </p:nvSpPr>
        <p:spPr>
          <a:xfrm>
            <a:off x="7323455" y="1758869"/>
            <a:ext cx="4320481" cy="1472851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Local API production </a:t>
            </a:r>
          </a:p>
          <a:p>
            <a:r>
              <a:rPr lang="en-US" sz="1600" dirty="0">
                <a:solidFill>
                  <a:schemeClr val="tx1"/>
                </a:solidFill>
              </a:rPr>
              <a:t>Strengthening supply chain, bulk procurement, and optimized inventory management.</a:t>
            </a:r>
          </a:p>
          <a:p>
            <a:r>
              <a:rPr lang="en-US" sz="1600" dirty="0">
                <a:solidFill>
                  <a:schemeClr val="tx1"/>
                </a:solidFill>
              </a:rPr>
              <a:t>Improved logistics and infrastructure</a:t>
            </a:r>
          </a:p>
          <a:p>
            <a:r>
              <a:rPr lang="en-US" sz="1600" dirty="0">
                <a:solidFill>
                  <a:schemeClr val="tx1"/>
                </a:solidFill>
              </a:rPr>
              <a:t>Digital supply chain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45D428-57D3-BE00-81ED-9461BB7CAB3B}"/>
              </a:ext>
            </a:extLst>
          </p:cNvPr>
          <p:cNvSpPr/>
          <p:nvPr/>
        </p:nvSpPr>
        <p:spPr>
          <a:xfrm>
            <a:off x="7323454" y="3356992"/>
            <a:ext cx="4320481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Improving variable cost efficiency: electricity, infrastructure, and connectivity </a:t>
            </a:r>
          </a:p>
          <a:p>
            <a:r>
              <a:rPr lang="en-US" sz="1600" dirty="0">
                <a:solidFill>
                  <a:schemeClr val="tx1"/>
                </a:solidFill>
              </a:rPr>
              <a:t>Workforce productivity</a:t>
            </a:r>
          </a:p>
          <a:p>
            <a:r>
              <a:rPr lang="en-US" sz="1600" dirty="0">
                <a:solidFill>
                  <a:schemeClr val="tx1"/>
                </a:solidFill>
              </a:rPr>
              <a:t>Government incentive 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B922CFB-CA8D-DFCE-B5F0-9D8055AF7DBA}"/>
              </a:ext>
            </a:extLst>
          </p:cNvPr>
          <p:cNvSpPr/>
          <p:nvPr/>
        </p:nvSpPr>
        <p:spPr>
          <a:xfrm>
            <a:off x="7323455" y="4743043"/>
            <a:ext cx="4320480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Access to affordable capital </a:t>
            </a:r>
          </a:p>
          <a:p>
            <a:r>
              <a:rPr lang="en-US" dirty="0">
                <a:solidFill>
                  <a:schemeClr val="tx1"/>
                </a:solidFill>
              </a:rPr>
              <a:t>Currency risk mitigation tools</a:t>
            </a:r>
          </a:p>
          <a:p>
            <a:r>
              <a:rPr lang="en-US" dirty="0">
                <a:solidFill>
                  <a:schemeClr val="tx1"/>
                </a:solidFill>
              </a:rPr>
              <a:t>Strengthening DFI roles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122A049-776C-820F-9252-34CD745425F0}"/>
              </a:ext>
            </a:extLst>
          </p:cNvPr>
          <p:cNvSpPr/>
          <p:nvPr/>
        </p:nvSpPr>
        <p:spPr>
          <a:xfrm>
            <a:off x="711901" y="1052737"/>
            <a:ext cx="1567675" cy="576064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6C93FA-13CC-5328-0890-E3A9ECAE715B}"/>
              </a:ext>
            </a:extLst>
          </p:cNvPr>
          <p:cNvSpPr/>
          <p:nvPr/>
        </p:nvSpPr>
        <p:spPr>
          <a:xfrm>
            <a:off x="7323455" y="1036379"/>
            <a:ext cx="4320480" cy="576064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B9A784-D52B-892A-1F2A-61D2509FF59A}"/>
              </a:ext>
            </a:extLst>
          </p:cNvPr>
          <p:cNvSpPr/>
          <p:nvPr/>
        </p:nvSpPr>
        <p:spPr>
          <a:xfrm>
            <a:off x="2495599" y="1029840"/>
            <a:ext cx="4704523" cy="576064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Barrier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FF96D6-32B3-60C8-3B65-0E0A32822CF0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</p:spTree>
    <p:extLst>
      <p:ext uri="{BB962C8B-B14F-4D97-AF65-F5344CB8AC3E}">
        <p14:creationId xmlns:p14="http://schemas.microsoft.com/office/powerpoint/2010/main" val="22083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6EE06-33F9-9CF9-04F8-3E3BEC1FC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A3DC6-9337-0B91-DDFF-217B47190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000" y="118369"/>
            <a:ext cx="11040000" cy="1173596"/>
          </a:xfrm>
        </p:spPr>
        <p:txBody>
          <a:bodyPr/>
          <a:lstStyle/>
          <a:p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Access to technology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1B52B1-4DE0-2C75-26F6-C9470F40DAA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6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8BF6A8-84F6-99BC-905D-7823C4C0E78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858E00-9216-A3F9-1AE1-77C85EBF08C8}"/>
              </a:ext>
            </a:extLst>
          </p:cNvPr>
          <p:cNvSpPr/>
          <p:nvPr/>
        </p:nvSpPr>
        <p:spPr>
          <a:xfrm>
            <a:off x="723604" y="1758869"/>
            <a:ext cx="1567675" cy="10780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Access to license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12726C-1A03-7571-72F2-FE851B71EEB5}"/>
              </a:ext>
            </a:extLst>
          </p:cNvPr>
          <p:cNvSpPr/>
          <p:nvPr/>
        </p:nvSpPr>
        <p:spPr>
          <a:xfrm>
            <a:off x="711901" y="2989902"/>
            <a:ext cx="1567675" cy="14784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Access to product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4AE55A-510B-87D7-5A75-250715F11B44}"/>
              </a:ext>
            </a:extLst>
          </p:cNvPr>
          <p:cNvSpPr/>
          <p:nvPr/>
        </p:nvSpPr>
        <p:spPr>
          <a:xfrm>
            <a:off x="723604" y="4621289"/>
            <a:ext cx="1567675" cy="127824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Technology transfer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093C7D-A7F3-13BF-BE58-ABC1AA14EC19}"/>
              </a:ext>
            </a:extLst>
          </p:cNvPr>
          <p:cNvSpPr/>
          <p:nvPr/>
        </p:nvSpPr>
        <p:spPr>
          <a:xfrm>
            <a:off x="2496208" y="1776335"/>
            <a:ext cx="4703913" cy="1085118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Criteria of license </a:t>
            </a:r>
          </a:p>
          <a:p>
            <a:r>
              <a:rPr lang="en-US" dirty="0">
                <a:solidFill>
                  <a:schemeClr val="tx1"/>
                </a:solidFill>
              </a:rPr>
              <a:t>Reservation by innovators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905531-09F4-D31D-7ECE-47A102065885}"/>
              </a:ext>
            </a:extLst>
          </p:cNvPr>
          <p:cNvSpPr/>
          <p:nvPr/>
        </p:nvSpPr>
        <p:spPr>
          <a:xfrm>
            <a:off x="2495599" y="2996952"/>
            <a:ext cx="4703912" cy="1471372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Market size and demand issue: small domestic market, competition with imports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36BACC-62B0-3EED-D6A2-799A0E109565}"/>
              </a:ext>
            </a:extLst>
          </p:cNvPr>
          <p:cNvSpPr/>
          <p:nvPr/>
        </p:nvSpPr>
        <p:spPr>
          <a:xfrm>
            <a:off x="2495598" y="4603823"/>
            <a:ext cx="4703911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High cost and long process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3F2C0C-4B34-9D10-0C8F-9A95440B4D9A}"/>
              </a:ext>
            </a:extLst>
          </p:cNvPr>
          <p:cNvSpPr/>
          <p:nvPr/>
        </p:nvSpPr>
        <p:spPr>
          <a:xfrm>
            <a:off x="7323455" y="1758869"/>
            <a:ext cx="4320481" cy="1078067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5351ED3-E92B-9C07-2DB7-D445C55E3047}"/>
              </a:ext>
            </a:extLst>
          </p:cNvPr>
          <p:cNvSpPr/>
          <p:nvPr/>
        </p:nvSpPr>
        <p:spPr>
          <a:xfrm>
            <a:off x="7323454" y="2989902"/>
            <a:ext cx="4320481" cy="1471372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2E0E04-6299-6238-E4FF-FDBD19FE36AC}"/>
              </a:ext>
            </a:extLst>
          </p:cNvPr>
          <p:cNvSpPr/>
          <p:nvPr/>
        </p:nvSpPr>
        <p:spPr>
          <a:xfrm>
            <a:off x="7323455" y="4599027"/>
            <a:ext cx="4320480" cy="1278245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F21BD76-0431-6686-7CF3-F75210CFA820}"/>
              </a:ext>
            </a:extLst>
          </p:cNvPr>
          <p:cNvSpPr/>
          <p:nvPr/>
        </p:nvSpPr>
        <p:spPr>
          <a:xfrm>
            <a:off x="711901" y="1052737"/>
            <a:ext cx="1567675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Driver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EDFA4CD-BB1A-4F4B-AAE8-5F67AC6D58EB}"/>
              </a:ext>
            </a:extLst>
          </p:cNvPr>
          <p:cNvSpPr/>
          <p:nvPr/>
        </p:nvSpPr>
        <p:spPr>
          <a:xfrm>
            <a:off x="7323455" y="1036379"/>
            <a:ext cx="4320480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Solution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B6C1458-A920-E1CB-B8A1-E207917A5389}"/>
              </a:ext>
            </a:extLst>
          </p:cNvPr>
          <p:cNvSpPr/>
          <p:nvPr/>
        </p:nvSpPr>
        <p:spPr>
          <a:xfrm>
            <a:off x="2495599" y="1029840"/>
            <a:ext cx="4704523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Barrier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B2AAAE-3F03-F717-98E6-77B81A30555E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8455B0-7450-09FF-E91F-38D1FA3161DD}"/>
              </a:ext>
            </a:extLst>
          </p:cNvPr>
          <p:cNvSpPr txBox="1"/>
          <p:nvPr/>
        </p:nvSpPr>
        <p:spPr>
          <a:xfrm>
            <a:off x="7323454" y="1758869"/>
            <a:ext cx="4292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Compulsory licensing</a:t>
            </a:r>
          </a:p>
          <a:p>
            <a:r>
              <a:rPr lang="en-US" dirty="0"/>
              <a:t>Regional licensing approach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C27735-6657-33CE-9E60-89DB21BBEC1E}"/>
              </a:ext>
            </a:extLst>
          </p:cNvPr>
          <p:cNvSpPr txBox="1"/>
          <p:nvPr/>
        </p:nvSpPr>
        <p:spPr>
          <a:xfrm>
            <a:off x="7330145" y="3011842"/>
            <a:ext cx="4292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Regional market integration</a:t>
            </a:r>
          </a:p>
          <a:p>
            <a:r>
              <a:rPr lang="en-US" dirty="0"/>
              <a:t>Pooled procurement </a:t>
            </a:r>
          </a:p>
          <a:p>
            <a:r>
              <a:rPr lang="en-US" dirty="0"/>
              <a:t>Pricing policies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3AF582-1D42-BE51-C021-6CF6F4090DF2}"/>
              </a:ext>
            </a:extLst>
          </p:cNvPr>
          <p:cNvSpPr txBox="1"/>
          <p:nvPr/>
        </p:nvSpPr>
        <p:spPr>
          <a:xfrm>
            <a:off x="7337421" y="4531620"/>
            <a:ext cx="4292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Technology transfer network </a:t>
            </a:r>
          </a:p>
          <a:p>
            <a:r>
              <a:rPr lang="en-US" dirty="0"/>
              <a:t>Cost-effective licensing agreements</a:t>
            </a:r>
          </a:p>
          <a:p>
            <a:r>
              <a:rPr lang="en-US" dirty="0"/>
              <a:t>Grants for the technology transfer </a:t>
            </a:r>
          </a:p>
        </p:txBody>
      </p:sp>
    </p:spTree>
    <p:extLst>
      <p:ext uri="{BB962C8B-B14F-4D97-AF65-F5344CB8AC3E}">
        <p14:creationId xmlns:p14="http://schemas.microsoft.com/office/powerpoint/2010/main" val="3959204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DE37B-110C-7019-6A42-A861154CB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D10580C-9ED2-B9FC-B50C-5E0149E9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2636912"/>
            <a:ext cx="11040000" cy="1260000"/>
          </a:xfrm>
        </p:spPr>
        <p:txBody>
          <a:bodyPr/>
          <a:lstStyle/>
          <a:p>
            <a:pPr algn="ctr"/>
            <a:r>
              <a:rPr lang="en-IN" b="1" i="0" u="none" strike="noStrike" dirty="0">
                <a:solidFill>
                  <a:srgbClr val="000000"/>
                </a:solidFill>
                <a:effectLst/>
              </a:rPr>
              <a:t>Thank you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E10C94-3926-C8BA-9FB8-56B109448C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6D7BC97-55FE-4309-BBAE-EA3D80F9515E}" type="slidenum">
              <a:rPr lang="fr-FR" sz="1400" b="0"/>
              <a:pPr/>
              <a:t>7</a:t>
            </a:fld>
            <a:r>
              <a:rPr lang="fr-FR"/>
              <a:t> </a:t>
            </a:r>
            <a:endParaRPr lang="fr-FR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A5BAFAB-EA49-B7A7-06FA-3D78CDBA8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5360" y="6381329"/>
            <a:ext cx="4464496" cy="329121"/>
          </a:xfrm>
        </p:spPr>
        <p:txBody>
          <a:bodyPr/>
          <a:lstStyle/>
          <a:p>
            <a:r>
              <a:rPr lang="en-US"/>
              <a:t>Hybrid Joint Meeting                               2 - 6 December 2024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698D62-4645-31FC-56BB-8F5CB1C6C9BA}"/>
              </a:ext>
            </a:extLst>
          </p:cNvPr>
          <p:cNvSpPr txBox="1"/>
          <p:nvPr/>
        </p:nvSpPr>
        <p:spPr>
          <a:xfrm>
            <a:off x="8325406" y="6021288"/>
            <a:ext cx="38665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Ajay Kumar Pal, </a:t>
            </a:r>
            <a:r>
              <a:rPr lang="en-US" sz="1100" dirty="0" err="1">
                <a:solidFill>
                  <a:schemeClr val="bg1">
                    <a:lumMod val="50000"/>
                  </a:schemeClr>
                </a:solidFill>
              </a:rPr>
              <a:t>Qcil</a:t>
            </a:r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 (Quality Chemical Industries Limited) </a:t>
            </a:r>
          </a:p>
        </p:txBody>
      </p:sp>
    </p:spTree>
    <p:extLst>
      <p:ext uri="{BB962C8B-B14F-4D97-AF65-F5344CB8AC3E}">
        <p14:creationId xmlns:p14="http://schemas.microsoft.com/office/powerpoint/2010/main" val="3910615198"/>
      </p:ext>
    </p:extLst>
  </p:cSld>
  <p:clrMapOvr>
    <a:masterClrMapping/>
  </p:clrMapOvr>
</p:sld>
</file>

<file path=ppt/theme/theme1.xml><?xml version="1.0" encoding="utf-8"?>
<a:theme xmlns:a="http://schemas.openxmlformats.org/drawingml/2006/main" name="WHO PQ Metting Theme">
  <a:themeElements>
    <a:clrScheme name="Custom 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08DD2"/>
      </a:accent1>
      <a:accent2>
        <a:srgbClr val="2C4B93"/>
      </a:accent2>
      <a:accent3>
        <a:srgbClr val="90C244"/>
      </a:accent3>
      <a:accent4>
        <a:srgbClr val="049885"/>
      </a:accent4>
      <a:accent5>
        <a:srgbClr val="6BB9E7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e86ce9e-126b-44a2-b9b0-81ed7a51d24e" xsi:nil="true"/>
    <lcf76f155ced4ddcb4097134ff3c332f xmlns="579ceb87-92e2-4902-8f71-ce7a5d73a5a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4BBF2B39037C4C9A5C54B881C05EA2" ma:contentTypeVersion="18" ma:contentTypeDescription="Create a new document." ma:contentTypeScope="" ma:versionID="8f821dd96e482bd9e36e8077e907a040">
  <xsd:schema xmlns:xsd="http://www.w3.org/2001/XMLSchema" xmlns:xs="http://www.w3.org/2001/XMLSchema" xmlns:p="http://schemas.microsoft.com/office/2006/metadata/properties" xmlns:ns2="579ceb87-92e2-4902-8f71-ce7a5d73a5ad" xmlns:ns3="ae86ce9e-126b-44a2-b9b0-81ed7a51d24e" targetNamespace="http://schemas.microsoft.com/office/2006/metadata/properties" ma:root="true" ma:fieldsID="f19d0c9c488114b6c2bdf06489a0d8d4" ns2:_="" ns3:_="">
    <xsd:import namespace="579ceb87-92e2-4902-8f71-ce7a5d73a5ad"/>
    <xsd:import namespace="ae86ce9e-126b-44a2-b9b0-81ed7a51d2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ceb87-92e2-4902-8f71-ce7a5d73a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a4eac88-8ae6-4a96-90c7-97bc93c844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86ce9e-126b-44a2-b9b0-81ed7a51d24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aac6822-0df5-4718-80a7-1a63c9f6f621}" ma:internalName="TaxCatchAll" ma:showField="CatchAllData" ma:web="ae86ce9e-126b-44a2-b9b0-81ed7a51d2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70AF89-F12C-408B-A071-BD3667AA9DB7}">
  <ds:schemaRefs>
    <ds:schemaRef ds:uri="http://schemas.microsoft.com/office/2006/metadata/properties"/>
    <ds:schemaRef ds:uri="579ceb87-92e2-4902-8f71-ce7a5d73a5ad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ae86ce9e-126b-44a2-b9b0-81ed7a51d24e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74F3911-CD63-40AD-92C0-FA4B271D38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F8EE19-DABF-4D4F-9BA1-97968AD020D6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4039</TotalTime>
  <Words>490</Words>
  <Application>Microsoft Macintosh PowerPoint</Application>
  <PresentationFormat>Widescreen</PresentationFormat>
  <Paragraphs>131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-webkit-standard</vt:lpstr>
      <vt:lpstr>Arial</vt:lpstr>
      <vt:lpstr>Calibri</vt:lpstr>
      <vt:lpstr>Helvetica</vt:lpstr>
      <vt:lpstr>Lucida Grande</vt:lpstr>
      <vt:lpstr>WHO PQ Metting Theme</vt:lpstr>
      <vt:lpstr>PowerPoint Presentation</vt:lpstr>
      <vt:lpstr>Factors influencing local production</vt:lpstr>
      <vt:lpstr>Factors influencing local production</vt:lpstr>
      <vt:lpstr>Access to markets</vt:lpstr>
      <vt:lpstr>Cost of Manufacturing</vt:lpstr>
      <vt:lpstr>Access to technology </vt:lpstr>
      <vt:lpstr>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FELICIA BECHET</dc:creator>
  <cp:lastModifiedBy>ajay pal</cp:lastModifiedBy>
  <cp:revision>131</cp:revision>
  <dcterms:created xsi:type="dcterms:W3CDTF">2014-08-27T09:52:25Z</dcterms:created>
  <dcterms:modified xsi:type="dcterms:W3CDTF">2024-11-25T11:07:39Z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0x010100564BBF2B39037C4C9A5C54B881C05EA2</vt:lpwstr>
  </property>
</Properties>
</file>