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4"/>
    <p:sldMasterId id="2147483691" r:id="rId5"/>
  </p:sldMasterIdLst>
  <p:notesMasterIdLst>
    <p:notesMasterId r:id="rId15"/>
  </p:notesMasterIdLst>
  <p:sldIdLst>
    <p:sldId id="265" r:id="rId6"/>
    <p:sldId id="287" r:id="rId7"/>
    <p:sldId id="286" r:id="rId8"/>
    <p:sldId id="284" r:id="rId9"/>
    <p:sldId id="269" r:id="rId10"/>
    <p:sldId id="276" r:id="rId11"/>
    <p:sldId id="282" r:id="rId12"/>
    <p:sldId id="280" r:id="rId13"/>
    <p:sldId id="274" r:id="rId1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10C2089-3153-A641-9648-2307CCFE1982}">
          <p14:sldIdLst>
            <p14:sldId id="265"/>
            <p14:sldId id="287"/>
            <p14:sldId id="286"/>
            <p14:sldId id="284"/>
            <p14:sldId id="269"/>
            <p14:sldId id="276"/>
            <p14:sldId id="282"/>
            <p14:sldId id="280"/>
            <p14:sldId id="274"/>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2BB"/>
    <a:srgbClr val="0BBBEF"/>
    <a:srgbClr val="AFCB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F50AF4-514B-4551-9489-D5321FDF5454}" v="5" dt="2024-10-16T11:47:47.6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01" autoAdjust="0"/>
    <p:restoredTop sz="81199" autoAdjust="0"/>
  </p:normalViewPr>
  <p:slideViewPr>
    <p:cSldViewPr>
      <p:cViewPr varScale="1">
        <p:scale>
          <a:sx n="89" d="100"/>
          <a:sy n="89" d="100"/>
        </p:scale>
        <p:origin x="1278" y="7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0" d="100"/>
        <a:sy n="140" d="100"/>
      </p:scale>
      <p:origin x="0" y="0"/>
    </p:cViewPr>
  </p:sorterViewPr>
  <p:notesViewPr>
    <p:cSldViewPr>
      <p:cViewPr varScale="1">
        <p:scale>
          <a:sx n="85" d="100"/>
          <a:sy n="85" d="100"/>
        </p:scale>
        <p:origin x="-383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SONDA, Mario Mwape Joseph" userId="6a7d6add-5b50-4f87-b8db-13d7853c4187" providerId="ADAL" clId="{3EF50AF4-514B-4551-9489-D5321FDF5454}"/>
    <pc:docChg chg="custSel addSld delSld modSld modMainMaster modSection modNotesMaster">
      <pc:chgData name="MUSONDA, Mario Mwape Joseph" userId="6a7d6add-5b50-4f87-b8db-13d7853c4187" providerId="ADAL" clId="{3EF50AF4-514B-4551-9489-D5321FDF5454}" dt="2024-10-16T11:47:53.423" v="8" actId="14100"/>
      <pc:docMkLst>
        <pc:docMk/>
      </pc:docMkLst>
      <pc:sldChg chg="del">
        <pc:chgData name="MUSONDA, Mario Mwape Joseph" userId="6a7d6add-5b50-4f87-b8db-13d7853c4187" providerId="ADAL" clId="{3EF50AF4-514B-4551-9489-D5321FDF5454}" dt="2024-10-16T11:20:19.596" v="1" actId="2696"/>
        <pc:sldMkLst>
          <pc:docMk/>
          <pc:sldMk cId="3809639925" sldId="264"/>
        </pc:sldMkLst>
      </pc:sldChg>
      <pc:sldChg chg="addSp delSp modSp mod modClrScheme chgLayout">
        <pc:chgData name="MUSONDA, Mario Mwape Joseph" userId="6a7d6add-5b50-4f87-b8db-13d7853c4187" providerId="ADAL" clId="{3EF50AF4-514B-4551-9489-D5321FDF5454}" dt="2024-10-16T11:47:53.423" v="8" actId="14100"/>
        <pc:sldMkLst>
          <pc:docMk/>
          <pc:sldMk cId="1487200142" sldId="267"/>
        </pc:sldMkLst>
        <pc:spChg chg="del mod ord">
          <ac:chgData name="MUSONDA, Mario Mwape Joseph" userId="6a7d6add-5b50-4f87-b8db-13d7853c4187" providerId="ADAL" clId="{3EF50AF4-514B-4551-9489-D5321FDF5454}" dt="2024-10-16T11:20:36.789" v="3" actId="700"/>
          <ac:spMkLst>
            <pc:docMk/>
            <pc:sldMk cId="1487200142" sldId="267"/>
            <ac:spMk id="2" creationId="{0D262A62-4418-42C4-9C71-7C5CEE84FD82}"/>
          </ac:spMkLst>
        </pc:spChg>
        <pc:spChg chg="del">
          <ac:chgData name="MUSONDA, Mario Mwape Joseph" userId="6a7d6add-5b50-4f87-b8db-13d7853c4187" providerId="ADAL" clId="{3EF50AF4-514B-4551-9489-D5321FDF5454}" dt="2024-10-16T11:20:36.789" v="3" actId="700"/>
          <ac:spMkLst>
            <pc:docMk/>
            <pc:sldMk cId="1487200142" sldId="267"/>
            <ac:spMk id="3" creationId="{4FE59E57-DCB9-4A40-8E2E-50E346F24A77}"/>
          </ac:spMkLst>
        </pc:spChg>
        <pc:spChg chg="mod ord">
          <ac:chgData name="MUSONDA, Mario Mwape Joseph" userId="6a7d6add-5b50-4f87-b8db-13d7853c4187" providerId="ADAL" clId="{3EF50AF4-514B-4551-9489-D5321FDF5454}" dt="2024-10-16T11:20:57.600" v="4" actId="700"/>
          <ac:spMkLst>
            <pc:docMk/>
            <pc:sldMk cId="1487200142" sldId="267"/>
            <ac:spMk id="5" creationId="{B468DA90-7691-435A-A49F-AA83B2A53452}"/>
          </ac:spMkLst>
        </pc:spChg>
        <pc:spChg chg="mod ord">
          <ac:chgData name="MUSONDA, Mario Mwape Joseph" userId="6a7d6add-5b50-4f87-b8db-13d7853c4187" providerId="ADAL" clId="{3EF50AF4-514B-4551-9489-D5321FDF5454}" dt="2024-10-16T11:47:53.423" v="8" actId="14100"/>
          <ac:spMkLst>
            <pc:docMk/>
            <pc:sldMk cId="1487200142" sldId="267"/>
            <ac:spMk id="6" creationId="{8890DAB1-7D59-4C60-9A7C-C77961021A25}"/>
          </ac:spMkLst>
        </pc:spChg>
        <pc:spChg chg="add del mod ord">
          <ac:chgData name="MUSONDA, Mario Mwape Joseph" userId="6a7d6add-5b50-4f87-b8db-13d7853c4187" providerId="ADAL" clId="{3EF50AF4-514B-4551-9489-D5321FDF5454}" dt="2024-10-16T11:20:57.600" v="4" actId="700"/>
          <ac:spMkLst>
            <pc:docMk/>
            <pc:sldMk cId="1487200142" sldId="267"/>
            <ac:spMk id="7" creationId="{B8F203B7-2066-C32F-7A44-734A0960D13A}"/>
          </ac:spMkLst>
        </pc:spChg>
        <pc:spChg chg="add del mod ord">
          <ac:chgData name="MUSONDA, Mario Mwape Joseph" userId="6a7d6add-5b50-4f87-b8db-13d7853c4187" providerId="ADAL" clId="{3EF50AF4-514B-4551-9489-D5321FDF5454}" dt="2024-10-16T11:20:57.600" v="4" actId="700"/>
          <ac:spMkLst>
            <pc:docMk/>
            <pc:sldMk cId="1487200142" sldId="267"/>
            <ac:spMk id="8" creationId="{B8253BD8-8F6E-8576-2151-EA71F87AA27E}"/>
          </ac:spMkLst>
        </pc:spChg>
        <pc:spChg chg="add mod ord">
          <ac:chgData name="MUSONDA, Mario Mwape Joseph" userId="6a7d6add-5b50-4f87-b8db-13d7853c4187" providerId="ADAL" clId="{3EF50AF4-514B-4551-9489-D5321FDF5454}" dt="2024-10-16T11:20:57.600" v="4" actId="700"/>
          <ac:spMkLst>
            <pc:docMk/>
            <pc:sldMk cId="1487200142" sldId="267"/>
            <ac:spMk id="9" creationId="{AD06583C-51E9-584F-D251-EA04D771DC8D}"/>
          </ac:spMkLst>
        </pc:spChg>
        <pc:spChg chg="add mod ord">
          <ac:chgData name="MUSONDA, Mario Mwape Joseph" userId="6a7d6add-5b50-4f87-b8db-13d7853c4187" providerId="ADAL" clId="{3EF50AF4-514B-4551-9489-D5321FDF5454}" dt="2024-10-16T11:20:57.600" v="4" actId="700"/>
          <ac:spMkLst>
            <pc:docMk/>
            <pc:sldMk cId="1487200142" sldId="267"/>
            <ac:spMk id="10" creationId="{FCB51FF3-B622-2EFF-4D04-71D566BE679D}"/>
          </ac:spMkLst>
        </pc:spChg>
      </pc:sldChg>
      <pc:sldChg chg="new del">
        <pc:chgData name="MUSONDA, Mario Mwape Joseph" userId="6a7d6add-5b50-4f87-b8db-13d7853c4187" providerId="ADAL" clId="{3EF50AF4-514B-4551-9489-D5321FDF5454}" dt="2024-10-16T11:20:29.245" v="2" actId="2696"/>
        <pc:sldMkLst>
          <pc:docMk/>
          <pc:sldMk cId="799176694" sldId="268"/>
        </pc:sldMkLst>
      </pc:sldChg>
      <pc:sldMasterChg chg="modSp modSldLayout">
        <pc:chgData name="MUSONDA, Mario Mwape Joseph" userId="6a7d6add-5b50-4f87-b8db-13d7853c4187" providerId="ADAL" clId="{3EF50AF4-514B-4551-9489-D5321FDF5454}" dt="2024-10-16T11:46:49.719" v="5"/>
        <pc:sldMasterMkLst>
          <pc:docMk/>
          <pc:sldMasterMk cId="0" sldId="2147483679"/>
        </pc:sldMasterMkLst>
        <pc:spChg chg="mod">
          <ac:chgData name="MUSONDA, Mario Mwape Joseph" userId="6a7d6add-5b50-4f87-b8db-13d7853c4187" providerId="ADAL" clId="{3EF50AF4-514B-4551-9489-D5321FDF5454}" dt="2024-10-16T11:46:49.719" v="5"/>
          <ac:spMkLst>
            <pc:docMk/>
            <pc:sldMasterMk cId="0" sldId="2147483679"/>
            <ac:spMk id="2" creationId="{00000000-0000-0000-0000-000000000000}"/>
          </ac:spMkLst>
        </pc:spChg>
        <pc:spChg chg="mod">
          <ac:chgData name="MUSONDA, Mario Mwape Joseph" userId="6a7d6add-5b50-4f87-b8db-13d7853c4187" providerId="ADAL" clId="{3EF50AF4-514B-4551-9489-D5321FDF5454}" dt="2024-10-16T11:46:49.719" v="5"/>
          <ac:spMkLst>
            <pc:docMk/>
            <pc:sldMasterMk cId="0" sldId="2147483679"/>
            <ac:spMk id="5" creationId="{00000000-0000-0000-0000-000000000000}"/>
          </ac:spMkLst>
        </pc:spChg>
        <pc:spChg chg="mod">
          <ac:chgData name="MUSONDA, Mario Mwape Joseph" userId="6a7d6add-5b50-4f87-b8db-13d7853c4187" providerId="ADAL" clId="{3EF50AF4-514B-4551-9489-D5321FDF5454}" dt="2024-10-16T11:46:49.719" v="5"/>
          <ac:spMkLst>
            <pc:docMk/>
            <pc:sldMasterMk cId="0" sldId="2147483679"/>
            <ac:spMk id="6" creationId="{00000000-0000-0000-0000-000000000000}"/>
          </ac:spMkLst>
        </pc:spChg>
        <pc:spChg chg="mod">
          <ac:chgData name="MUSONDA, Mario Mwape Joseph" userId="6a7d6add-5b50-4f87-b8db-13d7853c4187" providerId="ADAL" clId="{3EF50AF4-514B-4551-9489-D5321FDF5454}" dt="2024-10-16T11:46:49.719" v="5"/>
          <ac:spMkLst>
            <pc:docMk/>
            <pc:sldMasterMk cId="0" sldId="2147483679"/>
            <ac:spMk id="11" creationId="{00000000-0000-0000-0000-000000000000}"/>
          </ac:spMkLst>
        </pc:spChg>
        <pc:cxnChg chg="mod">
          <ac:chgData name="MUSONDA, Mario Mwape Joseph" userId="6a7d6add-5b50-4f87-b8db-13d7853c4187" providerId="ADAL" clId="{3EF50AF4-514B-4551-9489-D5321FDF5454}" dt="2024-10-16T11:46:49.719" v="5"/>
          <ac:cxnSpMkLst>
            <pc:docMk/>
            <pc:sldMasterMk cId="0" sldId="2147483679"/>
            <ac:cxnSpMk id="10" creationId="{00000000-0000-0000-0000-000000000000}"/>
          </ac:cxnSpMkLst>
        </pc:cxnChg>
        <pc:sldLayoutChg chg="modSp">
          <pc:chgData name="MUSONDA, Mario Mwape Joseph" userId="6a7d6add-5b50-4f87-b8db-13d7853c4187" providerId="ADAL" clId="{3EF50AF4-514B-4551-9489-D5321FDF5454}" dt="2024-10-16T11:46:49.719" v="5"/>
          <pc:sldLayoutMkLst>
            <pc:docMk/>
            <pc:sldMasterMk cId="0" sldId="2147483679"/>
            <pc:sldLayoutMk cId="2480879513" sldId="2147483686"/>
          </pc:sldLayoutMkLst>
          <pc:spChg chg="mod">
            <ac:chgData name="MUSONDA, Mario Mwape Joseph" userId="6a7d6add-5b50-4f87-b8db-13d7853c4187" providerId="ADAL" clId="{3EF50AF4-514B-4551-9489-D5321FDF5454}" dt="2024-10-16T11:46:49.719" v="5"/>
            <ac:spMkLst>
              <pc:docMk/>
              <pc:sldMasterMk cId="0" sldId="2147483679"/>
              <pc:sldLayoutMk cId="2480879513" sldId="2147483686"/>
              <ac:spMk id="6" creationId="{F31C967D-FF88-45A5-8DCB-E178DA889BAE}"/>
            </ac:spMkLst>
          </pc:spChg>
          <pc:spChg chg="mod">
            <ac:chgData name="MUSONDA, Mario Mwape Joseph" userId="6a7d6add-5b50-4f87-b8db-13d7853c4187" providerId="ADAL" clId="{3EF50AF4-514B-4551-9489-D5321FDF5454}" dt="2024-10-16T11:46:49.719" v="5"/>
            <ac:spMkLst>
              <pc:docMk/>
              <pc:sldMasterMk cId="0" sldId="2147483679"/>
              <pc:sldLayoutMk cId="2480879513" sldId="2147483686"/>
              <ac:spMk id="13" creationId="{00000000-0000-0000-0000-000000000000}"/>
            </ac:spMkLst>
          </pc:spChg>
          <pc:spChg chg="mod">
            <ac:chgData name="MUSONDA, Mario Mwape Joseph" userId="6a7d6add-5b50-4f87-b8db-13d7853c4187" providerId="ADAL" clId="{3EF50AF4-514B-4551-9489-D5321FDF5454}" dt="2024-10-16T11:46:49.719" v="5"/>
            <ac:spMkLst>
              <pc:docMk/>
              <pc:sldMasterMk cId="0" sldId="2147483679"/>
              <pc:sldLayoutMk cId="2480879513" sldId="2147483686"/>
              <ac:spMk id="15" creationId="{00000000-0000-0000-0000-000000000000}"/>
            </ac:spMkLst>
          </pc:spChg>
          <pc:cxnChg chg="mod">
            <ac:chgData name="MUSONDA, Mario Mwape Joseph" userId="6a7d6add-5b50-4f87-b8db-13d7853c4187" providerId="ADAL" clId="{3EF50AF4-514B-4551-9489-D5321FDF5454}" dt="2024-10-16T11:46:49.719" v="5"/>
            <ac:cxnSpMkLst>
              <pc:docMk/>
              <pc:sldMasterMk cId="0" sldId="2147483679"/>
              <pc:sldLayoutMk cId="2480879513" sldId="2147483686"/>
              <ac:cxnSpMk id="7" creationId="{1D9ACA3F-2788-4054-A2FA-BC30D8DEC029}"/>
            </ac:cxnSpMkLst>
          </pc:cxnChg>
        </pc:sldLayoutChg>
        <pc:sldLayoutChg chg="modSp">
          <pc:chgData name="MUSONDA, Mario Mwape Joseph" userId="6a7d6add-5b50-4f87-b8db-13d7853c4187" providerId="ADAL" clId="{3EF50AF4-514B-4551-9489-D5321FDF5454}" dt="2024-10-16T11:46:49.719" v="5"/>
          <pc:sldLayoutMkLst>
            <pc:docMk/>
            <pc:sldMasterMk cId="0" sldId="2147483679"/>
            <pc:sldLayoutMk cId="4251842574" sldId="2147483688"/>
          </pc:sldLayoutMkLst>
          <pc:spChg chg="mod">
            <ac:chgData name="MUSONDA, Mario Mwape Joseph" userId="6a7d6add-5b50-4f87-b8db-13d7853c4187" providerId="ADAL" clId="{3EF50AF4-514B-4551-9489-D5321FDF5454}" dt="2024-10-16T11:46:49.719" v="5"/>
            <ac:spMkLst>
              <pc:docMk/>
              <pc:sldMasterMk cId="0" sldId="2147483679"/>
              <pc:sldLayoutMk cId="4251842574" sldId="2147483688"/>
              <ac:spMk id="7" creationId="{00000000-0000-0000-0000-000000000000}"/>
            </ac:spMkLst>
          </pc:spChg>
          <pc:spChg chg="mod">
            <ac:chgData name="MUSONDA, Mario Mwape Joseph" userId="6a7d6add-5b50-4f87-b8db-13d7853c4187" providerId="ADAL" clId="{3EF50AF4-514B-4551-9489-D5321FDF5454}" dt="2024-10-16T11:46:49.719" v="5"/>
            <ac:spMkLst>
              <pc:docMk/>
              <pc:sldMasterMk cId="0" sldId="2147483679"/>
              <pc:sldLayoutMk cId="4251842574" sldId="2147483688"/>
              <ac:spMk id="12" creationId="{07CA3697-8A4D-48B8-9F77-EBA08438B8CD}"/>
            </ac:spMkLst>
          </pc:spChg>
          <pc:cxnChg chg="mod">
            <ac:chgData name="MUSONDA, Mario Mwape Joseph" userId="6a7d6add-5b50-4f87-b8db-13d7853c4187" providerId="ADAL" clId="{3EF50AF4-514B-4551-9489-D5321FDF5454}" dt="2024-10-16T11:46:49.719" v="5"/>
            <ac:cxnSpMkLst>
              <pc:docMk/>
              <pc:sldMasterMk cId="0" sldId="2147483679"/>
              <pc:sldLayoutMk cId="4251842574" sldId="2147483688"/>
              <ac:cxnSpMk id="13" creationId="{F349C2CC-7F8B-439A-9EC1-B72A98605BB5}"/>
            </ac:cxnSpMkLst>
          </pc:cxnChg>
        </pc:sldLayoutChg>
        <pc:sldLayoutChg chg="modSp">
          <pc:chgData name="MUSONDA, Mario Mwape Joseph" userId="6a7d6add-5b50-4f87-b8db-13d7853c4187" providerId="ADAL" clId="{3EF50AF4-514B-4551-9489-D5321FDF5454}" dt="2024-10-16T11:46:49.719" v="5"/>
          <pc:sldLayoutMkLst>
            <pc:docMk/>
            <pc:sldMasterMk cId="0" sldId="2147483679"/>
            <pc:sldLayoutMk cId="815556158" sldId="2147483689"/>
          </pc:sldLayoutMkLst>
          <pc:spChg chg="mod">
            <ac:chgData name="MUSONDA, Mario Mwape Joseph" userId="6a7d6add-5b50-4f87-b8db-13d7853c4187" providerId="ADAL" clId="{3EF50AF4-514B-4551-9489-D5321FDF5454}" dt="2024-10-16T11:46:49.719" v="5"/>
            <ac:spMkLst>
              <pc:docMk/>
              <pc:sldMasterMk cId="0" sldId="2147483679"/>
              <pc:sldLayoutMk cId="815556158" sldId="2147483689"/>
              <ac:spMk id="6" creationId="{00000000-0000-0000-0000-000000000000}"/>
            </ac:spMkLst>
          </pc:spChg>
          <pc:spChg chg="mod">
            <ac:chgData name="MUSONDA, Mario Mwape Joseph" userId="6a7d6add-5b50-4f87-b8db-13d7853c4187" providerId="ADAL" clId="{3EF50AF4-514B-4551-9489-D5321FDF5454}" dt="2024-10-16T11:46:49.719" v="5"/>
            <ac:spMkLst>
              <pc:docMk/>
              <pc:sldMasterMk cId="0" sldId="2147483679"/>
              <pc:sldLayoutMk cId="815556158" sldId="2147483689"/>
              <ac:spMk id="10" creationId="{DF03D323-4D5C-4090-A055-7376CF9C0D69}"/>
            </ac:spMkLst>
          </pc:spChg>
          <pc:cxnChg chg="mod">
            <ac:chgData name="MUSONDA, Mario Mwape Joseph" userId="6a7d6add-5b50-4f87-b8db-13d7853c4187" providerId="ADAL" clId="{3EF50AF4-514B-4551-9489-D5321FDF5454}" dt="2024-10-16T11:46:49.719" v="5"/>
            <ac:cxnSpMkLst>
              <pc:docMk/>
              <pc:sldMasterMk cId="0" sldId="2147483679"/>
              <pc:sldLayoutMk cId="815556158" sldId="2147483689"/>
              <ac:cxnSpMk id="11" creationId="{2468E39B-13A2-4349-99E7-7E8D52818F92}"/>
            </ac:cxnSpMkLst>
          </pc:cxnChg>
        </pc:sldLayoutChg>
        <pc:sldLayoutChg chg="modSp">
          <pc:chgData name="MUSONDA, Mario Mwape Joseph" userId="6a7d6add-5b50-4f87-b8db-13d7853c4187" providerId="ADAL" clId="{3EF50AF4-514B-4551-9489-D5321FDF5454}" dt="2024-10-16T11:46:49.719" v="5"/>
          <pc:sldLayoutMkLst>
            <pc:docMk/>
            <pc:sldMasterMk cId="0" sldId="2147483679"/>
            <pc:sldLayoutMk cId="1831966347" sldId="2147483690"/>
          </pc:sldLayoutMkLst>
          <pc:spChg chg="mod">
            <ac:chgData name="MUSONDA, Mario Mwape Joseph" userId="6a7d6add-5b50-4f87-b8db-13d7853c4187" providerId="ADAL" clId="{3EF50AF4-514B-4551-9489-D5321FDF5454}" dt="2024-10-16T11:46:49.719" v="5"/>
            <ac:spMkLst>
              <pc:docMk/>
              <pc:sldMasterMk cId="0" sldId="2147483679"/>
              <pc:sldLayoutMk cId="1831966347" sldId="2147483690"/>
              <ac:spMk id="6" creationId="{00000000-0000-0000-0000-000000000000}"/>
            </ac:spMkLst>
          </pc:spChg>
          <pc:spChg chg="mod">
            <ac:chgData name="MUSONDA, Mario Mwape Joseph" userId="6a7d6add-5b50-4f87-b8db-13d7853c4187" providerId="ADAL" clId="{3EF50AF4-514B-4551-9489-D5321FDF5454}" dt="2024-10-16T11:46:49.719" v="5"/>
            <ac:spMkLst>
              <pc:docMk/>
              <pc:sldMasterMk cId="0" sldId="2147483679"/>
              <pc:sldLayoutMk cId="1831966347" sldId="2147483690"/>
              <ac:spMk id="7" creationId="{5721A464-C518-40C7-A858-BBB3834C4789}"/>
            </ac:spMkLst>
          </pc:spChg>
          <pc:cxnChg chg="mod">
            <ac:chgData name="MUSONDA, Mario Mwape Joseph" userId="6a7d6add-5b50-4f87-b8db-13d7853c4187" providerId="ADAL" clId="{3EF50AF4-514B-4551-9489-D5321FDF5454}" dt="2024-10-16T11:46:49.719" v="5"/>
            <ac:cxnSpMkLst>
              <pc:docMk/>
              <pc:sldMasterMk cId="0" sldId="2147483679"/>
              <pc:sldLayoutMk cId="1831966347" sldId="2147483690"/>
              <ac:cxnSpMk id="8" creationId="{C0F9BF41-3F0C-4266-8F0B-FF7488A01BAC}"/>
            </ac:cxnSpMkLst>
          </pc:cxnChg>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1631821868625346E-2"/>
          <c:y val="0.13381713330952802"/>
          <c:w val="0.81800844663993577"/>
          <c:h val="0.72305305771564232"/>
        </c:manualLayout>
      </c:layout>
      <c:barChart>
        <c:barDir val="col"/>
        <c:grouping val="stacked"/>
        <c:varyColors val="0"/>
        <c:ser>
          <c:idx val="0"/>
          <c:order val="0"/>
          <c:tx>
            <c:strRef>
              <c:f>Sheet1!$D$6</c:f>
              <c:strCache>
                <c:ptCount val="1"/>
                <c:pt idx="0">
                  <c:v>Devices</c:v>
                </c:pt>
              </c:strCache>
            </c:strRef>
          </c:tx>
          <c:spPr>
            <a:solidFill>
              <a:sysClr val="window" lastClr="FFFFFF">
                <a:lumMod val="75000"/>
              </a:sysClr>
            </a:solidFill>
            <a:ln>
              <a:noFill/>
            </a:ln>
            <a:effectLst/>
          </c:spPr>
          <c:invertIfNegative val="0"/>
          <c:dLbls>
            <c:dLbl>
              <c:idx val="0"/>
              <c:tx>
                <c:rich>
                  <a:bodyPr/>
                  <a:lstStyle/>
                  <a:p>
                    <a:fld id="{B33B8BF5-7FAC-416A-8EC4-6EDB7C3A56CC}" type="CELLRANGE">
                      <a:rPr lang="en-US" altLang="zh-CN"/>
                      <a:pPr/>
                      <a:t>[CELLRANGE]</a:t>
                    </a:fld>
                    <a:endParaRPr lang="zh-CN" alt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EC3C-47F1-8187-90E1CE04B461}"/>
                </c:ext>
              </c:extLst>
            </c:dLbl>
            <c:dLbl>
              <c:idx val="1"/>
              <c:tx>
                <c:rich>
                  <a:bodyPr/>
                  <a:lstStyle/>
                  <a:p>
                    <a:fld id="{B855FCC5-2DA3-478F-9158-C60C624537F5}" type="CELLRANGE">
                      <a:rPr lang="zh-CN" altLang="en-US"/>
                      <a:pPr/>
                      <a:t>[CELLRANGE]</a:t>
                    </a:fld>
                    <a:endParaRPr lang="zh-CN" alt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EC3C-47F1-8187-90E1CE04B461}"/>
                </c:ext>
              </c:extLst>
            </c:dLbl>
            <c:dLbl>
              <c:idx val="2"/>
              <c:tx>
                <c:rich>
                  <a:bodyPr/>
                  <a:lstStyle/>
                  <a:p>
                    <a:fld id="{A6810F65-45B0-45B7-BD5D-ECB242889BD4}" type="CELLRANGE">
                      <a:rPr lang="zh-CN" altLang="en-US"/>
                      <a:pPr/>
                      <a:t>[CELLRANGE]</a:t>
                    </a:fld>
                    <a:endParaRPr lang="zh-CN" alt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EC3C-47F1-8187-90E1CE04B461}"/>
                </c:ext>
              </c:extLst>
            </c:dLbl>
            <c:dLbl>
              <c:idx val="3"/>
              <c:tx>
                <c:rich>
                  <a:bodyPr/>
                  <a:lstStyle/>
                  <a:p>
                    <a:fld id="{F2ACC24E-7A20-40B3-B539-90EE994AF87B}" type="CELLRANGE">
                      <a:rPr lang="zh-CN" altLang="en-US"/>
                      <a:pPr/>
                      <a:t>[CELLRANGE]</a:t>
                    </a:fld>
                    <a:endParaRPr lang="zh-CN" alt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EC3C-47F1-8187-90E1CE04B461}"/>
                </c:ext>
              </c:extLst>
            </c:dLbl>
            <c:dLbl>
              <c:idx val="4"/>
              <c:tx>
                <c:rich>
                  <a:bodyPr rot="0" spcFirstLastPara="1" vertOverflow="ellipsis" vert="horz" wrap="square" lIns="38100" tIns="19050" rIns="38100" bIns="19050" anchor="ctr" anchorCtr="1">
                    <a:noAutofit/>
                  </a:bodyPr>
                  <a:lstStyle/>
                  <a:p>
                    <a:pPr>
                      <a:defRPr sz="1000" b="1" i="0" u="none" strike="noStrike" kern="1200" baseline="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defRPr>
                    </a:pPr>
                    <a:r>
                      <a:rPr lang="en-US" sz="1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48%</a:t>
                    </a:r>
                  </a:p>
                </c:rich>
              </c:tx>
              <c:spPr>
                <a:noFill/>
                <a:ln>
                  <a:noFill/>
                </a:ln>
                <a:effectLst/>
              </c:sp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EC3C-47F1-8187-90E1CE04B461}"/>
                </c:ext>
              </c:extLst>
            </c:dLbl>
            <c:dLbl>
              <c:idx val="5"/>
              <c:tx>
                <c:rich>
                  <a:bodyPr/>
                  <a:lstStyle/>
                  <a:p>
                    <a:r>
                      <a:rPr lang="en-US" altLang="zh-CN"/>
                      <a:t>47%</a:t>
                    </a:r>
                  </a:p>
                </c:rich>
              </c:tx>
              <c:dLblPos val="ct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C3C-47F1-8187-90E1CE04B461}"/>
                </c:ext>
              </c:extLst>
            </c:dLbl>
            <c:dLbl>
              <c:idx val="9"/>
              <c:tx>
                <c:rich>
                  <a:bodyPr/>
                  <a:lstStyle/>
                  <a:p>
                    <a:fld id="{BA76CB9F-7E84-4B50-BBC7-82C84E76343F}" type="CELLRANGE">
                      <a:rPr lang="en-US" altLang="zh-CN"/>
                      <a:pPr/>
                      <a:t>[CELLRANGE]</a:t>
                    </a:fld>
                    <a:endParaRPr lang="zh-CN" alt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EC3C-47F1-8187-90E1CE04B461}"/>
                </c:ext>
              </c:extLst>
            </c:dLbl>
            <c:dLbl>
              <c:idx val="10"/>
              <c:tx>
                <c:rich>
                  <a:bodyPr/>
                  <a:lstStyle/>
                  <a:p>
                    <a:fld id="{7F162A2B-AB14-40E4-B7C8-9CBF8E912889}" type="CELLRANGE">
                      <a:rPr lang="en-US" altLang="zh-CN"/>
                      <a:pPr/>
                      <a:t>[CELLRANGE]</a:t>
                    </a:fld>
                    <a:endParaRPr lang="zh-CN" alt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EC3C-47F1-8187-90E1CE04B461}"/>
                </c:ext>
              </c:extLst>
            </c:dLbl>
            <c:dLbl>
              <c:idx val="11"/>
              <c:tx>
                <c:rich>
                  <a:bodyPr/>
                  <a:lstStyle/>
                  <a:p>
                    <a:fld id="{ED2E96E6-B242-4C6D-8852-250EFF281384}" type="CELLRANGE">
                      <a:rPr lang="en-US" altLang="zh-CN"/>
                      <a:pPr/>
                      <a:t>[CELLRANGE]</a:t>
                    </a:fld>
                    <a:endParaRPr lang="zh-CN" alt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C3C-47F1-8187-90E1CE04B461}"/>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defRPr>
                </a:pPr>
                <a:endParaRPr lang="zh-CN"/>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Sheet1!$E$5:$I$5</c:f>
              <c:strCache>
                <c:ptCount val="5"/>
                <c:pt idx="0">
                  <c:v>2019年</c:v>
                </c:pt>
                <c:pt idx="1">
                  <c:v>2020年</c:v>
                </c:pt>
                <c:pt idx="2">
                  <c:v>2021年</c:v>
                </c:pt>
                <c:pt idx="3">
                  <c:v>2022年</c:v>
                </c:pt>
                <c:pt idx="4">
                  <c:v>2023年</c:v>
                </c:pt>
              </c:strCache>
            </c:strRef>
          </c:cat>
          <c:val>
            <c:numRef>
              <c:f>Sheet1!$E$6:$I$6</c:f>
              <c:numCache>
                <c:formatCode>0_);[Red]\(0\)</c:formatCode>
                <c:ptCount val="5"/>
                <c:pt idx="0">
                  <c:v>114.643</c:v>
                </c:pt>
                <c:pt idx="1">
                  <c:v>87.617999999999995</c:v>
                </c:pt>
                <c:pt idx="2">
                  <c:v>127.652</c:v>
                </c:pt>
                <c:pt idx="3">
                  <c:v>166.505</c:v>
                </c:pt>
                <c:pt idx="4">
                  <c:v>208.28299999999999</c:v>
                </c:pt>
              </c:numCache>
            </c:numRef>
          </c:val>
          <c:extLst>
            <c:ext xmlns:c15="http://schemas.microsoft.com/office/drawing/2012/chart" uri="{02D57815-91ED-43cb-92C2-25804820EDAC}">
              <c15:datalabelsRange>
                <c15:f>Sheet1!$E$9:$M$9</c15:f>
                <c15:dlblRangeCache>
                  <c:ptCount val="9"/>
                  <c:pt idx="0">
                    <c:v>59%</c:v>
                  </c:pt>
                  <c:pt idx="1">
                    <c:v>35%</c:v>
                  </c:pt>
                  <c:pt idx="2">
                    <c:v>49%</c:v>
                  </c:pt>
                  <c:pt idx="3">
                    <c:v>50%</c:v>
                  </c:pt>
                  <c:pt idx="4">
                    <c:v>51%</c:v>
                  </c:pt>
                  <c:pt idx="5">
                    <c:v>49%</c:v>
                  </c:pt>
                  <c:pt idx="6">
                    <c:v>45%</c:v>
                  </c:pt>
                  <c:pt idx="7">
                    <c:v>42%</c:v>
                  </c:pt>
                  <c:pt idx="8">
                    <c:v>39%</c:v>
                  </c:pt>
                </c15:dlblRangeCache>
              </c15:datalabelsRange>
            </c:ext>
            <c:ext xmlns:c16="http://schemas.microsoft.com/office/drawing/2014/chart" uri="{C3380CC4-5D6E-409C-BE32-E72D297353CC}">
              <c16:uniqueId val="{0000000C-EC3C-47F1-8187-90E1CE04B461}"/>
            </c:ext>
          </c:extLst>
        </c:ser>
        <c:ser>
          <c:idx val="1"/>
          <c:order val="1"/>
          <c:tx>
            <c:strRef>
              <c:f>Sheet1!$D$7</c:f>
              <c:strCache>
                <c:ptCount val="1"/>
                <c:pt idx="0">
                  <c:v>Reagents</c:v>
                </c:pt>
              </c:strCache>
            </c:strRef>
          </c:tx>
          <c:spPr>
            <a:solidFill>
              <a:srgbClr val="C00000"/>
            </a:solidFill>
            <a:ln>
              <a:noFill/>
            </a:ln>
            <a:effectLst/>
          </c:spPr>
          <c:invertIfNegative val="0"/>
          <c:dLbls>
            <c:dLbl>
              <c:idx val="0"/>
              <c:tx>
                <c:rich>
                  <a:bodyPr/>
                  <a:lstStyle/>
                  <a:p>
                    <a:fld id="{8CC879EA-F542-4C66-84DB-116400471E10}" type="CELLRANGE">
                      <a:rPr lang="en-US" altLang="zh-CN"/>
                      <a:pPr/>
                      <a:t>[CELLRANGE]</a:t>
                    </a:fld>
                    <a:endParaRPr lang="zh-CN" alt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EC3C-47F1-8187-90E1CE04B461}"/>
                </c:ext>
              </c:extLst>
            </c:dLbl>
            <c:dLbl>
              <c:idx val="1"/>
              <c:tx>
                <c:rich>
                  <a:bodyPr/>
                  <a:lstStyle/>
                  <a:p>
                    <a:fld id="{846C5D19-CD83-4D75-B7EF-A52B07C890F2}" type="CELLRANGE">
                      <a:rPr lang="zh-CN" altLang="en-US"/>
                      <a:pPr/>
                      <a:t>[CELLRANGE]</a:t>
                    </a:fld>
                    <a:endParaRPr lang="zh-CN" alt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EC3C-47F1-8187-90E1CE04B461}"/>
                </c:ext>
              </c:extLst>
            </c:dLbl>
            <c:dLbl>
              <c:idx val="2"/>
              <c:tx>
                <c:rich>
                  <a:bodyPr/>
                  <a:lstStyle/>
                  <a:p>
                    <a:fld id="{659C638B-9754-4C0E-8561-9549D20C32D7}" type="CELLRANGE">
                      <a:rPr lang="zh-CN" altLang="en-US"/>
                      <a:pPr/>
                      <a:t>[CELLRANGE]</a:t>
                    </a:fld>
                    <a:endParaRPr lang="zh-CN" alt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EC3C-47F1-8187-90E1CE04B461}"/>
                </c:ext>
              </c:extLst>
            </c:dLbl>
            <c:dLbl>
              <c:idx val="3"/>
              <c:tx>
                <c:rich>
                  <a:bodyPr/>
                  <a:lstStyle/>
                  <a:p>
                    <a:fld id="{E55BE33C-4853-4D36-A7E7-E237557A67B5}" type="CELLRANGE">
                      <a:rPr lang="zh-CN" altLang="en-US"/>
                      <a:pPr/>
                      <a:t>[CELLRANGE]</a:t>
                    </a:fld>
                    <a:endParaRPr lang="zh-CN" alt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EC3C-47F1-8187-90E1CE04B461}"/>
                </c:ext>
              </c:extLst>
            </c:dLbl>
            <c:dLbl>
              <c:idx val="4"/>
              <c:tx>
                <c:rich>
                  <a:bodyPr/>
                  <a:lstStyle/>
                  <a:p>
                    <a:r>
                      <a:rPr lang="en-US"/>
                      <a:t>52%</a:t>
                    </a:r>
                  </a:p>
                </c:rich>
              </c:tx>
              <c:dLblPos val="ct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EC3C-47F1-8187-90E1CE04B461}"/>
                </c:ext>
              </c:extLst>
            </c:dLbl>
            <c:dLbl>
              <c:idx val="5"/>
              <c:tx>
                <c:rich>
                  <a:bodyPr/>
                  <a:lstStyle/>
                  <a:p>
                    <a:r>
                      <a:rPr lang="en-US" altLang="zh-CN"/>
                      <a:t>53%</a:t>
                    </a:r>
                  </a:p>
                </c:rich>
              </c:tx>
              <c:dLblPos val="ct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EC3C-47F1-8187-90E1CE04B461}"/>
                </c:ext>
              </c:extLst>
            </c:dLbl>
            <c:dLbl>
              <c:idx val="9"/>
              <c:tx>
                <c:rich>
                  <a:bodyPr/>
                  <a:lstStyle/>
                  <a:p>
                    <a:fld id="{28DD3EE8-955E-40C3-B25F-277ECD4E8658}" type="CELLRANGE">
                      <a:rPr lang="en-US" altLang="zh-CN"/>
                      <a:pPr/>
                      <a:t>[CELLRANGE]</a:t>
                    </a:fld>
                    <a:endParaRPr lang="zh-CN" alt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6-EC3C-47F1-8187-90E1CE04B461}"/>
                </c:ext>
              </c:extLst>
            </c:dLbl>
            <c:dLbl>
              <c:idx val="10"/>
              <c:tx>
                <c:rich>
                  <a:bodyPr/>
                  <a:lstStyle/>
                  <a:p>
                    <a:fld id="{E94419AB-640D-45A2-BC9E-E695E9E9B3AF}" type="CELLRANGE">
                      <a:rPr lang="en-US" altLang="zh-CN"/>
                      <a:pPr/>
                      <a:t>[CELLRANGE]</a:t>
                    </a:fld>
                    <a:endParaRPr lang="zh-CN" alt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7-EC3C-47F1-8187-90E1CE04B461}"/>
                </c:ext>
              </c:extLst>
            </c:dLbl>
            <c:dLbl>
              <c:idx val="11"/>
              <c:tx>
                <c:rich>
                  <a:bodyPr/>
                  <a:lstStyle/>
                  <a:p>
                    <a:fld id="{A12AE1A2-9ACD-4791-9976-D5597545754B}" type="CELLRANGE">
                      <a:rPr lang="en-US" altLang="zh-CN"/>
                      <a:pPr/>
                      <a:t>[CELLRANGE]</a:t>
                    </a:fld>
                    <a:endParaRPr lang="zh-CN" alt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8-EC3C-47F1-8187-90E1CE04B461}"/>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defRPr>
                </a:pPr>
                <a:endParaRPr lang="zh-CN"/>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Sheet1!$E$5:$I$5</c:f>
              <c:strCache>
                <c:ptCount val="5"/>
                <c:pt idx="0">
                  <c:v>2019年</c:v>
                </c:pt>
                <c:pt idx="1">
                  <c:v>2020年</c:v>
                </c:pt>
                <c:pt idx="2">
                  <c:v>2021年</c:v>
                </c:pt>
                <c:pt idx="3">
                  <c:v>2022年</c:v>
                </c:pt>
                <c:pt idx="4">
                  <c:v>2023年</c:v>
                </c:pt>
              </c:strCache>
            </c:strRef>
          </c:cat>
          <c:val>
            <c:numRef>
              <c:f>Sheet1!$E$7:$I$7</c:f>
              <c:numCache>
                <c:formatCode>0_);[Red]\(0\)</c:formatCode>
                <c:ptCount val="5"/>
                <c:pt idx="0">
                  <c:v>80.177000000000007</c:v>
                </c:pt>
                <c:pt idx="1">
                  <c:v>162.67500000000001</c:v>
                </c:pt>
                <c:pt idx="2">
                  <c:v>131.28299999999999</c:v>
                </c:pt>
                <c:pt idx="3">
                  <c:v>165.74600000000001</c:v>
                </c:pt>
                <c:pt idx="4">
                  <c:v>203.172</c:v>
                </c:pt>
              </c:numCache>
            </c:numRef>
          </c:val>
          <c:extLst>
            <c:ext xmlns:c15="http://schemas.microsoft.com/office/drawing/2012/chart" uri="{02D57815-91ED-43cb-92C2-25804820EDAC}">
              <c15:datalabelsRange>
                <c15:f>Sheet1!$E$10:$M$10</c15:f>
                <c15:dlblRangeCache>
                  <c:ptCount val="9"/>
                  <c:pt idx="0">
                    <c:v>41%</c:v>
                  </c:pt>
                  <c:pt idx="1">
                    <c:v>65%</c:v>
                  </c:pt>
                  <c:pt idx="2">
                    <c:v>51%</c:v>
                  </c:pt>
                  <c:pt idx="3">
                    <c:v>50%</c:v>
                  </c:pt>
                  <c:pt idx="4">
                    <c:v>49%</c:v>
                  </c:pt>
                  <c:pt idx="5">
                    <c:v>51%</c:v>
                  </c:pt>
                  <c:pt idx="6">
                    <c:v>55%</c:v>
                  </c:pt>
                  <c:pt idx="7">
                    <c:v>58%</c:v>
                  </c:pt>
                  <c:pt idx="8">
                    <c:v>61%</c:v>
                  </c:pt>
                </c15:dlblRangeCache>
              </c15:datalabelsRange>
            </c:ext>
            <c:ext xmlns:c16="http://schemas.microsoft.com/office/drawing/2014/chart" uri="{C3380CC4-5D6E-409C-BE32-E72D297353CC}">
              <c16:uniqueId val="{00000019-EC3C-47F1-8187-90E1CE04B461}"/>
            </c:ext>
          </c:extLst>
        </c:ser>
        <c:dLbls>
          <c:dLblPos val="ctr"/>
          <c:showLegendKey val="0"/>
          <c:showVal val="1"/>
          <c:showCatName val="0"/>
          <c:showSerName val="0"/>
          <c:showPercent val="0"/>
          <c:showBubbleSize val="0"/>
        </c:dLbls>
        <c:gapWidth val="150"/>
        <c:overlap val="100"/>
        <c:axId val="2105511136"/>
        <c:axId val="2106770784"/>
      </c:barChart>
      <c:catAx>
        <c:axId val="210551113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zh-CN"/>
          </a:p>
        </c:txPr>
        <c:crossAx val="2106770784"/>
        <c:crosses val="autoZero"/>
        <c:auto val="1"/>
        <c:lblAlgn val="ctr"/>
        <c:lblOffset val="100"/>
        <c:noMultiLvlLbl val="0"/>
      </c:catAx>
      <c:valAx>
        <c:axId val="2106770784"/>
        <c:scaling>
          <c:orientation val="minMax"/>
          <c:max val="1120"/>
          <c:min val="0"/>
        </c:scaling>
        <c:delete val="1"/>
        <c:axPos val="l"/>
        <c:numFmt formatCode="0_);[Red]\(0\)" sourceLinked="1"/>
        <c:majorTickMark val="out"/>
        <c:minorTickMark val="none"/>
        <c:tickLblPos val="none"/>
        <c:crossAx val="2105511136"/>
        <c:crosses val="autoZero"/>
        <c:crossBetween val="between"/>
        <c:majorUnit val="10000"/>
      </c:valAx>
      <c:spPr>
        <a:noFill/>
        <a:ln>
          <a:noFill/>
        </a:ln>
        <a:effectLst/>
      </c:spPr>
    </c:plotArea>
    <c:legend>
      <c:legendPos val="b"/>
      <c:legendEntry>
        <c:idx val="0"/>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yriad Pro" panose="020B0703030403020204" pitchFamily="34" charset="0"/>
                <a:ea typeface="微软雅黑" panose="020B0503020204020204" pitchFamily="34" charset="-122"/>
                <a:cs typeface="+mn-cs"/>
              </a:defRPr>
            </a:pPr>
            <a:endParaRPr lang="zh-CN"/>
          </a:p>
        </c:txPr>
      </c:legendEntry>
      <c:legendEntry>
        <c:idx val="1"/>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yriad Pro" panose="020B0703030403020204" pitchFamily="34" charset="0"/>
                <a:ea typeface="微软雅黑" panose="020B0503020204020204" pitchFamily="34" charset="-122"/>
                <a:cs typeface="+mn-cs"/>
              </a:defRPr>
            </a:pPr>
            <a:endParaRPr lang="zh-CN"/>
          </a:p>
        </c:txPr>
      </c:legendEntry>
      <c:layout>
        <c:manualLayout>
          <c:xMode val="edge"/>
          <c:yMode val="edge"/>
          <c:x val="0.63049125206390211"/>
          <c:y val="0.92958117963457432"/>
          <c:w val="0.32862946922108843"/>
          <c:h val="4.3654972346585996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yriad Pro" panose="020B0703030403020204" pitchFamily="34" charset="0"/>
              <a:ea typeface="微软雅黑" panose="020B0503020204020204" pitchFamily="34" charset="-122"/>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solidFill>
              <a:srgbClr val="C00000"/>
            </a:solidFill>
          </c:spPr>
          <c:dPt>
            <c:idx val="0"/>
            <c:bubble3D val="0"/>
            <c:spPr>
              <a:solidFill>
                <a:srgbClr val="C00000"/>
              </a:solidFill>
              <a:ln w="19050">
                <a:solidFill>
                  <a:schemeClr val="lt1"/>
                </a:solidFill>
              </a:ln>
              <a:effectLst/>
            </c:spPr>
            <c:extLst>
              <c:ext xmlns:c16="http://schemas.microsoft.com/office/drawing/2014/chart" uri="{C3380CC4-5D6E-409C-BE32-E72D297353CC}">
                <c16:uniqueId val="{00000001-32AD-46E5-A7D0-80E6876C739F}"/>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32AD-46E5-A7D0-80E6876C739F}"/>
              </c:ext>
            </c:extLst>
          </c:dPt>
          <c:cat>
            <c:strRef>
              <c:f>Sheet1!$A$11:$A$12</c:f>
              <c:strCache>
                <c:ptCount val="2"/>
                <c:pt idx="0">
                  <c:v>Int.market</c:v>
                </c:pt>
                <c:pt idx="1">
                  <c:v>Domestic market</c:v>
                </c:pt>
              </c:strCache>
            </c:strRef>
          </c:cat>
          <c:val>
            <c:numRef>
              <c:f>Sheet1!$B$11:$B$12</c:f>
              <c:numCache>
                <c:formatCode>0</c:formatCode>
                <c:ptCount val="2"/>
                <c:pt idx="0">
                  <c:v>410</c:v>
                </c:pt>
                <c:pt idx="1">
                  <c:v>1340</c:v>
                </c:pt>
              </c:numCache>
            </c:numRef>
          </c:val>
          <c:extLst>
            <c:ext xmlns:c16="http://schemas.microsoft.com/office/drawing/2014/chart" uri="{C3380CC4-5D6E-409C-BE32-E72D297353CC}">
              <c16:uniqueId val="{00000004-32AD-46E5-A7D0-80E6876C739F}"/>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19705631389380401"/>
          <c:y val="0.8825353904253187"/>
          <c:w val="0.56644567410753455"/>
          <c:h val="8.7287801995787923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yriad Pro" panose="020B0703030403020204" pitchFamily="34" charset="0"/>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0.2641</cdr:x>
      <cdr:y>0.86117</cdr:y>
    </cdr:from>
    <cdr:to>
      <cdr:x>0.40668</cdr:x>
      <cdr:y>0.92294</cdr:y>
    </cdr:to>
    <cdr:sp macro="" textlink="">
      <cdr:nvSpPr>
        <cdr:cNvPr id="2" name="文本框 17">
          <a:extLst xmlns:a="http://schemas.openxmlformats.org/drawingml/2006/main">
            <a:ext uri="{FF2B5EF4-FFF2-40B4-BE49-F238E27FC236}">
              <a16:creationId xmlns:a16="http://schemas.microsoft.com/office/drawing/2014/main" id="{4FD1AB05-959A-404D-9275-F8032882EF10}"/>
            </a:ext>
          </a:extLst>
        </cdr:cNvPr>
        <cdr:cNvSpPr txBox="1"/>
      </cdr:nvSpPr>
      <cdr:spPr>
        <a:xfrm xmlns:a="http://schemas.openxmlformats.org/drawingml/2006/main">
          <a:off x="1141267" y="5148954"/>
          <a:ext cx="616129"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altLang="zh-CN" sz="1200" dirty="0">
              <a:solidFill>
                <a:schemeClr val="tx1">
                  <a:lumMod val="65000"/>
                  <a:lumOff val="35000"/>
                </a:schemeClr>
              </a:solidFill>
              <a:latin typeface="Myriad Pro" panose="020B0703030403020204" pitchFamily="34" charset="0"/>
            </a:rPr>
            <a:t>2020</a:t>
          </a:r>
          <a:r>
            <a:rPr lang="en-US" altLang="zh-CN" dirty="0"/>
            <a:t>   </a:t>
          </a:r>
          <a:endParaRPr lang="zh-CN" altLang="en-US" dirty="0"/>
        </a:p>
      </cdr:txBody>
    </cdr:sp>
  </cdr:relSizeAnchor>
  <cdr:relSizeAnchor xmlns:cdr="http://schemas.openxmlformats.org/drawingml/2006/chartDrawing">
    <cdr:from>
      <cdr:x>0.59502</cdr:x>
      <cdr:y>0.872</cdr:y>
    </cdr:from>
    <cdr:to>
      <cdr:x>0.7376</cdr:x>
      <cdr:y>0.91833</cdr:y>
    </cdr:to>
    <cdr:sp macro="" textlink="">
      <cdr:nvSpPr>
        <cdr:cNvPr id="4" name="文本框 17">
          <a:extLst xmlns:a="http://schemas.openxmlformats.org/drawingml/2006/main">
            <a:ext uri="{FF2B5EF4-FFF2-40B4-BE49-F238E27FC236}">
              <a16:creationId xmlns:a16="http://schemas.microsoft.com/office/drawing/2014/main" id="{20C8EDBA-1C48-4126-92BB-CFF1FA0796D2}"/>
            </a:ext>
          </a:extLst>
        </cdr:cNvPr>
        <cdr:cNvSpPr txBox="1"/>
      </cdr:nvSpPr>
      <cdr:spPr>
        <a:xfrm xmlns:a="http://schemas.openxmlformats.org/drawingml/2006/main">
          <a:off x="2571249" y="5213719"/>
          <a:ext cx="616129"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zh-CN" sz="1200" dirty="0">
              <a:solidFill>
                <a:schemeClr val="tx1">
                  <a:lumMod val="65000"/>
                  <a:lumOff val="35000"/>
                </a:schemeClr>
              </a:solidFill>
              <a:latin typeface="Myriad Pro" panose="020B0703030403020204" pitchFamily="34" charset="0"/>
            </a:rPr>
            <a:t>2022</a:t>
          </a:r>
          <a:r>
            <a:rPr lang="en-US" altLang="zh-CN" dirty="0"/>
            <a:t>   </a:t>
          </a:r>
          <a:endParaRPr lang="zh-CN" altLang="en-US" dirty="0"/>
        </a:p>
      </cdr:txBody>
    </cdr:sp>
  </cdr:relSizeAnchor>
  <cdr:relSizeAnchor xmlns:cdr="http://schemas.openxmlformats.org/drawingml/2006/chartDrawing">
    <cdr:from>
      <cdr:x>0.76165</cdr:x>
      <cdr:y>0.87204</cdr:y>
    </cdr:from>
    <cdr:to>
      <cdr:x>0.90423</cdr:x>
      <cdr:y>0.91837</cdr:y>
    </cdr:to>
    <cdr:sp macro="" textlink="">
      <cdr:nvSpPr>
        <cdr:cNvPr id="5" name="文本框 17">
          <a:extLst xmlns:a="http://schemas.openxmlformats.org/drawingml/2006/main">
            <a:ext uri="{FF2B5EF4-FFF2-40B4-BE49-F238E27FC236}">
              <a16:creationId xmlns:a16="http://schemas.microsoft.com/office/drawing/2014/main" id="{ACB98D85-5A47-4568-B3DD-439CC5111C27}"/>
            </a:ext>
          </a:extLst>
        </cdr:cNvPr>
        <cdr:cNvSpPr txBox="1"/>
      </cdr:nvSpPr>
      <cdr:spPr>
        <a:xfrm xmlns:a="http://schemas.openxmlformats.org/drawingml/2006/main">
          <a:off x="3291329" y="5214003"/>
          <a:ext cx="616129"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zh-CN" sz="1200" dirty="0">
              <a:solidFill>
                <a:schemeClr val="tx1">
                  <a:lumMod val="65000"/>
                  <a:lumOff val="35000"/>
                </a:schemeClr>
              </a:solidFill>
              <a:latin typeface="Myriad Pro" panose="020B0703030403020204" pitchFamily="34" charset="0"/>
            </a:rPr>
            <a:t>2023</a:t>
          </a:r>
          <a:r>
            <a:rPr lang="en-US" altLang="zh-CN" dirty="0"/>
            <a:t>   </a:t>
          </a:r>
          <a:endParaRPr lang="zh-CN" altLang="en-US" dirty="0"/>
        </a:p>
      </cdr:txBody>
    </cdr:sp>
  </cdr:relSizeAnchor>
  <cdr:relSizeAnchor xmlns:cdr="http://schemas.openxmlformats.org/drawingml/2006/chartDrawing">
    <cdr:from>
      <cdr:x>0.43454</cdr:x>
      <cdr:y>0.87138</cdr:y>
    </cdr:from>
    <cdr:to>
      <cdr:x>0.57712</cdr:x>
      <cdr:y>0.91771</cdr:y>
    </cdr:to>
    <cdr:sp macro="" textlink="">
      <cdr:nvSpPr>
        <cdr:cNvPr id="6" name="文本框 17">
          <a:extLst xmlns:a="http://schemas.openxmlformats.org/drawingml/2006/main">
            <a:ext uri="{FF2B5EF4-FFF2-40B4-BE49-F238E27FC236}">
              <a16:creationId xmlns:a16="http://schemas.microsoft.com/office/drawing/2014/main" id="{0D09C5DB-AC89-4B12-809F-A585D26BCA1A}"/>
            </a:ext>
          </a:extLst>
        </cdr:cNvPr>
        <cdr:cNvSpPr txBox="1"/>
      </cdr:nvSpPr>
      <cdr:spPr>
        <a:xfrm xmlns:a="http://schemas.openxmlformats.org/drawingml/2006/main">
          <a:off x="1877774" y="5210034"/>
          <a:ext cx="616129"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zh-CN" sz="1200" dirty="0">
              <a:solidFill>
                <a:schemeClr val="tx1">
                  <a:lumMod val="65000"/>
                  <a:lumOff val="35000"/>
                </a:schemeClr>
              </a:solidFill>
              <a:latin typeface="Myriad Pro" panose="020B0703030403020204" pitchFamily="34" charset="0"/>
            </a:rPr>
            <a:t>2021</a:t>
          </a:r>
          <a:r>
            <a:rPr lang="en-US" altLang="zh-CN" dirty="0"/>
            <a:t>   </a:t>
          </a:r>
          <a:endParaRPr lang="zh-CN" altLang="en-US"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5AB7E4-9C91-45A6-B74D-0BFDE3FC5949}" type="datetimeFigureOut">
              <a:rPr lang="fr-FR" smtClean="0"/>
              <a:pPr/>
              <a:t>26/11/2024</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60F1AF-52BA-447B-AE47-BAEAB32B3E5A}" type="slidenum">
              <a:rPr lang="fr-FR" smtClean="0"/>
              <a:pPr/>
              <a:t>‹#›</a:t>
            </a:fld>
            <a:endParaRPr lang="fr-FR" dirty="0"/>
          </a:p>
        </p:txBody>
      </p:sp>
    </p:spTree>
    <p:extLst>
      <p:ext uri="{BB962C8B-B14F-4D97-AF65-F5344CB8AC3E}">
        <p14:creationId xmlns:p14="http://schemas.microsoft.com/office/powerpoint/2010/main" val="1114182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B60F1AF-52BA-447B-AE47-BAEAB32B3E5A}" type="slidenum">
              <a:rPr lang="fr-FR" smtClean="0"/>
              <a:pPr/>
              <a:t>2</a:t>
            </a:fld>
            <a:endParaRPr lang="fr-FR" dirty="0"/>
          </a:p>
        </p:txBody>
      </p:sp>
    </p:spTree>
    <p:extLst>
      <p:ext uri="{BB962C8B-B14F-4D97-AF65-F5344CB8AC3E}">
        <p14:creationId xmlns:p14="http://schemas.microsoft.com/office/powerpoint/2010/main" val="922359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Deglobalization is also sometimes referred to a near-shoring, which is opting for sourcing in a country in the same region, or reshoring, bringing domestic product manufacturing back to your home country.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Although there are costs associated with deglobalization, the move to restructure your supply chain and find alternate suppliers can help build resilience to the next big disruption.</a:t>
            </a:r>
            <a:endParaRPr lang="zh-CN" altLang="en-US" dirty="0"/>
          </a:p>
          <a:p>
            <a:endParaRPr lang="zh-CN" altLang="en-US" dirty="0"/>
          </a:p>
        </p:txBody>
      </p:sp>
      <p:sp>
        <p:nvSpPr>
          <p:cNvPr id="4" name="灯片编号占位符 3"/>
          <p:cNvSpPr>
            <a:spLocks noGrp="1"/>
          </p:cNvSpPr>
          <p:nvPr>
            <p:ph type="sldNum" sz="quarter" idx="5"/>
          </p:nvPr>
        </p:nvSpPr>
        <p:spPr/>
        <p:txBody>
          <a:bodyPr/>
          <a:lstStyle/>
          <a:p>
            <a:fld id="{6B60F1AF-52BA-447B-AE47-BAEAB32B3E5A}" type="slidenum">
              <a:rPr lang="fr-FR" smtClean="0"/>
              <a:pPr/>
              <a:t>3</a:t>
            </a:fld>
            <a:endParaRPr lang="fr-FR" dirty="0"/>
          </a:p>
        </p:txBody>
      </p:sp>
    </p:spTree>
    <p:extLst>
      <p:ext uri="{BB962C8B-B14F-4D97-AF65-F5344CB8AC3E}">
        <p14:creationId xmlns:p14="http://schemas.microsoft.com/office/powerpoint/2010/main" val="3344219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幻灯片图像占位符 1">
            <a:extLst>
              <a:ext uri="{FF2B5EF4-FFF2-40B4-BE49-F238E27FC236}">
                <a16:creationId xmlns:a16="http://schemas.microsoft.com/office/drawing/2014/main" id="{0072DD45-7629-4A80-B5E7-ED54D43069D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备注占位符 2">
            <a:extLst>
              <a:ext uri="{FF2B5EF4-FFF2-40B4-BE49-F238E27FC236}">
                <a16:creationId xmlns:a16="http://schemas.microsoft.com/office/drawing/2014/main" id="{94592288-2349-4008-BFFB-2B7710F0F7B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zh-CN" dirty="0"/>
              <a:t>Providing widespread access is challenging for low-income and middle-income countries (LMICs). They have a disproportionately large share of the global burden of disease but a disproportionately low share of global healthcare resources.</a:t>
            </a:r>
          </a:p>
          <a:p>
            <a:pPr lvl="0"/>
            <a:r>
              <a:rPr lang="en-US" altLang="zh-CN" sz="1200" kern="1200" dirty="0">
                <a:solidFill>
                  <a:schemeClr val="tx1"/>
                </a:solidFill>
                <a:effectLst/>
                <a:latin typeface="+mn-lt"/>
                <a:ea typeface="+mn-ea"/>
                <a:cs typeface="+mn-cs"/>
              </a:rPr>
              <a:t>The IVD supply chain is highly complex, involving a variety of raw materials, consumables, and equipment. The absence of any single link can lead to the stagnation of the entire production process.</a:t>
            </a:r>
            <a:endParaRPr kumimoji="0" lang="en-US" altLang="zh-CN" sz="1200" b="0" i="0" u="none" strike="noStrike" kern="1200" cap="none" spc="0" normalizeH="0" baseline="0" dirty="0">
              <a:ln>
                <a:noFill/>
              </a:ln>
              <a:solidFill>
                <a:schemeClr val="tx1"/>
              </a:solidFill>
              <a:effectLst/>
              <a:uLnTx/>
              <a:uFillTx/>
              <a:latin typeface="+mn-lt"/>
              <a:ea typeface="+mn-ea"/>
              <a:cs typeface="+mn-cs"/>
            </a:endParaRPr>
          </a:p>
          <a:p>
            <a:pPr lvl="0"/>
            <a:endParaRPr kumimoji="0" lang="en-US" altLang="zh-CN" sz="1200" b="0" i="0" u="none" strike="noStrike" kern="1200" cap="none" spc="0" normalizeH="0" baseline="0" noProof="0" dirty="0">
              <a:ln>
                <a:noFill/>
              </a:ln>
              <a:solidFill>
                <a:schemeClr val="tx1"/>
              </a:solidFill>
              <a:effectLst/>
              <a:uLnTx/>
              <a:uFillTx/>
              <a:latin typeface="+mn-lt"/>
              <a:ea typeface="+mn-ea"/>
              <a:cs typeface="+mn-cs"/>
              <a:sym typeface="Arial" pitchFamily="34" charset="0"/>
            </a:endParaRPr>
          </a:p>
          <a:p>
            <a:pPr lvl="0"/>
            <a:r>
              <a:rPr kumimoji="0" lang="en-US" altLang="zh-CN" sz="1200" b="1" i="0" u="none" strike="noStrike" kern="1200" cap="none" spc="0" normalizeH="0" baseline="0" noProof="0" dirty="0">
                <a:ln>
                  <a:noFill/>
                </a:ln>
                <a:solidFill>
                  <a:srgbClr val="000000">
                    <a:lumMod val="65000"/>
                    <a:lumOff val="35000"/>
                  </a:srgbClr>
                </a:solidFill>
                <a:effectLst/>
                <a:uLnTx/>
                <a:uFillTx/>
                <a:latin typeface="微软雅黑" pitchFamily="34" charset="-122"/>
                <a:ea typeface="微软雅黑" pitchFamily="34" charset="-122"/>
                <a:cs typeface="+mn-cs"/>
                <a:sym typeface="Arial" pitchFamily="34" charset="0"/>
              </a:rPr>
              <a:t>Adaptability to Regulatory Changes</a:t>
            </a:r>
          </a:p>
          <a:p>
            <a:pPr lvl="0" algn="l"/>
            <a:r>
              <a:rPr lang="en-US" altLang="zh-CN" sz="1200" kern="1200" dirty="0">
                <a:solidFill>
                  <a:schemeClr val="tx1"/>
                </a:solidFill>
                <a:effectLst/>
                <a:latin typeface="+mn-lt"/>
                <a:ea typeface="+mn-ea"/>
                <a:cs typeface="+mn-cs"/>
              </a:rPr>
              <a:t>: The IVD market faces major challenges such as an uncertain regulatory environment, raw material shortages, and strict regulations on medical devices and testing. Particularly in the European Union, the regulatory approval timeline for IVD products is uncertain, and if regulatory authorities reject approval, investment in research and development may be wasted.</a:t>
            </a:r>
            <a:endParaRPr lang="zh-CN" altLang="zh-CN" sz="1200" kern="1200" dirty="0">
              <a:solidFill>
                <a:schemeClr val="tx1"/>
              </a:solidFill>
              <a:effectLst/>
              <a:latin typeface="+mn-lt"/>
              <a:ea typeface="+mn-ea"/>
              <a:cs typeface="+mn-cs"/>
            </a:endParaRPr>
          </a:p>
          <a:p>
            <a:pPr>
              <a:spcBef>
                <a:spcPct val="0"/>
              </a:spcBef>
            </a:pPr>
            <a:endParaRPr lang="zh-CN" altLang="en-US" dirty="0"/>
          </a:p>
        </p:txBody>
      </p:sp>
      <p:sp>
        <p:nvSpPr>
          <p:cNvPr id="11268" name="灯片编号占位符 3">
            <a:extLst>
              <a:ext uri="{FF2B5EF4-FFF2-40B4-BE49-F238E27FC236}">
                <a16:creationId xmlns:a16="http://schemas.microsoft.com/office/drawing/2014/main" id="{3AC531EC-A905-429B-A247-D92C6CE8494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4EDD7A1-A585-4E75-B7A0-5E615E600E76}" type="slidenum">
              <a:rPr kumimoji="0" lang="fr-FR" altLang="zh-CN"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fr-FR" altLang="zh-CN"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92500"/>
          </a:bodyPr>
          <a:lstStyle/>
          <a:p>
            <a:r>
              <a:rPr lang="en-US" altLang="zh-CN" dirty="0"/>
              <a:t>Upon completion of the transaction, </a:t>
            </a:r>
            <a:r>
              <a:rPr lang="en-US" altLang="zh-CN" dirty="0" err="1"/>
              <a:t>DiaSys</a:t>
            </a:r>
            <a:r>
              <a:rPr lang="en-US" altLang="zh-CN" dirty="0"/>
              <a:t> will be integrated into Mindray's system. With a unified team, both parties will work closely together to enhance products, facilitate joint development, expand platforms, and execute the </a:t>
            </a:r>
            <a:r>
              <a:rPr lang="en-US" altLang="zh-CN" dirty="0" err="1"/>
              <a:t>DiaSys</a:t>
            </a:r>
            <a:r>
              <a:rPr lang="en-US" altLang="zh-CN" dirty="0"/>
              <a:t> integration plan orderly and smoothly. This strategic alignment aims to substantially strengthen Mindray's global competitive edge in the In-vitro diagnostics business.</a:t>
            </a:r>
          </a:p>
          <a:p>
            <a:endParaRPr lang="en-US" altLang="zh-CN" dirty="0"/>
          </a:p>
          <a:p>
            <a:r>
              <a:rPr lang="en-US" altLang="zh-CN" b="1" dirty="0"/>
              <a:t>About </a:t>
            </a:r>
            <a:r>
              <a:rPr lang="en-US" altLang="zh-CN" b="1" dirty="0" err="1"/>
              <a:t>DiaSys</a:t>
            </a:r>
            <a:endParaRPr lang="en-US" altLang="zh-CN" b="1" dirty="0"/>
          </a:p>
          <a:p>
            <a:r>
              <a:rPr lang="en-US" altLang="zh-CN" dirty="0"/>
              <a:t>Established in 1991 and headquartered in </a:t>
            </a:r>
            <a:r>
              <a:rPr lang="en-US" altLang="zh-CN" dirty="0" err="1"/>
              <a:t>Holzheim</a:t>
            </a:r>
            <a:r>
              <a:rPr lang="en-US" altLang="zh-CN" dirty="0"/>
              <a:t>, Germany, </a:t>
            </a:r>
            <a:r>
              <a:rPr lang="en-US" altLang="zh-CN" dirty="0" err="1"/>
              <a:t>DiaSys</a:t>
            </a:r>
            <a:r>
              <a:rPr lang="en-US" altLang="zh-CN" dirty="0"/>
              <a:t> has over three decades of experience in the fields of In-vitro diagnostics reagents, calibrators, and controls. As the global pioneer in liquid-stable, ready-to-use biochemical reagents, </a:t>
            </a:r>
            <a:r>
              <a:rPr lang="en-US" altLang="zh-CN" dirty="0" err="1"/>
              <a:t>DiaSys</a:t>
            </a:r>
            <a:r>
              <a:rPr lang="en-US" altLang="zh-CN" dirty="0"/>
              <a:t> has established a solid reputation among its international customers. The company has built an extensive global supply chain system, with production facilities across Europe, APAC, and Latin America. </a:t>
            </a:r>
            <a:r>
              <a:rPr lang="en-US" altLang="zh-CN" dirty="0" err="1"/>
              <a:t>DiaSys</a:t>
            </a:r>
            <a:r>
              <a:rPr lang="en-US" altLang="zh-CN" dirty="0"/>
              <a:t> also possesses robust R&amp;D and production capabilities in calibrators and controls, ensuring the delivery of top-quality products to its customers.</a:t>
            </a:r>
          </a:p>
          <a:p>
            <a:endParaRPr lang="en-US" altLang="zh-CN" dirty="0"/>
          </a:p>
          <a:p>
            <a:r>
              <a:rPr lang="en-US" altLang="zh-CN" dirty="0"/>
              <a:t>Going forward, Mindray will leverage </a:t>
            </a:r>
            <a:r>
              <a:rPr lang="en-US" altLang="zh-CN" dirty="0" err="1"/>
              <a:t>DiaSys</a:t>
            </a:r>
            <a:r>
              <a:rPr lang="en-US" altLang="zh-CN" dirty="0"/>
              <a:t>’ global supply platforms and international team of professionals to expedite overseas supply chain construction, in order to achieve the further expansion into medium to large volume customer segments worldwide, and offer more timely and comprehensive professional service to clients.</a:t>
            </a:r>
          </a:p>
          <a:p>
            <a:br>
              <a:rPr lang="en-US" altLang="zh-CN" dirty="0"/>
            </a:br>
            <a:r>
              <a:rPr lang="en-US" altLang="zh-CN" dirty="0"/>
              <a:t>At the same time, </a:t>
            </a:r>
            <a:r>
              <a:rPr lang="en-US" altLang="zh-CN" dirty="0" err="1"/>
              <a:t>DiaSys</a:t>
            </a:r>
            <a:r>
              <a:rPr lang="en-US" altLang="zh-CN" dirty="0"/>
              <a:t>’ extensive experience in clinical chemistry is also expected to bring synergies to Mindray's IVD business. </a:t>
            </a:r>
            <a:r>
              <a:rPr lang="en-US" altLang="zh-CN" dirty="0" err="1"/>
              <a:t>DiaSys’s</a:t>
            </a:r>
            <a:r>
              <a:rPr lang="en-US" altLang="zh-CN" dirty="0"/>
              <a:t> ability to develop and produce IVD controls and calibrators will complement Mindray’s IVD product offering and enhance its system performance.</a:t>
            </a:r>
          </a:p>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60F1AF-52BA-447B-AE47-BAEAB32B3E5A}"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F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70784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B60F1AF-52BA-447B-AE47-BAEAB32B3E5A}" type="slidenum">
              <a:rPr lang="fr-FR" smtClean="0"/>
              <a:pPr/>
              <a:t>7</a:t>
            </a:fld>
            <a:endParaRPr lang="fr-FR" dirty="0"/>
          </a:p>
        </p:txBody>
      </p:sp>
    </p:spTree>
    <p:extLst>
      <p:ext uri="{BB962C8B-B14F-4D97-AF65-F5344CB8AC3E}">
        <p14:creationId xmlns:p14="http://schemas.microsoft.com/office/powerpoint/2010/main" val="2146943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F6D7BC97-55FE-4309-BBAE-EA3D80F9515E}" type="slidenum">
              <a:rPr lang="fr-FR" sz="1400" b="0" smtClean="0"/>
              <a:pPr/>
              <a:t>‹#›</a:t>
            </a:fld>
            <a:r>
              <a:rPr lang="fr-FR" dirty="0"/>
              <a:t> </a:t>
            </a:r>
          </a:p>
        </p:txBody>
      </p:sp>
      <p:sp>
        <p:nvSpPr>
          <p:cNvPr id="13" name="Text Placeholder 6"/>
          <p:cNvSpPr>
            <a:spLocks noGrp="1"/>
          </p:cNvSpPr>
          <p:nvPr>
            <p:ph type="body" sz="quarter" idx="13" hasCustomPrompt="1"/>
          </p:nvPr>
        </p:nvSpPr>
        <p:spPr>
          <a:xfrm>
            <a:off x="575734" y="1440000"/>
            <a:ext cx="11040533" cy="2160000"/>
          </a:xfrm>
          <a:prstGeom prst="rect">
            <a:avLst/>
          </a:prstGeom>
        </p:spPr>
        <p:txBody>
          <a:bodyPr anchor="ctr">
            <a:noAutofit/>
          </a:bodyPr>
          <a:lstStyle>
            <a:lvl1pPr algn="l">
              <a:spcBef>
                <a:spcPts val="0"/>
              </a:spcBef>
              <a:defRPr sz="2800" b="1">
                <a:solidFill>
                  <a:srgbClr val="0BBBEF"/>
                </a:solidFill>
                <a:latin typeface="+mn-lt"/>
              </a:defRPr>
            </a:lvl1pPr>
          </a:lstStyle>
          <a:p>
            <a:pPr lvl="0"/>
            <a:r>
              <a:rPr lang="en-GB" noProof="0" dirty="0"/>
              <a:t>Click to add presentation title</a:t>
            </a:r>
          </a:p>
        </p:txBody>
      </p:sp>
      <p:sp>
        <p:nvSpPr>
          <p:cNvPr id="15" name="Text Placeholder 6"/>
          <p:cNvSpPr>
            <a:spLocks noGrp="1"/>
          </p:cNvSpPr>
          <p:nvPr>
            <p:ph type="body" sz="quarter" idx="14" hasCustomPrompt="1"/>
          </p:nvPr>
        </p:nvSpPr>
        <p:spPr>
          <a:xfrm>
            <a:off x="575734" y="3960000"/>
            <a:ext cx="11040533" cy="1800000"/>
          </a:xfrm>
          <a:prstGeom prst="rect">
            <a:avLst/>
          </a:prstGeom>
        </p:spPr>
        <p:txBody>
          <a:bodyPr>
            <a:noAutofit/>
          </a:bodyPr>
          <a:lstStyle>
            <a:lvl1pPr algn="r">
              <a:spcBef>
                <a:spcPts val="0"/>
              </a:spcBef>
              <a:defRPr sz="2000" baseline="0">
                <a:solidFill>
                  <a:srgbClr val="0072BB"/>
                </a:solidFill>
                <a:latin typeface="+mn-lt"/>
              </a:defRPr>
            </a:lvl1pPr>
          </a:lstStyle>
          <a:p>
            <a:pPr lvl="0"/>
            <a:r>
              <a:rPr lang="en-GB" noProof="0" dirty="0"/>
              <a:t>Click to add info about presenter</a:t>
            </a:r>
          </a:p>
        </p:txBody>
      </p:sp>
      <p:sp>
        <p:nvSpPr>
          <p:cNvPr id="6" name="Espace réservé de la date 3">
            <a:extLst>
              <a:ext uri="{FF2B5EF4-FFF2-40B4-BE49-F238E27FC236}">
                <a16:creationId xmlns:a16="http://schemas.microsoft.com/office/drawing/2014/main" id="{F31C967D-FF88-45A5-8DCB-E178DA889BAE}"/>
              </a:ext>
            </a:extLst>
          </p:cNvPr>
          <p:cNvSpPr>
            <a:spLocks noGrp="1"/>
          </p:cNvSpPr>
          <p:nvPr>
            <p:ph type="dt" sz="half" idx="2"/>
          </p:nvPr>
        </p:nvSpPr>
        <p:spPr>
          <a:xfrm>
            <a:off x="335360" y="6417333"/>
            <a:ext cx="4704523" cy="293117"/>
          </a:xfrm>
          <a:prstGeom prst="rect">
            <a:avLst/>
          </a:prstGeom>
        </p:spPr>
        <p:txBody>
          <a:bodyPr anchor="ctr"/>
          <a:lstStyle>
            <a:lvl1pPr algn="l">
              <a:defRPr sz="1000" b="0" i="0">
                <a:solidFill>
                  <a:schemeClr val="bg1"/>
                </a:solidFill>
                <a:latin typeface="Arial"/>
                <a:cs typeface="Helvetica Light"/>
              </a:defRPr>
            </a:lvl1pPr>
          </a:lstStyle>
          <a:p>
            <a:r>
              <a:rPr lang="en-US"/>
              <a:t>Hybrid Joint Meeting                               2 - 6 December 2024</a:t>
            </a:r>
            <a:endParaRPr lang="en-GB" dirty="0"/>
          </a:p>
        </p:txBody>
      </p:sp>
      <p:cxnSp>
        <p:nvCxnSpPr>
          <p:cNvPr id="7" name="Connecteur droit 9">
            <a:extLst>
              <a:ext uri="{FF2B5EF4-FFF2-40B4-BE49-F238E27FC236}">
                <a16:creationId xmlns:a16="http://schemas.microsoft.com/office/drawing/2014/main" id="{1D9ACA3F-2788-4054-A2FA-BC30D8DEC029}"/>
              </a:ext>
            </a:extLst>
          </p:cNvPr>
          <p:cNvCxnSpPr/>
          <p:nvPr userDrawn="1"/>
        </p:nvCxnSpPr>
        <p:spPr>
          <a:xfrm>
            <a:off x="2189833" y="6421586"/>
            <a:ext cx="0" cy="288032"/>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0879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noProof="0" dirty="0"/>
              <a:t>Click to add slide title</a:t>
            </a:r>
          </a:p>
        </p:txBody>
      </p:sp>
      <p:sp>
        <p:nvSpPr>
          <p:cNvPr id="6" name="Text Placeholder 6"/>
          <p:cNvSpPr>
            <a:spLocks noGrp="1"/>
          </p:cNvSpPr>
          <p:nvPr>
            <p:ph type="body" sz="quarter" idx="13" hasCustomPrompt="1"/>
          </p:nvPr>
        </p:nvSpPr>
        <p:spPr>
          <a:xfrm>
            <a:off x="575734" y="2088000"/>
            <a:ext cx="11040533" cy="3600000"/>
          </a:xfrm>
          <a:prstGeom prst="rect">
            <a:avLst/>
          </a:prstGeom>
        </p:spPr>
        <p:txBody>
          <a:bodyPr>
            <a:noAutofit/>
          </a:bodyPr>
          <a:lstStyle>
            <a:lvl1pPr>
              <a:spcBef>
                <a:spcPts val="0"/>
              </a:spcBef>
              <a:defRPr sz="2400">
                <a:solidFill>
                  <a:schemeClr val="tx1"/>
                </a:solidFill>
                <a:latin typeface="+mn-lt"/>
              </a:defRPr>
            </a:lvl1pPr>
          </a:lstStyle>
          <a:p>
            <a:pPr lvl="0"/>
            <a:r>
              <a:rPr lang="en-GB" noProof="0" dirty="0"/>
              <a:t>Click to add text</a:t>
            </a:r>
          </a:p>
        </p:txBody>
      </p:sp>
      <p:sp>
        <p:nvSpPr>
          <p:cNvPr id="8" name="Footer Placeholder 7"/>
          <p:cNvSpPr>
            <a:spLocks noGrp="1"/>
          </p:cNvSpPr>
          <p:nvPr>
            <p:ph type="ftr" sz="quarter" idx="15"/>
          </p:nvPr>
        </p:nvSpPr>
        <p:spPr/>
        <p:txBody>
          <a:bodyPr/>
          <a:lstStyle/>
          <a:p>
            <a:endParaRPr lang="en-GB" noProof="0" dirty="0"/>
          </a:p>
        </p:txBody>
      </p:sp>
      <p:sp>
        <p:nvSpPr>
          <p:cNvPr id="9" name="Slide Number Placeholder 8"/>
          <p:cNvSpPr>
            <a:spLocks noGrp="1"/>
          </p:cNvSpPr>
          <p:nvPr>
            <p:ph type="sldNum" sz="quarter" idx="16"/>
          </p:nvPr>
        </p:nvSpPr>
        <p:spPr/>
        <p:txBody>
          <a:bodyPr/>
          <a:lstStyle/>
          <a:p>
            <a:fld id="{F6D7BC97-55FE-4309-BBAE-EA3D80F9515E}" type="slidenum">
              <a:rPr lang="fr-FR" sz="1400" b="0" smtClean="0"/>
              <a:pPr/>
              <a:t>‹#›</a:t>
            </a:fld>
            <a:r>
              <a:rPr lang="fr-FR" dirty="0"/>
              <a:t> </a:t>
            </a:r>
          </a:p>
        </p:txBody>
      </p:sp>
      <p:sp>
        <p:nvSpPr>
          <p:cNvPr id="10" name="Espace réservé de la date 3">
            <a:extLst>
              <a:ext uri="{FF2B5EF4-FFF2-40B4-BE49-F238E27FC236}">
                <a16:creationId xmlns:a16="http://schemas.microsoft.com/office/drawing/2014/main" id="{DF03D323-4D5C-4090-A055-7376CF9C0D69}"/>
              </a:ext>
            </a:extLst>
          </p:cNvPr>
          <p:cNvSpPr>
            <a:spLocks noGrp="1"/>
          </p:cNvSpPr>
          <p:nvPr>
            <p:ph type="dt" sz="half" idx="2"/>
          </p:nvPr>
        </p:nvSpPr>
        <p:spPr>
          <a:xfrm>
            <a:off x="335360" y="6417333"/>
            <a:ext cx="4704523" cy="293117"/>
          </a:xfrm>
          <a:prstGeom prst="rect">
            <a:avLst/>
          </a:prstGeom>
        </p:spPr>
        <p:txBody>
          <a:bodyPr anchor="ctr"/>
          <a:lstStyle>
            <a:lvl1pPr algn="l">
              <a:defRPr sz="1000" b="0" i="0">
                <a:solidFill>
                  <a:schemeClr val="bg1"/>
                </a:solidFill>
                <a:latin typeface="Arial"/>
                <a:cs typeface="Helvetica Light"/>
              </a:defRPr>
            </a:lvl1pPr>
          </a:lstStyle>
          <a:p>
            <a:r>
              <a:rPr lang="en-US"/>
              <a:t>Hybrid Joint Meeting                               2 - 6 December 2024</a:t>
            </a:r>
            <a:endParaRPr lang="en-GB" dirty="0"/>
          </a:p>
        </p:txBody>
      </p:sp>
      <p:cxnSp>
        <p:nvCxnSpPr>
          <p:cNvPr id="11" name="Connecteur droit 9">
            <a:extLst>
              <a:ext uri="{FF2B5EF4-FFF2-40B4-BE49-F238E27FC236}">
                <a16:creationId xmlns:a16="http://schemas.microsoft.com/office/drawing/2014/main" id="{2468E39B-13A2-4349-99E7-7E8D52818F92}"/>
              </a:ext>
            </a:extLst>
          </p:cNvPr>
          <p:cNvCxnSpPr/>
          <p:nvPr userDrawn="1"/>
        </p:nvCxnSpPr>
        <p:spPr>
          <a:xfrm>
            <a:off x="2189833" y="6421586"/>
            <a:ext cx="0" cy="288032"/>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5556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bject">
    <p:spTree>
      <p:nvGrpSpPr>
        <p:cNvPr id="1" name=""/>
        <p:cNvGrpSpPr/>
        <p:nvPr/>
      </p:nvGrpSpPr>
      <p:grpSpPr>
        <a:xfrm>
          <a:off x="0" y="0"/>
          <a:ext cx="0" cy="0"/>
          <a:chOff x="0" y="0"/>
          <a:chExt cx="0" cy="0"/>
        </a:xfrm>
      </p:grpSpPr>
      <p:sp>
        <p:nvSpPr>
          <p:cNvPr id="7" name="Content Placeholder 6"/>
          <p:cNvSpPr>
            <a:spLocks noGrp="1"/>
          </p:cNvSpPr>
          <p:nvPr>
            <p:ph sz="quarter" idx="14" hasCustomPrompt="1"/>
          </p:nvPr>
        </p:nvSpPr>
        <p:spPr>
          <a:xfrm>
            <a:off x="575734" y="2088000"/>
            <a:ext cx="11040533" cy="3600000"/>
          </a:xfrm>
          <a:prstGeom prst="rect">
            <a:avLst/>
          </a:prstGeom>
        </p:spPr>
        <p:txBody>
          <a:bodyPr/>
          <a:lstStyle>
            <a:lvl1pPr>
              <a:spcBef>
                <a:spcPts val="0"/>
              </a:spcBef>
              <a:defRPr sz="2400">
                <a:solidFill>
                  <a:schemeClr val="tx1"/>
                </a:solidFill>
                <a:latin typeface="+mj-lt"/>
              </a:defRPr>
            </a:lvl1pPr>
            <a:lvl3pPr marL="1257300" indent="-342900">
              <a:buFont typeface="Lucida Grande"/>
              <a:buChar char="–"/>
              <a:defRPr/>
            </a:lvl3pPr>
            <a:lvl4pPr marL="1714500" indent="-342900">
              <a:buFont typeface="Lucida Grande"/>
              <a:buChar char="–"/>
              <a:defRPr/>
            </a:lvl4pPr>
            <a:lvl5pPr marL="2171700" indent="-342900">
              <a:buFont typeface="Lucida Grande"/>
              <a:buChar char="–"/>
              <a:defRPr/>
            </a:lvl5pPr>
          </a:lstStyle>
          <a:p>
            <a:pPr lvl="0"/>
            <a:r>
              <a:rPr lang="en-GB" noProof="0" dirty="0"/>
              <a:t>Click to add object</a:t>
            </a:r>
          </a:p>
        </p:txBody>
      </p:sp>
      <p:sp>
        <p:nvSpPr>
          <p:cNvPr id="8" name="Title 7"/>
          <p:cNvSpPr>
            <a:spLocks noGrp="1"/>
          </p:cNvSpPr>
          <p:nvPr>
            <p:ph type="title" hasCustomPrompt="1"/>
          </p:nvPr>
        </p:nvSpPr>
        <p:spPr/>
        <p:txBody>
          <a:bodyPr/>
          <a:lstStyle/>
          <a:p>
            <a:r>
              <a:rPr lang="en-GB" noProof="0" dirty="0"/>
              <a:t>Click to add slide title</a:t>
            </a:r>
          </a:p>
        </p:txBody>
      </p:sp>
      <p:sp>
        <p:nvSpPr>
          <p:cNvPr id="10" name="Footer Placeholder 9"/>
          <p:cNvSpPr>
            <a:spLocks noGrp="1"/>
          </p:cNvSpPr>
          <p:nvPr>
            <p:ph type="ftr" sz="quarter" idx="16"/>
          </p:nvPr>
        </p:nvSpPr>
        <p:spPr/>
        <p:txBody>
          <a:bodyPr/>
          <a:lstStyle/>
          <a:p>
            <a:endParaRPr lang="en-GB" noProof="0" dirty="0"/>
          </a:p>
        </p:txBody>
      </p:sp>
      <p:sp>
        <p:nvSpPr>
          <p:cNvPr id="11" name="Slide Number Placeholder 10"/>
          <p:cNvSpPr>
            <a:spLocks noGrp="1"/>
          </p:cNvSpPr>
          <p:nvPr>
            <p:ph type="sldNum" sz="quarter" idx="17"/>
          </p:nvPr>
        </p:nvSpPr>
        <p:spPr/>
        <p:txBody>
          <a:bodyPr/>
          <a:lstStyle/>
          <a:p>
            <a:fld id="{F6D7BC97-55FE-4309-BBAE-EA3D80F9515E}" type="slidenum">
              <a:rPr lang="fr-FR" sz="1400" b="0" smtClean="0"/>
              <a:pPr/>
              <a:t>‹#›</a:t>
            </a:fld>
            <a:r>
              <a:rPr lang="fr-FR" dirty="0"/>
              <a:t> </a:t>
            </a:r>
          </a:p>
        </p:txBody>
      </p:sp>
      <p:sp>
        <p:nvSpPr>
          <p:cNvPr id="12" name="Espace réservé de la date 3">
            <a:extLst>
              <a:ext uri="{FF2B5EF4-FFF2-40B4-BE49-F238E27FC236}">
                <a16:creationId xmlns:a16="http://schemas.microsoft.com/office/drawing/2014/main" id="{07CA3697-8A4D-48B8-9F77-EBA08438B8CD}"/>
              </a:ext>
            </a:extLst>
          </p:cNvPr>
          <p:cNvSpPr>
            <a:spLocks noGrp="1"/>
          </p:cNvSpPr>
          <p:nvPr>
            <p:ph type="dt" sz="half" idx="2"/>
          </p:nvPr>
        </p:nvSpPr>
        <p:spPr>
          <a:xfrm>
            <a:off x="335360" y="6417333"/>
            <a:ext cx="4704523" cy="293117"/>
          </a:xfrm>
          <a:prstGeom prst="rect">
            <a:avLst/>
          </a:prstGeom>
        </p:spPr>
        <p:txBody>
          <a:bodyPr anchor="ctr"/>
          <a:lstStyle>
            <a:lvl1pPr algn="l">
              <a:defRPr sz="1000" b="0" i="0">
                <a:solidFill>
                  <a:schemeClr val="bg1"/>
                </a:solidFill>
                <a:latin typeface="Arial"/>
                <a:cs typeface="Helvetica Light"/>
              </a:defRPr>
            </a:lvl1pPr>
          </a:lstStyle>
          <a:p>
            <a:r>
              <a:rPr lang="en-US"/>
              <a:t>Hybrid Joint Meeting                               2 - 6 December 2024</a:t>
            </a:r>
            <a:endParaRPr lang="en-GB" dirty="0"/>
          </a:p>
        </p:txBody>
      </p:sp>
      <p:cxnSp>
        <p:nvCxnSpPr>
          <p:cNvPr id="13" name="Connecteur droit 9">
            <a:extLst>
              <a:ext uri="{FF2B5EF4-FFF2-40B4-BE49-F238E27FC236}">
                <a16:creationId xmlns:a16="http://schemas.microsoft.com/office/drawing/2014/main" id="{F349C2CC-7F8B-439A-9EC1-B72A98605BB5}"/>
              </a:ext>
            </a:extLst>
          </p:cNvPr>
          <p:cNvCxnSpPr/>
          <p:nvPr userDrawn="1"/>
        </p:nvCxnSpPr>
        <p:spPr>
          <a:xfrm>
            <a:off x="2189833" y="6421586"/>
            <a:ext cx="0" cy="288032"/>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1842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
    <p:spTree>
      <p:nvGrpSpPr>
        <p:cNvPr id="1" name=""/>
        <p:cNvGrpSpPr/>
        <p:nvPr/>
      </p:nvGrpSpPr>
      <p:grpSpPr>
        <a:xfrm>
          <a:off x="0" y="0"/>
          <a:ext cx="0" cy="0"/>
          <a:chOff x="0" y="0"/>
          <a:chExt cx="0" cy="0"/>
        </a:xfrm>
      </p:grpSpPr>
      <p:sp>
        <p:nvSpPr>
          <p:cNvPr id="6" name="Text Placeholder 6"/>
          <p:cNvSpPr>
            <a:spLocks noGrp="1"/>
          </p:cNvSpPr>
          <p:nvPr>
            <p:ph type="body" sz="quarter" idx="13" hasCustomPrompt="1"/>
          </p:nvPr>
        </p:nvSpPr>
        <p:spPr>
          <a:xfrm>
            <a:off x="575734" y="2088000"/>
            <a:ext cx="11040533" cy="3600000"/>
          </a:xfrm>
          <a:prstGeom prst="rect">
            <a:avLst/>
          </a:prstGeom>
        </p:spPr>
        <p:txBody>
          <a:bodyPr>
            <a:noAutofit/>
          </a:bodyPr>
          <a:lstStyle>
            <a:lvl1pPr marL="360000" indent="-270000">
              <a:spcBef>
                <a:spcPts val="600"/>
              </a:spcBef>
              <a:buFont typeface="Arial" panose="020B0604020202020204" pitchFamily="34" charset="0"/>
              <a:buChar char="•"/>
              <a:defRPr sz="2400" baseline="0">
                <a:solidFill>
                  <a:schemeClr val="tx1"/>
                </a:solidFill>
                <a:latin typeface="+mn-lt"/>
              </a:defRPr>
            </a:lvl1pPr>
            <a:lvl2pPr marL="720000" indent="-270000">
              <a:spcBef>
                <a:spcPts val="0"/>
              </a:spcBef>
              <a:buFont typeface="Arial" panose="020B0604020202020204" pitchFamily="34" charset="0"/>
              <a:buChar char="◦"/>
              <a:defRPr sz="2000" baseline="0"/>
            </a:lvl2pPr>
            <a:lvl3pPr marL="1080000" indent="-270000">
              <a:spcBef>
                <a:spcPts val="0"/>
              </a:spcBef>
              <a:buFont typeface="Arial" panose="020B0604020202020204" pitchFamily="34" charset="0"/>
              <a:buChar char="-"/>
              <a:defRPr sz="1800" baseline="0"/>
            </a:lvl3pPr>
            <a:lvl4pPr marL="1419225" indent="-257175">
              <a:spcBef>
                <a:spcPts val="0"/>
              </a:spcBef>
              <a:buFont typeface="Arial" panose="020B0604020202020204" pitchFamily="34" charset="0"/>
              <a:buChar char="−"/>
              <a:defRPr sz="1800" baseline="0"/>
            </a:lvl4pPr>
          </a:lstStyle>
          <a:p>
            <a:pPr lvl="0"/>
            <a:r>
              <a:rPr lang="en-GB" noProof="0" dirty="0"/>
              <a:t>Click to add first level bullet text</a:t>
            </a:r>
          </a:p>
          <a:p>
            <a:pPr lvl="1"/>
            <a:r>
              <a:rPr lang="en-GB" noProof="0" dirty="0"/>
              <a:t>Second level</a:t>
            </a:r>
          </a:p>
          <a:p>
            <a:pPr lvl="2"/>
            <a:r>
              <a:rPr lang="en-GB" noProof="0" dirty="0"/>
              <a:t>Third level</a:t>
            </a:r>
          </a:p>
        </p:txBody>
      </p:sp>
      <p:sp>
        <p:nvSpPr>
          <p:cNvPr id="10" name="Title 9"/>
          <p:cNvSpPr>
            <a:spLocks noGrp="1"/>
          </p:cNvSpPr>
          <p:nvPr>
            <p:ph type="title" hasCustomPrompt="1"/>
          </p:nvPr>
        </p:nvSpPr>
        <p:spPr/>
        <p:txBody>
          <a:bodyPr/>
          <a:lstStyle/>
          <a:p>
            <a:r>
              <a:rPr lang="en-GB" noProof="0" dirty="0"/>
              <a:t>Click to add slide title</a:t>
            </a:r>
          </a:p>
        </p:txBody>
      </p:sp>
      <p:sp>
        <p:nvSpPr>
          <p:cNvPr id="12" name="Footer Placeholder 11"/>
          <p:cNvSpPr>
            <a:spLocks noGrp="1"/>
          </p:cNvSpPr>
          <p:nvPr>
            <p:ph type="ftr" sz="quarter" idx="15"/>
          </p:nvPr>
        </p:nvSpPr>
        <p:spPr/>
        <p:txBody>
          <a:bodyPr/>
          <a:lstStyle/>
          <a:p>
            <a:endParaRPr lang="en-GB" noProof="0" dirty="0"/>
          </a:p>
        </p:txBody>
      </p:sp>
      <p:sp>
        <p:nvSpPr>
          <p:cNvPr id="13" name="Slide Number Placeholder 12"/>
          <p:cNvSpPr>
            <a:spLocks noGrp="1"/>
          </p:cNvSpPr>
          <p:nvPr>
            <p:ph type="sldNum" sz="quarter" idx="16"/>
          </p:nvPr>
        </p:nvSpPr>
        <p:spPr/>
        <p:txBody>
          <a:bodyPr/>
          <a:lstStyle/>
          <a:p>
            <a:fld id="{F6D7BC97-55FE-4309-BBAE-EA3D80F9515E}" type="slidenum">
              <a:rPr lang="fr-FR" sz="1400" b="0" smtClean="0"/>
              <a:pPr/>
              <a:t>‹#›</a:t>
            </a:fld>
            <a:r>
              <a:rPr lang="fr-FR" dirty="0"/>
              <a:t> </a:t>
            </a:r>
          </a:p>
        </p:txBody>
      </p:sp>
      <p:sp>
        <p:nvSpPr>
          <p:cNvPr id="7" name="Espace réservé de la date 3">
            <a:extLst>
              <a:ext uri="{FF2B5EF4-FFF2-40B4-BE49-F238E27FC236}">
                <a16:creationId xmlns:a16="http://schemas.microsoft.com/office/drawing/2014/main" id="{5721A464-C518-40C7-A858-BBB3834C4789}"/>
              </a:ext>
            </a:extLst>
          </p:cNvPr>
          <p:cNvSpPr>
            <a:spLocks noGrp="1"/>
          </p:cNvSpPr>
          <p:nvPr>
            <p:ph type="dt" sz="half" idx="2"/>
          </p:nvPr>
        </p:nvSpPr>
        <p:spPr>
          <a:xfrm>
            <a:off x="335360" y="6417333"/>
            <a:ext cx="4704523" cy="293117"/>
          </a:xfrm>
          <a:prstGeom prst="rect">
            <a:avLst/>
          </a:prstGeom>
        </p:spPr>
        <p:txBody>
          <a:bodyPr anchor="ctr"/>
          <a:lstStyle>
            <a:lvl1pPr algn="l">
              <a:defRPr sz="1000" b="0" i="0">
                <a:solidFill>
                  <a:schemeClr val="bg1"/>
                </a:solidFill>
                <a:latin typeface="Arial"/>
                <a:cs typeface="Helvetica Light"/>
              </a:defRPr>
            </a:lvl1pPr>
          </a:lstStyle>
          <a:p>
            <a:r>
              <a:rPr lang="en-US"/>
              <a:t>Hybrid Joint Meeting                               2 - 6 December 2024</a:t>
            </a:r>
            <a:endParaRPr lang="en-GB" dirty="0"/>
          </a:p>
        </p:txBody>
      </p:sp>
      <p:cxnSp>
        <p:nvCxnSpPr>
          <p:cNvPr id="8" name="Connecteur droit 9">
            <a:extLst>
              <a:ext uri="{FF2B5EF4-FFF2-40B4-BE49-F238E27FC236}">
                <a16:creationId xmlns:a16="http://schemas.microsoft.com/office/drawing/2014/main" id="{C0F9BF41-3F0C-4266-8F0B-FF7488A01BAC}"/>
              </a:ext>
            </a:extLst>
          </p:cNvPr>
          <p:cNvCxnSpPr/>
          <p:nvPr userDrawn="1"/>
        </p:nvCxnSpPr>
        <p:spPr>
          <a:xfrm>
            <a:off x="2189833" y="6421586"/>
            <a:ext cx="0" cy="288032"/>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1966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cxnSp>
        <p:nvCxnSpPr>
          <p:cNvPr id="4" name="Connecteur droit 9">
            <a:extLst>
              <a:ext uri="{FF2B5EF4-FFF2-40B4-BE49-F238E27FC236}">
                <a16:creationId xmlns:a16="http://schemas.microsoft.com/office/drawing/2014/main" id="{29B06A5F-86C1-4D3D-A11D-A2221BE06CF0}"/>
              </a:ext>
            </a:extLst>
          </p:cNvPr>
          <p:cNvCxnSpPr/>
          <p:nvPr userDrawn="1"/>
        </p:nvCxnSpPr>
        <p:spPr>
          <a:xfrm>
            <a:off x="2189163" y="6421438"/>
            <a:ext cx="0" cy="288925"/>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 name="Text Placeholder 6"/>
          <p:cNvSpPr>
            <a:spLocks noGrp="1"/>
          </p:cNvSpPr>
          <p:nvPr>
            <p:ph type="body" sz="quarter" idx="13"/>
          </p:nvPr>
        </p:nvSpPr>
        <p:spPr>
          <a:xfrm>
            <a:off x="575734" y="1440000"/>
            <a:ext cx="11040533" cy="2160000"/>
          </a:xfrm>
          <a:prstGeom prst="rect">
            <a:avLst/>
          </a:prstGeom>
        </p:spPr>
        <p:txBody>
          <a:bodyPr anchor="ctr">
            <a:noAutofit/>
          </a:bodyPr>
          <a:lstStyle>
            <a:lvl1pPr algn="l">
              <a:spcBef>
                <a:spcPts val="0"/>
              </a:spcBef>
              <a:defRPr sz="2800" b="1">
                <a:solidFill>
                  <a:srgbClr val="0BBBEF"/>
                </a:solidFill>
                <a:latin typeface="+mn-lt"/>
              </a:defRPr>
            </a:lvl1pPr>
          </a:lstStyle>
          <a:p>
            <a:pPr lvl="0"/>
            <a:r>
              <a:rPr lang="zh-CN" altLang="en-US" noProof="0"/>
              <a:t>编辑母版文本样式</a:t>
            </a:r>
          </a:p>
        </p:txBody>
      </p:sp>
      <p:sp>
        <p:nvSpPr>
          <p:cNvPr id="15" name="Text Placeholder 6"/>
          <p:cNvSpPr>
            <a:spLocks noGrp="1"/>
          </p:cNvSpPr>
          <p:nvPr>
            <p:ph type="body" sz="quarter" idx="14"/>
          </p:nvPr>
        </p:nvSpPr>
        <p:spPr>
          <a:xfrm>
            <a:off x="575734" y="3960000"/>
            <a:ext cx="11040533" cy="1800000"/>
          </a:xfrm>
          <a:prstGeom prst="rect">
            <a:avLst/>
          </a:prstGeom>
        </p:spPr>
        <p:txBody>
          <a:bodyPr>
            <a:noAutofit/>
          </a:bodyPr>
          <a:lstStyle>
            <a:lvl1pPr algn="r">
              <a:spcBef>
                <a:spcPts val="0"/>
              </a:spcBef>
              <a:defRPr sz="2000" baseline="0">
                <a:solidFill>
                  <a:srgbClr val="0072BB"/>
                </a:solidFill>
                <a:latin typeface="+mn-lt"/>
              </a:defRPr>
            </a:lvl1pPr>
          </a:lstStyle>
          <a:p>
            <a:pPr lvl="0"/>
            <a:r>
              <a:rPr lang="zh-CN" altLang="en-US" noProof="0"/>
              <a:t>编辑母版文本样式</a:t>
            </a:r>
          </a:p>
        </p:txBody>
      </p:sp>
      <p:sp>
        <p:nvSpPr>
          <p:cNvPr id="5" name="Slide Number Placeholder 3">
            <a:extLst>
              <a:ext uri="{FF2B5EF4-FFF2-40B4-BE49-F238E27FC236}">
                <a16:creationId xmlns:a16="http://schemas.microsoft.com/office/drawing/2014/main" id="{FC3EB5E8-7A11-499F-9776-44F850810BBE}"/>
              </a:ext>
            </a:extLst>
          </p:cNvPr>
          <p:cNvSpPr>
            <a:spLocks noGrp="1"/>
          </p:cNvSpPr>
          <p:nvPr>
            <p:ph type="sldNum" sz="quarter" idx="15"/>
          </p:nvPr>
        </p:nvSpPr>
        <p:spPr/>
        <p:txBody>
          <a:bodyPr/>
          <a:lstStyle>
            <a:lvl1pPr>
              <a:defRPr/>
            </a:lvl1pPr>
          </a:lstStyle>
          <a:p>
            <a:pPr>
              <a:defRPr/>
            </a:pPr>
            <a:fld id="{83D860A0-78B9-42BF-8A87-AABB1DE88E27}" type="slidenum">
              <a:rPr lang="fr-FR"/>
              <a:pPr>
                <a:defRPr/>
              </a:pPr>
              <a:t>‹#›</a:t>
            </a:fld>
            <a:r>
              <a:rPr lang="fr-FR" sz="1800" b="1" dirty="0"/>
              <a:t> </a:t>
            </a:r>
          </a:p>
        </p:txBody>
      </p:sp>
      <p:sp>
        <p:nvSpPr>
          <p:cNvPr id="6" name="Espace réservé de la date 3">
            <a:extLst>
              <a:ext uri="{FF2B5EF4-FFF2-40B4-BE49-F238E27FC236}">
                <a16:creationId xmlns:a16="http://schemas.microsoft.com/office/drawing/2014/main" id="{17A9A57D-911B-4265-8CEE-117261306F9E}"/>
              </a:ext>
            </a:extLst>
          </p:cNvPr>
          <p:cNvSpPr>
            <a:spLocks noGrp="1"/>
          </p:cNvSpPr>
          <p:nvPr>
            <p:ph type="dt" sz="half" idx="16"/>
          </p:nvPr>
        </p:nvSpPr>
        <p:spPr/>
        <p:txBody>
          <a:bodyPr/>
          <a:lstStyle>
            <a:lvl1pPr>
              <a:defRPr/>
            </a:lvl1pPr>
          </a:lstStyle>
          <a:p>
            <a:r>
              <a:rPr lang="en-US" altLang="zh-CN"/>
              <a:t>Hybrid Joint Meeting                               2 - 6 December 2024</a:t>
            </a:r>
            <a:endParaRPr lang="en-GB" altLang="zh-CN"/>
          </a:p>
        </p:txBody>
      </p:sp>
    </p:spTree>
    <p:extLst>
      <p:ext uri="{BB962C8B-B14F-4D97-AF65-F5344CB8AC3E}">
        <p14:creationId xmlns:p14="http://schemas.microsoft.com/office/powerpoint/2010/main" val="3704880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cxnSp>
        <p:nvCxnSpPr>
          <p:cNvPr id="4" name="Connecteur droit 9">
            <a:extLst>
              <a:ext uri="{FF2B5EF4-FFF2-40B4-BE49-F238E27FC236}">
                <a16:creationId xmlns:a16="http://schemas.microsoft.com/office/drawing/2014/main" id="{827BD68D-E7E6-44D0-BDA8-46BF07CF2E45}"/>
              </a:ext>
            </a:extLst>
          </p:cNvPr>
          <p:cNvCxnSpPr/>
          <p:nvPr userDrawn="1"/>
        </p:nvCxnSpPr>
        <p:spPr>
          <a:xfrm>
            <a:off x="2189163" y="6421438"/>
            <a:ext cx="0" cy="288925"/>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zh-CN" altLang="en-US" noProof="0"/>
              <a:t>单击此处编辑母版标题样式</a:t>
            </a:r>
            <a:endParaRPr lang="en-GB" noProof="0" dirty="0"/>
          </a:p>
        </p:txBody>
      </p:sp>
      <p:sp>
        <p:nvSpPr>
          <p:cNvPr id="6" name="Text Placeholder 6"/>
          <p:cNvSpPr>
            <a:spLocks noGrp="1"/>
          </p:cNvSpPr>
          <p:nvPr>
            <p:ph type="body" sz="quarter" idx="13"/>
          </p:nvPr>
        </p:nvSpPr>
        <p:spPr>
          <a:xfrm>
            <a:off x="575734" y="2088000"/>
            <a:ext cx="11040533" cy="3600000"/>
          </a:xfrm>
          <a:prstGeom prst="rect">
            <a:avLst/>
          </a:prstGeom>
        </p:spPr>
        <p:txBody>
          <a:bodyPr>
            <a:noAutofit/>
          </a:bodyPr>
          <a:lstStyle>
            <a:lvl1pPr>
              <a:spcBef>
                <a:spcPts val="0"/>
              </a:spcBef>
              <a:defRPr sz="2400">
                <a:solidFill>
                  <a:schemeClr val="tx1"/>
                </a:solidFill>
                <a:latin typeface="+mn-lt"/>
              </a:defRPr>
            </a:lvl1pPr>
          </a:lstStyle>
          <a:p>
            <a:pPr lvl="0"/>
            <a:r>
              <a:rPr lang="zh-CN" altLang="en-US" noProof="0"/>
              <a:t>编辑母版文本样式</a:t>
            </a:r>
          </a:p>
        </p:txBody>
      </p:sp>
      <p:sp>
        <p:nvSpPr>
          <p:cNvPr id="5" name="Footer Placeholder 7">
            <a:extLst>
              <a:ext uri="{FF2B5EF4-FFF2-40B4-BE49-F238E27FC236}">
                <a16:creationId xmlns:a16="http://schemas.microsoft.com/office/drawing/2014/main" id="{908FEB40-EF44-4322-ABFE-266FC14949DA}"/>
              </a:ext>
            </a:extLst>
          </p:cNvPr>
          <p:cNvSpPr>
            <a:spLocks noGrp="1"/>
          </p:cNvSpPr>
          <p:nvPr>
            <p:ph type="ftr" sz="quarter" idx="14"/>
          </p:nvPr>
        </p:nvSpPr>
        <p:spPr/>
        <p:txBody>
          <a:bodyPr/>
          <a:lstStyle>
            <a:lvl1pPr>
              <a:defRPr/>
            </a:lvl1pPr>
          </a:lstStyle>
          <a:p>
            <a:endParaRPr lang="en-GB" altLang="zh-CN"/>
          </a:p>
        </p:txBody>
      </p:sp>
      <p:sp>
        <p:nvSpPr>
          <p:cNvPr id="7" name="Slide Number Placeholder 8">
            <a:extLst>
              <a:ext uri="{FF2B5EF4-FFF2-40B4-BE49-F238E27FC236}">
                <a16:creationId xmlns:a16="http://schemas.microsoft.com/office/drawing/2014/main" id="{AAC91654-4BA5-4007-AB79-C76E85D30C6C}"/>
              </a:ext>
            </a:extLst>
          </p:cNvPr>
          <p:cNvSpPr>
            <a:spLocks noGrp="1"/>
          </p:cNvSpPr>
          <p:nvPr>
            <p:ph type="sldNum" sz="quarter" idx="15"/>
          </p:nvPr>
        </p:nvSpPr>
        <p:spPr/>
        <p:txBody>
          <a:bodyPr/>
          <a:lstStyle>
            <a:lvl1pPr>
              <a:defRPr/>
            </a:lvl1pPr>
          </a:lstStyle>
          <a:p>
            <a:pPr>
              <a:defRPr/>
            </a:pPr>
            <a:fld id="{2BF49366-FFF9-4DD9-A30A-17EA163A0A90}" type="slidenum">
              <a:rPr lang="fr-FR"/>
              <a:pPr>
                <a:defRPr/>
              </a:pPr>
              <a:t>‹#›</a:t>
            </a:fld>
            <a:r>
              <a:rPr lang="fr-FR" sz="1800" b="1" dirty="0"/>
              <a:t> </a:t>
            </a:r>
          </a:p>
        </p:txBody>
      </p:sp>
      <p:sp>
        <p:nvSpPr>
          <p:cNvPr id="8" name="Espace réservé de la date 3">
            <a:extLst>
              <a:ext uri="{FF2B5EF4-FFF2-40B4-BE49-F238E27FC236}">
                <a16:creationId xmlns:a16="http://schemas.microsoft.com/office/drawing/2014/main" id="{DC467731-2234-4A46-83BA-4309B9F7F274}"/>
              </a:ext>
            </a:extLst>
          </p:cNvPr>
          <p:cNvSpPr>
            <a:spLocks noGrp="1"/>
          </p:cNvSpPr>
          <p:nvPr>
            <p:ph type="dt" sz="half" idx="16"/>
          </p:nvPr>
        </p:nvSpPr>
        <p:spPr/>
        <p:txBody>
          <a:bodyPr/>
          <a:lstStyle>
            <a:lvl1pPr>
              <a:defRPr/>
            </a:lvl1pPr>
          </a:lstStyle>
          <a:p>
            <a:r>
              <a:rPr lang="en-US" altLang="zh-CN"/>
              <a:t>Hybrid Joint Meeting                               2 - 6 December 2024</a:t>
            </a:r>
            <a:endParaRPr lang="en-GB" altLang="zh-CN"/>
          </a:p>
        </p:txBody>
      </p:sp>
    </p:spTree>
    <p:extLst>
      <p:ext uri="{BB962C8B-B14F-4D97-AF65-F5344CB8AC3E}">
        <p14:creationId xmlns:p14="http://schemas.microsoft.com/office/powerpoint/2010/main" val="3153189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bject">
    <p:spTree>
      <p:nvGrpSpPr>
        <p:cNvPr id="1" name=""/>
        <p:cNvGrpSpPr/>
        <p:nvPr/>
      </p:nvGrpSpPr>
      <p:grpSpPr>
        <a:xfrm>
          <a:off x="0" y="0"/>
          <a:ext cx="0" cy="0"/>
          <a:chOff x="0" y="0"/>
          <a:chExt cx="0" cy="0"/>
        </a:xfrm>
      </p:grpSpPr>
      <p:cxnSp>
        <p:nvCxnSpPr>
          <p:cNvPr id="4" name="Connecteur droit 9">
            <a:extLst>
              <a:ext uri="{FF2B5EF4-FFF2-40B4-BE49-F238E27FC236}">
                <a16:creationId xmlns:a16="http://schemas.microsoft.com/office/drawing/2014/main" id="{77C27E42-EED6-4DAF-AACE-EEAA950B4A6B}"/>
              </a:ext>
            </a:extLst>
          </p:cNvPr>
          <p:cNvCxnSpPr/>
          <p:nvPr userDrawn="1"/>
        </p:nvCxnSpPr>
        <p:spPr>
          <a:xfrm>
            <a:off x="2189163" y="6421438"/>
            <a:ext cx="0" cy="288925"/>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 name="Content Placeholder 6"/>
          <p:cNvSpPr>
            <a:spLocks noGrp="1"/>
          </p:cNvSpPr>
          <p:nvPr>
            <p:ph sz="quarter" idx="14"/>
          </p:nvPr>
        </p:nvSpPr>
        <p:spPr>
          <a:xfrm>
            <a:off x="575734" y="2088000"/>
            <a:ext cx="11040533" cy="3600000"/>
          </a:xfrm>
          <a:prstGeom prst="rect">
            <a:avLst/>
          </a:prstGeom>
        </p:spPr>
        <p:txBody>
          <a:bodyPr/>
          <a:lstStyle>
            <a:lvl1pPr>
              <a:spcBef>
                <a:spcPts val="0"/>
              </a:spcBef>
              <a:defRPr sz="2400">
                <a:solidFill>
                  <a:schemeClr val="tx1"/>
                </a:solidFill>
                <a:latin typeface="+mj-lt"/>
              </a:defRPr>
            </a:lvl1pPr>
            <a:lvl3pPr marL="1257300" indent="-342900">
              <a:buFont typeface="Lucida Grande"/>
              <a:buChar char="–"/>
              <a:defRPr/>
            </a:lvl3pPr>
            <a:lvl4pPr marL="1714500" indent="-342900">
              <a:buFont typeface="Lucida Grande"/>
              <a:buChar char="–"/>
              <a:defRPr/>
            </a:lvl4pPr>
            <a:lvl5pPr marL="2171700" indent="-342900">
              <a:buFont typeface="Lucida Grande"/>
              <a:buChar char="–"/>
              <a:defRPr/>
            </a:lvl5pPr>
          </a:lstStyle>
          <a:p>
            <a:pPr lvl="0"/>
            <a:r>
              <a:rPr lang="zh-CN" altLang="en-US" noProof="0"/>
              <a:t>编辑母版文本样式</a:t>
            </a:r>
          </a:p>
        </p:txBody>
      </p:sp>
      <p:sp>
        <p:nvSpPr>
          <p:cNvPr id="8" name="Title 7"/>
          <p:cNvSpPr>
            <a:spLocks noGrp="1"/>
          </p:cNvSpPr>
          <p:nvPr>
            <p:ph type="title"/>
          </p:nvPr>
        </p:nvSpPr>
        <p:spPr/>
        <p:txBody>
          <a:bodyPr/>
          <a:lstStyle/>
          <a:p>
            <a:r>
              <a:rPr lang="zh-CN" altLang="en-US" noProof="0"/>
              <a:t>单击此处编辑母版标题样式</a:t>
            </a:r>
            <a:endParaRPr lang="en-GB" noProof="0" dirty="0"/>
          </a:p>
        </p:txBody>
      </p:sp>
      <p:sp>
        <p:nvSpPr>
          <p:cNvPr id="5" name="Footer Placeholder 9">
            <a:extLst>
              <a:ext uri="{FF2B5EF4-FFF2-40B4-BE49-F238E27FC236}">
                <a16:creationId xmlns:a16="http://schemas.microsoft.com/office/drawing/2014/main" id="{14DA7F10-163B-4C8C-9A32-93E95029C022}"/>
              </a:ext>
            </a:extLst>
          </p:cNvPr>
          <p:cNvSpPr>
            <a:spLocks noGrp="1"/>
          </p:cNvSpPr>
          <p:nvPr>
            <p:ph type="ftr" sz="quarter" idx="15"/>
          </p:nvPr>
        </p:nvSpPr>
        <p:spPr/>
        <p:txBody>
          <a:bodyPr/>
          <a:lstStyle>
            <a:lvl1pPr>
              <a:defRPr/>
            </a:lvl1pPr>
          </a:lstStyle>
          <a:p>
            <a:endParaRPr lang="en-GB" altLang="zh-CN"/>
          </a:p>
        </p:txBody>
      </p:sp>
      <p:sp>
        <p:nvSpPr>
          <p:cNvPr id="6" name="Slide Number Placeholder 10">
            <a:extLst>
              <a:ext uri="{FF2B5EF4-FFF2-40B4-BE49-F238E27FC236}">
                <a16:creationId xmlns:a16="http://schemas.microsoft.com/office/drawing/2014/main" id="{66CBA7E1-5309-4F69-A425-9117779DF280}"/>
              </a:ext>
            </a:extLst>
          </p:cNvPr>
          <p:cNvSpPr>
            <a:spLocks noGrp="1"/>
          </p:cNvSpPr>
          <p:nvPr>
            <p:ph type="sldNum" sz="quarter" idx="16"/>
          </p:nvPr>
        </p:nvSpPr>
        <p:spPr/>
        <p:txBody>
          <a:bodyPr/>
          <a:lstStyle>
            <a:lvl1pPr>
              <a:defRPr/>
            </a:lvl1pPr>
          </a:lstStyle>
          <a:p>
            <a:pPr>
              <a:defRPr/>
            </a:pPr>
            <a:fld id="{417CCD10-B246-43E5-9B66-C7F7CC0ECD96}" type="slidenum">
              <a:rPr lang="fr-FR"/>
              <a:pPr>
                <a:defRPr/>
              </a:pPr>
              <a:t>‹#›</a:t>
            </a:fld>
            <a:r>
              <a:rPr lang="fr-FR" sz="1800" b="1" dirty="0"/>
              <a:t> </a:t>
            </a:r>
          </a:p>
        </p:txBody>
      </p:sp>
      <p:sp>
        <p:nvSpPr>
          <p:cNvPr id="9" name="Espace réservé de la date 3">
            <a:extLst>
              <a:ext uri="{FF2B5EF4-FFF2-40B4-BE49-F238E27FC236}">
                <a16:creationId xmlns:a16="http://schemas.microsoft.com/office/drawing/2014/main" id="{F47B162D-F69C-49CD-9D35-E8375FEAF083}"/>
              </a:ext>
            </a:extLst>
          </p:cNvPr>
          <p:cNvSpPr>
            <a:spLocks noGrp="1"/>
          </p:cNvSpPr>
          <p:nvPr>
            <p:ph type="dt" sz="half" idx="17"/>
          </p:nvPr>
        </p:nvSpPr>
        <p:spPr/>
        <p:txBody>
          <a:bodyPr/>
          <a:lstStyle>
            <a:lvl1pPr>
              <a:defRPr/>
            </a:lvl1pPr>
          </a:lstStyle>
          <a:p>
            <a:r>
              <a:rPr lang="en-US" altLang="zh-CN"/>
              <a:t>Hybrid Joint Meeting                               2 - 6 December 2024</a:t>
            </a:r>
            <a:endParaRPr lang="en-GB" altLang="zh-CN"/>
          </a:p>
        </p:txBody>
      </p:sp>
    </p:spTree>
    <p:extLst>
      <p:ext uri="{BB962C8B-B14F-4D97-AF65-F5344CB8AC3E}">
        <p14:creationId xmlns:p14="http://schemas.microsoft.com/office/powerpoint/2010/main" val="2346708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llet">
    <p:spTree>
      <p:nvGrpSpPr>
        <p:cNvPr id="1" name=""/>
        <p:cNvGrpSpPr/>
        <p:nvPr/>
      </p:nvGrpSpPr>
      <p:grpSpPr>
        <a:xfrm>
          <a:off x="0" y="0"/>
          <a:ext cx="0" cy="0"/>
          <a:chOff x="0" y="0"/>
          <a:chExt cx="0" cy="0"/>
        </a:xfrm>
      </p:grpSpPr>
      <p:cxnSp>
        <p:nvCxnSpPr>
          <p:cNvPr id="4" name="Connecteur droit 9">
            <a:extLst>
              <a:ext uri="{FF2B5EF4-FFF2-40B4-BE49-F238E27FC236}">
                <a16:creationId xmlns:a16="http://schemas.microsoft.com/office/drawing/2014/main" id="{5DB71F89-3449-434E-8516-76CD1F070BDF}"/>
              </a:ext>
            </a:extLst>
          </p:cNvPr>
          <p:cNvCxnSpPr/>
          <p:nvPr userDrawn="1"/>
        </p:nvCxnSpPr>
        <p:spPr>
          <a:xfrm>
            <a:off x="2189163" y="6421438"/>
            <a:ext cx="0" cy="288925"/>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 name="Text Placeholder 6"/>
          <p:cNvSpPr>
            <a:spLocks noGrp="1"/>
          </p:cNvSpPr>
          <p:nvPr>
            <p:ph type="body" sz="quarter" idx="13"/>
          </p:nvPr>
        </p:nvSpPr>
        <p:spPr>
          <a:xfrm>
            <a:off x="575734" y="2088000"/>
            <a:ext cx="11040533" cy="3600000"/>
          </a:xfrm>
          <a:prstGeom prst="rect">
            <a:avLst/>
          </a:prstGeom>
        </p:spPr>
        <p:txBody>
          <a:bodyPr>
            <a:noAutofit/>
          </a:bodyPr>
          <a:lstStyle>
            <a:lvl1pPr marL="360000" indent="-270000">
              <a:spcBef>
                <a:spcPts val="600"/>
              </a:spcBef>
              <a:buFont typeface="Arial" panose="020B0604020202020204" pitchFamily="34" charset="0"/>
              <a:buChar char="•"/>
              <a:defRPr sz="2400" baseline="0">
                <a:solidFill>
                  <a:schemeClr val="tx1"/>
                </a:solidFill>
                <a:latin typeface="+mn-lt"/>
              </a:defRPr>
            </a:lvl1pPr>
            <a:lvl2pPr marL="720000" indent="-270000">
              <a:spcBef>
                <a:spcPts val="0"/>
              </a:spcBef>
              <a:buFont typeface="Arial" panose="020B0604020202020204" pitchFamily="34" charset="0"/>
              <a:buChar char="◦"/>
              <a:defRPr sz="2000" baseline="0"/>
            </a:lvl2pPr>
            <a:lvl3pPr marL="1080000" indent="-270000">
              <a:spcBef>
                <a:spcPts val="0"/>
              </a:spcBef>
              <a:buFont typeface="Arial" panose="020B0604020202020204" pitchFamily="34" charset="0"/>
              <a:buChar char="-"/>
              <a:defRPr sz="1800" baseline="0"/>
            </a:lvl3pPr>
            <a:lvl4pPr marL="1419225" indent="-257175">
              <a:spcBef>
                <a:spcPts val="0"/>
              </a:spcBef>
              <a:buFont typeface="Arial" panose="020B0604020202020204" pitchFamily="34" charset="0"/>
              <a:buChar char="−"/>
              <a:defRPr sz="1800" baseline="0"/>
            </a:lvl4pPr>
          </a:lstStyle>
          <a:p>
            <a:pPr lvl="0"/>
            <a:r>
              <a:rPr lang="zh-CN" altLang="en-US" noProof="0"/>
              <a:t>编辑母版文本样式</a:t>
            </a:r>
          </a:p>
          <a:p>
            <a:pPr lvl="1"/>
            <a:r>
              <a:rPr lang="zh-CN" altLang="en-US" noProof="0"/>
              <a:t>第二级</a:t>
            </a:r>
          </a:p>
          <a:p>
            <a:pPr lvl="2"/>
            <a:r>
              <a:rPr lang="zh-CN" altLang="en-US" noProof="0"/>
              <a:t>第三级</a:t>
            </a:r>
          </a:p>
        </p:txBody>
      </p:sp>
      <p:sp>
        <p:nvSpPr>
          <p:cNvPr id="10" name="Title 9"/>
          <p:cNvSpPr>
            <a:spLocks noGrp="1"/>
          </p:cNvSpPr>
          <p:nvPr>
            <p:ph type="title"/>
          </p:nvPr>
        </p:nvSpPr>
        <p:spPr/>
        <p:txBody>
          <a:bodyPr/>
          <a:lstStyle/>
          <a:p>
            <a:r>
              <a:rPr lang="zh-CN" altLang="en-US" noProof="0"/>
              <a:t>单击此处编辑母版标题样式</a:t>
            </a:r>
            <a:endParaRPr lang="en-GB" noProof="0" dirty="0"/>
          </a:p>
        </p:txBody>
      </p:sp>
      <p:sp>
        <p:nvSpPr>
          <p:cNvPr id="5" name="Footer Placeholder 11">
            <a:extLst>
              <a:ext uri="{FF2B5EF4-FFF2-40B4-BE49-F238E27FC236}">
                <a16:creationId xmlns:a16="http://schemas.microsoft.com/office/drawing/2014/main" id="{11BCB3D3-87A5-4E49-B48B-F60FFEE96151}"/>
              </a:ext>
            </a:extLst>
          </p:cNvPr>
          <p:cNvSpPr>
            <a:spLocks noGrp="1"/>
          </p:cNvSpPr>
          <p:nvPr>
            <p:ph type="ftr" sz="quarter" idx="14"/>
          </p:nvPr>
        </p:nvSpPr>
        <p:spPr/>
        <p:txBody>
          <a:bodyPr/>
          <a:lstStyle>
            <a:lvl1pPr>
              <a:defRPr/>
            </a:lvl1pPr>
          </a:lstStyle>
          <a:p>
            <a:endParaRPr lang="en-GB" altLang="zh-CN"/>
          </a:p>
        </p:txBody>
      </p:sp>
      <p:sp>
        <p:nvSpPr>
          <p:cNvPr id="7" name="Slide Number Placeholder 12">
            <a:extLst>
              <a:ext uri="{FF2B5EF4-FFF2-40B4-BE49-F238E27FC236}">
                <a16:creationId xmlns:a16="http://schemas.microsoft.com/office/drawing/2014/main" id="{484147AC-C8E6-4CC5-9130-DF9752D702BC}"/>
              </a:ext>
            </a:extLst>
          </p:cNvPr>
          <p:cNvSpPr>
            <a:spLocks noGrp="1"/>
          </p:cNvSpPr>
          <p:nvPr>
            <p:ph type="sldNum" sz="quarter" idx="15"/>
          </p:nvPr>
        </p:nvSpPr>
        <p:spPr/>
        <p:txBody>
          <a:bodyPr/>
          <a:lstStyle>
            <a:lvl1pPr>
              <a:defRPr/>
            </a:lvl1pPr>
          </a:lstStyle>
          <a:p>
            <a:pPr>
              <a:defRPr/>
            </a:pPr>
            <a:fld id="{C89F038A-3C4D-462E-B9BC-DE371CE8F650}" type="slidenum">
              <a:rPr lang="fr-FR"/>
              <a:pPr>
                <a:defRPr/>
              </a:pPr>
              <a:t>‹#›</a:t>
            </a:fld>
            <a:r>
              <a:rPr lang="fr-FR" sz="1800" b="1" dirty="0"/>
              <a:t> </a:t>
            </a:r>
          </a:p>
        </p:txBody>
      </p:sp>
      <p:sp>
        <p:nvSpPr>
          <p:cNvPr id="8" name="Espace réservé de la date 3">
            <a:extLst>
              <a:ext uri="{FF2B5EF4-FFF2-40B4-BE49-F238E27FC236}">
                <a16:creationId xmlns:a16="http://schemas.microsoft.com/office/drawing/2014/main" id="{21531861-C7B4-46B2-895E-F25E990A240A}"/>
              </a:ext>
            </a:extLst>
          </p:cNvPr>
          <p:cNvSpPr>
            <a:spLocks noGrp="1"/>
          </p:cNvSpPr>
          <p:nvPr>
            <p:ph type="dt" sz="half" idx="16"/>
          </p:nvPr>
        </p:nvSpPr>
        <p:spPr/>
        <p:txBody>
          <a:bodyPr/>
          <a:lstStyle>
            <a:lvl1pPr>
              <a:defRPr/>
            </a:lvl1pPr>
          </a:lstStyle>
          <a:p>
            <a:r>
              <a:rPr lang="en-US" altLang="zh-CN"/>
              <a:t>Hybrid Joint Meeting                               2 - 6 December 2024</a:t>
            </a:r>
            <a:endParaRPr lang="en-GB" altLang="zh-CN"/>
          </a:p>
        </p:txBody>
      </p:sp>
    </p:spTree>
    <p:extLst>
      <p:ext uri="{BB962C8B-B14F-4D97-AF65-F5344CB8AC3E}">
        <p14:creationId xmlns:p14="http://schemas.microsoft.com/office/powerpoint/2010/main" val="15204615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1.jp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11" name="Espace réservé de la date 3"/>
          <p:cNvSpPr>
            <a:spLocks noGrp="1"/>
          </p:cNvSpPr>
          <p:nvPr>
            <p:ph type="dt" sz="half" idx="2"/>
          </p:nvPr>
        </p:nvSpPr>
        <p:spPr>
          <a:xfrm>
            <a:off x="335360" y="6417333"/>
            <a:ext cx="4704523" cy="293117"/>
          </a:xfrm>
          <a:prstGeom prst="rect">
            <a:avLst/>
          </a:prstGeom>
        </p:spPr>
        <p:txBody>
          <a:bodyPr anchor="ctr"/>
          <a:lstStyle>
            <a:lvl1pPr algn="l">
              <a:defRPr sz="1000" b="0" i="0">
                <a:solidFill>
                  <a:schemeClr val="bg1"/>
                </a:solidFill>
                <a:latin typeface="Arial"/>
                <a:cs typeface="Helvetica Light"/>
              </a:defRPr>
            </a:lvl1pPr>
          </a:lstStyle>
          <a:p>
            <a:r>
              <a:rPr lang="en-US"/>
              <a:t>Hybrid Joint Meeting                               2 - 6 December 2024</a:t>
            </a:r>
            <a:endParaRPr lang="en-GB" dirty="0"/>
          </a:p>
        </p:txBody>
      </p:sp>
      <p:sp>
        <p:nvSpPr>
          <p:cNvPr id="2" name="Espace réservé du titre 1"/>
          <p:cNvSpPr>
            <a:spLocks noGrp="1"/>
          </p:cNvSpPr>
          <p:nvPr>
            <p:ph type="title"/>
          </p:nvPr>
        </p:nvSpPr>
        <p:spPr>
          <a:xfrm>
            <a:off x="576000" y="720000"/>
            <a:ext cx="11040000" cy="1260000"/>
          </a:xfrm>
          <a:prstGeom prst="rect">
            <a:avLst/>
          </a:prstGeom>
        </p:spPr>
        <p:txBody>
          <a:bodyPr vert="horz" lIns="90000" tIns="90000" rIns="90000" bIns="90000" rtlCol="0" anchor="ctr">
            <a:noAutofit/>
          </a:bodyPr>
          <a:lstStyle/>
          <a:p>
            <a:pPr lvl="0"/>
            <a:r>
              <a:rPr lang="en-GB" noProof="0" dirty="0"/>
              <a:t>Master title style</a:t>
            </a:r>
          </a:p>
        </p:txBody>
      </p:sp>
      <p:sp>
        <p:nvSpPr>
          <p:cNvPr id="5" name="Espace réservé du pied de page 4"/>
          <p:cNvSpPr>
            <a:spLocks noGrp="1"/>
          </p:cNvSpPr>
          <p:nvPr>
            <p:ph type="ftr" sz="quarter" idx="3"/>
          </p:nvPr>
        </p:nvSpPr>
        <p:spPr>
          <a:xfrm>
            <a:off x="576000" y="5849957"/>
            <a:ext cx="11040000" cy="360000"/>
          </a:xfrm>
          <a:prstGeom prst="rect">
            <a:avLst/>
          </a:prstGeom>
        </p:spPr>
        <p:txBody>
          <a:bodyPr vert="horz" lIns="90000" tIns="90000" rIns="90000" bIns="90000" rtlCol="0" anchor="ctr"/>
          <a:lstStyle>
            <a:lvl1pPr algn="r">
              <a:defRPr lang="en-US" sz="800" b="1" baseline="0" smtClean="0">
                <a:solidFill>
                  <a:srgbClr val="0072BB"/>
                </a:solidFill>
                <a:latin typeface="Arial" pitchFamily="34" charset="0"/>
                <a:cs typeface="Arial" pitchFamily="34" charset="0"/>
              </a:defRPr>
            </a:lvl1pPr>
          </a:lstStyle>
          <a:p>
            <a:endParaRPr lang="en-GB" noProof="0" dirty="0"/>
          </a:p>
        </p:txBody>
      </p:sp>
      <p:sp>
        <p:nvSpPr>
          <p:cNvPr id="6" name="Espace réservé du numéro de diapositive 5"/>
          <p:cNvSpPr>
            <a:spLocks noGrp="1"/>
          </p:cNvSpPr>
          <p:nvPr>
            <p:ph type="sldNum" sz="quarter" idx="4"/>
          </p:nvPr>
        </p:nvSpPr>
        <p:spPr>
          <a:xfrm>
            <a:off x="11472598" y="6381329"/>
            <a:ext cx="571461" cy="365125"/>
          </a:xfrm>
          <a:prstGeom prst="rect">
            <a:avLst/>
          </a:prstGeom>
        </p:spPr>
        <p:txBody>
          <a:bodyPr vert="horz" lIns="0" tIns="45720" rIns="0" bIns="45720" rtlCol="0" anchor="ctr"/>
          <a:lstStyle>
            <a:lvl1pPr algn="ctr">
              <a:defRPr sz="1800" b="1">
                <a:solidFill>
                  <a:schemeClr val="bg1"/>
                </a:solidFill>
                <a:latin typeface="Arial" pitchFamily="34" charset="0"/>
                <a:cs typeface="Arial" pitchFamily="34" charset="0"/>
              </a:defRPr>
            </a:lvl1pPr>
          </a:lstStyle>
          <a:p>
            <a:fld id="{F6D7BC97-55FE-4309-BBAE-EA3D80F9515E}" type="slidenum">
              <a:rPr lang="fr-FR" sz="1400" b="0" smtClean="0"/>
              <a:pPr/>
              <a:t>‹#›</a:t>
            </a:fld>
            <a:r>
              <a:rPr lang="fr-FR" dirty="0"/>
              <a:t> </a:t>
            </a:r>
          </a:p>
        </p:txBody>
      </p:sp>
      <p:cxnSp>
        <p:nvCxnSpPr>
          <p:cNvPr id="10" name="Connecteur droit 9"/>
          <p:cNvCxnSpPr/>
          <p:nvPr/>
        </p:nvCxnSpPr>
        <p:spPr>
          <a:xfrm>
            <a:off x="2189833" y="6421586"/>
            <a:ext cx="0" cy="288032"/>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86" r:id="rId1"/>
    <p:sldLayoutId id="2147483689" r:id="rId2"/>
    <p:sldLayoutId id="2147483688" r:id="rId3"/>
    <p:sldLayoutId id="2147483690" r:id="rId4"/>
  </p:sldLayoutIdLst>
  <p:hf hdr="0" ftr="0"/>
  <p:txStyles>
    <p:titleStyle>
      <a:lvl1pPr algn="l" defTabSz="914400" rtl="0" eaLnBrk="1" latinLnBrk="0" hangingPunct="1">
        <a:spcBef>
          <a:spcPct val="0"/>
        </a:spcBef>
        <a:buNone/>
        <a:defRPr lang="en-US" sz="2400" b="1" i="0" kern="1200" baseline="0" smtClean="0">
          <a:solidFill>
            <a:srgbClr val="0072BB"/>
          </a:solidFill>
          <a:latin typeface="Arial"/>
          <a:ea typeface="+mj-ea"/>
          <a:cs typeface="Helvetica"/>
        </a:defRPr>
      </a:lvl1pPr>
    </p:titleStyle>
    <p:bodyStyle>
      <a:lvl1pPr marL="0" indent="0" algn="l" defTabSz="914400" rtl="0" eaLnBrk="1" latinLnBrk="0" hangingPunct="1">
        <a:spcBef>
          <a:spcPct val="20000"/>
        </a:spcBef>
        <a:buFont typeface="Arial" pitchFamily="34" charset="0"/>
        <a:buNone/>
        <a:defRPr lang="fr-FR" sz="2400" b="0" i="0" kern="1200" baseline="0" smtClean="0">
          <a:solidFill>
            <a:schemeClr val="bg1">
              <a:lumMod val="50000"/>
            </a:schemeClr>
          </a:solidFill>
          <a:latin typeface="Helvetica"/>
          <a:ea typeface="+mn-ea"/>
          <a:cs typeface="Helvetica"/>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11" name="Espace réservé de la date 3">
            <a:extLst>
              <a:ext uri="{FF2B5EF4-FFF2-40B4-BE49-F238E27FC236}">
                <a16:creationId xmlns:a16="http://schemas.microsoft.com/office/drawing/2014/main" id="{364D76DC-BFCF-422F-B787-7883F819254F}"/>
              </a:ext>
            </a:extLst>
          </p:cNvPr>
          <p:cNvSpPr>
            <a:spLocks noGrp="1"/>
          </p:cNvSpPr>
          <p:nvPr>
            <p:ph type="dt" sz="half" idx="2"/>
          </p:nvPr>
        </p:nvSpPr>
        <p:spPr>
          <a:xfrm>
            <a:off x="334963" y="6416675"/>
            <a:ext cx="4705350" cy="293688"/>
          </a:xfrm>
          <a:prstGeom prst="rect">
            <a:avLst/>
          </a:prstGeom>
        </p:spPr>
        <p:txBody>
          <a:bodyPr vert="horz" wrap="square" lIns="91440" tIns="45720" rIns="91440" bIns="45720" numCol="1" anchor="ctr" anchorCtr="0" compatLnSpc="1">
            <a:prstTxWarp prst="textNoShape">
              <a:avLst/>
            </a:prstTxWarp>
          </a:bodyPr>
          <a:lstStyle>
            <a:lvl1pPr eaLnBrk="1" hangingPunct="1">
              <a:defRPr sz="1000">
                <a:solidFill>
                  <a:schemeClr val="bg1"/>
                </a:solidFill>
                <a:ea typeface="Helvetica Light"/>
                <a:cs typeface="Helvetica Light"/>
              </a:defRPr>
            </a:lvl1pPr>
          </a:lstStyle>
          <a:p>
            <a:r>
              <a:rPr lang="en-US" altLang="zh-CN"/>
              <a:t>Hybrid Joint Meeting                               2 - 6 December 2024</a:t>
            </a:r>
            <a:endParaRPr lang="en-GB" altLang="zh-CN"/>
          </a:p>
        </p:txBody>
      </p:sp>
      <p:sp>
        <p:nvSpPr>
          <p:cNvPr id="1027" name="Espace réservé du titre 1">
            <a:extLst>
              <a:ext uri="{FF2B5EF4-FFF2-40B4-BE49-F238E27FC236}">
                <a16:creationId xmlns:a16="http://schemas.microsoft.com/office/drawing/2014/main" id="{A35831E1-2356-4D33-8DE8-C395094F8029}"/>
              </a:ext>
            </a:extLst>
          </p:cNvPr>
          <p:cNvSpPr>
            <a:spLocks noGrp="1" noChangeArrowheads="1"/>
          </p:cNvSpPr>
          <p:nvPr>
            <p:ph type="title"/>
          </p:nvPr>
        </p:nvSpPr>
        <p:spPr bwMode="auto">
          <a:xfrm>
            <a:off x="576263" y="720725"/>
            <a:ext cx="11039475" cy="125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90000" rIns="90000" bIns="90000" numCol="1" anchor="ctr" anchorCtr="0" compatLnSpc="1">
            <a:prstTxWarp prst="textNoShape">
              <a:avLst/>
            </a:prstTxWarp>
          </a:bodyPr>
          <a:lstStyle/>
          <a:p>
            <a:pPr lvl="0"/>
            <a:r>
              <a:rPr lang="en-GB" altLang="zh-CN"/>
              <a:t>Master title style</a:t>
            </a:r>
          </a:p>
        </p:txBody>
      </p:sp>
      <p:sp>
        <p:nvSpPr>
          <p:cNvPr id="5" name="Espace réservé du pied de page 4">
            <a:extLst>
              <a:ext uri="{FF2B5EF4-FFF2-40B4-BE49-F238E27FC236}">
                <a16:creationId xmlns:a16="http://schemas.microsoft.com/office/drawing/2014/main" id="{6AC5830D-67D0-4509-B60C-0BC8F7394B45}"/>
              </a:ext>
            </a:extLst>
          </p:cNvPr>
          <p:cNvSpPr>
            <a:spLocks noGrp="1"/>
          </p:cNvSpPr>
          <p:nvPr>
            <p:ph type="ftr" sz="quarter" idx="3"/>
          </p:nvPr>
        </p:nvSpPr>
        <p:spPr>
          <a:xfrm>
            <a:off x="576263" y="5849938"/>
            <a:ext cx="11039475" cy="360362"/>
          </a:xfrm>
          <a:prstGeom prst="rect">
            <a:avLst/>
          </a:prstGeom>
        </p:spPr>
        <p:txBody>
          <a:bodyPr vert="horz" wrap="square" lIns="90000" tIns="90000" rIns="90000" bIns="90000" numCol="1" anchor="ctr" anchorCtr="0" compatLnSpc="1">
            <a:prstTxWarp prst="textNoShape">
              <a:avLst/>
            </a:prstTxWarp>
          </a:bodyPr>
          <a:lstStyle>
            <a:lvl1pPr algn="r" eaLnBrk="1" hangingPunct="1">
              <a:defRPr sz="800" b="1">
                <a:solidFill>
                  <a:srgbClr val="0072BB"/>
                </a:solidFill>
                <a:ea typeface="宋体" panose="02010600030101010101" pitchFamily="2" charset="-122"/>
                <a:cs typeface="Arial" panose="020B0604020202020204" pitchFamily="34" charset="0"/>
              </a:defRPr>
            </a:lvl1pPr>
          </a:lstStyle>
          <a:p>
            <a:endParaRPr lang="en-GB" altLang="zh-CN"/>
          </a:p>
        </p:txBody>
      </p:sp>
      <p:sp>
        <p:nvSpPr>
          <p:cNvPr id="6" name="Espace réservé du numéro de diapositive 5">
            <a:extLst>
              <a:ext uri="{FF2B5EF4-FFF2-40B4-BE49-F238E27FC236}">
                <a16:creationId xmlns:a16="http://schemas.microsoft.com/office/drawing/2014/main" id="{3292D55D-7EE2-4475-84DF-08E790E2ABCC}"/>
              </a:ext>
            </a:extLst>
          </p:cNvPr>
          <p:cNvSpPr>
            <a:spLocks noGrp="1"/>
          </p:cNvSpPr>
          <p:nvPr>
            <p:ph type="sldNum" sz="quarter" idx="4"/>
          </p:nvPr>
        </p:nvSpPr>
        <p:spPr>
          <a:xfrm>
            <a:off x="11472863" y="6381750"/>
            <a:ext cx="571500" cy="365125"/>
          </a:xfrm>
          <a:prstGeom prst="rect">
            <a:avLst/>
          </a:prstGeom>
        </p:spPr>
        <p:txBody>
          <a:bodyPr vert="horz" lIns="0" tIns="45720" rIns="0" bIns="45720" rtlCol="0" anchor="ctr"/>
          <a:lstStyle>
            <a:lvl1pPr algn="ctr" eaLnBrk="1" fontAlgn="auto" hangingPunct="1">
              <a:spcBef>
                <a:spcPts val="0"/>
              </a:spcBef>
              <a:spcAft>
                <a:spcPts val="0"/>
              </a:spcAft>
              <a:defRPr sz="1400" b="0" smtClean="0">
                <a:solidFill>
                  <a:schemeClr val="bg1"/>
                </a:solidFill>
                <a:latin typeface="Arial" pitchFamily="34" charset="0"/>
                <a:cs typeface="Arial" pitchFamily="34" charset="0"/>
              </a:defRPr>
            </a:lvl1pPr>
          </a:lstStyle>
          <a:p>
            <a:pPr>
              <a:defRPr/>
            </a:pPr>
            <a:fld id="{620B4EE0-646C-416C-A0C7-C31ADB05B836}" type="slidenum">
              <a:rPr lang="fr-FR"/>
              <a:pPr>
                <a:defRPr/>
              </a:pPr>
              <a:t>‹#›</a:t>
            </a:fld>
            <a:r>
              <a:rPr lang="fr-FR" sz="1800" b="1" dirty="0"/>
              <a:t> </a:t>
            </a:r>
          </a:p>
        </p:txBody>
      </p:sp>
      <p:cxnSp>
        <p:nvCxnSpPr>
          <p:cNvPr id="10" name="Connecteur droit 9">
            <a:extLst>
              <a:ext uri="{FF2B5EF4-FFF2-40B4-BE49-F238E27FC236}">
                <a16:creationId xmlns:a16="http://schemas.microsoft.com/office/drawing/2014/main" id="{5927043C-D48A-4571-B4D2-E934029AA798}"/>
              </a:ext>
            </a:extLst>
          </p:cNvPr>
          <p:cNvCxnSpPr/>
          <p:nvPr/>
        </p:nvCxnSpPr>
        <p:spPr>
          <a:xfrm>
            <a:off x="2189163" y="6421438"/>
            <a:ext cx="0" cy="288925"/>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3037616"/>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Lst>
  <p:hf hdr="0" ftr="0"/>
  <p:txStyles>
    <p:titleStyle>
      <a:lvl1pPr algn="l" rtl="0" fontAlgn="base">
        <a:spcBef>
          <a:spcPct val="0"/>
        </a:spcBef>
        <a:spcAft>
          <a:spcPct val="0"/>
        </a:spcAft>
        <a:defRPr lang="en-US" sz="2400" b="1" kern="1200">
          <a:solidFill>
            <a:srgbClr val="0072BB"/>
          </a:solidFill>
          <a:latin typeface="Arial"/>
          <a:ea typeface="+mj-ea"/>
          <a:cs typeface="Helvetica"/>
        </a:defRPr>
      </a:lvl1pPr>
      <a:lvl2pPr algn="l" rtl="0" fontAlgn="base">
        <a:spcBef>
          <a:spcPct val="0"/>
        </a:spcBef>
        <a:spcAft>
          <a:spcPct val="0"/>
        </a:spcAft>
        <a:defRPr sz="2400" b="1">
          <a:solidFill>
            <a:srgbClr val="0072BB"/>
          </a:solidFill>
          <a:latin typeface="Arial" panose="020B0604020202020204" pitchFamily="34" charset="0"/>
          <a:cs typeface="Helvetica" panose="020B0604020202020204" pitchFamily="34" charset="0"/>
        </a:defRPr>
      </a:lvl2pPr>
      <a:lvl3pPr algn="l" rtl="0" fontAlgn="base">
        <a:spcBef>
          <a:spcPct val="0"/>
        </a:spcBef>
        <a:spcAft>
          <a:spcPct val="0"/>
        </a:spcAft>
        <a:defRPr sz="2400" b="1">
          <a:solidFill>
            <a:srgbClr val="0072BB"/>
          </a:solidFill>
          <a:latin typeface="Arial" panose="020B0604020202020204" pitchFamily="34" charset="0"/>
          <a:cs typeface="Helvetica" panose="020B0604020202020204" pitchFamily="34" charset="0"/>
        </a:defRPr>
      </a:lvl3pPr>
      <a:lvl4pPr algn="l" rtl="0" fontAlgn="base">
        <a:spcBef>
          <a:spcPct val="0"/>
        </a:spcBef>
        <a:spcAft>
          <a:spcPct val="0"/>
        </a:spcAft>
        <a:defRPr sz="2400" b="1">
          <a:solidFill>
            <a:srgbClr val="0072BB"/>
          </a:solidFill>
          <a:latin typeface="Arial" panose="020B0604020202020204" pitchFamily="34" charset="0"/>
          <a:cs typeface="Helvetica" panose="020B0604020202020204" pitchFamily="34" charset="0"/>
        </a:defRPr>
      </a:lvl4pPr>
      <a:lvl5pPr algn="l" rtl="0" fontAlgn="base">
        <a:spcBef>
          <a:spcPct val="0"/>
        </a:spcBef>
        <a:spcAft>
          <a:spcPct val="0"/>
        </a:spcAft>
        <a:defRPr sz="2400" b="1">
          <a:solidFill>
            <a:srgbClr val="0072BB"/>
          </a:solidFill>
          <a:latin typeface="Arial" panose="020B0604020202020204" pitchFamily="34" charset="0"/>
          <a:cs typeface="Helvetica" panose="020B0604020202020204" pitchFamily="34" charset="0"/>
        </a:defRPr>
      </a:lvl5pPr>
      <a:lvl6pPr marL="457200" algn="l" rtl="0" fontAlgn="base">
        <a:spcBef>
          <a:spcPct val="0"/>
        </a:spcBef>
        <a:spcAft>
          <a:spcPct val="0"/>
        </a:spcAft>
        <a:defRPr sz="2400" b="1">
          <a:solidFill>
            <a:srgbClr val="0072BB"/>
          </a:solidFill>
          <a:latin typeface="Arial" panose="020B0604020202020204" pitchFamily="34" charset="0"/>
          <a:cs typeface="Helvetica" panose="020B0604020202020204" pitchFamily="34" charset="0"/>
        </a:defRPr>
      </a:lvl6pPr>
      <a:lvl7pPr marL="914400" algn="l" rtl="0" fontAlgn="base">
        <a:spcBef>
          <a:spcPct val="0"/>
        </a:spcBef>
        <a:spcAft>
          <a:spcPct val="0"/>
        </a:spcAft>
        <a:defRPr sz="2400" b="1">
          <a:solidFill>
            <a:srgbClr val="0072BB"/>
          </a:solidFill>
          <a:latin typeface="Arial" panose="020B0604020202020204" pitchFamily="34" charset="0"/>
          <a:cs typeface="Helvetica" panose="020B0604020202020204" pitchFamily="34" charset="0"/>
        </a:defRPr>
      </a:lvl7pPr>
      <a:lvl8pPr marL="1371600" algn="l" rtl="0" fontAlgn="base">
        <a:spcBef>
          <a:spcPct val="0"/>
        </a:spcBef>
        <a:spcAft>
          <a:spcPct val="0"/>
        </a:spcAft>
        <a:defRPr sz="2400" b="1">
          <a:solidFill>
            <a:srgbClr val="0072BB"/>
          </a:solidFill>
          <a:latin typeface="Arial" panose="020B0604020202020204" pitchFamily="34" charset="0"/>
          <a:cs typeface="Helvetica" panose="020B0604020202020204" pitchFamily="34" charset="0"/>
        </a:defRPr>
      </a:lvl8pPr>
      <a:lvl9pPr marL="1828800" algn="l" rtl="0" fontAlgn="base">
        <a:spcBef>
          <a:spcPct val="0"/>
        </a:spcBef>
        <a:spcAft>
          <a:spcPct val="0"/>
        </a:spcAft>
        <a:defRPr sz="2400" b="1">
          <a:solidFill>
            <a:srgbClr val="0072BB"/>
          </a:solidFill>
          <a:latin typeface="Arial" panose="020B0604020202020204" pitchFamily="34" charset="0"/>
          <a:cs typeface="Helvetica" panose="020B0604020202020204" pitchFamily="34" charset="0"/>
        </a:defRPr>
      </a:lvl9pPr>
    </p:titleStyle>
    <p:bodyStyle>
      <a:lvl1pPr algn="l" rtl="0" fontAlgn="base">
        <a:spcBef>
          <a:spcPct val="20000"/>
        </a:spcBef>
        <a:spcAft>
          <a:spcPct val="0"/>
        </a:spcAft>
        <a:buFont typeface="Arial" panose="020B0604020202020204" pitchFamily="34" charset="0"/>
        <a:defRPr lang="fr-FR" sz="2400" kern="1200">
          <a:solidFill>
            <a:srgbClr val="7F7F7F"/>
          </a:solidFill>
          <a:latin typeface="Helvetica"/>
          <a:ea typeface="+mn-ea"/>
          <a:cs typeface="Helvetica"/>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Helvetica" panose="020B0604020202020204" pitchFamily="34" charset="0"/>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Helvetica" panose="020B0604020202020204" pitchFamily="34" charset="0"/>
        </a:defRPr>
      </a:lvl3pPr>
      <a:lvl4pPr marL="1600200" indent="-228600" algn="l" rtl="0" fontAlgn="base">
        <a:spcBef>
          <a:spcPct val="20000"/>
        </a:spcBef>
        <a:spcAft>
          <a:spcPct val="0"/>
        </a:spcAft>
        <a:buFont typeface="Arial" panose="020B0604020202020204" pitchFamily="34" charset="0"/>
        <a:defRPr sz="2000" kern="1200">
          <a:solidFill>
            <a:schemeClr val="tx1"/>
          </a:solidFill>
          <a:latin typeface="+mn-lt"/>
          <a:ea typeface="+mn-ea"/>
          <a:cs typeface="Helvetica" panose="020B0604020202020204" pitchFamily="34" charset="0"/>
        </a:defRPr>
      </a:lvl4pPr>
      <a:lvl5pPr marL="2057400" indent="-228600" algn="l" rtl="0" fontAlgn="base">
        <a:spcBef>
          <a:spcPct val="20000"/>
        </a:spcBef>
        <a:spcAft>
          <a:spcPct val="0"/>
        </a:spcAft>
        <a:buFont typeface="Arial" panose="020B0604020202020204" pitchFamily="34" charset="0"/>
        <a:defRPr sz="2000" kern="1200">
          <a:solidFill>
            <a:schemeClr val="tx1"/>
          </a:solidFill>
          <a:latin typeface="+mn-lt"/>
          <a:ea typeface="+mn-ea"/>
          <a:cs typeface="Helvetica"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image" Target="../media/image27.png"/><Relationship Id="rId3" Type="http://schemas.openxmlformats.org/officeDocument/2006/relationships/image" Target="../media/image17.jpeg"/><Relationship Id="rId7" Type="http://schemas.openxmlformats.org/officeDocument/2006/relationships/image" Target="../media/image21.jpeg"/><Relationship Id="rId12"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0.jpeg"/><Relationship Id="rId11" Type="http://schemas.openxmlformats.org/officeDocument/2006/relationships/image" Target="../media/image25.png"/><Relationship Id="rId5" Type="http://schemas.openxmlformats.org/officeDocument/2006/relationships/image" Target="../media/image19.jpeg"/><Relationship Id="rId10" Type="http://schemas.openxmlformats.org/officeDocument/2006/relationships/image" Target="../media/image24.png"/><Relationship Id="rId4" Type="http://schemas.openxmlformats.org/officeDocument/2006/relationships/image" Target="../media/image18.jpeg"/><Relationship Id="rId9" Type="http://schemas.openxmlformats.org/officeDocument/2006/relationships/image" Target="../media/image23.png"/><Relationship Id="rId14" Type="http://schemas.openxmlformats.org/officeDocument/2006/relationships/image" Target="../media/image28.png"/></Relationships>
</file>

<file path=ppt/slides/_rels/slide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4BD42F1-5BED-4B1D-87DC-082449B29CAD}"/>
              </a:ext>
            </a:extLst>
          </p:cNvPr>
          <p:cNvSpPr>
            <a:spLocks noGrp="1"/>
          </p:cNvSpPr>
          <p:nvPr>
            <p:ph type="sldNum" sz="quarter" idx="11"/>
          </p:nvPr>
        </p:nvSpPr>
        <p:spPr/>
        <p:txBody>
          <a:bodyPr/>
          <a:lstStyle/>
          <a:p>
            <a:fld id="{F6D7BC97-55FE-4309-BBAE-EA3D80F9515E}" type="slidenum">
              <a:rPr lang="fr-FR" sz="1400" b="0"/>
              <a:pPr/>
              <a:t>1</a:t>
            </a:fld>
            <a:r>
              <a:rPr lang="fr-FR"/>
              <a:t> </a:t>
            </a:r>
            <a:endParaRPr lang="fr-FR" dirty="0"/>
          </a:p>
        </p:txBody>
      </p:sp>
      <p:sp>
        <p:nvSpPr>
          <p:cNvPr id="3" name="Text Placeholder 2">
            <a:extLst>
              <a:ext uri="{FF2B5EF4-FFF2-40B4-BE49-F238E27FC236}">
                <a16:creationId xmlns:a16="http://schemas.microsoft.com/office/drawing/2014/main" id="{A271F3D0-1889-49D9-8304-9462810B5E4D}"/>
              </a:ext>
            </a:extLst>
          </p:cNvPr>
          <p:cNvSpPr>
            <a:spLocks noGrp="1"/>
          </p:cNvSpPr>
          <p:nvPr>
            <p:ph type="body" sz="quarter" idx="13"/>
          </p:nvPr>
        </p:nvSpPr>
        <p:spPr/>
        <p:txBody>
          <a:bodyPr/>
          <a:lstStyle/>
          <a:p>
            <a:endParaRPr lang="en-US" altLang="zh-CN" sz="3600" dirty="0">
              <a:latin typeface="Myriad Pro" panose="020B0703030403020204" pitchFamily="34" charset="0"/>
            </a:endParaRPr>
          </a:p>
          <a:p>
            <a:r>
              <a:rPr lang="en-US" altLang="zh-CN" sz="3600" dirty="0">
                <a:latin typeface="Myriad Pro" panose="020B0703030403020204" pitchFamily="34" charset="0"/>
              </a:rPr>
              <a:t>Overcoming the challenges in local production to improve timely access of diagnostics</a:t>
            </a:r>
            <a:endParaRPr lang="en-US" sz="3600" dirty="0">
              <a:latin typeface="Myriad Pro" panose="020B0703030403020204" pitchFamily="34" charset="0"/>
            </a:endParaRPr>
          </a:p>
        </p:txBody>
      </p:sp>
      <p:sp>
        <p:nvSpPr>
          <p:cNvPr id="4" name="Text Placeholder 3">
            <a:extLst>
              <a:ext uri="{FF2B5EF4-FFF2-40B4-BE49-F238E27FC236}">
                <a16:creationId xmlns:a16="http://schemas.microsoft.com/office/drawing/2014/main" id="{5C808B9C-E525-43B4-8C13-511E3BF2B592}"/>
              </a:ext>
            </a:extLst>
          </p:cNvPr>
          <p:cNvSpPr>
            <a:spLocks noGrp="1"/>
          </p:cNvSpPr>
          <p:nvPr>
            <p:ph type="body" sz="quarter" idx="14"/>
          </p:nvPr>
        </p:nvSpPr>
        <p:spPr/>
        <p:txBody>
          <a:bodyPr/>
          <a:lstStyle/>
          <a:p>
            <a:endParaRPr lang="en-US" dirty="0">
              <a:latin typeface="Myriad Pro" panose="020B0703030403020204" pitchFamily="34" charset="0"/>
            </a:endParaRPr>
          </a:p>
          <a:p>
            <a:r>
              <a:rPr lang="en-US" dirty="0">
                <a:latin typeface="Myriad Pro" panose="020B0703030403020204" pitchFamily="34" charset="0"/>
              </a:rPr>
              <a:t>Wenjing Chen</a:t>
            </a:r>
          </a:p>
          <a:p>
            <a:r>
              <a:rPr lang="en-US" altLang="zh-CN" dirty="0">
                <a:latin typeface="Myriad Pro" panose="020B0703030403020204" pitchFamily="34" charset="0"/>
              </a:rPr>
              <a:t>General Manager</a:t>
            </a:r>
            <a:r>
              <a:rPr lang="en-US" dirty="0">
                <a:latin typeface="Myriad Pro" panose="020B0703030403020204" pitchFamily="34" charset="0"/>
              </a:rPr>
              <a:t> </a:t>
            </a:r>
          </a:p>
          <a:p>
            <a:r>
              <a:rPr lang="en-US" altLang="zh-CN" dirty="0">
                <a:latin typeface="Myriad Pro" panose="020B0703030403020204" pitchFamily="34" charset="0"/>
              </a:rPr>
              <a:t>International Account &amp; </a:t>
            </a:r>
            <a:r>
              <a:rPr lang="en-US" dirty="0">
                <a:latin typeface="Myriad Pro" panose="020B0703030403020204" pitchFamily="34" charset="0"/>
              </a:rPr>
              <a:t>Project Department</a:t>
            </a:r>
          </a:p>
          <a:p>
            <a:r>
              <a:rPr lang="en-US" altLang="zh-CN" b="1" dirty="0">
                <a:latin typeface="Myriad Pro" panose="020B0703030403020204" pitchFamily="34" charset="0"/>
              </a:rPr>
              <a:t>SHENZHEN MINDRAY BIO-MEDICAL ELECTRONICS CO., LTD.</a:t>
            </a:r>
            <a:endParaRPr lang="en-US" dirty="0">
              <a:latin typeface="Myriad Pro" panose="020B0703030403020204" pitchFamily="34" charset="0"/>
            </a:endParaRPr>
          </a:p>
        </p:txBody>
      </p:sp>
      <p:sp>
        <p:nvSpPr>
          <p:cNvPr id="5" name="Date Placeholder 4">
            <a:extLst>
              <a:ext uri="{FF2B5EF4-FFF2-40B4-BE49-F238E27FC236}">
                <a16:creationId xmlns:a16="http://schemas.microsoft.com/office/drawing/2014/main" id="{E9746125-6529-4E1F-9213-6D0C65556D73}"/>
              </a:ext>
            </a:extLst>
          </p:cNvPr>
          <p:cNvSpPr>
            <a:spLocks noGrp="1"/>
          </p:cNvSpPr>
          <p:nvPr>
            <p:ph type="dt" sz="half" idx="2"/>
          </p:nvPr>
        </p:nvSpPr>
        <p:spPr/>
        <p:txBody>
          <a:bodyPr/>
          <a:lstStyle/>
          <a:p>
            <a:r>
              <a:rPr lang="en-US"/>
              <a:t>Hybrid Joint Meeting                               2 - 6 December 2024</a:t>
            </a:r>
            <a:endParaRPr lang="en-GB" dirty="0"/>
          </a:p>
        </p:txBody>
      </p:sp>
      <p:pic>
        <p:nvPicPr>
          <p:cNvPr id="7" name="图片 6">
            <a:extLst>
              <a:ext uri="{FF2B5EF4-FFF2-40B4-BE49-F238E27FC236}">
                <a16:creationId xmlns:a16="http://schemas.microsoft.com/office/drawing/2014/main" id="{0A8D2712-0C56-4E1D-BA94-57A1E1A1F21F}"/>
              </a:ext>
            </a:extLst>
          </p:cNvPr>
          <p:cNvPicPr>
            <a:picLocks noChangeAspect="1"/>
          </p:cNvPicPr>
          <p:nvPr/>
        </p:nvPicPr>
        <p:blipFill>
          <a:blip r:embed="rId2"/>
          <a:stretch>
            <a:fillRect/>
          </a:stretch>
        </p:blipFill>
        <p:spPr>
          <a:xfrm>
            <a:off x="695400" y="1098000"/>
            <a:ext cx="3688890" cy="1242177"/>
          </a:xfrm>
          <a:prstGeom prst="rect">
            <a:avLst/>
          </a:prstGeom>
        </p:spPr>
      </p:pic>
    </p:spTree>
    <p:extLst>
      <p:ext uri="{BB962C8B-B14F-4D97-AF65-F5344CB8AC3E}">
        <p14:creationId xmlns:p14="http://schemas.microsoft.com/office/powerpoint/2010/main" val="3031889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2ABB22A5-DB6A-440C-98FA-2EA1F5535A3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3452"/>
          <a:stretch/>
        </p:blipFill>
        <p:spPr>
          <a:xfrm>
            <a:off x="9357661" y="1843965"/>
            <a:ext cx="2834339" cy="2183252"/>
          </a:xfrm>
          <a:prstGeom prst="rect">
            <a:avLst/>
          </a:prstGeom>
        </p:spPr>
      </p:pic>
      <p:sp>
        <p:nvSpPr>
          <p:cNvPr id="4" name="灯片编号占位符 3">
            <a:extLst>
              <a:ext uri="{FF2B5EF4-FFF2-40B4-BE49-F238E27FC236}">
                <a16:creationId xmlns:a16="http://schemas.microsoft.com/office/drawing/2014/main" id="{5736FACA-AF21-42B7-8F72-8304172BE9D2}"/>
              </a:ext>
            </a:extLst>
          </p:cNvPr>
          <p:cNvSpPr>
            <a:spLocks noGrp="1"/>
          </p:cNvSpPr>
          <p:nvPr>
            <p:ph type="sldNum" sz="quarter" idx="16"/>
          </p:nvPr>
        </p:nvSpPr>
        <p:spPr/>
        <p:txBody>
          <a:bodyPr/>
          <a:lstStyle/>
          <a:p>
            <a:fld id="{F6D7BC97-55FE-4309-BBAE-EA3D80F9515E}" type="slidenum">
              <a:rPr lang="fr-FR" sz="1400" b="0" smtClean="0"/>
              <a:pPr/>
              <a:t>2</a:t>
            </a:fld>
            <a:r>
              <a:rPr lang="fr-FR"/>
              <a:t> </a:t>
            </a:r>
            <a:endParaRPr lang="fr-FR" dirty="0"/>
          </a:p>
        </p:txBody>
      </p:sp>
      <p:sp>
        <p:nvSpPr>
          <p:cNvPr id="5" name="日期占位符 4">
            <a:extLst>
              <a:ext uri="{FF2B5EF4-FFF2-40B4-BE49-F238E27FC236}">
                <a16:creationId xmlns:a16="http://schemas.microsoft.com/office/drawing/2014/main" id="{AF207786-4AE8-430B-A2F4-39E6B03FF989}"/>
              </a:ext>
            </a:extLst>
          </p:cNvPr>
          <p:cNvSpPr>
            <a:spLocks noGrp="1"/>
          </p:cNvSpPr>
          <p:nvPr>
            <p:ph type="dt" sz="half" idx="2"/>
          </p:nvPr>
        </p:nvSpPr>
        <p:spPr/>
        <p:txBody>
          <a:bodyPr/>
          <a:lstStyle/>
          <a:p>
            <a:r>
              <a:rPr lang="en-US"/>
              <a:t>Hybrid Joint Meeting                               2 - 6 December 2024</a:t>
            </a:r>
            <a:endParaRPr lang="en-GB" dirty="0"/>
          </a:p>
        </p:txBody>
      </p:sp>
      <p:sp>
        <p:nvSpPr>
          <p:cNvPr id="6" name="矩形 27">
            <a:extLst>
              <a:ext uri="{FF2B5EF4-FFF2-40B4-BE49-F238E27FC236}">
                <a16:creationId xmlns:a16="http://schemas.microsoft.com/office/drawing/2014/main" id="{5058453B-8F2E-45A9-B2F9-77CDDBAD85EF}"/>
              </a:ext>
            </a:extLst>
          </p:cNvPr>
          <p:cNvSpPr>
            <a:spLocks noChangeArrowheads="1"/>
          </p:cNvSpPr>
          <p:nvPr/>
        </p:nvSpPr>
        <p:spPr bwMode="auto">
          <a:xfrm>
            <a:off x="353605" y="653855"/>
            <a:ext cx="60960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fontAlgn="base">
              <a:spcBef>
                <a:spcPct val="0"/>
              </a:spcBef>
              <a:spcAft>
                <a:spcPct val="0"/>
              </a:spcAft>
              <a:defRPr>
                <a:solidFill>
                  <a:schemeClr val="tx1"/>
                </a:solidFill>
                <a:latin typeface="Arial" panose="020B0604020202020204" pitchFamily="34" charset="0"/>
              </a:defRPr>
            </a:lvl6pPr>
            <a:lvl7pPr marL="2971800" indent="-228600" defTabSz="912813" fontAlgn="base">
              <a:spcBef>
                <a:spcPct val="0"/>
              </a:spcBef>
              <a:spcAft>
                <a:spcPct val="0"/>
              </a:spcAft>
              <a:defRPr>
                <a:solidFill>
                  <a:schemeClr val="tx1"/>
                </a:solidFill>
                <a:latin typeface="Arial" panose="020B0604020202020204" pitchFamily="34" charset="0"/>
              </a:defRPr>
            </a:lvl7pPr>
            <a:lvl8pPr marL="3429000" indent="-228600" defTabSz="912813" fontAlgn="base">
              <a:spcBef>
                <a:spcPct val="0"/>
              </a:spcBef>
              <a:spcAft>
                <a:spcPct val="0"/>
              </a:spcAft>
              <a:defRPr>
                <a:solidFill>
                  <a:schemeClr val="tx1"/>
                </a:solidFill>
                <a:latin typeface="Arial" panose="020B0604020202020204" pitchFamily="34" charset="0"/>
              </a:defRPr>
            </a:lvl8pPr>
            <a:lvl9pPr marL="3886200" indent="-228600" defTabSz="912813" fontAlgn="base">
              <a:spcBef>
                <a:spcPct val="0"/>
              </a:spcBef>
              <a:spcAft>
                <a:spcPct val="0"/>
              </a:spcAft>
              <a:defRPr>
                <a:solidFill>
                  <a:schemeClr val="tx1"/>
                </a:solidFill>
                <a:latin typeface="Arial" panose="020B0604020202020204" pitchFamily="34" charset="0"/>
              </a:defRPr>
            </a:lvl9pPr>
          </a:lstStyle>
          <a:p>
            <a:pPr marL="0" marR="0" lvl="0" indent="0" algn="l" defTabSz="912813" rtl="0" eaLnBrk="1" fontAlgn="base" latinLnBrk="0" hangingPunct="1">
              <a:lnSpc>
                <a:spcPct val="90000"/>
              </a:lnSpc>
              <a:spcBef>
                <a:spcPct val="0"/>
              </a:spcBef>
              <a:spcAft>
                <a:spcPct val="0"/>
              </a:spcAft>
              <a:buClrTx/>
              <a:buSzTx/>
              <a:buFontTx/>
              <a:buNone/>
              <a:tabLst/>
              <a:defRPr/>
            </a:pPr>
            <a:r>
              <a:rPr kumimoji="0" lang="en-US" altLang="zh-CN" sz="1800" b="1" i="0" u="none" strike="noStrike" kern="1200" cap="none" spc="0" normalizeH="0" baseline="0" noProof="0" dirty="0">
                <a:ln>
                  <a:noFill/>
                </a:ln>
                <a:solidFill>
                  <a:srgbClr val="B2B2B2"/>
                </a:solidFill>
                <a:effectLst/>
                <a:uLnTx/>
                <a:uFillTx/>
                <a:latin typeface="Myriad Pro" panose="020B0703030403020204" pitchFamily="34" charset="0"/>
                <a:ea typeface="微软雅黑" panose="020B0503020204020204" pitchFamily="34" charset="-122"/>
                <a:cs typeface="+mn-cs"/>
              </a:rPr>
              <a:t>Improve access to diagnostics: a daunting challenge</a:t>
            </a:r>
            <a:br>
              <a:rPr kumimoji="0" lang="en-US" altLang="zh-CN" sz="1800" b="1" i="0" u="none" strike="noStrike" kern="1200" cap="none" spc="0" normalizeH="0" baseline="0" noProof="0" dirty="0">
                <a:ln>
                  <a:noFill/>
                </a:ln>
                <a:solidFill>
                  <a:srgbClr val="C7000B"/>
                </a:solidFill>
                <a:effectLst/>
                <a:uLnTx/>
                <a:uFillTx/>
                <a:latin typeface="Myriad Pro" panose="020B0703030403020204" pitchFamily="34" charset="0"/>
                <a:ea typeface="微软雅黑" panose="020B0503020204020204" pitchFamily="34" charset="-122"/>
                <a:cs typeface="+mn-cs"/>
              </a:rPr>
            </a:br>
            <a:r>
              <a:rPr kumimoji="0" lang="en-US" altLang="zh-CN" sz="1800" b="1" i="0" u="none" strike="noStrike" kern="1200" cap="none" spc="0" normalizeH="0" baseline="0" noProof="0" dirty="0">
                <a:ln>
                  <a:noFill/>
                </a:ln>
                <a:solidFill>
                  <a:srgbClr val="2F2F2F"/>
                </a:solidFill>
                <a:effectLst/>
                <a:uLnTx/>
                <a:uFillTx/>
                <a:latin typeface="Myriad Pro" panose="020B0703030403020204" pitchFamily="34" charset="0"/>
                <a:ea typeface="微软雅黑" panose="020B0503020204020204" pitchFamily="34" charset="-122"/>
                <a:cs typeface="+mn-cs"/>
              </a:rPr>
              <a:t>Trends towards Deglobalization </a:t>
            </a:r>
            <a:endParaRPr kumimoji="0" lang="zh-CN" altLang="en-US" sz="1800" b="1" i="0" u="none" strike="noStrike" kern="1200" cap="none" spc="0" normalizeH="0" baseline="0" noProof="0" dirty="0">
              <a:ln>
                <a:noFill/>
              </a:ln>
              <a:solidFill>
                <a:srgbClr val="2F2F2F"/>
              </a:solidFill>
              <a:effectLst/>
              <a:uLnTx/>
              <a:uFillTx/>
              <a:latin typeface="Myriad Pro" panose="020B0703030403020204" pitchFamily="34" charset="0"/>
              <a:ea typeface="微软雅黑" panose="020B0503020204020204" pitchFamily="34" charset="-122"/>
              <a:cs typeface="+mn-cs"/>
            </a:endParaRPr>
          </a:p>
        </p:txBody>
      </p:sp>
      <p:pic>
        <p:nvPicPr>
          <p:cNvPr id="11" name="图片 10">
            <a:extLst>
              <a:ext uri="{FF2B5EF4-FFF2-40B4-BE49-F238E27FC236}">
                <a16:creationId xmlns:a16="http://schemas.microsoft.com/office/drawing/2014/main" id="{488EA34F-BF8F-4B68-8F11-D5C8AAF5EF9F}"/>
              </a:ext>
            </a:extLst>
          </p:cNvPr>
          <p:cNvPicPr>
            <a:picLocks noChangeAspect="1"/>
          </p:cNvPicPr>
          <p:nvPr/>
        </p:nvPicPr>
        <p:blipFill rotWithShape="1">
          <a:blip r:embed="rId4"/>
          <a:srcRect l="7689"/>
          <a:stretch/>
        </p:blipFill>
        <p:spPr>
          <a:xfrm>
            <a:off x="-19918" y="1843965"/>
            <a:ext cx="3241870" cy="2183252"/>
          </a:xfrm>
          <a:prstGeom prst="rect">
            <a:avLst/>
          </a:prstGeom>
        </p:spPr>
      </p:pic>
      <p:pic>
        <p:nvPicPr>
          <p:cNvPr id="8" name="图片 7">
            <a:extLst>
              <a:ext uri="{FF2B5EF4-FFF2-40B4-BE49-F238E27FC236}">
                <a16:creationId xmlns:a16="http://schemas.microsoft.com/office/drawing/2014/main" id="{8C954DE1-A813-4483-9A4F-8430F58EB32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596"/>
          <a:stretch/>
        </p:blipFill>
        <p:spPr>
          <a:xfrm>
            <a:off x="6399751" y="1843965"/>
            <a:ext cx="3058854" cy="2183252"/>
          </a:xfrm>
          <a:prstGeom prst="rect">
            <a:avLst/>
          </a:prstGeom>
        </p:spPr>
      </p:pic>
      <p:pic>
        <p:nvPicPr>
          <p:cNvPr id="12" name="图片 11">
            <a:extLst>
              <a:ext uri="{FF2B5EF4-FFF2-40B4-BE49-F238E27FC236}">
                <a16:creationId xmlns:a16="http://schemas.microsoft.com/office/drawing/2014/main" id="{0AD727CE-7848-417C-889F-677B9BDF64E3}"/>
              </a:ext>
            </a:extLst>
          </p:cNvPr>
          <p:cNvPicPr>
            <a:picLocks noChangeAspect="1"/>
          </p:cNvPicPr>
          <p:nvPr/>
        </p:nvPicPr>
        <p:blipFill>
          <a:blip r:embed="rId6"/>
          <a:stretch>
            <a:fillRect/>
          </a:stretch>
        </p:blipFill>
        <p:spPr>
          <a:xfrm>
            <a:off x="2950666" y="1843966"/>
            <a:ext cx="3449085" cy="2183251"/>
          </a:xfrm>
          <a:prstGeom prst="rect">
            <a:avLst/>
          </a:prstGeom>
        </p:spPr>
      </p:pic>
      <p:sp>
        <p:nvSpPr>
          <p:cNvPr id="13" name="矩形 12">
            <a:extLst>
              <a:ext uri="{FF2B5EF4-FFF2-40B4-BE49-F238E27FC236}">
                <a16:creationId xmlns:a16="http://schemas.microsoft.com/office/drawing/2014/main" id="{AC1A0F5B-C63D-4FEF-997B-035BB67B7BA0}"/>
              </a:ext>
            </a:extLst>
          </p:cNvPr>
          <p:cNvSpPr/>
          <p:nvPr/>
        </p:nvSpPr>
        <p:spPr>
          <a:xfrm>
            <a:off x="1095590" y="4221088"/>
            <a:ext cx="10184986" cy="584775"/>
          </a:xfrm>
          <a:prstGeom prst="rect">
            <a:avLst/>
          </a:prstGeom>
        </p:spPr>
        <p:txBody>
          <a:bodyPr wrap="square">
            <a:spAutoFit/>
          </a:bodyPr>
          <a:lstStyle/>
          <a:p>
            <a:r>
              <a:rPr lang="en-US" altLang="zh-CN" sz="1600" dirty="0">
                <a:solidFill>
                  <a:schemeClr val="tx1">
                    <a:lumMod val="65000"/>
                    <a:lumOff val="35000"/>
                  </a:schemeClr>
                </a:solidFill>
                <a:latin typeface="Myriad Pro" panose="020B0703030403020204" pitchFamily="34" charset="0"/>
              </a:rPr>
              <a:t>The pandemic adds momentum to the deglobalization trend with an increasing number of countries advocating for the production of goods and services within their own borders.</a:t>
            </a:r>
          </a:p>
        </p:txBody>
      </p:sp>
      <p:sp>
        <p:nvSpPr>
          <p:cNvPr id="14" name="矩形 13">
            <a:extLst>
              <a:ext uri="{FF2B5EF4-FFF2-40B4-BE49-F238E27FC236}">
                <a16:creationId xmlns:a16="http://schemas.microsoft.com/office/drawing/2014/main" id="{CA55F742-AB89-4BF1-8109-3A52F68F78B8}"/>
              </a:ext>
            </a:extLst>
          </p:cNvPr>
          <p:cNvSpPr/>
          <p:nvPr/>
        </p:nvSpPr>
        <p:spPr>
          <a:xfrm>
            <a:off x="1114578" y="4888669"/>
            <a:ext cx="10670054" cy="338554"/>
          </a:xfrm>
          <a:prstGeom prst="rect">
            <a:avLst/>
          </a:prstGeom>
        </p:spPr>
        <p:txBody>
          <a:bodyPr wrap="square">
            <a:spAutoFit/>
          </a:bodyPr>
          <a:lstStyle/>
          <a:p>
            <a:r>
              <a:rPr lang="en-US" altLang="zh-CN" sz="1600" dirty="0">
                <a:solidFill>
                  <a:schemeClr val="tx1">
                    <a:lumMod val="65000"/>
                    <a:lumOff val="35000"/>
                  </a:schemeClr>
                </a:solidFill>
                <a:latin typeface="Myriad Pro" panose="020B0703030403020204" pitchFamily="34" charset="0"/>
              </a:rPr>
              <a:t>The importance of diversifying production is now acknowledged both nationally and internationally. </a:t>
            </a:r>
            <a:endParaRPr lang="zh-CN" altLang="en-US" sz="1600" dirty="0">
              <a:solidFill>
                <a:schemeClr val="tx1">
                  <a:lumMod val="65000"/>
                  <a:lumOff val="35000"/>
                </a:schemeClr>
              </a:solidFill>
              <a:latin typeface="Myriad Pro" panose="020B0703030403020204" pitchFamily="34" charset="0"/>
            </a:endParaRPr>
          </a:p>
        </p:txBody>
      </p:sp>
    </p:spTree>
    <p:extLst>
      <p:ext uri="{BB962C8B-B14F-4D97-AF65-F5344CB8AC3E}">
        <p14:creationId xmlns:p14="http://schemas.microsoft.com/office/powerpoint/2010/main" val="3977328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359B11EE-AE9F-438E-BC3E-7D3FC2DD1F8D}"/>
              </a:ext>
            </a:extLst>
          </p:cNvPr>
          <p:cNvSpPr>
            <a:spLocks noGrp="1"/>
          </p:cNvSpPr>
          <p:nvPr>
            <p:ph type="sldNum" sz="quarter" idx="16"/>
          </p:nvPr>
        </p:nvSpPr>
        <p:spPr/>
        <p:txBody>
          <a:bodyPr/>
          <a:lstStyle/>
          <a:p>
            <a:fld id="{F6D7BC97-55FE-4309-BBAE-EA3D80F9515E}" type="slidenum">
              <a:rPr lang="fr-FR" sz="1400" b="0" smtClean="0"/>
              <a:pPr/>
              <a:t>3</a:t>
            </a:fld>
            <a:r>
              <a:rPr lang="fr-FR"/>
              <a:t> </a:t>
            </a:r>
            <a:endParaRPr lang="fr-FR" dirty="0"/>
          </a:p>
        </p:txBody>
      </p:sp>
      <p:sp>
        <p:nvSpPr>
          <p:cNvPr id="5" name="日期占位符 4">
            <a:extLst>
              <a:ext uri="{FF2B5EF4-FFF2-40B4-BE49-F238E27FC236}">
                <a16:creationId xmlns:a16="http://schemas.microsoft.com/office/drawing/2014/main" id="{3B201861-D436-47DF-8287-0E7A71C42BFD}"/>
              </a:ext>
            </a:extLst>
          </p:cNvPr>
          <p:cNvSpPr>
            <a:spLocks noGrp="1"/>
          </p:cNvSpPr>
          <p:nvPr>
            <p:ph type="dt" sz="half" idx="2"/>
          </p:nvPr>
        </p:nvSpPr>
        <p:spPr/>
        <p:txBody>
          <a:bodyPr/>
          <a:lstStyle/>
          <a:p>
            <a:r>
              <a:rPr lang="en-US"/>
              <a:t>Hybrid Joint Meeting                               2 - 6 December 2024</a:t>
            </a:r>
            <a:endParaRPr lang="en-GB" dirty="0"/>
          </a:p>
        </p:txBody>
      </p:sp>
      <p:sp>
        <p:nvSpPr>
          <p:cNvPr id="47" name="矩形 27">
            <a:extLst>
              <a:ext uri="{FF2B5EF4-FFF2-40B4-BE49-F238E27FC236}">
                <a16:creationId xmlns:a16="http://schemas.microsoft.com/office/drawing/2014/main" id="{5F459ECD-50FB-4188-847F-9A7E733C641F}"/>
              </a:ext>
            </a:extLst>
          </p:cNvPr>
          <p:cNvSpPr>
            <a:spLocks noChangeArrowheads="1"/>
          </p:cNvSpPr>
          <p:nvPr/>
        </p:nvSpPr>
        <p:spPr bwMode="auto">
          <a:xfrm>
            <a:off x="576263" y="639763"/>
            <a:ext cx="60960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fontAlgn="base">
              <a:spcBef>
                <a:spcPct val="0"/>
              </a:spcBef>
              <a:spcAft>
                <a:spcPct val="0"/>
              </a:spcAft>
              <a:defRPr>
                <a:solidFill>
                  <a:schemeClr val="tx1"/>
                </a:solidFill>
                <a:latin typeface="Arial" panose="020B0604020202020204" pitchFamily="34" charset="0"/>
              </a:defRPr>
            </a:lvl6pPr>
            <a:lvl7pPr marL="2971800" indent="-228600" defTabSz="912813" fontAlgn="base">
              <a:spcBef>
                <a:spcPct val="0"/>
              </a:spcBef>
              <a:spcAft>
                <a:spcPct val="0"/>
              </a:spcAft>
              <a:defRPr>
                <a:solidFill>
                  <a:schemeClr val="tx1"/>
                </a:solidFill>
                <a:latin typeface="Arial" panose="020B0604020202020204" pitchFamily="34" charset="0"/>
              </a:defRPr>
            </a:lvl7pPr>
            <a:lvl8pPr marL="3429000" indent="-228600" defTabSz="912813" fontAlgn="base">
              <a:spcBef>
                <a:spcPct val="0"/>
              </a:spcBef>
              <a:spcAft>
                <a:spcPct val="0"/>
              </a:spcAft>
              <a:defRPr>
                <a:solidFill>
                  <a:schemeClr val="tx1"/>
                </a:solidFill>
                <a:latin typeface="Arial" panose="020B0604020202020204" pitchFamily="34" charset="0"/>
              </a:defRPr>
            </a:lvl8pPr>
            <a:lvl9pPr marL="3886200" indent="-228600" defTabSz="912813" fontAlgn="base">
              <a:spcBef>
                <a:spcPct val="0"/>
              </a:spcBef>
              <a:spcAft>
                <a:spcPct val="0"/>
              </a:spcAft>
              <a:defRPr>
                <a:solidFill>
                  <a:schemeClr val="tx1"/>
                </a:solidFill>
                <a:latin typeface="Arial" panose="020B0604020202020204" pitchFamily="34" charset="0"/>
              </a:defRPr>
            </a:lvl9pPr>
          </a:lstStyle>
          <a:p>
            <a:pPr marL="0" marR="0" lvl="0" indent="0" algn="l" defTabSz="912813" rtl="0" eaLnBrk="1" fontAlgn="base" latinLnBrk="0" hangingPunct="1">
              <a:lnSpc>
                <a:spcPct val="90000"/>
              </a:lnSpc>
              <a:spcBef>
                <a:spcPct val="0"/>
              </a:spcBef>
              <a:spcAft>
                <a:spcPct val="0"/>
              </a:spcAft>
              <a:buClrTx/>
              <a:buSzTx/>
              <a:buFontTx/>
              <a:buNone/>
              <a:tabLst/>
              <a:defRPr/>
            </a:pPr>
            <a:r>
              <a:rPr kumimoji="0" lang="en-US" altLang="zh-CN" sz="1800" b="1" i="0" u="none" strike="noStrike" kern="1200" cap="none" spc="0" normalizeH="0" baseline="0" noProof="0" dirty="0">
                <a:ln>
                  <a:noFill/>
                </a:ln>
                <a:solidFill>
                  <a:srgbClr val="B2B2B2"/>
                </a:solidFill>
                <a:effectLst/>
                <a:uLnTx/>
                <a:uFillTx/>
                <a:latin typeface="Myriad Pro" panose="020B0703030403020204" pitchFamily="34" charset="0"/>
                <a:ea typeface="微软雅黑" panose="020B0503020204020204" pitchFamily="34" charset="-122"/>
                <a:cs typeface="+mn-cs"/>
              </a:rPr>
              <a:t>Improve access to diagnostics: a daunting challenge</a:t>
            </a:r>
            <a:br>
              <a:rPr kumimoji="0" lang="en-US" altLang="zh-CN" sz="1800" b="1" i="0" u="none" strike="noStrike" kern="1200" cap="none" spc="0" normalizeH="0" baseline="0" noProof="0" dirty="0">
                <a:ln>
                  <a:noFill/>
                </a:ln>
                <a:solidFill>
                  <a:srgbClr val="C7000B"/>
                </a:solidFill>
                <a:effectLst/>
                <a:uLnTx/>
                <a:uFillTx/>
                <a:latin typeface="Myriad Pro" panose="020B0703030403020204" pitchFamily="34" charset="0"/>
                <a:ea typeface="微软雅黑" panose="020B0503020204020204" pitchFamily="34" charset="-122"/>
                <a:cs typeface="+mn-cs"/>
              </a:rPr>
            </a:br>
            <a:r>
              <a:rPr kumimoji="0" lang="en-US" altLang="zh-CN" sz="1800" b="1" i="0" u="none" strike="noStrike" kern="1200" cap="none" spc="0" normalizeH="0" baseline="0" noProof="0" dirty="0">
                <a:ln>
                  <a:noFill/>
                </a:ln>
                <a:solidFill>
                  <a:srgbClr val="2F2F2F"/>
                </a:solidFill>
                <a:effectLst/>
                <a:uLnTx/>
                <a:uFillTx/>
                <a:latin typeface="Myriad Pro" panose="020B0703030403020204" pitchFamily="34" charset="0"/>
                <a:ea typeface="微软雅黑" panose="020B0503020204020204" pitchFamily="34" charset="-122"/>
                <a:cs typeface="+mn-cs"/>
              </a:rPr>
              <a:t>Trends towards Deglobalization </a:t>
            </a:r>
            <a:endParaRPr kumimoji="0" lang="zh-CN" altLang="en-US" sz="1800" b="1" i="0" u="none" strike="noStrike" kern="1200" cap="none" spc="0" normalizeH="0" baseline="0" noProof="0" dirty="0">
              <a:ln>
                <a:noFill/>
              </a:ln>
              <a:solidFill>
                <a:srgbClr val="2F2F2F"/>
              </a:solidFill>
              <a:effectLst/>
              <a:uLnTx/>
              <a:uFillTx/>
              <a:latin typeface="Myriad Pro" panose="020B0703030403020204" pitchFamily="34" charset="0"/>
              <a:ea typeface="微软雅黑" panose="020B0503020204020204" pitchFamily="34" charset="-122"/>
              <a:cs typeface="+mn-cs"/>
            </a:endParaRPr>
          </a:p>
        </p:txBody>
      </p:sp>
      <p:sp>
        <p:nvSpPr>
          <p:cNvPr id="59" name="TextBox 74">
            <a:extLst>
              <a:ext uri="{FF2B5EF4-FFF2-40B4-BE49-F238E27FC236}">
                <a16:creationId xmlns:a16="http://schemas.microsoft.com/office/drawing/2014/main" id="{E070B16E-A95D-43DB-B782-714AF212F203}"/>
              </a:ext>
            </a:extLst>
          </p:cNvPr>
          <p:cNvSpPr>
            <a:spLocks noChangeArrowheads="1"/>
          </p:cNvSpPr>
          <p:nvPr/>
        </p:nvSpPr>
        <p:spPr bwMode="auto">
          <a:xfrm>
            <a:off x="826921" y="4750056"/>
            <a:ext cx="2525713" cy="369332"/>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srgbClr val="C00000"/>
                </a:solidFill>
                <a:effectLst/>
                <a:uLnTx/>
                <a:uFillTx/>
                <a:latin typeface="Myriad Pro" panose="020B0703030403020204" pitchFamily="34" charset="0"/>
                <a:ea typeface="黑体" panose="02010609060101010101" pitchFamily="49" charset="-122"/>
              </a:rPr>
              <a:t>Transfer of Technology</a:t>
            </a:r>
            <a:endParaRPr kumimoji="0" lang="zh-CN" altLang="en-US" sz="1800" b="1" i="0" u="none" strike="noStrike" kern="1200" cap="none" spc="0" normalizeH="0" baseline="0" noProof="0" dirty="0">
              <a:ln>
                <a:noFill/>
              </a:ln>
              <a:solidFill>
                <a:srgbClr val="C00000"/>
              </a:solidFill>
              <a:effectLst/>
              <a:uLnTx/>
              <a:uFillTx/>
              <a:latin typeface="Myriad Pro" panose="020B0703030403020204" pitchFamily="34" charset="0"/>
              <a:ea typeface="黑体" panose="02010609060101010101" pitchFamily="49" charset="-122"/>
            </a:endParaRPr>
          </a:p>
        </p:txBody>
      </p:sp>
      <p:sp>
        <p:nvSpPr>
          <p:cNvPr id="60" name="矩形 59">
            <a:extLst>
              <a:ext uri="{FF2B5EF4-FFF2-40B4-BE49-F238E27FC236}">
                <a16:creationId xmlns:a16="http://schemas.microsoft.com/office/drawing/2014/main" id="{B105B263-4B89-4AFC-8194-78FDA70ACA13}"/>
              </a:ext>
            </a:extLst>
          </p:cNvPr>
          <p:cNvSpPr/>
          <p:nvPr/>
        </p:nvSpPr>
        <p:spPr>
          <a:xfrm>
            <a:off x="747427" y="5269668"/>
            <a:ext cx="2853307" cy="646331"/>
          </a:xfrm>
          <a:prstGeom prst="rect">
            <a:avLst/>
          </a:prstGeom>
        </p:spPr>
        <p:txBody>
          <a:bodyPr wrap="square">
            <a:spAutoFit/>
          </a:bodyPr>
          <a:lstStyle/>
          <a:p>
            <a:pPr algn="ctr"/>
            <a:r>
              <a:rPr lang="en-US" altLang="zh-CN" sz="1200" dirty="0">
                <a:solidFill>
                  <a:schemeClr val="tx1">
                    <a:lumMod val="50000"/>
                    <a:lumOff val="50000"/>
                  </a:schemeClr>
                </a:solidFill>
                <a:latin typeface="Myriad Pro" panose="020B0703030403020204" pitchFamily="34" charset="0"/>
              </a:rPr>
              <a:t>Ensuring the transfer of technology and maintaining quality standards is inherently very challenging.</a:t>
            </a:r>
            <a:endParaRPr lang="zh-CN" altLang="en-US" sz="1200" dirty="0">
              <a:solidFill>
                <a:schemeClr val="tx1">
                  <a:lumMod val="50000"/>
                  <a:lumOff val="50000"/>
                </a:schemeClr>
              </a:solidFill>
              <a:latin typeface="Myriad Pro" panose="020B0703030403020204" pitchFamily="34" charset="0"/>
            </a:endParaRPr>
          </a:p>
        </p:txBody>
      </p:sp>
      <p:sp>
        <p:nvSpPr>
          <p:cNvPr id="61" name="矩形 60">
            <a:extLst>
              <a:ext uri="{FF2B5EF4-FFF2-40B4-BE49-F238E27FC236}">
                <a16:creationId xmlns:a16="http://schemas.microsoft.com/office/drawing/2014/main" id="{37A2AB9C-BA2C-4EF4-AE6A-6B85188E60B0}"/>
              </a:ext>
            </a:extLst>
          </p:cNvPr>
          <p:cNvSpPr/>
          <p:nvPr/>
        </p:nvSpPr>
        <p:spPr>
          <a:xfrm>
            <a:off x="3737285" y="4710306"/>
            <a:ext cx="2160439" cy="646331"/>
          </a:xfrm>
          <a:prstGeom prst="rect">
            <a:avLst/>
          </a:prstGeom>
        </p:spPr>
        <p:txBody>
          <a:bodyPr wrap="square">
            <a:spAutoFit/>
          </a:bodyPr>
          <a:lstStyle/>
          <a:p>
            <a:pPr algn="ctr"/>
            <a:r>
              <a:rPr lang="en-US" altLang="zh-CN" b="1" dirty="0">
                <a:solidFill>
                  <a:srgbClr val="C00000"/>
                </a:solidFill>
                <a:latin typeface="Myriad Pro" panose="020B0703030403020204" pitchFamily="34" charset="0"/>
              </a:rPr>
              <a:t>Skilled Workers and Training</a:t>
            </a:r>
            <a:endParaRPr lang="zh-CN" altLang="en-US" b="1" dirty="0">
              <a:solidFill>
                <a:srgbClr val="C00000"/>
              </a:solidFill>
              <a:latin typeface="Myriad Pro" panose="020B0703030403020204" pitchFamily="34" charset="0"/>
            </a:endParaRPr>
          </a:p>
        </p:txBody>
      </p:sp>
      <p:sp>
        <p:nvSpPr>
          <p:cNvPr id="62" name="矩形 61">
            <a:extLst>
              <a:ext uri="{FF2B5EF4-FFF2-40B4-BE49-F238E27FC236}">
                <a16:creationId xmlns:a16="http://schemas.microsoft.com/office/drawing/2014/main" id="{293C0636-CA08-4C4E-A669-F427CBE6DFD2}"/>
              </a:ext>
            </a:extLst>
          </p:cNvPr>
          <p:cNvSpPr/>
          <p:nvPr/>
        </p:nvSpPr>
        <p:spPr>
          <a:xfrm>
            <a:off x="3478344" y="5362002"/>
            <a:ext cx="2853307" cy="461665"/>
          </a:xfrm>
          <a:prstGeom prst="rect">
            <a:avLst/>
          </a:prstGeom>
        </p:spPr>
        <p:txBody>
          <a:bodyPr wrap="square">
            <a:spAutoFit/>
          </a:bodyPr>
          <a:lstStyle/>
          <a:p>
            <a:pPr algn="ctr"/>
            <a:r>
              <a:rPr lang="en-US" altLang="zh-CN" sz="1200" dirty="0">
                <a:solidFill>
                  <a:schemeClr val="tx1">
                    <a:lumMod val="50000"/>
                    <a:lumOff val="50000"/>
                  </a:schemeClr>
                </a:solidFill>
                <a:latin typeface="Myriad Pro" panose="020B0703030403020204" pitchFamily="34" charset="0"/>
              </a:rPr>
              <a:t>Maintenance of </a:t>
            </a:r>
          </a:p>
          <a:p>
            <a:pPr algn="ctr"/>
            <a:r>
              <a:rPr lang="en-US" altLang="zh-CN" sz="1200" dirty="0">
                <a:solidFill>
                  <a:schemeClr val="tx1">
                    <a:lumMod val="50000"/>
                    <a:lumOff val="50000"/>
                  </a:schemeClr>
                </a:solidFill>
                <a:latin typeface="Myriad Pro" panose="020B0703030403020204" pitchFamily="34" charset="0"/>
              </a:rPr>
              <a:t>product quality and stability  </a:t>
            </a:r>
            <a:endParaRPr lang="zh-CN" altLang="en-US" sz="1200" dirty="0">
              <a:solidFill>
                <a:schemeClr val="tx1">
                  <a:lumMod val="50000"/>
                  <a:lumOff val="50000"/>
                </a:schemeClr>
              </a:solidFill>
              <a:latin typeface="Myriad Pro" panose="020B0703030403020204" pitchFamily="34" charset="0"/>
            </a:endParaRPr>
          </a:p>
        </p:txBody>
      </p:sp>
      <p:sp>
        <p:nvSpPr>
          <p:cNvPr id="63" name="矩形 62">
            <a:extLst>
              <a:ext uri="{FF2B5EF4-FFF2-40B4-BE49-F238E27FC236}">
                <a16:creationId xmlns:a16="http://schemas.microsoft.com/office/drawing/2014/main" id="{EA428992-AE50-4D7D-9B41-B49265AA8F90}"/>
              </a:ext>
            </a:extLst>
          </p:cNvPr>
          <p:cNvSpPr/>
          <p:nvPr/>
        </p:nvSpPr>
        <p:spPr>
          <a:xfrm>
            <a:off x="6299163" y="4705686"/>
            <a:ext cx="2160439" cy="646331"/>
          </a:xfrm>
          <a:prstGeom prst="rect">
            <a:avLst/>
          </a:prstGeom>
        </p:spPr>
        <p:txBody>
          <a:bodyPr wrap="square">
            <a:spAutoFit/>
          </a:bodyPr>
          <a:lstStyle/>
          <a:p>
            <a:pPr algn="ctr"/>
            <a:r>
              <a:rPr lang="en-US" altLang="zh-CN" b="1" dirty="0">
                <a:solidFill>
                  <a:srgbClr val="C00000"/>
                </a:solidFill>
                <a:latin typeface="Myriad Pro" panose="020B0703030403020204" pitchFamily="34" charset="0"/>
              </a:rPr>
              <a:t>Support from Local Government</a:t>
            </a:r>
            <a:endParaRPr lang="zh-CN" altLang="en-US" b="1" dirty="0">
              <a:solidFill>
                <a:srgbClr val="C00000"/>
              </a:solidFill>
              <a:latin typeface="Myriad Pro" panose="020B0703030403020204" pitchFamily="34" charset="0"/>
            </a:endParaRPr>
          </a:p>
        </p:txBody>
      </p:sp>
      <p:sp>
        <p:nvSpPr>
          <p:cNvPr id="64" name="矩形 63">
            <a:extLst>
              <a:ext uri="{FF2B5EF4-FFF2-40B4-BE49-F238E27FC236}">
                <a16:creationId xmlns:a16="http://schemas.microsoft.com/office/drawing/2014/main" id="{A719C681-910E-4BC2-85AE-C5553881434B}"/>
              </a:ext>
            </a:extLst>
          </p:cNvPr>
          <p:cNvSpPr/>
          <p:nvPr/>
        </p:nvSpPr>
        <p:spPr>
          <a:xfrm>
            <a:off x="8881467" y="4728733"/>
            <a:ext cx="2160439" cy="646331"/>
          </a:xfrm>
          <a:prstGeom prst="rect">
            <a:avLst/>
          </a:prstGeom>
        </p:spPr>
        <p:txBody>
          <a:bodyPr wrap="square">
            <a:spAutoFit/>
          </a:bodyPr>
          <a:lstStyle/>
          <a:p>
            <a:pPr algn="ctr"/>
            <a:r>
              <a:rPr lang="en-US" altLang="zh-CN" b="1" dirty="0">
                <a:solidFill>
                  <a:srgbClr val="C00000"/>
                </a:solidFill>
                <a:latin typeface="Myriad Pro" panose="020B0703030403020204" pitchFamily="34" charset="0"/>
              </a:rPr>
              <a:t>Sufficient Market</a:t>
            </a:r>
          </a:p>
          <a:p>
            <a:pPr algn="ctr"/>
            <a:r>
              <a:rPr lang="en-US" altLang="zh-CN" b="1" dirty="0">
                <a:solidFill>
                  <a:srgbClr val="C00000"/>
                </a:solidFill>
                <a:latin typeface="Myriad Pro" panose="020B0703030403020204" pitchFamily="34" charset="0"/>
              </a:rPr>
              <a:t>Demand</a:t>
            </a:r>
            <a:endParaRPr lang="zh-CN" altLang="en-US" b="1" dirty="0">
              <a:solidFill>
                <a:srgbClr val="C00000"/>
              </a:solidFill>
              <a:latin typeface="Myriad Pro" panose="020B0703030403020204" pitchFamily="34" charset="0"/>
            </a:endParaRPr>
          </a:p>
        </p:txBody>
      </p:sp>
      <p:sp>
        <p:nvSpPr>
          <p:cNvPr id="65" name="矩形 64">
            <a:extLst>
              <a:ext uri="{FF2B5EF4-FFF2-40B4-BE49-F238E27FC236}">
                <a16:creationId xmlns:a16="http://schemas.microsoft.com/office/drawing/2014/main" id="{95D1C9F2-FA3F-425B-B8AF-BE9583CB5A9A}"/>
              </a:ext>
            </a:extLst>
          </p:cNvPr>
          <p:cNvSpPr/>
          <p:nvPr/>
        </p:nvSpPr>
        <p:spPr>
          <a:xfrm>
            <a:off x="6008668" y="5361483"/>
            <a:ext cx="2853307" cy="646331"/>
          </a:xfrm>
          <a:prstGeom prst="rect">
            <a:avLst/>
          </a:prstGeom>
        </p:spPr>
        <p:txBody>
          <a:bodyPr wrap="square">
            <a:spAutoFit/>
          </a:bodyPr>
          <a:lstStyle/>
          <a:p>
            <a:pPr algn="ctr"/>
            <a:r>
              <a:rPr lang="en-US" altLang="zh-CN" sz="1200" dirty="0">
                <a:solidFill>
                  <a:schemeClr val="tx1">
                    <a:lumMod val="50000"/>
                    <a:lumOff val="50000"/>
                  </a:schemeClr>
                </a:solidFill>
                <a:latin typeface="Myriad Pro" panose="020B0703030403020204" pitchFamily="34" charset="0"/>
              </a:rPr>
              <a:t>Policy support :</a:t>
            </a:r>
          </a:p>
          <a:p>
            <a:pPr algn="ctr"/>
            <a:r>
              <a:rPr lang="en-US" altLang="zh-CN" sz="1200" dirty="0">
                <a:solidFill>
                  <a:schemeClr val="tx1">
                    <a:lumMod val="50000"/>
                    <a:lumOff val="50000"/>
                  </a:schemeClr>
                </a:solidFill>
                <a:latin typeface="Myriad Pro" panose="020B0703030403020204" pitchFamily="34" charset="0"/>
              </a:rPr>
              <a:t>Finance Investment</a:t>
            </a:r>
          </a:p>
          <a:p>
            <a:pPr algn="ctr"/>
            <a:r>
              <a:rPr lang="en-US" altLang="zh-CN" sz="1200" dirty="0">
                <a:solidFill>
                  <a:schemeClr val="tx1">
                    <a:lumMod val="50000"/>
                    <a:lumOff val="50000"/>
                  </a:schemeClr>
                </a:solidFill>
                <a:latin typeface="Myriad Pro" panose="020B0703030403020204" pitchFamily="34" charset="0"/>
              </a:rPr>
              <a:t>Law and Regulation</a:t>
            </a:r>
            <a:endParaRPr lang="zh-CN" altLang="en-US" sz="1200" dirty="0">
              <a:solidFill>
                <a:schemeClr val="tx1">
                  <a:lumMod val="50000"/>
                  <a:lumOff val="50000"/>
                </a:schemeClr>
              </a:solidFill>
              <a:latin typeface="Myriad Pro" panose="020B0703030403020204" pitchFamily="34" charset="0"/>
            </a:endParaRPr>
          </a:p>
        </p:txBody>
      </p:sp>
      <p:sp>
        <p:nvSpPr>
          <p:cNvPr id="66" name="矩形 65">
            <a:extLst>
              <a:ext uri="{FF2B5EF4-FFF2-40B4-BE49-F238E27FC236}">
                <a16:creationId xmlns:a16="http://schemas.microsoft.com/office/drawing/2014/main" id="{4C904DDB-7044-453B-989A-F41AC17DE765}"/>
              </a:ext>
            </a:extLst>
          </p:cNvPr>
          <p:cNvSpPr/>
          <p:nvPr/>
        </p:nvSpPr>
        <p:spPr>
          <a:xfrm>
            <a:off x="8893645" y="5361483"/>
            <a:ext cx="2376264" cy="646331"/>
          </a:xfrm>
          <a:prstGeom prst="rect">
            <a:avLst/>
          </a:prstGeom>
        </p:spPr>
        <p:txBody>
          <a:bodyPr wrap="square">
            <a:spAutoFit/>
          </a:bodyPr>
          <a:lstStyle/>
          <a:p>
            <a:pPr algn="ctr"/>
            <a:r>
              <a:rPr lang="en-US" altLang="zh-CN" sz="1200" dirty="0">
                <a:solidFill>
                  <a:schemeClr val="tx1">
                    <a:lumMod val="50000"/>
                    <a:lumOff val="50000"/>
                  </a:schemeClr>
                </a:solidFill>
                <a:latin typeface="Myriad Pro" panose="020B0703030403020204" pitchFamily="34" charset="0"/>
              </a:rPr>
              <a:t>sufficient output is needed to maintain the operation of local production</a:t>
            </a:r>
            <a:endParaRPr lang="zh-CN" altLang="en-US" sz="1200" dirty="0">
              <a:solidFill>
                <a:schemeClr val="tx1">
                  <a:lumMod val="50000"/>
                  <a:lumOff val="50000"/>
                </a:schemeClr>
              </a:solidFill>
              <a:latin typeface="Myriad Pro" panose="020B0703030403020204" pitchFamily="34" charset="0"/>
            </a:endParaRPr>
          </a:p>
        </p:txBody>
      </p:sp>
      <p:pic>
        <p:nvPicPr>
          <p:cNvPr id="71" name="图片 70">
            <a:extLst>
              <a:ext uri="{FF2B5EF4-FFF2-40B4-BE49-F238E27FC236}">
                <a16:creationId xmlns:a16="http://schemas.microsoft.com/office/drawing/2014/main" id="{FDE8A511-296C-4CBB-8BB4-806345EA7B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5473" y="3386021"/>
            <a:ext cx="1279695" cy="1279695"/>
          </a:xfrm>
          <a:prstGeom prst="rect">
            <a:avLst/>
          </a:prstGeom>
        </p:spPr>
      </p:pic>
      <p:pic>
        <p:nvPicPr>
          <p:cNvPr id="73" name="图片 72">
            <a:extLst>
              <a:ext uri="{FF2B5EF4-FFF2-40B4-BE49-F238E27FC236}">
                <a16:creationId xmlns:a16="http://schemas.microsoft.com/office/drawing/2014/main" id="{4616F3F5-08F6-46CA-9901-42B651965A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5779" y="3343042"/>
            <a:ext cx="1279695" cy="1279695"/>
          </a:xfrm>
          <a:prstGeom prst="rect">
            <a:avLst/>
          </a:prstGeom>
        </p:spPr>
      </p:pic>
      <p:pic>
        <p:nvPicPr>
          <p:cNvPr id="75" name="图片 74">
            <a:extLst>
              <a:ext uri="{FF2B5EF4-FFF2-40B4-BE49-F238E27FC236}">
                <a16:creationId xmlns:a16="http://schemas.microsoft.com/office/drawing/2014/main" id="{B5C2A3BF-A4CD-4855-BE01-F885D66554A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10704" y="3375988"/>
            <a:ext cx="1358146" cy="1358146"/>
          </a:xfrm>
          <a:prstGeom prst="rect">
            <a:avLst/>
          </a:prstGeom>
        </p:spPr>
      </p:pic>
      <p:pic>
        <p:nvPicPr>
          <p:cNvPr id="77" name="图片 76">
            <a:extLst>
              <a:ext uri="{FF2B5EF4-FFF2-40B4-BE49-F238E27FC236}">
                <a16:creationId xmlns:a16="http://schemas.microsoft.com/office/drawing/2014/main" id="{50E653CF-167D-4FDD-AF1A-F849E4939C9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15167" y="3320033"/>
            <a:ext cx="1345683" cy="1345683"/>
          </a:xfrm>
          <a:prstGeom prst="rect">
            <a:avLst/>
          </a:prstGeom>
        </p:spPr>
      </p:pic>
      <p:pic>
        <p:nvPicPr>
          <p:cNvPr id="82" name="图片 81">
            <a:extLst>
              <a:ext uri="{FF2B5EF4-FFF2-40B4-BE49-F238E27FC236}">
                <a16:creationId xmlns:a16="http://schemas.microsoft.com/office/drawing/2014/main" id="{E0A62E67-EA06-4850-BE3A-3E3507A47014}"/>
              </a:ext>
            </a:extLst>
          </p:cNvPr>
          <p:cNvPicPr>
            <a:picLocks noChangeAspect="1"/>
          </p:cNvPicPr>
          <p:nvPr/>
        </p:nvPicPr>
        <p:blipFill>
          <a:blip r:embed="rId7"/>
          <a:stretch>
            <a:fillRect/>
          </a:stretch>
        </p:blipFill>
        <p:spPr>
          <a:xfrm>
            <a:off x="0" y="1404029"/>
            <a:ext cx="12192000" cy="1699449"/>
          </a:xfrm>
          <a:prstGeom prst="rect">
            <a:avLst/>
          </a:prstGeom>
        </p:spPr>
      </p:pic>
    </p:spTree>
    <p:extLst>
      <p:ext uri="{BB962C8B-B14F-4D97-AF65-F5344CB8AC3E}">
        <p14:creationId xmlns:p14="http://schemas.microsoft.com/office/powerpoint/2010/main" val="324700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图片 28">
            <a:extLst>
              <a:ext uri="{FF2B5EF4-FFF2-40B4-BE49-F238E27FC236}">
                <a16:creationId xmlns:a16="http://schemas.microsoft.com/office/drawing/2014/main" id="{075100F5-8298-43C5-AC6C-814FF2069F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8661" t="10123" r="5838" b="12241"/>
          <a:stretch>
            <a:fillRect/>
          </a:stretch>
        </p:blipFill>
        <p:spPr bwMode="auto">
          <a:xfrm>
            <a:off x="6832600" y="3800475"/>
            <a:ext cx="5067300" cy="232727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灯片编号占位符 3">
            <a:extLst>
              <a:ext uri="{FF2B5EF4-FFF2-40B4-BE49-F238E27FC236}">
                <a16:creationId xmlns:a16="http://schemas.microsoft.com/office/drawing/2014/main" id="{5371F1FA-2012-47F7-A04C-7318F4DCE9B6}"/>
              </a:ext>
            </a:extLst>
          </p:cNvPr>
          <p:cNvSpPr>
            <a:spLocks noGrp="1" noChangeArrowheads="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B9B99C37-E59A-4DE0-AD9B-5AA4E97A64A8}" type="slidenum">
              <a:rPr kumimoji="0" lang="fr-FR" altLang="zh-CN" sz="1400" b="0" i="0" u="none" strike="noStrike" kern="1200" cap="none" spc="0" normalizeH="0" baseline="0" noProof="0" smtClean="0">
                <a:ln>
                  <a:noFill/>
                </a:ln>
                <a:solidFill>
                  <a:prstClr val="white"/>
                </a:solidFill>
                <a:effectLst/>
                <a:uLnTx/>
                <a:uFillTx/>
                <a:latin typeface="Arial" panose="020B0604020202020204" pitchFamily="34" charset="0"/>
                <a:ea typeface="宋体" panose="02010600030101010101" pitchFamily="2" charset="-122"/>
                <a:cs typeface="Arial"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4</a:t>
            </a:fld>
            <a:r>
              <a:rPr kumimoji="0" lang="fr-FR" altLang="zh-CN" sz="1800" b="1" i="0" u="none" strike="noStrike" kern="1200" cap="none" spc="0" normalizeH="0" baseline="0" noProof="0">
                <a:ln>
                  <a:noFill/>
                </a:ln>
                <a:solidFill>
                  <a:prstClr val="white"/>
                </a:solidFill>
                <a:effectLst/>
                <a:uLnTx/>
                <a:uFillTx/>
                <a:latin typeface="Arial" panose="020B0604020202020204" pitchFamily="34" charset="0"/>
                <a:ea typeface="宋体" panose="02010600030101010101" pitchFamily="2" charset="-122"/>
                <a:cs typeface="Arial" pitchFamily="34" charset="0"/>
              </a:rPr>
              <a:t> </a:t>
            </a:r>
          </a:p>
        </p:txBody>
      </p:sp>
      <p:sp>
        <p:nvSpPr>
          <p:cNvPr id="10244" name="日期占位符 4">
            <a:extLst>
              <a:ext uri="{FF2B5EF4-FFF2-40B4-BE49-F238E27FC236}">
                <a16:creationId xmlns:a16="http://schemas.microsoft.com/office/drawing/2014/main" id="{84715612-F532-4FFA-8799-5D430CD05619}"/>
              </a:ext>
            </a:extLst>
          </p:cNvPr>
          <p:cNvSpPr>
            <a:spLocks noGrp="1" noChangeArrowheads="1"/>
          </p:cNvSpPr>
          <p:nvPr>
            <p:ph type="dt"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000" b="0" i="0" u="none" strike="noStrike" kern="1200" cap="none" spc="0" normalizeH="0" baseline="0" noProof="0">
                <a:ln>
                  <a:noFill/>
                </a:ln>
                <a:solidFill>
                  <a:prstClr val="white"/>
                </a:solidFill>
                <a:effectLst/>
                <a:uLnTx/>
                <a:uFillTx/>
                <a:latin typeface="Arial" panose="020B0604020202020204" pitchFamily="34" charset="0"/>
              </a:rPr>
              <a:t>Hybrid Joint Meeting                               2 - 6 December 2024</a:t>
            </a:r>
            <a:endParaRPr kumimoji="0" lang="en-GB" altLang="zh-CN" sz="1000" b="0" i="0" u="none" strike="noStrike" kern="1200" cap="none" spc="0" normalizeH="0" baseline="0" noProof="0">
              <a:ln>
                <a:noFill/>
              </a:ln>
              <a:solidFill>
                <a:prstClr val="white"/>
              </a:solidFill>
              <a:effectLst/>
              <a:uLnTx/>
              <a:uFillTx/>
              <a:latin typeface="Arial" panose="020B0604020202020204" pitchFamily="34" charset="0"/>
            </a:endParaRPr>
          </a:p>
        </p:txBody>
      </p:sp>
      <p:sp>
        <p:nvSpPr>
          <p:cNvPr id="10245" name="Freeform 5">
            <a:extLst>
              <a:ext uri="{FF2B5EF4-FFF2-40B4-BE49-F238E27FC236}">
                <a16:creationId xmlns:a16="http://schemas.microsoft.com/office/drawing/2014/main" id="{F13CBB58-B084-4545-ADD5-744799503A3E}"/>
              </a:ext>
            </a:extLst>
          </p:cNvPr>
          <p:cNvSpPr>
            <a:spLocks/>
          </p:cNvSpPr>
          <p:nvPr/>
        </p:nvSpPr>
        <p:spPr bwMode="auto">
          <a:xfrm>
            <a:off x="947738" y="2270125"/>
            <a:ext cx="9990137" cy="93663"/>
          </a:xfrm>
          <a:custGeom>
            <a:avLst/>
            <a:gdLst>
              <a:gd name="T0" fmla="*/ 9991265 w 2112"/>
              <a:gd name="T1" fmla="*/ 47017 h 28"/>
              <a:gd name="T2" fmla="*/ 9844613 w 2112"/>
              <a:gd name="T3" fmla="*/ 0 h 28"/>
              <a:gd name="T4" fmla="*/ 141921 w 2112"/>
              <a:gd name="T5" fmla="*/ 0 h 28"/>
              <a:gd name="T6" fmla="*/ 0 w 2112"/>
              <a:gd name="T7" fmla="*/ 47017 h 28"/>
              <a:gd name="T8" fmla="*/ 0 w 2112"/>
              <a:gd name="T9" fmla="*/ 47017 h 28"/>
              <a:gd name="T10" fmla="*/ 141921 w 2112"/>
              <a:gd name="T11" fmla="*/ 94034 h 28"/>
              <a:gd name="T12" fmla="*/ 9844613 w 2112"/>
              <a:gd name="T13" fmla="*/ 94034 h 28"/>
              <a:gd name="T14" fmla="*/ 9991265 w 2112"/>
              <a:gd name="T15" fmla="*/ 47017 h 28"/>
              <a:gd name="T16" fmla="*/ 0 60000 65536"/>
              <a:gd name="T17" fmla="*/ 0 60000 65536"/>
              <a:gd name="T18" fmla="*/ 0 60000 65536"/>
              <a:gd name="T19" fmla="*/ 0 60000 65536"/>
              <a:gd name="T20" fmla="*/ 0 60000 65536"/>
              <a:gd name="T21" fmla="*/ 0 60000 65536"/>
              <a:gd name="T22" fmla="*/ 0 60000 65536"/>
              <a:gd name="T23" fmla="*/ 0 60000 65536"/>
              <a:gd name="T24" fmla="*/ 0 w 2112"/>
              <a:gd name="T25" fmla="*/ 0 h 28"/>
              <a:gd name="T26" fmla="*/ 2112 w 2112"/>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12" h="28">
                <a:moveTo>
                  <a:pt x="2112" y="14"/>
                </a:moveTo>
                <a:cubicBezTo>
                  <a:pt x="2112" y="7"/>
                  <a:pt x="2098" y="0"/>
                  <a:pt x="2081" y="0"/>
                </a:cubicBezTo>
                <a:cubicBezTo>
                  <a:pt x="30" y="0"/>
                  <a:pt x="30" y="0"/>
                  <a:pt x="30" y="0"/>
                </a:cubicBezTo>
                <a:cubicBezTo>
                  <a:pt x="13" y="0"/>
                  <a:pt x="0" y="7"/>
                  <a:pt x="0" y="14"/>
                </a:cubicBezTo>
                <a:cubicBezTo>
                  <a:pt x="0" y="14"/>
                  <a:pt x="0" y="14"/>
                  <a:pt x="0" y="14"/>
                </a:cubicBezTo>
                <a:cubicBezTo>
                  <a:pt x="0" y="22"/>
                  <a:pt x="13" y="28"/>
                  <a:pt x="30" y="28"/>
                </a:cubicBezTo>
                <a:cubicBezTo>
                  <a:pt x="2081" y="28"/>
                  <a:pt x="2081" y="28"/>
                  <a:pt x="2081" y="28"/>
                </a:cubicBezTo>
                <a:cubicBezTo>
                  <a:pt x="2098" y="28"/>
                  <a:pt x="2112" y="22"/>
                  <a:pt x="2112" y="14"/>
                </a:cubicBezTo>
                <a:close/>
              </a:path>
            </a:pathLst>
          </a:custGeom>
          <a:solidFill>
            <a:srgbClr val="473F3F"/>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
        <p:nvSpPr>
          <p:cNvPr id="8" name="Oval 6">
            <a:extLst>
              <a:ext uri="{FF2B5EF4-FFF2-40B4-BE49-F238E27FC236}">
                <a16:creationId xmlns:a16="http://schemas.microsoft.com/office/drawing/2014/main" id="{88F18B00-766C-4D1D-9B98-770A1AF53922}"/>
              </a:ext>
            </a:extLst>
          </p:cNvPr>
          <p:cNvSpPr>
            <a:spLocks noChangeArrowheads="1"/>
          </p:cNvSpPr>
          <p:nvPr/>
        </p:nvSpPr>
        <p:spPr bwMode="auto">
          <a:xfrm>
            <a:off x="4049713" y="2092325"/>
            <a:ext cx="450850" cy="450850"/>
          </a:xfrm>
          <a:prstGeom prst="ellipse">
            <a:avLst/>
          </a:prstGeom>
          <a:solidFill>
            <a:schemeClr val="tx1">
              <a:lumMod val="75000"/>
              <a:lumOff val="25000"/>
            </a:schemeClr>
          </a:solidFill>
          <a:ln w="9525" cmpd="sng">
            <a:noFill/>
            <a:bevel/>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zh-CN" sz="1600" b="0" i="0" u="none" strike="noStrike" kern="1200" cap="none" spc="0" normalizeH="0" baseline="0" noProof="0">
              <a:ln>
                <a:noFill/>
              </a:ln>
              <a:solidFill>
                <a:srgbClr val="000000"/>
              </a:solidFill>
              <a:effectLst/>
              <a:uLnTx/>
              <a:uFillTx/>
              <a:latin typeface="Arial"/>
              <a:ea typeface="黑体" panose="02010609060101010101" pitchFamily="49" charset="-122"/>
              <a:cs typeface="+mn-cs"/>
              <a:sym typeface="宋体" pitchFamily="2" charset="-122"/>
            </a:endParaRPr>
          </a:p>
        </p:txBody>
      </p:sp>
      <p:sp>
        <p:nvSpPr>
          <p:cNvPr id="10247" name="Oval 7">
            <a:extLst>
              <a:ext uri="{FF2B5EF4-FFF2-40B4-BE49-F238E27FC236}">
                <a16:creationId xmlns:a16="http://schemas.microsoft.com/office/drawing/2014/main" id="{F5B0E6A4-8519-4422-9DFC-4AB652902E13}"/>
              </a:ext>
            </a:extLst>
          </p:cNvPr>
          <p:cNvSpPr>
            <a:spLocks noChangeArrowheads="1"/>
          </p:cNvSpPr>
          <p:nvPr/>
        </p:nvSpPr>
        <p:spPr bwMode="auto">
          <a:xfrm>
            <a:off x="4110038" y="2165350"/>
            <a:ext cx="314325" cy="317500"/>
          </a:xfrm>
          <a:prstGeom prst="ellipse">
            <a:avLst/>
          </a:prstGeom>
          <a:noFill/>
          <a:ln w="3">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zh-CN" sz="18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sym typeface="宋体" panose="02010600030101010101" pitchFamily="2" charset="-122"/>
            </a:endParaRPr>
          </a:p>
        </p:txBody>
      </p:sp>
      <p:sp>
        <p:nvSpPr>
          <p:cNvPr id="10" name="Oval 8">
            <a:extLst>
              <a:ext uri="{FF2B5EF4-FFF2-40B4-BE49-F238E27FC236}">
                <a16:creationId xmlns:a16="http://schemas.microsoft.com/office/drawing/2014/main" id="{BB3B2CC0-2FA5-46AF-B79A-468F28C26F80}"/>
              </a:ext>
            </a:extLst>
          </p:cNvPr>
          <p:cNvSpPr>
            <a:spLocks noChangeArrowheads="1"/>
          </p:cNvSpPr>
          <p:nvPr/>
        </p:nvSpPr>
        <p:spPr bwMode="auto">
          <a:xfrm>
            <a:off x="5835650" y="2097088"/>
            <a:ext cx="446088" cy="450850"/>
          </a:xfrm>
          <a:prstGeom prst="ellipse">
            <a:avLst/>
          </a:prstGeom>
          <a:solidFill>
            <a:schemeClr val="tx1">
              <a:lumMod val="65000"/>
              <a:lumOff val="35000"/>
            </a:schemeClr>
          </a:solidFill>
          <a:ln w="9525" cmpd="sng">
            <a:noFill/>
            <a:bevel/>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zh-CN" sz="1800" b="0" i="0" u="none" strike="noStrike" kern="1200" cap="none" spc="0" normalizeH="0" baseline="0" noProof="0">
              <a:ln>
                <a:noFill/>
              </a:ln>
              <a:solidFill>
                <a:srgbClr val="000000"/>
              </a:solidFill>
              <a:effectLst/>
              <a:uLnTx/>
              <a:uFillTx/>
              <a:latin typeface="Arial"/>
              <a:ea typeface="黑体" panose="02010609060101010101" pitchFamily="49" charset="-122"/>
              <a:cs typeface="+mn-cs"/>
              <a:sym typeface="宋体" pitchFamily="2" charset="-122"/>
            </a:endParaRPr>
          </a:p>
        </p:txBody>
      </p:sp>
      <p:sp>
        <p:nvSpPr>
          <p:cNvPr id="11" name="Oval 9">
            <a:extLst>
              <a:ext uri="{FF2B5EF4-FFF2-40B4-BE49-F238E27FC236}">
                <a16:creationId xmlns:a16="http://schemas.microsoft.com/office/drawing/2014/main" id="{32D7C655-705C-4C25-8C7A-5903FCBDBA04}"/>
              </a:ext>
            </a:extLst>
          </p:cNvPr>
          <p:cNvSpPr>
            <a:spLocks noChangeArrowheads="1"/>
          </p:cNvSpPr>
          <p:nvPr/>
        </p:nvSpPr>
        <p:spPr bwMode="auto">
          <a:xfrm>
            <a:off x="5899150" y="2165350"/>
            <a:ext cx="317500" cy="317500"/>
          </a:xfrm>
          <a:prstGeom prst="ellipse">
            <a:avLst/>
          </a:prstGeom>
          <a:solidFill>
            <a:schemeClr val="tx1">
              <a:lumMod val="65000"/>
              <a:lumOff val="35000"/>
            </a:schemeClr>
          </a:solidFill>
          <a:ln w="9525" cmpd="sng">
            <a:solidFill>
              <a:schemeClr val="bg1">
                <a:lumMod val="95000"/>
              </a:schemeClr>
            </a:solidFill>
            <a:bevel/>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zh-CN" sz="1600" b="0" i="0" u="none" strike="noStrike" kern="1200" cap="none" spc="0" normalizeH="0" baseline="0" noProof="0">
              <a:ln>
                <a:noFill/>
              </a:ln>
              <a:solidFill>
                <a:srgbClr val="000000"/>
              </a:solidFill>
              <a:effectLst/>
              <a:uLnTx/>
              <a:uFillTx/>
              <a:latin typeface="Arial"/>
              <a:ea typeface="黑体" panose="02010609060101010101" pitchFamily="49" charset="-122"/>
              <a:cs typeface="+mn-cs"/>
              <a:sym typeface="宋体" pitchFamily="2" charset="-122"/>
            </a:endParaRPr>
          </a:p>
        </p:txBody>
      </p:sp>
      <p:sp>
        <p:nvSpPr>
          <p:cNvPr id="12" name="Oval 10">
            <a:extLst>
              <a:ext uri="{FF2B5EF4-FFF2-40B4-BE49-F238E27FC236}">
                <a16:creationId xmlns:a16="http://schemas.microsoft.com/office/drawing/2014/main" id="{9366C714-F5DA-48A1-899C-C075B49A240F}"/>
              </a:ext>
            </a:extLst>
          </p:cNvPr>
          <p:cNvSpPr>
            <a:spLocks noChangeArrowheads="1"/>
          </p:cNvSpPr>
          <p:nvPr/>
        </p:nvSpPr>
        <p:spPr bwMode="auto">
          <a:xfrm>
            <a:off x="7623175" y="2092325"/>
            <a:ext cx="450850" cy="450850"/>
          </a:xfrm>
          <a:prstGeom prst="ellipse">
            <a:avLst/>
          </a:prstGeom>
          <a:solidFill>
            <a:schemeClr val="tx1">
              <a:lumMod val="50000"/>
              <a:lumOff val="50000"/>
            </a:schemeClr>
          </a:solidFill>
          <a:ln w="9525" cmpd="sng">
            <a:noFill/>
            <a:bevel/>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zh-CN" sz="1600" b="0" i="0" u="none" strike="noStrike" kern="1200" cap="none" spc="0" normalizeH="0" baseline="0" noProof="0">
              <a:ln>
                <a:noFill/>
              </a:ln>
              <a:solidFill>
                <a:srgbClr val="000000"/>
              </a:solidFill>
              <a:effectLst/>
              <a:uLnTx/>
              <a:uFillTx/>
              <a:latin typeface="Arial"/>
              <a:ea typeface="黑体" panose="02010609060101010101" pitchFamily="49" charset="-122"/>
              <a:cs typeface="+mn-cs"/>
              <a:sym typeface="宋体" pitchFamily="2" charset="-122"/>
            </a:endParaRPr>
          </a:p>
        </p:txBody>
      </p:sp>
      <p:sp>
        <p:nvSpPr>
          <p:cNvPr id="10251" name="Oval 11">
            <a:extLst>
              <a:ext uri="{FF2B5EF4-FFF2-40B4-BE49-F238E27FC236}">
                <a16:creationId xmlns:a16="http://schemas.microsoft.com/office/drawing/2014/main" id="{0D74698F-0020-4D2F-9ECE-07E2737292D0}"/>
              </a:ext>
            </a:extLst>
          </p:cNvPr>
          <p:cNvSpPr>
            <a:spLocks noChangeArrowheads="1"/>
          </p:cNvSpPr>
          <p:nvPr/>
        </p:nvSpPr>
        <p:spPr bwMode="auto">
          <a:xfrm>
            <a:off x="7691438" y="2165350"/>
            <a:ext cx="314325" cy="317500"/>
          </a:xfrm>
          <a:prstGeom prst="ellipse">
            <a:avLst/>
          </a:prstGeom>
          <a:noFill/>
          <a:ln w="3">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zh-CN" sz="18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sym typeface="宋体" panose="02010600030101010101" pitchFamily="2" charset="-122"/>
            </a:endParaRPr>
          </a:p>
        </p:txBody>
      </p:sp>
      <p:sp>
        <p:nvSpPr>
          <p:cNvPr id="14" name="Oval 12">
            <a:extLst>
              <a:ext uri="{FF2B5EF4-FFF2-40B4-BE49-F238E27FC236}">
                <a16:creationId xmlns:a16="http://schemas.microsoft.com/office/drawing/2014/main" id="{2D964309-AD6D-4038-B5EC-5241A5C4DA74}"/>
              </a:ext>
            </a:extLst>
          </p:cNvPr>
          <p:cNvSpPr>
            <a:spLocks noChangeArrowheads="1"/>
          </p:cNvSpPr>
          <p:nvPr/>
        </p:nvSpPr>
        <p:spPr bwMode="auto">
          <a:xfrm>
            <a:off x="9415463" y="2097088"/>
            <a:ext cx="447675" cy="450850"/>
          </a:xfrm>
          <a:prstGeom prst="ellipse">
            <a:avLst/>
          </a:prstGeom>
          <a:solidFill>
            <a:schemeClr val="bg1">
              <a:lumMod val="50000"/>
            </a:schemeClr>
          </a:solidFill>
          <a:ln w="9525" cmpd="sng">
            <a:noFill/>
            <a:bevel/>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zh-CN" sz="1800" b="0" i="0" u="none" strike="noStrike" kern="1200" cap="none" spc="0" normalizeH="0" baseline="0" noProof="0">
              <a:ln>
                <a:noFill/>
              </a:ln>
              <a:solidFill>
                <a:srgbClr val="000000"/>
              </a:solidFill>
              <a:effectLst/>
              <a:uLnTx/>
              <a:uFillTx/>
              <a:latin typeface="Arial"/>
              <a:ea typeface="黑体" panose="02010609060101010101" pitchFamily="49" charset="-122"/>
              <a:cs typeface="+mn-cs"/>
              <a:sym typeface="宋体" pitchFamily="2" charset="-122"/>
            </a:endParaRPr>
          </a:p>
        </p:txBody>
      </p:sp>
      <p:sp>
        <p:nvSpPr>
          <p:cNvPr id="15" name="Oval 13">
            <a:extLst>
              <a:ext uri="{FF2B5EF4-FFF2-40B4-BE49-F238E27FC236}">
                <a16:creationId xmlns:a16="http://schemas.microsoft.com/office/drawing/2014/main" id="{40BDB446-8B83-4356-9AAF-2DB3D858DD2D}"/>
              </a:ext>
            </a:extLst>
          </p:cNvPr>
          <p:cNvSpPr>
            <a:spLocks noChangeArrowheads="1"/>
          </p:cNvSpPr>
          <p:nvPr/>
        </p:nvSpPr>
        <p:spPr bwMode="auto">
          <a:xfrm>
            <a:off x="9480550" y="2165350"/>
            <a:ext cx="317500" cy="317500"/>
          </a:xfrm>
          <a:prstGeom prst="ellipse">
            <a:avLst/>
          </a:prstGeom>
          <a:solidFill>
            <a:schemeClr val="bg1">
              <a:lumMod val="50000"/>
            </a:schemeClr>
          </a:solidFill>
          <a:ln w="9525" cmpd="sng">
            <a:noFill/>
            <a:bevel/>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zh-CN" sz="1600" b="0" i="0" u="none" strike="noStrike" kern="1200" cap="none" spc="0" normalizeH="0" baseline="0" noProof="0">
              <a:ln>
                <a:noFill/>
              </a:ln>
              <a:solidFill>
                <a:srgbClr val="000000"/>
              </a:solidFill>
              <a:effectLst/>
              <a:uLnTx/>
              <a:uFillTx/>
              <a:latin typeface="Arial"/>
              <a:ea typeface="黑体" panose="02010609060101010101" pitchFamily="49" charset="-122"/>
              <a:cs typeface="+mn-cs"/>
              <a:sym typeface="宋体" pitchFamily="2" charset="-122"/>
            </a:endParaRPr>
          </a:p>
        </p:txBody>
      </p:sp>
      <p:sp>
        <p:nvSpPr>
          <p:cNvPr id="16" name="TextBox 74">
            <a:extLst>
              <a:ext uri="{FF2B5EF4-FFF2-40B4-BE49-F238E27FC236}">
                <a16:creationId xmlns:a16="http://schemas.microsoft.com/office/drawing/2014/main" id="{32C552DB-DBEA-4F92-AEF0-74BEAAA877E5}"/>
              </a:ext>
            </a:extLst>
          </p:cNvPr>
          <p:cNvSpPr>
            <a:spLocks noChangeArrowheads="1"/>
          </p:cNvSpPr>
          <p:nvPr/>
        </p:nvSpPr>
        <p:spPr bwMode="auto">
          <a:xfrm>
            <a:off x="3495675" y="1638300"/>
            <a:ext cx="1544638" cy="338138"/>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srgbClr val="000000">
                    <a:lumMod val="75000"/>
                    <a:lumOff val="25000"/>
                  </a:srgbClr>
                </a:solidFill>
                <a:effectLst/>
                <a:uLnTx/>
                <a:uFillTx/>
                <a:latin typeface="微软雅黑" pitchFamily="34" charset="-122"/>
                <a:ea typeface="微软雅黑" pitchFamily="34" charset="-122"/>
                <a:cs typeface="+mn-cs"/>
                <a:sym typeface="Arial" pitchFamily="34" charset="0"/>
              </a:rPr>
              <a:t>Raw Material</a:t>
            </a:r>
            <a:endParaRPr kumimoji="0" lang="zh-CN" altLang="en-US" sz="1800" b="1" i="0" u="none" strike="noStrike" kern="1200" cap="none" spc="0" normalizeH="0" baseline="0" noProof="0" dirty="0">
              <a:ln>
                <a:noFill/>
              </a:ln>
              <a:solidFill>
                <a:srgbClr val="000000">
                  <a:lumMod val="75000"/>
                  <a:lumOff val="25000"/>
                </a:srgbClr>
              </a:solidFill>
              <a:effectLst/>
              <a:uLnTx/>
              <a:uFillTx/>
              <a:latin typeface="Arial"/>
              <a:ea typeface="黑体" panose="02010609060101010101" pitchFamily="49" charset="-122"/>
              <a:cs typeface="+mn-cs"/>
            </a:endParaRPr>
          </a:p>
        </p:txBody>
      </p:sp>
      <p:sp>
        <p:nvSpPr>
          <p:cNvPr id="17" name="TextBox 75">
            <a:extLst>
              <a:ext uri="{FF2B5EF4-FFF2-40B4-BE49-F238E27FC236}">
                <a16:creationId xmlns:a16="http://schemas.microsoft.com/office/drawing/2014/main" id="{96F6594A-01A3-4A6E-8D60-17F44D06641E}"/>
              </a:ext>
            </a:extLst>
          </p:cNvPr>
          <p:cNvSpPr>
            <a:spLocks noChangeArrowheads="1"/>
          </p:cNvSpPr>
          <p:nvPr/>
        </p:nvSpPr>
        <p:spPr bwMode="auto">
          <a:xfrm>
            <a:off x="4954588" y="2581275"/>
            <a:ext cx="2263775" cy="584200"/>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srgbClr val="000000">
                    <a:lumMod val="65000"/>
                    <a:lumOff val="35000"/>
                  </a:srgbClr>
                </a:solidFill>
                <a:effectLst/>
                <a:uLnTx/>
                <a:uFillTx/>
                <a:latin typeface="微软雅黑" pitchFamily="34" charset="-122"/>
                <a:ea typeface="微软雅黑" pitchFamily="34" charset="-122"/>
                <a:cs typeface="+mn-cs"/>
                <a:sym typeface="Arial" pitchFamily="34" charset="0"/>
              </a:rPr>
              <a:t>Adaptability to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srgbClr val="000000">
                    <a:lumMod val="65000"/>
                    <a:lumOff val="35000"/>
                  </a:srgbClr>
                </a:solidFill>
                <a:effectLst/>
                <a:uLnTx/>
                <a:uFillTx/>
                <a:latin typeface="微软雅黑" pitchFamily="34" charset="-122"/>
                <a:ea typeface="微软雅黑" pitchFamily="34" charset="-122"/>
                <a:cs typeface="+mn-cs"/>
                <a:sym typeface="Arial" pitchFamily="34" charset="0"/>
              </a:rPr>
              <a:t>Regulatory Changes</a:t>
            </a:r>
          </a:p>
        </p:txBody>
      </p:sp>
      <p:sp>
        <p:nvSpPr>
          <p:cNvPr id="18" name="TextBox 76">
            <a:extLst>
              <a:ext uri="{FF2B5EF4-FFF2-40B4-BE49-F238E27FC236}">
                <a16:creationId xmlns:a16="http://schemas.microsoft.com/office/drawing/2014/main" id="{7B1D931D-9BDF-4663-8221-11F50A75D785}"/>
              </a:ext>
            </a:extLst>
          </p:cNvPr>
          <p:cNvSpPr>
            <a:spLocks noChangeArrowheads="1"/>
          </p:cNvSpPr>
          <p:nvPr/>
        </p:nvSpPr>
        <p:spPr bwMode="auto">
          <a:xfrm>
            <a:off x="6734969" y="1477388"/>
            <a:ext cx="2227262" cy="584775"/>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srgbClr val="000000">
                    <a:lumMod val="50000"/>
                    <a:lumOff val="50000"/>
                  </a:srgbClr>
                </a:solidFill>
                <a:effectLst/>
                <a:uLnTx/>
                <a:uFillTx/>
                <a:latin typeface="微软雅黑" pitchFamily="34" charset="-122"/>
                <a:ea typeface="微软雅黑" pitchFamily="34" charset="-122"/>
                <a:cs typeface="+mn-cs"/>
                <a:sym typeface="Arial" pitchFamily="34" charset="0"/>
              </a:rPr>
              <a:t>Shelf Life of Reagent</a:t>
            </a:r>
            <a:endParaRPr kumimoji="0" lang="zh-CN" altLang="en-US" sz="1800" b="1" i="0" u="none" strike="noStrike" kern="1200" cap="none" spc="0" normalizeH="0" baseline="0" noProof="0" dirty="0">
              <a:ln>
                <a:noFill/>
              </a:ln>
              <a:solidFill>
                <a:srgbClr val="000000">
                  <a:lumMod val="50000"/>
                  <a:lumOff val="50000"/>
                </a:srgbClr>
              </a:solidFill>
              <a:effectLst/>
              <a:uLnTx/>
              <a:uFillTx/>
              <a:latin typeface="Arial"/>
              <a:ea typeface="黑体" panose="02010609060101010101" pitchFamily="49" charset="-122"/>
              <a:cs typeface="+mn-cs"/>
            </a:endParaRPr>
          </a:p>
        </p:txBody>
      </p:sp>
      <p:sp>
        <p:nvSpPr>
          <p:cNvPr id="19" name="TextBox 78">
            <a:extLst>
              <a:ext uri="{FF2B5EF4-FFF2-40B4-BE49-F238E27FC236}">
                <a16:creationId xmlns:a16="http://schemas.microsoft.com/office/drawing/2014/main" id="{2AFE898D-4A6C-40DD-8384-6DDF6F4D95CB}"/>
              </a:ext>
            </a:extLst>
          </p:cNvPr>
          <p:cNvSpPr>
            <a:spLocks noChangeArrowheads="1"/>
          </p:cNvSpPr>
          <p:nvPr/>
        </p:nvSpPr>
        <p:spPr bwMode="auto">
          <a:xfrm>
            <a:off x="9105900" y="2584450"/>
            <a:ext cx="1081088" cy="339725"/>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prstClr val="white">
                    <a:lumMod val="50000"/>
                  </a:prstClr>
                </a:solidFill>
                <a:effectLst/>
                <a:uLnTx/>
                <a:uFillTx/>
                <a:latin typeface="微软雅黑" pitchFamily="34" charset="-122"/>
                <a:ea typeface="微软雅黑" pitchFamily="34" charset="-122"/>
                <a:cs typeface="+mn-cs"/>
                <a:sym typeface="Arial" pitchFamily="34" charset="0"/>
              </a:rPr>
              <a:t>Logistics</a:t>
            </a:r>
          </a:p>
        </p:txBody>
      </p:sp>
      <p:sp>
        <p:nvSpPr>
          <p:cNvPr id="10258" name="矩形 27">
            <a:extLst>
              <a:ext uri="{FF2B5EF4-FFF2-40B4-BE49-F238E27FC236}">
                <a16:creationId xmlns:a16="http://schemas.microsoft.com/office/drawing/2014/main" id="{8030F363-2B5A-4F90-910D-65BE17128E9D}"/>
              </a:ext>
            </a:extLst>
          </p:cNvPr>
          <p:cNvSpPr>
            <a:spLocks noChangeArrowheads="1"/>
          </p:cNvSpPr>
          <p:nvPr/>
        </p:nvSpPr>
        <p:spPr bwMode="auto">
          <a:xfrm>
            <a:off x="447675" y="469241"/>
            <a:ext cx="60960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fontAlgn="base">
              <a:spcBef>
                <a:spcPct val="0"/>
              </a:spcBef>
              <a:spcAft>
                <a:spcPct val="0"/>
              </a:spcAft>
              <a:defRPr>
                <a:solidFill>
                  <a:schemeClr val="tx1"/>
                </a:solidFill>
                <a:latin typeface="Arial" panose="020B0604020202020204" pitchFamily="34" charset="0"/>
              </a:defRPr>
            </a:lvl6pPr>
            <a:lvl7pPr marL="2971800" indent="-228600" defTabSz="912813" fontAlgn="base">
              <a:spcBef>
                <a:spcPct val="0"/>
              </a:spcBef>
              <a:spcAft>
                <a:spcPct val="0"/>
              </a:spcAft>
              <a:defRPr>
                <a:solidFill>
                  <a:schemeClr val="tx1"/>
                </a:solidFill>
                <a:latin typeface="Arial" panose="020B0604020202020204" pitchFamily="34" charset="0"/>
              </a:defRPr>
            </a:lvl7pPr>
            <a:lvl8pPr marL="3429000" indent="-228600" defTabSz="912813" fontAlgn="base">
              <a:spcBef>
                <a:spcPct val="0"/>
              </a:spcBef>
              <a:spcAft>
                <a:spcPct val="0"/>
              </a:spcAft>
              <a:defRPr>
                <a:solidFill>
                  <a:schemeClr val="tx1"/>
                </a:solidFill>
                <a:latin typeface="Arial" panose="020B0604020202020204" pitchFamily="34" charset="0"/>
              </a:defRPr>
            </a:lvl8pPr>
            <a:lvl9pPr marL="3886200" indent="-228600" defTabSz="912813" fontAlgn="base">
              <a:spcBef>
                <a:spcPct val="0"/>
              </a:spcBef>
              <a:spcAft>
                <a:spcPct val="0"/>
              </a:spcAft>
              <a:defRPr>
                <a:solidFill>
                  <a:schemeClr val="tx1"/>
                </a:solidFill>
                <a:latin typeface="Arial" panose="020B0604020202020204" pitchFamily="34" charset="0"/>
              </a:defRPr>
            </a:lvl9pPr>
          </a:lstStyle>
          <a:p>
            <a:pPr marL="0" marR="0" lvl="0" indent="0" algn="l" defTabSz="912813" rtl="0" eaLnBrk="1" fontAlgn="base" latinLnBrk="0" hangingPunct="1">
              <a:lnSpc>
                <a:spcPct val="90000"/>
              </a:lnSpc>
              <a:spcBef>
                <a:spcPct val="0"/>
              </a:spcBef>
              <a:spcAft>
                <a:spcPct val="0"/>
              </a:spcAft>
              <a:buClrTx/>
              <a:buSzTx/>
              <a:buFontTx/>
              <a:buNone/>
              <a:tabLst/>
              <a:defRPr/>
            </a:pPr>
            <a:r>
              <a:rPr kumimoji="0" lang="en-US" altLang="zh-CN" sz="1800" b="1" i="0" u="none" strike="noStrike" kern="1200" cap="none" spc="0" normalizeH="0" baseline="0" noProof="0" dirty="0">
                <a:ln>
                  <a:noFill/>
                </a:ln>
                <a:solidFill>
                  <a:srgbClr val="B2B2B2"/>
                </a:solidFill>
                <a:effectLst/>
                <a:uLnTx/>
                <a:uFillTx/>
                <a:latin typeface="Myriad Pro" panose="020B0703030403020204" pitchFamily="34" charset="0"/>
                <a:ea typeface="微软雅黑" panose="020B0503020204020204" pitchFamily="34" charset="-122"/>
                <a:cs typeface="+mn-cs"/>
              </a:rPr>
              <a:t>Improve access to diagnostics: a daunting challenge</a:t>
            </a:r>
            <a:br>
              <a:rPr kumimoji="0" lang="en-US" altLang="zh-CN" sz="1800" b="1" i="0" u="none" strike="noStrike" kern="1200" cap="none" spc="0" normalizeH="0" baseline="0" noProof="0" dirty="0">
                <a:ln>
                  <a:noFill/>
                </a:ln>
                <a:solidFill>
                  <a:srgbClr val="C7000B"/>
                </a:solidFill>
                <a:effectLst/>
                <a:uLnTx/>
                <a:uFillTx/>
                <a:latin typeface="Myriad Pro" panose="020B0703030403020204" pitchFamily="34" charset="0"/>
                <a:ea typeface="微软雅黑" panose="020B0503020204020204" pitchFamily="34" charset="-122"/>
                <a:cs typeface="+mn-cs"/>
              </a:rPr>
            </a:br>
            <a:r>
              <a:rPr kumimoji="0" lang="en-US" altLang="zh-CN" sz="1800" b="1" i="0" u="none" strike="noStrike" kern="1200" cap="none" spc="0" normalizeH="0" baseline="0" noProof="0" dirty="0">
                <a:ln>
                  <a:noFill/>
                </a:ln>
                <a:solidFill>
                  <a:srgbClr val="2F2F2F"/>
                </a:solidFill>
                <a:effectLst/>
                <a:uLnTx/>
                <a:uFillTx/>
                <a:latin typeface="Myriad Pro" panose="020B0703030403020204" pitchFamily="34" charset="0"/>
                <a:ea typeface="微软雅黑" panose="020B0503020204020204" pitchFamily="34" charset="-122"/>
                <a:cs typeface="+mn-cs"/>
              </a:rPr>
              <a:t>keep thinking globally and acting locally</a:t>
            </a:r>
            <a:endParaRPr kumimoji="0" lang="zh-CN" altLang="en-US" sz="1800" b="1" i="0" u="none" strike="noStrike" kern="1200" cap="none" spc="0" normalizeH="0" baseline="0" noProof="0" dirty="0">
              <a:ln>
                <a:noFill/>
              </a:ln>
              <a:solidFill>
                <a:srgbClr val="2F2F2F"/>
              </a:solidFill>
              <a:effectLst/>
              <a:uLnTx/>
              <a:uFillTx/>
              <a:latin typeface="Myriad Pro" panose="020B0703030403020204" pitchFamily="34" charset="0"/>
              <a:ea typeface="微软雅黑" panose="020B0503020204020204" pitchFamily="34" charset="-122"/>
              <a:cs typeface="+mn-cs"/>
            </a:endParaRPr>
          </a:p>
        </p:txBody>
      </p:sp>
      <p:sp>
        <p:nvSpPr>
          <p:cNvPr id="30" name="矩形 29">
            <a:extLst>
              <a:ext uri="{FF2B5EF4-FFF2-40B4-BE49-F238E27FC236}">
                <a16:creationId xmlns:a16="http://schemas.microsoft.com/office/drawing/2014/main" id="{918699F1-DAB2-42E4-8279-4672D9412C6A}"/>
              </a:ext>
            </a:extLst>
          </p:cNvPr>
          <p:cNvSpPr/>
          <p:nvPr/>
        </p:nvSpPr>
        <p:spPr>
          <a:xfrm>
            <a:off x="1906588" y="3903659"/>
            <a:ext cx="3462216" cy="2339102"/>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1400" b="1" i="0" u="none" strike="noStrike" kern="1200" cap="none" spc="0" normalizeH="0" baseline="0" noProof="0" dirty="0">
                <a:ln>
                  <a:noFill/>
                </a:ln>
                <a:solidFill>
                  <a:srgbClr val="000000"/>
                </a:solidFill>
                <a:effectLst/>
                <a:uLnTx/>
                <a:uFillTx/>
                <a:latin typeface="Myriad Pro" panose="020B0703030403020204" pitchFamily="34" charset="0"/>
                <a:ea typeface="微软雅黑" panose="020B0503020204020204" pitchFamily="34" charset="-122"/>
                <a:cs typeface="+mn-cs"/>
              </a:rPr>
              <a:t>Demand Sensing and Forecasting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zh-CN" sz="1400" b="1" i="0" u="none" strike="noStrike" kern="1200" cap="none" spc="0" normalizeH="0" baseline="0" noProof="0" dirty="0">
              <a:ln>
                <a:noFill/>
              </a:ln>
              <a:solidFill>
                <a:srgbClr val="000000"/>
              </a:solidFill>
              <a:effectLst/>
              <a:uLnTx/>
              <a:uFillTx/>
              <a:latin typeface="Myriad Pro" panose="020B0703030403020204" pitchFamily="34" charset="0"/>
              <a:ea typeface="微软雅黑" panose="020B0503020204020204" pitchFamily="34" charset="-122"/>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1400" b="1" i="0" u="none" strike="noStrike" kern="1200" cap="none" spc="0" normalizeH="0" baseline="0" noProof="0" dirty="0">
                <a:ln>
                  <a:noFill/>
                </a:ln>
                <a:solidFill>
                  <a:srgbClr val="000000"/>
                </a:solidFill>
                <a:effectLst/>
                <a:uLnTx/>
                <a:uFillTx/>
                <a:latin typeface="Myriad Pro" panose="020B0703030403020204" pitchFamily="34" charset="0"/>
                <a:ea typeface="微软雅黑" panose="020B0503020204020204" pitchFamily="34" charset="-122"/>
                <a:cs typeface="+mn-cs"/>
              </a:rPr>
              <a:t>Strategic Inventory Management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zh-CN" sz="1400" b="1" i="0" u="none" strike="noStrike" kern="1200" cap="none" spc="0" normalizeH="0" baseline="0" noProof="0" dirty="0">
              <a:ln>
                <a:noFill/>
              </a:ln>
              <a:solidFill>
                <a:srgbClr val="000000"/>
              </a:solidFill>
              <a:effectLst/>
              <a:uLnTx/>
              <a:uFillTx/>
              <a:latin typeface="Myriad Pro" panose="020B0703030403020204" pitchFamily="34" charset="0"/>
              <a:ea typeface="微软雅黑" panose="020B0503020204020204" pitchFamily="34" charset="-122"/>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1400" b="1" i="0" u="none" strike="noStrike" kern="1200" cap="none" spc="0" normalizeH="0" baseline="0" noProof="0" dirty="0">
                <a:ln>
                  <a:noFill/>
                </a:ln>
                <a:solidFill>
                  <a:srgbClr val="000000"/>
                </a:solidFill>
                <a:effectLst/>
                <a:uLnTx/>
                <a:uFillTx/>
                <a:latin typeface="Myriad Pro" panose="020B0703030403020204" pitchFamily="34" charset="0"/>
                <a:ea typeface="微软雅黑" panose="020B0503020204020204" pitchFamily="34" charset="-122"/>
                <a:cs typeface="+mn-cs"/>
              </a:rPr>
              <a:t>Investment in Quality Control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zh-CN" sz="1400" b="1" i="0" u="none" strike="noStrike" kern="1200" cap="none" spc="0" normalizeH="0" baseline="0" noProof="0" dirty="0">
              <a:ln>
                <a:noFill/>
              </a:ln>
              <a:solidFill>
                <a:srgbClr val="000000"/>
              </a:solidFill>
              <a:effectLst/>
              <a:uLnTx/>
              <a:uFillTx/>
              <a:latin typeface="Myriad Pro" panose="020B0703030403020204" pitchFamily="34" charset="0"/>
              <a:ea typeface="微软雅黑" panose="020B0503020204020204" pitchFamily="34" charset="-122"/>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1400" b="1" i="0" u="none" strike="noStrike" kern="1200" cap="none" spc="0" normalizeH="0" baseline="0" noProof="0" dirty="0">
                <a:ln>
                  <a:noFill/>
                </a:ln>
                <a:solidFill>
                  <a:srgbClr val="000000"/>
                </a:solidFill>
                <a:effectLst/>
                <a:uLnTx/>
                <a:uFillTx/>
                <a:latin typeface="Myriad Pro" panose="020B0703030403020204" pitchFamily="34" charset="0"/>
                <a:ea typeface="微软雅黑" panose="020B0503020204020204" pitchFamily="34" charset="-122"/>
                <a:cs typeface="+mn-cs"/>
              </a:rPr>
              <a:t>Regulatory Support and Compliance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zh-CN" sz="1200" b="1" i="0" u="none" strike="noStrike" kern="1200" cap="none" spc="0" normalizeH="0" baseline="0" noProof="0" dirty="0">
              <a:ln>
                <a:noFill/>
              </a:ln>
              <a:solidFill>
                <a:srgbClr val="000000"/>
              </a:solidFill>
              <a:effectLst/>
              <a:uLnTx/>
              <a:uFillTx/>
              <a:latin typeface="Myriad Pro" panose="020B0703030403020204" pitchFamily="34" charset="0"/>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800" b="1" i="0" u="none" strike="noStrike" kern="1200" cap="none" spc="0" normalizeH="0" baseline="0" noProof="0" dirty="0">
              <a:ln>
                <a:noFill/>
              </a:ln>
              <a:solidFill>
                <a:srgbClr val="000000"/>
              </a:solidFill>
              <a:effectLst/>
              <a:uLnTx/>
              <a:uFillTx/>
              <a:latin typeface="Arial"/>
              <a:ea typeface="黑体" panose="02010609060101010101" pitchFamily="49"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Arial"/>
              <a:ea typeface="黑体" panose="02010609060101010101" pitchFamily="49" charset="-122"/>
              <a:cs typeface="+mn-cs"/>
            </a:endParaRPr>
          </a:p>
        </p:txBody>
      </p:sp>
      <p:sp>
        <p:nvSpPr>
          <p:cNvPr id="10260" name="Freeform 8">
            <a:extLst>
              <a:ext uri="{FF2B5EF4-FFF2-40B4-BE49-F238E27FC236}">
                <a16:creationId xmlns:a16="http://schemas.microsoft.com/office/drawing/2014/main" id="{8B6D4B30-F1C5-483B-8304-5EE664A847AE}"/>
              </a:ext>
            </a:extLst>
          </p:cNvPr>
          <p:cNvSpPr>
            <a:spLocks/>
          </p:cNvSpPr>
          <p:nvPr/>
        </p:nvSpPr>
        <p:spPr bwMode="auto">
          <a:xfrm>
            <a:off x="9501188" y="2201863"/>
            <a:ext cx="263525" cy="292100"/>
          </a:xfrm>
          <a:custGeom>
            <a:avLst/>
            <a:gdLst>
              <a:gd name="T0" fmla="*/ 191421 w 135"/>
              <a:gd name="T1" fmla="*/ 107032 h 117"/>
              <a:gd name="T2" fmla="*/ 253926 w 135"/>
              <a:gd name="T3" fmla="*/ 34848 h 117"/>
              <a:gd name="T4" fmla="*/ 171888 w 135"/>
              <a:gd name="T5" fmla="*/ 62228 h 117"/>
              <a:gd name="T6" fmla="*/ 48832 w 135"/>
              <a:gd name="T7" fmla="*/ 0 h 117"/>
              <a:gd name="T8" fmla="*/ 23439 w 135"/>
              <a:gd name="T9" fmla="*/ 9956 h 117"/>
              <a:gd name="T10" fmla="*/ 128916 w 135"/>
              <a:gd name="T11" fmla="*/ 92097 h 117"/>
              <a:gd name="T12" fmla="*/ 52738 w 135"/>
              <a:gd name="T13" fmla="*/ 156814 h 117"/>
              <a:gd name="T14" fmla="*/ 9766 w 135"/>
              <a:gd name="T15" fmla="*/ 144368 h 117"/>
              <a:gd name="T16" fmla="*/ 0 w 135"/>
              <a:gd name="T17" fmla="*/ 149347 h 117"/>
              <a:gd name="T18" fmla="*/ 27346 w 135"/>
              <a:gd name="T19" fmla="*/ 189172 h 117"/>
              <a:gd name="T20" fmla="*/ 39065 w 135"/>
              <a:gd name="T21" fmla="*/ 243933 h 117"/>
              <a:gd name="T22" fmla="*/ 48832 w 135"/>
              <a:gd name="T23" fmla="*/ 236466 h 117"/>
              <a:gd name="T24" fmla="*/ 62505 w 135"/>
              <a:gd name="T25" fmla="*/ 179216 h 117"/>
              <a:gd name="T26" fmla="*/ 148449 w 135"/>
              <a:gd name="T27" fmla="*/ 136901 h 117"/>
              <a:gd name="T28" fmla="*/ 148449 w 135"/>
              <a:gd name="T29" fmla="*/ 291226 h 117"/>
              <a:gd name="T30" fmla="*/ 164075 w 135"/>
              <a:gd name="T31" fmla="*/ 273802 h 117"/>
              <a:gd name="T32" fmla="*/ 191421 w 135"/>
              <a:gd name="T33" fmla="*/ 107032 h 1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5"/>
              <a:gd name="T52" fmla="*/ 0 h 117"/>
              <a:gd name="T53" fmla="*/ 135 w 135"/>
              <a:gd name="T54" fmla="*/ 117 h 1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5" h="117">
                <a:moveTo>
                  <a:pt x="98" y="43"/>
                </a:moveTo>
                <a:cubicBezTo>
                  <a:pt x="98" y="43"/>
                  <a:pt x="135" y="25"/>
                  <a:pt x="130" y="14"/>
                </a:cubicBezTo>
                <a:cubicBezTo>
                  <a:pt x="124" y="4"/>
                  <a:pt x="88" y="25"/>
                  <a:pt x="88" y="25"/>
                </a:cubicBezTo>
                <a:cubicBezTo>
                  <a:pt x="25" y="0"/>
                  <a:pt x="25" y="0"/>
                  <a:pt x="25" y="0"/>
                </a:cubicBezTo>
                <a:cubicBezTo>
                  <a:pt x="12" y="4"/>
                  <a:pt x="12" y="4"/>
                  <a:pt x="12" y="4"/>
                </a:cubicBezTo>
                <a:cubicBezTo>
                  <a:pt x="66" y="37"/>
                  <a:pt x="66" y="37"/>
                  <a:pt x="66" y="37"/>
                </a:cubicBezTo>
                <a:cubicBezTo>
                  <a:pt x="27" y="63"/>
                  <a:pt x="27" y="63"/>
                  <a:pt x="27" y="63"/>
                </a:cubicBezTo>
                <a:cubicBezTo>
                  <a:pt x="5" y="58"/>
                  <a:pt x="5" y="58"/>
                  <a:pt x="5" y="58"/>
                </a:cubicBezTo>
                <a:cubicBezTo>
                  <a:pt x="0" y="60"/>
                  <a:pt x="0" y="60"/>
                  <a:pt x="0" y="60"/>
                </a:cubicBezTo>
                <a:cubicBezTo>
                  <a:pt x="14" y="76"/>
                  <a:pt x="14" y="76"/>
                  <a:pt x="14" y="76"/>
                </a:cubicBezTo>
                <a:cubicBezTo>
                  <a:pt x="20" y="98"/>
                  <a:pt x="20" y="98"/>
                  <a:pt x="20" y="98"/>
                </a:cubicBezTo>
                <a:cubicBezTo>
                  <a:pt x="25" y="95"/>
                  <a:pt x="25" y="95"/>
                  <a:pt x="25" y="95"/>
                </a:cubicBezTo>
                <a:cubicBezTo>
                  <a:pt x="32" y="72"/>
                  <a:pt x="32" y="72"/>
                  <a:pt x="32" y="72"/>
                </a:cubicBezTo>
                <a:cubicBezTo>
                  <a:pt x="76" y="55"/>
                  <a:pt x="76" y="55"/>
                  <a:pt x="76" y="55"/>
                </a:cubicBezTo>
                <a:cubicBezTo>
                  <a:pt x="76" y="117"/>
                  <a:pt x="76" y="117"/>
                  <a:pt x="76" y="117"/>
                </a:cubicBezTo>
                <a:cubicBezTo>
                  <a:pt x="84" y="110"/>
                  <a:pt x="84" y="110"/>
                  <a:pt x="84" y="110"/>
                </a:cubicBezTo>
                <a:lnTo>
                  <a:pt x="98" y="43"/>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
        <p:nvSpPr>
          <p:cNvPr id="33" name="Freeform 42">
            <a:extLst>
              <a:ext uri="{FF2B5EF4-FFF2-40B4-BE49-F238E27FC236}">
                <a16:creationId xmlns:a16="http://schemas.microsoft.com/office/drawing/2014/main" id="{9992E965-6F15-45FC-9EEE-401D72350277}"/>
              </a:ext>
            </a:extLst>
          </p:cNvPr>
          <p:cNvSpPr>
            <a:spLocks noEditPoints="1"/>
          </p:cNvSpPr>
          <p:nvPr/>
        </p:nvSpPr>
        <p:spPr bwMode="auto">
          <a:xfrm>
            <a:off x="5938838" y="2185988"/>
            <a:ext cx="239712" cy="246062"/>
          </a:xfrm>
          <a:custGeom>
            <a:avLst/>
            <a:gdLst>
              <a:gd name="T0" fmla="*/ 126 w 232"/>
              <a:gd name="T1" fmla="*/ 64 h 232"/>
              <a:gd name="T2" fmla="*/ 106 w 232"/>
              <a:gd name="T3" fmla="*/ 64 h 232"/>
              <a:gd name="T4" fmla="*/ 232 w 232"/>
              <a:gd name="T5" fmla="*/ 32 h 232"/>
              <a:gd name="T6" fmla="*/ 200 w 232"/>
              <a:gd name="T7" fmla="*/ 232 h 232"/>
              <a:gd name="T8" fmla="*/ 0 w 232"/>
              <a:gd name="T9" fmla="*/ 200 h 232"/>
              <a:gd name="T10" fmla="*/ 32 w 232"/>
              <a:gd name="T11" fmla="*/ 0 h 232"/>
              <a:gd name="T12" fmla="*/ 232 w 232"/>
              <a:gd name="T13" fmla="*/ 32 h 232"/>
              <a:gd name="T14" fmla="*/ 28 w 232"/>
              <a:gd name="T15" fmla="*/ 196 h 232"/>
              <a:gd name="T16" fmla="*/ 204 w 232"/>
              <a:gd name="T17" fmla="*/ 208 h 232"/>
              <a:gd name="T18" fmla="*/ 182 w 232"/>
              <a:gd name="T19" fmla="*/ 170 h 232"/>
              <a:gd name="T20" fmla="*/ 184 w 232"/>
              <a:gd name="T21" fmla="*/ 109 h 232"/>
              <a:gd name="T22" fmla="*/ 164 w 232"/>
              <a:gd name="T23" fmla="*/ 101 h 232"/>
              <a:gd name="T24" fmla="*/ 167 w 232"/>
              <a:gd name="T25" fmla="*/ 109 h 232"/>
              <a:gd name="T26" fmla="*/ 164 w 232"/>
              <a:gd name="T27" fmla="*/ 170 h 232"/>
              <a:gd name="T28" fmla="*/ 184 w 232"/>
              <a:gd name="T29" fmla="*/ 178 h 232"/>
              <a:gd name="T30" fmla="*/ 182 w 232"/>
              <a:gd name="T31" fmla="*/ 170 h 232"/>
              <a:gd name="T32" fmla="*/ 188 w 232"/>
              <a:gd name="T33" fmla="*/ 86 h 232"/>
              <a:gd name="T34" fmla="*/ 44 w 232"/>
              <a:gd name="T35" fmla="*/ 98 h 232"/>
              <a:gd name="T36" fmla="*/ 143 w 232"/>
              <a:gd name="T37" fmla="*/ 170 h 232"/>
              <a:gd name="T38" fmla="*/ 146 w 232"/>
              <a:gd name="T39" fmla="*/ 109 h 232"/>
              <a:gd name="T40" fmla="*/ 126 w 232"/>
              <a:gd name="T41" fmla="*/ 101 h 232"/>
              <a:gd name="T42" fmla="*/ 128 w 232"/>
              <a:gd name="T43" fmla="*/ 109 h 232"/>
              <a:gd name="T44" fmla="*/ 126 w 232"/>
              <a:gd name="T45" fmla="*/ 170 h 232"/>
              <a:gd name="T46" fmla="*/ 146 w 232"/>
              <a:gd name="T47" fmla="*/ 178 h 232"/>
              <a:gd name="T48" fmla="*/ 143 w 232"/>
              <a:gd name="T49" fmla="*/ 170 h 232"/>
              <a:gd name="T50" fmla="*/ 104 w 232"/>
              <a:gd name="T51" fmla="*/ 109 h 232"/>
              <a:gd name="T52" fmla="*/ 107 w 232"/>
              <a:gd name="T53" fmla="*/ 101 h 232"/>
              <a:gd name="T54" fmla="*/ 87 w 232"/>
              <a:gd name="T55" fmla="*/ 109 h 232"/>
              <a:gd name="T56" fmla="*/ 90 w 232"/>
              <a:gd name="T57" fmla="*/ 170 h 232"/>
              <a:gd name="T58" fmla="*/ 87 w 232"/>
              <a:gd name="T59" fmla="*/ 178 h 232"/>
              <a:gd name="T60" fmla="*/ 107 w 232"/>
              <a:gd name="T61" fmla="*/ 170 h 232"/>
              <a:gd name="T62" fmla="*/ 66 w 232"/>
              <a:gd name="T63" fmla="*/ 170 h 232"/>
              <a:gd name="T64" fmla="*/ 68 w 232"/>
              <a:gd name="T65" fmla="*/ 109 h 232"/>
              <a:gd name="T66" fmla="*/ 48 w 232"/>
              <a:gd name="T67" fmla="*/ 101 h 232"/>
              <a:gd name="T68" fmla="*/ 51 w 232"/>
              <a:gd name="T69" fmla="*/ 109 h 232"/>
              <a:gd name="T70" fmla="*/ 48 w 232"/>
              <a:gd name="T71" fmla="*/ 170 h 232"/>
              <a:gd name="T72" fmla="*/ 68 w 232"/>
              <a:gd name="T73" fmla="*/ 178 h 232"/>
              <a:gd name="T74" fmla="*/ 66 w 232"/>
              <a:gd name="T75" fmla="*/ 170 h 232"/>
              <a:gd name="T76" fmla="*/ 36 w 232"/>
              <a:gd name="T77" fmla="*/ 193 h 232"/>
              <a:gd name="T78" fmla="*/ 196 w 232"/>
              <a:gd name="T79" fmla="*/ 181 h 232"/>
              <a:gd name="T80" fmla="*/ 208 w 232"/>
              <a:gd name="T81" fmla="*/ 83 h 232"/>
              <a:gd name="T82" fmla="*/ 25 w 232"/>
              <a:gd name="T83" fmla="*/ 8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2" h="232">
                <a:moveTo>
                  <a:pt x="116" y="54"/>
                </a:moveTo>
                <a:cubicBezTo>
                  <a:pt x="122" y="54"/>
                  <a:pt x="126" y="59"/>
                  <a:pt x="126" y="64"/>
                </a:cubicBezTo>
                <a:cubicBezTo>
                  <a:pt x="126" y="70"/>
                  <a:pt x="122" y="74"/>
                  <a:pt x="116" y="74"/>
                </a:cubicBezTo>
                <a:cubicBezTo>
                  <a:pt x="111" y="74"/>
                  <a:pt x="106" y="70"/>
                  <a:pt x="106" y="64"/>
                </a:cubicBezTo>
                <a:cubicBezTo>
                  <a:pt x="106" y="59"/>
                  <a:pt x="111" y="54"/>
                  <a:pt x="116" y="54"/>
                </a:cubicBezTo>
                <a:close/>
                <a:moveTo>
                  <a:pt x="232" y="32"/>
                </a:moveTo>
                <a:cubicBezTo>
                  <a:pt x="232" y="200"/>
                  <a:pt x="232" y="200"/>
                  <a:pt x="232" y="200"/>
                </a:cubicBezTo>
                <a:cubicBezTo>
                  <a:pt x="232" y="217"/>
                  <a:pt x="218" y="232"/>
                  <a:pt x="200" y="232"/>
                </a:cubicBezTo>
                <a:cubicBezTo>
                  <a:pt x="32" y="232"/>
                  <a:pt x="32" y="232"/>
                  <a:pt x="32" y="232"/>
                </a:cubicBezTo>
                <a:cubicBezTo>
                  <a:pt x="15" y="232"/>
                  <a:pt x="0" y="217"/>
                  <a:pt x="0" y="200"/>
                </a:cubicBezTo>
                <a:cubicBezTo>
                  <a:pt x="0" y="32"/>
                  <a:pt x="0" y="32"/>
                  <a:pt x="0" y="32"/>
                </a:cubicBezTo>
                <a:cubicBezTo>
                  <a:pt x="0" y="14"/>
                  <a:pt x="15" y="0"/>
                  <a:pt x="32" y="0"/>
                </a:cubicBezTo>
                <a:cubicBezTo>
                  <a:pt x="200" y="0"/>
                  <a:pt x="200" y="0"/>
                  <a:pt x="200" y="0"/>
                </a:cubicBezTo>
                <a:cubicBezTo>
                  <a:pt x="218" y="0"/>
                  <a:pt x="232" y="14"/>
                  <a:pt x="232" y="32"/>
                </a:cubicBezTo>
                <a:close/>
                <a:moveTo>
                  <a:pt x="204" y="196"/>
                </a:moveTo>
                <a:cubicBezTo>
                  <a:pt x="28" y="196"/>
                  <a:pt x="28" y="196"/>
                  <a:pt x="28" y="196"/>
                </a:cubicBezTo>
                <a:cubicBezTo>
                  <a:pt x="28" y="208"/>
                  <a:pt x="28" y="208"/>
                  <a:pt x="28" y="208"/>
                </a:cubicBezTo>
                <a:cubicBezTo>
                  <a:pt x="204" y="208"/>
                  <a:pt x="204" y="208"/>
                  <a:pt x="204" y="208"/>
                </a:cubicBezTo>
                <a:lnTo>
                  <a:pt x="204" y="196"/>
                </a:lnTo>
                <a:close/>
                <a:moveTo>
                  <a:pt x="182" y="170"/>
                </a:moveTo>
                <a:cubicBezTo>
                  <a:pt x="182" y="109"/>
                  <a:pt x="182" y="109"/>
                  <a:pt x="182" y="109"/>
                </a:cubicBezTo>
                <a:cubicBezTo>
                  <a:pt x="184" y="109"/>
                  <a:pt x="184" y="109"/>
                  <a:pt x="184" y="109"/>
                </a:cubicBezTo>
                <a:cubicBezTo>
                  <a:pt x="184" y="101"/>
                  <a:pt x="184" y="101"/>
                  <a:pt x="184" y="101"/>
                </a:cubicBezTo>
                <a:cubicBezTo>
                  <a:pt x="164" y="101"/>
                  <a:pt x="164" y="101"/>
                  <a:pt x="164" y="101"/>
                </a:cubicBezTo>
                <a:cubicBezTo>
                  <a:pt x="164" y="109"/>
                  <a:pt x="164" y="109"/>
                  <a:pt x="164" y="109"/>
                </a:cubicBezTo>
                <a:cubicBezTo>
                  <a:pt x="167" y="109"/>
                  <a:pt x="167" y="109"/>
                  <a:pt x="167" y="109"/>
                </a:cubicBezTo>
                <a:cubicBezTo>
                  <a:pt x="167" y="170"/>
                  <a:pt x="167" y="170"/>
                  <a:pt x="167" y="170"/>
                </a:cubicBezTo>
                <a:cubicBezTo>
                  <a:pt x="164" y="170"/>
                  <a:pt x="164" y="170"/>
                  <a:pt x="164" y="170"/>
                </a:cubicBezTo>
                <a:cubicBezTo>
                  <a:pt x="164" y="178"/>
                  <a:pt x="164" y="178"/>
                  <a:pt x="164" y="178"/>
                </a:cubicBezTo>
                <a:cubicBezTo>
                  <a:pt x="184" y="178"/>
                  <a:pt x="184" y="178"/>
                  <a:pt x="184" y="178"/>
                </a:cubicBezTo>
                <a:cubicBezTo>
                  <a:pt x="184" y="170"/>
                  <a:pt x="184" y="170"/>
                  <a:pt x="184" y="170"/>
                </a:cubicBezTo>
                <a:lnTo>
                  <a:pt x="182" y="170"/>
                </a:lnTo>
                <a:close/>
                <a:moveTo>
                  <a:pt x="188" y="98"/>
                </a:moveTo>
                <a:cubicBezTo>
                  <a:pt x="188" y="86"/>
                  <a:pt x="188" y="86"/>
                  <a:pt x="188" y="86"/>
                </a:cubicBezTo>
                <a:cubicBezTo>
                  <a:pt x="44" y="86"/>
                  <a:pt x="44" y="86"/>
                  <a:pt x="44" y="86"/>
                </a:cubicBezTo>
                <a:cubicBezTo>
                  <a:pt x="44" y="98"/>
                  <a:pt x="44" y="98"/>
                  <a:pt x="44" y="98"/>
                </a:cubicBezTo>
                <a:lnTo>
                  <a:pt x="188" y="98"/>
                </a:lnTo>
                <a:close/>
                <a:moveTo>
                  <a:pt x="143" y="170"/>
                </a:moveTo>
                <a:cubicBezTo>
                  <a:pt x="143" y="109"/>
                  <a:pt x="143" y="109"/>
                  <a:pt x="143" y="109"/>
                </a:cubicBezTo>
                <a:cubicBezTo>
                  <a:pt x="146" y="109"/>
                  <a:pt x="146" y="109"/>
                  <a:pt x="146" y="109"/>
                </a:cubicBezTo>
                <a:cubicBezTo>
                  <a:pt x="146" y="101"/>
                  <a:pt x="146" y="101"/>
                  <a:pt x="146" y="101"/>
                </a:cubicBezTo>
                <a:cubicBezTo>
                  <a:pt x="126" y="101"/>
                  <a:pt x="126" y="101"/>
                  <a:pt x="126" y="101"/>
                </a:cubicBezTo>
                <a:cubicBezTo>
                  <a:pt x="126" y="109"/>
                  <a:pt x="126" y="109"/>
                  <a:pt x="126" y="109"/>
                </a:cubicBezTo>
                <a:cubicBezTo>
                  <a:pt x="128" y="109"/>
                  <a:pt x="128" y="109"/>
                  <a:pt x="128" y="109"/>
                </a:cubicBezTo>
                <a:cubicBezTo>
                  <a:pt x="128" y="170"/>
                  <a:pt x="128" y="170"/>
                  <a:pt x="128" y="170"/>
                </a:cubicBezTo>
                <a:cubicBezTo>
                  <a:pt x="126" y="170"/>
                  <a:pt x="126" y="170"/>
                  <a:pt x="126" y="170"/>
                </a:cubicBezTo>
                <a:cubicBezTo>
                  <a:pt x="126" y="178"/>
                  <a:pt x="126" y="178"/>
                  <a:pt x="126" y="178"/>
                </a:cubicBezTo>
                <a:cubicBezTo>
                  <a:pt x="146" y="178"/>
                  <a:pt x="146" y="178"/>
                  <a:pt x="146" y="178"/>
                </a:cubicBezTo>
                <a:cubicBezTo>
                  <a:pt x="146" y="170"/>
                  <a:pt x="146" y="170"/>
                  <a:pt x="146" y="170"/>
                </a:cubicBezTo>
                <a:lnTo>
                  <a:pt x="143" y="170"/>
                </a:lnTo>
                <a:close/>
                <a:moveTo>
                  <a:pt x="104" y="170"/>
                </a:moveTo>
                <a:cubicBezTo>
                  <a:pt x="104" y="109"/>
                  <a:pt x="104" y="109"/>
                  <a:pt x="104" y="109"/>
                </a:cubicBezTo>
                <a:cubicBezTo>
                  <a:pt x="107" y="109"/>
                  <a:pt x="107" y="109"/>
                  <a:pt x="107" y="109"/>
                </a:cubicBezTo>
                <a:cubicBezTo>
                  <a:pt x="107" y="101"/>
                  <a:pt x="107" y="101"/>
                  <a:pt x="107" y="101"/>
                </a:cubicBezTo>
                <a:cubicBezTo>
                  <a:pt x="87" y="101"/>
                  <a:pt x="87" y="101"/>
                  <a:pt x="87" y="101"/>
                </a:cubicBezTo>
                <a:cubicBezTo>
                  <a:pt x="87" y="109"/>
                  <a:pt x="87" y="109"/>
                  <a:pt x="87" y="109"/>
                </a:cubicBezTo>
                <a:cubicBezTo>
                  <a:pt x="90" y="109"/>
                  <a:pt x="90" y="109"/>
                  <a:pt x="90" y="109"/>
                </a:cubicBezTo>
                <a:cubicBezTo>
                  <a:pt x="90" y="170"/>
                  <a:pt x="90" y="170"/>
                  <a:pt x="90" y="170"/>
                </a:cubicBezTo>
                <a:cubicBezTo>
                  <a:pt x="87" y="170"/>
                  <a:pt x="87" y="170"/>
                  <a:pt x="87" y="170"/>
                </a:cubicBezTo>
                <a:cubicBezTo>
                  <a:pt x="87" y="178"/>
                  <a:pt x="87" y="178"/>
                  <a:pt x="87" y="178"/>
                </a:cubicBezTo>
                <a:cubicBezTo>
                  <a:pt x="107" y="178"/>
                  <a:pt x="107" y="178"/>
                  <a:pt x="107" y="178"/>
                </a:cubicBezTo>
                <a:cubicBezTo>
                  <a:pt x="107" y="170"/>
                  <a:pt x="107" y="170"/>
                  <a:pt x="107" y="170"/>
                </a:cubicBezTo>
                <a:lnTo>
                  <a:pt x="104" y="170"/>
                </a:lnTo>
                <a:close/>
                <a:moveTo>
                  <a:pt x="66" y="170"/>
                </a:moveTo>
                <a:cubicBezTo>
                  <a:pt x="66" y="109"/>
                  <a:pt x="66" y="109"/>
                  <a:pt x="66" y="109"/>
                </a:cubicBezTo>
                <a:cubicBezTo>
                  <a:pt x="68" y="109"/>
                  <a:pt x="68" y="109"/>
                  <a:pt x="68" y="109"/>
                </a:cubicBezTo>
                <a:cubicBezTo>
                  <a:pt x="68" y="101"/>
                  <a:pt x="68" y="101"/>
                  <a:pt x="68" y="101"/>
                </a:cubicBezTo>
                <a:cubicBezTo>
                  <a:pt x="48" y="101"/>
                  <a:pt x="48" y="101"/>
                  <a:pt x="48" y="101"/>
                </a:cubicBezTo>
                <a:cubicBezTo>
                  <a:pt x="48" y="109"/>
                  <a:pt x="48" y="109"/>
                  <a:pt x="48" y="109"/>
                </a:cubicBezTo>
                <a:cubicBezTo>
                  <a:pt x="51" y="109"/>
                  <a:pt x="51" y="109"/>
                  <a:pt x="51" y="109"/>
                </a:cubicBezTo>
                <a:cubicBezTo>
                  <a:pt x="51" y="170"/>
                  <a:pt x="51" y="170"/>
                  <a:pt x="51" y="170"/>
                </a:cubicBezTo>
                <a:cubicBezTo>
                  <a:pt x="48" y="170"/>
                  <a:pt x="48" y="170"/>
                  <a:pt x="48" y="170"/>
                </a:cubicBezTo>
                <a:cubicBezTo>
                  <a:pt x="48" y="178"/>
                  <a:pt x="48" y="178"/>
                  <a:pt x="48" y="178"/>
                </a:cubicBezTo>
                <a:cubicBezTo>
                  <a:pt x="68" y="178"/>
                  <a:pt x="68" y="178"/>
                  <a:pt x="68" y="178"/>
                </a:cubicBezTo>
                <a:cubicBezTo>
                  <a:pt x="68" y="170"/>
                  <a:pt x="68" y="170"/>
                  <a:pt x="68" y="170"/>
                </a:cubicBezTo>
                <a:lnTo>
                  <a:pt x="66" y="170"/>
                </a:lnTo>
                <a:close/>
                <a:moveTo>
                  <a:pt x="36" y="181"/>
                </a:moveTo>
                <a:cubicBezTo>
                  <a:pt x="36" y="193"/>
                  <a:pt x="36" y="193"/>
                  <a:pt x="36" y="193"/>
                </a:cubicBezTo>
                <a:cubicBezTo>
                  <a:pt x="196" y="193"/>
                  <a:pt x="196" y="193"/>
                  <a:pt x="196" y="193"/>
                </a:cubicBezTo>
                <a:cubicBezTo>
                  <a:pt x="196" y="181"/>
                  <a:pt x="196" y="181"/>
                  <a:pt x="196" y="181"/>
                </a:cubicBezTo>
                <a:lnTo>
                  <a:pt x="36" y="181"/>
                </a:lnTo>
                <a:close/>
                <a:moveTo>
                  <a:pt x="208" y="83"/>
                </a:moveTo>
                <a:cubicBezTo>
                  <a:pt x="116" y="24"/>
                  <a:pt x="116" y="24"/>
                  <a:pt x="116" y="24"/>
                </a:cubicBezTo>
                <a:cubicBezTo>
                  <a:pt x="25" y="83"/>
                  <a:pt x="25" y="83"/>
                  <a:pt x="25" y="83"/>
                </a:cubicBezTo>
                <a:lnTo>
                  <a:pt x="208" y="83"/>
                </a:lnTo>
                <a:close/>
              </a:path>
            </a:pathLst>
          </a:custGeom>
          <a:solidFill>
            <a:schemeClr val="tx1">
              <a:lumMod val="65000"/>
              <a:lumOff val="35000"/>
            </a:schemeClr>
          </a:solidFill>
          <a:ln>
            <a:solidFill>
              <a:schemeClr val="bg1"/>
            </a:solidFill>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0262" name="Freeform 39">
            <a:extLst>
              <a:ext uri="{FF2B5EF4-FFF2-40B4-BE49-F238E27FC236}">
                <a16:creationId xmlns:a16="http://schemas.microsoft.com/office/drawing/2014/main" id="{95B8B19D-7DB2-4EF3-8667-8615671D3D49}"/>
              </a:ext>
            </a:extLst>
          </p:cNvPr>
          <p:cNvSpPr>
            <a:spLocks noEditPoints="1"/>
          </p:cNvSpPr>
          <p:nvPr/>
        </p:nvSpPr>
        <p:spPr bwMode="auto">
          <a:xfrm>
            <a:off x="4170363" y="2190750"/>
            <a:ext cx="219075" cy="254000"/>
          </a:xfrm>
          <a:custGeom>
            <a:avLst/>
            <a:gdLst>
              <a:gd name="T0" fmla="*/ 195034 w 160"/>
              <a:gd name="T1" fmla="*/ 254116 h 202"/>
              <a:gd name="T2" fmla="*/ 4092 w 160"/>
              <a:gd name="T3" fmla="*/ 245310 h 202"/>
              <a:gd name="T4" fmla="*/ 58647 w 160"/>
              <a:gd name="T5" fmla="*/ 132090 h 202"/>
              <a:gd name="T6" fmla="*/ 68194 w 160"/>
              <a:gd name="T7" fmla="*/ 49062 h 202"/>
              <a:gd name="T8" fmla="*/ 57283 w 160"/>
              <a:gd name="T9" fmla="*/ 42772 h 202"/>
              <a:gd name="T10" fmla="*/ 83196 w 160"/>
              <a:gd name="T11" fmla="*/ 36482 h 202"/>
              <a:gd name="T12" fmla="*/ 70922 w 160"/>
              <a:gd name="T13" fmla="*/ 138380 h 202"/>
              <a:gd name="T14" fmla="*/ 16367 w 160"/>
              <a:gd name="T15" fmla="*/ 237762 h 202"/>
              <a:gd name="T16" fmla="*/ 195034 w 160"/>
              <a:gd name="T17" fmla="*/ 240278 h 202"/>
              <a:gd name="T18" fmla="*/ 200490 w 160"/>
              <a:gd name="T19" fmla="*/ 230214 h 202"/>
              <a:gd name="T20" fmla="*/ 135024 w 160"/>
              <a:gd name="T21" fmla="*/ 94350 h 202"/>
              <a:gd name="T22" fmla="*/ 154118 w 160"/>
              <a:gd name="T23" fmla="*/ 36482 h 202"/>
              <a:gd name="T24" fmla="*/ 154118 w 160"/>
              <a:gd name="T25" fmla="*/ 49062 h 202"/>
              <a:gd name="T26" fmla="*/ 148662 w 160"/>
              <a:gd name="T27" fmla="*/ 94350 h 202"/>
              <a:gd name="T28" fmla="*/ 214128 w 160"/>
              <a:gd name="T29" fmla="*/ 223924 h 202"/>
              <a:gd name="T30" fmla="*/ 115929 w 160"/>
              <a:gd name="T31" fmla="*/ 134606 h 202"/>
              <a:gd name="T32" fmla="*/ 115929 w 160"/>
              <a:gd name="T33" fmla="*/ 157250 h 202"/>
              <a:gd name="T34" fmla="*/ 115929 w 160"/>
              <a:gd name="T35" fmla="*/ 134606 h 202"/>
              <a:gd name="T36" fmla="*/ 107746 w 160"/>
              <a:gd name="T37" fmla="*/ 145928 h 202"/>
              <a:gd name="T38" fmla="*/ 122749 w 160"/>
              <a:gd name="T39" fmla="*/ 145928 h 202"/>
              <a:gd name="T40" fmla="*/ 92744 w 160"/>
              <a:gd name="T41" fmla="*/ 157250 h 202"/>
              <a:gd name="T42" fmla="*/ 125477 w 160"/>
              <a:gd name="T43" fmla="*/ 164798 h 202"/>
              <a:gd name="T44" fmla="*/ 145935 w 160"/>
              <a:gd name="T45" fmla="*/ 164798 h 202"/>
              <a:gd name="T46" fmla="*/ 190943 w 160"/>
              <a:gd name="T47" fmla="*/ 231472 h 202"/>
              <a:gd name="T48" fmla="*/ 65466 w 160"/>
              <a:gd name="T49" fmla="*/ 164798 h 202"/>
              <a:gd name="T50" fmla="*/ 92744 w 160"/>
              <a:gd name="T51" fmla="*/ 157250 h 202"/>
              <a:gd name="T52" fmla="*/ 141843 w 160"/>
              <a:gd name="T53" fmla="*/ 169830 h 202"/>
              <a:gd name="T54" fmla="*/ 135024 w 160"/>
              <a:gd name="T55" fmla="*/ 164798 h 202"/>
              <a:gd name="T56" fmla="*/ 129568 w 160"/>
              <a:gd name="T57" fmla="*/ 169830 h 202"/>
              <a:gd name="T58" fmla="*/ 135024 w 160"/>
              <a:gd name="T59" fmla="*/ 177378 h 202"/>
              <a:gd name="T60" fmla="*/ 85924 w 160"/>
              <a:gd name="T61" fmla="*/ 164798 h 202"/>
              <a:gd name="T62" fmla="*/ 84560 w 160"/>
              <a:gd name="T63" fmla="*/ 167314 h 202"/>
              <a:gd name="T64" fmla="*/ 92744 w 160"/>
              <a:gd name="T65" fmla="*/ 178636 h 202"/>
              <a:gd name="T66" fmla="*/ 100927 w 160"/>
              <a:gd name="T67" fmla="*/ 167314 h 202"/>
              <a:gd name="T68" fmla="*/ 99563 w 160"/>
              <a:gd name="T69" fmla="*/ 164798 h 202"/>
              <a:gd name="T70" fmla="*/ 85924 w 160"/>
              <a:gd name="T71" fmla="*/ 164798 h 202"/>
              <a:gd name="T72" fmla="*/ 109110 w 160"/>
              <a:gd name="T73" fmla="*/ 114478 h 202"/>
              <a:gd name="T74" fmla="*/ 132296 w 160"/>
              <a:gd name="T75" fmla="*/ 114478 h 202"/>
              <a:gd name="T76" fmla="*/ 128204 w 160"/>
              <a:gd name="T77" fmla="*/ 114478 h 202"/>
              <a:gd name="T78" fmla="*/ 114566 w 160"/>
              <a:gd name="T79" fmla="*/ 114478 h 202"/>
              <a:gd name="T80" fmla="*/ 128204 w 160"/>
              <a:gd name="T81" fmla="*/ 114478 h 202"/>
              <a:gd name="T82" fmla="*/ 121385 w 160"/>
              <a:gd name="T83" fmla="*/ 8806 h 202"/>
              <a:gd name="T84" fmla="*/ 121385 w 160"/>
              <a:gd name="T85" fmla="*/ 30192 h 202"/>
              <a:gd name="T86" fmla="*/ 114566 w 160"/>
              <a:gd name="T87" fmla="*/ 20128 h 202"/>
              <a:gd name="T88" fmla="*/ 128204 w 160"/>
              <a:gd name="T89" fmla="*/ 20128 h 202"/>
              <a:gd name="T90" fmla="*/ 114566 w 160"/>
              <a:gd name="T91" fmla="*/ 20128 h 202"/>
              <a:gd name="T92" fmla="*/ 106382 w 160"/>
              <a:gd name="T93" fmla="*/ 129574 h 202"/>
              <a:gd name="T94" fmla="*/ 87288 w 160"/>
              <a:gd name="T95" fmla="*/ 129574 h 202"/>
              <a:gd name="T96" fmla="*/ 96835 w 160"/>
              <a:gd name="T97" fmla="*/ 125800 h 202"/>
              <a:gd name="T98" fmla="*/ 96835 w 160"/>
              <a:gd name="T99" fmla="*/ 133348 h 202"/>
              <a:gd name="T100" fmla="*/ 96835 w 160"/>
              <a:gd name="T101" fmla="*/ 125800 h 202"/>
              <a:gd name="T102" fmla="*/ 95471 w 160"/>
              <a:gd name="T103" fmla="*/ 0 h 202"/>
              <a:gd name="T104" fmla="*/ 95471 w 160"/>
              <a:gd name="T105" fmla="*/ 17612 h 202"/>
              <a:gd name="T106" fmla="*/ 91380 w 160"/>
              <a:gd name="T107" fmla="*/ 8806 h 202"/>
              <a:gd name="T108" fmla="*/ 99563 w 160"/>
              <a:gd name="T109" fmla="*/ 8806 h 202"/>
              <a:gd name="T110" fmla="*/ 91380 w 160"/>
              <a:gd name="T111" fmla="*/ 8806 h 202"/>
              <a:gd name="T112" fmla="*/ 110474 w 160"/>
              <a:gd name="T113" fmla="*/ 52836 h 202"/>
              <a:gd name="T114" fmla="*/ 110474 w 160"/>
              <a:gd name="T115" fmla="*/ 36482 h 202"/>
              <a:gd name="T116" fmla="*/ 114566 w 160"/>
              <a:gd name="T117" fmla="*/ 44030 h 202"/>
              <a:gd name="T118" fmla="*/ 105018 w 160"/>
              <a:gd name="T119" fmla="*/ 44030 h 202"/>
              <a:gd name="T120" fmla="*/ 114566 w 160"/>
              <a:gd name="T121" fmla="*/ 44030 h 20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60" h="202">
                <a:moveTo>
                  <a:pt x="157" y="195"/>
                </a:moveTo>
                <a:cubicBezTo>
                  <a:pt x="154" y="199"/>
                  <a:pt x="149" y="202"/>
                  <a:pt x="143" y="202"/>
                </a:cubicBezTo>
                <a:cubicBezTo>
                  <a:pt x="17" y="202"/>
                  <a:pt x="17" y="202"/>
                  <a:pt x="17" y="202"/>
                </a:cubicBezTo>
                <a:cubicBezTo>
                  <a:pt x="11" y="202"/>
                  <a:pt x="5" y="199"/>
                  <a:pt x="3" y="195"/>
                </a:cubicBezTo>
                <a:cubicBezTo>
                  <a:pt x="0" y="190"/>
                  <a:pt x="0" y="184"/>
                  <a:pt x="3" y="178"/>
                </a:cubicBezTo>
                <a:cubicBezTo>
                  <a:pt x="43" y="105"/>
                  <a:pt x="43" y="105"/>
                  <a:pt x="43" y="105"/>
                </a:cubicBezTo>
                <a:cubicBezTo>
                  <a:pt x="47" y="97"/>
                  <a:pt x="50" y="83"/>
                  <a:pt x="50" y="75"/>
                </a:cubicBezTo>
                <a:cubicBezTo>
                  <a:pt x="50" y="39"/>
                  <a:pt x="50" y="39"/>
                  <a:pt x="50" y="39"/>
                </a:cubicBezTo>
                <a:cubicBezTo>
                  <a:pt x="47" y="39"/>
                  <a:pt x="47" y="39"/>
                  <a:pt x="47" y="39"/>
                </a:cubicBezTo>
                <a:cubicBezTo>
                  <a:pt x="44" y="39"/>
                  <a:pt x="42" y="37"/>
                  <a:pt x="42" y="34"/>
                </a:cubicBezTo>
                <a:cubicBezTo>
                  <a:pt x="42" y="31"/>
                  <a:pt x="44" y="29"/>
                  <a:pt x="47" y="29"/>
                </a:cubicBezTo>
                <a:cubicBezTo>
                  <a:pt x="61" y="29"/>
                  <a:pt x="61" y="29"/>
                  <a:pt x="61" y="29"/>
                </a:cubicBezTo>
                <a:cubicBezTo>
                  <a:pt x="61" y="75"/>
                  <a:pt x="61" y="75"/>
                  <a:pt x="61" y="75"/>
                </a:cubicBezTo>
                <a:cubicBezTo>
                  <a:pt x="61" y="85"/>
                  <a:pt x="57" y="101"/>
                  <a:pt x="52" y="110"/>
                </a:cubicBezTo>
                <a:cubicBezTo>
                  <a:pt x="13" y="183"/>
                  <a:pt x="13" y="183"/>
                  <a:pt x="13" y="183"/>
                </a:cubicBezTo>
                <a:cubicBezTo>
                  <a:pt x="11" y="186"/>
                  <a:pt x="11" y="188"/>
                  <a:pt x="12" y="189"/>
                </a:cubicBezTo>
                <a:cubicBezTo>
                  <a:pt x="12" y="190"/>
                  <a:pt x="14" y="191"/>
                  <a:pt x="17" y="191"/>
                </a:cubicBezTo>
                <a:cubicBezTo>
                  <a:pt x="143" y="191"/>
                  <a:pt x="143" y="191"/>
                  <a:pt x="143" y="191"/>
                </a:cubicBezTo>
                <a:cubicBezTo>
                  <a:pt x="145" y="191"/>
                  <a:pt x="147" y="190"/>
                  <a:pt x="148" y="189"/>
                </a:cubicBezTo>
                <a:cubicBezTo>
                  <a:pt x="149" y="188"/>
                  <a:pt x="149" y="186"/>
                  <a:pt x="147" y="183"/>
                </a:cubicBezTo>
                <a:cubicBezTo>
                  <a:pt x="108" y="110"/>
                  <a:pt x="108" y="110"/>
                  <a:pt x="108" y="110"/>
                </a:cubicBezTo>
                <a:cubicBezTo>
                  <a:pt x="103" y="101"/>
                  <a:pt x="99" y="85"/>
                  <a:pt x="99" y="75"/>
                </a:cubicBezTo>
                <a:cubicBezTo>
                  <a:pt x="99" y="29"/>
                  <a:pt x="99" y="29"/>
                  <a:pt x="99" y="29"/>
                </a:cubicBezTo>
                <a:cubicBezTo>
                  <a:pt x="113" y="29"/>
                  <a:pt x="113" y="29"/>
                  <a:pt x="113" y="29"/>
                </a:cubicBezTo>
                <a:cubicBezTo>
                  <a:pt x="116" y="29"/>
                  <a:pt x="118" y="31"/>
                  <a:pt x="118" y="34"/>
                </a:cubicBezTo>
                <a:cubicBezTo>
                  <a:pt x="118" y="37"/>
                  <a:pt x="116" y="39"/>
                  <a:pt x="113" y="39"/>
                </a:cubicBezTo>
                <a:cubicBezTo>
                  <a:pt x="109" y="39"/>
                  <a:pt x="109" y="39"/>
                  <a:pt x="109" y="39"/>
                </a:cubicBezTo>
                <a:cubicBezTo>
                  <a:pt x="109" y="75"/>
                  <a:pt x="109" y="75"/>
                  <a:pt x="109" y="75"/>
                </a:cubicBezTo>
                <a:cubicBezTo>
                  <a:pt x="109" y="83"/>
                  <a:pt x="113" y="97"/>
                  <a:pt x="117" y="105"/>
                </a:cubicBezTo>
                <a:cubicBezTo>
                  <a:pt x="157" y="178"/>
                  <a:pt x="157" y="178"/>
                  <a:pt x="157" y="178"/>
                </a:cubicBezTo>
                <a:cubicBezTo>
                  <a:pt x="160" y="184"/>
                  <a:pt x="160" y="190"/>
                  <a:pt x="157" y="195"/>
                </a:cubicBezTo>
                <a:close/>
                <a:moveTo>
                  <a:pt x="85" y="107"/>
                </a:moveTo>
                <a:cubicBezTo>
                  <a:pt x="90" y="107"/>
                  <a:pt x="94" y="111"/>
                  <a:pt x="94" y="116"/>
                </a:cubicBezTo>
                <a:cubicBezTo>
                  <a:pt x="94" y="121"/>
                  <a:pt x="90" y="125"/>
                  <a:pt x="85" y="125"/>
                </a:cubicBezTo>
                <a:cubicBezTo>
                  <a:pt x="79" y="125"/>
                  <a:pt x="75" y="121"/>
                  <a:pt x="75" y="116"/>
                </a:cubicBezTo>
                <a:cubicBezTo>
                  <a:pt x="75" y="111"/>
                  <a:pt x="79" y="107"/>
                  <a:pt x="85" y="107"/>
                </a:cubicBezTo>
                <a:close/>
                <a:moveTo>
                  <a:pt x="85" y="110"/>
                </a:moveTo>
                <a:cubicBezTo>
                  <a:pt x="81" y="110"/>
                  <a:pt x="79" y="113"/>
                  <a:pt x="79" y="116"/>
                </a:cubicBezTo>
                <a:cubicBezTo>
                  <a:pt x="79" y="119"/>
                  <a:pt x="81" y="122"/>
                  <a:pt x="85" y="122"/>
                </a:cubicBezTo>
                <a:cubicBezTo>
                  <a:pt x="88" y="122"/>
                  <a:pt x="90" y="119"/>
                  <a:pt x="90" y="116"/>
                </a:cubicBezTo>
                <a:cubicBezTo>
                  <a:pt x="90" y="113"/>
                  <a:pt x="88" y="110"/>
                  <a:pt x="85" y="110"/>
                </a:cubicBezTo>
                <a:close/>
                <a:moveTo>
                  <a:pt x="68" y="125"/>
                </a:moveTo>
                <a:cubicBezTo>
                  <a:pt x="73" y="125"/>
                  <a:pt x="76" y="127"/>
                  <a:pt x="78" y="131"/>
                </a:cubicBezTo>
                <a:cubicBezTo>
                  <a:pt x="92" y="131"/>
                  <a:pt x="92" y="131"/>
                  <a:pt x="92" y="131"/>
                </a:cubicBezTo>
                <a:cubicBezTo>
                  <a:pt x="94" y="129"/>
                  <a:pt x="97" y="127"/>
                  <a:pt x="99" y="127"/>
                </a:cubicBezTo>
                <a:cubicBezTo>
                  <a:pt x="102" y="127"/>
                  <a:pt x="105" y="129"/>
                  <a:pt x="107" y="131"/>
                </a:cubicBezTo>
                <a:cubicBezTo>
                  <a:pt x="111" y="131"/>
                  <a:pt x="111" y="131"/>
                  <a:pt x="111" y="131"/>
                </a:cubicBezTo>
                <a:cubicBezTo>
                  <a:pt x="140" y="184"/>
                  <a:pt x="140" y="184"/>
                  <a:pt x="140" y="184"/>
                </a:cubicBezTo>
                <a:cubicBezTo>
                  <a:pt x="20" y="184"/>
                  <a:pt x="20" y="184"/>
                  <a:pt x="20" y="184"/>
                </a:cubicBezTo>
                <a:cubicBezTo>
                  <a:pt x="48" y="131"/>
                  <a:pt x="48" y="131"/>
                  <a:pt x="48" y="131"/>
                </a:cubicBezTo>
                <a:cubicBezTo>
                  <a:pt x="58" y="131"/>
                  <a:pt x="58" y="131"/>
                  <a:pt x="58" y="131"/>
                </a:cubicBezTo>
                <a:cubicBezTo>
                  <a:pt x="60" y="127"/>
                  <a:pt x="63" y="125"/>
                  <a:pt x="68" y="125"/>
                </a:cubicBezTo>
                <a:close/>
                <a:moveTo>
                  <a:pt x="104" y="136"/>
                </a:moveTo>
                <a:cubicBezTo>
                  <a:pt x="104" y="136"/>
                  <a:pt x="104" y="136"/>
                  <a:pt x="104" y="135"/>
                </a:cubicBezTo>
                <a:cubicBezTo>
                  <a:pt x="104" y="135"/>
                  <a:pt x="104" y="135"/>
                  <a:pt x="104" y="134"/>
                </a:cubicBezTo>
                <a:cubicBezTo>
                  <a:pt x="103" y="133"/>
                  <a:pt x="101" y="131"/>
                  <a:pt x="99" y="131"/>
                </a:cubicBezTo>
                <a:cubicBezTo>
                  <a:pt x="98" y="131"/>
                  <a:pt x="96" y="133"/>
                  <a:pt x="95" y="134"/>
                </a:cubicBezTo>
                <a:cubicBezTo>
                  <a:pt x="95" y="135"/>
                  <a:pt x="95" y="135"/>
                  <a:pt x="95" y="135"/>
                </a:cubicBezTo>
                <a:cubicBezTo>
                  <a:pt x="95" y="136"/>
                  <a:pt x="95" y="136"/>
                  <a:pt x="95" y="136"/>
                </a:cubicBezTo>
                <a:cubicBezTo>
                  <a:pt x="95" y="139"/>
                  <a:pt x="97" y="141"/>
                  <a:pt x="99" y="141"/>
                </a:cubicBezTo>
                <a:cubicBezTo>
                  <a:pt x="102" y="141"/>
                  <a:pt x="104" y="139"/>
                  <a:pt x="104" y="136"/>
                </a:cubicBezTo>
                <a:close/>
                <a:moveTo>
                  <a:pt x="63" y="131"/>
                </a:moveTo>
                <a:cubicBezTo>
                  <a:pt x="62" y="132"/>
                  <a:pt x="62" y="132"/>
                  <a:pt x="62" y="133"/>
                </a:cubicBezTo>
                <a:cubicBezTo>
                  <a:pt x="62" y="133"/>
                  <a:pt x="62" y="133"/>
                  <a:pt x="62" y="133"/>
                </a:cubicBezTo>
                <a:cubicBezTo>
                  <a:pt x="61" y="134"/>
                  <a:pt x="61" y="135"/>
                  <a:pt x="61" y="135"/>
                </a:cubicBezTo>
                <a:cubicBezTo>
                  <a:pt x="61" y="139"/>
                  <a:pt x="64" y="142"/>
                  <a:pt x="68" y="142"/>
                </a:cubicBezTo>
                <a:cubicBezTo>
                  <a:pt x="72" y="142"/>
                  <a:pt x="75" y="139"/>
                  <a:pt x="75" y="135"/>
                </a:cubicBezTo>
                <a:cubicBezTo>
                  <a:pt x="75" y="135"/>
                  <a:pt x="75" y="134"/>
                  <a:pt x="74" y="133"/>
                </a:cubicBezTo>
                <a:cubicBezTo>
                  <a:pt x="74" y="133"/>
                  <a:pt x="74" y="133"/>
                  <a:pt x="74" y="133"/>
                </a:cubicBezTo>
                <a:cubicBezTo>
                  <a:pt x="74" y="132"/>
                  <a:pt x="74" y="132"/>
                  <a:pt x="73" y="131"/>
                </a:cubicBezTo>
                <a:cubicBezTo>
                  <a:pt x="72" y="130"/>
                  <a:pt x="70" y="129"/>
                  <a:pt x="68" y="129"/>
                </a:cubicBezTo>
                <a:cubicBezTo>
                  <a:pt x="66" y="129"/>
                  <a:pt x="64" y="130"/>
                  <a:pt x="63" y="131"/>
                </a:cubicBezTo>
                <a:close/>
                <a:moveTo>
                  <a:pt x="89" y="99"/>
                </a:moveTo>
                <a:cubicBezTo>
                  <a:pt x="84" y="99"/>
                  <a:pt x="80" y="95"/>
                  <a:pt x="80" y="91"/>
                </a:cubicBezTo>
                <a:cubicBezTo>
                  <a:pt x="80" y="86"/>
                  <a:pt x="84" y="82"/>
                  <a:pt x="89" y="82"/>
                </a:cubicBezTo>
                <a:cubicBezTo>
                  <a:pt x="94" y="82"/>
                  <a:pt x="97" y="86"/>
                  <a:pt x="97" y="91"/>
                </a:cubicBezTo>
                <a:cubicBezTo>
                  <a:pt x="97" y="95"/>
                  <a:pt x="94" y="99"/>
                  <a:pt x="89" y="99"/>
                </a:cubicBezTo>
                <a:close/>
                <a:moveTo>
                  <a:pt x="94" y="91"/>
                </a:moveTo>
                <a:cubicBezTo>
                  <a:pt x="94" y="88"/>
                  <a:pt x="92" y="86"/>
                  <a:pt x="89" y="86"/>
                </a:cubicBezTo>
                <a:cubicBezTo>
                  <a:pt x="86" y="86"/>
                  <a:pt x="84" y="88"/>
                  <a:pt x="84" y="91"/>
                </a:cubicBezTo>
                <a:cubicBezTo>
                  <a:pt x="84" y="93"/>
                  <a:pt x="86" y="96"/>
                  <a:pt x="89" y="96"/>
                </a:cubicBezTo>
                <a:cubicBezTo>
                  <a:pt x="92" y="96"/>
                  <a:pt x="94" y="93"/>
                  <a:pt x="94" y="91"/>
                </a:cubicBezTo>
                <a:close/>
                <a:moveTo>
                  <a:pt x="80" y="16"/>
                </a:moveTo>
                <a:cubicBezTo>
                  <a:pt x="80" y="11"/>
                  <a:pt x="84" y="7"/>
                  <a:pt x="89" y="7"/>
                </a:cubicBezTo>
                <a:cubicBezTo>
                  <a:pt x="94" y="7"/>
                  <a:pt x="97" y="11"/>
                  <a:pt x="97" y="16"/>
                </a:cubicBezTo>
                <a:cubicBezTo>
                  <a:pt x="97" y="21"/>
                  <a:pt x="94" y="24"/>
                  <a:pt x="89" y="24"/>
                </a:cubicBezTo>
                <a:cubicBezTo>
                  <a:pt x="84" y="24"/>
                  <a:pt x="80" y="21"/>
                  <a:pt x="80" y="16"/>
                </a:cubicBezTo>
                <a:close/>
                <a:moveTo>
                  <a:pt x="84" y="16"/>
                </a:moveTo>
                <a:cubicBezTo>
                  <a:pt x="84" y="19"/>
                  <a:pt x="86" y="21"/>
                  <a:pt x="89" y="21"/>
                </a:cubicBezTo>
                <a:cubicBezTo>
                  <a:pt x="92" y="21"/>
                  <a:pt x="94" y="19"/>
                  <a:pt x="94" y="16"/>
                </a:cubicBezTo>
                <a:cubicBezTo>
                  <a:pt x="94" y="13"/>
                  <a:pt x="92" y="11"/>
                  <a:pt x="89" y="11"/>
                </a:cubicBezTo>
                <a:cubicBezTo>
                  <a:pt x="86" y="11"/>
                  <a:pt x="84" y="13"/>
                  <a:pt x="84" y="16"/>
                </a:cubicBezTo>
                <a:close/>
                <a:moveTo>
                  <a:pt x="71" y="96"/>
                </a:moveTo>
                <a:cubicBezTo>
                  <a:pt x="75" y="96"/>
                  <a:pt x="78" y="99"/>
                  <a:pt x="78" y="103"/>
                </a:cubicBezTo>
                <a:cubicBezTo>
                  <a:pt x="78" y="107"/>
                  <a:pt x="75" y="110"/>
                  <a:pt x="71" y="110"/>
                </a:cubicBezTo>
                <a:cubicBezTo>
                  <a:pt x="67" y="110"/>
                  <a:pt x="64" y="107"/>
                  <a:pt x="64" y="103"/>
                </a:cubicBezTo>
                <a:cubicBezTo>
                  <a:pt x="64" y="99"/>
                  <a:pt x="67" y="96"/>
                  <a:pt x="71" y="96"/>
                </a:cubicBezTo>
                <a:close/>
                <a:moveTo>
                  <a:pt x="71" y="100"/>
                </a:moveTo>
                <a:cubicBezTo>
                  <a:pt x="69" y="100"/>
                  <a:pt x="68" y="101"/>
                  <a:pt x="68" y="103"/>
                </a:cubicBezTo>
                <a:cubicBezTo>
                  <a:pt x="68" y="105"/>
                  <a:pt x="69" y="106"/>
                  <a:pt x="71" y="106"/>
                </a:cubicBezTo>
                <a:cubicBezTo>
                  <a:pt x="73" y="106"/>
                  <a:pt x="74" y="105"/>
                  <a:pt x="74" y="103"/>
                </a:cubicBezTo>
                <a:cubicBezTo>
                  <a:pt x="74" y="101"/>
                  <a:pt x="73" y="100"/>
                  <a:pt x="71" y="100"/>
                </a:cubicBezTo>
                <a:close/>
                <a:moveTo>
                  <a:pt x="63" y="7"/>
                </a:moveTo>
                <a:cubicBezTo>
                  <a:pt x="63" y="4"/>
                  <a:pt x="66" y="0"/>
                  <a:pt x="70" y="0"/>
                </a:cubicBezTo>
                <a:cubicBezTo>
                  <a:pt x="74" y="0"/>
                  <a:pt x="77" y="4"/>
                  <a:pt x="77" y="7"/>
                </a:cubicBezTo>
                <a:cubicBezTo>
                  <a:pt x="77" y="11"/>
                  <a:pt x="74" y="14"/>
                  <a:pt x="70" y="14"/>
                </a:cubicBezTo>
                <a:cubicBezTo>
                  <a:pt x="66" y="14"/>
                  <a:pt x="63" y="11"/>
                  <a:pt x="63" y="7"/>
                </a:cubicBezTo>
                <a:close/>
                <a:moveTo>
                  <a:pt x="67" y="7"/>
                </a:moveTo>
                <a:cubicBezTo>
                  <a:pt x="67" y="9"/>
                  <a:pt x="68" y="11"/>
                  <a:pt x="70" y="11"/>
                </a:cubicBezTo>
                <a:cubicBezTo>
                  <a:pt x="72" y="11"/>
                  <a:pt x="73" y="9"/>
                  <a:pt x="73" y="7"/>
                </a:cubicBezTo>
                <a:cubicBezTo>
                  <a:pt x="73" y="5"/>
                  <a:pt x="72" y="4"/>
                  <a:pt x="70" y="4"/>
                </a:cubicBezTo>
                <a:cubicBezTo>
                  <a:pt x="68" y="4"/>
                  <a:pt x="67" y="5"/>
                  <a:pt x="67" y="7"/>
                </a:cubicBezTo>
                <a:close/>
                <a:moveTo>
                  <a:pt x="87" y="35"/>
                </a:moveTo>
                <a:cubicBezTo>
                  <a:pt x="87" y="39"/>
                  <a:pt x="84" y="42"/>
                  <a:pt x="81" y="42"/>
                </a:cubicBezTo>
                <a:cubicBezTo>
                  <a:pt x="77" y="42"/>
                  <a:pt x="74" y="39"/>
                  <a:pt x="74" y="35"/>
                </a:cubicBezTo>
                <a:cubicBezTo>
                  <a:pt x="74" y="32"/>
                  <a:pt x="77" y="29"/>
                  <a:pt x="81" y="29"/>
                </a:cubicBezTo>
                <a:cubicBezTo>
                  <a:pt x="84" y="29"/>
                  <a:pt x="87" y="32"/>
                  <a:pt x="87" y="35"/>
                </a:cubicBezTo>
                <a:close/>
                <a:moveTo>
                  <a:pt x="84" y="35"/>
                </a:moveTo>
                <a:cubicBezTo>
                  <a:pt x="84" y="34"/>
                  <a:pt x="82" y="32"/>
                  <a:pt x="81" y="32"/>
                </a:cubicBezTo>
                <a:cubicBezTo>
                  <a:pt x="79" y="32"/>
                  <a:pt x="77" y="34"/>
                  <a:pt x="77" y="35"/>
                </a:cubicBezTo>
                <a:cubicBezTo>
                  <a:pt x="77" y="37"/>
                  <a:pt x="79" y="39"/>
                  <a:pt x="81" y="39"/>
                </a:cubicBezTo>
                <a:cubicBezTo>
                  <a:pt x="82" y="39"/>
                  <a:pt x="84" y="37"/>
                  <a:pt x="84" y="35"/>
                </a:cubicBezTo>
                <a:close/>
              </a:path>
            </a:pathLst>
          </a:custGeom>
          <a:noFill/>
          <a:ln w="9525">
            <a:solidFill>
              <a:schemeClr val="bg1"/>
            </a:solidFill>
            <a:round/>
            <a:headEnd/>
            <a:tailEnd/>
          </a:ln>
          <a:extLst>
            <a:ext uri="{909E8E84-426E-40DD-AFC4-6F175D3DCCD1}">
              <a14:hiddenFill xmlns:a14="http://schemas.microsoft.com/office/drawing/2010/main">
                <a:solidFill>
                  <a:srgbClr val="FFFFFF"/>
                </a:solidFill>
              </a14:hiddenFill>
            </a:ext>
          </a:extLst>
        </p:spPr>
        <p:txBody>
          <a:bodyPr lIns="182880" tIns="91440" rIns="182880" bIns="9144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
        <p:nvSpPr>
          <p:cNvPr id="10263" name="Freeform 43">
            <a:extLst>
              <a:ext uri="{FF2B5EF4-FFF2-40B4-BE49-F238E27FC236}">
                <a16:creationId xmlns:a16="http://schemas.microsoft.com/office/drawing/2014/main" id="{3B21CE7E-D833-47A4-872F-A774B6391F4C}"/>
              </a:ext>
            </a:extLst>
          </p:cNvPr>
          <p:cNvSpPr>
            <a:spLocks noEditPoints="1"/>
          </p:cNvSpPr>
          <p:nvPr/>
        </p:nvSpPr>
        <p:spPr bwMode="auto">
          <a:xfrm>
            <a:off x="7764463" y="2190750"/>
            <a:ext cx="180975" cy="254000"/>
          </a:xfrm>
          <a:custGeom>
            <a:avLst/>
            <a:gdLst>
              <a:gd name="T0" fmla="*/ 90057 w 123"/>
              <a:gd name="T1" fmla="*/ 0 h 190"/>
              <a:gd name="T2" fmla="*/ 0 w 123"/>
              <a:gd name="T3" fmla="*/ 172531 h 190"/>
              <a:gd name="T4" fmla="*/ 90057 w 123"/>
              <a:gd name="T5" fmla="*/ 254115 h 190"/>
              <a:gd name="T6" fmla="*/ 181590 w 123"/>
              <a:gd name="T7" fmla="*/ 172531 h 190"/>
              <a:gd name="T8" fmla="*/ 90057 w 123"/>
              <a:gd name="T9" fmla="*/ 0 h 190"/>
              <a:gd name="T10" fmla="*/ 41338 w 123"/>
              <a:gd name="T11" fmla="*/ 205967 h 190"/>
              <a:gd name="T12" fmla="*/ 36909 w 123"/>
              <a:gd name="T13" fmla="*/ 207304 h 190"/>
              <a:gd name="T14" fmla="*/ 31003 w 123"/>
              <a:gd name="T15" fmla="*/ 204629 h 190"/>
              <a:gd name="T16" fmla="*/ 20669 w 123"/>
              <a:gd name="T17" fmla="*/ 173868 h 190"/>
              <a:gd name="T18" fmla="*/ 72341 w 123"/>
              <a:gd name="T19" fmla="*/ 60185 h 190"/>
              <a:gd name="T20" fmla="*/ 36909 w 123"/>
              <a:gd name="T21" fmla="*/ 173868 h 190"/>
              <a:gd name="T22" fmla="*/ 44290 w 123"/>
              <a:gd name="T23" fmla="*/ 196605 h 190"/>
              <a:gd name="T24" fmla="*/ 41338 w 123"/>
              <a:gd name="T25" fmla="*/ 205967 h 190"/>
              <a:gd name="T26" fmla="*/ 85628 w 123"/>
              <a:gd name="T27" fmla="*/ 232716 h 190"/>
              <a:gd name="T28" fmla="*/ 53148 w 123"/>
              <a:gd name="T29" fmla="*/ 224691 h 190"/>
              <a:gd name="T30" fmla="*/ 50196 w 123"/>
              <a:gd name="T31" fmla="*/ 215329 h 190"/>
              <a:gd name="T32" fmla="*/ 62006 w 123"/>
              <a:gd name="T33" fmla="*/ 212654 h 190"/>
              <a:gd name="T34" fmla="*/ 85628 w 123"/>
              <a:gd name="T35" fmla="*/ 218004 h 190"/>
              <a:gd name="T36" fmla="*/ 93010 w 123"/>
              <a:gd name="T37" fmla="*/ 224691 h 190"/>
              <a:gd name="T38" fmla="*/ 85628 w 123"/>
              <a:gd name="T39" fmla="*/ 232716 h 1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23" h="190">
                <a:moveTo>
                  <a:pt x="61" y="0"/>
                </a:moveTo>
                <a:cubicBezTo>
                  <a:pt x="61" y="0"/>
                  <a:pt x="0" y="95"/>
                  <a:pt x="0" y="129"/>
                </a:cubicBezTo>
                <a:cubicBezTo>
                  <a:pt x="0" y="163"/>
                  <a:pt x="28" y="190"/>
                  <a:pt x="61" y="190"/>
                </a:cubicBezTo>
                <a:cubicBezTo>
                  <a:pt x="95" y="190"/>
                  <a:pt x="123" y="163"/>
                  <a:pt x="123" y="129"/>
                </a:cubicBezTo>
                <a:cubicBezTo>
                  <a:pt x="123" y="95"/>
                  <a:pt x="61" y="0"/>
                  <a:pt x="61" y="0"/>
                </a:cubicBezTo>
                <a:close/>
                <a:moveTo>
                  <a:pt x="28" y="154"/>
                </a:moveTo>
                <a:cubicBezTo>
                  <a:pt x="27" y="155"/>
                  <a:pt x="26" y="155"/>
                  <a:pt x="25" y="155"/>
                </a:cubicBezTo>
                <a:cubicBezTo>
                  <a:pt x="24" y="155"/>
                  <a:pt x="22" y="154"/>
                  <a:pt x="21" y="153"/>
                </a:cubicBezTo>
                <a:cubicBezTo>
                  <a:pt x="17" y="146"/>
                  <a:pt x="14" y="138"/>
                  <a:pt x="14" y="130"/>
                </a:cubicBezTo>
                <a:cubicBezTo>
                  <a:pt x="14" y="102"/>
                  <a:pt x="49" y="45"/>
                  <a:pt x="49" y="45"/>
                </a:cubicBezTo>
                <a:cubicBezTo>
                  <a:pt x="49" y="45"/>
                  <a:pt x="25" y="106"/>
                  <a:pt x="25" y="130"/>
                </a:cubicBezTo>
                <a:cubicBezTo>
                  <a:pt x="25" y="136"/>
                  <a:pt x="26" y="142"/>
                  <a:pt x="30" y="147"/>
                </a:cubicBezTo>
                <a:cubicBezTo>
                  <a:pt x="31" y="150"/>
                  <a:pt x="30" y="153"/>
                  <a:pt x="28" y="154"/>
                </a:cubicBezTo>
                <a:close/>
                <a:moveTo>
                  <a:pt x="58" y="174"/>
                </a:moveTo>
                <a:cubicBezTo>
                  <a:pt x="51" y="174"/>
                  <a:pt x="43" y="171"/>
                  <a:pt x="36" y="168"/>
                </a:cubicBezTo>
                <a:cubicBezTo>
                  <a:pt x="34" y="166"/>
                  <a:pt x="33" y="163"/>
                  <a:pt x="34" y="161"/>
                </a:cubicBezTo>
                <a:cubicBezTo>
                  <a:pt x="36" y="158"/>
                  <a:pt x="39" y="157"/>
                  <a:pt x="42" y="159"/>
                </a:cubicBezTo>
                <a:cubicBezTo>
                  <a:pt x="47" y="162"/>
                  <a:pt x="52" y="163"/>
                  <a:pt x="58" y="163"/>
                </a:cubicBezTo>
                <a:cubicBezTo>
                  <a:pt x="61" y="163"/>
                  <a:pt x="63" y="166"/>
                  <a:pt x="63" y="168"/>
                </a:cubicBezTo>
                <a:cubicBezTo>
                  <a:pt x="63" y="171"/>
                  <a:pt x="61" y="174"/>
                  <a:pt x="58" y="174"/>
                </a:cubicBezTo>
                <a:close/>
              </a:path>
            </a:pathLst>
          </a:custGeom>
          <a:noFill/>
          <a:ln w="9525">
            <a:solidFill>
              <a:schemeClr val="bg1"/>
            </a:solidFill>
            <a:round/>
            <a:headEnd/>
            <a:tailEnd/>
          </a:ln>
          <a:extLst>
            <a:ext uri="{909E8E84-426E-40DD-AFC4-6F175D3DCCD1}">
              <a14:hiddenFill xmlns:a14="http://schemas.microsoft.com/office/drawing/2010/main">
                <a:solidFill>
                  <a:srgbClr val="FFFFFF"/>
                </a:solidFill>
              </a14:hiddenFill>
            </a:ext>
          </a:extLst>
        </p:spPr>
        <p:txBody>
          <a:bodyPr lIns="182880" tIns="91440" rIns="182880" bIns="9144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
        <p:nvSpPr>
          <p:cNvPr id="38" name="Oval 10">
            <a:extLst>
              <a:ext uri="{FF2B5EF4-FFF2-40B4-BE49-F238E27FC236}">
                <a16:creationId xmlns:a16="http://schemas.microsoft.com/office/drawing/2014/main" id="{05D656C7-681D-4B49-B1B1-A0FA76E306C3}"/>
              </a:ext>
            </a:extLst>
          </p:cNvPr>
          <p:cNvSpPr>
            <a:spLocks noChangeArrowheads="1"/>
          </p:cNvSpPr>
          <p:nvPr/>
        </p:nvSpPr>
        <p:spPr bwMode="auto">
          <a:xfrm>
            <a:off x="2032000" y="2082800"/>
            <a:ext cx="450850" cy="450850"/>
          </a:xfrm>
          <a:prstGeom prst="ellipse">
            <a:avLst/>
          </a:prstGeom>
          <a:solidFill>
            <a:schemeClr val="tx1">
              <a:lumMod val="85000"/>
              <a:lumOff val="15000"/>
            </a:schemeClr>
          </a:solidFill>
          <a:ln w="9525" cmpd="sng">
            <a:noFill/>
            <a:bevel/>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zh-CN" sz="1600" b="0" i="0" u="none" strike="noStrike" kern="1200" cap="none" spc="0" normalizeH="0" baseline="0" noProof="0">
              <a:ln>
                <a:noFill/>
              </a:ln>
              <a:solidFill>
                <a:srgbClr val="000000"/>
              </a:solidFill>
              <a:effectLst/>
              <a:uLnTx/>
              <a:uFillTx/>
              <a:latin typeface="Arial"/>
              <a:ea typeface="黑体" panose="02010609060101010101" pitchFamily="49" charset="-122"/>
              <a:cs typeface="+mn-cs"/>
              <a:sym typeface="宋体" pitchFamily="2" charset="-122"/>
            </a:endParaRPr>
          </a:p>
        </p:txBody>
      </p:sp>
      <p:sp>
        <p:nvSpPr>
          <p:cNvPr id="39" name="椭圆 38">
            <a:extLst>
              <a:ext uri="{FF2B5EF4-FFF2-40B4-BE49-F238E27FC236}">
                <a16:creationId xmlns:a16="http://schemas.microsoft.com/office/drawing/2014/main" id="{C798DA0C-1091-40FA-BF52-DD7F0BF08C4C}"/>
              </a:ext>
            </a:extLst>
          </p:cNvPr>
          <p:cNvSpPr/>
          <p:nvPr/>
        </p:nvSpPr>
        <p:spPr>
          <a:xfrm>
            <a:off x="2090738" y="2149475"/>
            <a:ext cx="334962" cy="3175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黑体" panose="02010609060101010101" pitchFamily="49" charset="-122"/>
              <a:cs typeface="+mn-cs"/>
            </a:endParaRPr>
          </a:p>
        </p:txBody>
      </p:sp>
      <p:sp>
        <p:nvSpPr>
          <p:cNvPr id="10266" name="Freeform 57">
            <a:extLst>
              <a:ext uri="{FF2B5EF4-FFF2-40B4-BE49-F238E27FC236}">
                <a16:creationId xmlns:a16="http://schemas.microsoft.com/office/drawing/2014/main" id="{C75C7F80-6E6D-4C9F-BCEF-41DA9398A56C}"/>
              </a:ext>
            </a:extLst>
          </p:cNvPr>
          <p:cNvSpPr>
            <a:spLocks noEditPoints="1"/>
          </p:cNvSpPr>
          <p:nvPr/>
        </p:nvSpPr>
        <p:spPr bwMode="auto">
          <a:xfrm>
            <a:off x="2106613" y="2178050"/>
            <a:ext cx="303212" cy="261938"/>
          </a:xfrm>
          <a:custGeom>
            <a:avLst/>
            <a:gdLst>
              <a:gd name="T0" fmla="*/ 54469 w 228"/>
              <a:gd name="T1" fmla="*/ 135485 h 180"/>
              <a:gd name="T2" fmla="*/ 98309 w 228"/>
              <a:gd name="T3" fmla="*/ 190844 h 180"/>
              <a:gd name="T4" fmla="*/ 114251 w 228"/>
              <a:gd name="T5" fmla="*/ 186474 h 180"/>
              <a:gd name="T6" fmla="*/ 99638 w 228"/>
              <a:gd name="T7" fmla="*/ 135485 h 180"/>
              <a:gd name="T8" fmla="*/ 154107 w 228"/>
              <a:gd name="T9" fmla="*/ 167535 h 180"/>
              <a:gd name="T10" fmla="*/ 163406 w 228"/>
              <a:gd name="T11" fmla="*/ 135485 h 180"/>
              <a:gd name="T12" fmla="*/ 216546 w 228"/>
              <a:gd name="T13" fmla="*/ 125287 h 180"/>
              <a:gd name="T14" fmla="*/ 163406 w 228"/>
              <a:gd name="T15" fmla="*/ 81582 h 180"/>
              <a:gd name="T16" fmla="*/ 217875 w 228"/>
              <a:gd name="T17" fmla="*/ 125287 h 180"/>
              <a:gd name="T18" fmla="*/ 219203 w 228"/>
              <a:gd name="T19" fmla="*/ 69928 h 180"/>
              <a:gd name="T20" fmla="*/ 248430 w 228"/>
              <a:gd name="T21" fmla="*/ 71385 h 180"/>
              <a:gd name="T22" fmla="*/ 159421 w 228"/>
              <a:gd name="T23" fmla="*/ 0 h 180"/>
              <a:gd name="T24" fmla="*/ 59783 w 228"/>
              <a:gd name="T25" fmla="*/ 202499 h 180"/>
              <a:gd name="T26" fmla="*/ 235145 w 228"/>
              <a:gd name="T27" fmla="*/ 50989 h 180"/>
              <a:gd name="T28" fmla="*/ 196619 w 228"/>
              <a:gd name="T29" fmla="*/ 23309 h 180"/>
              <a:gd name="T30" fmla="*/ 163406 w 228"/>
              <a:gd name="T31" fmla="*/ 16025 h 180"/>
              <a:gd name="T32" fmla="*/ 207247 w 228"/>
              <a:gd name="T33" fmla="*/ 64100 h 180"/>
              <a:gd name="T34" fmla="*/ 163406 w 228"/>
              <a:gd name="T35" fmla="*/ 16025 h 180"/>
              <a:gd name="T36" fmla="*/ 99638 w 228"/>
              <a:gd name="T37" fmla="*/ 125287 h 180"/>
              <a:gd name="T38" fmla="*/ 154107 w 228"/>
              <a:gd name="T39" fmla="*/ 81582 h 180"/>
              <a:gd name="T40" fmla="*/ 143478 w 228"/>
              <a:gd name="T41" fmla="*/ 17482 h 180"/>
              <a:gd name="T42" fmla="*/ 154107 w 228"/>
              <a:gd name="T43" fmla="*/ 69928 h 180"/>
              <a:gd name="T44" fmla="*/ 143478 w 228"/>
              <a:gd name="T45" fmla="*/ 17482 h 180"/>
              <a:gd name="T46" fmla="*/ 100966 w 228"/>
              <a:gd name="T47" fmla="*/ 59730 h 180"/>
              <a:gd name="T48" fmla="*/ 120894 w 228"/>
              <a:gd name="T49" fmla="*/ 23309 h 180"/>
              <a:gd name="T50" fmla="*/ 98309 w 228"/>
              <a:gd name="T51" fmla="*/ 69928 h 180"/>
              <a:gd name="T52" fmla="*/ 54469 w 228"/>
              <a:gd name="T53" fmla="*/ 125287 h 180"/>
              <a:gd name="T54" fmla="*/ 264372 w 228"/>
              <a:gd name="T55" fmla="*/ 154424 h 180"/>
              <a:gd name="T56" fmla="*/ 240459 w 228"/>
              <a:gd name="T57" fmla="*/ 202499 h 180"/>
              <a:gd name="T58" fmla="*/ 221860 w 228"/>
              <a:gd name="T59" fmla="*/ 183560 h 180"/>
              <a:gd name="T60" fmla="*/ 207247 w 228"/>
              <a:gd name="T61" fmla="*/ 198129 h 180"/>
              <a:gd name="T62" fmla="*/ 163406 w 228"/>
              <a:gd name="T63" fmla="*/ 246204 h 180"/>
              <a:gd name="T64" fmla="*/ 154107 w 228"/>
              <a:gd name="T65" fmla="*/ 215611 h 180"/>
              <a:gd name="T66" fmla="*/ 143478 w 228"/>
              <a:gd name="T67" fmla="*/ 244747 h 180"/>
              <a:gd name="T68" fmla="*/ 115580 w 228"/>
              <a:gd name="T69" fmla="*/ 230179 h 180"/>
              <a:gd name="T70" fmla="*/ 108937 w 228"/>
              <a:gd name="T71" fmla="*/ 231636 h 180"/>
              <a:gd name="T72" fmla="*/ 159421 w 228"/>
              <a:gd name="T73" fmla="*/ 262229 h 180"/>
              <a:gd name="T74" fmla="*/ 272343 w 228"/>
              <a:gd name="T75" fmla="*/ 154424 h 180"/>
              <a:gd name="T76" fmla="*/ 196619 w 228"/>
              <a:gd name="T77" fmla="*/ 237463 h 180"/>
              <a:gd name="T78" fmla="*/ 235145 w 228"/>
              <a:gd name="T79" fmla="*/ 209783 h 180"/>
              <a:gd name="T80" fmla="*/ 302899 w 228"/>
              <a:gd name="T81" fmla="*/ 109262 h 180"/>
              <a:gd name="T82" fmla="*/ 263044 w 228"/>
              <a:gd name="T83" fmla="*/ 141312 h 180"/>
              <a:gd name="T84" fmla="*/ 34541 w 228"/>
              <a:gd name="T85" fmla="*/ 228722 h 180"/>
              <a:gd name="T86" fmla="*/ 41184 w 228"/>
              <a:gd name="T87" fmla="*/ 215611 h 180"/>
              <a:gd name="T88" fmla="*/ 243116 w 228"/>
              <a:gd name="T89" fmla="*/ 118003 h 180"/>
              <a:gd name="T90" fmla="*/ 272343 w 228"/>
              <a:gd name="T91" fmla="*/ 75755 h 1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28" h="180">
                <a:moveTo>
                  <a:pt x="57" y="137"/>
                </a:moveTo>
                <a:cubicBezTo>
                  <a:pt x="47" y="125"/>
                  <a:pt x="42" y="110"/>
                  <a:pt x="41" y="93"/>
                </a:cubicBezTo>
                <a:cubicBezTo>
                  <a:pt x="68" y="93"/>
                  <a:pt x="68" y="93"/>
                  <a:pt x="68" y="93"/>
                </a:cubicBezTo>
                <a:cubicBezTo>
                  <a:pt x="68" y="107"/>
                  <a:pt x="70" y="120"/>
                  <a:pt x="74" y="131"/>
                </a:cubicBezTo>
                <a:cubicBezTo>
                  <a:pt x="72" y="132"/>
                  <a:pt x="70" y="133"/>
                  <a:pt x="68" y="134"/>
                </a:cubicBezTo>
                <a:cubicBezTo>
                  <a:pt x="74" y="132"/>
                  <a:pt x="80" y="130"/>
                  <a:pt x="86" y="128"/>
                </a:cubicBezTo>
                <a:cubicBezTo>
                  <a:pt x="84" y="128"/>
                  <a:pt x="83" y="129"/>
                  <a:pt x="81" y="129"/>
                </a:cubicBezTo>
                <a:cubicBezTo>
                  <a:pt x="78" y="119"/>
                  <a:pt x="75" y="106"/>
                  <a:pt x="75" y="93"/>
                </a:cubicBezTo>
                <a:cubicBezTo>
                  <a:pt x="116" y="93"/>
                  <a:pt x="116" y="93"/>
                  <a:pt x="116" y="93"/>
                </a:cubicBezTo>
                <a:cubicBezTo>
                  <a:pt x="116" y="115"/>
                  <a:pt x="116" y="115"/>
                  <a:pt x="116" y="115"/>
                </a:cubicBezTo>
                <a:cubicBezTo>
                  <a:pt x="119" y="114"/>
                  <a:pt x="121" y="113"/>
                  <a:pt x="123" y="112"/>
                </a:cubicBezTo>
                <a:cubicBezTo>
                  <a:pt x="123" y="93"/>
                  <a:pt x="123" y="93"/>
                  <a:pt x="123" y="93"/>
                </a:cubicBezTo>
                <a:cubicBezTo>
                  <a:pt x="153" y="93"/>
                  <a:pt x="153" y="93"/>
                  <a:pt x="153" y="93"/>
                </a:cubicBezTo>
                <a:cubicBezTo>
                  <a:pt x="157" y="91"/>
                  <a:pt x="160" y="89"/>
                  <a:pt x="163" y="86"/>
                </a:cubicBezTo>
                <a:cubicBezTo>
                  <a:pt x="123" y="86"/>
                  <a:pt x="123" y="86"/>
                  <a:pt x="123" y="86"/>
                </a:cubicBezTo>
                <a:cubicBezTo>
                  <a:pt x="123" y="56"/>
                  <a:pt x="123" y="56"/>
                  <a:pt x="123" y="56"/>
                </a:cubicBezTo>
                <a:cubicBezTo>
                  <a:pt x="136" y="55"/>
                  <a:pt x="148" y="54"/>
                  <a:pt x="159" y="50"/>
                </a:cubicBezTo>
                <a:cubicBezTo>
                  <a:pt x="162" y="61"/>
                  <a:pt x="164" y="73"/>
                  <a:pt x="164" y="86"/>
                </a:cubicBezTo>
                <a:cubicBezTo>
                  <a:pt x="167" y="84"/>
                  <a:pt x="169" y="82"/>
                  <a:pt x="171" y="80"/>
                </a:cubicBezTo>
                <a:cubicBezTo>
                  <a:pt x="170" y="69"/>
                  <a:pt x="168" y="58"/>
                  <a:pt x="165" y="48"/>
                </a:cubicBezTo>
                <a:cubicBezTo>
                  <a:pt x="171" y="46"/>
                  <a:pt x="177" y="44"/>
                  <a:pt x="181" y="41"/>
                </a:cubicBezTo>
                <a:cubicBezTo>
                  <a:pt x="184" y="44"/>
                  <a:pt x="185" y="46"/>
                  <a:pt x="187" y="49"/>
                </a:cubicBezTo>
                <a:cubicBezTo>
                  <a:pt x="190" y="47"/>
                  <a:pt x="194" y="46"/>
                  <a:pt x="197" y="45"/>
                </a:cubicBezTo>
                <a:cubicBezTo>
                  <a:pt x="182" y="18"/>
                  <a:pt x="153" y="0"/>
                  <a:pt x="120" y="0"/>
                </a:cubicBezTo>
                <a:cubicBezTo>
                  <a:pt x="70" y="0"/>
                  <a:pt x="30" y="40"/>
                  <a:pt x="30" y="90"/>
                </a:cubicBezTo>
                <a:cubicBezTo>
                  <a:pt x="30" y="108"/>
                  <a:pt x="35" y="125"/>
                  <a:pt x="45" y="139"/>
                </a:cubicBezTo>
                <a:cubicBezTo>
                  <a:pt x="49" y="139"/>
                  <a:pt x="52" y="138"/>
                  <a:pt x="57" y="137"/>
                </a:cubicBezTo>
                <a:close/>
                <a:moveTo>
                  <a:pt x="177" y="35"/>
                </a:moveTo>
                <a:cubicBezTo>
                  <a:pt x="172" y="38"/>
                  <a:pt x="168" y="40"/>
                  <a:pt x="163" y="41"/>
                </a:cubicBezTo>
                <a:cubicBezTo>
                  <a:pt x="159" y="31"/>
                  <a:pt x="154" y="23"/>
                  <a:pt x="148" y="16"/>
                </a:cubicBezTo>
                <a:cubicBezTo>
                  <a:pt x="159" y="20"/>
                  <a:pt x="169" y="27"/>
                  <a:pt x="177" y="35"/>
                </a:cubicBezTo>
                <a:close/>
                <a:moveTo>
                  <a:pt x="123" y="11"/>
                </a:moveTo>
                <a:cubicBezTo>
                  <a:pt x="126" y="11"/>
                  <a:pt x="128" y="11"/>
                  <a:pt x="131" y="12"/>
                </a:cubicBezTo>
                <a:cubicBezTo>
                  <a:pt x="141" y="17"/>
                  <a:pt x="150" y="28"/>
                  <a:pt x="156" y="44"/>
                </a:cubicBezTo>
                <a:cubicBezTo>
                  <a:pt x="146" y="46"/>
                  <a:pt x="135" y="48"/>
                  <a:pt x="123" y="48"/>
                </a:cubicBezTo>
                <a:lnTo>
                  <a:pt x="123" y="11"/>
                </a:lnTo>
                <a:close/>
                <a:moveTo>
                  <a:pt x="116" y="86"/>
                </a:moveTo>
                <a:cubicBezTo>
                  <a:pt x="75" y="86"/>
                  <a:pt x="75" y="86"/>
                  <a:pt x="75" y="86"/>
                </a:cubicBezTo>
                <a:cubicBezTo>
                  <a:pt x="75" y="73"/>
                  <a:pt x="78" y="61"/>
                  <a:pt x="81" y="50"/>
                </a:cubicBezTo>
                <a:cubicBezTo>
                  <a:pt x="92" y="54"/>
                  <a:pt x="104" y="55"/>
                  <a:pt x="116" y="56"/>
                </a:cubicBezTo>
                <a:lnTo>
                  <a:pt x="116" y="86"/>
                </a:lnTo>
                <a:close/>
                <a:moveTo>
                  <a:pt x="108" y="12"/>
                </a:moveTo>
                <a:cubicBezTo>
                  <a:pt x="111" y="11"/>
                  <a:pt x="113" y="11"/>
                  <a:pt x="116" y="11"/>
                </a:cubicBezTo>
                <a:cubicBezTo>
                  <a:pt x="116" y="48"/>
                  <a:pt x="116" y="48"/>
                  <a:pt x="116" y="48"/>
                </a:cubicBezTo>
                <a:cubicBezTo>
                  <a:pt x="104" y="48"/>
                  <a:pt x="93" y="46"/>
                  <a:pt x="83" y="44"/>
                </a:cubicBezTo>
                <a:cubicBezTo>
                  <a:pt x="89" y="28"/>
                  <a:pt x="98" y="17"/>
                  <a:pt x="108" y="12"/>
                </a:cubicBezTo>
                <a:close/>
                <a:moveTo>
                  <a:pt x="91" y="16"/>
                </a:moveTo>
                <a:cubicBezTo>
                  <a:pt x="85" y="23"/>
                  <a:pt x="80" y="31"/>
                  <a:pt x="76" y="41"/>
                </a:cubicBezTo>
                <a:cubicBezTo>
                  <a:pt x="72" y="40"/>
                  <a:pt x="67" y="38"/>
                  <a:pt x="63" y="35"/>
                </a:cubicBezTo>
                <a:cubicBezTo>
                  <a:pt x="71" y="27"/>
                  <a:pt x="80" y="20"/>
                  <a:pt x="91" y="16"/>
                </a:cubicBezTo>
                <a:close/>
                <a:moveTo>
                  <a:pt x="58" y="41"/>
                </a:moveTo>
                <a:cubicBezTo>
                  <a:pt x="63" y="44"/>
                  <a:pt x="68" y="46"/>
                  <a:pt x="74" y="48"/>
                </a:cubicBezTo>
                <a:cubicBezTo>
                  <a:pt x="70" y="60"/>
                  <a:pt x="68" y="73"/>
                  <a:pt x="68" y="86"/>
                </a:cubicBezTo>
                <a:cubicBezTo>
                  <a:pt x="41" y="86"/>
                  <a:pt x="41" y="86"/>
                  <a:pt x="41" y="86"/>
                </a:cubicBezTo>
                <a:cubicBezTo>
                  <a:pt x="42" y="69"/>
                  <a:pt x="48" y="53"/>
                  <a:pt x="58" y="41"/>
                </a:cubicBezTo>
                <a:close/>
                <a:moveTo>
                  <a:pt x="199" y="106"/>
                </a:moveTo>
                <a:cubicBezTo>
                  <a:pt x="198" y="106"/>
                  <a:pt x="197" y="107"/>
                  <a:pt x="196" y="108"/>
                </a:cubicBezTo>
                <a:cubicBezTo>
                  <a:pt x="194" y="119"/>
                  <a:pt x="189" y="130"/>
                  <a:pt x="181" y="139"/>
                </a:cubicBezTo>
                <a:cubicBezTo>
                  <a:pt x="177" y="136"/>
                  <a:pt x="171" y="134"/>
                  <a:pt x="165" y="131"/>
                </a:cubicBezTo>
                <a:cubicBezTo>
                  <a:pt x="166" y="130"/>
                  <a:pt x="166" y="128"/>
                  <a:pt x="167" y="126"/>
                </a:cubicBezTo>
                <a:cubicBezTo>
                  <a:pt x="161" y="129"/>
                  <a:pt x="156" y="132"/>
                  <a:pt x="150" y="135"/>
                </a:cubicBezTo>
                <a:cubicBezTo>
                  <a:pt x="152" y="135"/>
                  <a:pt x="154" y="136"/>
                  <a:pt x="156" y="136"/>
                </a:cubicBezTo>
                <a:cubicBezTo>
                  <a:pt x="150" y="152"/>
                  <a:pt x="141" y="163"/>
                  <a:pt x="131" y="168"/>
                </a:cubicBezTo>
                <a:cubicBezTo>
                  <a:pt x="128" y="168"/>
                  <a:pt x="126" y="169"/>
                  <a:pt x="123" y="169"/>
                </a:cubicBezTo>
                <a:cubicBezTo>
                  <a:pt x="123" y="146"/>
                  <a:pt x="123" y="146"/>
                  <a:pt x="123" y="146"/>
                </a:cubicBezTo>
                <a:cubicBezTo>
                  <a:pt x="121" y="147"/>
                  <a:pt x="118" y="147"/>
                  <a:pt x="116" y="148"/>
                </a:cubicBezTo>
                <a:cubicBezTo>
                  <a:pt x="116" y="169"/>
                  <a:pt x="116" y="169"/>
                  <a:pt x="116" y="169"/>
                </a:cubicBezTo>
                <a:cubicBezTo>
                  <a:pt x="113" y="169"/>
                  <a:pt x="111" y="168"/>
                  <a:pt x="108" y="168"/>
                </a:cubicBezTo>
                <a:cubicBezTo>
                  <a:pt x="103" y="165"/>
                  <a:pt x="98" y="161"/>
                  <a:pt x="94" y="156"/>
                </a:cubicBezTo>
                <a:cubicBezTo>
                  <a:pt x="91" y="156"/>
                  <a:pt x="89" y="157"/>
                  <a:pt x="87" y="158"/>
                </a:cubicBezTo>
                <a:cubicBezTo>
                  <a:pt x="88" y="160"/>
                  <a:pt x="90" y="162"/>
                  <a:pt x="91" y="163"/>
                </a:cubicBezTo>
                <a:cubicBezTo>
                  <a:pt x="88" y="162"/>
                  <a:pt x="85" y="161"/>
                  <a:pt x="82" y="159"/>
                </a:cubicBezTo>
                <a:cubicBezTo>
                  <a:pt x="77" y="160"/>
                  <a:pt x="72" y="161"/>
                  <a:pt x="67" y="162"/>
                </a:cubicBezTo>
                <a:cubicBezTo>
                  <a:pt x="82" y="173"/>
                  <a:pt x="100" y="180"/>
                  <a:pt x="120" y="180"/>
                </a:cubicBezTo>
                <a:cubicBezTo>
                  <a:pt x="164" y="180"/>
                  <a:pt x="200" y="148"/>
                  <a:pt x="208" y="106"/>
                </a:cubicBezTo>
                <a:cubicBezTo>
                  <a:pt x="207" y="106"/>
                  <a:pt x="206" y="106"/>
                  <a:pt x="205" y="106"/>
                </a:cubicBezTo>
                <a:cubicBezTo>
                  <a:pt x="203" y="106"/>
                  <a:pt x="201" y="106"/>
                  <a:pt x="199" y="106"/>
                </a:cubicBezTo>
                <a:close/>
                <a:moveTo>
                  <a:pt x="148" y="163"/>
                </a:moveTo>
                <a:cubicBezTo>
                  <a:pt x="154" y="157"/>
                  <a:pt x="159" y="148"/>
                  <a:pt x="163" y="138"/>
                </a:cubicBezTo>
                <a:cubicBezTo>
                  <a:pt x="168" y="140"/>
                  <a:pt x="172" y="142"/>
                  <a:pt x="177" y="144"/>
                </a:cubicBezTo>
                <a:cubicBezTo>
                  <a:pt x="169" y="153"/>
                  <a:pt x="159" y="159"/>
                  <a:pt x="148" y="163"/>
                </a:cubicBezTo>
                <a:close/>
                <a:moveTo>
                  <a:pt x="228" y="75"/>
                </a:moveTo>
                <a:cubicBezTo>
                  <a:pt x="228" y="88"/>
                  <a:pt x="218" y="98"/>
                  <a:pt x="205" y="98"/>
                </a:cubicBezTo>
                <a:cubicBezTo>
                  <a:pt x="202" y="98"/>
                  <a:pt x="200" y="98"/>
                  <a:pt x="198" y="97"/>
                </a:cubicBezTo>
                <a:cubicBezTo>
                  <a:pt x="182" y="109"/>
                  <a:pt x="162" y="121"/>
                  <a:pt x="138" y="131"/>
                </a:cubicBezTo>
                <a:cubicBezTo>
                  <a:pt x="88" y="153"/>
                  <a:pt x="41" y="161"/>
                  <a:pt x="26" y="157"/>
                </a:cubicBezTo>
                <a:cubicBezTo>
                  <a:pt x="0" y="151"/>
                  <a:pt x="31" y="122"/>
                  <a:pt x="31" y="122"/>
                </a:cubicBezTo>
                <a:cubicBezTo>
                  <a:pt x="31" y="122"/>
                  <a:pt x="15" y="148"/>
                  <a:pt x="31" y="148"/>
                </a:cubicBezTo>
                <a:cubicBezTo>
                  <a:pt x="55" y="149"/>
                  <a:pt x="103" y="132"/>
                  <a:pt x="131" y="117"/>
                </a:cubicBezTo>
                <a:cubicBezTo>
                  <a:pt x="153" y="104"/>
                  <a:pt x="170" y="92"/>
                  <a:pt x="183" y="81"/>
                </a:cubicBezTo>
                <a:cubicBezTo>
                  <a:pt x="182" y="79"/>
                  <a:pt x="182" y="77"/>
                  <a:pt x="182" y="75"/>
                </a:cubicBezTo>
                <a:cubicBezTo>
                  <a:pt x="182" y="62"/>
                  <a:pt x="192" y="52"/>
                  <a:pt x="205" y="52"/>
                </a:cubicBezTo>
                <a:cubicBezTo>
                  <a:pt x="218" y="52"/>
                  <a:pt x="228" y="62"/>
                  <a:pt x="228" y="7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
        <p:nvSpPr>
          <p:cNvPr id="41" name="TextBox 74">
            <a:extLst>
              <a:ext uri="{FF2B5EF4-FFF2-40B4-BE49-F238E27FC236}">
                <a16:creationId xmlns:a16="http://schemas.microsoft.com/office/drawing/2014/main" id="{93C88548-C8D2-466D-89C8-BC678178050C}"/>
              </a:ext>
            </a:extLst>
          </p:cNvPr>
          <p:cNvSpPr>
            <a:spLocks noChangeArrowheads="1"/>
          </p:cNvSpPr>
          <p:nvPr/>
        </p:nvSpPr>
        <p:spPr bwMode="auto">
          <a:xfrm>
            <a:off x="1162050" y="2617788"/>
            <a:ext cx="2525713" cy="584200"/>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srgbClr val="000000">
                    <a:lumMod val="95000"/>
                    <a:lumOff val="5000"/>
                  </a:srgbClr>
                </a:solidFill>
                <a:effectLst/>
                <a:uLnTx/>
                <a:uFillTx/>
                <a:latin typeface="微软雅黑" pitchFamily="34" charset="-122"/>
                <a:ea typeface="微软雅黑" pitchFamily="34" charset="-122"/>
                <a:cs typeface="+mn-cs"/>
                <a:sym typeface="Arial" pitchFamily="34" charset="0"/>
              </a:rPr>
              <a:t>Unbalanced Regional Development</a:t>
            </a:r>
            <a:endParaRPr kumimoji="0" lang="zh-CN" altLang="en-US" sz="1800" b="1" i="0" u="none" strike="noStrike" kern="1200" cap="none" spc="0" normalizeH="0" baseline="0" noProof="0" dirty="0">
              <a:ln>
                <a:noFill/>
              </a:ln>
              <a:solidFill>
                <a:srgbClr val="000000">
                  <a:lumMod val="95000"/>
                  <a:lumOff val="5000"/>
                </a:srgbClr>
              </a:solidFill>
              <a:effectLst/>
              <a:uLnTx/>
              <a:uFillTx/>
              <a:latin typeface="Arial"/>
              <a:ea typeface="黑体" panose="02010609060101010101" pitchFamily="49" charset="-122"/>
              <a:cs typeface="+mn-cs"/>
            </a:endParaRPr>
          </a:p>
        </p:txBody>
      </p:sp>
      <p:grpSp>
        <p:nvGrpSpPr>
          <p:cNvPr id="115" name="Group 4">
            <a:extLst>
              <a:ext uri="{FF2B5EF4-FFF2-40B4-BE49-F238E27FC236}">
                <a16:creationId xmlns:a16="http://schemas.microsoft.com/office/drawing/2014/main" id="{F81CB9C7-760D-4D36-8C45-8E3EF5721A5A}"/>
              </a:ext>
            </a:extLst>
          </p:cNvPr>
          <p:cNvGrpSpPr/>
          <p:nvPr/>
        </p:nvGrpSpPr>
        <p:grpSpPr>
          <a:xfrm>
            <a:off x="1532031" y="3457108"/>
            <a:ext cx="4367890" cy="2572919"/>
            <a:chOff x="6261100" y="3641726"/>
            <a:chExt cx="2951163" cy="2947988"/>
          </a:xfrm>
          <a:solidFill>
            <a:srgbClr val="C00000"/>
          </a:solidFill>
        </p:grpSpPr>
        <p:sp>
          <p:nvSpPr>
            <p:cNvPr id="116" name="Freeform 17">
              <a:extLst>
                <a:ext uri="{FF2B5EF4-FFF2-40B4-BE49-F238E27FC236}">
                  <a16:creationId xmlns:a16="http://schemas.microsoft.com/office/drawing/2014/main" id="{4B6913F0-0F32-48FB-A800-1C2DA3A45A18}"/>
                </a:ext>
              </a:extLst>
            </p:cNvPr>
            <p:cNvSpPr>
              <a:spLocks/>
            </p:cNvSpPr>
            <p:nvPr/>
          </p:nvSpPr>
          <p:spPr bwMode="auto">
            <a:xfrm>
              <a:off x="7256463" y="4243389"/>
              <a:ext cx="1949450" cy="2336800"/>
            </a:xfrm>
            <a:custGeom>
              <a:avLst/>
              <a:gdLst>
                <a:gd name="T0" fmla="*/ 764 w 804"/>
                <a:gd name="T1" fmla="*/ 744 h 964"/>
                <a:gd name="T2" fmla="*/ 584 w 804"/>
                <a:gd name="T3" fmla="*/ 924 h 964"/>
                <a:gd name="T4" fmla="*/ 0 w 804"/>
                <a:gd name="T5" fmla="*/ 924 h 964"/>
                <a:gd name="T6" fmla="*/ 0 w 804"/>
                <a:gd name="T7" fmla="*/ 964 h 964"/>
                <a:gd name="T8" fmla="*/ 584 w 804"/>
                <a:gd name="T9" fmla="*/ 964 h 964"/>
                <a:gd name="T10" fmla="*/ 804 w 804"/>
                <a:gd name="T11" fmla="*/ 744 h 964"/>
                <a:gd name="T12" fmla="*/ 804 w 804"/>
                <a:gd name="T13" fmla="*/ 0 h 964"/>
                <a:gd name="T14" fmla="*/ 764 w 804"/>
                <a:gd name="T15" fmla="*/ 0 h 964"/>
                <a:gd name="T16" fmla="*/ 764 w 804"/>
                <a:gd name="T17" fmla="*/ 744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4" h="964">
                  <a:moveTo>
                    <a:pt x="764" y="744"/>
                  </a:moveTo>
                  <a:cubicBezTo>
                    <a:pt x="764" y="843"/>
                    <a:pt x="683" y="924"/>
                    <a:pt x="584" y="924"/>
                  </a:cubicBezTo>
                  <a:cubicBezTo>
                    <a:pt x="0" y="924"/>
                    <a:pt x="0" y="924"/>
                    <a:pt x="0" y="924"/>
                  </a:cubicBezTo>
                  <a:cubicBezTo>
                    <a:pt x="0" y="964"/>
                    <a:pt x="0" y="964"/>
                    <a:pt x="0" y="964"/>
                  </a:cubicBezTo>
                  <a:cubicBezTo>
                    <a:pt x="584" y="964"/>
                    <a:pt x="584" y="964"/>
                    <a:pt x="584" y="964"/>
                  </a:cubicBezTo>
                  <a:cubicBezTo>
                    <a:pt x="705" y="964"/>
                    <a:pt x="804" y="865"/>
                    <a:pt x="804" y="744"/>
                  </a:cubicBezTo>
                  <a:cubicBezTo>
                    <a:pt x="804" y="0"/>
                    <a:pt x="804" y="0"/>
                    <a:pt x="804" y="0"/>
                  </a:cubicBezTo>
                  <a:cubicBezTo>
                    <a:pt x="764" y="0"/>
                    <a:pt x="764" y="0"/>
                    <a:pt x="764" y="0"/>
                  </a:cubicBezTo>
                  <a:lnTo>
                    <a:pt x="764" y="7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000000"/>
                </a:solidFill>
                <a:effectLst/>
                <a:uLnTx/>
                <a:uFillTx/>
                <a:latin typeface="Arial"/>
                <a:ea typeface="+mn-ea"/>
                <a:cs typeface="+mn-cs"/>
              </a:endParaRPr>
            </a:p>
          </p:txBody>
        </p:sp>
        <p:sp>
          <p:nvSpPr>
            <p:cNvPr id="117" name="Freeform 18">
              <a:extLst>
                <a:ext uri="{FF2B5EF4-FFF2-40B4-BE49-F238E27FC236}">
                  <a16:creationId xmlns:a16="http://schemas.microsoft.com/office/drawing/2014/main" id="{545CD91B-EE12-4882-887C-36236B4F07B7}"/>
                </a:ext>
              </a:extLst>
            </p:cNvPr>
            <p:cNvSpPr>
              <a:spLocks/>
            </p:cNvSpPr>
            <p:nvPr/>
          </p:nvSpPr>
          <p:spPr bwMode="auto">
            <a:xfrm>
              <a:off x="6267450" y="3641726"/>
              <a:ext cx="1949450" cy="2376488"/>
            </a:xfrm>
            <a:custGeom>
              <a:avLst/>
              <a:gdLst>
                <a:gd name="T0" fmla="*/ 40 w 804"/>
                <a:gd name="T1" fmla="*/ 220 h 980"/>
                <a:gd name="T2" fmla="*/ 220 w 804"/>
                <a:gd name="T3" fmla="*/ 40 h 980"/>
                <a:gd name="T4" fmla="*/ 804 w 804"/>
                <a:gd name="T5" fmla="*/ 40 h 980"/>
                <a:gd name="T6" fmla="*/ 804 w 804"/>
                <a:gd name="T7" fmla="*/ 0 h 980"/>
                <a:gd name="T8" fmla="*/ 220 w 804"/>
                <a:gd name="T9" fmla="*/ 0 h 980"/>
                <a:gd name="T10" fmla="*/ 0 w 804"/>
                <a:gd name="T11" fmla="*/ 220 h 980"/>
                <a:gd name="T12" fmla="*/ 0 w 804"/>
                <a:gd name="T13" fmla="*/ 980 h 980"/>
                <a:gd name="T14" fmla="*/ 40 w 804"/>
                <a:gd name="T15" fmla="*/ 980 h 980"/>
                <a:gd name="T16" fmla="*/ 40 w 804"/>
                <a:gd name="T17" fmla="*/ 220 h 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4" h="980">
                  <a:moveTo>
                    <a:pt x="40" y="220"/>
                  </a:moveTo>
                  <a:cubicBezTo>
                    <a:pt x="40" y="121"/>
                    <a:pt x="121" y="40"/>
                    <a:pt x="220" y="40"/>
                  </a:cubicBezTo>
                  <a:cubicBezTo>
                    <a:pt x="804" y="40"/>
                    <a:pt x="804" y="40"/>
                    <a:pt x="804" y="40"/>
                  </a:cubicBezTo>
                  <a:cubicBezTo>
                    <a:pt x="804" y="0"/>
                    <a:pt x="804" y="0"/>
                    <a:pt x="804" y="0"/>
                  </a:cubicBezTo>
                  <a:cubicBezTo>
                    <a:pt x="220" y="0"/>
                    <a:pt x="220" y="0"/>
                    <a:pt x="220" y="0"/>
                  </a:cubicBezTo>
                  <a:cubicBezTo>
                    <a:pt x="99" y="0"/>
                    <a:pt x="0" y="99"/>
                    <a:pt x="0" y="220"/>
                  </a:cubicBezTo>
                  <a:cubicBezTo>
                    <a:pt x="0" y="980"/>
                    <a:pt x="0" y="980"/>
                    <a:pt x="0" y="980"/>
                  </a:cubicBezTo>
                  <a:cubicBezTo>
                    <a:pt x="40" y="980"/>
                    <a:pt x="40" y="980"/>
                    <a:pt x="40" y="980"/>
                  </a:cubicBezTo>
                  <a:lnTo>
                    <a:pt x="40" y="2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000000"/>
                </a:solidFill>
                <a:effectLst/>
                <a:uLnTx/>
                <a:uFillTx/>
                <a:latin typeface="Arial"/>
                <a:ea typeface="+mn-ea"/>
                <a:cs typeface="+mn-cs"/>
              </a:endParaRPr>
            </a:p>
          </p:txBody>
        </p:sp>
        <p:sp>
          <p:nvSpPr>
            <p:cNvPr id="118" name="Freeform 19">
              <a:extLst>
                <a:ext uri="{FF2B5EF4-FFF2-40B4-BE49-F238E27FC236}">
                  <a16:creationId xmlns:a16="http://schemas.microsoft.com/office/drawing/2014/main" id="{91B7B98C-37A8-4052-BE9D-5F1C35E52BAC}"/>
                </a:ext>
              </a:extLst>
            </p:cNvPr>
            <p:cNvSpPr>
              <a:spLocks/>
            </p:cNvSpPr>
            <p:nvPr/>
          </p:nvSpPr>
          <p:spPr bwMode="auto">
            <a:xfrm>
              <a:off x="6745288" y="6110289"/>
              <a:ext cx="412750" cy="479425"/>
            </a:xfrm>
            <a:custGeom>
              <a:avLst/>
              <a:gdLst>
                <a:gd name="T0" fmla="*/ 170 w 170"/>
                <a:gd name="T1" fmla="*/ 111 h 198"/>
                <a:gd name="T2" fmla="*/ 147 w 170"/>
                <a:gd name="T3" fmla="*/ 52 h 198"/>
                <a:gd name="T4" fmla="*/ 87 w 170"/>
                <a:gd name="T5" fmla="*/ 26 h 198"/>
                <a:gd name="T6" fmla="*/ 87 w 170"/>
                <a:gd name="T7" fmla="*/ 0 h 198"/>
                <a:gd name="T8" fmla="*/ 24 w 170"/>
                <a:gd name="T9" fmla="*/ 41 h 198"/>
                <a:gd name="T10" fmla="*/ 0 w 170"/>
                <a:gd name="T11" fmla="*/ 110 h 198"/>
                <a:gd name="T12" fmla="*/ 24 w 170"/>
                <a:gd name="T13" fmla="*/ 173 h 198"/>
                <a:gd name="T14" fmla="*/ 84 w 170"/>
                <a:gd name="T15" fmla="*/ 198 h 198"/>
                <a:gd name="T16" fmla="*/ 145 w 170"/>
                <a:gd name="T17" fmla="*/ 173 h 198"/>
                <a:gd name="T18" fmla="*/ 170 w 170"/>
                <a:gd name="T19" fmla="*/ 111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198">
                  <a:moveTo>
                    <a:pt x="170" y="111"/>
                  </a:moveTo>
                  <a:cubicBezTo>
                    <a:pt x="170" y="87"/>
                    <a:pt x="162" y="68"/>
                    <a:pt x="147" y="52"/>
                  </a:cubicBezTo>
                  <a:cubicBezTo>
                    <a:pt x="132" y="36"/>
                    <a:pt x="111" y="28"/>
                    <a:pt x="87" y="26"/>
                  </a:cubicBezTo>
                  <a:cubicBezTo>
                    <a:pt x="87" y="0"/>
                    <a:pt x="87" y="0"/>
                    <a:pt x="87" y="0"/>
                  </a:cubicBezTo>
                  <a:cubicBezTo>
                    <a:pt x="59" y="7"/>
                    <a:pt x="39" y="21"/>
                    <a:pt x="24" y="41"/>
                  </a:cubicBezTo>
                  <a:cubicBezTo>
                    <a:pt x="8" y="61"/>
                    <a:pt x="0" y="84"/>
                    <a:pt x="0" y="110"/>
                  </a:cubicBezTo>
                  <a:cubicBezTo>
                    <a:pt x="0" y="135"/>
                    <a:pt x="8" y="156"/>
                    <a:pt x="24" y="173"/>
                  </a:cubicBezTo>
                  <a:cubicBezTo>
                    <a:pt x="41" y="190"/>
                    <a:pt x="60" y="198"/>
                    <a:pt x="84" y="198"/>
                  </a:cubicBezTo>
                  <a:cubicBezTo>
                    <a:pt x="109" y="198"/>
                    <a:pt x="129" y="190"/>
                    <a:pt x="145" y="173"/>
                  </a:cubicBezTo>
                  <a:cubicBezTo>
                    <a:pt x="162" y="156"/>
                    <a:pt x="170" y="136"/>
                    <a:pt x="170" y="1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000000"/>
                </a:solidFill>
                <a:effectLst/>
                <a:uLnTx/>
                <a:uFillTx/>
                <a:latin typeface="Arial"/>
                <a:ea typeface="+mn-ea"/>
                <a:cs typeface="+mn-cs"/>
              </a:endParaRPr>
            </a:p>
          </p:txBody>
        </p:sp>
        <p:sp>
          <p:nvSpPr>
            <p:cNvPr id="119" name="Freeform 20">
              <a:extLst>
                <a:ext uri="{FF2B5EF4-FFF2-40B4-BE49-F238E27FC236}">
                  <a16:creationId xmlns:a16="http://schemas.microsoft.com/office/drawing/2014/main" id="{0C256F96-0D0B-4A20-9464-43470F15FF03}"/>
                </a:ext>
              </a:extLst>
            </p:cNvPr>
            <p:cNvSpPr>
              <a:spLocks/>
            </p:cNvSpPr>
            <p:nvPr/>
          </p:nvSpPr>
          <p:spPr bwMode="auto">
            <a:xfrm>
              <a:off x="6261100" y="6110289"/>
              <a:ext cx="411163" cy="479425"/>
            </a:xfrm>
            <a:custGeom>
              <a:avLst/>
              <a:gdLst>
                <a:gd name="T0" fmla="*/ 146 w 170"/>
                <a:gd name="T1" fmla="*/ 173 h 198"/>
                <a:gd name="T2" fmla="*/ 170 w 170"/>
                <a:gd name="T3" fmla="*/ 111 h 198"/>
                <a:gd name="T4" fmla="*/ 147 w 170"/>
                <a:gd name="T5" fmla="*/ 52 h 198"/>
                <a:gd name="T6" fmla="*/ 87 w 170"/>
                <a:gd name="T7" fmla="*/ 26 h 198"/>
                <a:gd name="T8" fmla="*/ 87 w 170"/>
                <a:gd name="T9" fmla="*/ 0 h 198"/>
                <a:gd name="T10" fmla="*/ 24 w 170"/>
                <a:gd name="T11" fmla="*/ 41 h 198"/>
                <a:gd name="T12" fmla="*/ 0 w 170"/>
                <a:gd name="T13" fmla="*/ 110 h 198"/>
                <a:gd name="T14" fmla="*/ 25 w 170"/>
                <a:gd name="T15" fmla="*/ 173 h 198"/>
                <a:gd name="T16" fmla="*/ 84 w 170"/>
                <a:gd name="T17" fmla="*/ 198 h 198"/>
                <a:gd name="T18" fmla="*/ 146 w 170"/>
                <a:gd name="T19" fmla="*/ 173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198">
                  <a:moveTo>
                    <a:pt x="146" y="173"/>
                  </a:moveTo>
                  <a:cubicBezTo>
                    <a:pt x="162" y="156"/>
                    <a:pt x="170" y="136"/>
                    <a:pt x="170" y="111"/>
                  </a:cubicBezTo>
                  <a:cubicBezTo>
                    <a:pt x="170" y="87"/>
                    <a:pt x="162" y="68"/>
                    <a:pt x="147" y="52"/>
                  </a:cubicBezTo>
                  <a:cubicBezTo>
                    <a:pt x="132" y="36"/>
                    <a:pt x="111" y="28"/>
                    <a:pt x="87" y="26"/>
                  </a:cubicBezTo>
                  <a:cubicBezTo>
                    <a:pt x="87" y="0"/>
                    <a:pt x="87" y="0"/>
                    <a:pt x="87" y="0"/>
                  </a:cubicBezTo>
                  <a:cubicBezTo>
                    <a:pt x="63" y="7"/>
                    <a:pt x="40" y="21"/>
                    <a:pt x="24" y="41"/>
                  </a:cubicBezTo>
                  <a:cubicBezTo>
                    <a:pt x="8" y="61"/>
                    <a:pt x="0" y="84"/>
                    <a:pt x="0" y="110"/>
                  </a:cubicBezTo>
                  <a:cubicBezTo>
                    <a:pt x="0" y="135"/>
                    <a:pt x="9" y="156"/>
                    <a:pt x="25" y="173"/>
                  </a:cubicBezTo>
                  <a:cubicBezTo>
                    <a:pt x="41" y="190"/>
                    <a:pt x="61" y="198"/>
                    <a:pt x="84" y="198"/>
                  </a:cubicBezTo>
                  <a:cubicBezTo>
                    <a:pt x="109" y="198"/>
                    <a:pt x="129" y="190"/>
                    <a:pt x="146" y="1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000000"/>
                </a:solidFill>
                <a:effectLst/>
                <a:uLnTx/>
                <a:uFillTx/>
                <a:latin typeface="Arial"/>
                <a:ea typeface="+mn-ea"/>
                <a:cs typeface="+mn-cs"/>
              </a:endParaRPr>
            </a:p>
          </p:txBody>
        </p:sp>
        <p:sp>
          <p:nvSpPr>
            <p:cNvPr id="120" name="Freeform 21">
              <a:extLst>
                <a:ext uri="{FF2B5EF4-FFF2-40B4-BE49-F238E27FC236}">
                  <a16:creationId xmlns:a16="http://schemas.microsoft.com/office/drawing/2014/main" id="{1343538B-E11B-4571-8E1E-B06BA3608995}"/>
                </a:ext>
              </a:extLst>
            </p:cNvPr>
            <p:cNvSpPr>
              <a:spLocks noEditPoints="1"/>
            </p:cNvSpPr>
            <p:nvPr/>
          </p:nvSpPr>
          <p:spPr bwMode="auto">
            <a:xfrm>
              <a:off x="8315325" y="3670301"/>
              <a:ext cx="896938" cy="481013"/>
            </a:xfrm>
            <a:custGeom>
              <a:avLst/>
              <a:gdLst>
                <a:gd name="T0" fmla="*/ 146 w 370"/>
                <a:gd name="T1" fmla="*/ 157 h 198"/>
                <a:gd name="T2" fmla="*/ 83 w 370"/>
                <a:gd name="T3" fmla="*/ 198 h 198"/>
                <a:gd name="T4" fmla="*/ 83 w 370"/>
                <a:gd name="T5" fmla="*/ 172 h 198"/>
                <a:gd name="T6" fmla="*/ 23 w 370"/>
                <a:gd name="T7" fmla="*/ 146 h 198"/>
                <a:gd name="T8" fmla="*/ 0 w 370"/>
                <a:gd name="T9" fmla="*/ 87 h 198"/>
                <a:gd name="T10" fmla="*/ 25 w 370"/>
                <a:gd name="T11" fmla="*/ 25 h 198"/>
                <a:gd name="T12" fmla="*/ 86 w 370"/>
                <a:gd name="T13" fmla="*/ 0 h 198"/>
                <a:gd name="T14" fmla="*/ 146 w 370"/>
                <a:gd name="T15" fmla="*/ 25 h 198"/>
                <a:gd name="T16" fmla="*/ 170 w 370"/>
                <a:gd name="T17" fmla="*/ 88 h 198"/>
                <a:gd name="T18" fmla="*/ 146 w 370"/>
                <a:gd name="T19" fmla="*/ 157 h 198"/>
                <a:gd name="T20" fmla="*/ 346 w 370"/>
                <a:gd name="T21" fmla="*/ 157 h 198"/>
                <a:gd name="T22" fmla="*/ 283 w 370"/>
                <a:gd name="T23" fmla="*/ 198 h 198"/>
                <a:gd name="T24" fmla="*/ 283 w 370"/>
                <a:gd name="T25" fmla="*/ 172 h 198"/>
                <a:gd name="T26" fmla="*/ 223 w 370"/>
                <a:gd name="T27" fmla="*/ 146 h 198"/>
                <a:gd name="T28" fmla="*/ 200 w 370"/>
                <a:gd name="T29" fmla="*/ 87 h 198"/>
                <a:gd name="T30" fmla="*/ 224 w 370"/>
                <a:gd name="T31" fmla="*/ 25 h 198"/>
                <a:gd name="T32" fmla="*/ 286 w 370"/>
                <a:gd name="T33" fmla="*/ 0 h 198"/>
                <a:gd name="T34" fmla="*/ 345 w 370"/>
                <a:gd name="T35" fmla="*/ 25 h 198"/>
                <a:gd name="T36" fmla="*/ 370 w 370"/>
                <a:gd name="T37" fmla="*/ 88 h 198"/>
                <a:gd name="T38" fmla="*/ 346 w 370"/>
                <a:gd name="T39" fmla="*/ 157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0" h="198">
                  <a:moveTo>
                    <a:pt x="146" y="157"/>
                  </a:moveTo>
                  <a:cubicBezTo>
                    <a:pt x="131" y="177"/>
                    <a:pt x="111" y="191"/>
                    <a:pt x="83" y="198"/>
                  </a:cubicBezTo>
                  <a:cubicBezTo>
                    <a:pt x="83" y="172"/>
                    <a:pt x="83" y="172"/>
                    <a:pt x="83" y="172"/>
                  </a:cubicBezTo>
                  <a:cubicBezTo>
                    <a:pt x="59" y="170"/>
                    <a:pt x="39" y="162"/>
                    <a:pt x="23" y="146"/>
                  </a:cubicBezTo>
                  <a:cubicBezTo>
                    <a:pt x="8" y="130"/>
                    <a:pt x="0" y="111"/>
                    <a:pt x="0" y="87"/>
                  </a:cubicBezTo>
                  <a:cubicBezTo>
                    <a:pt x="0" y="62"/>
                    <a:pt x="8" y="42"/>
                    <a:pt x="25" y="25"/>
                  </a:cubicBezTo>
                  <a:cubicBezTo>
                    <a:pt x="41" y="8"/>
                    <a:pt x="61" y="0"/>
                    <a:pt x="86" y="0"/>
                  </a:cubicBezTo>
                  <a:cubicBezTo>
                    <a:pt x="110" y="0"/>
                    <a:pt x="129" y="8"/>
                    <a:pt x="146" y="25"/>
                  </a:cubicBezTo>
                  <a:cubicBezTo>
                    <a:pt x="162" y="42"/>
                    <a:pt x="170" y="63"/>
                    <a:pt x="170" y="88"/>
                  </a:cubicBezTo>
                  <a:cubicBezTo>
                    <a:pt x="170" y="114"/>
                    <a:pt x="162" y="137"/>
                    <a:pt x="146" y="157"/>
                  </a:cubicBezTo>
                  <a:close/>
                  <a:moveTo>
                    <a:pt x="346" y="157"/>
                  </a:moveTo>
                  <a:cubicBezTo>
                    <a:pt x="330" y="177"/>
                    <a:pt x="307" y="191"/>
                    <a:pt x="283" y="198"/>
                  </a:cubicBezTo>
                  <a:cubicBezTo>
                    <a:pt x="283" y="172"/>
                    <a:pt x="283" y="172"/>
                    <a:pt x="283" y="172"/>
                  </a:cubicBezTo>
                  <a:cubicBezTo>
                    <a:pt x="259" y="170"/>
                    <a:pt x="238" y="162"/>
                    <a:pt x="223" y="146"/>
                  </a:cubicBezTo>
                  <a:cubicBezTo>
                    <a:pt x="208" y="130"/>
                    <a:pt x="200" y="111"/>
                    <a:pt x="200" y="87"/>
                  </a:cubicBezTo>
                  <a:cubicBezTo>
                    <a:pt x="200" y="62"/>
                    <a:pt x="208" y="42"/>
                    <a:pt x="224" y="25"/>
                  </a:cubicBezTo>
                  <a:cubicBezTo>
                    <a:pt x="241" y="8"/>
                    <a:pt x="261" y="0"/>
                    <a:pt x="286" y="0"/>
                  </a:cubicBezTo>
                  <a:cubicBezTo>
                    <a:pt x="309" y="0"/>
                    <a:pt x="329" y="8"/>
                    <a:pt x="345" y="25"/>
                  </a:cubicBezTo>
                  <a:cubicBezTo>
                    <a:pt x="361" y="42"/>
                    <a:pt x="370" y="63"/>
                    <a:pt x="370" y="88"/>
                  </a:cubicBezTo>
                  <a:cubicBezTo>
                    <a:pt x="370" y="114"/>
                    <a:pt x="362" y="137"/>
                    <a:pt x="346" y="1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000000"/>
                </a:solidFill>
                <a:effectLst/>
                <a:uLnTx/>
                <a:uFillTx/>
                <a:latin typeface="Arial"/>
                <a:ea typeface="+mn-ea"/>
                <a:cs typeface="+mn-cs"/>
              </a:endParaRPr>
            </a:p>
          </p:txBody>
        </p:sp>
        <p:sp>
          <p:nvSpPr>
            <p:cNvPr id="121" name="Freeform 22">
              <a:extLst>
                <a:ext uri="{FF2B5EF4-FFF2-40B4-BE49-F238E27FC236}">
                  <a16:creationId xmlns:a16="http://schemas.microsoft.com/office/drawing/2014/main" id="{445892FB-48EF-488C-AED5-28863CFAC595}"/>
                </a:ext>
              </a:extLst>
            </p:cNvPr>
            <p:cNvSpPr>
              <a:spLocks/>
            </p:cNvSpPr>
            <p:nvPr/>
          </p:nvSpPr>
          <p:spPr bwMode="auto">
            <a:xfrm>
              <a:off x="8801100" y="3670301"/>
              <a:ext cx="411163" cy="481013"/>
            </a:xfrm>
            <a:custGeom>
              <a:avLst/>
              <a:gdLst>
                <a:gd name="T0" fmla="*/ 86 w 170"/>
                <a:gd name="T1" fmla="*/ 0 h 198"/>
                <a:gd name="T2" fmla="*/ 24 w 170"/>
                <a:gd name="T3" fmla="*/ 25 h 198"/>
                <a:gd name="T4" fmla="*/ 0 w 170"/>
                <a:gd name="T5" fmla="*/ 87 h 198"/>
                <a:gd name="T6" fmla="*/ 23 w 170"/>
                <a:gd name="T7" fmla="*/ 146 h 198"/>
                <a:gd name="T8" fmla="*/ 83 w 170"/>
                <a:gd name="T9" fmla="*/ 172 h 198"/>
                <a:gd name="T10" fmla="*/ 83 w 170"/>
                <a:gd name="T11" fmla="*/ 198 h 198"/>
                <a:gd name="T12" fmla="*/ 146 w 170"/>
                <a:gd name="T13" fmla="*/ 157 h 198"/>
                <a:gd name="T14" fmla="*/ 170 w 170"/>
                <a:gd name="T15" fmla="*/ 88 h 198"/>
                <a:gd name="T16" fmla="*/ 145 w 170"/>
                <a:gd name="T17" fmla="*/ 25 h 198"/>
                <a:gd name="T18" fmla="*/ 86 w 170"/>
                <a:gd name="T19" fmla="*/ 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198">
                  <a:moveTo>
                    <a:pt x="86" y="0"/>
                  </a:moveTo>
                  <a:cubicBezTo>
                    <a:pt x="61" y="0"/>
                    <a:pt x="41" y="8"/>
                    <a:pt x="24" y="25"/>
                  </a:cubicBezTo>
                  <a:cubicBezTo>
                    <a:pt x="8" y="42"/>
                    <a:pt x="0" y="62"/>
                    <a:pt x="0" y="87"/>
                  </a:cubicBezTo>
                  <a:cubicBezTo>
                    <a:pt x="0" y="111"/>
                    <a:pt x="8" y="130"/>
                    <a:pt x="23" y="146"/>
                  </a:cubicBezTo>
                  <a:cubicBezTo>
                    <a:pt x="38" y="162"/>
                    <a:pt x="59" y="170"/>
                    <a:pt x="83" y="172"/>
                  </a:cubicBezTo>
                  <a:cubicBezTo>
                    <a:pt x="83" y="198"/>
                    <a:pt x="83" y="198"/>
                    <a:pt x="83" y="198"/>
                  </a:cubicBezTo>
                  <a:cubicBezTo>
                    <a:pt x="107" y="191"/>
                    <a:pt x="130" y="177"/>
                    <a:pt x="146" y="157"/>
                  </a:cubicBezTo>
                  <a:cubicBezTo>
                    <a:pt x="162" y="137"/>
                    <a:pt x="170" y="114"/>
                    <a:pt x="170" y="88"/>
                  </a:cubicBezTo>
                  <a:cubicBezTo>
                    <a:pt x="170" y="63"/>
                    <a:pt x="162" y="42"/>
                    <a:pt x="145" y="25"/>
                  </a:cubicBezTo>
                  <a:cubicBezTo>
                    <a:pt x="129" y="8"/>
                    <a:pt x="109" y="0"/>
                    <a:pt x="8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000000"/>
                </a:solidFill>
                <a:effectLst/>
                <a:uLnTx/>
                <a:uFillTx/>
                <a:latin typeface="Arial"/>
                <a:ea typeface="+mn-ea"/>
                <a:cs typeface="+mn-cs"/>
              </a:endParaRPr>
            </a:p>
          </p:txBody>
        </p:sp>
        <p:sp>
          <p:nvSpPr>
            <p:cNvPr id="122" name="Freeform 23">
              <a:extLst>
                <a:ext uri="{FF2B5EF4-FFF2-40B4-BE49-F238E27FC236}">
                  <a16:creationId xmlns:a16="http://schemas.microsoft.com/office/drawing/2014/main" id="{F9C27E5B-E22F-4229-8FEB-028F1BD0773D}"/>
                </a:ext>
              </a:extLst>
            </p:cNvPr>
            <p:cNvSpPr>
              <a:spLocks/>
            </p:cNvSpPr>
            <p:nvPr/>
          </p:nvSpPr>
          <p:spPr bwMode="auto">
            <a:xfrm>
              <a:off x="8315325" y="3670301"/>
              <a:ext cx="412750" cy="481013"/>
            </a:xfrm>
            <a:custGeom>
              <a:avLst/>
              <a:gdLst>
                <a:gd name="T0" fmla="*/ 146 w 170"/>
                <a:gd name="T1" fmla="*/ 25 h 198"/>
                <a:gd name="T2" fmla="*/ 86 w 170"/>
                <a:gd name="T3" fmla="*/ 0 h 198"/>
                <a:gd name="T4" fmla="*/ 25 w 170"/>
                <a:gd name="T5" fmla="*/ 25 h 198"/>
                <a:gd name="T6" fmla="*/ 0 w 170"/>
                <a:gd name="T7" fmla="*/ 87 h 198"/>
                <a:gd name="T8" fmla="*/ 23 w 170"/>
                <a:gd name="T9" fmla="*/ 146 h 198"/>
                <a:gd name="T10" fmla="*/ 83 w 170"/>
                <a:gd name="T11" fmla="*/ 172 h 198"/>
                <a:gd name="T12" fmla="*/ 83 w 170"/>
                <a:gd name="T13" fmla="*/ 198 h 198"/>
                <a:gd name="T14" fmla="*/ 146 w 170"/>
                <a:gd name="T15" fmla="*/ 157 h 198"/>
                <a:gd name="T16" fmla="*/ 170 w 170"/>
                <a:gd name="T17" fmla="*/ 88 h 198"/>
                <a:gd name="T18" fmla="*/ 146 w 170"/>
                <a:gd name="T19" fmla="*/ 25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198">
                  <a:moveTo>
                    <a:pt x="146" y="25"/>
                  </a:moveTo>
                  <a:cubicBezTo>
                    <a:pt x="129" y="8"/>
                    <a:pt x="110" y="0"/>
                    <a:pt x="86" y="0"/>
                  </a:cubicBezTo>
                  <a:cubicBezTo>
                    <a:pt x="61" y="0"/>
                    <a:pt x="41" y="8"/>
                    <a:pt x="25" y="25"/>
                  </a:cubicBezTo>
                  <a:cubicBezTo>
                    <a:pt x="8" y="42"/>
                    <a:pt x="0" y="62"/>
                    <a:pt x="0" y="87"/>
                  </a:cubicBezTo>
                  <a:cubicBezTo>
                    <a:pt x="0" y="111"/>
                    <a:pt x="8" y="130"/>
                    <a:pt x="23" y="146"/>
                  </a:cubicBezTo>
                  <a:cubicBezTo>
                    <a:pt x="39" y="162"/>
                    <a:pt x="59" y="170"/>
                    <a:pt x="83" y="172"/>
                  </a:cubicBezTo>
                  <a:cubicBezTo>
                    <a:pt x="83" y="198"/>
                    <a:pt x="83" y="198"/>
                    <a:pt x="83" y="198"/>
                  </a:cubicBezTo>
                  <a:cubicBezTo>
                    <a:pt x="111" y="191"/>
                    <a:pt x="131" y="177"/>
                    <a:pt x="146" y="157"/>
                  </a:cubicBezTo>
                  <a:cubicBezTo>
                    <a:pt x="162" y="137"/>
                    <a:pt x="170" y="114"/>
                    <a:pt x="170" y="88"/>
                  </a:cubicBezTo>
                  <a:cubicBezTo>
                    <a:pt x="170" y="63"/>
                    <a:pt x="162" y="42"/>
                    <a:pt x="146"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2" name="矩形: 圆角 1">
            <a:extLst>
              <a:ext uri="{FF2B5EF4-FFF2-40B4-BE49-F238E27FC236}">
                <a16:creationId xmlns:a16="http://schemas.microsoft.com/office/drawing/2014/main" id="{F8A76C19-C8F4-44D1-B30E-54185763A19A}"/>
              </a:ext>
            </a:extLst>
          </p:cNvPr>
          <p:cNvSpPr/>
          <p:nvPr/>
        </p:nvSpPr>
        <p:spPr>
          <a:xfrm>
            <a:off x="661637" y="1432743"/>
            <a:ext cx="2197914" cy="37045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Major Challenges</a:t>
            </a:r>
            <a:endParaRPr lang="zh-CN"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图表 20">
            <a:extLst>
              <a:ext uri="{FF2B5EF4-FFF2-40B4-BE49-F238E27FC236}">
                <a16:creationId xmlns:a16="http://schemas.microsoft.com/office/drawing/2014/main" id="{511EC8A1-8CA9-45D8-86FF-DC9BBC85A264}"/>
              </a:ext>
            </a:extLst>
          </p:cNvPr>
          <p:cNvGraphicFramePr>
            <a:graphicFrameLocks/>
          </p:cNvGraphicFramePr>
          <p:nvPr>
            <p:extLst>
              <p:ext uri="{D42A27DB-BD31-4B8C-83A1-F6EECF244321}">
                <p14:modId xmlns:p14="http://schemas.microsoft.com/office/powerpoint/2010/main" val="3838579027"/>
              </p:ext>
            </p:extLst>
          </p:nvPr>
        </p:nvGraphicFramePr>
        <p:xfrm>
          <a:off x="4622424" y="71535"/>
          <a:ext cx="4321305" cy="5979055"/>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a:extLst>
              <a:ext uri="{FF2B5EF4-FFF2-40B4-BE49-F238E27FC236}">
                <a16:creationId xmlns:a16="http://schemas.microsoft.com/office/drawing/2014/main" id="{54BD42F1-5BED-4B1D-87DC-082449B29CAD}"/>
              </a:ext>
            </a:extLst>
          </p:cNvPr>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6D7BC97-55FE-4309-BBAE-EA3D80F9515E}" type="slidenum">
              <a:rPr kumimoji="0" lang="fr-FR" sz="1400" b="0" i="0" u="none" strike="noStrike" kern="1200" cap="none" spc="0" normalizeH="0" baseline="0" noProof="0">
                <a:ln>
                  <a:noFill/>
                </a:ln>
                <a:solidFill>
                  <a:prstClr val="white"/>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5</a:t>
            </a:fld>
            <a:r>
              <a:rPr kumimoji="0" lang="fr-FR" sz="1800" b="1" i="0" u="none" strike="noStrike" kern="1200" cap="none" spc="0" normalizeH="0" baseline="0" noProof="0">
                <a:ln>
                  <a:noFill/>
                </a:ln>
                <a:solidFill>
                  <a:prstClr val="white"/>
                </a:solidFill>
                <a:effectLst/>
                <a:uLnTx/>
                <a:uFillTx/>
                <a:latin typeface="Arial" pitchFamily="34" charset="0"/>
                <a:ea typeface="+mn-ea"/>
                <a:cs typeface="Arial" pitchFamily="34" charset="0"/>
              </a:rPr>
              <a:t> </a:t>
            </a:r>
            <a:endParaRPr kumimoji="0" lang="fr-FR" sz="1800" b="1"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5" name="Date Placeholder 4">
            <a:extLst>
              <a:ext uri="{FF2B5EF4-FFF2-40B4-BE49-F238E27FC236}">
                <a16:creationId xmlns:a16="http://schemas.microsoft.com/office/drawing/2014/main" id="{E9746125-6529-4E1F-9213-6D0C65556D73}"/>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Arial"/>
                <a:ea typeface="+mn-ea"/>
              </a:rPr>
              <a:t>Hybrid Joint Meeting                               2 - 6 December 2024</a:t>
            </a:r>
            <a:endParaRPr kumimoji="0" lang="en-GB" sz="1000" b="0" i="0" u="none" strike="noStrike" kern="1200" cap="none" spc="0" normalizeH="0" baseline="0" noProof="0" dirty="0">
              <a:ln>
                <a:noFill/>
              </a:ln>
              <a:solidFill>
                <a:prstClr val="white"/>
              </a:solidFill>
              <a:effectLst/>
              <a:uLnTx/>
              <a:uFillTx/>
              <a:latin typeface="Arial"/>
              <a:ea typeface="+mn-ea"/>
            </a:endParaRPr>
          </a:p>
        </p:txBody>
      </p:sp>
      <p:sp>
        <p:nvSpPr>
          <p:cNvPr id="29" name="标题 1">
            <a:extLst>
              <a:ext uri="{FF2B5EF4-FFF2-40B4-BE49-F238E27FC236}">
                <a16:creationId xmlns:a16="http://schemas.microsoft.com/office/drawing/2014/main" id="{DC8F4C54-D23E-48EE-8D56-1D61CF7DEFBC}"/>
              </a:ext>
            </a:extLst>
          </p:cNvPr>
          <p:cNvSpPr txBox="1">
            <a:spLocks/>
          </p:cNvSpPr>
          <p:nvPr/>
        </p:nvSpPr>
        <p:spPr>
          <a:xfrm>
            <a:off x="511820" y="449118"/>
            <a:ext cx="11168360" cy="664734"/>
          </a:xfrm>
          <a:prstGeom prst="rect">
            <a:avLst/>
          </a:prstGeom>
        </p:spPr>
        <p:txBody>
          <a:bodyPr wrap="square" anchor="t" anchorCtr="0">
            <a:spAutoFit/>
          </a:bodyPr>
          <a:lstStyle>
            <a:lvl1pPr algn="l" defTabSz="914377" rtl="0" eaLnBrk="1" latinLnBrk="0" hangingPunct="1">
              <a:lnSpc>
                <a:spcPct val="90000"/>
              </a:lnSpc>
              <a:spcBef>
                <a:spcPct val="0"/>
              </a:spcBef>
              <a:buNone/>
              <a:defRPr sz="3200" b="1" kern="1200">
                <a:solidFill>
                  <a:schemeClr val="tx2"/>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US" altLang="zh-CN" sz="2133" b="1" i="1" u="none" strike="noStrike" kern="1200" cap="none" spc="0" normalizeH="0" baseline="0" noProof="0" dirty="0">
                <a:ln>
                  <a:noFill/>
                </a:ln>
                <a:solidFill>
                  <a:srgbClr val="B2B2B2"/>
                </a:solidFill>
                <a:effectLst/>
                <a:uLnTx/>
                <a:uFillTx/>
                <a:latin typeface="Myriad Pro"/>
                <a:ea typeface="微软雅黑"/>
                <a:cs typeface="+mj-cs"/>
              </a:rPr>
              <a:t>In-Vitro</a:t>
            </a:r>
            <a:r>
              <a:rPr kumimoji="0" lang="en-US" altLang="zh-CN" sz="2133" b="1" i="0" u="none" strike="noStrike" kern="1200" cap="none" spc="0" normalizeH="0" baseline="0" noProof="0" dirty="0">
                <a:ln>
                  <a:noFill/>
                </a:ln>
                <a:solidFill>
                  <a:srgbClr val="B2B2B2"/>
                </a:solidFill>
                <a:effectLst/>
                <a:uLnTx/>
                <a:uFillTx/>
                <a:latin typeface="Myriad Pro"/>
                <a:ea typeface="微软雅黑"/>
                <a:cs typeface="+mj-cs"/>
              </a:rPr>
              <a:t> Diagnostics </a:t>
            </a:r>
            <a:br>
              <a:rPr kumimoji="0" lang="en-US" altLang="zh-CN" sz="2133" b="1" i="0" u="none" strike="noStrike" kern="1200" cap="none" spc="0" normalizeH="0" baseline="0" noProof="0" dirty="0">
                <a:ln>
                  <a:noFill/>
                </a:ln>
                <a:solidFill>
                  <a:srgbClr val="C7000B"/>
                </a:solidFill>
                <a:effectLst/>
                <a:uLnTx/>
                <a:uFillTx/>
                <a:latin typeface="Myriad Pro"/>
                <a:ea typeface="微软雅黑"/>
                <a:cs typeface="+mj-cs"/>
              </a:rPr>
            </a:br>
            <a:r>
              <a:rPr kumimoji="0" lang="en-US" altLang="zh-CN" sz="2000" b="1" i="0" u="none" strike="noStrike" kern="1200" cap="none" spc="0" normalizeH="0" baseline="0" noProof="0" dirty="0">
                <a:ln>
                  <a:noFill/>
                </a:ln>
                <a:solidFill>
                  <a:srgbClr val="1F1F1F"/>
                </a:solidFill>
                <a:effectLst/>
                <a:uLnTx/>
                <a:uFillTx/>
                <a:latin typeface="Myriad Pro"/>
                <a:ea typeface="微软雅黑"/>
                <a:cs typeface="+mj-cs"/>
              </a:rPr>
              <a:t>A trusted partner of labs of various sizes and test objectives</a:t>
            </a:r>
            <a:endParaRPr kumimoji="0" lang="en-US" altLang="zh-CN" sz="3200" b="1" i="0" u="none" strike="noStrike" kern="1200" cap="none" spc="0" normalizeH="0" baseline="0" noProof="0" dirty="0">
              <a:ln>
                <a:noFill/>
              </a:ln>
              <a:solidFill>
                <a:srgbClr val="1F1F1F"/>
              </a:solidFill>
              <a:effectLst/>
              <a:uLnTx/>
              <a:uFillTx/>
              <a:latin typeface="Myriad Pro"/>
              <a:ea typeface="微软雅黑"/>
              <a:cs typeface="+mj-cs"/>
            </a:endParaRPr>
          </a:p>
        </p:txBody>
      </p:sp>
      <p:sp>
        <p:nvSpPr>
          <p:cNvPr id="34" name="矩形 33">
            <a:extLst>
              <a:ext uri="{FF2B5EF4-FFF2-40B4-BE49-F238E27FC236}">
                <a16:creationId xmlns:a16="http://schemas.microsoft.com/office/drawing/2014/main" id="{E7BCD21F-1A8A-4BFB-A3E0-AC9CF510EF1B}"/>
              </a:ext>
            </a:extLst>
          </p:cNvPr>
          <p:cNvSpPr/>
          <p:nvPr/>
        </p:nvSpPr>
        <p:spPr>
          <a:xfrm>
            <a:off x="514761" y="2559309"/>
            <a:ext cx="3285201" cy="510465"/>
          </a:xfrm>
          <a:prstGeom prst="rect">
            <a:avLst/>
          </a:prstGeom>
          <a:noFill/>
          <a:ln w="12700" cap="flat" cmpd="sng" algn="ctr">
            <a:noFill/>
            <a:prstDash val="solid"/>
            <a:miter lim="800000"/>
          </a:ln>
          <a:effectLst/>
        </p:spPr>
        <p:txBody>
          <a:bodyPr rtlCol="0" anchor="ctr"/>
          <a:lstStyle/>
          <a:p>
            <a:pPr marL="0" marR="0" lvl="0" indent="0" defTabSz="914354" eaLnBrk="1" fontAlgn="auto" latinLnBrk="0" hangingPunct="1">
              <a:lnSpc>
                <a:spcPct val="100000"/>
              </a:lnSpc>
              <a:spcBef>
                <a:spcPts val="0"/>
              </a:spcBef>
              <a:spcAft>
                <a:spcPts val="0"/>
              </a:spcAft>
              <a:buClrTx/>
              <a:buSzTx/>
              <a:buFontTx/>
              <a:buNone/>
              <a:tabLst/>
              <a:defRPr/>
            </a:pPr>
            <a:r>
              <a:rPr kumimoji="1" lang="en-US" altLang="zh-CN" sz="1600" b="1" i="0" u="none" strike="noStrike" kern="0" cap="none" spc="0" normalizeH="0" baseline="0" noProof="0" dirty="0">
                <a:ln>
                  <a:noFill/>
                </a:ln>
                <a:solidFill>
                  <a:srgbClr val="FFFFFF"/>
                </a:solidFill>
                <a:effectLst/>
                <a:uLnTx/>
                <a:uFillTx/>
                <a:latin typeface="Myriad Pro"/>
                <a:ea typeface="Microsoft YaHei" panose="020B0503020204020204" pitchFamily="34" charset="-122"/>
                <a:cs typeface="+mn-cs"/>
              </a:rPr>
              <a:t>Reliable results</a:t>
            </a:r>
          </a:p>
        </p:txBody>
      </p:sp>
      <p:sp>
        <p:nvSpPr>
          <p:cNvPr id="35" name="矩形 34">
            <a:extLst>
              <a:ext uri="{FF2B5EF4-FFF2-40B4-BE49-F238E27FC236}">
                <a16:creationId xmlns:a16="http://schemas.microsoft.com/office/drawing/2014/main" id="{9B0ED14A-7E4F-4258-9E88-C8D12A4E16C0}"/>
              </a:ext>
            </a:extLst>
          </p:cNvPr>
          <p:cNvSpPr/>
          <p:nvPr/>
        </p:nvSpPr>
        <p:spPr>
          <a:xfrm>
            <a:off x="4532848" y="2192783"/>
            <a:ext cx="4311577" cy="510465"/>
          </a:xfrm>
          <a:prstGeom prst="rect">
            <a:avLst/>
          </a:prstGeom>
          <a:noFill/>
          <a:ln w="12700" cap="flat" cmpd="sng" algn="ctr">
            <a:noFill/>
            <a:prstDash val="solid"/>
            <a:miter lim="800000"/>
          </a:ln>
          <a:effectLst/>
        </p:spPr>
        <p:txBody>
          <a:bodyPr rtlCol="0" anchor="ctr"/>
          <a:lstStyle/>
          <a:p>
            <a:pPr lvl="0" algn="ctr" defTabSz="914354">
              <a:defRPr/>
            </a:pPr>
            <a:r>
              <a:rPr kumimoji="1" lang="en-US" altLang="zh-CN" sz="1600" b="1" i="0" u="none" strike="noStrike" kern="0" cap="none" spc="0" normalizeH="0" baseline="0" noProof="0" dirty="0">
                <a:ln>
                  <a:noFill/>
                </a:ln>
                <a:solidFill>
                  <a:schemeClr val="tx1">
                    <a:lumMod val="65000"/>
                    <a:lumOff val="35000"/>
                  </a:schemeClr>
                </a:solidFill>
                <a:effectLst/>
                <a:uLnTx/>
                <a:uFillTx/>
                <a:latin typeface="Myriad Pro" panose="020B0703030403020204" pitchFamily="34" charset="0"/>
                <a:ea typeface="Microsoft YaHei" panose="020B0503020204020204" pitchFamily="34" charset="-122"/>
              </a:rPr>
              <a:t>Mindray International Market</a:t>
            </a:r>
          </a:p>
          <a:p>
            <a:pPr lvl="0" algn="ctr" defTabSz="914354">
              <a:defRPr/>
            </a:pPr>
            <a:r>
              <a:rPr lang="en-US" altLang="zh-CN" sz="1600" dirty="0">
                <a:solidFill>
                  <a:schemeClr val="tx1">
                    <a:lumMod val="65000"/>
                    <a:lumOff val="35000"/>
                  </a:schemeClr>
                </a:solidFill>
                <a:latin typeface="Myriad Pro" panose="020B0703030403020204" pitchFamily="34" charset="0"/>
              </a:rPr>
              <a:t>Instrument and reagent sales share</a:t>
            </a:r>
            <a:endParaRPr kumimoji="1" lang="en-US" altLang="zh-CN" sz="1600" b="1" i="0" u="none" strike="noStrike" kern="0" cap="none" spc="0" normalizeH="0" baseline="0" noProof="0" dirty="0">
              <a:ln>
                <a:noFill/>
              </a:ln>
              <a:solidFill>
                <a:srgbClr val="FFFFFF"/>
              </a:solidFill>
              <a:effectLst/>
              <a:uLnTx/>
              <a:uFillTx/>
              <a:latin typeface="Myriad Pro" panose="020B0703030403020204" pitchFamily="34" charset="0"/>
              <a:ea typeface="Microsoft YaHei" panose="020B0503020204020204" pitchFamily="34" charset="-122"/>
            </a:endParaRPr>
          </a:p>
        </p:txBody>
      </p:sp>
      <p:sp>
        <p:nvSpPr>
          <p:cNvPr id="3" name="文本框 2">
            <a:extLst>
              <a:ext uri="{FF2B5EF4-FFF2-40B4-BE49-F238E27FC236}">
                <a16:creationId xmlns:a16="http://schemas.microsoft.com/office/drawing/2014/main" id="{B4B19EAC-76AB-429D-BF2C-72EAB7DE4FB9}"/>
              </a:ext>
            </a:extLst>
          </p:cNvPr>
          <p:cNvSpPr txBox="1"/>
          <p:nvPr/>
        </p:nvSpPr>
        <p:spPr>
          <a:xfrm>
            <a:off x="514761" y="3083056"/>
            <a:ext cx="3285201" cy="861774"/>
          </a:xfrm>
          <a:prstGeom prst="rect">
            <a:avLst/>
          </a:prstGeom>
          <a:noFill/>
        </p:spPr>
        <p:txBody>
          <a:bodyPr wrap="square" rtlCol="0">
            <a:spAutoFit/>
          </a:bodyPr>
          <a:lstStyle/>
          <a:p>
            <a:r>
              <a:rPr lang="en-US" altLang="zh-CN" dirty="0">
                <a:solidFill>
                  <a:srgbClr val="C00000"/>
                </a:solidFill>
                <a:latin typeface="Myriad Pro" panose="020B0703030403020204" pitchFamily="34" charset="0"/>
              </a:rPr>
              <a:t>1.75</a:t>
            </a:r>
            <a:r>
              <a:rPr lang="en-US" altLang="zh-CN" dirty="0">
                <a:solidFill>
                  <a:schemeClr val="tx1">
                    <a:lumMod val="65000"/>
                    <a:lumOff val="35000"/>
                  </a:schemeClr>
                </a:solidFill>
                <a:latin typeface="Myriad Pro" panose="020B0703030403020204" pitchFamily="34" charset="0"/>
              </a:rPr>
              <a:t> </a:t>
            </a:r>
            <a:r>
              <a:rPr lang="en-US" altLang="zh-CN" sz="1400" dirty="0">
                <a:solidFill>
                  <a:schemeClr val="tx1">
                    <a:lumMod val="65000"/>
                    <a:lumOff val="35000"/>
                  </a:schemeClr>
                </a:solidFill>
                <a:latin typeface="Myriad Pro" panose="020B0703030403020204" pitchFamily="34" charset="0"/>
              </a:rPr>
              <a:t>Billion USD</a:t>
            </a:r>
          </a:p>
          <a:p>
            <a:r>
              <a:rPr lang="en-US" altLang="zh-CN" sz="1400" dirty="0">
                <a:solidFill>
                  <a:schemeClr val="tx1">
                    <a:lumMod val="65000"/>
                    <a:lumOff val="35000"/>
                  </a:schemeClr>
                </a:solidFill>
                <a:latin typeface="Myriad Pro" panose="020B0703030403020204" pitchFamily="34" charset="0"/>
              </a:rPr>
              <a:t>IVD Revenue in </a:t>
            </a:r>
          </a:p>
          <a:p>
            <a:r>
              <a:rPr lang="en-US" altLang="zh-CN" dirty="0">
                <a:solidFill>
                  <a:srgbClr val="C00000"/>
                </a:solidFill>
                <a:latin typeface="Myriad Pro" panose="020B0703030403020204" pitchFamily="34" charset="0"/>
              </a:rPr>
              <a:t>2023</a:t>
            </a:r>
            <a:endParaRPr lang="zh-CN" altLang="en-US" dirty="0">
              <a:solidFill>
                <a:srgbClr val="C00000"/>
              </a:solidFill>
              <a:latin typeface="Myriad Pro" panose="020B0703030403020204" pitchFamily="34" charset="0"/>
            </a:endParaRPr>
          </a:p>
        </p:txBody>
      </p:sp>
      <p:graphicFrame>
        <p:nvGraphicFramePr>
          <p:cNvPr id="25" name="图表 24">
            <a:extLst>
              <a:ext uri="{FF2B5EF4-FFF2-40B4-BE49-F238E27FC236}">
                <a16:creationId xmlns:a16="http://schemas.microsoft.com/office/drawing/2014/main" id="{72FCEDC2-79F4-4207-8A59-F9BCEA903F78}"/>
              </a:ext>
            </a:extLst>
          </p:cNvPr>
          <p:cNvGraphicFramePr>
            <a:graphicFrameLocks/>
          </p:cNvGraphicFramePr>
          <p:nvPr>
            <p:extLst>
              <p:ext uri="{D42A27DB-BD31-4B8C-83A1-F6EECF244321}">
                <p14:modId xmlns:p14="http://schemas.microsoft.com/office/powerpoint/2010/main" val="1853969989"/>
              </p:ext>
            </p:extLst>
          </p:nvPr>
        </p:nvGraphicFramePr>
        <p:xfrm>
          <a:off x="1103073" y="3239651"/>
          <a:ext cx="3696783" cy="2421597"/>
        </p:xfrm>
        <a:graphic>
          <a:graphicData uri="http://schemas.openxmlformats.org/drawingml/2006/chart">
            <c:chart xmlns:c="http://schemas.openxmlformats.org/drawingml/2006/chart" xmlns:r="http://schemas.openxmlformats.org/officeDocument/2006/relationships" r:id="rId3"/>
          </a:graphicData>
        </a:graphic>
      </p:graphicFrame>
      <p:sp>
        <p:nvSpPr>
          <p:cNvPr id="43" name="文本框 42">
            <a:extLst>
              <a:ext uri="{FF2B5EF4-FFF2-40B4-BE49-F238E27FC236}">
                <a16:creationId xmlns:a16="http://schemas.microsoft.com/office/drawing/2014/main" id="{A8C0AC83-9620-499A-B6DB-6B808732AAA2}"/>
              </a:ext>
            </a:extLst>
          </p:cNvPr>
          <p:cNvSpPr txBox="1"/>
          <p:nvPr/>
        </p:nvSpPr>
        <p:spPr>
          <a:xfrm>
            <a:off x="521454" y="2221282"/>
            <a:ext cx="2039025" cy="861774"/>
          </a:xfrm>
          <a:prstGeom prst="rect">
            <a:avLst/>
          </a:prstGeom>
          <a:noFill/>
        </p:spPr>
        <p:txBody>
          <a:bodyPr wrap="square" rtlCol="0">
            <a:spAutoFit/>
          </a:bodyPr>
          <a:lstStyle/>
          <a:p>
            <a:r>
              <a:rPr lang="en-US" altLang="zh-CN" dirty="0">
                <a:solidFill>
                  <a:srgbClr val="C00000"/>
                </a:solidFill>
                <a:latin typeface="Myriad Pro" panose="020B0703030403020204" pitchFamily="34" charset="0"/>
              </a:rPr>
              <a:t>4.93 </a:t>
            </a:r>
            <a:r>
              <a:rPr lang="en-US" altLang="zh-CN" sz="1400" dirty="0">
                <a:solidFill>
                  <a:schemeClr val="tx1">
                    <a:lumMod val="65000"/>
                    <a:lumOff val="35000"/>
                  </a:schemeClr>
                </a:solidFill>
                <a:latin typeface="Myriad Pro" panose="020B0703030403020204" pitchFamily="34" charset="0"/>
              </a:rPr>
              <a:t>Billion USD</a:t>
            </a:r>
          </a:p>
          <a:p>
            <a:r>
              <a:rPr lang="en-US" altLang="zh-CN" sz="1400" dirty="0">
                <a:solidFill>
                  <a:schemeClr val="tx1">
                    <a:lumMod val="65000"/>
                    <a:lumOff val="35000"/>
                  </a:schemeClr>
                </a:solidFill>
                <a:latin typeface="Myriad Pro" panose="020B0703030403020204" pitchFamily="34" charset="0"/>
              </a:rPr>
              <a:t>Total Revenue in </a:t>
            </a:r>
          </a:p>
          <a:p>
            <a:r>
              <a:rPr lang="en-US" altLang="zh-CN" dirty="0">
                <a:solidFill>
                  <a:srgbClr val="C00000"/>
                </a:solidFill>
                <a:latin typeface="Myriad Pro" panose="020B0703030403020204" pitchFamily="34" charset="0"/>
              </a:rPr>
              <a:t>2023</a:t>
            </a:r>
            <a:endParaRPr lang="zh-CN" altLang="en-US" dirty="0">
              <a:solidFill>
                <a:srgbClr val="C00000"/>
              </a:solidFill>
              <a:latin typeface="Myriad Pro" panose="020B0703030403020204" pitchFamily="34" charset="0"/>
            </a:endParaRPr>
          </a:p>
        </p:txBody>
      </p:sp>
      <p:sp>
        <p:nvSpPr>
          <p:cNvPr id="44" name="文本框 43">
            <a:extLst>
              <a:ext uri="{FF2B5EF4-FFF2-40B4-BE49-F238E27FC236}">
                <a16:creationId xmlns:a16="http://schemas.microsoft.com/office/drawing/2014/main" id="{E21984C5-46A2-43A3-91D9-F3AB7E3DE94D}"/>
              </a:ext>
            </a:extLst>
          </p:cNvPr>
          <p:cNvSpPr txBox="1"/>
          <p:nvPr/>
        </p:nvSpPr>
        <p:spPr>
          <a:xfrm>
            <a:off x="3198299" y="2199289"/>
            <a:ext cx="3285201" cy="861774"/>
          </a:xfrm>
          <a:prstGeom prst="rect">
            <a:avLst/>
          </a:prstGeom>
          <a:noFill/>
        </p:spPr>
        <p:txBody>
          <a:bodyPr wrap="square" rtlCol="0">
            <a:spAutoFit/>
          </a:bodyPr>
          <a:lstStyle/>
          <a:p>
            <a:r>
              <a:rPr lang="en-US" altLang="zh-CN" dirty="0">
                <a:solidFill>
                  <a:srgbClr val="C00000"/>
                </a:solidFill>
                <a:latin typeface="Myriad Pro" panose="020B0703030403020204" pitchFamily="34" charset="0"/>
              </a:rPr>
              <a:t>410 </a:t>
            </a:r>
            <a:r>
              <a:rPr lang="en-US" altLang="zh-CN" sz="1400" dirty="0">
                <a:solidFill>
                  <a:schemeClr val="tx1">
                    <a:lumMod val="65000"/>
                    <a:lumOff val="35000"/>
                  </a:schemeClr>
                </a:solidFill>
                <a:latin typeface="Myriad Pro" panose="020B0703030403020204" pitchFamily="34" charset="0"/>
              </a:rPr>
              <a:t>Million USD</a:t>
            </a:r>
          </a:p>
          <a:p>
            <a:r>
              <a:rPr lang="en-US" altLang="zh-CN" sz="1400" dirty="0">
                <a:solidFill>
                  <a:schemeClr val="tx1">
                    <a:lumMod val="65000"/>
                    <a:lumOff val="35000"/>
                  </a:schemeClr>
                </a:solidFill>
                <a:latin typeface="Myriad Pro" panose="020B0703030403020204" pitchFamily="34" charset="0"/>
              </a:rPr>
              <a:t>IVD Int. Market</a:t>
            </a:r>
          </a:p>
          <a:p>
            <a:r>
              <a:rPr lang="en-US" altLang="zh-CN" dirty="0">
                <a:solidFill>
                  <a:srgbClr val="C00000"/>
                </a:solidFill>
                <a:latin typeface="Myriad Pro" panose="020B0703030403020204" pitchFamily="34" charset="0"/>
              </a:rPr>
              <a:t>2023</a:t>
            </a:r>
            <a:endParaRPr lang="zh-CN" altLang="en-US" dirty="0">
              <a:solidFill>
                <a:srgbClr val="C00000"/>
              </a:solidFill>
              <a:latin typeface="Myriad Pro" panose="020B0703030403020204" pitchFamily="34" charset="0"/>
            </a:endParaRPr>
          </a:p>
        </p:txBody>
      </p:sp>
      <p:cxnSp>
        <p:nvCxnSpPr>
          <p:cNvPr id="12" name="直接箭头连接符 11">
            <a:extLst>
              <a:ext uri="{FF2B5EF4-FFF2-40B4-BE49-F238E27FC236}">
                <a16:creationId xmlns:a16="http://schemas.microsoft.com/office/drawing/2014/main" id="{2790B200-B145-4B3C-A248-552B8257E6D1}"/>
              </a:ext>
            </a:extLst>
          </p:cNvPr>
          <p:cNvCxnSpPr>
            <a:cxnSpLocks/>
          </p:cNvCxnSpPr>
          <p:nvPr/>
        </p:nvCxnSpPr>
        <p:spPr>
          <a:xfrm>
            <a:off x="3515481" y="3032889"/>
            <a:ext cx="0" cy="684143"/>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3" name="文本框 12">
            <a:extLst>
              <a:ext uri="{FF2B5EF4-FFF2-40B4-BE49-F238E27FC236}">
                <a16:creationId xmlns:a16="http://schemas.microsoft.com/office/drawing/2014/main" id="{865CFD76-106E-4211-9395-6CE2623C2E3E}"/>
              </a:ext>
            </a:extLst>
          </p:cNvPr>
          <p:cNvSpPr txBox="1"/>
          <p:nvPr/>
        </p:nvSpPr>
        <p:spPr>
          <a:xfrm>
            <a:off x="3058323" y="3741731"/>
            <a:ext cx="629594" cy="307777"/>
          </a:xfrm>
          <a:prstGeom prst="rect">
            <a:avLst/>
          </a:prstGeom>
          <a:noFill/>
        </p:spPr>
        <p:txBody>
          <a:bodyPr wrap="square" rtlCol="0">
            <a:spAutoFit/>
          </a:bodyPr>
          <a:lstStyle/>
          <a:p>
            <a:r>
              <a:rPr lang="en-US" altLang="zh-CN" sz="1400" dirty="0">
                <a:solidFill>
                  <a:schemeClr val="bg1"/>
                </a:solidFill>
                <a:latin typeface="Myriad Pro" panose="020B0703030403020204" pitchFamily="34" charset="0"/>
              </a:rPr>
              <a:t>23%</a:t>
            </a:r>
            <a:endParaRPr lang="zh-CN" altLang="en-US" sz="1400" dirty="0">
              <a:solidFill>
                <a:schemeClr val="bg1"/>
              </a:solidFill>
              <a:latin typeface="Myriad Pro" panose="020B0703030403020204" pitchFamily="34" charset="0"/>
            </a:endParaRPr>
          </a:p>
        </p:txBody>
      </p:sp>
      <p:sp>
        <p:nvSpPr>
          <p:cNvPr id="45" name="文本框 44">
            <a:extLst>
              <a:ext uri="{FF2B5EF4-FFF2-40B4-BE49-F238E27FC236}">
                <a16:creationId xmlns:a16="http://schemas.microsoft.com/office/drawing/2014/main" id="{8AB54CF8-AF52-4EBE-918F-833B8BCB8B4A}"/>
              </a:ext>
            </a:extLst>
          </p:cNvPr>
          <p:cNvSpPr txBox="1"/>
          <p:nvPr/>
        </p:nvSpPr>
        <p:spPr>
          <a:xfrm>
            <a:off x="2372824" y="4543086"/>
            <a:ext cx="629594" cy="307777"/>
          </a:xfrm>
          <a:prstGeom prst="rect">
            <a:avLst/>
          </a:prstGeom>
          <a:noFill/>
        </p:spPr>
        <p:txBody>
          <a:bodyPr wrap="square" rtlCol="0">
            <a:spAutoFit/>
          </a:bodyPr>
          <a:lstStyle/>
          <a:p>
            <a:r>
              <a:rPr lang="en-US" altLang="zh-CN" sz="1400" dirty="0">
                <a:latin typeface="Myriad Pro" panose="020B0703030403020204" pitchFamily="34" charset="0"/>
              </a:rPr>
              <a:t>77%</a:t>
            </a:r>
            <a:endParaRPr lang="zh-CN" altLang="en-US" sz="1400" dirty="0">
              <a:latin typeface="Myriad Pro" panose="020B0703030403020204" pitchFamily="34" charset="0"/>
            </a:endParaRPr>
          </a:p>
        </p:txBody>
      </p:sp>
      <p:pic>
        <p:nvPicPr>
          <p:cNvPr id="46" name="图片 45">
            <a:extLst>
              <a:ext uri="{FF2B5EF4-FFF2-40B4-BE49-F238E27FC236}">
                <a16:creationId xmlns:a16="http://schemas.microsoft.com/office/drawing/2014/main" id="{ECB1D640-9A35-4543-AF38-8EB49A8D2AA1}"/>
              </a:ext>
            </a:extLst>
          </p:cNvPr>
          <p:cNvPicPr>
            <a:picLocks noChangeAspect="1"/>
          </p:cNvPicPr>
          <p:nvPr/>
        </p:nvPicPr>
        <p:blipFill>
          <a:blip r:embed="rId4"/>
          <a:stretch>
            <a:fillRect/>
          </a:stretch>
        </p:blipFill>
        <p:spPr>
          <a:xfrm>
            <a:off x="458930" y="1634442"/>
            <a:ext cx="1677424" cy="564847"/>
          </a:xfrm>
          <a:prstGeom prst="rect">
            <a:avLst/>
          </a:prstGeom>
        </p:spPr>
      </p:pic>
      <p:sp>
        <p:nvSpPr>
          <p:cNvPr id="18" name="文本框 17">
            <a:extLst>
              <a:ext uri="{FF2B5EF4-FFF2-40B4-BE49-F238E27FC236}">
                <a16:creationId xmlns:a16="http://schemas.microsoft.com/office/drawing/2014/main" id="{4FD1AB05-959A-404D-9275-F8032882EF10}"/>
              </a:ext>
            </a:extLst>
          </p:cNvPr>
          <p:cNvSpPr txBox="1"/>
          <p:nvPr/>
        </p:nvSpPr>
        <p:spPr>
          <a:xfrm>
            <a:off x="5098571" y="5216621"/>
            <a:ext cx="616129" cy="369332"/>
          </a:xfrm>
          <a:prstGeom prst="rect">
            <a:avLst/>
          </a:prstGeom>
          <a:noFill/>
        </p:spPr>
        <p:txBody>
          <a:bodyPr wrap="square" rtlCol="0">
            <a:spAutoFit/>
          </a:bodyPr>
          <a:lstStyle/>
          <a:p>
            <a:r>
              <a:rPr lang="en-US" altLang="zh-CN" sz="1200" dirty="0">
                <a:solidFill>
                  <a:schemeClr val="tx1">
                    <a:lumMod val="65000"/>
                    <a:lumOff val="35000"/>
                  </a:schemeClr>
                </a:solidFill>
                <a:latin typeface="Myriad Pro" panose="020B0703030403020204" pitchFamily="34" charset="0"/>
              </a:rPr>
              <a:t>2019</a:t>
            </a:r>
            <a:r>
              <a:rPr lang="en-US" altLang="zh-CN" dirty="0"/>
              <a:t>   </a:t>
            </a:r>
            <a:endParaRPr lang="zh-CN" altLang="en-US" dirty="0"/>
          </a:p>
        </p:txBody>
      </p:sp>
      <p:sp>
        <p:nvSpPr>
          <p:cNvPr id="47" name="文本框 46">
            <a:extLst>
              <a:ext uri="{FF2B5EF4-FFF2-40B4-BE49-F238E27FC236}">
                <a16:creationId xmlns:a16="http://schemas.microsoft.com/office/drawing/2014/main" id="{5D47811D-D60D-4AAA-9BC5-EBFFEAEC22EA}"/>
              </a:ext>
            </a:extLst>
          </p:cNvPr>
          <p:cNvSpPr txBox="1"/>
          <p:nvPr/>
        </p:nvSpPr>
        <p:spPr>
          <a:xfrm>
            <a:off x="5241641" y="2994372"/>
            <a:ext cx="3168353" cy="307777"/>
          </a:xfrm>
          <a:prstGeom prst="rect">
            <a:avLst/>
          </a:prstGeom>
          <a:noFill/>
        </p:spPr>
        <p:txBody>
          <a:bodyPr wrap="square" rtlCol="0">
            <a:spAutoFit/>
          </a:bodyPr>
          <a:lstStyle/>
          <a:p>
            <a:r>
              <a:rPr lang="en-US" altLang="zh-CN" sz="1400" dirty="0">
                <a:solidFill>
                  <a:srgbClr val="C00000"/>
                </a:solidFill>
                <a:latin typeface="Myriad Pro" panose="020B0703030403020204" pitchFamily="34" charset="0"/>
              </a:rPr>
              <a:t>213 Million </a:t>
            </a:r>
            <a:r>
              <a:rPr lang="en-US" altLang="zh-CN" sz="1200" dirty="0">
                <a:solidFill>
                  <a:schemeClr val="tx1">
                    <a:lumMod val="65000"/>
                    <a:lumOff val="35000"/>
                  </a:schemeClr>
                </a:solidFill>
                <a:latin typeface="Myriad Pro" panose="020B0703030403020204" pitchFamily="34" charset="0"/>
              </a:rPr>
              <a:t>USD for reagent sales in 2023</a:t>
            </a:r>
            <a:endParaRPr lang="zh-CN" altLang="en-US" sz="1200" dirty="0">
              <a:solidFill>
                <a:schemeClr val="tx1">
                  <a:lumMod val="65000"/>
                  <a:lumOff val="35000"/>
                </a:schemeClr>
              </a:solidFill>
              <a:latin typeface="Myriad Pro" panose="020B0703030403020204" pitchFamily="34" charset="0"/>
            </a:endParaRPr>
          </a:p>
        </p:txBody>
      </p:sp>
      <p:pic>
        <p:nvPicPr>
          <p:cNvPr id="6" name="图片 5">
            <a:extLst>
              <a:ext uri="{FF2B5EF4-FFF2-40B4-BE49-F238E27FC236}">
                <a16:creationId xmlns:a16="http://schemas.microsoft.com/office/drawing/2014/main" id="{61FD4178-8408-42D6-95FD-DE72C8DD4615}"/>
              </a:ext>
            </a:extLst>
          </p:cNvPr>
          <p:cNvPicPr>
            <a:picLocks noChangeAspect="1"/>
          </p:cNvPicPr>
          <p:nvPr/>
        </p:nvPicPr>
        <p:blipFill>
          <a:blip r:embed="rId5"/>
          <a:stretch>
            <a:fillRect/>
          </a:stretch>
        </p:blipFill>
        <p:spPr>
          <a:xfrm>
            <a:off x="8879441" y="1082049"/>
            <a:ext cx="3099454" cy="4440200"/>
          </a:xfrm>
          <a:prstGeom prst="rect">
            <a:avLst/>
          </a:prstGeom>
        </p:spPr>
      </p:pic>
    </p:spTree>
    <p:extLst>
      <p:ext uri="{BB962C8B-B14F-4D97-AF65-F5344CB8AC3E}">
        <p14:creationId xmlns:p14="http://schemas.microsoft.com/office/powerpoint/2010/main" val="1533127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4BD42F1-5BED-4B1D-87DC-082449B29CAD}"/>
              </a:ext>
            </a:extLst>
          </p:cNvPr>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6D7BC97-55FE-4309-BBAE-EA3D80F9515E}" type="slidenum">
              <a:rPr kumimoji="0" lang="fr-FR" sz="1400" b="0" i="0" u="none" strike="noStrike" kern="1200" cap="none" spc="0" normalizeH="0" baseline="0" noProof="0">
                <a:ln>
                  <a:noFill/>
                </a:ln>
                <a:solidFill>
                  <a:prstClr val="white"/>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6</a:t>
            </a:fld>
            <a:r>
              <a:rPr kumimoji="0" lang="fr-FR" sz="1800" b="1" i="0" u="none" strike="noStrike" kern="1200" cap="none" spc="0" normalizeH="0" baseline="0" noProof="0">
                <a:ln>
                  <a:noFill/>
                </a:ln>
                <a:solidFill>
                  <a:prstClr val="white"/>
                </a:solidFill>
                <a:effectLst/>
                <a:uLnTx/>
                <a:uFillTx/>
                <a:latin typeface="Arial" pitchFamily="34" charset="0"/>
                <a:ea typeface="+mn-ea"/>
                <a:cs typeface="Arial" pitchFamily="34" charset="0"/>
              </a:rPr>
              <a:t> </a:t>
            </a:r>
            <a:endParaRPr kumimoji="0" lang="fr-FR" sz="1800" b="1"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5" name="Date Placeholder 4">
            <a:extLst>
              <a:ext uri="{FF2B5EF4-FFF2-40B4-BE49-F238E27FC236}">
                <a16:creationId xmlns:a16="http://schemas.microsoft.com/office/drawing/2014/main" id="{E9746125-6529-4E1F-9213-6D0C65556D73}"/>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Arial"/>
                <a:ea typeface="+mn-ea"/>
              </a:rPr>
              <a:t>Hybrid Joint Meeting                               2 - 6 December 2024</a:t>
            </a:r>
            <a:endParaRPr kumimoji="0" lang="en-GB" sz="1000" b="0" i="0" u="none" strike="noStrike" kern="1200" cap="none" spc="0" normalizeH="0" baseline="0" noProof="0" dirty="0">
              <a:ln>
                <a:noFill/>
              </a:ln>
              <a:solidFill>
                <a:prstClr val="white"/>
              </a:solidFill>
              <a:effectLst/>
              <a:uLnTx/>
              <a:uFillTx/>
              <a:latin typeface="Arial"/>
              <a:ea typeface="+mn-ea"/>
            </a:endParaRPr>
          </a:p>
        </p:txBody>
      </p:sp>
      <p:sp>
        <p:nvSpPr>
          <p:cNvPr id="3" name="矩形 2">
            <a:extLst>
              <a:ext uri="{FF2B5EF4-FFF2-40B4-BE49-F238E27FC236}">
                <a16:creationId xmlns:a16="http://schemas.microsoft.com/office/drawing/2014/main" id="{CD1C4F74-2C11-4FD5-A2B7-6140337DDCF5}"/>
              </a:ext>
            </a:extLst>
          </p:cNvPr>
          <p:cNvSpPr/>
          <p:nvPr/>
        </p:nvSpPr>
        <p:spPr>
          <a:xfrm>
            <a:off x="320073" y="321000"/>
            <a:ext cx="7057716"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b="0" i="0" u="none" strike="noStrike" kern="0" cap="none" spc="0" normalizeH="0" baseline="0" noProof="0" dirty="0">
                <a:ln>
                  <a:noFill/>
                </a:ln>
                <a:solidFill>
                  <a:schemeClr val="bg1">
                    <a:lumMod val="50000"/>
                  </a:schemeClr>
                </a:solidFill>
                <a:effectLst/>
                <a:uLnTx/>
                <a:uFillTx/>
                <a:latin typeface="Myriad Pro"/>
                <a:ea typeface="方正兰亭中黑简体" panose="02000000000000000000"/>
                <a:cs typeface="+mn-cs"/>
              </a:rPr>
              <a:t>Localized Production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rgbClr val="1F1F1F">
                    <a:lumMod val="90000"/>
                    <a:lumOff val="10000"/>
                  </a:srgbClr>
                </a:solidFill>
                <a:effectLst/>
                <a:uLnTx/>
                <a:uFillTx/>
                <a:latin typeface="Myriad Pro"/>
                <a:ea typeface="方正兰亭中黑简体" panose="02000000000000000000"/>
                <a:cs typeface="+mn-cs"/>
              </a:rPr>
              <a:t>Improve overseas reagent supply chain platform </a:t>
            </a:r>
          </a:p>
        </p:txBody>
      </p:sp>
      <p:sp>
        <p:nvSpPr>
          <p:cNvPr id="12" name="AutoShape 34">
            <a:extLst>
              <a:ext uri="{FF2B5EF4-FFF2-40B4-BE49-F238E27FC236}">
                <a16:creationId xmlns:a16="http://schemas.microsoft.com/office/drawing/2014/main" id="{D09C4D97-69C1-4512-BF65-6F0761F6FA90}"/>
              </a:ext>
            </a:extLst>
          </p:cNvPr>
          <p:cNvSpPr>
            <a:spLocks noChangeArrowheads="1"/>
          </p:cNvSpPr>
          <p:nvPr/>
        </p:nvSpPr>
        <p:spPr bwMode="gray">
          <a:xfrm>
            <a:off x="482056" y="2519086"/>
            <a:ext cx="1572033" cy="421204"/>
          </a:xfrm>
          <a:prstGeom prst="flowChartAlternateProcess">
            <a:avLst/>
          </a:prstGeom>
          <a:noFill/>
          <a:ln w="12700" cap="flat" cmpd="sng" algn="ctr">
            <a:noFill/>
            <a:prstDash val="solid"/>
            <a:miter lim="800000"/>
          </a:ln>
          <a:effectLst/>
        </p:spPr>
        <p:txBody>
          <a:bodyPr lIns="71189" tIns="151461" rIns="0" bIns="151461" anchor="ctr"/>
          <a:lstStyle/>
          <a:p>
            <a:pPr marL="0" marR="0" lvl="0" indent="0" algn="ctr" defTabSz="3847518" eaLnBrk="1" fontAlgn="base" latinLnBrk="0" hangingPunct="1">
              <a:lnSpc>
                <a:spcPct val="100000"/>
              </a:lnSpc>
              <a:spcBef>
                <a:spcPct val="0"/>
              </a:spcBef>
              <a:spcAft>
                <a:spcPct val="0"/>
              </a:spcAft>
              <a:buClrTx/>
              <a:buSzPct val="70000"/>
              <a:buFontTx/>
              <a:buNone/>
              <a:tabLst/>
              <a:defRPr/>
            </a:pPr>
            <a:r>
              <a:rPr kumimoji="0" lang="en-US" sz="1199" b="0" i="0" u="none" strike="noStrike" kern="0" cap="none" spc="0" normalizeH="0" baseline="0" noProof="0" dirty="0">
                <a:ln>
                  <a:noFill/>
                </a:ln>
                <a:solidFill>
                  <a:srgbClr val="1F1F1F">
                    <a:lumMod val="90000"/>
                    <a:lumOff val="10000"/>
                  </a:srgbClr>
                </a:solidFill>
                <a:effectLst/>
                <a:uLnTx/>
                <a:uFillTx/>
                <a:latin typeface="Myriad Pro"/>
                <a:ea typeface="方正兰亭中黑简体" panose="02000000000000000000"/>
                <a:cs typeface="+mn-cs"/>
              </a:rPr>
              <a:t>Chemiluminescent raw materials</a:t>
            </a:r>
            <a:endParaRPr kumimoji="0" lang="en-US" altLang="zh-CN" sz="1199" b="0" i="0" u="none" strike="noStrike" kern="0" cap="none" spc="0" normalizeH="0" baseline="0" noProof="0" dirty="0">
              <a:ln>
                <a:noFill/>
              </a:ln>
              <a:solidFill>
                <a:srgbClr val="1F1F1F">
                  <a:lumMod val="90000"/>
                  <a:lumOff val="10000"/>
                </a:srgbClr>
              </a:solidFill>
              <a:effectLst/>
              <a:uLnTx/>
              <a:uFillTx/>
              <a:latin typeface="Myriad Pro"/>
              <a:ea typeface="方正兰亭中黑简体" panose="02000000000000000000"/>
              <a:cs typeface="+mn-cs"/>
            </a:endParaRPr>
          </a:p>
        </p:txBody>
      </p:sp>
      <p:sp>
        <p:nvSpPr>
          <p:cNvPr id="13" name="AutoShape 34">
            <a:extLst>
              <a:ext uri="{FF2B5EF4-FFF2-40B4-BE49-F238E27FC236}">
                <a16:creationId xmlns:a16="http://schemas.microsoft.com/office/drawing/2014/main" id="{02241CD0-8791-4649-AB13-E1463EAF5F3C}"/>
              </a:ext>
            </a:extLst>
          </p:cNvPr>
          <p:cNvSpPr>
            <a:spLocks noChangeArrowheads="1"/>
          </p:cNvSpPr>
          <p:nvPr/>
        </p:nvSpPr>
        <p:spPr bwMode="gray">
          <a:xfrm>
            <a:off x="195694" y="4624943"/>
            <a:ext cx="1995988" cy="562256"/>
          </a:xfrm>
          <a:prstGeom prst="flowChartAlternateProcess">
            <a:avLst/>
          </a:prstGeom>
          <a:noFill/>
          <a:ln w="12700" cap="flat" cmpd="sng" algn="ctr">
            <a:noFill/>
            <a:prstDash val="solid"/>
            <a:miter lim="800000"/>
          </a:ln>
          <a:effectLst/>
        </p:spPr>
        <p:txBody>
          <a:bodyPr lIns="95028" tIns="202181" rIns="0" bIns="202181" anchor="ctr"/>
          <a:lstStyle/>
          <a:p>
            <a:pPr marL="0" marR="0" lvl="0" indent="0" algn="ctr" defTabSz="3847518" eaLnBrk="1" fontAlgn="base" latinLnBrk="0" hangingPunct="1">
              <a:lnSpc>
                <a:spcPct val="100000"/>
              </a:lnSpc>
              <a:spcBef>
                <a:spcPct val="0"/>
              </a:spcBef>
              <a:spcAft>
                <a:spcPct val="0"/>
              </a:spcAft>
              <a:buClrTx/>
              <a:buSzPct val="70000"/>
              <a:buFontTx/>
              <a:buNone/>
              <a:tabLst/>
              <a:defRPr/>
            </a:pPr>
            <a:r>
              <a:rPr kumimoji="0" lang="en-US" altLang="zh-CN" sz="1199" b="0" i="0" u="none" strike="noStrike" kern="0" cap="none" spc="0" normalizeH="0" baseline="0" noProof="0" dirty="0">
                <a:ln>
                  <a:noFill/>
                </a:ln>
                <a:solidFill>
                  <a:srgbClr val="1F1F1F">
                    <a:lumMod val="90000"/>
                    <a:lumOff val="10000"/>
                  </a:srgbClr>
                </a:solidFill>
                <a:effectLst/>
                <a:uLnTx/>
                <a:uFillTx/>
                <a:latin typeface="Myriad Pro"/>
                <a:ea typeface="方正兰亭中黑简体" panose="02000000000000000000"/>
                <a:cs typeface="+mn-cs"/>
              </a:rPr>
              <a:t>Improve overseas supply chain platform </a:t>
            </a:r>
          </a:p>
        </p:txBody>
      </p:sp>
      <p:grpSp>
        <p:nvGrpSpPr>
          <p:cNvPr id="14" name="组合 13">
            <a:extLst>
              <a:ext uri="{FF2B5EF4-FFF2-40B4-BE49-F238E27FC236}">
                <a16:creationId xmlns:a16="http://schemas.microsoft.com/office/drawing/2014/main" id="{16A93505-7799-4F00-97B7-C0FD80AA854F}"/>
              </a:ext>
            </a:extLst>
          </p:cNvPr>
          <p:cNvGrpSpPr/>
          <p:nvPr/>
        </p:nvGrpSpPr>
        <p:grpSpPr>
          <a:xfrm>
            <a:off x="594278" y="3429000"/>
            <a:ext cx="1205628" cy="1202240"/>
            <a:chOff x="7913174" y="3121617"/>
            <a:chExt cx="1153012" cy="1149771"/>
          </a:xfrm>
        </p:grpSpPr>
        <p:pic>
          <p:nvPicPr>
            <p:cNvPr id="15" name="Picture 6" descr="Diasys Medical diagnosis Health Care Laboratory Reagent, others, blue,  angle, text png | PNGWing">
              <a:extLst>
                <a:ext uri="{FF2B5EF4-FFF2-40B4-BE49-F238E27FC236}">
                  <a16:creationId xmlns:a16="http://schemas.microsoft.com/office/drawing/2014/main" id="{4F0A368E-A249-4757-A816-1FEB7E72525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265" t="8269" r="8190" b="7421"/>
            <a:stretch/>
          </p:blipFill>
          <p:spPr bwMode="auto">
            <a:xfrm>
              <a:off x="7913174" y="3121617"/>
              <a:ext cx="1153012" cy="1149771"/>
            </a:xfrm>
            <a:prstGeom prst="rect">
              <a:avLst/>
            </a:prstGeom>
            <a:noFill/>
            <a:extLst>
              <a:ext uri="{909E8E84-426E-40DD-AFC4-6F175D3DCCD1}">
                <a14:hiddenFill xmlns:a14="http://schemas.microsoft.com/office/drawing/2010/main">
                  <a:solidFill>
                    <a:srgbClr val="FFFFFF"/>
                  </a:solidFill>
                </a14:hiddenFill>
              </a:ext>
            </a:extLst>
          </p:spPr>
        </p:pic>
        <p:sp>
          <p:nvSpPr>
            <p:cNvPr id="16" name="矩形 15">
              <a:extLst>
                <a:ext uri="{FF2B5EF4-FFF2-40B4-BE49-F238E27FC236}">
                  <a16:creationId xmlns:a16="http://schemas.microsoft.com/office/drawing/2014/main" id="{F8CF99E5-8490-4680-A8B7-8E30E11279EA}"/>
                </a:ext>
              </a:extLst>
            </p:cNvPr>
            <p:cNvSpPr/>
            <p:nvPr/>
          </p:nvSpPr>
          <p:spPr>
            <a:xfrm>
              <a:off x="7950767" y="3976316"/>
              <a:ext cx="1071314" cy="295072"/>
            </a:xfrm>
            <a:prstGeom prst="rect">
              <a:avLst/>
            </a:prstGeom>
            <a:solidFill>
              <a:srgbClr val="005294"/>
            </a:solidFill>
            <a:ln w="1270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a:ln>
                  <a:noFill/>
                </a:ln>
                <a:solidFill>
                  <a:srgbClr val="FFFFFF"/>
                </a:solidFill>
                <a:effectLst/>
                <a:uLnTx/>
                <a:uFillTx/>
                <a:latin typeface="Myriad Pro"/>
                <a:ea typeface="微软雅黑"/>
                <a:cs typeface="+mn-cs"/>
              </a:endParaRPr>
            </a:p>
          </p:txBody>
        </p:sp>
      </p:grpSp>
      <p:pic>
        <p:nvPicPr>
          <p:cNvPr id="4" name="图片 3">
            <a:extLst>
              <a:ext uri="{FF2B5EF4-FFF2-40B4-BE49-F238E27FC236}">
                <a16:creationId xmlns:a16="http://schemas.microsoft.com/office/drawing/2014/main" id="{67B03199-CBD2-438B-A66A-7D623C6DD140}"/>
              </a:ext>
            </a:extLst>
          </p:cNvPr>
          <p:cNvPicPr>
            <a:picLocks noChangeAspect="1"/>
          </p:cNvPicPr>
          <p:nvPr/>
        </p:nvPicPr>
        <p:blipFill rotWithShape="1">
          <a:blip r:embed="rId4"/>
          <a:srcRect b="1567"/>
          <a:stretch/>
        </p:blipFill>
        <p:spPr>
          <a:xfrm>
            <a:off x="2093398" y="906825"/>
            <a:ext cx="10055201" cy="5330487"/>
          </a:xfrm>
          <a:prstGeom prst="rect">
            <a:avLst/>
          </a:prstGeom>
        </p:spPr>
      </p:pic>
      <p:pic>
        <p:nvPicPr>
          <p:cNvPr id="11" name="图片 10">
            <a:extLst>
              <a:ext uri="{FF2B5EF4-FFF2-40B4-BE49-F238E27FC236}">
                <a16:creationId xmlns:a16="http://schemas.microsoft.com/office/drawing/2014/main" id="{57E48DC9-6AA3-45B8-8D55-9786572626E8}"/>
              </a:ext>
            </a:extLst>
          </p:cNvPr>
          <p:cNvPicPr>
            <a:picLocks noChangeAspect="1"/>
          </p:cNvPicPr>
          <p:nvPr/>
        </p:nvPicPr>
        <p:blipFill>
          <a:blip r:embed="rId5"/>
          <a:stretch>
            <a:fillRect/>
          </a:stretch>
        </p:blipFill>
        <p:spPr>
          <a:xfrm>
            <a:off x="417383" y="1809658"/>
            <a:ext cx="1783157" cy="709428"/>
          </a:xfrm>
          <a:prstGeom prst="rect">
            <a:avLst/>
          </a:prstGeom>
        </p:spPr>
      </p:pic>
    </p:spTree>
    <p:extLst>
      <p:ext uri="{BB962C8B-B14F-4D97-AF65-F5344CB8AC3E}">
        <p14:creationId xmlns:p14="http://schemas.microsoft.com/office/powerpoint/2010/main" val="1575341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2D5CF5EE-8352-4465-97D7-0F9A5F7DE2AF}"/>
              </a:ext>
            </a:extLst>
          </p:cNvPr>
          <p:cNvSpPr>
            <a:spLocks noGrp="1"/>
          </p:cNvSpPr>
          <p:nvPr>
            <p:ph type="sldNum" sz="quarter" idx="16"/>
          </p:nvPr>
        </p:nvSpPr>
        <p:spPr/>
        <p:txBody>
          <a:bodyPr/>
          <a:lstStyle/>
          <a:p>
            <a:fld id="{F6D7BC97-55FE-4309-BBAE-EA3D80F9515E}" type="slidenum">
              <a:rPr lang="fr-FR" sz="1400" b="0" smtClean="0"/>
              <a:pPr/>
              <a:t>7</a:t>
            </a:fld>
            <a:r>
              <a:rPr lang="fr-FR"/>
              <a:t> </a:t>
            </a:r>
            <a:endParaRPr lang="fr-FR" dirty="0"/>
          </a:p>
        </p:txBody>
      </p:sp>
      <p:sp>
        <p:nvSpPr>
          <p:cNvPr id="5" name="日期占位符 4">
            <a:extLst>
              <a:ext uri="{FF2B5EF4-FFF2-40B4-BE49-F238E27FC236}">
                <a16:creationId xmlns:a16="http://schemas.microsoft.com/office/drawing/2014/main" id="{C1ACCB93-D53F-4458-8714-0C791C1C08D3}"/>
              </a:ext>
            </a:extLst>
          </p:cNvPr>
          <p:cNvSpPr>
            <a:spLocks noGrp="1"/>
          </p:cNvSpPr>
          <p:nvPr>
            <p:ph type="dt" sz="half" idx="2"/>
          </p:nvPr>
        </p:nvSpPr>
        <p:spPr/>
        <p:txBody>
          <a:bodyPr/>
          <a:lstStyle/>
          <a:p>
            <a:r>
              <a:rPr lang="en-US" dirty="0"/>
              <a:t>Hybrid Joint Meeting                               2 - 6 December 2024</a:t>
            </a:r>
            <a:endParaRPr lang="en-GB" dirty="0"/>
          </a:p>
        </p:txBody>
      </p:sp>
      <p:sp>
        <p:nvSpPr>
          <p:cNvPr id="11" name="矩形 10">
            <a:extLst>
              <a:ext uri="{FF2B5EF4-FFF2-40B4-BE49-F238E27FC236}">
                <a16:creationId xmlns:a16="http://schemas.microsoft.com/office/drawing/2014/main" id="{EA9D6B80-B471-4A1A-9B98-29B0F8B28ADA}"/>
              </a:ext>
            </a:extLst>
          </p:cNvPr>
          <p:cNvSpPr/>
          <p:nvPr/>
        </p:nvSpPr>
        <p:spPr>
          <a:xfrm>
            <a:off x="1127448" y="1776204"/>
            <a:ext cx="72008" cy="40697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12" name="矩形 11">
            <a:extLst>
              <a:ext uri="{FF2B5EF4-FFF2-40B4-BE49-F238E27FC236}">
                <a16:creationId xmlns:a16="http://schemas.microsoft.com/office/drawing/2014/main" id="{44DF0011-FF6D-493D-9746-A4DBD83B598D}"/>
              </a:ext>
            </a:extLst>
          </p:cNvPr>
          <p:cNvSpPr/>
          <p:nvPr/>
        </p:nvSpPr>
        <p:spPr>
          <a:xfrm>
            <a:off x="4591654" y="1776204"/>
            <a:ext cx="72008" cy="404704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13" name="矩形 12">
            <a:extLst>
              <a:ext uri="{FF2B5EF4-FFF2-40B4-BE49-F238E27FC236}">
                <a16:creationId xmlns:a16="http://schemas.microsoft.com/office/drawing/2014/main" id="{37F4AFC8-7953-4990-B8A4-BDB815047213}"/>
              </a:ext>
            </a:extLst>
          </p:cNvPr>
          <p:cNvSpPr/>
          <p:nvPr/>
        </p:nvSpPr>
        <p:spPr>
          <a:xfrm>
            <a:off x="8544272" y="1776204"/>
            <a:ext cx="72008" cy="404704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14" name="文本框 13">
            <a:extLst>
              <a:ext uri="{FF2B5EF4-FFF2-40B4-BE49-F238E27FC236}">
                <a16:creationId xmlns:a16="http://schemas.microsoft.com/office/drawing/2014/main" id="{5B5B388D-BD52-4FAA-9C18-CA98237A9EB8}"/>
              </a:ext>
            </a:extLst>
          </p:cNvPr>
          <p:cNvSpPr txBox="1"/>
          <p:nvPr/>
        </p:nvSpPr>
        <p:spPr>
          <a:xfrm>
            <a:off x="1127447" y="1272149"/>
            <a:ext cx="2546369" cy="369332"/>
          </a:xfrm>
          <a:prstGeom prst="rect">
            <a:avLst/>
          </a:prstGeom>
          <a:noFill/>
        </p:spPr>
        <p:txBody>
          <a:bodyPr wrap="square" rtlCol="0">
            <a:spAutoFit/>
          </a:bodyPr>
          <a:lstStyle/>
          <a:p>
            <a:r>
              <a:rPr lang="en-US" altLang="zh-CN" dirty="0">
                <a:solidFill>
                  <a:schemeClr val="tx1">
                    <a:lumMod val="75000"/>
                    <a:lumOff val="25000"/>
                  </a:schemeClr>
                </a:solidFill>
                <a:latin typeface="Myriad Pro" panose="020B0703030403020204" pitchFamily="34" charset="0"/>
              </a:rPr>
              <a:t>Self-build production</a:t>
            </a:r>
            <a:endParaRPr lang="zh-CN" altLang="en-US" dirty="0">
              <a:solidFill>
                <a:schemeClr val="tx1">
                  <a:lumMod val="75000"/>
                  <a:lumOff val="25000"/>
                </a:schemeClr>
              </a:solidFill>
              <a:latin typeface="Myriad Pro" panose="020B0703030403020204" pitchFamily="34" charset="0"/>
            </a:endParaRPr>
          </a:p>
        </p:txBody>
      </p:sp>
      <p:sp>
        <p:nvSpPr>
          <p:cNvPr id="15" name="文本框 14">
            <a:extLst>
              <a:ext uri="{FF2B5EF4-FFF2-40B4-BE49-F238E27FC236}">
                <a16:creationId xmlns:a16="http://schemas.microsoft.com/office/drawing/2014/main" id="{EC37CA3B-A25E-4FE0-8D5D-72AC5F8CB9F6}"/>
              </a:ext>
            </a:extLst>
          </p:cNvPr>
          <p:cNvSpPr txBox="1"/>
          <p:nvPr/>
        </p:nvSpPr>
        <p:spPr>
          <a:xfrm>
            <a:off x="4799856" y="1298480"/>
            <a:ext cx="2808312" cy="369332"/>
          </a:xfrm>
          <a:prstGeom prst="rect">
            <a:avLst/>
          </a:prstGeom>
          <a:noFill/>
        </p:spPr>
        <p:txBody>
          <a:bodyPr wrap="square" rtlCol="0">
            <a:spAutoFit/>
          </a:bodyPr>
          <a:lstStyle/>
          <a:p>
            <a:r>
              <a:rPr lang="en-US" altLang="zh-CN" dirty="0">
                <a:solidFill>
                  <a:schemeClr val="tx1">
                    <a:lumMod val="75000"/>
                    <a:lumOff val="25000"/>
                  </a:schemeClr>
                </a:solidFill>
                <a:latin typeface="Myriad Pro" panose="020B0703030403020204" pitchFamily="34" charset="0"/>
              </a:rPr>
              <a:t>Mergers and Acquisitions</a:t>
            </a:r>
            <a:endParaRPr lang="zh-CN" altLang="en-US" dirty="0">
              <a:solidFill>
                <a:schemeClr val="tx1">
                  <a:lumMod val="75000"/>
                  <a:lumOff val="25000"/>
                </a:schemeClr>
              </a:solidFill>
              <a:latin typeface="Myriad Pro" panose="020B0703030403020204" pitchFamily="34" charset="0"/>
            </a:endParaRPr>
          </a:p>
        </p:txBody>
      </p:sp>
      <p:sp>
        <p:nvSpPr>
          <p:cNvPr id="16" name="文本框 15">
            <a:extLst>
              <a:ext uri="{FF2B5EF4-FFF2-40B4-BE49-F238E27FC236}">
                <a16:creationId xmlns:a16="http://schemas.microsoft.com/office/drawing/2014/main" id="{A23908D4-5756-4421-8E0C-C26E9F5F41B5}"/>
              </a:ext>
            </a:extLst>
          </p:cNvPr>
          <p:cNvSpPr txBox="1"/>
          <p:nvPr/>
        </p:nvSpPr>
        <p:spPr>
          <a:xfrm>
            <a:off x="8734207" y="1307075"/>
            <a:ext cx="2808312" cy="369332"/>
          </a:xfrm>
          <a:prstGeom prst="rect">
            <a:avLst/>
          </a:prstGeom>
          <a:noFill/>
        </p:spPr>
        <p:txBody>
          <a:bodyPr wrap="square" rtlCol="0">
            <a:spAutoFit/>
          </a:bodyPr>
          <a:lstStyle/>
          <a:p>
            <a:r>
              <a:rPr lang="en-US" altLang="zh-CN" dirty="0">
                <a:solidFill>
                  <a:schemeClr val="tx1">
                    <a:lumMod val="75000"/>
                    <a:lumOff val="25000"/>
                  </a:schemeClr>
                </a:solidFill>
                <a:latin typeface="Myriad Pro" panose="020B0703030403020204" pitchFamily="34" charset="0"/>
              </a:rPr>
              <a:t>OEM Partners</a:t>
            </a:r>
            <a:endParaRPr lang="zh-CN" altLang="en-US" dirty="0">
              <a:solidFill>
                <a:schemeClr val="tx1">
                  <a:lumMod val="75000"/>
                  <a:lumOff val="25000"/>
                </a:schemeClr>
              </a:solidFill>
              <a:latin typeface="Myriad Pro" panose="020B0703030403020204" pitchFamily="34" charset="0"/>
            </a:endParaRPr>
          </a:p>
        </p:txBody>
      </p:sp>
      <p:pic>
        <p:nvPicPr>
          <p:cNvPr id="17" name="Picture 8" descr="https://www.diasys-diagnostics.com/fileadmin/_processed_/csm_2008_20DiaSys_20Geb_C3_A4ude_20neu_11ffb175cf.jpg?_=1471433790">
            <a:extLst>
              <a:ext uri="{FF2B5EF4-FFF2-40B4-BE49-F238E27FC236}">
                <a16:creationId xmlns:a16="http://schemas.microsoft.com/office/drawing/2014/main" id="{E14FC646-27A2-4B7A-A734-1619E5CA7F4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6843" y="2923495"/>
            <a:ext cx="734932" cy="73493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8" name="图片 17">
            <a:extLst>
              <a:ext uri="{FF2B5EF4-FFF2-40B4-BE49-F238E27FC236}">
                <a16:creationId xmlns:a16="http://schemas.microsoft.com/office/drawing/2014/main" id="{CD4A3D4F-F447-419A-A801-AC06C5F2332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1450" r="21450"/>
          <a:stretch/>
        </p:blipFill>
        <p:spPr>
          <a:xfrm>
            <a:off x="4936843" y="3947223"/>
            <a:ext cx="734932" cy="734932"/>
          </a:xfrm>
          <a:prstGeom prst="rect">
            <a:avLst/>
          </a:prstGeom>
          <a:ln>
            <a:noFill/>
          </a:ln>
          <a:effectLst>
            <a:outerShdw blurRad="190500" algn="tl" rotWithShape="0">
              <a:srgbClr val="000000">
                <a:alpha val="70000"/>
              </a:srgbClr>
            </a:outerShdw>
          </a:effectLst>
        </p:spPr>
      </p:pic>
      <p:pic>
        <p:nvPicPr>
          <p:cNvPr id="19" name="图片 18">
            <a:extLst>
              <a:ext uri="{FF2B5EF4-FFF2-40B4-BE49-F238E27FC236}">
                <a16:creationId xmlns:a16="http://schemas.microsoft.com/office/drawing/2014/main" id="{C7685876-7580-49D9-95C0-3AEA4EF7626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941" t="-2048" r="3392" b="2048"/>
          <a:stretch/>
        </p:blipFill>
        <p:spPr>
          <a:xfrm>
            <a:off x="4953030" y="4981439"/>
            <a:ext cx="735723" cy="735723"/>
          </a:xfrm>
          <a:prstGeom prst="rect">
            <a:avLst/>
          </a:prstGeom>
          <a:ln>
            <a:noFill/>
          </a:ln>
          <a:effectLst>
            <a:outerShdw blurRad="190500" algn="tl" rotWithShape="0">
              <a:srgbClr val="000000">
                <a:alpha val="70000"/>
              </a:srgbClr>
            </a:outerShdw>
          </a:effectLst>
        </p:spPr>
      </p:pic>
      <p:pic>
        <p:nvPicPr>
          <p:cNvPr id="20" name="图片 19">
            <a:extLst>
              <a:ext uri="{FF2B5EF4-FFF2-40B4-BE49-F238E27FC236}">
                <a16:creationId xmlns:a16="http://schemas.microsoft.com/office/drawing/2014/main" id="{64979284-A964-4E41-AC52-C72899EBFE9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6581" r="16581"/>
          <a:stretch/>
        </p:blipFill>
        <p:spPr>
          <a:xfrm>
            <a:off x="8920976" y="1876390"/>
            <a:ext cx="757678" cy="757678"/>
          </a:xfrm>
          <a:prstGeom prst="rect">
            <a:avLst/>
          </a:prstGeom>
          <a:ln>
            <a:noFill/>
          </a:ln>
          <a:effectLst>
            <a:outerShdw blurRad="190500" algn="tl" rotWithShape="0">
              <a:srgbClr val="000000">
                <a:alpha val="70000"/>
              </a:srgbClr>
            </a:outerShdw>
          </a:effectLst>
        </p:spPr>
      </p:pic>
      <p:pic>
        <p:nvPicPr>
          <p:cNvPr id="21" name="Picture 4" descr="Image 2 of 3">
            <a:extLst>
              <a:ext uri="{FF2B5EF4-FFF2-40B4-BE49-F238E27FC236}">
                <a16:creationId xmlns:a16="http://schemas.microsoft.com/office/drawing/2014/main" id="{28FA48BD-8CA1-43F4-A0A2-A458A0881092}"/>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0242" r="24629"/>
          <a:stretch/>
        </p:blipFill>
        <p:spPr bwMode="auto">
          <a:xfrm>
            <a:off x="8941523" y="2923495"/>
            <a:ext cx="724918" cy="72491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22" name="文本框 21">
            <a:extLst>
              <a:ext uri="{FF2B5EF4-FFF2-40B4-BE49-F238E27FC236}">
                <a16:creationId xmlns:a16="http://schemas.microsoft.com/office/drawing/2014/main" id="{24F20A16-8388-467E-B977-7F345934A90E}"/>
              </a:ext>
            </a:extLst>
          </p:cNvPr>
          <p:cNvSpPr txBox="1"/>
          <p:nvPr/>
        </p:nvSpPr>
        <p:spPr>
          <a:xfrm>
            <a:off x="5887799" y="2818616"/>
            <a:ext cx="1584176" cy="523220"/>
          </a:xfrm>
          <a:prstGeom prst="rect">
            <a:avLst/>
          </a:prstGeom>
          <a:noFill/>
        </p:spPr>
        <p:txBody>
          <a:bodyPr wrap="square" rtlCol="0">
            <a:spAutoFit/>
          </a:bodyPr>
          <a:lstStyle/>
          <a:p>
            <a:r>
              <a:rPr lang="en-US" altLang="zh-CN" sz="1600" dirty="0" err="1">
                <a:latin typeface="Myriad Pro" panose="020B0703030403020204" pitchFamily="34" charset="0"/>
              </a:rPr>
              <a:t>DiaSys</a:t>
            </a:r>
            <a:endParaRPr lang="en-US" altLang="zh-CN" sz="1600" dirty="0">
              <a:latin typeface="Myriad Pro" panose="020B0703030403020204" pitchFamily="34" charset="0"/>
            </a:endParaRPr>
          </a:p>
          <a:p>
            <a:r>
              <a:rPr lang="en-US" altLang="zh-CN" sz="1100" dirty="0">
                <a:latin typeface="Myriad Pro" panose="020B0703030403020204" pitchFamily="34" charset="0"/>
              </a:rPr>
              <a:t>Germany Base</a:t>
            </a:r>
            <a:endParaRPr lang="zh-CN" altLang="en-US" sz="1100" dirty="0">
              <a:latin typeface="Myriad Pro" panose="020B0703030403020204" pitchFamily="34" charset="0"/>
            </a:endParaRPr>
          </a:p>
        </p:txBody>
      </p:sp>
      <p:sp>
        <p:nvSpPr>
          <p:cNvPr id="23" name="文本框 22">
            <a:extLst>
              <a:ext uri="{FF2B5EF4-FFF2-40B4-BE49-F238E27FC236}">
                <a16:creationId xmlns:a16="http://schemas.microsoft.com/office/drawing/2014/main" id="{A1BB3B17-898D-4CA6-BC41-9FC0F61E31C1}"/>
              </a:ext>
            </a:extLst>
          </p:cNvPr>
          <p:cNvSpPr txBox="1"/>
          <p:nvPr/>
        </p:nvSpPr>
        <p:spPr>
          <a:xfrm>
            <a:off x="5917170" y="3879059"/>
            <a:ext cx="1584176" cy="523220"/>
          </a:xfrm>
          <a:prstGeom prst="rect">
            <a:avLst/>
          </a:prstGeom>
          <a:noFill/>
        </p:spPr>
        <p:txBody>
          <a:bodyPr wrap="square" rtlCol="0">
            <a:spAutoFit/>
          </a:bodyPr>
          <a:lstStyle/>
          <a:p>
            <a:r>
              <a:rPr lang="en-US" altLang="zh-CN" sz="1600" dirty="0" err="1">
                <a:latin typeface="Myriad Pro" panose="020B0703030403020204" pitchFamily="34" charset="0"/>
              </a:rPr>
              <a:t>DiaSys</a:t>
            </a:r>
            <a:endParaRPr lang="en-US" altLang="zh-CN" sz="1600" dirty="0">
              <a:latin typeface="Myriad Pro" panose="020B0703030403020204" pitchFamily="34" charset="0"/>
            </a:endParaRPr>
          </a:p>
          <a:p>
            <a:r>
              <a:rPr lang="en-US" altLang="zh-CN" sz="1100" dirty="0">
                <a:latin typeface="Myriad Pro" panose="020B0703030403020204" pitchFamily="34" charset="0"/>
              </a:rPr>
              <a:t>India Base</a:t>
            </a:r>
            <a:endParaRPr lang="zh-CN" altLang="en-US" sz="1100" dirty="0">
              <a:latin typeface="Myriad Pro" panose="020B0703030403020204" pitchFamily="34" charset="0"/>
            </a:endParaRPr>
          </a:p>
        </p:txBody>
      </p:sp>
      <p:sp>
        <p:nvSpPr>
          <p:cNvPr id="24" name="文本框 23">
            <a:extLst>
              <a:ext uri="{FF2B5EF4-FFF2-40B4-BE49-F238E27FC236}">
                <a16:creationId xmlns:a16="http://schemas.microsoft.com/office/drawing/2014/main" id="{14E9804C-BC96-4221-A296-8D0DE31D8047}"/>
              </a:ext>
            </a:extLst>
          </p:cNvPr>
          <p:cNvSpPr txBox="1"/>
          <p:nvPr/>
        </p:nvSpPr>
        <p:spPr>
          <a:xfrm>
            <a:off x="5968963" y="4918691"/>
            <a:ext cx="1584176" cy="507831"/>
          </a:xfrm>
          <a:prstGeom prst="rect">
            <a:avLst/>
          </a:prstGeom>
          <a:noFill/>
        </p:spPr>
        <p:txBody>
          <a:bodyPr wrap="square" rtlCol="0">
            <a:spAutoFit/>
          </a:bodyPr>
          <a:lstStyle/>
          <a:p>
            <a:r>
              <a:rPr lang="en-US" altLang="zh-CN" sz="1600" dirty="0" err="1">
                <a:latin typeface="Myriad Pro" panose="020B0703030403020204" pitchFamily="34" charset="0"/>
              </a:rPr>
              <a:t>DiaSys</a:t>
            </a:r>
            <a:endParaRPr lang="en-US" altLang="zh-CN" sz="1600" dirty="0">
              <a:latin typeface="Myriad Pro" panose="020B0703030403020204" pitchFamily="34" charset="0"/>
            </a:endParaRPr>
          </a:p>
          <a:p>
            <a:r>
              <a:rPr lang="en-US" altLang="zh-CN" sz="1100" dirty="0" err="1">
                <a:latin typeface="Myriad Pro" panose="020B0703030403020204" pitchFamily="34" charset="0"/>
              </a:rPr>
              <a:t>Kovalent</a:t>
            </a:r>
            <a:r>
              <a:rPr lang="en-US" altLang="zh-CN" sz="1100" dirty="0">
                <a:latin typeface="Myriad Pro" panose="020B0703030403020204" pitchFamily="34" charset="0"/>
              </a:rPr>
              <a:t> Brazil Base</a:t>
            </a:r>
            <a:endParaRPr lang="zh-CN" altLang="en-US" sz="1100" dirty="0">
              <a:latin typeface="Myriad Pro" panose="020B0703030403020204" pitchFamily="34" charset="0"/>
            </a:endParaRPr>
          </a:p>
        </p:txBody>
      </p:sp>
      <p:sp>
        <p:nvSpPr>
          <p:cNvPr id="25" name="文本框 24">
            <a:extLst>
              <a:ext uri="{FF2B5EF4-FFF2-40B4-BE49-F238E27FC236}">
                <a16:creationId xmlns:a16="http://schemas.microsoft.com/office/drawing/2014/main" id="{6F9A74FC-3F4A-4AA2-844C-91897EA6EAD4}"/>
              </a:ext>
            </a:extLst>
          </p:cNvPr>
          <p:cNvSpPr txBox="1"/>
          <p:nvPr/>
        </p:nvSpPr>
        <p:spPr>
          <a:xfrm>
            <a:off x="5790535" y="3300776"/>
            <a:ext cx="2426864" cy="369332"/>
          </a:xfrm>
          <a:prstGeom prst="rect">
            <a:avLst/>
          </a:prstGeom>
          <a:noFill/>
        </p:spPr>
        <p:txBody>
          <a:bodyPr wrap="square" rtlCol="0">
            <a:spAutoFit/>
          </a:bodyPr>
          <a:lstStyle/>
          <a:p>
            <a:pPr marL="171450" indent="-171450">
              <a:buFont typeface="Arial" panose="020B0604020202020204" pitchFamily="34" charset="0"/>
              <a:buChar char="•"/>
            </a:pPr>
            <a:r>
              <a:rPr lang="en-US" altLang="zh-CN" sz="900" dirty="0">
                <a:solidFill>
                  <a:schemeClr val="bg1">
                    <a:lumMod val="50000"/>
                  </a:schemeClr>
                </a:solidFill>
                <a:latin typeface="Myriad Pro" panose="020B0703030403020204" pitchFamily="34" charset="0"/>
              </a:rPr>
              <a:t>Main Product lines – biochemical reagents, covering 90 categories</a:t>
            </a:r>
            <a:endParaRPr lang="zh-CN" altLang="en-US" sz="900" dirty="0">
              <a:solidFill>
                <a:schemeClr val="bg1">
                  <a:lumMod val="50000"/>
                </a:schemeClr>
              </a:solidFill>
              <a:latin typeface="Myriad Pro" panose="020B0703030403020204" pitchFamily="34" charset="0"/>
            </a:endParaRPr>
          </a:p>
        </p:txBody>
      </p:sp>
      <p:sp>
        <p:nvSpPr>
          <p:cNvPr id="26" name="矩形 25">
            <a:extLst>
              <a:ext uri="{FF2B5EF4-FFF2-40B4-BE49-F238E27FC236}">
                <a16:creationId xmlns:a16="http://schemas.microsoft.com/office/drawing/2014/main" id="{940532EE-3A57-4FED-9A14-A3ACE4221F32}"/>
              </a:ext>
            </a:extLst>
          </p:cNvPr>
          <p:cNvSpPr/>
          <p:nvPr/>
        </p:nvSpPr>
        <p:spPr>
          <a:xfrm>
            <a:off x="5918966" y="5264940"/>
            <a:ext cx="2426864" cy="553998"/>
          </a:xfrm>
          <a:prstGeom prst="rect">
            <a:avLst/>
          </a:prstGeom>
        </p:spPr>
        <p:txBody>
          <a:bodyPr wrap="square">
            <a:spAutoFit/>
          </a:bodyPr>
          <a:lstStyle/>
          <a:p>
            <a:pPr marL="36000" lvl="0" indent="-54000">
              <a:lnSpc>
                <a:spcPct val="150000"/>
              </a:lnSpc>
              <a:buFont typeface="Arial" panose="020B0604020202020204" pitchFamily="34" charset="0"/>
              <a:buChar char="•"/>
              <a:defRPr/>
            </a:pPr>
            <a:endParaRPr lang="en-US" altLang="zh-CN" sz="800" dirty="0">
              <a:solidFill>
                <a:prstClr val="black">
                  <a:lumMod val="65000"/>
                  <a:lumOff val="35000"/>
                </a:prstClr>
              </a:solidFill>
              <a:latin typeface="Calibri"/>
              <a:ea typeface="微软雅黑"/>
            </a:endParaRPr>
          </a:p>
          <a:p>
            <a:pPr marL="36000" lvl="0" indent="-54000">
              <a:buFont typeface="Arial" panose="020B0604020202020204" pitchFamily="34" charset="0"/>
              <a:buChar char="•"/>
              <a:defRPr/>
            </a:pPr>
            <a:r>
              <a:rPr lang="en-US" altLang="zh-CN" sz="900" dirty="0">
                <a:solidFill>
                  <a:schemeClr val="bg1">
                    <a:lumMod val="50000"/>
                  </a:schemeClr>
                </a:solidFill>
                <a:latin typeface="Myriad Pro" panose="020B0703030403020204" pitchFamily="34" charset="0"/>
                <a:ea typeface="微软雅黑"/>
              </a:rPr>
              <a:t>Main product lines – biochemical reagents, covering over 70 categories</a:t>
            </a:r>
          </a:p>
        </p:txBody>
      </p:sp>
      <p:pic>
        <p:nvPicPr>
          <p:cNvPr id="28" name="图片 27">
            <a:extLst>
              <a:ext uri="{FF2B5EF4-FFF2-40B4-BE49-F238E27FC236}">
                <a16:creationId xmlns:a16="http://schemas.microsoft.com/office/drawing/2014/main" id="{6A0E58DC-50E9-4D7C-B21F-B986F2F83685}"/>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1900" r="21900"/>
          <a:stretch/>
        </p:blipFill>
        <p:spPr>
          <a:xfrm>
            <a:off x="4912119" y="1874412"/>
            <a:ext cx="759656" cy="759656"/>
          </a:xfrm>
          <a:prstGeom prst="rect">
            <a:avLst/>
          </a:prstGeom>
          <a:ln>
            <a:noFill/>
          </a:ln>
          <a:effectLst>
            <a:outerShdw blurRad="190500" algn="tl" rotWithShape="0">
              <a:srgbClr val="000000">
                <a:alpha val="70000"/>
              </a:srgbClr>
            </a:outerShdw>
          </a:effectLst>
        </p:spPr>
      </p:pic>
      <p:sp>
        <p:nvSpPr>
          <p:cNvPr id="29" name="文本框 28">
            <a:extLst>
              <a:ext uri="{FF2B5EF4-FFF2-40B4-BE49-F238E27FC236}">
                <a16:creationId xmlns:a16="http://schemas.microsoft.com/office/drawing/2014/main" id="{F6D75878-5139-4CCB-87E9-50F5CA9D3418}"/>
              </a:ext>
            </a:extLst>
          </p:cNvPr>
          <p:cNvSpPr txBox="1"/>
          <p:nvPr/>
        </p:nvSpPr>
        <p:spPr>
          <a:xfrm>
            <a:off x="5887196" y="1787708"/>
            <a:ext cx="1584176" cy="523220"/>
          </a:xfrm>
          <a:prstGeom prst="rect">
            <a:avLst/>
          </a:prstGeom>
          <a:noFill/>
        </p:spPr>
        <p:txBody>
          <a:bodyPr wrap="square" rtlCol="0">
            <a:spAutoFit/>
          </a:bodyPr>
          <a:lstStyle/>
          <a:p>
            <a:r>
              <a:rPr lang="en-US" altLang="zh-CN" sz="1600" dirty="0" err="1">
                <a:latin typeface="Myriad Pro" panose="020B0703030403020204" pitchFamily="34" charset="0"/>
              </a:rPr>
              <a:t>HyTest</a:t>
            </a:r>
            <a:endParaRPr lang="en-US" altLang="zh-CN" sz="1600" dirty="0">
              <a:latin typeface="Myriad Pro" panose="020B0703030403020204" pitchFamily="34" charset="0"/>
            </a:endParaRPr>
          </a:p>
          <a:p>
            <a:r>
              <a:rPr lang="en-US" altLang="zh-CN" sz="1100" dirty="0">
                <a:latin typeface="Myriad Pro" panose="020B0703030403020204" pitchFamily="34" charset="0"/>
              </a:rPr>
              <a:t>Finland Base</a:t>
            </a:r>
            <a:endParaRPr lang="zh-CN" altLang="en-US" sz="1100" dirty="0">
              <a:latin typeface="Myriad Pro" panose="020B0703030403020204" pitchFamily="34" charset="0"/>
            </a:endParaRPr>
          </a:p>
        </p:txBody>
      </p:sp>
      <p:sp>
        <p:nvSpPr>
          <p:cNvPr id="30" name="文本框 29">
            <a:extLst>
              <a:ext uri="{FF2B5EF4-FFF2-40B4-BE49-F238E27FC236}">
                <a16:creationId xmlns:a16="http://schemas.microsoft.com/office/drawing/2014/main" id="{319B8F25-9571-4DD4-9974-E9EFB8E9F787}"/>
              </a:ext>
            </a:extLst>
          </p:cNvPr>
          <p:cNvSpPr txBox="1"/>
          <p:nvPr/>
        </p:nvSpPr>
        <p:spPr>
          <a:xfrm>
            <a:off x="5780659" y="2259512"/>
            <a:ext cx="2426864" cy="230832"/>
          </a:xfrm>
          <a:prstGeom prst="rect">
            <a:avLst/>
          </a:prstGeom>
          <a:noFill/>
        </p:spPr>
        <p:txBody>
          <a:bodyPr wrap="square" rtlCol="0">
            <a:spAutoFit/>
          </a:bodyPr>
          <a:lstStyle/>
          <a:p>
            <a:pPr marL="171450" indent="-171450">
              <a:buFont typeface="Arial" panose="020B0604020202020204" pitchFamily="34" charset="0"/>
              <a:buChar char="•"/>
            </a:pPr>
            <a:r>
              <a:rPr lang="en-US" altLang="zh-CN" sz="900" dirty="0">
                <a:solidFill>
                  <a:schemeClr val="tx1">
                    <a:lumMod val="50000"/>
                    <a:lumOff val="50000"/>
                  </a:schemeClr>
                </a:solidFill>
                <a:latin typeface="Myriad Pro" panose="020B0703030403020204" pitchFamily="34" charset="0"/>
              </a:rPr>
              <a:t>Focus on production of IVD raw material</a:t>
            </a:r>
            <a:endParaRPr lang="zh-CN" altLang="en-US" sz="900" dirty="0">
              <a:solidFill>
                <a:schemeClr val="tx1">
                  <a:lumMod val="50000"/>
                  <a:lumOff val="50000"/>
                </a:schemeClr>
              </a:solidFill>
              <a:latin typeface="Myriad Pro" panose="020B0703030403020204" pitchFamily="34" charset="0"/>
            </a:endParaRPr>
          </a:p>
        </p:txBody>
      </p:sp>
      <p:sp>
        <p:nvSpPr>
          <p:cNvPr id="31" name="文本框 30">
            <a:extLst>
              <a:ext uri="{FF2B5EF4-FFF2-40B4-BE49-F238E27FC236}">
                <a16:creationId xmlns:a16="http://schemas.microsoft.com/office/drawing/2014/main" id="{E1538A07-0135-4F7B-AA55-28F058A3811C}"/>
              </a:ext>
            </a:extLst>
          </p:cNvPr>
          <p:cNvSpPr txBox="1"/>
          <p:nvPr/>
        </p:nvSpPr>
        <p:spPr>
          <a:xfrm>
            <a:off x="5812712" y="4387718"/>
            <a:ext cx="2426864" cy="230832"/>
          </a:xfrm>
          <a:prstGeom prst="rect">
            <a:avLst/>
          </a:prstGeom>
          <a:noFill/>
        </p:spPr>
        <p:txBody>
          <a:bodyPr wrap="square" rtlCol="0">
            <a:spAutoFit/>
          </a:bodyPr>
          <a:lstStyle/>
          <a:p>
            <a:pPr marL="171450" indent="-171450">
              <a:buFont typeface="Arial" panose="020B0604020202020204" pitchFamily="34" charset="0"/>
              <a:buChar char="•"/>
            </a:pPr>
            <a:r>
              <a:rPr lang="en-US" altLang="zh-CN" sz="900" dirty="0">
                <a:solidFill>
                  <a:schemeClr val="tx1">
                    <a:lumMod val="50000"/>
                    <a:lumOff val="50000"/>
                  </a:schemeClr>
                </a:solidFill>
                <a:latin typeface="Myriad Pro" panose="020B0703030403020204" pitchFamily="34" charset="0"/>
              </a:rPr>
              <a:t>Focus on production of IVD raw material</a:t>
            </a:r>
            <a:endParaRPr lang="zh-CN" altLang="en-US" sz="900" dirty="0">
              <a:solidFill>
                <a:schemeClr val="tx1">
                  <a:lumMod val="50000"/>
                  <a:lumOff val="50000"/>
                </a:schemeClr>
              </a:solidFill>
              <a:latin typeface="Myriad Pro" panose="020B0703030403020204" pitchFamily="34" charset="0"/>
            </a:endParaRPr>
          </a:p>
        </p:txBody>
      </p:sp>
      <p:sp>
        <p:nvSpPr>
          <p:cNvPr id="34" name="文本框 33">
            <a:extLst>
              <a:ext uri="{FF2B5EF4-FFF2-40B4-BE49-F238E27FC236}">
                <a16:creationId xmlns:a16="http://schemas.microsoft.com/office/drawing/2014/main" id="{78ECD640-A941-4529-A64C-E1052CC36D7D}"/>
              </a:ext>
            </a:extLst>
          </p:cNvPr>
          <p:cNvSpPr txBox="1"/>
          <p:nvPr/>
        </p:nvSpPr>
        <p:spPr>
          <a:xfrm>
            <a:off x="9888422" y="1874411"/>
            <a:ext cx="1584176" cy="523220"/>
          </a:xfrm>
          <a:prstGeom prst="rect">
            <a:avLst/>
          </a:prstGeom>
          <a:noFill/>
        </p:spPr>
        <p:txBody>
          <a:bodyPr wrap="square" rtlCol="0">
            <a:spAutoFit/>
          </a:bodyPr>
          <a:lstStyle/>
          <a:p>
            <a:r>
              <a:rPr lang="en-US" altLang="zh-CN" sz="1600" dirty="0">
                <a:latin typeface="Myriad Pro" panose="020B0703030403020204" pitchFamily="34" charset="0"/>
              </a:rPr>
              <a:t>Algeria</a:t>
            </a:r>
          </a:p>
          <a:p>
            <a:r>
              <a:rPr lang="en-US" altLang="zh-CN" sz="1100" dirty="0">
                <a:latin typeface="Myriad Pro" panose="020B0703030403020204" pitchFamily="34" charset="0"/>
              </a:rPr>
              <a:t>Production Base</a:t>
            </a:r>
            <a:endParaRPr lang="zh-CN" altLang="en-US" sz="1100" dirty="0">
              <a:latin typeface="Myriad Pro" panose="020B0703030403020204" pitchFamily="34" charset="0"/>
            </a:endParaRPr>
          </a:p>
        </p:txBody>
      </p:sp>
      <p:sp>
        <p:nvSpPr>
          <p:cNvPr id="35" name="文本框 34">
            <a:extLst>
              <a:ext uri="{FF2B5EF4-FFF2-40B4-BE49-F238E27FC236}">
                <a16:creationId xmlns:a16="http://schemas.microsoft.com/office/drawing/2014/main" id="{B46EBBB6-66D4-4B35-AEE5-EB49932CF48A}"/>
              </a:ext>
            </a:extLst>
          </p:cNvPr>
          <p:cNvSpPr txBox="1"/>
          <p:nvPr/>
        </p:nvSpPr>
        <p:spPr>
          <a:xfrm>
            <a:off x="9905134" y="2836312"/>
            <a:ext cx="1584176" cy="523220"/>
          </a:xfrm>
          <a:prstGeom prst="rect">
            <a:avLst/>
          </a:prstGeom>
          <a:noFill/>
        </p:spPr>
        <p:txBody>
          <a:bodyPr wrap="square" rtlCol="0">
            <a:spAutoFit/>
          </a:bodyPr>
          <a:lstStyle/>
          <a:p>
            <a:r>
              <a:rPr lang="en-US" altLang="zh-CN" sz="1600" dirty="0">
                <a:latin typeface="Myriad Pro" panose="020B0703030403020204" pitchFamily="34" charset="0"/>
              </a:rPr>
              <a:t>Turkey</a:t>
            </a:r>
          </a:p>
          <a:p>
            <a:r>
              <a:rPr lang="en-US" altLang="zh-CN" sz="1100" dirty="0">
                <a:latin typeface="Myriad Pro" panose="020B0703030403020204" pitchFamily="34" charset="0"/>
              </a:rPr>
              <a:t>Production Base</a:t>
            </a:r>
            <a:endParaRPr lang="zh-CN" altLang="en-US" sz="1100" dirty="0">
              <a:latin typeface="Myriad Pro" panose="020B0703030403020204" pitchFamily="34" charset="0"/>
            </a:endParaRPr>
          </a:p>
        </p:txBody>
      </p:sp>
      <p:sp>
        <p:nvSpPr>
          <p:cNvPr id="36" name="文本框 35">
            <a:extLst>
              <a:ext uri="{FF2B5EF4-FFF2-40B4-BE49-F238E27FC236}">
                <a16:creationId xmlns:a16="http://schemas.microsoft.com/office/drawing/2014/main" id="{9E0A0DA7-7235-4712-B621-54D00BAD8479}"/>
              </a:ext>
            </a:extLst>
          </p:cNvPr>
          <p:cNvSpPr txBox="1"/>
          <p:nvPr/>
        </p:nvSpPr>
        <p:spPr>
          <a:xfrm>
            <a:off x="9958343" y="3922428"/>
            <a:ext cx="1584176" cy="523220"/>
          </a:xfrm>
          <a:prstGeom prst="rect">
            <a:avLst/>
          </a:prstGeom>
          <a:noFill/>
        </p:spPr>
        <p:txBody>
          <a:bodyPr wrap="square" rtlCol="0">
            <a:spAutoFit/>
          </a:bodyPr>
          <a:lstStyle/>
          <a:p>
            <a:r>
              <a:rPr lang="en-US" altLang="zh-CN" sz="1600" dirty="0">
                <a:latin typeface="Myriad Pro" panose="020B0703030403020204" pitchFamily="34" charset="0"/>
              </a:rPr>
              <a:t>Brazil</a:t>
            </a:r>
          </a:p>
          <a:p>
            <a:r>
              <a:rPr lang="en-US" altLang="zh-CN" sz="1100" dirty="0">
                <a:latin typeface="Myriad Pro" panose="020B0703030403020204" pitchFamily="34" charset="0"/>
              </a:rPr>
              <a:t>Production Base</a:t>
            </a:r>
            <a:endParaRPr lang="zh-CN" altLang="en-US" sz="1100" dirty="0">
              <a:latin typeface="Myriad Pro" panose="020B0703030403020204" pitchFamily="34" charset="0"/>
            </a:endParaRPr>
          </a:p>
        </p:txBody>
      </p:sp>
      <p:sp>
        <p:nvSpPr>
          <p:cNvPr id="37" name="文本框 36">
            <a:extLst>
              <a:ext uri="{FF2B5EF4-FFF2-40B4-BE49-F238E27FC236}">
                <a16:creationId xmlns:a16="http://schemas.microsoft.com/office/drawing/2014/main" id="{CEE17A6D-F73D-49E5-881F-B1F48E493BE1}"/>
              </a:ext>
            </a:extLst>
          </p:cNvPr>
          <p:cNvSpPr txBox="1"/>
          <p:nvPr/>
        </p:nvSpPr>
        <p:spPr>
          <a:xfrm>
            <a:off x="9924878" y="4956659"/>
            <a:ext cx="1584176" cy="677108"/>
          </a:xfrm>
          <a:prstGeom prst="rect">
            <a:avLst/>
          </a:prstGeom>
          <a:noFill/>
        </p:spPr>
        <p:txBody>
          <a:bodyPr wrap="square" rtlCol="0">
            <a:spAutoFit/>
          </a:bodyPr>
          <a:lstStyle/>
          <a:p>
            <a:r>
              <a:rPr lang="en-US" altLang="zh-CN" sz="1600" dirty="0">
                <a:latin typeface="Myriad Pro" panose="020B0703030403020204" pitchFamily="34" charset="0"/>
              </a:rPr>
              <a:t>Saudi Arabia</a:t>
            </a:r>
          </a:p>
          <a:p>
            <a:r>
              <a:rPr lang="en-US" altLang="zh-CN" sz="1100" dirty="0">
                <a:latin typeface="Myriad Pro" panose="020B0703030403020204" pitchFamily="34" charset="0"/>
              </a:rPr>
              <a:t>Production Base</a:t>
            </a:r>
          </a:p>
          <a:p>
            <a:r>
              <a:rPr lang="en-US" altLang="zh-CN" sz="1100" dirty="0">
                <a:solidFill>
                  <a:schemeClr val="bg1">
                    <a:lumMod val="50000"/>
                  </a:schemeClr>
                </a:solidFill>
                <a:latin typeface="Myriad Pro" panose="020B0703030403020204" pitchFamily="34" charset="0"/>
              </a:rPr>
              <a:t>upcoming</a:t>
            </a:r>
            <a:endParaRPr lang="zh-CN" altLang="en-US" sz="1100" dirty="0">
              <a:solidFill>
                <a:schemeClr val="bg1">
                  <a:lumMod val="50000"/>
                </a:schemeClr>
              </a:solidFill>
              <a:latin typeface="Myriad Pro" panose="020B0703030403020204" pitchFamily="34" charset="0"/>
            </a:endParaRPr>
          </a:p>
        </p:txBody>
      </p:sp>
      <p:sp>
        <p:nvSpPr>
          <p:cNvPr id="39" name="矩形 38">
            <a:extLst>
              <a:ext uri="{FF2B5EF4-FFF2-40B4-BE49-F238E27FC236}">
                <a16:creationId xmlns:a16="http://schemas.microsoft.com/office/drawing/2014/main" id="{74A9C9D6-95C6-4234-A6D9-6A13A22FD1DB}"/>
              </a:ext>
            </a:extLst>
          </p:cNvPr>
          <p:cNvSpPr/>
          <p:nvPr/>
        </p:nvSpPr>
        <p:spPr>
          <a:xfrm>
            <a:off x="495423" y="340141"/>
            <a:ext cx="7057716"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b="0" i="0" u="none" strike="noStrike" kern="0" cap="none" spc="0" normalizeH="0" baseline="0" noProof="0" dirty="0">
                <a:ln>
                  <a:noFill/>
                </a:ln>
                <a:solidFill>
                  <a:schemeClr val="bg1">
                    <a:lumMod val="50000"/>
                  </a:schemeClr>
                </a:solidFill>
                <a:effectLst/>
                <a:uLnTx/>
                <a:uFillTx/>
                <a:latin typeface="Myriad Pro"/>
                <a:ea typeface="方正兰亭中黑简体" panose="02000000000000000000"/>
                <a:cs typeface="+mn-cs"/>
              </a:rPr>
              <a:t>Localized Production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rgbClr val="1F1F1F">
                    <a:lumMod val="90000"/>
                    <a:lumOff val="10000"/>
                  </a:srgbClr>
                </a:solidFill>
                <a:effectLst/>
                <a:uLnTx/>
                <a:uFillTx/>
                <a:latin typeface="Myriad Pro"/>
                <a:ea typeface="方正兰亭中黑简体" panose="02000000000000000000"/>
                <a:cs typeface="+mn-cs"/>
              </a:rPr>
              <a:t>Improve overseas reagent supply chain platform </a:t>
            </a:r>
          </a:p>
        </p:txBody>
      </p:sp>
      <p:pic>
        <p:nvPicPr>
          <p:cNvPr id="40" name="图片 39">
            <a:extLst>
              <a:ext uri="{FF2B5EF4-FFF2-40B4-BE49-F238E27FC236}">
                <a16:creationId xmlns:a16="http://schemas.microsoft.com/office/drawing/2014/main" id="{D99F49C9-F306-4290-9907-8ED4B2BAB32A}"/>
              </a:ext>
            </a:extLst>
          </p:cNvPr>
          <p:cNvPicPr>
            <a:picLocks noChangeAspect="1"/>
          </p:cNvPicPr>
          <p:nvPr/>
        </p:nvPicPr>
        <p:blipFill rotWithShape="1">
          <a:blip r:embed="rId9"/>
          <a:srcRect l="56723" t="-755" r="22003" b="755"/>
          <a:stretch/>
        </p:blipFill>
        <p:spPr>
          <a:xfrm>
            <a:off x="8963667" y="4981440"/>
            <a:ext cx="724918" cy="724918"/>
          </a:xfrm>
          <a:prstGeom prst="rect">
            <a:avLst/>
          </a:prstGeom>
          <a:ln>
            <a:noFill/>
          </a:ln>
          <a:effectLst>
            <a:outerShdw blurRad="190500" algn="tl" rotWithShape="0">
              <a:srgbClr val="000000">
                <a:alpha val="70000"/>
              </a:srgbClr>
            </a:outerShdw>
          </a:effectLst>
        </p:spPr>
      </p:pic>
      <p:pic>
        <p:nvPicPr>
          <p:cNvPr id="42" name="图片 41">
            <a:extLst>
              <a:ext uri="{FF2B5EF4-FFF2-40B4-BE49-F238E27FC236}">
                <a16:creationId xmlns:a16="http://schemas.microsoft.com/office/drawing/2014/main" id="{0485C60C-67CC-4979-8072-EDC3864134C3}"/>
              </a:ext>
            </a:extLst>
          </p:cNvPr>
          <p:cNvPicPr>
            <a:picLocks noChangeAspect="1"/>
          </p:cNvPicPr>
          <p:nvPr/>
        </p:nvPicPr>
        <p:blipFill rotWithShape="1">
          <a:blip r:embed="rId10"/>
          <a:srcRect l="18957" r="969"/>
          <a:stretch/>
        </p:blipFill>
        <p:spPr>
          <a:xfrm>
            <a:off x="1308340" y="1878313"/>
            <a:ext cx="767900" cy="767900"/>
          </a:xfrm>
          <a:prstGeom prst="rect">
            <a:avLst/>
          </a:prstGeom>
          <a:ln>
            <a:noFill/>
          </a:ln>
          <a:effectLst>
            <a:outerShdw blurRad="190500" algn="tl" rotWithShape="0">
              <a:srgbClr val="000000">
                <a:alpha val="70000"/>
              </a:srgbClr>
            </a:outerShdw>
          </a:effectLst>
        </p:spPr>
      </p:pic>
      <p:pic>
        <p:nvPicPr>
          <p:cNvPr id="43" name="图片 42">
            <a:extLst>
              <a:ext uri="{FF2B5EF4-FFF2-40B4-BE49-F238E27FC236}">
                <a16:creationId xmlns:a16="http://schemas.microsoft.com/office/drawing/2014/main" id="{EEBF9D3C-3200-455F-9E86-5B756158C4DE}"/>
              </a:ext>
            </a:extLst>
          </p:cNvPr>
          <p:cNvPicPr>
            <a:picLocks noChangeAspect="1"/>
          </p:cNvPicPr>
          <p:nvPr/>
        </p:nvPicPr>
        <p:blipFill rotWithShape="1">
          <a:blip r:embed="rId11"/>
          <a:srcRect l="29391" t="-658" r="3591" b="658"/>
          <a:stretch/>
        </p:blipFill>
        <p:spPr>
          <a:xfrm>
            <a:off x="1317819" y="2903539"/>
            <a:ext cx="755918" cy="755918"/>
          </a:xfrm>
          <a:prstGeom prst="rect">
            <a:avLst/>
          </a:prstGeom>
          <a:ln>
            <a:noFill/>
          </a:ln>
          <a:effectLst>
            <a:outerShdw blurRad="190500" algn="tl" rotWithShape="0">
              <a:srgbClr val="000000">
                <a:alpha val="70000"/>
              </a:srgbClr>
            </a:outerShdw>
          </a:effectLst>
        </p:spPr>
      </p:pic>
      <p:sp>
        <p:nvSpPr>
          <p:cNvPr id="44" name="文本框 43">
            <a:extLst>
              <a:ext uri="{FF2B5EF4-FFF2-40B4-BE49-F238E27FC236}">
                <a16:creationId xmlns:a16="http://schemas.microsoft.com/office/drawing/2014/main" id="{4C75F5C2-725C-422A-B32A-754DBFAF24A3}"/>
              </a:ext>
            </a:extLst>
          </p:cNvPr>
          <p:cNvSpPr txBox="1"/>
          <p:nvPr/>
        </p:nvSpPr>
        <p:spPr>
          <a:xfrm>
            <a:off x="2177141" y="1833967"/>
            <a:ext cx="1584176" cy="523220"/>
          </a:xfrm>
          <a:prstGeom prst="rect">
            <a:avLst/>
          </a:prstGeom>
          <a:noFill/>
        </p:spPr>
        <p:txBody>
          <a:bodyPr wrap="square" rtlCol="0">
            <a:spAutoFit/>
          </a:bodyPr>
          <a:lstStyle/>
          <a:p>
            <a:r>
              <a:rPr lang="en-US" altLang="zh-CN" sz="1600" dirty="0">
                <a:latin typeface="Myriad Pro" panose="020B0703030403020204" pitchFamily="34" charset="0"/>
              </a:rPr>
              <a:t>Shenzhen</a:t>
            </a:r>
          </a:p>
          <a:p>
            <a:r>
              <a:rPr lang="en-US" altLang="zh-CN" sz="1100" dirty="0">
                <a:latin typeface="Myriad Pro" panose="020B0703030403020204" pitchFamily="34" charset="0"/>
              </a:rPr>
              <a:t>Guangming Base</a:t>
            </a:r>
            <a:endParaRPr lang="zh-CN" altLang="en-US" sz="1100" dirty="0">
              <a:latin typeface="Myriad Pro" panose="020B0703030403020204" pitchFamily="34" charset="0"/>
            </a:endParaRPr>
          </a:p>
        </p:txBody>
      </p:sp>
      <p:sp>
        <p:nvSpPr>
          <p:cNvPr id="45" name="文本框 44">
            <a:extLst>
              <a:ext uri="{FF2B5EF4-FFF2-40B4-BE49-F238E27FC236}">
                <a16:creationId xmlns:a16="http://schemas.microsoft.com/office/drawing/2014/main" id="{F8ECE735-CDE1-4292-8660-C536317B7CB8}"/>
              </a:ext>
            </a:extLst>
          </p:cNvPr>
          <p:cNvSpPr txBox="1"/>
          <p:nvPr/>
        </p:nvSpPr>
        <p:spPr>
          <a:xfrm>
            <a:off x="2213824" y="2853893"/>
            <a:ext cx="1584176" cy="523220"/>
          </a:xfrm>
          <a:prstGeom prst="rect">
            <a:avLst/>
          </a:prstGeom>
          <a:noFill/>
        </p:spPr>
        <p:txBody>
          <a:bodyPr wrap="square" rtlCol="0">
            <a:spAutoFit/>
          </a:bodyPr>
          <a:lstStyle/>
          <a:p>
            <a:r>
              <a:rPr lang="en-US" altLang="zh-CN" sz="1600" dirty="0">
                <a:latin typeface="Myriad Pro" panose="020B0703030403020204" pitchFamily="34" charset="0"/>
              </a:rPr>
              <a:t>Nanjing</a:t>
            </a:r>
          </a:p>
          <a:p>
            <a:r>
              <a:rPr lang="en-US" altLang="zh-CN" sz="1100" dirty="0">
                <a:latin typeface="Myriad Pro" panose="020B0703030403020204" pitchFamily="34" charset="0"/>
              </a:rPr>
              <a:t>Production Base</a:t>
            </a:r>
            <a:endParaRPr lang="zh-CN" altLang="en-US" sz="1100" dirty="0">
              <a:latin typeface="Myriad Pro" panose="020B0703030403020204" pitchFamily="34" charset="0"/>
            </a:endParaRPr>
          </a:p>
        </p:txBody>
      </p:sp>
      <p:sp>
        <p:nvSpPr>
          <p:cNvPr id="46" name="文本框 45">
            <a:extLst>
              <a:ext uri="{FF2B5EF4-FFF2-40B4-BE49-F238E27FC236}">
                <a16:creationId xmlns:a16="http://schemas.microsoft.com/office/drawing/2014/main" id="{3B8707DB-FA03-44BC-A26C-BFF5F8D52FA0}"/>
              </a:ext>
            </a:extLst>
          </p:cNvPr>
          <p:cNvSpPr txBox="1"/>
          <p:nvPr/>
        </p:nvSpPr>
        <p:spPr>
          <a:xfrm>
            <a:off x="2086383" y="3332498"/>
            <a:ext cx="2426864" cy="369332"/>
          </a:xfrm>
          <a:prstGeom prst="rect">
            <a:avLst/>
          </a:prstGeom>
          <a:noFill/>
        </p:spPr>
        <p:txBody>
          <a:bodyPr wrap="square" rtlCol="0">
            <a:spAutoFit/>
          </a:bodyPr>
          <a:lstStyle/>
          <a:p>
            <a:pPr marL="171450" indent="-171450">
              <a:buFont typeface="Arial" panose="020B0604020202020204" pitchFamily="34" charset="0"/>
              <a:buChar char="•"/>
            </a:pPr>
            <a:r>
              <a:rPr lang="en-US" altLang="zh-CN" sz="900" dirty="0">
                <a:solidFill>
                  <a:schemeClr val="tx1">
                    <a:lumMod val="50000"/>
                    <a:lumOff val="50000"/>
                  </a:schemeClr>
                </a:solidFill>
                <a:latin typeface="Myriad Pro" panose="020B0703030403020204" pitchFamily="34" charset="0"/>
              </a:rPr>
              <a:t>Main Product lines  - domestic</a:t>
            </a:r>
          </a:p>
          <a:p>
            <a:r>
              <a:rPr lang="en-US" altLang="zh-CN" sz="900" dirty="0">
                <a:solidFill>
                  <a:schemeClr val="tx1">
                    <a:lumMod val="50000"/>
                    <a:lumOff val="50000"/>
                  </a:schemeClr>
                </a:solidFill>
                <a:latin typeface="Myriad Pro" panose="020B0703030403020204" pitchFamily="34" charset="0"/>
              </a:rPr>
              <a:t>       hematology </a:t>
            </a:r>
            <a:r>
              <a:rPr lang="en-US" altLang="zh-CN" sz="900" dirty="0" err="1">
                <a:solidFill>
                  <a:schemeClr val="tx1">
                    <a:lumMod val="50000"/>
                    <a:lumOff val="50000"/>
                  </a:schemeClr>
                </a:solidFill>
                <a:latin typeface="Myriad Pro" panose="020B0703030403020204" pitchFamily="34" charset="0"/>
              </a:rPr>
              <a:t>ragent</a:t>
            </a:r>
            <a:endParaRPr lang="zh-CN" altLang="en-US" sz="900" dirty="0">
              <a:solidFill>
                <a:schemeClr val="tx1">
                  <a:lumMod val="50000"/>
                  <a:lumOff val="50000"/>
                </a:schemeClr>
              </a:solidFill>
              <a:latin typeface="Myriad Pro" panose="020B0703030403020204" pitchFamily="34" charset="0"/>
            </a:endParaRPr>
          </a:p>
        </p:txBody>
      </p:sp>
      <p:sp>
        <p:nvSpPr>
          <p:cNvPr id="47" name="文本框 46">
            <a:extLst>
              <a:ext uri="{FF2B5EF4-FFF2-40B4-BE49-F238E27FC236}">
                <a16:creationId xmlns:a16="http://schemas.microsoft.com/office/drawing/2014/main" id="{6A4329C1-15B7-4D4C-8014-990481B236ED}"/>
              </a:ext>
            </a:extLst>
          </p:cNvPr>
          <p:cNvSpPr txBox="1"/>
          <p:nvPr/>
        </p:nvSpPr>
        <p:spPr>
          <a:xfrm>
            <a:off x="2154085" y="2330673"/>
            <a:ext cx="2426864" cy="230832"/>
          </a:xfrm>
          <a:prstGeom prst="rect">
            <a:avLst/>
          </a:prstGeom>
          <a:noFill/>
        </p:spPr>
        <p:txBody>
          <a:bodyPr wrap="square" rtlCol="0">
            <a:spAutoFit/>
          </a:bodyPr>
          <a:lstStyle/>
          <a:p>
            <a:pPr marL="171450" indent="-171450">
              <a:buFont typeface="Arial" panose="020B0604020202020204" pitchFamily="34" charset="0"/>
              <a:buChar char="•"/>
            </a:pPr>
            <a:r>
              <a:rPr lang="en-US" altLang="zh-CN" sz="900" dirty="0">
                <a:solidFill>
                  <a:schemeClr val="tx1">
                    <a:lumMod val="50000"/>
                    <a:lumOff val="50000"/>
                  </a:schemeClr>
                </a:solidFill>
                <a:latin typeface="Myriad Pro" panose="020B0703030403020204" pitchFamily="34" charset="0"/>
              </a:rPr>
              <a:t>Major Production base</a:t>
            </a:r>
            <a:endParaRPr lang="zh-CN" altLang="en-US" sz="900" dirty="0">
              <a:solidFill>
                <a:schemeClr val="tx1">
                  <a:lumMod val="50000"/>
                  <a:lumOff val="50000"/>
                </a:schemeClr>
              </a:solidFill>
              <a:latin typeface="Myriad Pro" panose="020B0703030403020204" pitchFamily="34" charset="0"/>
            </a:endParaRPr>
          </a:p>
        </p:txBody>
      </p:sp>
      <p:sp>
        <p:nvSpPr>
          <p:cNvPr id="48" name="文本框 47">
            <a:extLst>
              <a:ext uri="{FF2B5EF4-FFF2-40B4-BE49-F238E27FC236}">
                <a16:creationId xmlns:a16="http://schemas.microsoft.com/office/drawing/2014/main" id="{2CED6537-5445-477E-8C71-57383E570EA4}"/>
              </a:ext>
            </a:extLst>
          </p:cNvPr>
          <p:cNvSpPr txBox="1"/>
          <p:nvPr/>
        </p:nvSpPr>
        <p:spPr>
          <a:xfrm>
            <a:off x="2236358" y="3922428"/>
            <a:ext cx="1584176" cy="523220"/>
          </a:xfrm>
          <a:prstGeom prst="rect">
            <a:avLst/>
          </a:prstGeom>
          <a:noFill/>
        </p:spPr>
        <p:txBody>
          <a:bodyPr wrap="square" rtlCol="0">
            <a:spAutoFit/>
          </a:bodyPr>
          <a:lstStyle/>
          <a:p>
            <a:r>
              <a:rPr lang="en-US" altLang="zh-CN" sz="1600" dirty="0">
                <a:latin typeface="Myriad Pro" panose="020B0703030403020204" pitchFamily="34" charset="0"/>
              </a:rPr>
              <a:t>Shanghai</a:t>
            </a:r>
          </a:p>
          <a:p>
            <a:r>
              <a:rPr lang="en-US" altLang="zh-CN" sz="1100" dirty="0">
                <a:latin typeface="Myriad Pro" panose="020B0703030403020204" pitchFamily="34" charset="0"/>
              </a:rPr>
              <a:t>Production Base</a:t>
            </a:r>
            <a:endParaRPr lang="zh-CN" altLang="en-US" sz="1100" dirty="0">
              <a:latin typeface="Myriad Pro" panose="020B0703030403020204" pitchFamily="34" charset="0"/>
            </a:endParaRPr>
          </a:p>
        </p:txBody>
      </p:sp>
      <p:sp>
        <p:nvSpPr>
          <p:cNvPr id="49" name="文本框 48">
            <a:extLst>
              <a:ext uri="{FF2B5EF4-FFF2-40B4-BE49-F238E27FC236}">
                <a16:creationId xmlns:a16="http://schemas.microsoft.com/office/drawing/2014/main" id="{6346870A-B50D-418A-9D1A-2D670F5BCD33}"/>
              </a:ext>
            </a:extLst>
          </p:cNvPr>
          <p:cNvSpPr txBox="1"/>
          <p:nvPr/>
        </p:nvSpPr>
        <p:spPr>
          <a:xfrm>
            <a:off x="2236358" y="4928668"/>
            <a:ext cx="1584176" cy="523220"/>
          </a:xfrm>
          <a:prstGeom prst="rect">
            <a:avLst/>
          </a:prstGeom>
          <a:noFill/>
        </p:spPr>
        <p:txBody>
          <a:bodyPr wrap="square" rtlCol="0">
            <a:spAutoFit/>
          </a:bodyPr>
          <a:lstStyle/>
          <a:p>
            <a:r>
              <a:rPr lang="en-US" altLang="zh-CN" sz="1600" dirty="0">
                <a:latin typeface="Myriad Pro" panose="020B0703030403020204" pitchFamily="34" charset="0"/>
              </a:rPr>
              <a:t>Changsha</a:t>
            </a:r>
          </a:p>
          <a:p>
            <a:r>
              <a:rPr lang="en-US" altLang="zh-CN" sz="1100" dirty="0">
                <a:latin typeface="Myriad Pro" panose="020B0703030403020204" pitchFamily="34" charset="0"/>
              </a:rPr>
              <a:t>Production Base</a:t>
            </a:r>
            <a:endParaRPr lang="zh-CN" altLang="en-US" sz="1100" dirty="0">
              <a:latin typeface="Myriad Pro" panose="020B0703030403020204" pitchFamily="34" charset="0"/>
            </a:endParaRPr>
          </a:p>
        </p:txBody>
      </p:sp>
      <p:sp>
        <p:nvSpPr>
          <p:cNvPr id="50" name="文本框 49">
            <a:extLst>
              <a:ext uri="{FF2B5EF4-FFF2-40B4-BE49-F238E27FC236}">
                <a16:creationId xmlns:a16="http://schemas.microsoft.com/office/drawing/2014/main" id="{8961EF1B-5D4F-46FB-9067-E372F3FBE446}"/>
              </a:ext>
            </a:extLst>
          </p:cNvPr>
          <p:cNvSpPr txBox="1"/>
          <p:nvPr/>
        </p:nvSpPr>
        <p:spPr>
          <a:xfrm>
            <a:off x="2111371" y="4385581"/>
            <a:ext cx="2426864" cy="369332"/>
          </a:xfrm>
          <a:prstGeom prst="rect">
            <a:avLst/>
          </a:prstGeom>
          <a:noFill/>
        </p:spPr>
        <p:txBody>
          <a:bodyPr wrap="square" rtlCol="0">
            <a:spAutoFit/>
          </a:bodyPr>
          <a:lstStyle/>
          <a:p>
            <a:pPr marL="171450" indent="-171450">
              <a:buFont typeface="Arial" panose="020B0604020202020204" pitchFamily="34" charset="0"/>
              <a:buChar char="•"/>
            </a:pPr>
            <a:r>
              <a:rPr lang="en-US" altLang="zh-CN" sz="900" dirty="0">
                <a:solidFill>
                  <a:schemeClr val="tx1">
                    <a:lumMod val="50000"/>
                    <a:lumOff val="50000"/>
                  </a:schemeClr>
                </a:solidFill>
                <a:latin typeface="Myriad Pro" panose="020B0703030403020204" pitchFamily="34" charset="0"/>
              </a:rPr>
              <a:t>Focus on production of coagulation</a:t>
            </a:r>
          </a:p>
          <a:p>
            <a:r>
              <a:rPr lang="en-US" altLang="zh-CN" sz="900" dirty="0">
                <a:solidFill>
                  <a:schemeClr val="tx1">
                    <a:lumMod val="50000"/>
                    <a:lumOff val="50000"/>
                  </a:schemeClr>
                </a:solidFill>
                <a:latin typeface="Myriad Pro" panose="020B0703030403020204" pitchFamily="34" charset="0"/>
              </a:rPr>
              <a:t>       reagents</a:t>
            </a:r>
            <a:endParaRPr lang="zh-CN" altLang="en-US" sz="900" dirty="0">
              <a:solidFill>
                <a:schemeClr val="tx1">
                  <a:lumMod val="50000"/>
                  <a:lumOff val="50000"/>
                </a:schemeClr>
              </a:solidFill>
              <a:latin typeface="Myriad Pro" panose="020B0703030403020204" pitchFamily="34" charset="0"/>
            </a:endParaRPr>
          </a:p>
        </p:txBody>
      </p:sp>
      <p:sp>
        <p:nvSpPr>
          <p:cNvPr id="51" name="文本框 50">
            <a:extLst>
              <a:ext uri="{FF2B5EF4-FFF2-40B4-BE49-F238E27FC236}">
                <a16:creationId xmlns:a16="http://schemas.microsoft.com/office/drawing/2014/main" id="{9C6EC9A4-F303-44D0-B6FF-A409C12A2BAF}"/>
              </a:ext>
            </a:extLst>
          </p:cNvPr>
          <p:cNvSpPr txBox="1"/>
          <p:nvPr/>
        </p:nvSpPr>
        <p:spPr>
          <a:xfrm>
            <a:off x="2099553" y="5426522"/>
            <a:ext cx="2426864" cy="646331"/>
          </a:xfrm>
          <a:prstGeom prst="rect">
            <a:avLst/>
          </a:prstGeom>
          <a:noFill/>
        </p:spPr>
        <p:txBody>
          <a:bodyPr wrap="square" rtlCol="0">
            <a:spAutoFit/>
          </a:bodyPr>
          <a:lstStyle/>
          <a:p>
            <a:pPr marL="171450" indent="-171450">
              <a:buFont typeface="Arial" panose="020B0604020202020204" pitchFamily="34" charset="0"/>
              <a:buChar char="•"/>
            </a:pPr>
            <a:r>
              <a:rPr lang="en-US" altLang="zh-CN" sz="900" dirty="0">
                <a:solidFill>
                  <a:schemeClr val="tx1">
                    <a:lumMod val="50000"/>
                    <a:lumOff val="50000"/>
                  </a:schemeClr>
                </a:solidFill>
                <a:latin typeface="Myriad Pro" panose="020B0703030403020204" pitchFamily="34" charset="0"/>
              </a:rPr>
              <a:t>Focus on production of microbiology</a:t>
            </a:r>
          </a:p>
          <a:p>
            <a:r>
              <a:rPr lang="en-US" altLang="zh-CN" sz="900" dirty="0">
                <a:solidFill>
                  <a:schemeClr val="tx1">
                    <a:lumMod val="50000"/>
                    <a:lumOff val="50000"/>
                  </a:schemeClr>
                </a:solidFill>
                <a:latin typeface="Myriad Pro" panose="020B0703030403020204" pitchFamily="34" charset="0"/>
              </a:rPr>
              <a:t>        testing kits, microbiology blood</a:t>
            </a:r>
          </a:p>
          <a:p>
            <a:r>
              <a:rPr lang="en-US" altLang="zh-CN" sz="900" dirty="0">
                <a:solidFill>
                  <a:schemeClr val="tx1">
                    <a:lumMod val="50000"/>
                    <a:lumOff val="50000"/>
                  </a:schemeClr>
                </a:solidFill>
                <a:latin typeface="Myriad Pro" panose="020B0703030403020204" pitchFamily="34" charset="0"/>
              </a:rPr>
              <a:t>        culture bottles</a:t>
            </a:r>
          </a:p>
          <a:p>
            <a:endParaRPr lang="zh-CN" altLang="en-US" sz="900" dirty="0">
              <a:solidFill>
                <a:schemeClr val="tx1">
                  <a:lumMod val="50000"/>
                  <a:lumOff val="50000"/>
                </a:schemeClr>
              </a:solidFill>
              <a:latin typeface="Myriad Pro" panose="020B0703030403020204" pitchFamily="34" charset="0"/>
            </a:endParaRPr>
          </a:p>
        </p:txBody>
      </p:sp>
      <p:pic>
        <p:nvPicPr>
          <p:cNvPr id="52" name="图片 51">
            <a:extLst>
              <a:ext uri="{FF2B5EF4-FFF2-40B4-BE49-F238E27FC236}">
                <a16:creationId xmlns:a16="http://schemas.microsoft.com/office/drawing/2014/main" id="{76FE2BC3-67FA-434F-A99A-66A0D3333539}"/>
              </a:ext>
            </a:extLst>
          </p:cNvPr>
          <p:cNvPicPr>
            <a:picLocks noChangeAspect="1"/>
          </p:cNvPicPr>
          <p:nvPr/>
        </p:nvPicPr>
        <p:blipFill rotWithShape="1">
          <a:blip r:embed="rId12"/>
          <a:srcRect l="19394" t="-391" r="31656" b="391"/>
          <a:stretch/>
        </p:blipFill>
        <p:spPr>
          <a:xfrm>
            <a:off x="1332435" y="4021398"/>
            <a:ext cx="755918" cy="755918"/>
          </a:xfrm>
          <a:prstGeom prst="rect">
            <a:avLst/>
          </a:prstGeom>
          <a:ln>
            <a:noFill/>
          </a:ln>
          <a:effectLst>
            <a:outerShdw blurRad="190500" algn="tl" rotWithShape="0">
              <a:srgbClr val="000000">
                <a:alpha val="70000"/>
              </a:srgbClr>
            </a:outerShdw>
          </a:effectLst>
        </p:spPr>
      </p:pic>
      <p:pic>
        <p:nvPicPr>
          <p:cNvPr id="53" name="图片 52">
            <a:extLst>
              <a:ext uri="{FF2B5EF4-FFF2-40B4-BE49-F238E27FC236}">
                <a16:creationId xmlns:a16="http://schemas.microsoft.com/office/drawing/2014/main" id="{89DEA86D-C5E1-42B9-8C3F-012A14AC6B8E}"/>
              </a:ext>
            </a:extLst>
          </p:cNvPr>
          <p:cNvPicPr>
            <a:picLocks noChangeAspect="1"/>
          </p:cNvPicPr>
          <p:nvPr/>
        </p:nvPicPr>
        <p:blipFill rotWithShape="1">
          <a:blip r:embed="rId13"/>
          <a:srcRect l="6033" r="6033"/>
          <a:stretch/>
        </p:blipFill>
        <p:spPr>
          <a:xfrm>
            <a:off x="1321079" y="5002029"/>
            <a:ext cx="767274" cy="767274"/>
          </a:xfrm>
          <a:prstGeom prst="rect">
            <a:avLst/>
          </a:prstGeom>
          <a:ln>
            <a:noFill/>
          </a:ln>
          <a:effectLst>
            <a:outerShdw blurRad="190500" algn="tl" rotWithShape="0">
              <a:srgbClr val="000000">
                <a:alpha val="70000"/>
              </a:srgbClr>
            </a:outerShdw>
          </a:effectLst>
        </p:spPr>
      </p:pic>
      <p:pic>
        <p:nvPicPr>
          <p:cNvPr id="2" name="图片 1">
            <a:extLst>
              <a:ext uri="{FF2B5EF4-FFF2-40B4-BE49-F238E27FC236}">
                <a16:creationId xmlns:a16="http://schemas.microsoft.com/office/drawing/2014/main" id="{572DD1E8-DEDB-4A94-8BEA-47BB20057463}"/>
              </a:ext>
            </a:extLst>
          </p:cNvPr>
          <p:cNvPicPr>
            <a:picLocks noChangeAspect="1"/>
          </p:cNvPicPr>
          <p:nvPr/>
        </p:nvPicPr>
        <p:blipFill>
          <a:blip r:embed="rId14"/>
          <a:stretch>
            <a:fillRect/>
          </a:stretch>
        </p:blipFill>
        <p:spPr>
          <a:xfrm>
            <a:off x="8936827" y="3999196"/>
            <a:ext cx="806221" cy="52322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4403588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9D500450-8FD4-45AC-893C-F8AD7BB48F55}"/>
              </a:ext>
            </a:extLst>
          </p:cNvPr>
          <p:cNvSpPr>
            <a:spLocks noGrp="1"/>
          </p:cNvSpPr>
          <p:nvPr>
            <p:ph type="sldNum" sz="quarter" idx="16"/>
          </p:nvPr>
        </p:nvSpPr>
        <p:spPr/>
        <p:txBody>
          <a:bodyPr/>
          <a:lstStyle/>
          <a:p>
            <a:fld id="{F6D7BC97-55FE-4309-BBAE-EA3D80F9515E}" type="slidenum">
              <a:rPr lang="fr-FR" sz="1400" b="0" smtClean="0"/>
              <a:pPr/>
              <a:t>8</a:t>
            </a:fld>
            <a:r>
              <a:rPr lang="fr-FR"/>
              <a:t> </a:t>
            </a:r>
            <a:endParaRPr lang="fr-FR" dirty="0"/>
          </a:p>
        </p:txBody>
      </p:sp>
      <p:sp>
        <p:nvSpPr>
          <p:cNvPr id="5" name="日期占位符 4">
            <a:extLst>
              <a:ext uri="{FF2B5EF4-FFF2-40B4-BE49-F238E27FC236}">
                <a16:creationId xmlns:a16="http://schemas.microsoft.com/office/drawing/2014/main" id="{B22A2459-ED7E-4859-BD58-93A4E94722F4}"/>
              </a:ext>
            </a:extLst>
          </p:cNvPr>
          <p:cNvSpPr>
            <a:spLocks noGrp="1"/>
          </p:cNvSpPr>
          <p:nvPr>
            <p:ph type="dt" sz="half" idx="2"/>
          </p:nvPr>
        </p:nvSpPr>
        <p:spPr/>
        <p:txBody>
          <a:bodyPr/>
          <a:lstStyle/>
          <a:p>
            <a:r>
              <a:rPr lang="en-US"/>
              <a:t>Hybrid Joint Meeting                               2 - 6 December 2024</a:t>
            </a:r>
            <a:endParaRPr lang="en-GB" dirty="0"/>
          </a:p>
        </p:txBody>
      </p:sp>
      <p:pic>
        <p:nvPicPr>
          <p:cNvPr id="6" name="图片 5">
            <a:extLst>
              <a:ext uri="{FF2B5EF4-FFF2-40B4-BE49-F238E27FC236}">
                <a16:creationId xmlns:a16="http://schemas.microsoft.com/office/drawing/2014/main" id="{A0448859-7241-4140-968C-F6DF40F5433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7552" b="9313"/>
          <a:stretch/>
        </p:blipFill>
        <p:spPr>
          <a:xfrm>
            <a:off x="0" y="584683"/>
            <a:ext cx="12192000" cy="5701444"/>
          </a:xfrm>
          <a:prstGeom prst="rect">
            <a:avLst/>
          </a:prstGeom>
        </p:spPr>
      </p:pic>
      <p:sp>
        <p:nvSpPr>
          <p:cNvPr id="7" name="内容占位符 5">
            <a:extLst>
              <a:ext uri="{FF2B5EF4-FFF2-40B4-BE49-F238E27FC236}">
                <a16:creationId xmlns:a16="http://schemas.microsoft.com/office/drawing/2014/main" id="{E19B73F8-5BB2-4ED4-B5AF-A48B03177E45}"/>
              </a:ext>
            </a:extLst>
          </p:cNvPr>
          <p:cNvSpPr txBox="1">
            <a:spLocks/>
          </p:cNvSpPr>
          <p:nvPr/>
        </p:nvSpPr>
        <p:spPr>
          <a:xfrm>
            <a:off x="488827" y="1340768"/>
            <a:ext cx="4551056" cy="3668319"/>
          </a:xfrm>
          <a:prstGeom prst="rect">
            <a:avLst/>
          </a:prstGeom>
          <a:effectLst>
            <a:outerShdw blurRad="101600" dist="25400" dir="2700000" algn="tl" rotWithShape="0">
              <a:srgbClr val="000000">
                <a:alpha val="80000"/>
              </a:srgbClr>
            </a:outerShdw>
          </a:effectLst>
        </p:spPr>
        <p:txBody>
          <a:bodyPr>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1200" kern="1200">
                <a:solidFill>
                  <a:schemeClr val="tx2"/>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altLang="zh-CN" sz="1600" b="0" i="0" u="none" strike="noStrike" kern="1200" cap="none" spc="0" normalizeH="0" baseline="0" noProof="0" dirty="0">
                <a:ln>
                  <a:noFill/>
                </a:ln>
                <a:solidFill>
                  <a:srgbClr val="FFFFFF"/>
                </a:solidFill>
                <a:effectLst/>
                <a:uLnTx/>
                <a:uFillTx/>
                <a:latin typeface="Myriad Pro"/>
                <a:ea typeface="微软雅黑"/>
                <a:cs typeface="+mn-cs"/>
              </a:rPr>
              <a:t>VISION</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altLang="zh-CN" sz="2000" b="1" i="0" u="none" strike="noStrike" kern="1200" cap="none" spc="0" normalizeH="0" baseline="0" noProof="0" dirty="0">
                <a:ln>
                  <a:noFill/>
                </a:ln>
                <a:solidFill>
                  <a:srgbClr val="FFFFFF"/>
                </a:solidFill>
                <a:effectLst/>
                <a:uLnTx/>
                <a:uFillTx/>
                <a:latin typeface="Myriad Pro"/>
                <a:ea typeface="微软雅黑"/>
                <a:cs typeface="+mn-cs"/>
              </a:rPr>
              <a:t>Better healthcare for all</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en-US" altLang="zh-CN" sz="1800" b="0" i="0" u="none" strike="noStrike" kern="1200" cap="none" spc="0" normalizeH="0" baseline="0" noProof="0" dirty="0">
              <a:ln>
                <a:noFill/>
              </a:ln>
              <a:solidFill>
                <a:srgbClr val="FFFFFF"/>
              </a:solidFill>
              <a:effectLst/>
              <a:uLnTx/>
              <a:uFillTx/>
              <a:latin typeface="Myriad Pro"/>
              <a:ea typeface="微软雅黑"/>
              <a:cs typeface="+mn-cs"/>
            </a:endParaRP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altLang="zh-CN" sz="1600" b="0" i="0" u="none" strike="noStrike" kern="1200" cap="none" spc="0" normalizeH="0" baseline="0" noProof="0" dirty="0">
                <a:ln>
                  <a:noFill/>
                </a:ln>
                <a:solidFill>
                  <a:srgbClr val="FFFFFF"/>
                </a:solidFill>
                <a:effectLst/>
                <a:uLnTx/>
                <a:uFillTx/>
                <a:latin typeface="Myriad Pro"/>
                <a:ea typeface="微软雅黑"/>
                <a:cs typeface="+mn-cs"/>
              </a:rPr>
              <a:t>MISSION</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altLang="zh-CN" sz="2000" b="1" i="0" u="none" strike="noStrike" kern="1200" cap="none" spc="0" normalizeH="0" baseline="0" noProof="0" dirty="0">
                <a:ln>
                  <a:noFill/>
                </a:ln>
                <a:solidFill>
                  <a:srgbClr val="FFFFFF"/>
                </a:solidFill>
                <a:effectLst/>
                <a:uLnTx/>
                <a:uFillTx/>
                <a:latin typeface="Myriad Pro"/>
                <a:ea typeface="微软雅黑"/>
                <a:cs typeface="+mn-cs"/>
              </a:rPr>
              <a:t>Advance medical technologies to make healthcare more accessible</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en-US" altLang="zh-CN" sz="1800" b="0" i="0" u="none" strike="noStrike" kern="1200" cap="none" spc="0" normalizeH="0" baseline="0" noProof="0" dirty="0">
              <a:ln>
                <a:noFill/>
              </a:ln>
              <a:solidFill>
                <a:srgbClr val="FFFFFF"/>
              </a:solidFill>
              <a:effectLst/>
              <a:uLnTx/>
              <a:uFillTx/>
              <a:latin typeface="Myriad Pro"/>
              <a:ea typeface="微软雅黑"/>
              <a:cs typeface="+mn-cs"/>
            </a:endParaRP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altLang="zh-CN" sz="1600" b="0" i="0" u="none" strike="noStrike" kern="1200" cap="none" spc="0" normalizeH="0" baseline="0" noProof="0" dirty="0">
                <a:ln>
                  <a:noFill/>
                </a:ln>
                <a:solidFill>
                  <a:srgbClr val="FFFFFF"/>
                </a:solidFill>
                <a:effectLst/>
                <a:uLnTx/>
                <a:uFillTx/>
                <a:latin typeface="Myriad Pro"/>
                <a:ea typeface="微软雅黑"/>
                <a:cs typeface="+mn-cs"/>
              </a:rPr>
              <a:t>CORE VALUES</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altLang="zh-CN" sz="2000" b="1" i="0" u="none" strike="noStrike" kern="1200" cap="none" spc="0" normalizeH="0" baseline="0" noProof="0" dirty="0">
                <a:ln>
                  <a:noFill/>
                </a:ln>
                <a:solidFill>
                  <a:srgbClr val="FFFFFF"/>
                </a:solidFill>
                <a:effectLst/>
                <a:uLnTx/>
                <a:uFillTx/>
                <a:latin typeface="Myriad Pro"/>
                <a:ea typeface="微软雅黑"/>
                <a:cs typeface="+mn-cs"/>
              </a:rPr>
              <a:t>Align with our customers</a:t>
            </a:r>
            <a:br>
              <a:rPr kumimoji="0" lang="en-US" altLang="zh-CN" sz="2000" b="1" i="0" u="none" strike="noStrike" kern="1200" cap="none" spc="0" normalizeH="0" baseline="0" noProof="0" dirty="0">
                <a:ln>
                  <a:noFill/>
                </a:ln>
                <a:solidFill>
                  <a:srgbClr val="FFFFFF"/>
                </a:solidFill>
                <a:effectLst/>
                <a:uLnTx/>
                <a:uFillTx/>
                <a:latin typeface="Myriad Pro"/>
                <a:ea typeface="微软雅黑"/>
                <a:cs typeface="+mn-cs"/>
              </a:rPr>
            </a:br>
            <a:r>
              <a:rPr kumimoji="0" lang="en-US" altLang="zh-CN" sz="2000" b="1" i="0" u="none" strike="noStrike" kern="1200" cap="none" spc="0" normalizeH="0" baseline="0" noProof="0" dirty="0">
                <a:ln>
                  <a:noFill/>
                </a:ln>
                <a:solidFill>
                  <a:srgbClr val="FFFFFF"/>
                </a:solidFill>
                <a:effectLst/>
                <a:uLnTx/>
                <a:uFillTx/>
                <a:latin typeface="Myriad Pro"/>
                <a:ea typeface="微软雅黑"/>
                <a:cs typeface="+mn-cs"/>
              </a:rPr>
              <a:t>Value and enrich our people</a:t>
            </a:r>
            <a:br>
              <a:rPr kumimoji="0" lang="en-US" altLang="zh-CN" sz="2000" b="1" i="0" u="none" strike="noStrike" kern="1200" cap="none" spc="0" normalizeH="0" baseline="0" noProof="0" dirty="0">
                <a:ln>
                  <a:noFill/>
                </a:ln>
                <a:solidFill>
                  <a:srgbClr val="FFFFFF"/>
                </a:solidFill>
                <a:effectLst/>
                <a:uLnTx/>
                <a:uFillTx/>
                <a:latin typeface="Myriad Pro"/>
                <a:ea typeface="微软雅黑"/>
                <a:cs typeface="+mn-cs"/>
              </a:rPr>
            </a:br>
            <a:r>
              <a:rPr kumimoji="0" lang="en-US" altLang="zh-CN" sz="2000" b="1" i="0" u="none" strike="noStrike" kern="1200" cap="none" spc="0" normalizeH="0" baseline="0" noProof="0" dirty="0">
                <a:ln>
                  <a:noFill/>
                </a:ln>
                <a:solidFill>
                  <a:srgbClr val="FFFFFF"/>
                </a:solidFill>
                <a:effectLst/>
                <a:uLnTx/>
                <a:uFillTx/>
                <a:latin typeface="Myriad Pro"/>
                <a:ea typeface="微软雅黑"/>
                <a:cs typeface="+mn-cs"/>
              </a:rPr>
              <a:t>Be precise and practical</a:t>
            </a:r>
            <a:br>
              <a:rPr kumimoji="0" lang="en-US" altLang="zh-CN" sz="2000" b="1" i="0" u="none" strike="noStrike" kern="1200" cap="none" spc="0" normalizeH="0" baseline="0" noProof="0" dirty="0">
                <a:ln>
                  <a:noFill/>
                </a:ln>
                <a:solidFill>
                  <a:srgbClr val="FFFFFF"/>
                </a:solidFill>
                <a:effectLst/>
                <a:uLnTx/>
                <a:uFillTx/>
                <a:latin typeface="Myriad Pro"/>
                <a:ea typeface="微软雅黑"/>
                <a:cs typeface="+mn-cs"/>
              </a:rPr>
            </a:br>
            <a:r>
              <a:rPr kumimoji="0" lang="en-US" altLang="zh-CN" sz="2000" b="1" i="0" u="none" strike="noStrike" kern="1200" cap="none" spc="0" normalizeH="0" baseline="0" noProof="0" dirty="0">
                <a:ln>
                  <a:noFill/>
                </a:ln>
                <a:solidFill>
                  <a:srgbClr val="FFFFFF"/>
                </a:solidFill>
                <a:effectLst/>
                <a:uLnTx/>
                <a:uFillTx/>
                <a:latin typeface="Myriad Pro"/>
                <a:ea typeface="微软雅黑"/>
                <a:cs typeface="+mn-cs"/>
              </a:rPr>
              <a:t>Always forge ahead</a:t>
            </a:r>
          </a:p>
        </p:txBody>
      </p:sp>
    </p:spTree>
    <p:extLst>
      <p:ext uri="{BB962C8B-B14F-4D97-AF65-F5344CB8AC3E}">
        <p14:creationId xmlns:p14="http://schemas.microsoft.com/office/powerpoint/2010/main" val="10505707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4BD42F1-5BED-4B1D-87DC-082449B29CAD}"/>
              </a:ext>
            </a:extLst>
          </p:cNvPr>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6D7BC97-55FE-4309-BBAE-EA3D80F9515E}" type="slidenum">
              <a:rPr kumimoji="0" lang="fr-FR" sz="1400" b="0" i="0" u="none" strike="noStrike" kern="1200" cap="none" spc="0" normalizeH="0" baseline="0" noProof="0">
                <a:ln>
                  <a:noFill/>
                </a:ln>
                <a:solidFill>
                  <a:prstClr val="white"/>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9</a:t>
            </a:fld>
            <a:r>
              <a:rPr kumimoji="0" lang="fr-FR" sz="1800" b="1" i="0" u="none" strike="noStrike" kern="1200" cap="none" spc="0" normalizeH="0" baseline="0" noProof="0">
                <a:ln>
                  <a:noFill/>
                </a:ln>
                <a:solidFill>
                  <a:prstClr val="white"/>
                </a:solidFill>
                <a:effectLst/>
                <a:uLnTx/>
                <a:uFillTx/>
                <a:latin typeface="Arial" pitchFamily="34" charset="0"/>
                <a:ea typeface="+mn-ea"/>
                <a:cs typeface="Arial" pitchFamily="34" charset="0"/>
              </a:rPr>
              <a:t> </a:t>
            </a:r>
            <a:endParaRPr kumimoji="0" lang="fr-FR" sz="1800" b="1"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5" name="Date Placeholder 4">
            <a:extLst>
              <a:ext uri="{FF2B5EF4-FFF2-40B4-BE49-F238E27FC236}">
                <a16:creationId xmlns:a16="http://schemas.microsoft.com/office/drawing/2014/main" id="{E9746125-6529-4E1F-9213-6D0C65556D73}"/>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Arial"/>
                <a:ea typeface="+mn-ea"/>
              </a:rPr>
              <a:t>Hybrid Joint Meeting                               2 - 6 December 2024</a:t>
            </a:r>
            <a:endParaRPr kumimoji="0" lang="en-GB" sz="1000" b="0" i="0" u="none" strike="noStrike" kern="1200" cap="none" spc="0" normalizeH="0" baseline="0" noProof="0" dirty="0">
              <a:ln>
                <a:noFill/>
              </a:ln>
              <a:solidFill>
                <a:prstClr val="white"/>
              </a:solidFill>
              <a:effectLst/>
              <a:uLnTx/>
              <a:uFillTx/>
              <a:latin typeface="Arial"/>
              <a:ea typeface="+mn-ea"/>
            </a:endParaRPr>
          </a:p>
        </p:txBody>
      </p:sp>
      <p:pic>
        <p:nvPicPr>
          <p:cNvPr id="10" name="图片 9">
            <a:extLst>
              <a:ext uri="{FF2B5EF4-FFF2-40B4-BE49-F238E27FC236}">
                <a16:creationId xmlns:a16="http://schemas.microsoft.com/office/drawing/2014/main" id="{658AA6D8-8E95-48CB-8B97-27918E4B52C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08028" y="477773"/>
            <a:ext cx="1335666" cy="536640"/>
          </a:xfrm>
          <a:prstGeom prst="rect">
            <a:avLst/>
          </a:prstGeom>
        </p:spPr>
      </p:pic>
      <p:pic>
        <p:nvPicPr>
          <p:cNvPr id="11" name="图片 10">
            <a:extLst>
              <a:ext uri="{FF2B5EF4-FFF2-40B4-BE49-F238E27FC236}">
                <a16:creationId xmlns:a16="http://schemas.microsoft.com/office/drawing/2014/main" id="{E5F576EF-EF74-41E4-9065-EEBD1C2FE5C7}"/>
              </a:ext>
            </a:extLst>
          </p:cNvPr>
          <p:cNvPicPr>
            <a:picLocks noChangeAspect="1"/>
          </p:cNvPicPr>
          <p:nvPr/>
        </p:nvPicPr>
        <p:blipFill>
          <a:blip r:embed="rId3"/>
          <a:stretch>
            <a:fillRect/>
          </a:stretch>
        </p:blipFill>
        <p:spPr>
          <a:xfrm>
            <a:off x="-1" y="746456"/>
            <a:ext cx="12170775" cy="5058808"/>
          </a:xfrm>
          <a:prstGeom prst="rect">
            <a:avLst/>
          </a:prstGeom>
        </p:spPr>
      </p:pic>
    </p:spTree>
    <p:extLst>
      <p:ext uri="{BB962C8B-B14F-4D97-AF65-F5344CB8AC3E}">
        <p14:creationId xmlns:p14="http://schemas.microsoft.com/office/powerpoint/2010/main" val="1929957460"/>
      </p:ext>
    </p:extLst>
  </p:cSld>
  <p:clrMapOvr>
    <a:masterClrMapping/>
  </p:clrMapOvr>
</p:sld>
</file>

<file path=ppt/theme/theme1.xml><?xml version="1.0" encoding="utf-8"?>
<a:theme xmlns:a="http://schemas.openxmlformats.org/drawingml/2006/main" name="WHO PQ Metting Theme">
  <a:themeElements>
    <a:clrScheme name="Custom 1">
      <a:dk1>
        <a:srgbClr val="000000"/>
      </a:dk1>
      <a:lt1>
        <a:sysClr val="window" lastClr="FFFFFF"/>
      </a:lt1>
      <a:dk2>
        <a:srgbClr val="1F497D"/>
      </a:dk2>
      <a:lt2>
        <a:srgbClr val="EEECE1"/>
      </a:lt2>
      <a:accent1>
        <a:srgbClr val="008DD2"/>
      </a:accent1>
      <a:accent2>
        <a:srgbClr val="2C4B93"/>
      </a:accent2>
      <a:accent3>
        <a:srgbClr val="90C244"/>
      </a:accent3>
      <a:accent4>
        <a:srgbClr val="049885"/>
      </a:accent4>
      <a:accent5>
        <a:srgbClr val="6BB9E7"/>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WHO PQ Metting Theme">
  <a:themeElements>
    <a:clrScheme name="Custom 1">
      <a:dk1>
        <a:srgbClr val="000000"/>
      </a:dk1>
      <a:lt1>
        <a:sysClr val="window" lastClr="FFFFFF"/>
      </a:lt1>
      <a:dk2>
        <a:srgbClr val="1F497D"/>
      </a:dk2>
      <a:lt2>
        <a:srgbClr val="EEECE1"/>
      </a:lt2>
      <a:accent1>
        <a:srgbClr val="008DD2"/>
      </a:accent1>
      <a:accent2>
        <a:srgbClr val="2C4B93"/>
      </a:accent2>
      <a:accent3>
        <a:srgbClr val="90C244"/>
      </a:accent3>
      <a:accent4>
        <a:srgbClr val="049885"/>
      </a:accent4>
      <a:accent5>
        <a:srgbClr val="6BB9E7"/>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64BBF2B39037C4C9A5C54B881C05EA2" ma:contentTypeVersion="18" ma:contentTypeDescription="Create a new document." ma:contentTypeScope="" ma:versionID="8f821dd96e482bd9e36e8077e907a040">
  <xsd:schema xmlns:xsd="http://www.w3.org/2001/XMLSchema" xmlns:xs="http://www.w3.org/2001/XMLSchema" xmlns:p="http://schemas.microsoft.com/office/2006/metadata/properties" xmlns:ns2="579ceb87-92e2-4902-8f71-ce7a5d73a5ad" xmlns:ns3="ae86ce9e-126b-44a2-b9b0-81ed7a51d24e" targetNamespace="http://schemas.microsoft.com/office/2006/metadata/properties" ma:root="true" ma:fieldsID="f19d0c9c488114b6c2bdf06489a0d8d4" ns2:_="" ns3:_="">
    <xsd:import namespace="579ceb87-92e2-4902-8f71-ce7a5d73a5ad"/>
    <xsd:import namespace="ae86ce9e-126b-44a2-b9b0-81ed7a51d24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9ceb87-92e2-4902-8f71-ce7a5d73a5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a4eac88-8ae6-4a96-90c7-97bc93c844ef"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e86ce9e-126b-44a2-b9b0-81ed7a51d24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baac6822-0df5-4718-80a7-1a63c9f6f621}" ma:internalName="TaxCatchAll" ma:showField="CatchAllData" ma:web="ae86ce9e-126b-44a2-b9b0-81ed7a51d24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ae86ce9e-126b-44a2-b9b0-81ed7a51d24e" xsi:nil="true"/>
    <lcf76f155ced4ddcb4097134ff3c332f xmlns="579ceb87-92e2-4902-8f71-ce7a5d73a5ad">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44CC0D2-61E1-46DD-8283-96CEFA0B57BA}"/>
</file>

<file path=customXml/itemProps2.xml><?xml version="1.0" encoding="utf-8"?>
<ds:datastoreItem xmlns:ds="http://schemas.openxmlformats.org/officeDocument/2006/customXml" ds:itemID="{9670AF89-F12C-408B-A071-BD3667AA9DB7}">
  <ds:schemaRefs>
    <ds:schemaRef ds:uri="http://purl.org/dc/terms/"/>
    <ds:schemaRef ds:uri="http://schemas.microsoft.com/office/2006/metadata/properties"/>
    <ds:schemaRef ds:uri="http://purl.org/dc/dcmitype/"/>
    <ds:schemaRef ds:uri="http://schemas.microsoft.com/office/2006/documentManagement/types"/>
    <ds:schemaRef ds:uri="http://schemas.microsoft.com/office/infopath/2007/PartnerControls"/>
    <ds:schemaRef ds:uri="579ceb87-92e2-4902-8f71-ce7a5d73a5ad"/>
    <ds:schemaRef ds:uri="http://purl.org/dc/elements/1.1/"/>
    <ds:schemaRef ds:uri="http://www.w3.org/XML/1998/namespace"/>
    <ds:schemaRef ds:uri="http://schemas.openxmlformats.org/package/2006/metadata/core-properties"/>
    <ds:schemaRef ds:uri="ae86ce9e-126b-44a2-b9b0-81ed7a51d24e"/>
  </ds:schemaRefs>
</ds:datastoreItem>
</file>

<file path=customXml/itemProps3.xml><?xml version="1.0" encoding="utf-8"?>
<ds:datastoreItem xmlns:ds="http://schemas.openxmlformats.org/officeDocument/2006/customXml" ds:itemID="{574F3911-CD63-40AD-92C0-FA4B271D380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Default Theme.thmx</Template>
  <TotalTime>1861</TotalTime>
  <Words>993</Words>
  <Application>Microsoft Office PowerPoint</Application>
  <PresentationFormat>宽屏</PresentationFormat>
  <Paragraphs>164</Paragraphs>
  <Slides>9</Slides>
  <Notes>5</Notes>
  <HiddenSlides>0</HiddenSlides>
  <MMClips>0</MMClips>
  <ScaleCrop>false</ScaleCrop>
  <HeadingPairs>
    <vt:vector size="6" baseType="variant">
      <vt:variant>
        <vt:lpstr>已用的字体</vt:lpstr>
      </vt:variant>
      <vt:variant>
        <vt:i4>12</vt:i4>
      </vt:variant>
      <vt:variant>
        <vt:lpstr>主题</vt:lpstr>
      </vt:variant>
      <vt:variant>
        <vt:i4>2</vt:i4>
      </vt:variant>
      <vt:variant>
        <vt:lpstr>幻灯片标题</vt:lpstr>
      </vt:variant>
      <vt:variant>
        <vt:i4>9</vt:i4>
      </vt:variant>
    </vt:vector>
  </HeadingPairs>
  <TitlesOfParts>
    <vt:vector size="23" baseType="lpstr">
      <vt:lpstr>Helvetica Light</vt:lpstr>
      <vt:lpstr>Lucida Grande</vt:lpstr>
      <vt:lpstr>等线</vt:lpstr>
      <vt:lpstr>方正兰亭中黑简体</vt:lpstr>
      <vt:lpstr>黑体</vt:lpstr>
      <vt:lpstr>宋体</vt:lpstr>
      <vt:lpstr>Microsoft YaHei</vt:lpstr>
      <vt:lpstr>Microsoft YaHei</vt:lpstr>
      <vt:lpstr>Arial</vt:lpstr>
      <vt:lpstr>Calibri</vt:lpstr>
      <vt:lpstr>Helvetica</vt:lpstr>
      <vt:lpstr>Myriad Pro</vt:lpstr>
      <vt:lpstr>WHO PQ Metting Theme</vt:lpstr>
      <vt:lpstr>1_WHO PQ Metting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FELICIA BECHET</dc:creator>
  <cp:lastModifiedBy>陈方怡 Chen Fangyi</cp:lastModifiedBy>
  <cp:revision>218</cp:revision>
  <dcterms:created xsi:type="dcterms:W3CDTF">2014-08-27T09:52:25Z</dcterms:created>
  <dcterms:modified xsi:type="dcterms:W3CDTF">2024-11-26T08:58:34Z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0x010100564BBF2B39037C4C9A5C54B881C05EA2</vt:lpwstr>
  </property>
</Properties>
</file>