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15"/>
  </p:notesMasterIdLst>
  <p:sldIdLst>
    <p:sldId id="265" r:id="rId5"/>
    <p:sldId id="2147469204" r:id="rId6"/>
    <p:sldId id="2147479292" r:id="rId7"/>
    <p:sldId id="337" r:id="rId8"/>
    <p:sldId id="795" r:id="rId9"/>
    <p:sldId id="2147479295" r:id="rId10"/>
    <p:sldId id="2147479294" r:id="rId11"/>
    <p:sldId id="2147479293" r:id="rId12"/>
    <p:sldId id="2147479289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0C2089-3153-A641-9648-2307CCFE1982}">
          <p14:sldIdLst>
            <p14:sldId id="265"/>
            <p14:sldId id="2147469204"/>
            <p14:sldId id="2147479292"/>
            <p14:sldId id="337"/>
            <p14:sldId id="795"/>
            <p14:sldId id="2147479295"/>
            <p14:sldId id="2147479294"/>
            <p14:sldId id="2147479293"/>
            <p14:sldId id="214747928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B"/>
    <a:srgbClr val="F8F200"/>
    <a:srgbClr val="0BBBEF"/>
    <a:srgbClr val="AFC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80032" autoAdjust="0"/>
  </p:normalViewPr>
  <p:slideViewPr>
    <p:cSldViewPr>
      <p:cViewPr varScale="1">
        <p:scale>
          <a:sx n="67" d="100"/>
          <a:sy n="67" d="100"/>
        </p:scale>
        <p:origin x="24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, David" userId="8dd2b865-ad36-4c9d-b971-34bfdd73e070" providerId="ADAL" clId="{7C394665-7B73-40FC-9550-42FB135C027B}"/>
    <pc:docChg chg="modSld">
      <pc:chgData name="WOO, David" userId="8dd2b865-ad36-4c9d-b971-34bfdd73e070" providerId="ADAL" clId="{7C394665-7B73-40FC-9550-42FB135C027B}" dt="2024-11-29T15:24:36.994" v="3" actId="6549"/>
      <pc:docMkLst>
        <pc:docMk/>
      </pc:docMkLst>
      <pc:sldChg chg="modNotesTx">
        <pc:chgData name="WOO, David" userId="8dd2b865-ad36-4c9d-b971-34bfdd73e070" providerId="ADAL" clId="{7C394665-7B73-40FC-9550-42FB135C027B}" dt="2024-11-29T15:24:28.286" v="2" actId="6549"/>
        <pc:sldMkLst>
          <pc:docMk/>
          <pc:sldMk cId="382352016" sldId="337"/>
        </pc:sldMkLst>
      </pc:sldChg>
      <pc:sldChg chg="modNotesTx">
        <pc:chgData name="WOO, David" userId="8dd2b865-ad36-4c9d-b971-34bfdd73e070" providerId="ADAL" clId="{7C394665-7B73-40FC-9550-42FB135C027B}" dt="2024-11-29T15:24:22.081" v="0" actId="6549"/>
        <pc:sldMkLst>
          <pc:docMk/>
          <pc:sldMk cId="534420382" sldId="2147469204"/>
        </pc:sldMkLst>
      </pc:sldChg>
      <pc:sldChg chg="modNotesTx">
        <pc:chgData name="WOO, David" userId="8dd2b865-ad36-4c9d-b971-34bfdd73e070" providerId="ADAL" clId="{7C394665-7B73-40FC-9550-42FB135C027B}" dt="2024-11-29T15:24:36.994" v="3" actId="6549"/>
        <pc:sldMkLst>
          <pc:docMk/>
          <pc:sldMk cId="2498042021" sldId="2147479289"/>
        </pc:sldMkLst>
      </pc:sldChg>
      <pc:sldChg chg="modNotesTx">
        <pc:chgData name="WOO, David" userId="8dd2b865-ad36-4c9d-b971-34bfdd73e070" providerId="ADAL" clId="{7C394665-7B73-40FC-9550-42FB135C027B}" dt="2024-11-29T15:24:25.323" v="1" actId="6549"/>
        <pc:sldMkLst>
          <pc:docMk/>
          <pc:sldMk cId="188706330" sldId="21474792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chemeClr val="tx1"/>
                </a:solidFill>
              </a:rPr>
              <a:t>Attendees by WHO Region in </a:t>
            </a:r>
            <a:r>
              <a:rPr lang="en-US" b="1" baseline="0" dirty="0">
                <a:solidFill>
                  <a:schemeClr val="tx1"/>
                </a:solidFill>
              </a:rPr>
              <a:t>Virtual cGMP Training Marathons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518528543461976"/>
          <c:y val="2.0454876729839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Attendance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59D-4EAE-9ACE-55A27FFAFF08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9D-4EAE-9ACE-55A27FFAFF08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9D-4EAE-9ACE-55A27FFAFF08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9D-4EAE-9ACE-55A27FFAFF08}"/>
              </c:ext>
            </c:extLst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59D-4EAE-9ACE-55A27FFAFF08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9D-4EAE-9ACE-55A27FFAFF08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AFR</c:v>
                </c:pt>
                <c:pt idx="1">
                  <c:v>PAHO/AMR</c:v>
                </c:pt>
                <c:pt idx="2">
                  <c:v>SEAR</c:v>
                </c:pt>
                <c:pt idx="3">
                  <c:v>EUR</c:v>
                </c:pt>
                <c:pt idx="4">
                  <c:v>EMR</c:v>
                </c:pt>
                <c:pt idx="5">
                  <c:v>WPR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</c:v>
                </c:pt>
                <c:pt idx="1">
                  <c:v>12</c:v>
                </c:pt>
                <c:pt idx="2">
                  <c:v>18</c:v>
                </c:pt>
                <c:pt idx="3">
                  <c:v>11</c:v>
                </c:pt>
                <c:pt idx="4" formatCode="0.00">
                  <c:v>14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D-4EAE-9ACE-55A27FFAFF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Number of manufacturers</a:t>
            </a:r>
            <a:r>
              <a:rPr lang="en-US" sz="1800" baseline="0" dirty="0">
                <a:solidFill>
                  <a:schemeClr val="tx1"/>
                </a:solidFill>
              </a:rPr>
              <a:t> received or receiving PQ/EUL-related specialized technical assistance (STA)</a:t>
            </a:r>
            <a:endParaRPr lang="en-US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# MED Manufacturers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Sheet1!$C$37:$H$37</c:f>
              <c:strCache>
                <c:ptCount val="6"/>
                <c:pt idx="0">
                  <c:v>AFR</c:v>
                </c:pt>
                <c:pt idx="1">
                  <c:v>PAHO/AMR</c:v>
                </c:pt>
                <c:pt idx="2">
                  <c:v>SEAR</c:v>
                </c:pt>
                <c:pt idx="3">
                  <c:v>EUR</c:v>
                </c:pt>
                <c:pt idx="4">
                  <c:v>EMR</c:v>
                </c:pt>
                <c:pt idx="5">
                  <c:v>WPR</c:v>
                </c:pt>
              </c:strCache>
            </c:strRef>
          </c:cat>
          <c:val>
            <c:numRef>
              <c:f>Sheet1!$C$38:$H$38</c:f>
              <c:numCache>
                <c:formatCode>General</c:formatCode>
                <c:ptCount val="6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A-48FF-9650-776152B9CDD0}"/>
            </c:ext>
          </c:extLst>
        </c:ser>
        <c:ser>
          <c:idx val="1"/>
          <c:order val="1"/>
          <c:tx>
            <c:strRef>
              <c:f>Sheet1!$B$39</c:f>
              <c:strCache>
                <c:ptCount val="1"/>
                <c:pt idx="0">
                  <c:v># VAX Manufacturers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Sheet1!$C$37:$H$37</c:f>
              <c:strCache>
                <c:ptCount val="6"/>
                <c:pt idx="0">
                  <c:v>AFR</c:v>
                </c:pt>
                <c:pt idx="1">
                  <c:v>PAHO/AMR</c:v>
                </c:pt>
                <c:pt idx="2">
                  <c:v>SEAR</c:v>
                </c:pt>
                <c:pt idx="3">
                  <c:v>EUR</c:v>
                </c:pt>
                <c:pt idx="4">
                  <c:v>EMR</c:v>
                </c:pt>
                <c:pt idx="5">
                  <c:v>WPR</c:v>
                </c:pt>
              </c:strCache>
            </c:strRef>
          </c:cat>
          <c:val>
            <c:numRef>
              <c:f>Sheet1!$C$39:$H$39</c:f>
              <c:numCache>
                <c:formatCode>General</c:formatCode>
                <c:ptCount val="6"/>
                <c:pt idx="0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0A-48FF-9650-776152B9CDD0}"/>
            </c:ext>
          </c:extLst>
        </c:ser>
        <c:ser>
          <c:idx val="2"/>
          <c:order val="2"/>
          <c:tx>
            <c:strRef>
              <c:f>Sheet1!$B$40</c:f>
              <c:strCache>
                <c:ptCount val="1"/>
                <c:pt idx="0">
                  <c:v># IVD Manufacturers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Sheet1!$C$37:$H$37</c:f>
              <c:strCache>
                <c:ptCount val="6"/>
                <c:pt idx="0">
                  <c:v>AFR</c:v>
                </c:pt>
                <c:pt idx="1">
                  <c:v>PAHO/AMR</c:v>
                </c:pt>
                <c:pt idx="2">
                  <c:v>SEAR</c:v>
                </c:pt>
                <c:pt idx="3">
                  <c:v>EUR</c:v>
                </c:pt>
                <c:pt idx="4">
                  <c:v>EMR</c:v>
                </c:pt>
                <c:pt idx="5">
                  <c:v>WPR</c:v>
                </c:pt>
              </c:strCache>
            </c:strRef>
          </c:cat>
          <c:val>
            <c:numRef>
              <c:f>Sheet1!$C$40:$H$40</c:f>
              <c:numCache>
                <c:formatCode>General</c:formatCode>
                <c:ptCount val="6"/>
                <c:pt idx="0">
                  <c:v>4</c:v>
                </c:pt>
                <c:pt idx="2">
                  <c:v>2</c:v>
                </c:pt>
                <c:pt idx="3">
                  <c:v>1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0A-48FF-9650-776152B9C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4722544"/>
        <c:axId val="514711312"/>
        <c:axId val="0"/>
      </c:bar3DChart>
      <c:catAx>
        <c:axId val="51472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711312"/>
        <c:crosses val="autoZero"/>
        <c:auto val="1"/>
        <c:lblAlgn val="ctr"/>
        <c:lblOffset val="100"/>
        <c:noMultiLvlLbl val="0"/>
      </c:catAx>
      <c:valAx>
        <c:axId val="514711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1472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AB7E4-9C91-45A6-B74D-0BFDE3FC5949}" type="datetimeFigureOut">
              <a:rPr lang="fr-FR" smtClean="0"/>
              <a:pPr/>
              <a:t>29/11/2024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0F1AF-52BA-447B-AE47-BAEAB32B3E5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18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DEE1-FBD2-4ADD-A455-DDABE8FA70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1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8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7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DEE1-FBD2-4ADD-A455-DDABE8FA70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93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8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9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D7BC97-55FE-4309-BBAE-EA3D80F9515E}" type="slidenum">
              <a:rPr lang="fr-FR" sz="1400" b="0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1440000"/>
            <a:ext cx="11040533" cy="216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800" b="1">
                <a:solidFill>
                  <a:srgbClr val="0BBBEF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presentation 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5734" y="3960000"/>
            <a:ext cx="11040533" cy="18000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2000" baseline="0">
                <a:solidFill>
                  <a:srgbClr val="0072BB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info about presenter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31C967D-FF88-45A5-8DCB-E178DA889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60" y="6417333"/>
            <a:ext cx="4704523" cy="293117"/>
          </a:xfrm>
          <a:prstGeom prst="rect">
            <a:avLst/>
          </a:prstGeom>
        </p:spPr>
        <p:txBody>
          <a:bodyPr anchor="ctr"/>
          <a:lstStyle>
            <a:lvl1pPr algn="l">
              <a:defRPr sz="1000" b="0" i="0">
                <a:solidFill>
                  <a:schemeClr val="bg1"/>
                </a:solidFill>
                <a:latin typeface="Arial"/>
                <a:cs typeface="Helvetica Light"/>
              </a:defRPr>
            </a:lvl1pPr>
          </a:lstStyle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cxnSp>
        <p:nvCxnSpPr>
          <p:cNvPr id="7" name="Connecteur droit 9">
            <a:extLst>
              <a:ext uri="{FF2B5EF4-FFF2-40B4-BE49-F238E27FC236}">
                <a16:creationId xmlns:a16="http://schemas.microsoft.com/office/drawing/2014/main" id="{1D9ACA3F-2788-4054-A2FA-BC30D8DEC029}"/>
              </a:ext>
            </a:extLst>
          </p:cNvPr>
          <p:cNvCxnSpPr/>
          <p:nvPr userDrawn="1"/>
        </p:nvCxnSpPr>
        <p:spPr>
          <a:xfrm>
            <a:off x="2189833" y="6421586"/>
            <a:ext cx="0" cy="28803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7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2088000"/>
            <a:ext cx="11040533" cy="36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D7BC97-55FE-4309-BBAE-EA3D80F9515E}" type="slidenum">
              <a:rPr lang="fr-FR" sz="1400" b="0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DF03D323-4D5C-4090-A055-7376CF9C0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60" y="6417333"/>
            <a:ext cx="4704523" cy="293117"/>
          </a:xfrm>
          <a:prstGeom prst="rect">
            <a:avLst/>
          </a:prstGeom>
        </p:spPr>
        <p:txBody>
          <a:bodyPr anchor="ctr"/>
          <a:lstStyle>
            <a:lvl1pPr algn="l">
              <a:defRPr sz="1000" b="0" i="0">
                <a:solidFill>
                  <a:schemeClr val="bg1"/>
                </a:solidFill>
                <a:latin typeface="Arial"/>
                <a:cs typeface="Helvetica Light"/>
              </a:defRPr>
            </a:lvl1pPr>
          </a:lstStyle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2468E39B-13A2-4349-99E7-7E8D52818F92}"/>
              </a:ext>
            </a:extLst>
          </p:cNvPr>
          <p:cNvCxnSpPr/>
          <p:nvPr userDrawn="1"/>
        </p:nvCxnSpPr>
        <p:spPr>
          <a:xfrm>
            <a:off x="2189833" y="6421586"/>
            <a:ext cx="0" cy="28803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5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575734" y="2088000"/>
            <a:ext cx="11040533" cy="360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  <a:lvl3pPr marL="1257300" indent="-342900">
              <a:buFont typeface="Lucida Grande"/>
              <a:buChar char="–"/>
              <a:defRPr/>
            </a:lvl3pPr>
            <a:lvl4pPr marL="1714500" indent="-342900">
              <a:buFont typeface="Lucida Grande"/>
              <a:buChar char="–"/>
              <a:defRPr/>
            </a:lvl4pPr>
            <a:lvl5pPr marL="2171700" indent="-342900">
              <a:buFont typeface="Lucida Grande"/>
              <a:buChar char="–"/>
              <a:defRPr/>
            </a:lvl5pPr>
          </a:lstStyle>
          <a:p>
            <a:pPr lvl="0"/>
            <a:r>
              <a:rPr lang="en-GB" noProof="0" dirty="0"/>
              <a:t>Click to add object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slide title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6D7BC97-55FE-4309-BBAE-EA3D80F9515E}" type="slidenum">
              <a:rPr lang="fr-FR" sz="1400" b="0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07CA3697-8A4D-48B8-9F77-EBA08438B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60" y="6417333"/>
            <a:ext cx="4704523" cy="293117"/>
          </a:xfrm>
          <a:prstGeom prst="rect">
            <a:avLst/>
          </a:prstGeom>
        </p:spPr>
        <p:txBody>
          <a:bodyPr anchor="ctr"/>
          <a:lstStyle>
            <a:lvl1pPr algn="l">
              <a:defRPr sz="1000" b="0" i="0">
                <a:solidFill>
                  <a:schemeClr val="bg1"/>
                </a:solidFill>
                <a:latin typeface="Arial"/>
                <a:cs typeface="Helvetica Light"/>
              </a:defRPr>
            </a:lvl1pPr>
          </a:lstStyle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cxnSp>
        <p:nvCxnSpPr>
          <p:cNvPr id="13" name="Connecteur droit 9">
            <a:extLst>
              <a:ext uri="{FF2B5EF4-FFF2-40B4-BE49-F238E27FC236}">
                <a16:creationId xmlns:a16="http://schemas.microsoft.com/office/drawing/2014/main" id="{F349C2CC-7F8B-439A-9EC1-B72A98605BB5}"/>
              </a:ext>
            </a:extLst>
          </p:cNvPr>
          <p:cNvCxnSpPr/>
          <p:nvPr userDrawn="1"/>
        </p:nvCxnSpPr>
        <p:spPr>
          <a:xfrm>
            <a:off x="2189833" y="6421586"/>
            <a:ext cx="0" cy="28803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4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2088000"/>
            <a:ext cx="11040533" cy="3600000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270000">
              <a:spcBef>
                <a:spcPts val="600"/>
              </a:spcBef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  <a:latin typeface="+mn-lt"/>
              </a:defRPr>
            </a:lvl1pPr>
            <a:lvl2pPr marL="720000" indent="-270000">
              <a:spcBef>
                <a:spcPts val="0"/>
              </a:spcBef>
              <a:buFont typeface="Arial" panose="020B0604020202020204" pitchFamily="34" charset="0"/>
              <a:buChar char="◦"/>
              <a:defRPr sz="2000" baseline="0"/>
            </a:lvl2pPr>
            <a:lvl3pPr marL="1080000" indent="-270000">
              <a:spcBef>
                <a:spcPts val="0"/>
              </a:spcBef>
              <a:buFont typeface="Arial" panose="020B0604020202020204" pitchFamily="34" charset="0"/>
              <a:buChar char="-"/>
              <a:defRPr sz="1800" baseline="0"/>
            </a:lvl3pPr>
            <a:lvl4pPr marL="1419225" indent="-257175">
              <a:spcBef>
                <a:spcPts val="0"/>
              </a:spcBef>
              <a:buFont typeface="Arial" panose="020B0604020202020204" pitchFamily="34" charset="0"/>
              <a:buChar char="−"/>
              <a:defRPr sz="1800" baseline="0"/>
            </a:lvl4pPr>
          </a:lstStyle>
          <a:p>
            <a:pPr lvl="0"/>
            <a:r>
              <a:rPr lang="en-GB" noProof="0" dirty="0"/>
              <a:t>Click to add first level bullet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slide title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D7BC97-55FE-4309-BBAE-EA3D80F9515E}" type="slidenum">
              <a:rPr lang="fr-FR" sz="1400" b="0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721A464-C518-40C7-A858-BBB3834C4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60" y="6417333"/>
            <a:ext cx="4704523" cy="293117"/>
          </a:xfrm>
          <a:prstGeom prst="rect">
            <a:avLst/>
          </a:prstGeom>
        </p:spPr>
        <p:txBody>
          <a:bodyPr anchor="ctr"/>
          <a:lstStyle>
            <a:lvl1pPr algn="l">
              <a:defRPr sz="1000" b="0" i="0">
                <a:solidFill>
                  <a:schemeClr val="bg1"/>
                </a:solidFill>
                <a:latin typeface="Arial"/>
                <a:cs typeface="Helvetica Light"/>
              </a:defRPr>
            </a:lvl1pPr>
          </a:lstStyle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C0F9BF41-3F0C-4266-8F0B-FF7488A01BAC}"/>
              </a:ext>
            </a:extLst>
          </p:cNvPr>
          <p:cNvCxnSpPr/>
          <p:nvPr userDrawn="1"/>
        </p:nvCxnSpPr>
        <p:spPr>
          <a:xfrm>
            <a:off x="2189833" y="6421586"/>
            <a:ext cx="0" cy="28803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96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2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35360" y="6417333"/>
            <a:ext cx="4704523" cy="293117"/>
          </a:xfrm>
          <a:prstGeom prst="rect">
            <a:avLst/>
          </a:prstGeom>
        </p:spPr>
        <p:txBody>
          <a:bodyPr anchor="ctr"/>
          <a:lstStyle>
            <a:lvl1pPr algn="l">
              <a:defRPr sz="1000" b="0" i="0">
                <a:solidFill>
                  <a:schemeClr val="bg1"/>
                </a:solidFill>
                <a:latin typeface="Arial"/>
                <a:cs typeface="Helvetica Light"/>
              </a:defRPr>
            </a:lvl1pPr>
          </a:lstStyle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6000" y="720000"/>
            <a:ext cx="11040000" cy="1260000"/>
          </a:xfrm>
          <a:prstGeom prst="rect">
            <a:avLst/>
          </a:prstGeom>
        </p:spPr>
        <p:txBody>
          <a:bodyPr vert="horz" lIns="90000" tIns="90000" rIns="90000" bIns="90000" rtlCol="0" anchor="ctr">
            <a:noAutofit/>
          </a:bodyPr>
          <a:lstStyle/>
          <a:p>
            <a:pPr lvl="0"/>
            <a:r>
              <a:rPr lang="en-GB" noProof="0" dirty="0"/>
              <a:t>Master title style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0" y="5849957"/>
            <a:ext cx="11040000" cy="360000"/>
          </a:xfrm>
          <a:prstGeom prst="rect">
            <a:avLst/>
          </a:prstGeom>
        </p:spPr>
        <p:txBody>
          <a:bodyPr vert="horz" lIns="90000" tIns="90000" rIns="90000" bIns="90000" rtlCol="0" anchor="ctr"/>
          <a:lstStyle>
            <a:lvl1pPr algn="r">
              <a:defRPr lang="en-US" sz="800" b="1" baseline="0" smtClean="0">
                <a:solidFill>
                  <a:srgbClr val="0072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472598" y="6381329"/>
            <a:ext cx="57146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6D7BC97-55FE-4309-BBAE-EA3D80F9515E}" type="slidenum">
              <a:rPr lang="fr-FR" sz="1400" b="0" smtClean="0"/>
              <a:pPr/>
              <a:t>‹#›</a:t>
            </a:fld>
            <a:r>
              <a:rPr lang="fr-FR" dirty="0"/>
              <a:t> 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2189833" y="6421586"/>
            <a:ext cx="0" cy="28803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88" r:id="rId3"/>
    <p:sldLayoutId id="2147483690" r:id="rId4"/>
    <p:sldLayoutId id="2147483691" r:id="rId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lang="en-US" sz="2400" b="1" i="0" kern="1200" baseline="0" smtClean="0">
          <a:solidFill>
            <a:srgbClr val="0072BB"/>
          </a:solidFill>
          <a:latin typeface="Arial"/>
          <a:ea typeface="+mj-ea"/>
          <a:cs typeface="Helvetic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fr-FR" sz="2400" b="0" i="0" kern="1200" baseline="0" smtClean="0">
          <a:solidFill>
            <a:schemeClr val="bg1">
              <a:lumMod val="50000"/>
            </a:schemeClr>
          </a:solidFill>
          <a:latin typeface="Helvetica"/>
          <a:ea typeface="+mn-ea"/>
          <a:cs typeface="Helvetic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who.int/teams/regulation-prequalification/lp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teams/regulation-prequalification/lp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initiatives/world-local-production-foru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1F3D0-1889-49D9-8304-9462810B5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WHO’s role in strengthening the sustainability and quality of local production and technology transfer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08B9C-E525-43B4-8C13-511E3BF2B5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34" y="3960000"/>
            <a:ext cx="11040533" cy="1917272"/>
          </a:xfrm>
        </p:spPr>
        <p:txBody>
          <a:bodyPr/>
          <a:lstStyle/>
          <a:p>
            <a:r>
              <a:rPr lang="en-US" dirty="0"/>
              <a:t>David Woo</a:t>
            </a:r>
          </a:p>
          <a:p>
            <a:r>
              <a:rPr lang="en-US" dirty="0"/>
              <a:t>Technical Officer</a:t>
            </a:r>
          </a:p>
          <a:p>
            <a:r>
              <a:rPr lang="en-US" dirty="0"/>
              <a:t>Local Production and Assistance Unit</a:t>
            </a:r>
          </a:p>
          <a:p>
            <a:r>
              <a:rPr lang="en-US" sz="1800" dirty="0"/>
              <a:t>Innovation and Emerging Technologies</a:t>
            </a:r>
          </a:p>
          <a:p>
            <a:r>
              <a:rPr lang="en-US" sz="1800" dirty="0"/>
              <a:t>Access to Medicines and Health Products</a:t>
            </a:r>
          </a:p>
          <a:p>
            <a:r>
              <a:rPr lang="en-US" sz="1800" dirty="0"/>
              <a:t>World Health Organization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46125-6529-4E1F-9213-6D0C65556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88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D06583C-51E9-584F-D251-EA04D771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Thank you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90DAB1-7D59-4C60-9A7C-C77961021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5360" y="6381329"/>
            <a:ext cx="4464496" cy="329121"/>
          </a:xfrm>
        </p:spPr>
        <p:txBody>
          <a:bodyPr/>
          <a:lstStyle/>
          <a:p>
            <a:r>
              <a:rPr lang="en-US" dirty="0"/>
              <a:t>Hybrid Joint Meeting                               2 - 6 December 2024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74F54-00AA-73D1-5F47-F19F38D51616}"/>
              </a:ext>
            </a:extLst>
          </p:cNvPr>
          <p:cNvSpPr txBox="1"/>
          <p:nvPr/>
        </p:nvSpPr>
        <p:spPr>
          <a:xfrm>
            <a:off x="1095774" y="3782427"/>
            <a:ext cx="4243589" cy="4639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LPA_Worldwide</a:t>
            </a:r>
            <a:endParaRPr lang="en-US" sz="2400" dirty="0"/>
          </a:p>
        </p:txBody>
      </p:sp>
      <p:sp>
        <p:nvSpPr>
          <p:cNvPr id="3" name="Rounded Rectangle 39">
            <a:extLst>
              <a:ext uri="{FF2B5EF4-FFF2-40B4-BE49-F238E27FC236}">
                <a16:creationId xmlns:a16="http://schemas.microsoft.com/office/drawing/2014/main" id="{6F87595D-9720-4A7E-E518-BAB7DE118E4B}"/>
              </a:ext>
            </a:extLst>
          </p:cNvPr>
          <p:cNvSpPr>
            <a:spLocks noChangeAspect="1"/>
          </p:cNvSpPr>
          <p:nvPr/>
        </p:nvSpPr>
        <p:spPr>
          <a:xfrm>
            <a:off x="695400" y="3296866"/>
            <a:ext cx="400374" cy="400374"/>
          </a:xfrm>
          <a:custGeom>
            <a:avLst/>
            <a:gdLst/>
            <a:ahLst/>
            <a:cxnLst/>
            <a:rect l="l" t="t" r="r" b="b"/>
            <a:pathLst>
              <a:path w="720000" h="720000">
                <a:moveTo>
                  <a:pt x="432774" y="374766"/>
                </a:moveTo>
                <a:lnTo>
                  <a:pt x="356410" y="443079"/>
                </a:lnTo>
                <a:lnTo>
                  <a:pt x="284362" y="376738"/>
                </a:lnTo>
                <a:lnTo>
                  <a:pt x="113898" y="532449"/>
                </a:lnTo>
                <a:lnTo>
                  <a:pt x="607054" y="532449"/>
                </a:lnTo>
                <a:close/>
                <a:moveTo>
                  <a:pt x="602842" y="222629"/>
                </a:moveTo>
                <a:lnTo>
                  <a:pt x="465239" y="345724"/>
                </a:lnTo>
                <a:lnTo>
                  <a:pt x="445928" y="363784"/>
                </a:lnTo>
                <a:lnTo>
                  <a:pt x="602842" y="510538"/>
                </a:lnTo>
                <a:close/>
                <a:moveTo>
                  <a:pt x="112511" y="218501"/>
                </a:moveTo>
                <a:lnTo>
                  <a:pt x="112511" y="508421"/>
                </a:lnTo>
                <a:lnTo>
                  <a:pt x="268715" y="362330"/>
                </a:lnTo>
                <a:close/>
                <a:moveTo>
                  <a:pt x="113462" y="187552"/>
                </a:moveTo>
                <a:lnTo>
                  <a:pt x="356909" y="411714"/>
                </a:lnTo>
                <a:lnTo>
                  <a:pt x="607490" y="187552"/>
                </a:lnTo>
                <a:close/>
                <a:moveTo>
                  <a:pt x="72374" y="0"/>
                </a:moveTo>
                <a:lnTo>
                  <a:pt x="647626" y="0"/>
                </a:lnTo>
                <a:cubicBezTo>
                  <a:pt x="687597" y="0"/>
                  <a:pt x="720000" y="32403"/>
                  <a:pt x="720000" y="72374"/>
                </a:cubicBezTo>
                <a:lnTo>
                  <a:pt x="720000" y="647626"/>
                </a:lnTo>
                <a:cubicBezTo>
                  <a:pt x="720000" y="687597"/>
                  <a:pt x="687597" y="720000"/>
                  <a:pt x="647626" y="720000"/>
                </a:cubicBezTo>
                <a:lnTo>
                  <a:pt x="72374" y="720000"/>
                </a:lnTo>
                <a:cubicBezTo>
                  <a:pt x="32403" y="720000"/>
                  <a:pt x="0" y="687597"/>
                  <a:pt x="0" y="647626"/>
                </a:cubicBezTo>
                <a:lnTo>
                  <a:pt x="0" y="72374"/>
                </a:lnTo>
                <a:cubicBezTo>
                  <a:pt x="0" y="32403"/>
                  <a:pt x="32403" y="0"/>
                  <a:pt x="7237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C6050-B270-E660-9BC7-3440404A6DB1}"/>
              </a:ext>
            </a:extLst>
          </p:cNvPr>
          <p:cNvSpPr txBox="1"/>
          <p:nvPr/>
        </p:nvSpPr>
        <p:spPr>
          <a:xfrm>
            <a:off x="1095774" y="3274923"/>
            <a:ext cx="3749040" cy="4663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400" dirty="0"/>
              <a:t>localproduction@who.int</a:t>
            </a:r>
            <a:endParaRPr lang="en-US" sz="2400" dirty="0"/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2E0F85-CC5E-70B3-1A7E-67B34EA6BB8F}"/>
              </a:ext>
            </a:extLst>
          </p:cNvPr>
          <p:cNvSpPr txBox="1">
            <a:spLocks/>
          </p:cNvSpPr>
          <p:nvPr/>
        </p:nvSpPr>
        <p:spPr>
          <a:xfrm>
            <a:off x="695400" y="2204864"/>
            <a:ext cx="5577152" cy="417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For more information and updates: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97297-BD7D-E7D2-7A84-AAB5F15ACF5F}"/>
              </a:ext>
            </a:extLst>
          </p:cNvPr>
          <p:cNvSpPr txBox="1"/>
          <p:nvPr/>
        </p:nvSpPr>
        <p:spPr>
          <a:xfrm>
            <a:off x="1092687" y="2720236"/>
            <a:ext cx="785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https://www.who.int/teams/regulation-prequalification/lpa</a:t>
            </a:r>
            <a:r>
              <a:rPr lang="en-US" sz="2400" dirty="0"/>
              <a:t> </a:t>
            </a:r>
          </a:p>
        </p:txBody>
      </p:sp>
      <p:sp>
        <p:nvSpPr>
          <p:cNvPr id="11" name="Block Arc 14">
            <a:extLst>
              <a:ext uri="{FF2B5EF4-FFF2-40B4-BE49-F238E27FC236}">
                <a16:creationId xmlns:a16="http://schemas.microsoft.com/office/drawing/2014/main" id="{7DB7E9D2-5FE4-E52A-0A8E-4ACB6E0AFFA9}"/>
              </a:ext>
            </a:extLst>
          </p:cNvPr>
          <p:cNvSpPr>
            <a:spLocks noChangeAspect="1"/>
          </p:cNvSpPr>
          <p:nvPr/>
        </p:nvSpPr>
        <p:spPr>
          <a:xfrm rot="16200000">
            <a:off x="695532" y="2778561"/>
            <a:ext cx="400110" cy="4003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2" name="Picture 2" descr="Musk: X replaces blue bird as Twitter CEO shares new logo ...">
            <a:extLst>
              <a:ext uri="{FF2B5EF4-FFF2-40B4-BE49-F238E27FC236}">
                <a16:creationId xmlns:a16="http://schemas.microsoft.com/office/drawing/2014/main" id="{1B512087-0153-3727-10C2-2AEEEB91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r="18478" b="-575"/>
          <a:stretch/>
        </p:blipFill>
        <p:spPr bwMode="auto">
          <a:xfrm>
            <a:off x="712877" y="3815478"/>
            <a:ext cx="400034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0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002ADB5D-0E43-462F-9F90-1F85EA6A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16" y="1366031"/>
            <a:ext cx="4534674" cy="48495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LPA Unit’s Mandate </a:t>
            </a:r>
          </a:p>
        </p:txBody>
      </p:sp>
      <p:sp>
        <p:nvSpPr>
          <p:cNvPr id="8" name="CasellaDiTesto 56">
            <a:extLst>
              <a:ext uri="{FF2B5EF4-FFF2-40B4-BE49-F238E27FC236}">
                <a16:creationId xmlns:a16="http://schemas.microsoft.com/office/drawing/2014/main" id="{5EC21043-23A8-0D98-AD0B-91178A98F60C}"/>
              </a:ext>
            </a:extLst>
          </p:cNvPr>
          <p:cNvSpPr txBox="1"/>
          <p:nvPr/>
        </p:nvSpPr>
        <p:spPr>
          <a:xfrm>
            <a:off x="2050962" y="5150700"/>
            <a:ext cx="2768332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000" b="1" dirty="0">
                <a:solidFill>
                  <a:srgbClr val="770148"/>
                </a:solidFill>
              </a:rPr>
              <a:t>PQ/EUL-related specialized technical assistance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F2675F-0238-5CEF-A7DE-F7ECEC387BD0}"/>
              </a:ext>
            </a:extLst>
          </p:cNvPr>
          <p:cNvGrpSpPr/>
          <p:nvPr/>
        </p:nvGrpSpPr>
        <p:grpSpPr>
          <a:xfrm>
            <a:off x="86426" y="2497602"/>
            <a:ext cx="2561558" cy="2561558"/>
            <a:chOff x="1559103" y="2548213"/>
            <a:chExt cx="2561558" cy="256155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31C1F6-0124-3251-1173-C6C49AE055AE}"/>
                </a:ext>
              </a:extLst>
            </p:cNvPr>
            <p:cNvSpPr/>
            <p:nvPr/>
          </p:nvSpPr>
          <p:spPr>
            <a:xfrm>
              <a:off x="1559103" y="2548213"/>
              <a:ext cx="2561558" cy="25615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balanced" dir="t"/>
            </a:scene3d>
            <a:sp3d prstMaterial="powder">
              <a:bevelT w="1270000" h="127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0D04F6-9785-6F67-CAB0-57FD6FE0D4E8}"/>
                </a:ext>
              </a:extLst>
            </p:cNvPr>
            <p:cNvGrpSpPr/>
            <p:nvPr/>
          </p:nvGrpSpPr>
          <p:grpSpPr>
            <a:xfrm>
              <a:off x="2016183" y="2548216"/>
              <a:ext cx="2085297" cy="2479187"/>
              <a:chOff x="1437138" y="2438661"/>
              <a:chExt cx="2085297" cy="2479187"/>
            </a:xfrm>
          </p:grpSpPr>
          <p:sp>
            <p:nvSpPr>
              <p:cNvPr id="23" name="Freeform 105">
                <a:extLst>
                  <a:ext uri="{FF2B5EF4-FFF2-40B4-BE49-F238E27FC236}">
                    <a16:creationId xmlns:a16="http://schemas.microsoft.com/office/drawing/2014/main" id="{211A5194-DA09-9355-9D4D-A7C8B2963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0960" y="2498034"/>
                <a:ext cx="27515" cy="1158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8" y="2"/>
                  </a:cxn>
                  <a:cxn ang="0">
                    <a:pos x="19" y="3"/>
                  </a:cxn>
                  <a:cxn ang="0">
                    <a:pos x="19" y="4"/>
                  </a:cxn>
                  <a:cxn ang="0">
                    <a:pos x="16" y="6"/>
                  </a:cxn>
                  <a:cxn ang="0">
                    <a:pos x="15" y="7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10" y="7"/>
                  </a:cxn>
                  <a:cxn ang="0">
                    <a:pos x="6" y="5"/>
                  </a:cxn>
                  <a:cxn ang="0">
                    <a:pos x="3" y="3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6" y="1"/>
                  </a:cxn>
                  <a:cxn ang="0">
                    <a:pos x="12" y="0"/>
                  </a:cxn>
                </a:cxnLst>
                <a:rect l="0" t="0" r="r" b="b"/>
                <a:pathLst>
                  <a:path w="19" h="8">
                    <a:moveTo>
                      <a:pt x="12" y="0"/>
                    </a:moveTo>
                    <a:lnTo>
                      <a:pt x="18" y="2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0" y="7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5" name="Freeform 106">
                <a:extLst>
                  <a:ext uri="{FF2B5EF4-FFF2-40B4-BE49-F238E27FC236}">
                    <a16:creationId xmlns:a16="http://schemas.microsoft.com/office/drawing/2014/main" id="{3A94012E-D2BF-4381-ED40-5773F47A1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398" y="2621124"/>
                <a:ext cx="56477" cy="4344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8" y="4"/>
                  </a:cxn>
                  <a:cxn ang="0">
                    <a:pos x="25" y="10"/>
                  </a:cxn>
                  <a:cxn ang="0">
                    <a:pos x="27" y="11"/>
                  </a:cxn>
                  <a:cxn ang="0">
                    <a:pos x="31" y="12"/>
                  </a:cxn>
                  <a:cxn ang="0">
                    <a:pos x="34" y="14"/>
                  </a:cxn>
                  <a:cxn ang="0">
                    <a:pos x="37" y="15"/>
                  </a:cxn>
                  <a:cxn ang="0">
                    <a:pos x="39" y="18"/>
                  </a:cxn>
                  <a:cxn ang="0">
                    <a:pos x="39" y="19"/>
                  </a:cxn>
                  <a:cxn ang="0">
                    <a:pos x="38" y="20"/>
                  </a:cxn>
                  <a:cxn ang="0">
                    <a:pos x="37" y="21"/>
                  </a:cxn>
                  <a:cxn ang="0">
                    <a:pos x="36" y="21"/>
                  </a:cxn>
                  <a:cxn ang="0">
                    <a:pos x="33" y="23"/>
                  </a:cxn>
                  <a:cxn ang="0">
                    <a:pos x="32" y="24"/>
                  </a:cxn>
                  <a:cxn ang="0">
                    <a:pos x="31" y="25"/>
                  </a:cxn>
                  <a:cxn ang="0">
                    <a:pos x="30" y="26"/>
                  </a:cxn>
                  <a:cxn ang="0">
                    <a:pos x="30" y="27"/>
                  </a:cxn>
                  <a:cxn ang="0">
                    <a:pos x="29" y="28"/>
                  </a:cxn>
                  <a:cxn ang="0">
                    <a:pos x="29" y="29"/>
                  </a:cxn>
                  <a:cxn ang="0">
                    <a:pos x="29" y="30"/>
                  </a:cxn>
                  <a:cxn ang="0">
                    <a:pos x="28" y="30"/>
                  </a:cxn>
                  <a:cxn ang="0">
                    <a:pos x="27" y="30"/>
                  </a:cxn>
                  <a:cxn ang="0">
                    <a:pos x="20" y="29"/>
                  </a:cxn>
                  <a:cxn ang="0">
                    <a:pos x="13" y="25"/>
                  </a:cxn>
                  <a:cxn ang="0">
                    <a:pos x="6" y="22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4" y="17"/>
                  </a:cxn>
                  <a:cxn ang="0">
                    <a:pos x="5" y="16"/>
                  </a:cxn>
                  <a:cxn ang="0">
                    <a:pos x="6" y="15"/>
                  </a:cxn>
                  <a:cxn ang="0">
                    <a:pos x="6" y="14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10" y="0"/>
                  </a:cxn>
                </a:cxnLst>
                <a:rect l="0" t="0" r="r" b="b"/>
                <a:pathLst>
                  <a:path w="39" h="30"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8" y="4"/>
                    </a:lnTo>
                    <a:lnTo>
                      <a:pt x="25" y="10"/>
                    </a:lnTo>
                    <a:lnTo>
                      <a:pt x="27" y="11"/>
                    </a:lnTo>
                    <a:lnTo>
                      <a:pt x="31" y="12"/>
                    </a:lnTo>
                    <a:lnTo>
                      <a:pt x="34" y="14"/>
                    </a:lnTo>
                    <a:lnTo>
                      <a:pt x="37" y="15"/>
                    </a:lnTo>
                    <a:lnTo>
                      <a:pt x="39" y="18"/>
                    </a:lnTo>
                    <a:lnTo>
                      <a:pt x="39" y="19"/>
                    </a:lnTo>
                    <a:lnTo>
                      <a:pt x="38" y="20"/>
                    </a:lnTo>
                    <a:lnTo>
                      <a:pt x="37" y="21"/>
                    </a:lnTo>
                    <a:lnTo>
                      <a:pt x="36" y="21"/>
                    </a:lnTo>
                    <a:lnTo>
                      <a:pt x="33" y="23"/>
                    </a:lnTo>
                    <a:lnTo>
                      <a:pt x="32" y="24"/>
                    </a:lnTo>
                    <a:lnTo>
                      <a:pt x="31" y="25"/>
                    </a:lnTo>
                    <a:lnTo>
                      <a:pt x="30" y="26"/>
                    </a:lnTo>
                    <a:lnTo>
                      <a:pt x="30" y="27"/>
                    </a:lnTo>
                    <a:lnTo>
                      <a:pt x="29" y="28"/>
                    </a:lnTo>
                    <a:lnTo>
                      <a:pt x="29" y="29"/>
                    </a:lnTo>
                    <a:lnTo>
                      <a:pt x="29" y="30"/>
                    </a:lnTo>
                    <a:lnTo>
                      <a:pt x="28" y="30"/>
                    </a:lnTo>
                    <a:lnTo>
                      <a:pt x="27" y="30"/>
                    </a:lnTo>
                    <a:lnTo>
                      <a:pt x="20" y="29"/>
                    </a:lnTo>
                    <a:lnTo>
                      <a:pt x="13" y="25"/>
                    </a:lnTo>
                    <a:lnTo>
                      <a:pt x="6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6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6" name="Freeform 107">
                <a:extLst>
                  <a:ext uri="{FF2B5EF4-FFF2-40B4-BE49-F238E27FC236}">
                    <a16:creationId xmlns:a16="http://schemas.microsoft.com/office/drawing/2014/main" id="{C7E9FA47-F9D3-F89C-6E33-0D1432C66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223" y="2590714"/>
                <a:ext cx="104265" cy="102817"/>
              </a:xfrm>
              <a:custGeom>
                <a:avLst/>
                <a:gdLst/>
                <a:ahLst/>
                <a:cxnLst>
                  <a:cxn ang="0">
                    <a:pos x="64" y="2"/>
                  </a:cxn>
                  <a:cxn ang="0">
                    <a:pos x="72" y="15"/>
                  </a:cxn>
                  <a:cxn ang="0">
                    <a:pos x="60" y="28"/>
                  </a:cxn>
                  <a:cxn ang="0">
                    <a:pos x="47" y="39"/>
                  </a:cxn>
                  <a:cxn ang="0">
                    <a:pos x="50" y="39"/>
                  </a:cxn>
                  <a:cxn ang="0">
                    <a:pos x="62" y="46"/>
                  </a:cxn>
                  <a:cxn ang="0">
                    <a:pos x="62" y="51"/>
                  </a:cxn>
                  <a:cxn ang="0">
                    <a:pos x="51" y="52"/>
                  </a:cxn>
                  <a:cxn ang="0">
                    <a:pos x="42" y="56"/>
                  </a:cxn>
                  <a:cxn ang="0">
                    <a:pos x="44" y="60"/>
                  </a:cxn>
                  <a:cxn ang="0">
                    <a:pos x="50" y="62"/>
                  </a:cxn>
                  <a:cxn ang="0">
                    <a:pos x="60" y="65"/>
                  </a:cxn>
                  <a:cxn ang="0">
                    <a:pos x="63" y="68"/>
                  </a:cxn>
                  <a:cxn ang="0">
                    <a:pos x="52" y="71"/>
                  </a:cxn>
                  <a:cxn ang="0">
                    <a:pos x="53" y="68"/>
                  </a:cxn>
                  <a:cxn ang="0">
                    <a:pos x="41" y="65"/>
                  </a:cxn>
                  <a:cxn ang="0">
                    <a:pos x="32" y="70"/>
                  </a:cxn>
                  <a:cxn ang="0">
                    <a:pos x="24" y="68"/>
                  </a:cxn>
                  <a:cxn ang="0">
                    <a:pos x="15" y="70"/>
                  </a:cxn>
                  <a:cxn ang="0">
                    <a:pos x="9" y="60"/>
                  </a:cxn>
                  <a:cxn ang="0">
                    <a:pos x="12" y="56"/>
                  </a:cxn>
                  <a:cxn ang="0">
                    <a:pos x="25" y="54"/>
                  </a:cxn>
                  <a:cxn ang="0">
                    <a:pos x="29" y="50"/>
                  </a:cxn>
                  <a:cxn ang="0">
                    <a:pos x="26" y="44"/>
                  </a:cxn>
                  <a:cxn ang="0">
                    <a:pos x="24" y="44"/>
                  </a:cxn>
                  <a:cxn ang="0">
                    <a:pos x="34" y="46"/>
                  </a:cxn>
                  <a:cxn ang="0">
                    <a:pos x="35" y="41"/>
                  </a:cxn>
                  <a:cxn ang="0">
                    <a:pos x="24" y="34"/>
                  </a:cxn>
                  <a:cxn ang="0">
                    <a:pos x="17" y="28"/>
                  </a:cxn>
                  <a:cxn ang="0">
                    <a:pos x="28" y="29"/>
                  </a:cxn>
                  <a:cxn ang="0">
                    <a:pos x="40" y="26"/>
                  </a:cxn>
                  <a:cxn ang="0">
                    <a:pos x="44" y="19"/>
                  </a:cxn>
                  <a:cxn ang="0">
                    <a:pos x="37" y="16"/>
                  </a:cxn>
                  <a:cxn ang="0">
                    <a:pos x="31" y="24"/>
                  </a:cxn>
                  <a:cxn ang="0">
                    <a:pos x="21" y="27"/>
                  </a:cxn>
                  <a:cxn ang="0">
                    <a:pos x="16" y="25"/>
                  </a:cxn>
                  <a:cxn ang="0">
                    <a:pos x="21" y="19"/>
                  </a:cxn>
                  <a:cxn ang="0">
                    <a:pos x="13" y="21"/>
                  </a:cxn>
                  <a:cxn ang="0">
                    <a:pos x="6" y="22"/>
                  </a:cxn>
                  <a:cxn ang="0">
                    <a:pos x="1" y="19"/>
                  </a:cxn>
                  <a:cxn ang="0">
                    <a:pos x="1" y="15"/>
                  </a:cxn>
                  <a:cxn ang="0">
                    <a:pos x="9" y="12"/>
                  </a:cxn>
                  <a:cxn ang="0">
                    <a:pos x="13" y="9"/>
                  </a:cxn>
                  <a:cxn ang="0">
                    <a:pos x="24" y="11"/>
                  </a:cxn>
                  <a:cxn ang="0">
                    <a:pos x="34" y="13"/>
                  </a:cxn>
                  <a:cxn ang="0">
                    <a:pos x="36" y="9"/>
                  </a:cxn>
                  <a:cxn ang="0">
                    <a:pos x="37" y="7"/>
                  </a:cxn>
                  <a:cxn ang="0">
                    <a:pos x="50" y="1"/>
                  </a:cxn>
                </a:cxnLst>
                <a:rect l="0" t="0" r="r" b="b"/>
                <a:pathLst>
                  <a:path w="72" h="71">
                    <a:moveTo>
                      <a:pt x="54" y="0"/>
                    </a:moveTo>
                    <a:lnTo>
                      <a:pt x="59" y="0"/>
                    </a:lnTo>
                    <a:lnTo>
                      <a:pt x="64" y="2"/>
                    </a:lnTo>
                    <a:lnTo>
                      <a:pt x="68" y="5"/>
                    </a:lnTo>
                    <a:lnTo>
                      <a:pt x="71" y="11"/>
                    </a:lnTo>
                    <a:lnTo>
                      <a:pt x="72" y="15"/>
                    </a:lnTo>
                    <a:lnTo>
                      <a:pt x="70" y="19"/>
                    </a:lnTo>
                    <a:lnTo>
                      <a:pt x="66" y="24"/>
                    </a:lnTo>
                    <a:lnTo>
                      <a:pt x="60" y="28"/>
                    </a:lnTo>
                    <a:lnTo>
                      <a:pt x="55" y="32"/>
                    </a:lnTo>
                    <a:lnTo>
                      <a:pt x="50" y="36"/>
                    </a:lnTo>
                    <a:lnTo>
                      <a:pt x="47" y="39"/>
                    </a:lnTo>
                    <a:lnTo>
                      <a:pt x="47" y="40"/>
                    </a:lnTo>
                    <a:lnTo>
                      <a:pt x="49" y="40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9" y="43"/>
                    </a:lnTo>
                    <a:lnTo>
                      <a:pt x="62" y="46"/>
                    </a:lnTo>
                    <a:lnTo>
                      <a:pt x="64" y="50"/>
                    </a:lnTo>
                    <a:lnTo>
                      <a:pt x="64" y="51"/>
                    </a:lnTo>
                    <a:lnTo>
                      <a:pt x="62" y="51"/>
                    </a:lnTo>
                    <a:lnTo>
                      <a:pt x="59" y="51"/>
                    </a:lnTo>
                    <a:lnTo>
                      <a:pt x="55" y="51"/>
                    </a:lnTo>
                    <a:lnTo>
                      <a:pt x="51" y="52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42" y="56"/>
                    </a:lnTo>
                    <a:lnTo>
                      <a:pt x="42" y="57"/>
                    </a:lnTo>
                    <a:lnTo>
                      <a:pt x="43" y="59"/>
                    </a:lnTo>
                    <a:lnTo>
                      <a:pt x="44" y="60"/>
                    </a:lnTo>
                    <a:lnTo>
                      <a:pt x="45" y="60"/>
                    </a:lnTo>
                    <a:lnTo>
                      <a:pt x="47" y="61"/>
                    </a:lnTo>
                    <a:lnTo>
                      <a:pt x="50" y="62"/>
                    </a:lnTo>
                    <a:lnTo>
                      <a:pt x="54" y="63"/>
                    </a:lnTo>
                    <a:lnTo>
                      <a:pt x="57" y="64"/>
                    </a:lnTo>
                    <a:lnTo>
                      <a:pt x="60" y="65"/>
                    </a:lnTo>
                    <a:lnTo>
                      <a:pt x="63" y="66"/>
                    </a:lnTo>
                    <a:lnTo>
                      <a:pt x="64" y="67"/>
                    </a:lnTo>
                    <a:lnTo>
                      <a:pt x="63" y="68"/>
                    </a:lnTo>
                    <a:lnTo>
                      <a:pt x="59" y="70"/>
                    </a:lnTo>
                    <a:lnTo>
                      <a:pt x="53" y="71"/>
                    </a:lnTo>
                    <a:lnTo>
                      <a:pt x="52" y="71"/>
                    </a:lnTo>
                    <a:lnTo>
                      <a:pt x="52" y="70"/>
                    </a:lnTo>
                    <a:lnTo>
                      <a:pt x="53" y="70"/>
                    </a:lnTo>
                    <a:lnTo>
                      <a:pt x="53" y="68"/>
                    </a:lnTo>
                    <a:lnTo>
                      <a:pt x="48" y="66"/>
                    </a:lnTo>
                    <a:lnTo>
                      <a:pt x="42" y="65"/>
                    </a:lnTo>
                    <a:lnTo>
                      <a:pt x="41" y="65"/>
                    </a:lnTo>
                    <a:lnTo>
                      <a:pt x="36" y="70"/>
                    </a:lnTo>
                    <a:lnTo>
                      <a:pt x="35" y="71"/>
                    </a:lnTo>
                    <a:lnTo>
                      <a:pt x="32" y="70"/>
                    </a:lnTo>
                    <a:lnTo>
                      <a:pt x="29" y="69"/>
                    </a:lnTo>
                    <a:lnTo>
                      <a:pt x="26" y="68"/>
                    </a:lnTo>
                    <a:lnTo>
                      <a:pt x="24" y="68"/>
                    </a:lnTo>
                    <a:lnTo>
                      <a:pt x="21" y="69"/>
                    </a:lnTo>
                    <a:lnTo>
                      <a:pt x="18" y="70"/>
                    </a:lnTo>
                    <a:lnTo>
                      <a:pt x="15" y="70"/>
                    </a:lnTo>
                    <a:lnTo>
                      <a:pt x="13" y="69"/>
                    </a:lnTo>
                    <a:lnTo>
                      <a:pt x="10" y="64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10" y="56"/>
                    </a:lnTo>
                    <a:lnTo>
                      <a:pt x="12" y="56"/>
                    </a:lnTo>
                    <a:lnTo>
                      <a:pt x="19" y="55"/>
                    </a:lnTo>
                    <a:lnTo>
                      <a:pt x="22" y="55"/>
                    </a:lnTo>
                    <a:lnTo>
                      <a:pt x="25" y="54"/>
                    </a:lnTo>
                    <a:lnTo>
                      <a:pt x="27" y="54"/>
                    </a:lnTo>
                    <a:lnTo>
                      <a:pt x="29" y="52"/>
                    </a:lnTo>
                    <a:lnTo>
                      <a:pt x="29" y="50"/>
                    </a:lnTo>
                    <a:lnTo>
                      <a:pt x="29" y="46"/>
                    </a:lnTo>
                    <a:lnTo>
                      <a:pt x="28" y="45"/>
                    </a:lnTo>
                    <a:lnTo>
                      <a:pt x="26" y="44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1" y="45"/>
                    </a:lnTo>
                    <a:lnTo>
                      <a:pt x="34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5" y="41"/>
                    </a:lnTo>
                    <a:lnTo>
                      <a:pt x="32" y="38"/>
                    </a:lnTo>
                    <a:lnTo>
                      <a:pt x="28" y="36"/>
                    </a:lnTo>
                    <a:lnTo>
                      <a:pt x="24" y="34"/>
                    </a:lnTo>
                    <a:lnTo>
                      <a:pt x="21" y="32"/>
                    </a:lnTo>
                    <a:lnTo>
                      <a:pt x="17" y="29"/>
                    </a:lnTo>
                    <a:lnTo>
                      <a:pt x="17" y="28"/>
                    </a:lnTo>
                    <a:lnTo>
                      <a:pt x="22" y="28"/>
                    </a:lnTo>
                    <a:lnTo>
                      <a:pt x="24" y="29"/>
                    </a:lnTo>
                    <a:lnTo>
                      <a:pt x="28" y="29"/>
                    </a:lnTo>
                    <a:lnTo>
                      <a:pt x="32" y="28"/>
                    </a:lnTo>
                    <a:lnTo>
                      <a:pt x="36" y="27"/>
                    </a:lnTo>
                    <a:lnTo>
                      <a:pt x="40" y="26"/>
                    </a:lnTo>
                    <a:lnTo>
                      <a:pt x="43" y="24"/>
                    </a:lnTo>
                    <a:lnTo>
                      <a:pt x="44" y="22"/>
                    </a:lnTo>
                    <a:lnTo>
                      <a:pt x="44" y="19"/>
                    </a:lnTo>
                    <a:lnTo>
                      <a:pt x="41" y="16"/>
                    </a:lnTo>
                    <a:lnTo>
                      <a:pt x="39" y="15"/>
                    </a:lnTo>
                    <a:lnTo>
                      <a:pt x="37" y="16"/>
                    </a:lnTo>
                    <a:lnTo>
                      <a:pt x="35" y="18"/>
                    </a:lnTo>
                    <a:lnTo>
                      <a:pt x="34" y="22"/>
                    </a:lnTo>
                    <a:lnTo>
                      <a:pt x="31" y="24"/>
                    </a:lnTo>
                    <a:lnTo>
                      <a:pt x="29" y="26"/>
                    </a:lnTo>
                    <a:lnTo>
                      <a:pt x="25" y="27"/>
                    </a:lnTo>
                    <a:lnTo>
                      <a:pt x="21" y="27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6" y="24"/>
                    </a:lnTo>
                    <a:lnTo>
                      <a:pt x="21" y="20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7" y="19"/>
                    </a:lnTo>
                    <a:lnTo>
                      <a:pt x="13" y="21"/>
                    </a:lnTo>
                    <a:lnTo>
                      <a:pt x="10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3" y="14"/>
                    </a:lnTo>
                    <a:lnTo>
                      <a:pt x="7" y="13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6" y="8"/>
                    </a:lnTo>
                    <a:lnTo>
                      <a:pt x="20" y="9"/>
                    </a:lnTo>
                    <a:lnTo>
                      <a:pt x="24" y="11"/>
                    </a:lnTo>
                    <a:lnTo>
                      <a:pt x="28" y="13"/>
                    </a:lnTo>
                    <a:lnTo>
                      <a:pt x="32" y="13"/>
                    </a:lnTo>
                    <a:lnTo>
                      <a:pt x="34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6" y="9"/>
                    </a:lnTo>
                    <a:lnTo>
                      <a:pt x="36" y="8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41" y="4"/>
                    </a:lnTo>
                    <a:lnTo>
                      <a:pt x="45" y="3"/>
                    </a:lnTo>
                    <a:lnTo>
                      <a:pt x="50" y="1"/>
                    </a:lnTo>
                    <a:lnTo>
                      <a:pt x="54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56F729C-04E4-14AA-757A-09F2237DB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1610" y="2645743"/>
                <a:ext cx="28962" cy="2606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1" y="4"/>
                  </a:cxn>
                  <a:cxn ang="0">
                    <a:pos x="15" y="7"/>
                  </a:cxn>
                  <a:cxn ang="0">
                    <a:pos x="18" y="12"/>
                  </a:cxn>
                  <a:cxn ang="0">
                    <a:pos x="20" y="17"/>
                  </a:cxn>
                  <a:cxn ang="0">
                    <a:pos x="19" y="18"/>
                  </a:cxn>
                  <a:cxn ang="0">
                    <a:pos x="18" y="17"/>
                  </a:cxn>
                  <a:cxn ang="0">
                    <a:pos x="15" y="16"/>
                  </a:cxn>
                  <a:cxn ang="0">
                    <a:pos x="12" y="14"/>
                  </a:cxn>
                  <a:cxn ang="0">
                    <a:pos x="10" y="12"/>
                  </a:cxn>
                  <a:cxn ang="0">
                    <a:pos x="7" y="10"/>
                  </a:cxn>
                  <a:cxn ang="0">
                    <a:pos x="5" y="10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0" y="11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2" y="5"/>
                  </a:cxn>
                  <a:cxn ang="0">
                    <a:pos x="6" y="1"/>
                  </a:cxn>
                  <a:cxn ang="0">
                    <a:pos x="7" y="0"/>
                  </a:cxn>
                </a:cxnLst>
                <a:rect l="0" t="0" r="r" b="b"/>
                <a:pathLst>
                  <a:path w="20" h="18">
                    <a:moveTo>
                      <a:pt x="7" y="0"/>
                    </a:moveTo>
                    <a:lnTo>
                      <a:pt x="11" y="4"/>
                    </a:lnTo>
                    <a:lnTo>
                      <a:pt x="15" y="7"/>
                    </a:lnTo>
                    <a:lnTo>
                      <a:pt x="18" y="12"/>
                    </a:lnTo>
                    <a:lnTo>
                      <a:pt x="20" y="17"/>
                    </a:lnTo>
                    <a:lnTo>
                      <a:pt x="19" y="18"/>
                    </a:lnTo>
                    <a:lnTo>
                      <a:pt x="18" y="17"/>
                    </a:lnTo>
                    <a:lnTo>
                      <a:pt x="15" y="16"/>
                    </a:lnTo>
                    <a:lnTo>
                      <a:pt x="12" y="14"/>
                    </a:lnTo>
                    <a:lnTo>
                      <a:pt x="10" y="12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8E63E248-38E0-27D4-F5CB-6422F0842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6718" y="2651535"/>
                <a:ext cx="17377" cy="579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1" y="3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7" y="4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12" y="0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80EC974F-452A-A243-895C-6842145D2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683" y="2505275"/>
                <a:ext cx="62270" cy="1593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3" y="0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7" y="1"/>
                  </a:cxn>
                  <a:cxn ang="0">
                    <a:pos x="41" y="2"/>
                  </a:cxn>
                  <a:cxn ang="0">
                    <a:pos x="43" y="3"/>
                  </a:cxn>
                  <a:cxn ang="0">
                    <a:pos x="42" y="4"/>
                  </a:cxn>
                  <a:cxn ang="0">
                    <a:pos x="38" y="5"/>
                  </a:cxn>
                  <a:cxn ang="0">
                    <a:pos x="15" y="11"/>
                  </a:cxn>
                  <a:cxn ang="0">
                    <a:pos x="12" y="9"/>
                  </a:cxn>
                  <a:cxn ang="0">
                    <a:pos x="8" y="9"/>
                  </a:cxn>
                  <a:cxn ang="0">
                    <a:pos x="4" y="8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7" y="0"/>
                  </a:cxn>
                  <a:cxn ang="0">
                    <a:pos x="10" y="0"/>
                  </a:cxn>
                </a:cxnLst>
                <a:rect l="0" t="0" r="r" b="b"/>
                <a:pathLst>
                  <a:path w="43" h="11">
                    <a:moveTo>
                      <a:pt x="10" y="0"/>
                    </a:moveTo>
                    <a:lnTo>
                      <a:pt x="13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43" y="3"/>
                    </a:lnTo>
                    <a:lnTo>
                      <a:pt x="42" y="4"/>
                    </a:lnTo>
                    <a:lnTo>
                      <a:pt x="38" y="5"/>
                    </a:lnTo>
                    <a:lnTo>
                      <a:pt x="15" y="11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1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E947825D-150A-C010-88C7-E41E17224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073" y="2667464"/>
                <a:ext cx="4345" cy="144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F33934A4-48F0-2278-91DB-72044ECC8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520" y="2666017"/>
                <a:ext cx="39100" cy="21722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7" y="3"/>
                  </a:cxn>
                  <a:cxn ang="0">
                    <a:pos x="26" y="7"/>
                  </a:cxn>
                  <a:cxn ang="0">
                    <a:pos x="26" y="10"/>
                  </a:cxn>
                  <a:cxn ang="0">
                    <a:pos x="24" y="13"/>
                  </a:cxn>
                  <a:cxn ang="0">
                    <a:pos x="22" y="14"/>
                  </a:cxn>
                  <a:cxn ang="0">
                    <a:pos x="18" y="15"/>
                  </a:cxn>
                  <a:cxn ang="0">
                    <a:pos x="14" y="15"/>
                  </a:cxn>
                  <a:cxn ang="0">
                    <a:pos x="10" y="15"/>
                  </a:cxn>
                  <a:cxn ang="0">
                    <a:pos x="5" y="15"/>
                  </a:cxn>
                  <a:cxn ang="0">
                    <a:pos x="2" y="13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9" y="6"/>
                  </a:cxn>
                  <a:cxn ang="0">
                    <a:pos x="14" y="4"/>
                  </a:cxn>
                  <a:cxn ang="0">
                    <a:pos x="19" y="3"/>
                  </a:cxn>
                  <a:cxn ang="0">
                    <a:pos x="23" y="1"/>
                  </a:cxn>
                  <a:cxn ang="0">
                    <a:pos x="26" y="1"/>
                  </a:cxn>
                  <a:cxn ang="0">
                    <a:pos x="27" y="0"/>
                  </a:cxn>
                </a:cxnLst>
                <a:rect l="0" t="0" r="r" b="b"/>
                <a:pathLst>
                  <a:path w="27" h="15">
                    <a:moveTo>
                      <a:pt x="27" y="0"/>
                    </a:moveTo>
                    <a:lnTo>
                      <a:pt x="27" y="3"/>
                    </a:lnTo>
                    <a:lnTo>
                      <a:pt x="26" y="7"/>
                    </a:lnTo>
                    <a:lnTo>
                      <a:pt x="26" y="10"/>
                    </a:lnTo>
                    <a:lnTo>
                      <a:pt x="24" y="13"/>
                    </a:lnTo>
                    <a:lnTo>
                      <a:pt x="22" y="14"/>
                    </a:lnTo>
                    <a:lnTo>
                      <a:pt x="18" y="15"/>
                    </a:lnTo>
                    <a:lnTo>
                      <a:pt x="14" y="15"/>
                    </a:lnTo>
                    <a:lnTo>
                      <a:pt x="10" y="15"/>
                    </a:lnTo>
                    <a:lnTo>
                      <a:pt x="5" y="15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9" y="6"/>
                    </a:lnTo>
                    <a:lnTo>
                      <a:pt x="14" y="4"/>
                    </a:lnTo>
                    <a:lnTo>
                      <a:pt x="19" y="3"/>
                    </a:lnTo>
                    <a:lnTo>
                      <a:pt x="23" y="1"/>
                    </a:lnTo>
                    <a:lnTo>
                      <a:pt x="26" y="1"/>
                    </a:lnTo>
                    <a:lnTo>
                      <a:pt x="27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FA60F0E3-7F98-85B1-6A8F-63B371395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851" y="2689187"/>
                <a:ext cx="26066" cy="2896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8" y="0"/>
                  </a:cxn>
                  <a:cxn ang="0">
                    <a:pos x="15" y="11"/>
                  </a:cxn>
                  <a:cxn ang="0">
                    <a:pos x="18" y="14"/>
                  </a:cxn>
                  <a:cxn ang="0">
                    <a:pos x="18" y="18"/>
                  </a:cxn>
                  <a:cxn ang="0">
                    <a:pos x="16" y="20"/>
                  </a:cxn>
                  <a:cxn ang="0">
                    <a:pos x="13" y="20"/>
                  </a:cxn>
                  <a:cxn ang="0">
                    <a:pos x="10" y="20"/>
                  </a:cxn>
                  <a:cxn ang="0">
                    <a:pos x="7" y="19"/>
                  </a:cxn>
                  <a:cxn ang="0">
                    <a:pos x="4" y="17"/>
                  </a:cxn>
                  <a:cxn ang="0">
                    <a:pos x="1" y="14"/>
                  </a:cxn>
                  <a:cxn ang="0">
                    <a:pos x="0" y="10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3" y="0"/>
                  </a:cxn>
                </a:cxnLst>
                <a:rect l="0" t="0" r="r" b="b"/>
                <a:pathLst>
                  <a:path w="18" h="20">
                    <a:moveTo>
                      <a:pt x="3" y="0"/>
                    </a:moveTo>
                    <a:lnTo>
                      <a:pt x="8" y="0"/>
                    </a:lnTo>
                    <a:lnTo>
                      <a:pt x="15" y="11"/>
                    </a:lnTo>
                    <a:lnTo>
                      <a:pt x="18" y="14"/>
                    </a:lnTo>
                    <a:lnTo>
                      <a:pt x="18" y="18"/>
                    </a:lnTo>
                    <a:lnTo>
                      <a:pt x="16" y="20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7" y="19"/>
                    </a:lnTo>
                    <a:lnTo>
                      <a:pt x="4" y="17"/>
                    </a:lnTo>
                    <a:lnTo>
                      <a:pt x="1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3" name="Freeform 114">
                <a:extLst>
                  <a:ext uri="{FF2B5EF4-FFF2-40B4-BE49-F238E27FC236}">
                    <a16:creationId xmlns:a16="http://schemas.microsoft.com/office/drawing/2014/main" id="{C151C8B5-944D-1E46-698D-E32739086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709" y="2683394"/>
                <a:ext cx="120195" cy="4054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12" y="1"/>
                  </a:cxn>
                  <a:cxn ang="0">
                    <a:pos x="17" y="2"/>
                  </a:cxn>
                  <a:cxn ang="0">
                    <a:pos x="22" y="4"/>
                  </a:cxn>
                  <a:cxn ang="0">
                    <a:pos x="32" y="14"/>
                  </a:cxn>
                  <a:cxn ang="0">
                    <a:pos x="38" y="18"/>
                  </a:cxn>
                  <a:cxn ang="0">
                    <a:pos x="38" y="18"/>
                  </a:cxn>
                  <a:cxn ang="0">
                    <a:pos x="38" y="17"/>
                  </a:cxn>
                  <a:cxn ang="0">
                    <a:pos x="38" y="16"/>
                  </a:cxn>
                  <a:cxn ang="0">
                    <a:pos x="38" y="15"/>
                  </a:cxn>
                  <a:cxn ang="0">
                    <a:pos x="38" y="15"/>
                  </a:cxn>
                  <a:cxn ang="0">
                    <a:pos x="50" y="17"/>
                  </a:cxn>
                  <a:cxn ang="0">
                    <a:pos x="50" y="16"/>
                  </a:cxn>
                  <a:cxn ang="0">
                    <a:pos x="56" y="13"/>
                  </a:cxn>
                  <a:cxn ang="0">
                    <a:pos x="62" y="13"/>
                  </a:cxn>
                  <a:cxn ang="0">
                    <a:pos x="68" y="13"/>
                  </a:cxn>
                  <a:cxn ang="0">
                    <a:pos x="74" y="16"/>
                  </a:cxn>
                  <a:cxn ang="0">
                    <a:pos x="79" y="20"/>
                  </a:cxn>
                  <a:cxn ang="0">
                    <a:pos x="83" y="25"/>
                  </a:cxn>
                  <a:cxn ang="0">
                    <a:pos x="83" y="27"/>
                  </a:cxn>
                  <a:cxn ang="0">
                    <a:pos x="81" y="28"/>
                  </a:cxn>
                  <a:cxn ang="0">
                    <a:pos x="78" y="28"/>
                  </a:cxn>
                  <a:cxn ang="0">
                    <a:pos x="75" y="27"/>
                  </a:cxn>
                  <a:cxn ang="0">
                    <a:pos x="72" y="27"/>
                  </a:cxn>
                  <a:cxn ang="0">
                    <a:pos x="69" y="27"/>
                  </a:cxn>
                  <a:cxn ang="0">
                    <a:pos x="68" y="26"/>
                  </a:cxn>
                  <a:cxn ang="0">
                    <a:pos x="68" y="25"/>
                  </a:cxn>
                  <a:cxn ang="0">
                    <a:pos x="67" y="24"/>
                  </a:cxn>
                  <a:cxn ang="0">
                    <a:pos x="67" y="23"/>
                  </a:cxn>
                  <a:cxn ang="0">
                    <a:pos x="66" y="23"/>
                  </a:cxn>
                  <a:cxn ang="0">
                    <a:pos x="65" y="22"/>
                  </a:cxn>
                  <a:cxn ang="0">
                    <a:pos x="64" y="23"/>
                  </a:cxn>
                  <a:cxn ang="0">
                    <a:pos x="64" y="26"/>
                  </a:cxn>
                  <a:cxn ang="0">
                    <a:pos x="63" y="27"/>
                  </a:cxn>
                  <a:cxn ang="0">
                    <a:pos x="62" y="28"/>
                  </a:cxn>
                  <a:cxn ang="0">
                    <a:pos x="62" y="28"/>
                  </a:cxn>
                  <a:cxn ang="0">
                    <a:pos x="61" y="27"/>
                  </a:cxn>
                  <a:cxn ang="0">
                    <a:pos x="60" y="27"/>
                  </a:cxn>
                  <a:cxn ang="0">
                    <a:pos x="58" y="26"/>
                  </a:cxn>
                  <a:cxn ang="0">
                    <a:pos x="34" y="19"/>
                  </a:cxn>
                  <a:cxn ang="0">
                    <a:pos x="22" y="15"/>
                  </a:cxn>
                  <a:cxn ang="0">
                    <a:pos x="21" y="15"/>
                  </a:cxn>
                  <a:cxn ang="0">
                    <a:pos x="21" y="14"/>
                  </a:cxn>
                  <a:cxn ang="0">
                    <a:pos x="20" y="12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7" y="7"/>
                  </a:cxn>
                  <a:cxn ang="0">
                    <a:pos x="8" y="7"/>
                  </a:cxn>
                  <a:cxn ang="0">
                    <a:pos x="5" y="7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4" y="0"/>
                  </a:cxn>
                </a:cxnLst>
                <a:rect l="0" t="0" r="r" b="b"/>
                <a:pathLst>
                  <a:path w="83" h="28">
                    <a:moveTo>
                      <a:pt x="4" y="0"/>
                    </a:moveTo>
                    <a:lnTo>
                      <a:pt x="6" y="0"/>
                    </a:lnTo>
                    <a:lnTo>
                      <a:pt x="12" y="1"/>
                    </a:lnTo>
                    <a:lnTo>
                      <a:pt x="17" y="2"/>
                    </a:lnTo>
                    <a:lnTo>
                      <a:pt x="22" y="4"/>
                    </a:lnTo>
                    <a:lnTo>
                      <a:pt x="32" y="14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17"/>
                    </a:lnTo>
                    <a:lnTo>
                      <a:pt x="38" y="16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50" y="17"/>
                    </a:lnTo>
                    <a:lnTo>
                      <a:pt x="50" y="16"/>
                    </a:lnTo>
                    <a:lnTo>
                      <a:pt x="56" y="13"/>
                    </a:lnTo>
                    <a:lnTo>
                      <a:pt x="62" y="13"/>
                    </a:lnTo>
                    <a:lnTo>
                      <a:pt x="68" y="13"/>
                    </a:lnTo>
                    <a:lnTo>
                      <a:pt x="74" y="16"/>
                    </a:lnTo>
                    <a:lnTo>
                      <a:pt x="79" y="20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1" y="28"/>
                    </a:lnTo>
                    <a:lnTo>
                      <a:pt x="78" y="28"/>
                    </a:lnTo>
                    <a:lnTo>
                      <a:pt x="75" y="27"/>
                    </a:lnTo>
                    <a:lnTo>
                      <a:pt x="72" y="27"/>
                    </a:lnTo>
                    <a:lnTo>
                      <a:pt x="69" y="27"/>
                    </a:lnTo>
                    <a:lnTo>
                      <a:pt x="68" y="26"/>
                    </a:lnTo>
                    <a:lnTo>
                      <a:pt x="68" y="25"/>
                    </a:lnTo>
                    <a:lnTo>
                      <a:pt x="67" y="24"/>
                    </a:lnTo>
                    <a:lnTo>
                      <a:pt x="67" y="23"/>
                    </a:lnTo>
                    <a:lnTo>
                      <a:pt x="66" y="23"/>
                    </a:lnTo>
                    <a:lnTo>
                      <a:pt x="65" y="22"/>
                    </a:lnTo>
                    <a:lnTo>
                      <a:pt x="64" y="23"/>
                    </a:lnTo>
                    <a:lnTo>
                      <a:pt x="64" y="26"/>
                    </a:lnTo>
                    <a:lnTo>
                      <a:pt x="63" y="27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1" y="27"/>
                    </a:lnTo>
                    <a:lnTo>
                      <a:pt x="60" y="27"/>
                    </a:lnTo>
                    <a:lnTo>
                      <a:pt x="58" y="26"/>
                    </a:lnTo>
                    <a:lnTo>
                      <a:pt x="34" y="19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21" y="14"/>
                    </a:lnTo>
                    <a:lnTo>
                      <a:pt x="20" y="12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7" y="7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4" name="Freeform 115">
                <a:extLst>
                  <a:ext uri="{FF2B5EF4-FFF2-40B4-BE49-F238E27FC236}">
                    <a16:creationId xmlns:a16="http://schemas.microsoft.com/office/drawing/2014/main" id="{6441A29D-7B76-BD67-ABAB-706A9EC6F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3958" y="2686290"/>
                <a:ext cx="2896" cy="7241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2" y="0"/>
                  </a:cxn>
                  <a:cxn ang="0">
                    <a:pos x="1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5">
                    <a:moveTo>
                      <a:pt x="1" y="3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close/>
                    <a:moveTo>
                      <a:pt x="2" y="0"/>
                    </a:moveTo>
                    <a:lnTo>
                      <a:pt x="1" y="3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5" name="Freeform 116">
                <a:extLst>
                  <a:ext uri="{FF2B5EF4-FFF2-40B4-BE49-F238E27FC236}">
                    <a16:creationId xmlns:a16="http://schemas.microsoft.com/office/drawing/2014/main" id="{3FE7C3A7-79E5-9860-EC48-FC8DA7BEB9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6855" y="2680498"/>
                <a:ext cx="2896" cy="434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1" y="1"/>
                    </a:lnTo>
                    <a:close/>
                    <a:moveTo>
                      <a:pt x="2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6" name="Freeform 117">
                <a:extLst>
                  <a:ext uri="{FF2B5EF4-FFF2-40B4-BE49-F238E27FC236}">
                    <a16:creationId xmlns:a16="http://schemas.microsoft.com/office/drawing/2014/main" id="{44C5E1A6-5910-730B-F111-2C25BEBD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515" y="2689187"/>
                <a:ext cx="62270" cy="3041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7" y="3"/>
                  </a:cxn>
                  <a:cxn ang="0">
                    <a:pos x="20" y="6"/>
                  </a:cxn>
                  <a:cxn ang="0">
                    <a:pos x="23" y="9"/>
                  </a:cxn>
                  <a:cxn ang="0">
                    <a:pos x="26" y="10"/>
                  </a:cxn>
                  <a:cxn ang="0">
                    <a:pos x="28" y="9"/>
                  </a:cxn>
                  <a:cxn ang="0">
                    <a:pos x="29" y="8"/>
                  </a:cxn>
                  <a:cxn ang="0">
                    <a:pos x="29" y="7"/>
                  </a:cxn>
                  <a:cxn ang="0">
                    <a:pos x="30" y="5"/>
                  </a:cxn>
                  <a:cxn ang="0">
                    <a:pos x="30" y="3"/>
                  </a:cxn>
                  <a:cxn ang="0">
                    <a:pos x="31" y="4"/>
                  </a:cxn>
                  <a:cxn ang="0">
                    <a:pos x="33" y="6"/>
                  </a:cxn>
                  <a:cxn ang="0">
                    <a:pos x="37" y="6"/>
                  </a:cxn>
                  <a:cxn ang="0">
                    <a:pos x="40" y="8"/>
                  </a:cxn>
                  <a:cxn ang="0">
                    <a:pos x="43" y="10"/>
                  </a:cxn>
                  <a:cxn ang="0">
                    <a:pos x="43" y="11"/>
                  </a:cxn>
                  <a:cxn ang="0">
                    <a:pos x="43" y="12"/>
                  </a:cxn>
                  <a:cxn ang="0">
                    <a:pos x="42" y="13"/>
                  </a:cxn>
                  <a:cxn ang="0">
                    <a:pos x="41" y="14"/>
                  </a:cxn>
                  <a:cxn ang="0">
                    <a:pos x="40" y="15"/>
                  </a:cxn>
                  <a:cxn ang="0">
                    <a:pos x="39" y="16"/>
                  </a:cxn>
                  <a:cxn ang="0">
                    <a:pos x="38" y="16"/>
                  </a:cxn>
                  <a:cxn ang="0">
                    <a:pos x="33" y="16"/>
                  </a:cxn>
                  <a:cxn ang="0">
                    <a:pos x="24" y="15"/>
                  </a:cxn>
                  <a:cxn ang="0">
                    <a:pos x="18" y="17"/>
                  </a:cxn>
                  <a:cxn ang="0">
                    <a:pos x="14" y="19"/>
                  </a:cxn>
                  <a:cxn ang="0">
                    <a:pos x="9" y="21"/>
                  </a:cxn>
                  <a:cxn ang="0">
                    <a:pos x="4" y="20"/>
                  </a:cxn>
                  <a:cxn ang="0">
                    <a:pos x="3" y="19"/>
                  </a:cxn>
                  <a:cxn ang="0">
                    <a:pos x="12" y="15"/>
                  </a:cxn>
                  <a:cxn ang="0">
                    <a:pos x="15" y="13"/>
                  </a:cxn>
                  <a:cxn ang="0">
                    <a:pos x="15" y="11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8" y="11"/>
                  </a:cxn>
                  <a:cxn ang="0">
                    <a:pos x="5" y="12"/>
                  </a:cxn>
                  <a:cxn ang="0">
                    <a:pos x="2" y="12"/>
                  </a:cxn>
                  <a:cxn ang="0">
                    <a:pos x="1" y="12"/>
                  </a:cxn>
                  <a:cxn ang="0">
                    <a:pos x="2" y="12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" y="7"/>
                  </a:cxn>
                  <a:cxn ang="0">
                    <a:pos x="7" y="5"/>
                  </a:cxn>
                  <a:cxn ang="0">
                    <a:pos x="11" y="2"/>
                  </a:cxn>
                  <a:cxn ang="0">
                    <a:pos x="13" y="1"/>
                  </a:cxn>
                  <a:cxn ang="0">
                    <a:pos x="14" y="0"/>
                  </a:cxn>
                </a:cxnLst>
                <a:rect l="0" t="0" r="r" b="b"/>
                <a:pathLst>
                  <a:path w="43" h="21">
                    <a:moveTo>
                      <a:pt x="14" y="0"/>
                    </a:moveTo>
                    <a:lnTo>
                      <a:pt x="17" y="3"/>
                    </a:lnTo>
                    <a:lnTo>
                      <a:pt x="20" y="6"/>
                    </a:lnTo>
                    <a:lnTo>
                      <a:pt x="23" y="9"/>
                    </a:lnTo>
                    <a:lnTo>
                      <a:pt x="26" y="10"/>
                    </a:lnTo>
                    <a:lnTo>
                      <a:pt x="28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30" y="5"/>
                    </a:lnTo>
                    <a:lnTo>
                      <a:pt x="30" y="3"/>
                    </a:lnTo>
                    <a:lnTo>
                      <a:pt x="31" y="4"/>
                    </a:lnTo>
                    <a:lnTo>
                      <a:pt x="33" y="6"/>
                    </a:lnTo>
                    <a:lnTo>
                      <a:pt x="37" y="6"/>
                    </a:lnTo>
                    <a:lnTo>
                      <a:pt x="40" y="8"/>
                    </a:lnTo>
                    <a:lnTo>
                      <a:pt x="43" y="10"/>
                    </a:lnTo>
                    <a:lnTo>
                      <a:pt x="43" y="11"/>
                    </a:lnTo>
                    <a:lnTo>
                      <a:pt x="43" y="12"/>
                    </a:lnTo>
                    <a:lnTo>
                      <a:pt x="42" y="13"/>
                    </a:lnTo>
                    <a:lnTo>
                      <a:pt x="41" y="14"/>
                    </a:lnTo>
                    <a:lnTo>
                      <a:pt x="40" y="15"/>
                    </a:lnTo>
                    <a:lnTo>
                      <a:pt x="39" y="16"/>
                    </a:lnTo>
                    <a:lnTo>
                      <a:pt x="38" y="16"/>
                    </a:lnTo>
                    <a:lnTo>
                      <a:pt x="33" y="16"/>
                    </a:lnTo>
                    <a:lnTo>
                      <a:pt x="24" y="15"/>
                    </a:lnTo>
                    <a:lnTo>
                      <a:pt x="18" y="17"/>
                    </a:lnTo>
                    <a:lnTo>
                      <a:pt x="14" y="19"/>
                    </a:lnTo>
                    <a:lnTo>
                      <a:pt x="9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12" y="15"/>
                    </a:lnTo>
                    <a:lnTo>
                      <a:pt x="15" y="13"/>
                    </a:lnTo>
                    <a:lnTo>
                      <a:pt x="15" y="11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8" y="11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3" y="7"/>
                    </a:lnTo>
                    <a:lnTo>
                      <a:pt x="7" y="5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4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7" name="Freeform 118">
                <a:extLst>
                  <a:ext uri="{FF2B5EF4-FFF2-40B4-BE49-F238E27FC236}">
                    <a16:creationId xmlns:a16="http://schemas.microsoft.com/office/drawing/2014/main" id="{7FAED9B8-6E62-18C7-B301-3084F5989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085" y="2489346"/>
                <a:ext cx="43444" cy="1158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6" y="0"/>
                  </a:cxn>
                  <a:cxn ang="0">
                    <a:pos x="23" y="1"/>
                  </a:cxn>
                  <a:cxn ang="0">
                    <a:pos x="19" y="2"/>
                  </a:cxn>
                  <a:cxn ang="0">
                    <a:pos x="17" y="2"/>
                  </a:cxn>
                  <a:cxn ang="0">
                    <a:pos x="10" y="5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2" y="5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15" y="1"/>
                  </a:cxn>
                  <a:cxn ang="0">
                    <a:pos x="22" y="0"/>
                  </a:cxn>
                </a:cxnLst>
                <a:rect l="0" t="0" r="r" b="b"/>
                <a:pathLst>
                  <a:path w="30" h="8">
                    <a:moveTo>
                      <a:pt x="22" y="0"/>
                    </a:moveTo>
                    <a:lnTo>
                      <a:pt x="30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1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0" y="5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15" y="1"/>
                    </a:lnTo>
                    <a:lnTo>
                      <a:pt x="2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8" name="Freeform 119">
                <a:extLst>
                  <a:ext uri="{FF2B5EF4-FFF2-40B4-BE49-F238E27FC236}">
                    <a16:creationId xmlns:a16="http://schemas.microsoft.com/office/drawing/2014/main" id="{086D0535-A0DD-A71F-D7E4-EB4208B52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466" y="2503827"/>
                <a:ext cx="27515" cy="868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11" y="3"/>
                  </a:cxn>
                  <a:cxn ang="0">
                    <a:pos x="3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0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lnTo>
                      <a:pt x="19" y="0"/>
                    </a:lnTo>
                    <a:lnTo>
                      <a:pt x="11" y="3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9" name="Freeform 120">
                <a:extLst>
                  <a:ext uri="{FF2B5EF4-FFF2-40B4-BE49-F238E27FC236}">
                    <a16:creationId xmlns:a16="http://schemas.microsoft.com/office/drawing/2014/main" id="{94E1EE99-C14A-6C45-EE74-B223FC0250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7287" y="2473416"/>
                <a:ext cx="2896" cy="144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0" name="Freeform 121">
                <a:extLst>
                  <a:ext uri="{FF2B5EF4-FFF2-40B4-BE49-F238E27FC236}">
                    <a16:creationId xmlns:a16="http://schemas.microsoft.com/office/drawing/2014/main" id="{19E355D9-64F9-4B8A-17FD-D787B3BCF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7425" y="2705116"/>
                <a:ext cx="99921" cy="60821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6"/>
                  </a:cxn>
                  <a:cxn ang="0">
                    <a:pos x="51" y="8"/>
                  </a:cxn>
                  <a:cxn ang="0">
                    <a:pos x="52" y="8"/>
                  </a:cxn>
                  <a:cxn ang="0">
                    <a:pos x="53" y="8"/>
                  </a:cxn>
                  <a:cxn ang="0">
                    <a:pos x="56" y="7"/>
                  </a:cxn>
                  <a:cxn ang="0">
                    <a:pos x="59" y="7"/>
                  </a:cxn>
                  <a:cxn ang="0">
                    <a:pos x="62" y="7"/>
                  </a:cxn>
                  <a:cxn ang="0">
                    <a:pos x="65" y="7"/>
                  </a:cxn>
                  <a:cxn ang="0">
                    <a:pos x="67" y="8"/>
                  </a:cxn>
                  <a:cxn ang="0">
                    <a:pos x="69" y="11"/>
                  </a:cxn>
                  <a:cxn ang="0">
                    <a:pos x="69" y="14"/>
                  </a:cxn>
                  <a:cxn ang="0">
                    <a:pos x="68" y="18"/>
                  </a:cxn>
                  <a:cxn ang="0">
                    <a:pos x="66" y="20"/>
                  </a:cxn>
                  <a:cxn ang="0">
                    <a:pos x="63" y="21"/>
                  </a:cxn>
                  <a:cxn ang="0">
                    <a:pos x="59" y="21"/>
                  </a:cxn>
                  <a:cxn ang="0">
                    <a:pos x="56" y="22"/>
                  </a:cxn>
                  <a:cxn ang="0">
                    <a:pos x="53" y="22"/>
                  </a:cxn>
                  <a:cxn ang="0">
                    <a:pos x="48" y="24"/>
                  </a:cxn>
                  <a:cxn ang="0">
                    <a:pos x="42" y="26"/>
                  </a:cxn>
                  <a:cxn ang="0">
                    <a:pos x="38" y="27"/>
                  </a:cxn>
                  <a:cxn ang="0">
                    <a:pos x="34" y="29"/>
                  </a:cxn>
                  <a:cxn ang="0">
                    <a:pos x="23" y="40"/>
                  </a:cxn>
                  <a:cxn ang="0">
                    <a:pos x="19" y="41"/>
                  </a:cxn>
                  <a:cxn ang="0">
                    <a:pos x="15" y="42"/>
                  </a:cxn>
                  <a:cxn ang="0">
                    <a:pos x="10" y="40"/>
                  </a:cxn>
                  <a:cxn ang="0">
                    <a:pos x="4" y="36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0" y="28"/>
                  </a:cxn>
                  <a:cxn ang="0">
                    <a:pos x="2" y="26"/>
                  </a:cxn>
                  <a:cxn ang="0">
                    <a:pos x="14" y="20"/>
                  </a:cxn>
                  <a:cxn ang="0">
                    <a:pos x="15" y="17"/>
                  </a:cxn>
                  <a:cxn ang="0">
                    <a:pos x="16" y="16"/>
                  </a:cxn>
                  <a:cxn ang="0">
                    <a:pos x="19" y="16"/>
                  </a:cxn>
                  <a:cxn ang="0">
                    <a:pos x="26" y="12"/>
                  </a:cxn>
                  <a:cxn ang="0">
                    <a:pos x="31" y="7"/>
                  </a:cxn>
                  <a:cxn ang="0">
                    <a:pos x="31" y="1"/>
                  </a:cxn>
                  <a:cxn ang="0">
                    <a:pos x="31" y="0"/>
                  </a:cxn>
                </a:cxnLst>
                <a:rect l="0" t="0" r="r" b="b"/>
                <a:pathLst>
                  <a:path w="69" h="42">
                    <a:moveTo>
                      <a:pt x="31" y="0"/>
                    </a:moveTo>
                    <a:lnTo>
                      <a:pt x="32" y="0"/>
                    </a:lnTo>
                    <a:lnTo>
                      <a:pt x="36" y="1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6"/>
                    </a:lnTo>
                    <a:lnTo>
                      <a:pt x="51" y="8"/>
                    </a:lnTo>
                    <a:lnTo>
                      <a:pt x="52" y="8"/>
                    </a:lnTo>
                    <a:lnTo>
                      <a:pt x="53" y="8"/>
                    </a:lnTo>
                    <a:lnTo>
                      <a:pt x="56" y="7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7" y="8"/>
                    </a:lnTo>
                    <a:lnTo>
                      <a:pt x="69" y="11"/>
                    </a:lnTo>
                    <a:lnTo>
                      <a:pt x="69" y="14"/>
                    </a:lnTo>
                    <a:lnTo>
                      <a:pt x="68" y="18"/>
                    </a:lnTo>
                    <a:lnTo>
                      <a:pt x="66" y="20"/>
                    </a:lnTo>
                    <a:lnTo>
                      <a:pt x="63" y="21"/>
                    </a:lnTo>
                    <a:lnTo>
                      <a:pt x="59" y="21"/>
                    </a:lnTo>
                    <a:lnTo>
                      <a:pt x="56" y="22"/>
                    </a:lnTo>
                    <a:lnTo>
                      <a:pt x="53" y="22"/>
                    </a:lnTo>
                    <a:lnTo>
                      <a:pt x="48" y="24"/>
                    </a:lnTo>
                    <a:lnTo>
                      <a:pt x="42" y="26"/>
                    </a:lnTo>
                    <a:lnTo>
                      <a:pt x="38" y="27"/>
                    </a:lnTo>
                    <a:lnTo>
                      <a:pt x="34" y="29"/>
                    </a:lnTo>
                    <a:lnTo>
                      <a:pt x="23" y="40"/>
                    </a:lnTo>
                    <a:lnTo>
                      <a:pt x="19" y="41"/>
                    </a:lnTo>
                    <a:lnTo>
                      <a:pt x="15" y="42"/>
                    </a:lnTo>
                    <a:lnTo>
                      <a:pt x="10" y="40"/>
                    </a:lnTo>
                    <a:lnTo>
                      <a:pt x="4" y="36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14" y="20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26" y="12"/>
                    </a:lnTo>
                    <a:lnTo>
                      <a:pt x="31" y="7"/>
                    </a:lnTo>
                    <a:lnTo>
                      <a:pt x="31" y="1"/>
                    </a:lnTo>
                    <a:lnTo>
                      <a:pt x="3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1" name="Freeform 122">
                <a:extLst>
                  <a:ext uri="{FF2B5EF4-FFF2-40B4-BE49-F238E27FC236}">
                    <a16:creationId xmlns:a16="http://schemas.microsoft.com/office/drawing/2014/main" id="{F0C30D40-CDF7-ADDF-BDC5-005B099A6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128" y="2734078"/>
                <a:ext cx="52132" cy="44892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1" y="5"/>
                  </a:cxn>
                  <a:cxn ang="0">
                    <a:pos x="22" y="9"/>
                  </a:cxn>
                  <a:cxn ang="0">
                    <a:pos x="25" y="12"/>
                  </a:cxn>
                  <a:cxn ang="0">
                    <a:pos x="27" y="14"/>
                  </a:cxn>
                  <a:cxn ang="0">
                    <a:pos x="29" y="14"/>
                  </a:cxn>
                  <a:cxn ang="0">
                    <a:pos x="31" y="13"/>
                  </a:cxn>
                  <a:cxn ang="0">
                    <a:pos x="35" y="11"/>
                  </a:cxn>
                  <a:cxn ang="0">
                    <a:pos x="36" y="11"/>
                  </a:cxn>
                  <a:cxn ang="0">
                    <a:pos x="36" y="12"/>
                  </a:cxn>
                  <a:cxn ang="0">
                    <a:pos x="36" y="15"/>
                  </a:cxn>
                  <a:cxn ang="0">
                    <a:pos x="36" y="20"/>
                  </a:cxn>
                  <a:cxn ang="0">
                    <a:pos x="35" y="28"/>
                  </a:cxn>
                  <a:cxn ang="0">
                    <a:pos x="34" y="30"/>
                  </a:cxn>
                  <a:cxn ang="0">
                    <a:pos x="31" y="31"/>
                  </a:cxn>
                  <a:cxn ang="0">
                    <a:pos x="29" y="30"/>
                  </a:cxn>
                  <a:cxn ang="0">
                    <a:pos x="24" y="28"/>
                  </a:cxn>
                  <a:cxn ang="0">
                    <a:pos x="21" y="28"/>
                  </a:cxn>
                  <a:cxn ang="0">
                    <a:pos x="18" y="28"/>
                  </a:cxn>
                  <a:cxn ang="0">
                    <a:pos x="15" y="28"/>
                  </a:cxn>
                  <a:cxn ang="0">
                    <a:pos x="13" y="26"/>
                  </a:cxn>
                  <a:cxn ang="0">
                    <a:pos x="13" y="25"/>
                  </a:cxn>
                  <a:cxn ang="0">
                    <a:pos x="12" y="23"/>
                  </a:cxn>
                  <a:cxn ang="0">
                    <a:pos x="11" y="22"/>
                  </a:cxn>
                  <a:cxn ang="0">
                    <a:pos x="8" y="20"/>
                  </a:cxn>
                  <a:cxn ang="0">
                    <a:pos x="4" y="18"/>
                  </a:cxn>
                  <a:cxn ang="0">
                    <a:pos x="0" y="15"/>
                  </a:cxn>
                  <a:cxn ang="0">
                    <a:pos x="0" y="14"/>
                  </a:cxn>
                  <a:cxn ang="0">
                    <a:pos x="1" y="12"/>
                  </a:cxn>
                  <a:cxn ang="0">
                    <a:pos x="2" y="11"/>
                  </a:cxn>
                  <a:cxn ang="0">
                    <a:pos x="3" y="10"/>
                  </a:cxn>
                  <a:cxn ang="0">
                    <a:pos x="4" y="10"/>
                  </a:cxn>
                  <a:cxn ang="0">
                    <a:pos x="6" y="11"/>
                  </a:cxn>
                  <a:cxn ang="0">
                    <a:pos x="7" y="12"/>
                  </a:cxn>
                  <a:cxn ang="0">
                    <a:pos x="7" y="14"/>
                  </a:cxn>
                  <a:cxn ang="0">
                    <a:pos x="8" y="15"/>
                  </a:cxn>
                  <a:cxn ang="0">
                    <a:pos x="10" y="16"/>
                  </a:cxn>
                  <a:cxn ang="0">
                    <a:pos x="13" y="15"/>
                  </a:cxn>
                  <a:cxn ang="0">
                    <a:pos x="15" y="12"/>
                  </a:cxn>
                  <a:cxn ang="0">
                    <a:pos x="16" y="8"/>
                  </a:cxn>
                  <a:cxn ang="0">
                    <a:pos x="18" y="5"/>
                  </a:cxn>
                  <a:cxn ang="0">
                    <a:pos x="19" y="1"/>
                  </a:cxn>
                  <a:cxn ang="0">
                    <a:pos x="19" y="0"/>
                  </a:cxn>
                </a:cxnLst>
                <a:rect l="0" t="0" r="r" b="b"/>
                <a:pathLst>
                  <a:path w="36" h="31">
                    <a:moveTo>
                      <a:pt x="19" y="0"/>
                    </a:moveTo>
                    <a:lnTo>
                      <a:pt x="21" y="5"/>
                    </a:lnTo>
                    <a:lnTo>
                      <a:pt x="22" y="9"/>
                    </a:lnTo>
                    <a:lnTo>
                      <a:pt x="25" y="12"/>
                    </a:lnTo>
                    <a:lnTo>
                      <a:pt x="27" y="14"/>
                    </a:lnTo>
                    <a:lnTo>
                      <a:pt x="29" y="14"/>
                    </a:lnTo>
                    <a:lnTo>
                      <a:pt x="31" y="13"/>
                    </a:lnTo>
                    <a:lnTo>
                      <a:pt x="35" y="11"/>
                    </a:lnTo>
                    <a:lnTo>
                      <a:pt x="36" y="11"/>
                    </a:lnTo>
                    <a:lnTo>
                      <a:pt x="36" y="12"/>
                    </a:lnTo>
                    <a:lnTo>
                      <a:pt x="36" y="15"/>
                    </a:lnTo>
                    <a:lnTo>
                      <a:pt x="36" y="20"/>
                    </a:lnTo>
                    <a:lnTo>
                      <a:pt x="35" y="28"/>
                    </a:lnTo>
                    <a:lnTo>
                      <a:pt x="34" y="30"/>
                    </a:lnTo>
                    <a:lnTo>
                      <a:pt x="31" y="31"/>
                    </a:lnTo>
                    <a:lnTo>
                      <a:pt x="29" y="30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5" y="28"/>
                    </a:lnTo>
                    <a:lnTo>
                      <a:pt x="13" y="26"/>
                    </a:lnTo>
                    <a:lnTo>
                      <a:pt x="13" y="25"/>
                    </a:lnTo>
                    <a:lnTo>
                      <a:pt x="12" y="23"/>
                    </a:lnTo>
                    <a:lnTo>
                      <a:pt x="11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6" y="11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8" y="15"/>
                    </a:lnTo>
                    <a:lnTo>
                      <a:pt x="10" y="16"/>
                    </a:lnTo>
                    <a:lnTo>
                      <a:pt x="13" y="15"/>
                    </a:lnTo>
                    <a:lnTo>
                      <a:pt x="15" y="12"/>
                    </a:lnTo>
                    <a:lnTo>
                      <a:pt x="16" y="8"/>
                    </a:lnTo>
                    <a:lnTo>
                      <a:pt x="18" y="5"/>
                    </a:lnTo>
                    <a:lnTo>
                      <a:pt x="19" y="1"/>
                    </a:lnTo>
                    <a:lnTo>
                      <a:pt x="19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2" name="Freeform 123">
                <a:extLst>
                  <a:ext uri="{FF2B5EF4-FFF2-40B4-BE49-F238E27FC236}">
                    <a16:creationId xmlns:a16="http://schemas.microsoft.com/office/drawing/2014/main" id="{ACF59BF3-B872-EF8B-056A-FC83918BF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216" y="2786210"/>
                <a:ext cx="5792" cy="289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3" name="Freeform 124">
                <a:extLst>
                  <a:ext uri="{FF2B5EF4-FFF2-40B4-BE49-F238E27FC236}">
                    <a16:creationId xmlns:a16="http://schemas.microsoft.com/office/drawing/2014/main" id="{B2EA30BA-F0D8-4696-B053-DEE79CA1C1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2488" y="2547271"/>
                <a:ext cx="495258" cy="362031"/>
              </a:xfrm>
              <a:custGeom>
                <a:avLst/>
                <a:gdLst/>
                <a:ahLst/>
                <a:cxnLst>
                  <a:cxn ang="0">
                    <a:pos x="30" y="17"/>
                  </a:cxn>
                  <a:cxn ang="0">
                    <a:pos x="83" y="11"/>
                  </a:cxn>
                  <a:cxn ang="0">
                    <a:pos x="87" y="8"/>
                  </a:cxn>
                  <a:cxn ang="0">
                    <a:pos x="96" y="15"/>
                  </a:cxn>
                  <a:cxn ang="0">
                    <a:pos x="136" y="28"/>
                  </a:cxn>
                  <a:cxn ang="0">
                    <a:pos x="145" y="32"/>
                  </a:cxn>
                  <a:cxn ang="0">
                    <a:pos x="181" y="44"/>
                  </a:cxn>
                  <a:cxn ang="0">
                    <a:pos x="197" y="52"/>
                  </a:cxn>
                  <a:cxn ang="0">
                    <a:pos x="195" y="65"/>
                  </a:cxn>
                  <a:cxn ang="0">
                    <a:pos x="215" y="70"/>
                  </a:cxn>
                  <a:cxn ang="0">
                    <a:pos x="252" y="78"/>
                  </a:cxn>
                  <a:cxn ang="0">
                    <a:pos x="264" y="89"/>
                  </a:cxn>
                  <a:cxn ang="0">
                    <a:pos x="275" y="102"/>
                  </a:cxn>
                  <a:cxn ang="0">
                    <a:pos x="264" y="121"/>
                  </a:cxn>
                  <a:cxn ang="0">
                    <a:pos x="276" y="130"/>
                  </a:cxn>
                  <a:cxn ang="0">
                    <a:pos x="289" y="151"/>
                  </a:cxn>
                  <a:cxn ang="0">
                    <a:pos x="288" y="179"/>
                  </a:cxn>
                  <a:cxn ang="0">
                    <a:pos x="293" y="186"/>
                  </a:cxn>
                  <a:cxn ang="0">
                    <a:pos x="307" y="209"/>
                  </a:cxn>
                  <a:cxn ang="0">
                    <a:pos x="322" y="221"/>
                  </a:cxn>
                  <a:cxn ang="0">
                    <a:pos x="325" y="228"/>
                  </a:cxn>
                  <a:cxn ang="0">
                    <a:pos x="336" y="250"/>
                  </a:cxn>
                  <a:cxn ang="0">
                    <a:pos x="317" y="235"/>
                  </a:cxn>
                  <a:cxn ang="0">
                    <a:pos x="302" y="243"/>
                  </a:cxn>
                  <a:cxn ang="0">
                    <a:pos x="283" y="233"/>
                  </a:cxn>
                  <a:cxn ang="0">
                    <a:pos x="258" y="218"/>
                  </a:cxn>
                  <a:cxn ang="0">
                    <a:pos x="243" y="206"/>
                  </a:cxn>
                  <a:cxn ang="0">
                    <a:pos x="236" y="208"/>
                  </a:cxn>
                  <a:cxn ang="0">
                    <a:pos x="231" y="191"/>
                  </a:cxn>
                  <a:cxn ang="0">
                    <a:pos x="211" y="192"/>
                  </a:cxn>
                  <a:cxn ang="0">
                    <a:pos x="201" y="181"/>
                  </a:cxn>
                  <a:cxn ang="0">
                    <a:pos x="195" y="179"/>
                  </a:cxn>
                  <a:cxn ang="0">
                    <a:pos x="205" y="165"/>
                  </a:cxn>
                  <a:cxn ang="0">
                    <a:pos x="193" y="156"/>
                  </a:cxn>
                  <a:cxn ang="0">
                    <a:pos x="175" y="139"/>
                  </a:cxn>
                  <a:cxn ang="0">
                    <a:pos x="153" y="137"/>
                  </a:cxn>
                  <a:cxn ang="0">
                    <a:pos x="166" y="133"/>
                  </a:cxn>
                  <a:cxn ang="0">
                    <a:pos x="152" y="126"/>
                  </a:cxn>
                  <a:cxn ang="0">
                    <a:pos x="150" y="125"/>
                  </a:cxn>
                  <a:cxn ang="0">
                    <a:pos x="133" y="123"/>
                  </a:cxn>
                  <a:cxn ang="0">
                    <a:pos x="122" y="113"/>
                  </a:cxn>
                  <a:cxn ang="0">
                    <a:pos x="85" y="96"/>
                  </a:cxn>
                  <a:cxn ang="0">
                    <a:pos x="40" y="92"/>
                  </a:cxn>
                  <a:cxn ang="0">
                    <a:pos x="20" y="90"/>
                  </a:cxn>
                  <a:cxn ang="0">
                    <a:pos x="34" y="82"/>
                  </a:cxn>
                  <a:cxn ang="0">
                    <a:pos x="1" y="72"/>
                  </a:cxn>
                  <a:cxn ang="0">
                    <a:pos x="17" y="62"/>
                  </a:cxn>
                  <a:cxn ang="0">
                    <a:pos x="7" y="55"/>
                  </a:cxn>
                  <a:cxn ang="0">
                    <a:pos x="16" y="39"/>
                  </a:cxn>
                  <a:cxn ang="0">
                    <a:pos x="6" y="32"/>
                  </a:cxn>
                  <a:cxn ang="0">
                    <a:pos x="23" y="34"/>
                  </a:cxn>
                  <a:cxn ang="0">
                    <a:pos x="35" y="24"/>
                  </a:cxn>
                  <a:cxn ang="0">
                    <a:pos x="17" y="20"/>
                  </a:cxn>
                  <a:cxn ang="0">
                    <a:pos x="32" y="4"/>
                  </a:cxn>
                  <a:cxn ang="0">
                    <a:pos x="35" y="8"/>
                  </a:cxn>
                  <a:cxn ang="0">
                    <a:pos x="52" y="14"/>
                  </a:cxn>
                  <a:cxn ang="0">
                    <a:pos x="67" y="9"/>
                  </a:cxn>
                  <a:cxn ang="0">
                    <a:pos x="75" y="12"/>
                  </a:cxn>
                  <a:cxn ang="0">
                    <a:pos x="69" y="0"/>
                  </a:cxn>
                </a:cxnLst>
                <a:rect l="0" t="0" r="r" b="b"/>
                <a:pathLst>
                  <a:path w="342" h="250">
                    <a:moveTo>
                      <a:pt x="28" y="17"/>
                    </a:moveTo>
                    <a:lnTo>
                      <a:pt x="27" y="17"/>
                    </a:lnTo>
                    <a:lnTo>
                      <a:pt x="26" y="17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7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28" y="17"/>
                    </a:lnTo>
                    <a:close/>
                    <a:moveTo>
                      <a:pt x="69" y="0"/>
                    </a:moveTo>
                    <a:lnTo>
                      <a:pt x="70" y="0"/>
                    </a:lnTo>
                    <a:lnTo>
                      <a:pt x="75" y="1"/>
                    </a:lnTo>
                    <a:lnTo>
                      <a:pt x="80" y="3"/>
                    </a:lnTo>
                    <a:lnTo>
                      <a:pt x="84" y="6"/>
                    </a:lnTo>
                    <a:lnTo>
                      <a:pt x="84" y="9"/>
                    </a:lnTo>
                    <a:lnTo>
                      <a:pt x="83" y="11"/>
                    </a:lnTo>
                    <a:lnTo>
                      <a:pt x="83" y="12"/>
                    </a:lnTo>
                    <a:lnTo>
                      <a:pt x="83" y="13"/>
                    </a:lnTo>
                    <a:lnTo>
                      <a:pt x="84" y="13"/>
                    </a:lnTo>
                    <a:lnTo>
                      <a:pt x="85" y="12"/>
                    </a:lnTo>
                    <a:lnTo>
                      <a:pt x="85" y="11"/>
                    </a:lnTo>
                    <a:lnTo>
                      <a:pt x="85" y="10"/>
                    </a:lnTo>
                    <a:lnTo>
                      <a:pt x="86" y="9"/>
                    </a:lnTo>
                    <a:lnTo>
                      <a:pt x="87" y="8"/>
                    </a:lnTo>
                    <a:lnTo>
                      <a:pt x="87" y="7"/>
                    </a:lnTo>
                    <a:lnTo>
                      <a:pt x="88" y="8"/>
                    </a:lnTo>
                    <a:lnTo>
                      <a:pt x="89" y="9"/>
                    </a:lnTo>
                    <a:lnTo>
                      <a:pt x="90" y="10"/>
                    </a:lnTo>
                    <a:lnTo>
                      <a:pt x="92" y="14"/>
                    </a:lnTo>
                    <a:lnTo>
                      <a:pt x="93" y="15"/>
                    </a:lnTo>
                    <a:lnTo>
                      <a:pt x="95" y="15"/>
                    </a:lnTo>
                    <a:lnTo>
                      <a:pt x="96" y="15"/>
                    </a:lnTo>
                    <a:lnTo>
                      <a:pt x="98" y="15"/>
                    </a:lnTo>
                    <a:lnTo>
                      <a:pt x="101" y="17"/>
                    </a:lnTo>
                    <a:lnTo>
                      <a:pt x="106" y="19"/>
                    </a:lnTo>
                    <a:lnTo>
                      <a:pt x="112" y="21"/>
                    </a:lnTo>
                    <a:lnTo>
                      <a:pt x="118" y="24"/>
                    </a:lnTo>
                    <a:lnTo>
                      <a:pt x="124" y="26"/>
                    </a:lnTo>
                    <a:lnTo>
                      <a:pt x="131" y="29"/>
                    </a:lnTo>
                    <a:lnTo>
                      <a:pt x="136" y="28"/>
                    </a:lnTo>
                    <a:lnTo>
                      <a:pt x="140" y="27"/>
                    </a:lnTo>
                    <a:lnTo>
                      <a:pt x="143" y="27"/>
                    </a:lnTo>
                    <a:lnTo>
                      <a:pt x="148" y="27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7" y="30"/>
                    </a:lnTo>
                    <a:lnTo>
                      <a:pt x="146" y="31"/>
                    </a:lnTo>
                    <a:lnTo>
                      <a:pt x="145" y="32"/>
                    </a:lnTo>
                    <a:lnTo>
                      <a:pt x="145" y="34"/>
                    </a:lnTo>
                    <a:lnTo>
                      <a:pt x="146" y="35"/>
                    </a:lnTo>
                    <a:lnTo>
                      <a:pt x="152" y="35"/>
                    </a:lnTo>
                    <a:lnTo>
                      <a:pt x="159" y="39"/>
                    </a:lnTo>
                    <a:lnTo>
                      <a:pt x="166" y="42"/>
                    </a:lnTo>
                    <a:lnTo>
                      <a:pt x="173" y="45"/>
                    </a:lnTo>
                    <a:lnTo>
                      <a:pt x="177" y="45"/>
                    </a:lnTo>
                    <a:lnTo>
                      <a:pt x="181" y="44"/>
                    </a:lnTo>
                    <a:lnTo>
                      <a:pt x="185" y="43"/>
                    </a:lnTo>
                    <a:lnTo>
                      <a:pt x="188" y="43"/>
                    </a:lnTo>
                    <a:lnTo>
                      <a:pt x="190" y="45"/>
                    </a:lnTo>
                    <a:lnTo>
                      <a:pt x="190" y="47"/>
                    </a:lnTo>
                    <a:lnTo>
                      <a:pt x="191" y="50"/>
                    </a:lnTo>
                    <a:lnTo>
                      <a:pt x="192" y="52"/>
                    </a:lnTo>
                    <a:lnTo>
                      <a:pt x="194" y="53"/>
                    </a:lnTo>
                    <a:lnTo>
                      <a:pt x="197" y="52"/>
                    </a:lnTo>
                    <a:lnTo>
                      <a:pt x="200" y="51"/>
                    </a:lnTo>
                    <a:lnTo>
                      <a:pt x="203" y="51"/>
                    </a:lnTo>
                    <a:lnTo>
                      <a:pt x="205" y="53"/>
                    </a:lnTo>
                    <a:lnTo>
                      <a:pt x="204" y="55"/>
                    </a:lnTo>
                    <a:lnTo>
                      <a:pt x="202" y="58"/>
                    </a:lnTo>
                    <a:lnTo>
                      <a:pt x="199" y="60"/>
                    </a:lnTo>
                    <a:lnTo>
                      <a:pt x="196" y="62"/>
                    </a:lnTo>
                    <a:lnTo>
                      <a:pt x="195" y="65"/>
                    </a:lnTo>
                    <a:lnTo>
                      <a:pt x="195" y="66"/>
                    </a:lnTo>
                    <a:lnTo>
                      <a:pt x="195" y="66"/>
                    </a:lnTo>
                    <a:lnTo>
                      <a:pt x="196" y="66"/>
                    </a:lnTo>
                    <a:lnTo>
                      <a:pt x="197" y="66"/>
                    </a:lnTo>
                    <a:lnTo>
                      <a:pt x="198" y="65"/>
                    </a:lnTo>
                    <a:lnTo>
                      <a:pt x="200" y="65"/>
                    </a:lnTo>
                    <a:lnTo>
                      <a:pt x="208" y="67"/>
                    </a:lnTo>
                    <a:lnTo>
                      <a:pt x="215" y="70"/>
                    </a:lnTo>
                    <a:lnTo>
                      <a:pt x="223" y="72"/>
                    </a:lnTo>
                    <a:lnTo>
                      <a:pt x="231" y="73"/>
                    </a:lnTo>
                    <a:lnTo>
                      <a:pt x="238" y="74"/>
                    </a:lnTo>
                    <a:lnTo>
                      <a:pt x="243" y="74"/>
                    </a:lnTo>
                    <a:lnTo>
                      <a:pt x="248" y="74"/>
                    </a:lnTo>
                    <a:lnTo>
                      <a:pt x="251" y="75"/>
                    </a:lnTo>
                    <a:lnTo>
                      <a:pt x="252" y="76"/>
                    </a:lnTo>
                    <a:lnTo>
                      <a:pt x="252" y="78"/>
                    </a:lnTo>
                    <a:lnTo>
                      <a:pt x="250" y="81"/>
                    </a:lnTo>
                    <a:lnTo>
                      <a:pt x="247" y="86"/>
                    </a:lnTo>
                    <a:lnTo>
                      <a:pt x="252" y="83"/>
                    </a:lnTo>
                    <a:lnTo>
                      <a:pt x="259" y="82"/>
                    </a:lnTo>
                    <a:lnTo>
                      <a:pt x="261" y="82"/>
                    </a:lnTo>
                    <a:lnTo>
                      <a:pt x="264" y="87"/>
                    </a:lnTo>
                    <a:lnTo>
                      <a:pt x="264" y="88"/>
                    </a:lnTo>
                    <a:lnTo>
                      <a:pt x="264" y="89"/>
                    </a:lnTo>
                    <a:lnTo>
                      <a:pt x="263" y="89"/>
                    </a:lnTo>
                    <a:lnTo>
                      <a:pt x="263" y="89"/>
                    </a:lnTo>
                    <a:lnTo>
                      <a:pt x="262" y="89"/>
                    </a:lnTo>
                    <a:lnTo>
                      <a:pt x="262" y="90"/>
                    </a:lnTo>
                    <a:lnTo>
                      <a:pt x="265" y="93"/>
                    </a:lnTo>
                    <a:lnTo>
                      <a:pt x="269" y="97"/>
                    </a:lnTo>
                    <a:lnTo>
                      <a:pt x="272" y="100"/>
                    </a:lnTo>
                    <a:lnTo>
                      <a:pt x="275" y="102"/>
                    </a:lnTo>
                    <a:lnTo>
                      <a:pt x="274" y="106"/>
                    </a:lnTo>
                    <a:lnTo>
                      <a:pt x="271" y="108"/>
                    </a:lnTo>
                    <a:lnTo>
                      <a:pt x="268" y="110"/>
                    </a:lnTo>
                    <a:lnTo>
                      <a:pt x="265" y="112"/>
                    </a:lnTo>
                    <a:lnTo>
                      <a:pt x="262" y="114"/>
                    </a:lnTo>
                    <a:lnTo>
                      <a:pt x="261" y="117"/>
                    </a:lnTo>
                    <a:lnTo>
                      <a:pt x="262" y="120"/>
                    </a:lnTo>
                    <a:lnTo>
                      <a:pt x="264" y="121"/>
                    </a:lnTo>
                    <a:lnTo>
                      <a:pt x="267" y="122"/>
                    </a:lnTo>
                    <a:lnTo>
                      <a:pt x="271" y="122"/>
                    </a:lnTo>
                    <a:lnTo>
                      <a:pt x="273" y="124"/>
                    </a:lnTo>
                    <a:lnTo>
                      <a:pt x="274" y="124"/>
                    </a:lnTo>
                    <a:lnTo>
                      <a:pt x="273" y="126"/>
                    </a:lnTo>
                    <a:lnTo>
                      <a:pt x="273" y="128"/>
                    </a:lnTo>
                    <a:lnTo>
                      <a:pt x="273" y="129"/>
                    </a:lnTo>
                    <a:lnTo>
                      <a:pt x="276" y="130"/>
                    </a:lnTo>
                    <a:lnTo>
                      <a:pt x="276" y="130"/>
                    </a:lnTo>
                    <a:lnTo>
                      <a:pt x="277" y="131"/>
                    </a:lnTo>
                    <a:lnTo>
                      <a:pt x="280" y="135"/>
                    </a:lnTo>
                    <a:lnTo>
                      <a:pt x="284" y="138"/>
                    </a:lnTo>
                    <a:lnTo>
                      <a:pt x="286" y="142"/>
                    </a:lnTo>
                    <a:lnTo>
                      <a:pt x="287" y="144"/>
                    </a:lnTo>
                    <a:lnTo>
                      <a:pt x="289" y="150"/>
                    </a:lnTo>
                    <a:lnTo>
                      <a:pt x="289" y="151"/>
                    </a:lnTo>
                    <a:lnTo>
                      <a:pt x="288" y="156"/>
                    </a:lnTo>
                    <a:lnTo>
                      <a:pt x="287" y="162"/>
                    </a:lnTo>
                    <a:lnTo>
                      <a:pt x="286" y="166"/>
                    </a:lnTo>
                    <a:lnTo>
                      <a:pt x="284" y="169"/>
                    </a:lnTo>
                    <a:lnTo>
                      <a:pt x="283" y="172"/>
                    </a:lnTo>
                    <a:lnTo>
                      <a:pt x="283" y="176"/>
                    </a:lnTo>
                    <a:lnTo>
                      <a:pt x="285" y="178"/>
                    </a:lnTo>
                    <a:lnTo>
                      <a:pt x="288" y="179"/>
                    </a:lnTo>
                    <a:lnTo>
                      <a:pt x="292" y="180"/>
                    </a:lnTo>
                    <a:lnTo>
                      <a:pt x="295" y="181"/>
                    </a:lnTo>
                    <a:lnTo>
                      <a:pt x="297" y="182"/>
                    </a:lnTo>
                    <a:lnTo>
                      <a:pt x="297" y="183"/>
                    </a:lnTo>
                    <a:lnTo>
                      <a:pt x="297" y="184"/>
                    </a:lnTo>
                    <a:lnTo>
                      <a:pt x="294" y="185"/>
                    </a:lnTo>
                    <a:lnTo>
                      <a:pt x="293" y="186"/>
                    </a:lnTo>
                    <a:lnTo>
                      <a:pt x="293" y="186"/>
                    </a:lnTo>
                    <a:lnTo>
                      <a:pt x="296" y="188"/>
                    </a:lnTo>
                    <a:lnTo>
                      <a:pt x="299" y="189"/>
                    </a:lnTo>
                    <a:lnTo>
                      <a:pt x="302" y="190"/>
                    </a:lnTo>
                    <a:lnTo>
                      <a:pt x="306" y="191"/>
                    </a:lnTo>
                    <a:lnTo>
                      <a:pt x="308" y="193"/>
                    </a:lnTo>
                    <a:lnTo>
                      <a:pt x="308" y="195"/>
                    </a:lnTo>
                    <a:lnTo>
                      <a:pt x="306" y="206"/>
                    </a:lnTo>
                    <a:lnTo>
                      <a:pt x="307" y="209"/>
                    </a:lnTo>
                    <a:lnTo>
                      <a:pt x="309" y="211"/>
                    </a:lnTo>
                    <a:lnTo>
                      <a:pt x="314" y="211"/>
                    </a:lnTo>
                    <a:lnTo>
                      <a:pt x="316" y="211"/>
                    </a:lnTo>
                    <a:lnTo>
                      <a:pt x="321" y="216"/>
                    </a:lnTo>
                    <a:lnTo>
                      <a:pt x="324" y="220"/>
                    </a:lnTo>
                    <a:lnTo>
                      <a:pt x="324" y="221"/>
                    </a:lnTo>
                    <a:lnTo>
                      <a:pt x="322" y="221"/>
                    </a:lnTo>
                    <a:lnTo>
                      <a:pt x="322" y="221"/>
                    </a:lnTo>
                    <a:lnTo>
                      <a:pt x="325" y="223"/>
                    </a:lnTo>
                    <a:lnTo>
                      <a:pt x="326" y="224"/>
                    </a:lnTo>
                    <a:lnTo>
                      <a:pt x="328" y="225"/>
                    </a:lnTo>
                    <a:lnTo>
                      <a:pt x="329" y="226"/>
                    </a:lnTo>
                    <a:lnTo>
                      <a:pt x="329" y="227"/>
                    </a:lnTo>
                    <a:lnTo>
                      <a:pt x="329" y="227"/>
                    </a:lnTo>
                    <a:lnTo>
                      <a:pt x="325" y="227"/>
                    </a:lnTo>
                    <a:lnTo>
                      <a:pt x="325" y="228"/>
                    </a:lnTo>
                    <a:lnTo>
                      <a:pt x="329" y="231"/>
                    </a:lnTo>
                    <a:lnTo>
                      <a:pt x="333" y="234"/>
                    </a:lnTo>
                    <a:lnTo>
                      <a:pt x="337" y="237"/>
                    </a:lnTo>
                    <a:lnTo>
                      <a:pt x="340" y="240"/>
                    </a:lnTo>
                    <a:lnTo>
                      <a:pt x="342" y="244"/>
                    </a:lnTo>
                    <a:lnTo>
                      <a:pt x="342" y="246"/>
                    </a:lnTo>
                    <a:lnTo>
                      <a:pt x="339" y="249"/>
                    </a:lnTo>
                    <a:lnTo>
                      <a:pt x="336" y="250"/>
                    </a:lnTo>
                    <a:lnTo>
                      <a:pt x="333" y="250"/>
                    </a:lnTo>
                    <a:lnTo>
                      <a:pt x="331" y="249"/>
                    </a:lnTo>
                    <a:lnTo>
                      <a:pt x="329" y="246"/>
                    </a:lnTo>
                    <a:lnTo>
                      <a:pt x="328" y="242"/>
                    </a:lnTo>
                    <a:lnTo>
                      <a:pt x="326" y="239"/>
                    </a:lnTo>
                    <a:lnTo>
                      <a:pt x="324" y="236"/>
                    </a:lnTo>
                    <a:lnTo>
                      <a:pt x="321" y="235"/>
                    </a:lnTo>
                    <a:lnTo>
                      <a:pt x="317" y="235"/>
                    </a:lnTo>
                    <a:lnTo>
                      <a:pt x="314" y="238"/>
                    </a:lnTo>
                    <a:lnTo>
                      <a:pt x="311" y="241"/>
                    </a:lnTo>
                    <a:lnTo>
                      <a:pt x="309" y="246"/>
                    </a:lnTo>
                    <a:lnTo>
                      <a:pt x="306" y="249"/>
                    </a:lnTo>
                    <a:lnTo>
                      <a:pt x="306" y="249"/>
                    </a:lnTo>
                    <a:lnTo>
                      <a:pt x="306" y="248"/>
                    </a:lnTo>
                    <a:lnTo>
                      <a:pt x="306" y="245"/>
                    </a:lnTo>
                    <a:lnTo>
                      <a:pt x="302" y="243"/>
                    </a:lnTo>
                    <a:lnTo>
                      <a:pt x="298" y="242"/>
                    </a:lnTo>
                    <a:lnTo>
                      <a:pt x="296" y="243"/>
                    </a:lnTo>
                    <a:lnTo>
                      <a:pt x="295" y="244"/>
                    </a:lnTo>
                    <a:lnTo>
                      <a:pt x="293" y="244"/>
                    </a:lnTo>
                    <a:lnTo>
                      <a:pt x="290" y="240"/>
                    </a:lnTo>
                    <a:lnTo>
                      <a:pt x="287" y="236"/>
                    </a:lnTo>
                    <a:lnTo>
                      <a:pt x="284" y="233"/>
                    </a:lnTo>
                    <a:lnTo>
                      <a:pt x="283" y="233"/>
                    </a:lnTo>
                    <a:lnTo>
                      <a:pt x="283" y="235"/>
                    </a:lnTo>
                    <a:lnTo>
                      <a:pt x="283" y="236"/>
                    </a:lnTo>
                    <a:lnTo>
                      <a:pt x="283" y="237"/>
                    </a:lnTo>
                    <a:lnTo>
                      <a:pt x="282" y="237"/>
                    </a:lnTo>
                    <a:lnTo>
                      <a:pt x="275" y="233"/>
                    </a:lnTo>
                    <a:lnTo>
                      <a:pt x="268" y="227"/>
                    </a:lnTo>
                    <a:lnTo>
                      <a:pt x="261" y="221"/>
                    </a:lnTo>
                    <a:lnTo>
                      <a:pt x="258" y="218"/>
                    </a:lnTo>
                    <a:lnTo>
                      <a:pt x="255" y="213"/>
                    </a:lnTo>
                    <a:lnTo>
                      <a:pt x="254" y="209"/>
                    </a:lnTo>
                    <a:lnTo>
                      <a:pt x="251" y="205"/>
                    </a:lnTo>
                    <a:lnTo>
                      <a:pt x="249" y="203"/>
                    </a:lnTo>
                    <a:lnTo>
                      <a:pt x="245" y="200"/>
                    </a:lnTo>
                    <a:lnTo>
                      <a:pt x="243" y="201"/>
                    </a:lnTo>
                    <a:lnTo>
                      <a:pt x="243" y="203"/>
                    </a:lnTo>
                    <a:lnTo>
                      <a:pt x="243" y="206"/>
                    </a:lnTo>
                    <a:lnTo>
                      <a:pt x="243" y="212"/>
                    </a:lnTo>
                    <a:lnTo>
                      <a:pt x="242" y="214"/>
                    </a:lnTo>
                    <a:lnTo>
                      <a:pt x="240" y="214"/>
                    </a:lnTo>
                    <a:lnTo>
                      <a:pt x="239" y="213"/>
                    </a:lnTo>
                    <a:lnTo>
                      <a:pt x="239" y="212"/>
                    </a:lnTo>
                    <a:lnTo>
                      <a:pt x="238" y="211"/>
                    </a:lnTo>
                    <a:lnTo>
                      <a:pt x="237" y="209"/>
                    </a:lnTo>
                    <a:lnTo>
                      <a:pt x="236" y="208"/>
                    </a:lnTo>
                    <a:lnTo>
                      <a:pt x="235" y="207"/>
                    </a:lnTo>
                    <a:lnTo>
                      <a:pt x="233" y="206"/>
                    </a:lnTo>
                    <a:lnTo>
                      <a:pt x="229" y="204"/>
                    </a:lnTo>
                    <a:lnTo>
                      <a:pt x="227" y="203"/>
                    </a:lnTo>
                    <a:lnTo>
                      <a:pt x="225" y="200"/>
                    </a:lnTo>
                    <a:lnTo>
                      <a:pt x="226" y="198"/>
                    </a:lnTo>
                    <a:lnTo>
                      <a:pt x="230" y="194"/>
                    </a:lnTo>
                    <a:lnTo>
                      <a:pt x="231" y="191"/>
                    </a:lnTo>
                    <a:lnTo>
                      <a:pt x="231" y="191"/>
                    </a:lnTo>
                    <a:lnTo>
                      <a:pt x="229" y="191"/>
                    </a:lnTo>
                    <a:lnTo>
                      <a:pt x="227" y="192"/>
                    </a:lnTo>
                    <a:lnTo>
                      <a:pt x="227" y="192"/>
                    </a:lnTo>
                    <a:lnTo>
                      <a:pt x="226" y="192"/>
                    </a:lnTo>
                    <a:lnTo>
                      <a:pt x="215" y="195"/>
                    </a:lnTo>
                    <a:lnTo>
                      <a:pt x="212" y="194"/>
                    </a:lnTo>
                    <a:lnTo>
                      <a:pt x="211" y="192"/>
                    </a:lnTo>
                    <a:lnTo>
                      <a:pt x="212" y="189"/>
                    </a:lnTo>
                    <a:lnTo>
                      <a:pt x="214" y="183"/>
                    </a:lnTo>
                    <a:lnTo>
                      <a:pt x="214" y="180"/>
                    </a:lnTo>
                    <a:lnTo>
                      <a:pt x="213" y="178"/>
                    </a:lnTo>
                    <a:lnTo>
                      <a:pt x="211" y="177"/>
                    </a:lnTo>
                    <a:lnTo>
                      <a:pt x="208" y="178"/>
                    </a:lnTo>
                    <a:lnTo>
                      <a:pt x="204" y="180"/>
                    </a:lnTo>
                    <a:lnTo>
                      <a:pt x="201" y="181"/>
                    </a:lnTo>
                    <a:lnTo>
                      <a:pt x="198" y="182"/>
                    </a:lnTo>
                    <a:lnTo>
                      <a:pt x="197" y="183"/>
                    </a:lnTo>
                    <a:lnTo>
                      <a:pt x="195" y="184"/>
                    </a:lnTo>
                    <a:lnTo>
                      <a:pt x="194" y="184"/>
                    </a:lnTo>
                    <a:lnTo>
                      <a:pt x="193" y="183"/>
                    </a:lnTo>
                    <a:lnTo>
                      <a:pt x="193" y="183"/>
                    </a:lnTo>
                    <a:lnTo>
                      <a:pt x="195" y="180"/>
                    </a:lnTo>
                    <a:lnTo>
                      <a:pt x="195" y="179"/>
                    </a:lnTo>
                    <a:lnTo>
                      <a:pt x="195" y="178"/>
                    </a:lnTo>
                    <a:lnTo>
                      <a:pt x="196" y="177"/>
                    </a:lnTo>
                    <a:lnTo>
                      <a:pt x="198" y="173"/>
                    </a:lnTo>
                    <a:lnTo>
                      <a:pt x="201" y="169"/>
                    </a:lnTo>
                    <a:lnTo>
                      <a:pt x="202" y="166"/>
                    </a:lnTo>
                    <a:lnTo>
                      <a:pt x="203" y="166"/>
                    </a:lnTo>
                    <a:lnTo>
                      <a:pt x="204" y="166"/>
                    </a:lnTo>
                    <a:lnTo>
                      <a:pt x="205" y="165"/>
                    </a:lnTo>
                    <a:lnTo>
                      <a:pt x="205" y="164"/>
                    </a:lnTo>
                    <a:lnTo>
                      <a:pt x="205" y="163"/>
                    </a:lnTo>
                    <a:lnTo>
                      <a:pt x="204" y="161"/>
                    </a:lnTo>
                    <a:lnTo>
                      <a:pt x="201" y="159"/>
                    </a:lnTo>
                    <a:lnTo>
                      <a:pt x="199" y="158"/>
                    </a:lnTo>
                    <a:lnTo>
                      <a:pt x="196" y="157"/>
                    </a:lnTo>
                    <a:lnTo>
                      <a:pt x="193" y="156"/>
                    </a:lnTo>
                    <a:lnTo>
                      <a:pt x="193" y="156"/>
                    </a:lnTo>
                    <a:lnTo>
                      <a:pt x="192" y="155"/>
                    </a:lnTo>
                    <a:lnTo>
                      <a:pt x="192" y="154"/>
                    </a:lnTo>
                    <a:lnTo>
                      <a:pt x="191" y="153"/>
                    </a:lnTo>
                    <a:lnTo>
                      <a:pt x="188" y="150"/>
                    </a:lnTo>
                    <a:lnTo>
                      <a:pt x="185" y="145"/>
                    </a:lnTo>
                    <a:lnTo>
                      <a:pt x="182" y="142"/>
                    </a:lnTo>
                    <a:lnTo>
                      <a:pt x="178" y="139"/>
                    </a:lnTo>
                    <a:lnTo>
                      <a:pt x="175" y="139"/>
                    </a:lnTo>
                    <a:lnTo>
                      <a:pt x="172" y="141"/>
                    </a:lnTo>
                    <a:lnTo>
                      <a:pt x="168" y="142"/>
                    </a:lnTo>
                    <a:lnTo>
                      <a:pt x="167" y="142"/>
                    </a:lnTo>
                    <a:lnTo>
                      <a:pt x="166" y="141"/>
                    </a:lnTo>
                    <a:lnTo>
                      <a:pt x="164" y="141"/>
                    </a:lnTo>
                    <a:lnTo>
                      <a:pt x="150" y="141"/>
                    </a:lnTo>
                    <a:lnTo>
                      <a:pt x="151" y="139"/>
                    </a:lnTo>
                    <a:lnTo>
                      <a:pt x="153" y="137"/>
                    </a:lnTo>
                    <a:lnTo>
                      <a:pt x="157" y="136"/>
                    </a:lnTo>
                    <a:lnTo>
                      <a:pt x="161" y="135"/>
                    </a:lnTo>
                    <a:lnTo>
                      <a:pt x="165" y="134"/>
                    </a:lnTo>
                    <a:lnTo>
                      <a:pt x="168" y="133"/>
                    </a:lnTo>
                    <a:lnTo>
                      <a:pt x="169" y="133"/>
                    </a:lnTo>
                    <a:lnTo>
                      <a:pt x="168" y="132"/>
                    </a:lnTo>
                    <a:lnTo>
                      <a:pt x="168" y="133"/>
                    </a:lnTo>
                    <a:lnTo>
                      <a:pt x="166" y="133"/>
                    </a:lnTo>
                    <a:lnTo>
                      <a:pt x="165" y="134"/>
                    </a:lnTo>
                    <a:lnTo>
                      <a:pt x="164" y="133"/>
                    </a:lnTo>
                    <a:lnTo>
                      <a:pt x="164" y="133"/>
                    </a:lnTo>
                    <a:lnTo>
                      <a:pt x="161" y="130"/>
                    </a:lnTo>
                    <a:lnTo>
                      <a:pt x="158" y="127"/>
                    </a:lnTo>
                    <a:lnTo>
                      <a:pt x="154" y="125"/>
                    </a:lnTo>
                    <a:lnTo>
                      <a:pt x="153" y="125"/>
                    </a:lnTo>
                    <a:lnTo>
                      <a:pt x="152" y="126"/>
                    </a:lnTo>
                    <a:lnTo>
                      <a:pt x="151" y="127"/>
                    </a:lnTo>
                    <a:lnTo>
                      <a:pt x="150" y="128"/>
                    </a:lnTo>
                    <a:lnTo>
                      <a:pt x="150" y="128"/>
                    </a:lnTo>
                    <a:lnTo>
                      <a:pt x="149" y="128"/>
                    </a:lnTo>
                    <a:lnTo>
                      <a:pt x="148" y="128"/>
                    </a:lnTo>
                    <a:lnTo>
                      <a:pt x="148" y="127"/>
                    </a:lnTo>
                    <a:lnTo>
                      <a:pt x="149" y="125"/>
                    </a:lnTo>
                    <a:lnTo>
                      <a:pt x="150" y="125"/>
                    </a:lnTo>
                    <a:lnTo>
                      <a:pt x="150" y="124"/>
                    </a:lnTo>
                    <a:lnTo>
                      <a:pt x="151" y="123"/>
                    </a:lnTo>
                    <a:lnTo>
                      <a:pt x="150" y="123"/>
                    </a:lnTo>
                    <a:lnTo>
                      <a:pt x="145" y="120"/>
                    </a:lnTo>
                    <a:lnTo>
                      <a:pt x="140" y="118"/>
                    </a:lnTo>
                    <a:lnTo>
                      <a:pt x="135" y="119"/>
                    </a:lnTo>
                    <a:lnTo>
                      <a:pt x="134" y="120"/>
                    </a:lnTo>
                    <a:lnTo>
                      <a:pt x="133" y="123"/>
                    </a:lnTo>
                    <a:lnTo>
                      <a:pt x="134" y="125"/>
                    </a:lnTo>
                    <a:lnTo>
                      <a:pt x="134" y="129"/>
                    </a:lnTo>
                    <a:lnTo>
                      <a:pt x="133" y="129"/>
                    </a:lnTo>
                    <a:lnTo>
                      <a:pt x="129" y="127"/>
                    </a:lnTo>
                    <a:lnTo>
                      <a:pt x="127" y="124"/>
                    </a:lnTo>
                    <a:lnTo>
                      <a:pt x="126" y="121"/>
                    </a:lnTo>
                    <a:lnTo>
                      <a:pt x="124" y="116"/>
                    </a:lnTo>
                    <a:lnTo>
                      <a:pt x="122" y="113"/>
                    </a:lnTo>
                    <a:lnTo>
                      <a:pt x="120" y="113"/>
                    </a:lnTo>
                    <a:lnTo>
                      <a:pt x="119" y="114"/>
                    </a:lnTo>
                    <a:lnTo>
                      <a:pt x="117" y="114"/>
                    </a:lnTo>
                    <a:lnTo>
                      <a:pt x="112" y="111"/>
                    </a:lnTo>
                    <a:lnTo>
                      <a:pt x="103" y="102"/>
                    </a:lnTo>
                    <a:lnTo>
                      <a:pt x="98" y="99"/>
                    </a:lnTo>
                    <a:lnTo>
                      <a:pt x="92" y="98"/>
                    </a:lnTo>
                    <a:lnTo>
                      <a:pt x="85" y="96"/>
                    </a:lnTo>
                    <a:lnTo>
                      <a:pt x="79" y="94"/>
                    </a:lnTo>
                    <a:lnTo>
                      <a:pt x="73" y="91"/>
                    </a:lnTo>
                    <a:lnTo>
                      <a:pt x="69" y="89"/>
                    </a:lnTo>
                    <a:lnTo>
                      <a:pt x="64" y="87"/>
                    </a:lnTo>
                    <a:lnTo>
                      <a:pt x="58" y="87"/>
                    </a:lnTo>
                    <a:lnTo>
                      <a:pt x="51" y="88"/>
                    </a:lnTo>
                    <a:lnTo>
                      <a:pt x="44" y="89"/>
                    </a:lnTo>
                    <a:lnTo>
                      <a:pt x="40" y="92"/>
                    </a:lnTo>
                    <a:lnTo>
                      <a:pt x="37" y="93"/>
                    </a:lnTo>
                    <a:lnTo>
                      <a:pt x="36" y="94"/>
                    </a:lnTo>
                    <a:lnTo>
                      <a:pt x="35" y="95"/>
                    </a:lnTo>
                    <a:lnTo>
                      <a:pt x="34" y="95"/>
                    </a:lnTo>
                    <a:lnTo>
                      <a:pt x="31" y="94"/>
                    </a:lnTo>
                    <a:lnTo>
                      <a:pt x="27" y="92"/>
                    </a:lnTo>
                    <a:lnTo>
                      <a:pt x="24" y="91"/>
                    </a:lnTo>
                    <a:lnTo>
                      <a:pt x="20" y="90"/>
                    </a:lnTo>
                    <a:lnTo>
                      <a:pt x="17" y="89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7" y="84"/>
                    </a:lnTo>
                    <a:lnTo>
                      <a:pt x="22" y="84"/>
                    </a:lnTo>
                    <a:lnTo>
                      <a:pt x="30" y="84"/>
                    </a:lnTo>
                    <a:lnTo>
                      <a:pt x="34" y="83"/>
                    </a:lnTo>
                    <a:lnTo>
                      <a:pt x="34" y="82"/>
                    </a:lnTo>
                    <a:lnTo>
                      <a:pt x="34" y="81"/>
                    </a:lnTo>
                    <a:lnTo>
                      <a:pt x="33" y="81"/>
                    </a:lnTo>
                    <a:lnTo>
                      <a:pt x="33" y="80"/>
                    </a:lnTo>
                    <a:lnTo>
                      <a:pt x="32" y="79"/>
                    </a:lnTo>
                    <a:lnTo>
                      <a:pt x="31" y="79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" y="72"/>
                    </a:lnTo>
                    <a:lnTo>
                      <a:pt x="2" y="71"/>
                    </a:lnTo>
                    <a:lnTo>
                      <a:pt x="4" y="71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9" y="69"/>
                    </a:lnTo>
                    <a:lnTo>
                      <a:pt x="12" y="67"/>
                    </a:lnTo>
                    <a:lnTo>
                      <a:pt x="15" y="65"/>
                    </a:lnTo>
                    <a:lnTo>
                      <a:pt x="17" y="62"/>
                    </a:lnTo>
                    <a:lnTo>
                      <a:pt x="19" y="57"/>
                    </a:lnTo>
                    <a:lnTo>
                      <a:pt x="20" y="54"/>
                    </a:lnTo>
                    <a:lnTo>
                      <a:pt x="19" y="52"/>
                    </a:lnTo>
                    <a:lnTo>
                      <a:pt x="17" y="51"/>
                    </a:lnTo>
                    <a:lnTo>
                      <a:pt x="13" y="52"/>
                    </a:lnTo>
                    <a:lnTo>
                      <a:pt x="10" y="53"/>
                    </a:lnTo>
                    <a:lnTo>
                      <a:pt x="8" y="54"/>
                    </a:lnTo>
                    <a:lnTo>
                      <a:pt x="7" y="55"/>
                    </a:lnTo>
                    <a:lnTo>
                      <a:pt x="6" y="55"/>
                    </a:lnTo>
                    <a:lnTo>
                      <a:pt x="2" y="51"/>
                    </a:lnTo>
                    <a:lnTo>
                      <a:pt x="1" y="48"/>
                    </a:lnTo>
                    <a:lnTo>
                      <a:pt x="2" y="45"/>
                    </a:lnTo>
                    <a:lnTo>
                      <a:pt x="4" y="43"/>
                    </a:lnTo>
                    <a:lnTo>
                      <a:pt x="7" y="42"/>
                    </a:lnTo>
                    <a:lnTo>
                      <a:pt x="13" y="40"/>
                    </a:lnTo>
                    <a:lnTo>
                      <a:pt x="16" y="39"/>
                    </a:lnTo>
                    <a:lnTo>
                      <a:pt x="18" y="38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6" y="35"/>
                    </a:lnTo>
                    <a:lnTo>
                      <a:pt x="14" y="34"/>
                    </a:lnTo>
                    <a:lnTo>
                      <a:pt x="11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7" y="30"/>
                    </a:lnTo>
                    <a:lnTo>
                      <a:pt x="10" y="28"/>
                    </a:lnTo>
                    <a:lnTo>
                      <a:pt x="11" y="28"/>
                    </a:lnTo>
                    <a:lnTo>
                      <a:pt x="14" y="29"/>
                    </a:lnTo>
                    <a:lnTo>
                      <a:pt x="16" y="31"/>
                    </a:lnTo>
                    <a:lnTo>
                      <a:pt x="20" y="33"/>
                    </a:lnTo>
                    <a:lnTo>
                      <a:pt x="23" y="34"/>
                    </a:lnTo>
                    <a:lnTo>
                      <a:pt x="24" y="34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9" y="30"/>
                    </a:lnTo>
                    <a:lnTo>
                      <a:pt x="34" y="29"/>
                    </a:lnTo>
                    <a:lnTo>
                      <a:pt x="35" y="28"/>
                    </a:lnTo>
                    <a:lnTo>
                      <a:pt x="36" y="26"/>
                    </a:lnTo>
                    <a:lnTo>
                      <a:pt x="35" y="24"/>
                    </a:lnTo>
                    <a:lnTo>
                      <a:pt x="33" y="24"/>
                    </a:lnTo>
                    <a:lnTo>
                      <a:pt x="29" y="23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1" y="22"/>
                    </a:lnTo>
                    <a:lnTo>
                      <a:pt x="20" y="20"/>
                    </a:lnTo>
                    <a:lnTo>
                      <a:pt x="19" y="20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5" y="19"/>
                    </a:lnTo>
                    <a:lnTo>
                      <a:pt x="14" y="16"/>
                    </a:lnTo>
                    <a:lnTo>
                      <a:pt x="16" y="12"/>
                    </a:lnTo>
                    <a:lnTo>
                      <a:pt x="20" y="9"/>
                    </a:lnTo>
                    <a:lnTo>
                      <a:pt x="24" y="6"/>
                    </a:lnTo>
                    <a:lnTo>
                      <a:pt x="28" y="5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5" y="5"/>
                    </a:lnTo>
                    <a:lnTo>
                      <a:pt x="34" y="8"/>
                    </a:lnTo>
                    <a:lnTo>
                      <a:pt x="33" y="11"/>
                    </a:lnTo>
                    <a:lnTo>
                      <a:pt x="33" y="13"/>
                    </a:lnTo>
                    <a:lnTo>
                      <a:pt x="34" y="14"/>
                    </a:lnTo>
                    <a:lnTo>
                      <a:pt x="35" y="13"/>
                    </a:lnTo>
                    <a:lnTo>
                      <a:pt x="35" y="8"/>
                    </a:lnTo>
                    <a:lnTo>
                      <a:pt x="36" y="6"/>
                    </a:lnTo>
                    <a:lnTo>
                      <a:pt x="37" y="4"/>
                    </a:lnTo>
                    <a:lnTo>
                      <a:pt x="40" y="2"/>
                    </a:lnTo>
                    <a:lnTo>
                      <a:pt x="45" y="2"/>
                    </a:lnTo>
                    <a:lnTo>
                      <a:pt x="49" y="3"/>
                    </a:lnTo>
                    <a:lnTo>
                      <a:pt x="51" y="6"/>
                    </a:lnTo>
                    <a:lnTo>
                      <a:pt x="51" y="10"/>
                    </a:lnTo>
                    <a:lnTo>
                      <a:pt x="52" y="14"/>
                    </a:lnTo>
                    <a:lnTo>
                      <a:pt x="54" y="17"/>
                    </a:lnTo>
                    <a:lnTo>
                      <a:pt x="55" y="17"/>
                    </a:lnTo>
                    <a:lnTo>
                      <a:pt x="55" y="11"/>
                    </a:lnTo>
                    <a:lnTo>
                      <a:pt x="55" y="10"/>
                    </a:lnTo>
                    <a:lnTo>
                      <a:pt x="56" y="10"/>
                    </a:lnTo>
                    <a:lnTo>
                      <a:pt x="59" y="9"/>
                    </a:lnTo>
                    <a:lnTo>
                      <a:pt x="64" y="9"/>
                    </a:lnTo>
                    <a:lnTo>
                      <a:pt x="67" y="9"/>
                    </a:lnTo>
                    <a:lnTo>
                      <a:pt x="70" y="10"/>
                    </a:lnTo>
                    <a:lnTo>
                      <a:pt x="72" y="12"/>
                    </a:lnTo>
                    <a:lnTo>
                      <a:pt x="79" y="16"/>
                    </a:lnTo>
                    <a:lnTo>
                      <a:pt x="81" y="17"/>
                    </a:lnTo>
                    <a:lnTo>
                      <a:pt x="81" y="17"/>
                    </a:lnTo>
                    <a:lnTo>
                      <a:pt x="81" y="16"/>
                    </a:lnTo>
                    <a:lnTo>
                      <a:pt x="79" y="13"/>
                    </a:lnTo>
                    <a:lnTo>
                      <a:pt x="75" y="12"/>
                    </a:lnTo>
                    <a:lnTo>
                      <a:pt x="71" y="11"/>
                    </a:lnTo>
                    <a:lnTo>
                      <a:pt x="68" y="9"/>
                    </a:lnTo>
                    <a:lnTo>
                      <a:pt x="65" y="6"/>
                    </a:lnTo>
                    <a:lnTo>
                      <a:pt x="65" y="5"/>
                    </a:lnTo>
                    <a:lnTo>
                      <a:pt x="65" y="4"/>
                    </a:lnTo>
                    <a:lnTo>
                      <a:pt x="66" y="2"/>
                    </a:lnTo>
                    <a:lnTo>
                      <a:pt x="68" y="1"/>
                    </a:lnTo>
                    <a:lnTo>
                      <a:pt x="69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4" name="Freeform 125">
                <a:extLst>
                  <a:ext uri="{FF2B5EF4-FFF2-40B4-BE49-F238E27FC236}">
                    <a16:creationId xmlns:a16="http://schemas.microsoft.com/office/drawing/2014/main" id="{36B9E10E-25E9-009A-AE30-CC5B11C48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735" y="2787659"/>
                <a:ext cx="14481" cy="1303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0"/>
                  </a:cxn>
                  <a:cxn ang="0">
                    <a:pos x="10" y="1"/>
                  </a:cxn>
                  <a:cxn ang="0">
                    <a:pos x="9" y="4"/>
                  </a:cxn>
                  <a:cxn ang="0">
                    <a:pos x="7" y="7"/>
                  </a:cxn>
                  <a:cxn ang="0">
                    <a:pos x="4" y="9"/>
                  </a:cxn>
                  <a:cxn ang="0">
                    <a:pos x="3" y="9"/>
                  </a:cxn>
                  <a:cxn ang="0">
                    <a:pos x="2" y="8"/>
                  </a:cxn>
                  <a:cxn ang="0">
                    <a:pos x="2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10" h="9">
                    <a:moveTo>
                      <a:pt x="2" y="0"/>
                    </a:moveTo>
                    <a:lnTo>
                      <a:pt x="7" y="0"/>
                    </a:lnTo>
                    <a:lnTo>
                      <a:pt x="10" y="1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5" name="Freeform 126">
                <a:extLst>
                  <a:ext uri="{FF2B5EF4-FFF2-40B4-BE49-F238E27FC236}">
                    <a16:creationId xmlns:a16="http://schemas.microsoft.com/office/drawing/2014/main" id="{CA34FEE3-F7FF-7902-542B-5C1D1F77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076" y="2738423"/>
                <a:ext cx="160742" cy="94128"/>
              </a:xfrm>
              <a:custGeom>
                <a:avLst/>
                <a:gdLst/>
                <a:ahLst/>
                <a:cxnLst>
                  <a:cxn ang="0">
                    <a:pos x="31" y="1"/>
                  </a:cxn>
                  <a:cxn ang="0">
                    <a:pos x="37" y="4"/>
                  </a:cxn>
                  <a:cxn ang="0">
                    <a:pos x="40" y="7"/>
                  </a:cxn>
                  <a:cxn ang="0">
                    <a:pos x="56" y="8"/>
                  </a:cxn>
                  <a:cxn ang="0">
                    <a:pos x="72" y="12"/>
                  </a:cxn>
                  <a:cxn ang="0">
                    <a:pos x="73" y="16"/>
                  </a:cxn>
                  <a:cxn ang="0">
                    <a:pos x="71" y="21"/>
                  </a:cxn>
                  <a:cxn ang="0">
                    <a:pos x="72" y="24"/>
                  </a:cxn>
                  <a:cxn ang="0">
                    <a:pos x="76" y="21"/>
                  </a:cxn>
                  <a:cxn ang="0">
                    <a:pos x="77" y="20"/>
                  </a:cxn>
                  <a:cxn ang="0">
                    <a:pos x="76" y="18"/>
                  </a:cxn>
                  <a:cxn ang="0">
                    <a:pos x="75" y="13"/>
                  </a:cxn>
                  <a:cxn ang="0">
                    <a:pos x="76" y="5"/>
                  </a:cxn>
                  <a:cxn ang="0">
                    <a:pos x="82" y="1"/>
                  </a:cxn>
                  <a:cxn ang="0">
                    <a:pos x="87" y="4"/>
                  </a:cxn>
                  <a:cxn ang="0">
                    <a:pos x="90" y="9"/>
                  </a:cxn>
                  <a:cxn ang="0">
                    <a:pos x="92" y="29"/>
                  </a:cxn>
                  <a:cxn ang="0">
                    <a:pos x="97" y="40"/>
                  </a:cxn>
                  <a:cxn ang="0">
                    <a:pos x="100" y="42"/>
                  </a:cxn>
                  <a:cxn ang="0">
                    <a:pos x="109" y="46"/>
                  </a:cxn>
                  <a:cxn ang="0">
                    <a:pos x="111" y="50"/>
                  </a:cxn>
                  <a:cxn ang="0">
                    <a:pos x="104" y="58"/>
                  </a:cxn>
                  <a:cxn ang="0">
                    <a:pos x="95" y="63"/>
                  </a:cxn>
                  <a:cxn ang="0">
                    <a:pos x="84" y="64"/>
                  </a:cxn>
                  <a:cxn ang="0">
                    <a:pos x="75" y="60"/>
                  </a:cxn>
                  <a:cxn ang="0">
                    <a:pos x="73" y="54"/>
                  </a:cxn>
                  <a:cxn ang="0">
                    <a:pos x="69" y="52"/>
                  </a:cxn>
                  <a:cxn ang="0">
                    <a:pos x="65" y="57"/>
                  </a:cxn>
                  <a:cxn ang="0">
                    <a:pos x="63" y="59"/>
                  </a:cxn>
                  <a:cxn ang="0">
                    <a:pos x="49" y="62"/>
                  </a:cxn>
                  <a:cxn ang="0">
                    <a:pos x="39" y="63"/>
                  </a:cxn>
                  <a:cxn ang="0">
                    <a:pos x="31" y="61"/>
                  </a:cxn>
                  <a:cxn ang="0">
                    <a:pos x="26" y="54"/>
                  </a:cxn>
                  <a:cxn ang="0">
                    <a:pos x="19" y="50"/>
                  </a:cxn>
                  <a:cxn ang="0">
                    <a:pos x="6" y="46"/>
                  </a:cxn>
                  <a:cxn ang="0">
                    <a:pos x="0" y="39"/>
                  </a:cxn>
                  <a:cxn ang="0">
                    <a:pos x="2" y="36"/>
                  </a:cxn>
                  <a:cxn ang="0">
                    <a:pos x="21" y="36"/>
                  </a:cxn>
                  <a:cxn ang="0">
                    <a:pos x="28" y="34"/>
                  </a:cxn>
                  <a:cxn ang="0">
                    <a:pos x="31" y="31"/>
                  </a:cxn>
                  <a:cxn ang="0">
                    <a:pos x="28" y="30"/>
                  </a:cxn>
                  <a:cxn ang="0">
                    <a:pos x="22" y="31"/>
                  </a:cxn>
                  <a:cxn ang="0">
                    <a:pos x="15" y="29"/>
                  </a:cxn>
                  <a:cxn ang="0">
                    <a:pos x="7" y="23"/>
                  </a:cxn>
                  <a:cxn ang="0">
                    <a:pos x="7" y="21"/>
                  </a:cxn>
                  <a:cxn ang="0">
                    <a:pos x="11" y="21"/>
                  </a:cxn>
                  <a:cxn ang="0">
                    <a:pos x="16" y="20"/>
                  </a:cxn>
                  <a:cxn ang="0">
                    <a:pos x="16" y="15"/>
                  </a:cxn>
                  <a:cxn ang="0">
                    <a:pos x="10" y="15"/>
                  </a:cxn>
                  <a:cxn ang="0">
                    <a:pos x="9" y="13"/>
                  </a:cxn>
                  <a:cxn ang="0">
                    <a:pos x="13" y="10"/>
                  </a:cxn>
                  <a:cxn ang="0">
                    <a:pos x="19" y="8"/>
                  </a:cxn>
                  <a:cxn ang="0">
                    <a:pos x="23" y="3"/>
                  </a:cxn>
                  <a:cxn ang="0">
                    <a:pos x="28" y="0"/>
                  </a:cxn>
                </a:cxnLst>
                <a:rect l="0" t="0" r="r" b="b"/>
                <a:pathLst>
                  <a:path w="111" h="65">
                    <a:moveTo>
                      <a:pt x="28" y="0"/>
                    </a:moveTo>
                    <a:lnTo>
                      <a:pt x="31" y="1"/>
                    </a:lnTo>
                    <a:lnTo>
                      <a:pt x="34" y="3"/>
                    </a:lnTo>
                    <a:lnTo>
                      <a:pt x="37" y="4"/>
                    </a:lnTo>
                    <a:lnTo>
                      <a:pt x="39" y="6"/>
                    </a:lnTo>
                    <a:lnTo>
                      <a:pt x="40" y="7"/>
                    </a:lnTo>
                    <a:lnTo>
                      <a:pt x="48" y="7"/>
                    </a:lnTo>
                    <a:lnTo>
                      <a:pt x="56" y="8"/>
                    </a:lnTo>
                    <a:lnTo>
                      <a:pt x="64" y="9"/>
                    </a:lnTo>
                    <a:lnTo>
                      <a:pt x="72" y="12"/>
                    </a:lnTo>
                    <a:lnTo>
                      <a:pt x="73" y="13"/>
                    </a:lnTo>
                    <a:lnTo>
                      <a:pt x="73" y="16"/>
                    </a:lnTo>
                    <a:lnTo>
                      <a:pt x="72" y="19"/>
                    </a:lnTo>
                    <a:lnTo>
                      <a:pt x="71" y="21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3" y="24"/>
                    </a:lnTo>
                    <a:lnTo>
                      <a:pt x="76" y="21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6" y="19"/>
                    </a:lnTo>
                    <a:lnTo>
                      <a:pt x="76" y="18"/>
                    </a:lnTo>
                    <a:lnTo>
                      <a:pt x="75" y="17"/>
                    </a:lnTo>
                    <a:lnTo>
                      <a:pt x="75" y="13"/>
                    </a:lnTo>
                    <a:lnTo>
                      <a:pt x="75" y="8"/>
                    </a:lnTo>
                    <a:lnTo>
                      <a:pt x="76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89" y="6"/>
                    </a:lnTo>
                    <a:lnTo>
                      <a:pt x="90" y="9"/>
                    </a:lnTo>
                    <a:lnTo>
                      <a:pt x="90" y="15"/>
                    </a:lnTo>
                    <a:lnTo>
                      <a:pt x="92" y="29"/>
                    </a:lnTo>
                    <a:lnTo>
                      <a:pt x="94" y="35"/>
                    </a:lnTo>
                    <a:lnTo>
                      <a:pt x="97" y="40"/>
                    </a:lnTo>
                    <a:lnTo>
                      <a:pt x="98" y="41"/>
                    </a:lnTo>
                    <a:lnTo>
                      <a:pt x="100" y="42"/>
                    </a:lnTo>
                    <a:lnTo>
                      <a:pt x="106" y="44"/>
                    </a:lnTo>
                    <a:lnTo>
                      <a:pt x="109" y="46"/>
                    </a:lnTo>
                    <a:lnTo>
                      <a:pt x="111" y="47"/>
                    </a:lnTo>
                    <a:lnTo>
                      <a:pt x="111" y="50"/>
                    </a:lnTo>
                    <a:lnTo>
                      <a:pt x="109" y="53"/>
                    </a:lnTo>
                    <a:lnTo>
                      <a:pt x="104" y="58"/>
                    </a:lnTo>
                    <a:lnTo>
                      <a:pt x="99" y="61"/>
                    </a:lnTo>
                    <a:lnTo>
                      <a:pt x="95" y="63"/>
                    </a:lnTo>
                    <a:lnTo>
                      <a:pt x="89" y="65"/>
                    </a:lnTo>
                    <a:lnTo>
                      <a:pt x="84" y="64"/>
                    </a:lnTo>
                    <a:lnTo>
                      <a:pt x="77" y="62"/>
                    </a:lnTo>
                    <a:lnTo>
                      <a:pt x="75" y="60"/>
                    </a:lnTo>
                    <a:lnTo>
                      <a:pt x="74" y="57"/>
                    </a:lnTo>
                    <a:lnTo>
                      <a:pt x="73" y="54"/>
                    </a:lnTo>
                    <a:lnTo>
                      <a:pt x="70" y="52"/>
                    </a:lnTo>
                    <a:lnTo>
                      <a:pt x="69" y="52"/>
                    </a:lnTo>
                    <a:lnTo>
                      <a:pt x="66" y="55"/>
                    </a:lnTo>
                    <a:lnTo>
                      <a:pt x="65" y="57"/>
                    </a:lnTo>
                    <a:lnTo>
                      <a:pt x="64" y="58"/>
                    </a:lnTo>
                    <a:lnTo>
                      <a:pt x="63" y="59"/>
                    </a:lnTo>
                    <a:lnTo>
                      <a:pt x="56" y="61"/>
                    </a:lnTo>
                    <a:lnTo>
                      <a:pt x="49" y="62"/>
                    </a:lnTo>
                    <a:lnTo>
                      <a:pt x="44" y="63"/>
                    </a:lnTo>
                    <a:lnTo>
                      <a:pt x="39" y="63"/>
                    </a:lnTo>
                    <a:lnTo>
                      <a:pt x="34" y="63"/>
                    </a:lnTo>
                    <a:lnTo>
                      <a:pt x="31" y="61"/>
                    </a:lnTo>
                    <a:lnTo>
                      <a:pt x="29" y="57"/>
                    </a:lnTo>
                    <a:lnTo>
                      <a:pt x="26" y="54"/>
                    </a:lnTo>
                    <a:lnTo>
                      <a:pt x="24" y="51"/>
                    </a:lnTo>
                    <a:lnTo>
                      <a:pt x="19" y="50"/>
                    </a:lnTo>
                    <a:lnTo>
                      <a:pt x="10" y="48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2" y="36"/>
                    </a:lnTo>
                    <a:lnTo>
                      <a:pt x="5" y="36"/>
                    </a:lnTo>
                    <a:lnTo>
                      <a:pt x="21" y="36"/>
                    </a:lnTo>
                    <a:lnTo>
                      <a:pt x="25" y="35"/>
                    </a:lnTo>
                    <a:lnTo>
                      <a:pt x="28" y="34"/>
                    </a:lnTo>
                    <a:lnTo>
                      <a:pt x="30" y="33"/>
                    </a:lnTo>
                    <a:lnTo>
                      <a:pt x="31" y="31"/>
                    </a:lnTo>
                    <a:lnTo>
                      <a:pt x="30" y="30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2" y="31"/>
                    </a:lnTo>
                    <a:lnTo>
                      <a:pt x="20" y="31"/>
                    </a:lnTo>
                    <a:lnTo>
                      <a:pt x="15" y="29"/>
                    </a:lnTo>
                    <a:lnTo>
                      <a:pt x="11" y="26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11" y="21"/>
                    </a:lnTo>
                    <a:lnTo>
                      <a:pt x="15" y="21"/>
                    </a:lnTo>
                    <a:lnTo>
                      <a:pt x="16" y="20"/>
                    </a:lnTo>
                    <a:lnTo>
                      <a:pt x="17" y="18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11" y="11"/>
                    </a:lnTo>
                    <a:lnTo>
                      <a:pt x="13" y="10"/>
                    </a:lnTo>
                    <a:lnTo>
                      <a:pt x="16" y="9"/>
                    </a:lnTo>
                    <a:lnTo>
                      <a:pt x="19" y="8"/>
                    </a:lnTo>
                    <a:lnTo>
                      <a:pt x="21" y="6"/>
                    </a:lnTo>
                    <a:lnTo>
                      <a:pt x="23" y="3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6" name="Freeform 127">
                <a:extLst>
                  <a:ext uri="{FF2B5EF4-FFF2-40B4-BE49-F238E27FC236}">
                    <a16:creationId xmlns:a16="http://schemas.microsoft.com/office/drawing/2014/main" id="{51E3B85C-44A5-8580-0254-6D2E18395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395" y="2754352"/>
                <a:ext cx="24619" cy="173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5"/>
                  </a:cxn>
                  <a:cxn ang="0">
                    <a:pos x="16" y="11"/>
                  </a:cxn>
                  <a:cxn ang="0">
                    <a:pos x="17" y="11"/>
                  </a:cxn>
                  <a:cxn ang="0">
                    <a:pos x="16" y="11"/>
                  </a:cxn>
                  <a:cxn ang="0">
                    <a:pos x="16" y="12"/>
                  </a:cxn>
                  <a:cxn ang="0">
                    <a:pos x="15" y="11"/>
                  </a:cxn>
                  <a:cxn ang="0">
                    <a:pos x="14" y="11"/>
                  </a:cxn>
                  <a:cxn ang="0">
                    <a:pos x="12" y="11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9" y="5"/>
                    </a:lnTo>
                    <a:lnTo>
                      <a:pt x="16" y="11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7" name="Freeform 128">
                <a:extLst>
                  <a:ext uri="{FF2B5EF4-FFF2-40B4-BE49-F238E27FC236}">
                    <a16:creationId xmlns:a16="http://schemas.microsoft.com/office/drawing/2014/main" id="{173EB0E4-47CD-9F7D-9A7E-1E36FBFAC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506" y="2812277"/>
                <a:ext cx="39100" cy="2896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4"/>
                  </a:cxn>
                  <a:cxn ang="0">
                    <a:pos x="21" y="8"/>
                  </a:cxn>
                  <a:cxn ang="0">
                    <a:pos x="25" y="12"/>
                  </a:cxn>
                  <a:cxn ang="0">
                    <a:pos x="27" y="17"/>
                  </a:cxn>
                  <a:cxn ang="0">
                    <a:pos x="27" y="18"/>
                  </a:cxn>
                  <a:cxn ang="0">
                    <a:pos x="26" y="19"/>
                  </a:cxn>
                  <a:cxn ang="0">
                    <a:pos x="25" y="20"/>
                  </a:cxn>
                  <a:cxn ang="0">
                    <a:pos x="24" y="20"/>
                  </a:cxn>
                  <a:cxn ang="0">
                    <a:pos x="23" y="20"/>
                  </a:cxn>
                  <a:cxn ang="0">
                    <a:pos x="20" y="20"/>
                  </a:cxn>
                  <a:cxn ang="0">
                    <a:pos x="14" y="19"/>
                  </a:cxn>
                  <a:cxn ang="0">
                    <a:pos x="9" y="16"/>
                  </a:cxn>
                  <a:cxn ang="0">
                    <a:pos x="7" y="16"/>
                  </a:cxn>
                  <a:cxn ang="0">
                    <a:pos x="4" y="16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2" y="0"/>
                  </a:cxn>
                </a:cxnLst>
                <a:rect l="0" t="0" r="r" b="b"/>
                <a:pathLst>
                  <a:path w="27" h="20">
                    <a:moveTo>
                      <a:pt x="12" y="0"/>
                    </a:moveTo>
                    <a:lnTo>
                      <a:pt x="16" y="4"/>
                    </a:lnTo>
                    <a:lnTo>
                      <a:pt x="21" y="8"/>
                    </a:lnTo>
                    <a:lnTo>
                      <a:pt x="25" y="12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6" y="19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4" y="19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8" name="Freeform 129">
                <a:extLst>
                  <a:ext uri="{FF2B5EF4-FFF2-40B4-BE49-F238E27FC236}">
                    <a16:creationId xmlns:a16="http://schemas.microsoft.com/office/drawing/2014/main" id="{64F2B4EF-1BBA-2682-8F29-A18BDADA1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3389" y="2845584"/>
                <a:ext cx="5792" cy="434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9" name="Freeform 130">
                <a:extLst>
                  <a:ext uri="{FF2B5EF4-FFF2-40B4-BE49-F238E27FC236}">
                    <a16:creationId xmlns:a16="http://schemas.microsoft.com/office/drawing/2014/main" id="{6A0FBBD8-3C5F-94D2-4DFC-C47B0F131B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4289" y="2734078"/>
                <a:ext cx="328724" cy="218667"/>
              </a:xfrm>
              <a:custGeom>
                <a:avLst/>
                <a:gdLst/>
                <a:ahLst/>
                <a:cxnLst>
                  <a:cxn ang="0">
                    <a:pos x="189" y="67"/>
                  </a:cxn>
                  <a:cxn ang="0">
                    <a:pos x="23" y="0"/>
                  </a:cxn>
                  <a:cxn ang="0">
                    <a:pos x="19" y="10"/>
                  </a:cxn>
                  <a:cxn ang="0">
                    <a:pos x="29" y="33"/>
                  </a:cxn>
                  <a:cxn ang="0">
                    <a:pos x="34" y="32"/>
                  </a:cxn>
                  <a:cxn ang="0">
                    <a:pos x="29" y="26"/>
                  </a:cxn>
                  <a:cxn ang="0">
                    <a:pos x="23" y="13"/>
                  </a:cxn>
                  <a:cxn ang="0">
                    <a:pos x="33" y="14"/>
                  </a:cxn>
                  <a:cxn ang="0">
                    <a:pos x="42" y="1"/>
                  </a:cxn>
                  <a:cxn ang="0">
                    <a:pos x="54" y="16"/>
                  </a:cxn>
                  <a:cxn ang="0">
                    <a:pos x="55" y="19"/>
                  </a:cxn>
                  <a:cxn ang="0">
                    <a:pos x="60" y="20"/>
                  </a:cxn>
                  <a:cxn ang="0">
                    <a:pos x="70" y="10"/>
                  </a:cxn>
                  <a:cxn ang="0">
                    <a:pos x="54" y="3"/>
                  </a:cxn>
                  <a:cxn ang="0">
                    <a:pos x="75" y="9"/>
                  </a:cxn>
                  <a:cxn ang="0">
                    <a:pos x="90" y="25"/>
                  </a:cxn>
                  <a:cxn ang="0">
                    <a:pos x="104" y="28"/>
                  </a:cxn>
                  <a:cxn ang="0">
                    <a:pos x="109" y="25"/>
                  </a:cxn>
                  <a:cxn ang="0">
                    <a:pos x="114" y="41"/>
                  </a:cxn>
                  <a:cxn ang="0">
                    <a:pos x="122" y="31"/>
                  </a:cxn>
                  <a:cxn ang="0">
                    <a:pos x="134" y="34"/>
                  </a:cxn>
                  <a:cxn ang="0">
                    <a:pos x="133" y="44"/>
                  </a:cxn>
                  <a:cxn ang="0">
                    <a:pos x="144" y="42"/>
                  </a:cxn>
                  <a:cxn ang="0">
                    <a:pos x="144" y="51"/>
                  </a:cxn>
                  <a:cxn ang="0">
                    <a:pos x="152" y="54"/>
                  </a:cxn>
                  <a:cxn ang="0">
                    <a:pos x="172" y="65"/>
                  </a:cxn>
                  <a:cxn ang="0">
                    <a:pos x="174" y="64"/>
                  </a:cxn>
                  <a:cxn ang="0">
                    <a:pos x="175" y="60"/>
                  </a:cxn>
                  <a:cxn ang="0">
                    <a:pos x="190" y="65"/>
                  </a:cxn>
                  <a:cxn ang="0">
                    <a:pos x="193" y="69"/>
                  </a:cxn>
                  <a:cxn ang="0">
                    <a:pos x="213" y="71"/>
                  </a:cxn>
                  <a:cxn ang="0">
                    <a:pos x="208" y="72"/>
                  </a:cxn>
                  <a:cxn ang="0">
                    <a:pos x="217" y="79"/>
                  </a:cxn>
                  <a:cxn ang="0">
                    <a:pos x="207" y="81"/>
                  </a:cxn>
                  <a:cxn ang="0">
                    <a:pos x="210" y="97"/>
                  </a:cxn>
                  <a:cxn ang="0">
                    <a:pos x="201" y="83"/>
                  </a:cxn>
                  <a:cxn ang="0">
                    <a:pos x="193" y="84"/>
                  </a:cxn>
                  <a:cxn ang="0">
                    <a:pos x="179" y="98"/>
                  </a:cxn>
                  <a:cxn ang="0">
                    <a:pos x="183" y="96"/>
                  </a:cxn>
                  <a:cxn ang="0">
                    <a:pos x="190" y="103"/>
                  </a:cxn>
                  <a:cxn ang="0">
                    <a:pos x="203" y="104"/>
                  </a:cxn>
                  <a:cxn ang="0">
                    <a:pos x="208" y="109"/>
                  </a:cxn>
                  <a:cxn ang="0">
                    <a:pos x="216" y="113"/>
                  </a:cxn>
                  <a:cxn ang="0">
                    <a:pos x="227" y="135"/>
                  </a:cxn>
                  <a:cxn ang="0">
                    <a:pos x="211" y="151"/>
                  </a:cxn>
                  <a:cxn ang="0">
                    <a:pos x="184" y="138"/>
                  </a:cxn>
                  <a:cxn ang="0">
                    <a:pos x="164" y="133"/>
                  </a:cxn>
                  <a:cxn ang="0">
                    <a:pos x="169" y="130"/>
                  </a:cxn>
                  <a:cxn ang="0">
                    <a:pos x="149" y="123"/>
                  </a:cxn>
                  <a:cxn ang="0">
                    <a:pos x="146" y="101"/>
                  </a:cxn>
                  <a:cxn ang="0">
                    <a:pos x="162" y="87"/>
                  </a:cxn>
                  <a:cxn ang="0">
                    <a:pos x="144" y="80"/>
                  </a:cxn>
                  <a:cxn ang="0">
                    <a:pos x="124" y="66"/>
                  </a:cxn>
                  <a:cxn ang="0">
                    <a:pos x="118" y="65"/>
                  </a:cxn>
                  <a:cxn ang="0">
                    <a:pos x="107" y="60"/>
                  </a:cxn>
                  <a:cxn ang="0">
                    <a:pos x="101" y="55"/>
                  </a:cxn>
                  <a:cxn ang="0">
                    <a:pos x="90" y="48"/>
                  </a:cxn>
                  <a:cxn ang="0">
                    <a:pos x="76" y="38"/>
                  </a:cxn>
                  <a:cxn ang="0">
                    <a:pos x="65" y="49"/>
                  </a:cxn>
                  <a:cxn ang="0">
                    <a:pos x="58" y="50"/>
                  </a:cxn>
                  <a:cxn ang="0">
                    <a:pos x="21" y="43"/>
                  </a:cxn>
                  <a:cxn ang="0">
                    <a:pos x="5" y="18"/>
                  </a:cxn>
                </a:cxnLst>
                <a:rect l="0" t="0" r="r" b="b"/>
                <a:pathLst>
                  <a:path w="227" h="151">
                    <a:moveTo>
                      <a:pt x="184" y="67"/>
                    </a:moveTo>
                    <a:lnTo>
                      <a:pt x="184" y="67"/>
                    </a:lnTo>
                    <a:lnTo>
                      <a:pt x="185" y="68"/>
                    </a:lnTo>
                    <a:lnTo>
                      <a:pt x="187" y="68"/>
                    </a:lnTo>
                    <a:lnTo>
                      <a:pt x="189" y="67"/>
                    </a:lnTo>
                    <a:lnTo>
                      <a:pt x="187" y="67"/>
                    </a:lnTo>
                    <a:lnTo>
                      <a:pt x="186" y="67"/>
                    </a:lnTo>
                    <a:lnTo>
                      <a:pt x="184" y="67"/>
                    </a:lnTo>
                    <a:close/>
                    <a:moveTo>
                      <a:pt x="20" y="0"/>
                    </a:moveTo>
                    <a:lnTo>
                      <a:pt x="23" y="0"/>
                    </a:lnTo>
                    <a:lnTo>
                      <a:pt x="24" y="0"/>
                    </a:lnTo>
                    <a:lnTo>
                      <a:pt x="25" y="1"/>
                    </a:lnTo>
                    <a:lnTo>
                      <a:pt x="25" y="2"/>
                    </a:lnTo>
                    <a:lnTo>
                      <a:pt x="24" y="5"/>
                    </a:lnTo>
                    <a:lnTo>
                      <a:pt x="19" y="10"/>
                    </a:lnTo>
                    <a:lnTo>
                      <a:pt x="18" y="13"/>
                    </a:lnTo>
                    <a:lnTo>
                      <a:pt x="18" y="18"/>
                    </a:lnTo>
                    <a:lnTo>
                      <a:pt x="21" y="23"/>
                    </a:lnTo>
                    <a:lnTo>
                      <a:pt x="24" y="28"/>
                    </a:lnTo>
                    <a:lnTo>
                      <a:pt x="29" y="33"/>
                    </a:lnTo>
                    <a:lnTo>
                      <a:pt x="33" y="35"/>
                    </a:lnTo>
                    <a:lnTo>
                      <a:pt x="33" y="35"/>
                    </a:lnTo>
                    <a:lnTo>
                      <a:pt x="34" y="34"/>
                    </a:lnTo>
                    <a:lnTo>
                      <a:pt x="34" y="33"/>
                    </a:lnTo>
                    <a:lnTo>
                      <a:pt x="34" y="32"/>
                    </a:lnTo>
                    <a:lnTo>
                      <a:pt x="34" y="30"/>
                    </a:lnTo>
                    <a:lnTo>
                      <a:pt x="34" y="29"/>
                    </a:lnTo>
                    <a:lnTo>
                      <a:pt x="33" y="28"/>
                    </a:lnTo>
                    <a:lnTo>
                      <a:pt x="32" y="27"/>
                    </a:lnTo>
                    <a:lnTo>
                      <a:pt x="29" y="26"/>
                    </a:lnTo>
                    <a:lnTo>
                      <a:pt x="23" y="24"/>
                    </a:lnTo>
                    <a:lnTo>
                      <a:pt x="21" y="22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3" y="13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6" y="11"/>
                    </a:lnTo>
                    <a:lnTo>
                      <a:pt x="37" y="8"/>
                    </a:lnTo>
                    <a:lnTo>
                      <a:pt x="38" y="5"/>
                    </a:lnTo>
                    <a:lnTo>
                      <a:pt x="40" y="1"/>
                    </a:lnTo>
                    <a:lnTo>
                      <a:pt x="42" y="1"/>
                    </a:lnTo>
                    <a:lnTo>
                      <a:pt x="45" y="2"/>
                    </a:lnTo>
                    <a:lnTo>
                      <a:pt x="48" y="4"/>
                    </a:lnTo>
                    <a:lnTo>
                      <a:pt x="51" y="8"/>
                    </a:lnTo>
                    <a:lnTo>
                      <a:pt x="54" y="12"/>
                    </a:lnTo>
                    <a:lnTo>
                      <a:pt x="54" y="16"/>
                    </a:lnTo>
                    <a:lnTo>
                      <a:pt x="53" y="20"/>
                    </a:lnTo>
                    <a:lnTo>
                      <a:pt x="54" y="24"/>
                    </a:lnTo>
                    <a:lnTo>
                      <a:pt x="54" y="23"/>
                    </a:lnTo>
                    <a:lnTo>
                      <a:pt x="54" y="21"/>
                    </a:lnTo>
                    <a:lnTo>
                      <a:pt x="55" y="19"/>
                    </a:lnTo>
                    <a:lnTo>
                      <a:pt x="56" y="18"/>
                    </a:lnTo>
                    <a:lnTo>
                      <a:pt x="57" y="18"/>
                    </a:lnTo>
                    <a:lnTo>
                      <a:pt x="58" y="19"/>
                    </a:lnTo>
                    <a:lnTo>
                      <a:pt x="59" y="19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5" y="16"/>
                    </a:lnTo>
                    <a:lnTo>
                      <a:pt x="69" y="12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69" y="9"/>
                    </a:lnTo>
                    <a:lnTo>
                      <a:pt x="68" y="9"/>
                    </a:lnTo>
                    <a:lnTo>
                      <a:pt x="67" y="9"/>
                    </a:lnTo>
                    <a:lnTo>
                      <a:pt x="59" y="6"/>
                    </a:lnTo>
                    <a:lnTo>
                      <a:pt x="54" y="3"/>
                    </a:lnTo>
                    <a:lnTo>
                      <a:pt x="50" y="2"/>
                    </a:lnTo>
                    <a:lnTo>
                      <a:pt x="48" y="1"/>
                    </a:lnTo>
                    <a:lnTo>
                      <a:pt x="47" y="0"/>
                    </a:lnTo>
                    <a:lnTo>
                      <a:pt x="61" y="4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81" y="11"/>
                    </a:lnTo>
                    <a:lnTo>
                      <a:pt x="85" y="15"/>
                    </a:lnTo>
                    <a:lnTo>
                      <a:pt x="88" y="18"/>
                    </a:lnTo>
                    <a:lnTo>
                      <a:pt x="90" y="25"/>
                    </a:lnTo>
                    <a:lnTo>
                      <a:pt x="92" y="28"/>
                    </a:lnTo>
                    <a:lnTo>
                      <a:pt x="95" y="30"/>
                    </a:lnTo>
                    <a:lnTo>
                      <a:pt x="99" y="31"/>
                    </a:lnTo>
                    <a:lnTo>
                      <a:pt x="103" y="30"/>
                    </a:lnTo>
                    <a:lnTo>
                      <a:pt x="104" y="28"/>
                    </a:lnTo>
                    <a:lnTo>
                      <a:pt x="105" y="23"/>
                    </a:lnTo>
                    <a:lnTo>
                      <a:pt x="106" y="21"/>
                    </a:lnTo>
                    <a:lnTo>
                      <a:pt x="107" y="21"/>
                    </a:lnTo>
                    <a:lnTo>
                      <a:pt x="108" y="22"/>
                    </a:lnTo>
                    <a:lnTo>
                      <a:pt x="109" y="25"/>
                    </a:lnTo>
                    <a:lnTo>
                      <a:pt x="109" y="28"/>
                    </a:lnTo>
                    <a:lnTo>
                      <a:pt x="109" y="32"/>
                    </a:lnTo>
                    <a:lnTo>
                      <a:pt x="110" y="35"/>
                    </a:lnTo>
                    <a:lnTo>
                      <a:pt x="112" y="38"/>
                    </a:lnTo>
                    <a:lnTo>
                      <a:pt x="114" y="41"/>
                    </a:lnTo>
                    <a:lnTo>
                      <a:pt x="117" y="41"/>
                    </a:lnTo>
                    <a:lnTo>
                      <a:pt x="121" y="40"/>
                    </a:lnTo>
                    <a:lnTo>
                      <a:pt x="122" y="39"/>
                    </a:lnTo>
                    <a:lnTo>
                      <a:pt x="122" y="34"/>
                    </a:lnTo>
                    <a:lnTo>
                      <a:pt x="122" y="31"/>
                    </a:lnTo>
                    <a:lnTo>
                      <a:pt x="122" y="28"/>
                    </a:lnTo>
                    <a:lnTo>
                      <a:pt x="124" y="27"/>
                    </a:lnTo>
                    <a:lnTo>
                      <a:pt x="127" y="28"/>
                    </a:lnTo>
                    <a:lnTo>
                      <a:pt x="131" y="30"/>
                    </a:lnTo>
                    <a:lnTo>
                      <a:pt x="134" y="34"/>
                    </a:lnTo>
                    <a:lnTo>
                      <a:pt x="135" y="38"/>
                    </a:lnTo>
                    <a:lnTo>
                      <a:pt x="135" y="41"/>
                    </a:lnTo>
                    <a:lnTo>
                      <a:pt x="134" y="42"/>
                    </a:lnTo>
                    <a:lnTo>
                      <a:pt x="133" y="43"/>
                    </a:lnTo>
                    <a:lnTo>
                      <a:pt x="133" y="44"/>
                    </a:lnTo>
                    <a:lnTo>
                      <a:pt x="133" y="44"/>
                    </a:lnTo>
                    <a:lnTo>
                      <a:pt x="133" y="45"/>
                    </a:lnTo>
                    <a:lnTo>
                      <a:pt x="137" y="45"/>
                    </a:lnTo>
                    <a:lnTo>
                      <a:pt x="140" y="44"/>
                    </a:lnTo>
                    <a:lnTo>
                      <a:pt x="144" y="42"/>
                    </a:lnTo>
                    <a:lnTo>
                      <a:pt x="148" y="42"/>
                    </a:lnTo>
                    <a:lnTo>
                      <a:pt x="150" y="43"/>
                    </a:lnTo>
                    <a:lnTo>
                      <a:pt x="151" y="44"/>
                    </a:lnTo>
                    <a:lnTo>
                      <a:pt x="149" y="47"/>
                    </a:lnTo>
                    <a:lnTo>
                      <a:pt x="144" y="51"/>
                    </a:lnTo>
                    <a:lnTo>
                      <a:pt x="142" y="53"/>
                    </a:lnTo>
                    <a:lnTo>
                      <a:pt x="144" y="54"/>
                    </a:lnTo>
                    <a:lnTo>
                      <a:pt x="145" y="55"/>
                    </a:lnTo>
                    <a:lnTo>
                      <a:pt x="150" y="54"/>
                    </a:lnTo>
                    <a:lnTo>
                      <a:pt x="152" y="54"/>
                    </a:lnTo>
                    <a:lnTo>
                      <a:pt x="155" y="55"/>
                    </a:lnTo>
                    <a:lnTo>
                      <a:pt x="158" y="56"/>
                    </a:lnTo>
                    <a:lnTo>
                      <a:pt x="161" y="58"/>
                    </a:lnTo>
                    <a:lnTo>
                      <a:pt x="170" y="64"/>
                    </a:lnTo>
                    <a:lnTo>
                      <a:pt x="172" y="65"/>
                    </a:lnTo>
                    <a:lnTo>
                      <a:pt x="172" y="65"/>
                    </a:lnTo>
                    <a:lnTo>
                      <a:pt x="173" y="65"/>
                    </a:lnTo>
                    <a:lnTo>
                      <a:pt x="174" y="66"/>
                    </a:lnTo>
                    <a:lnTo>
                      <a:pt x="174" y="65"/>
                    </a:lnTo>
                    <a:lnTo>
                      <a:pt x="174" y="64"/>
                    </a:lnTo>
                    <a:lnTo>
                      <a:pt x="174" y="63"/>
                    </a:lnTo>
                    <a:lnTo>
                      <a:pt x="173" y="62"/>
                    </a:lnTo>
                    <a:lnTo>
                      <a:pt x="172" y="61"/>
                    </a:lnTo>
                    <a:lnTo>
                      <a:pt x="173" y="61"/>
                    </a:lnTo>
                    <a:lnTo>
                      <a:pt x="175" y="60"/>
                    </a:lnTo>
                    <a:lnTo>
                      <a:pt x="178" y="60"/>
                    </a:lnTo>
                    <a:lnTo>
                      <a:pt x="181" y="61"/>
                    </a:lnTo>
                    <a:lnTo>
                      <a:pt x="182" y="61"/>
                    </a:lnTo>
                    <a:lnTo>
                      <a:pt x="185" y="62"/>
                    </a:lnTo>
                    <a:lnTo>
                      <a:pt x="190" y="65"/>
                    </a:lnTo>
                    <a:lnTo>
                      <a:pt x="191" y="67"/>
                    </a:lnTo>
                    <a:lnTo>
                      <a:pt x="190" y="67"/>
                    </a:lnTo>
                    <a:lnTo>
                      <a:pt x="192" y="67"/>
                    </a:lnTo>
                    <a:lnTo>
                      <a:pt x="193" y="68"/>
                    </a:lnTo>
                    <a:lnTo>
                      <a:pt x="193" y="69"/>
                    </a:lnTo>
                    <a:lnTo>
                      <a:pt x="194" y="70"/>
                    </a:lnTo>
                    <a:lnTo>
                      <a:pt x="196" y="70"/>
                    </a:lnTo>
                    <a:lnTo>
                      <a:pt x="199" y="69"/>
                    </a:lnTo>
                    <a:lnTo>
                      <a:pt x="207" y="69"/>
                    </a:lnTo>
                    <a:lnTo>
                      <a:pt x="213" y="71"/>
                    </a:lnTo>
                    <a:lnTo>
                      <a:pt x="213" y="71"/>
                    </a:lnTo>
                    <a:lnTo>
                      <a:pt x="209" y="71"/>
                    </a:lnTo>
                    <a:lnTo>
                      <a:pt x="208" y="72"/>
                    </a:lnTo>
                    <a:lnTo>
                      <a:pt x="208" y="72"/>
                    </a:lnTo>
                    <a:lnTo>
                      <a:pt x="208" y="72"/>
                    </a:lnTo>
                    <a:lnTo>
                      <a:pt x="209" y="74"/>
                    </a:lnTo>
                    <a:lnTo>
                      <a:pt x="211" y="74"/>
                    </a:lnTo>
                    <a:lnTo>
                      <a:pt x="214" y="75"/>
                    </a:lnTo>
                    <a:lnTo>
                      <a:pt x="217" y="77"/>
                    </a:lnTo>
                    <a:lnTo>
                      <a:pt x="217" y="79"/>
                    </a:lnTo>
                    <a:lnTo>
                      <a:pt x="216" y="81"/>
                    </a:lnTo>
                    <a:lnTo>
                      <a:pt x="214" y="81"/>
                    </a:lnTo>
                    <a:lnTo>
                      <a:pt x="210" y="80"/>
                    </a:lnTo>
                    <a:lnTo>
                      <a:pt x="208" y="80"/>
                    </a:lnTo>
                    <a:lnTo>
                      <a:pt x="207" y="81"/>
                    </a:lnTo>
                    <a:lnTo>
                      <a:pt x="208" y="86"/>
                    </a:lnTo>
                    <a:lnTo>
                      <a:pt x="210" y="91"/>
                    </a:lnTo>
                    <a:lnTo>
                      <a:pt x="211" y="95"/>
                    </a:lnTo>
                    <a:lnTo>
                      <a:pt x="211" y="96"/>
                    </a:lnTo>
                    <a:lnTo>
                      <a:pt x="210" y="97"/>
                    </a:lnTo>
                    <a:lnTo>
                      <a:pt x="210" y="97"/>
                    </a:lnTo>
                    <a:lnTo>
                      <a:pt x="209" y="97"/>
                    </a:lnTo>
                    <a:lnTo>
                      <a:pt x="206" y="93"/>
                    </a:lnTo>
                    <a:lnTo>
                      <a:pt x="204" y="88"/>
                    </a:lnTo>
                    <a:lnTo>
                      <a:pt x="201" y="83"/>
                    </a:lnTo>
                    <a:lnTo>
                      <a:pt x="197" y="80"/>
                    </a:lnTo>
                    <a:lnTo>
                      <a:pt x="195" y="80"/>
                    </a:lnTo>
                    <a:lnTo>
                      <a:pt x="194" y="81"/>
                    </a:lnTo>
                    <a:lnTo>
                      <a:pt x="193" y="82"/>
                    </a:lnTo>
                    <a:lnTo>
                      <a:pt x="193" y="84"/>
                    </a:lnTo>
                    <a:lnTo>
                      <a:pt x="192" y="85"/>
                    </a:lnTo>
                    <a:lnTo>
                      <a:pt x="191" y="87"/>
                    </a:lnTo>
                    <a:lnTo>
                      <a:pt x="190" y="88"/>
                    </a:lnTo>
                    <a:lnTo>
                      <a:pt x="185" y="93"/>
                    </a:lnTo>
                    <a:lnTo>
                      <a:pt x="179" y="98"/>
                    </a:lnTo>
                    <a:lnTo>
                      <a:pt x="180" y="98"/>
                    </a:lnTo>
                    <a:lnTo>
                      <a:pt x="181" y="97"/>
                    </a:lnTo>
                    <a:lnTo>
                      <a:pt x="181" y="97"/>
                    </a:lnTo>
                    <a:lnTo>
                      <a:pt x="182" y="96"/>
                    </a:lnTo>
                    <a:lnTo>
                      <a:pt x="183" y="96"/>
                    </a:lnTo>
                    <a:lnTo>
                      <a:pt x="185" y="97"/>
                    </a:lnTo>
                    <a:lnTo>
                      <a:pt x="186" y="98"/>
                    </a:lnTo>
                    <a:lnTo>
                      <a:pt x="187" y="100"/>
                    </a:lnTo>
                    <a:lnTo>
                      <a:pt x="189" y="101"/>
                    </a:lnTo>
                    <a:lnTo>
                      <a:pt x="190" y="103"/>
                    </a:lnTo>
                    <a:lnTo>
                      <a:pt x="192" y="105"/>
                    </a:lnTo>
                    <a:lnTo>
                      <a:pt x="195" y="106"/>
                    </a:lnTo>
                    <a:lnTo>
                      <a:pt x="197" y="107"/>
                    </a:lnTo>
                    <a:lnTo>
                      <a:pt x="199" y="106"/>
                    </a:lnTo>
                    <a:lnTo>
                      <a:pt x="203" y="104"/>
                    </a:lnTo>
                    <a:lnTo>
                      <a:pt x="204" y="103"/>
                    </a:lnTo>
                    <a:lnTo>
                      <a:pt x="206" y="104"/>
                    </a:lnTo>
                    <a:lnTo>
                      <a:pt x="209" y="108"/>
                    </a:lnTo>
                    <a:lnTo>
                      <a:pt x="209" y="109"/>
                    </a:lnTo>
                    <a:lnTo>
                      <a:pt x="208" y="109"/>
                    </a:lnTo>
                    <a:lnTo>
                      <a:pt x="206" y="111"/>
                    </a:lnTo>
                    <a:lnTo>
                      <a:pt x="207" y="111"/>
                    </a:lnTo>
                    <a:lnTo>
                      <a:pt x="210" y="112"/>
                    </a:lnTo>
                    <a:lnTo>
                      <a:pt x="213" y="112"/>
                    </a:lnTo>
                    <a:lnTo>
                      <a:pt x="216" y="113"/>
                    </a:lnTo>
                    <a:lnTo>
                      <a:pt x="219" y="117"/>
                    </a:lnTo>
                    <a:lnTo>
                      <a:pt x="222" y="120"/>
                    </a:lnTo>
                    <a:lnTo>
                      <a:pt x="225" y="125"/>
                    </a:lnTo>
                    <a:lnTo>
                      <a:pt x="227" y="130"/>
                    </a:lnTo>
                    <a:lnTo>
                      <a:pt x="227" y="135"/>
                    </a:lnTo>
                    <a:lnTo>
                      <a:pt x="227" y="140"/>
                    </a:lnTo>
                    <a:lnTo>
                      <a:pt x="225" y="145"/>
                    </a:lnTo>
                    <a:lnTo>
                      <a:pt x="221" y="148"/>
                    </a:lnTo>
                    <a:lnTo>
                      <a:pt x="216" y="151"/>
                    </a:lnTo>
                    <a:lnTo>
                      <a:pt x="211" y="151"/>
                    </a:lnTo>
                    <a:lnTo>
                      <a:pt x="207" y="150"/>
                    </a:lnTo>
                    <a:lnTo>
                      <a:pt x="203" y="147"/>
                    </a:lnTo>
                    <a:lnTo>
                      <a:pt x="195" y="142"/>
                    </a:lnTo>
                    <a:lnTo>
                      <a:pt x="191" y="140"/>
                    </a:lnTo>
                    <a:lnTo>
                      <a:pt x="184" y="138"/>
                    </a:lnTo>
                    <a:lnTo>
                      <a:pt x="178" y="137"/>
                    </a:lnTo>
                    <a:lnTo>
                      <a:pt x="170" y="136"/>
                    </a:lnTo>
                    <a:lnTo>
                      <a:pt x="164" y="134"/>
                    </a:lnTo>
                    <a:lnTo>
                      <a:pt x="164" y="134"/>
                    </a:lnTo>
                    <a:lnTo>
                      <a:pt x="164" y="133"/>
                    </a:lnTo>
                    <a:lnTo>
                      <a:pt x="165" y="133"/>
                    </a:lnTo>
                    <a:lnTo>
                      <a:pt x="168" y="132"/>
                    </a:lnTo>
                    <a:lnTo>
                      <a:pt x="170" y="131"/>
                    </a:lnTo>
                    <a:lnTo>
                      <a:pt x="170" y="131"/>
                    </a:lnTo>
                    <a:lnTo>
                      <a:pt x="169" y="130"/>
                    </a:lnTo>
                    <a:lnTo>
                      <a:pt x="165" y="129"/>
                    </a:lnTo>
                    <a:lnTo>
                      <a:pt x="161" y="127"/>
                    </a:lnTo>
                    <a:lnTo>
                      <a:pt x="156" y="125"/>
                    </a:lnTo>
                    <a:lnTo>
                      <a:pt x="152" y="124"/>
                    </a:lnTo>
                    <a:lnTo>
                      <a:pt x="149" y="123"/>
                    </a:lnTo>
                    <a:lnTo>
                      <a:pt x="132" y="118"/>
                    </a:lnTo>
                    <a:lnTo>
                      <a:pt x="135" y="115"/>
                    </a:lnTo>
                    <a:lnTo>
                      <a:pt x="137" y="110"/>
                    </a:lnTo>
                    <a:lnTo>
                      <a:pt x="140" y="106"/>
                    </a:lnTo>
                    <a:lnTo>
                      <a:pt x="146" y="101"/>
                    </a:lnTo>
                    <a:lnTo>
                      <a:pt x="153" y="96"/>
                    </a:lnTo>
                    <a:lnTo>
                      <a:pt x="155" y="94"/>
                    </a:lnTo>
                    <a:lnTo>
                      <a:pt x="159" y="92"/>
                    </a:lnTo>
                    <a:lnTo>
                      <a:pt x="161" y="90"/>
                    </a:lnTo>
                    <a:lnTo>
                      <a:pt x="162" y="87"/>
                    </a:lnTo>
                    <a:lnTo>
                      <a:pt x="162" y="84"/>
                    </a:lnTo>
                    <a:lnTo>
                      <a:pt x="160" y="82"/>
                    </a:lnTo>
                    <a:lnTo>
                      <a:pt x="157" y="81"/>
                    </a:lnTo>
                    <a:lnTo>
                      <a:pt x="153" y="81"/>
                    </a:lnTo>
                    <a:lnTo>
                      <a:pt x="144" y="80"/>
                    </a:lnTo>
                    <a:lnTo>
                      <a:pt x="139" y="79"/>
                    </a:lnTo>
                    <a:lnTo>
                      <a:pt x="136" y="78"/>
                    </a:lnTo>
                    <a:lnTo>
                      <a:pt x="132" y="75"/>
                    </a:lnTo>
                    <a:lnTo>
                      <a:pt x="128" y="70"/>
                    </a:lnTo>
                    <a:lnTo>
                      <a:pt x="124" y="66"/>
                    </a:lnTo>
                    <a:lnTo>
                      <a:pt x="123" y="65"/>
                    </a:lnTo>
                    <a:lnTo>
                      <a:pt x="122" y="65"/>
                    </a:lnTo>
                    <a:lnTo>
                      <a:pt x="120" y="66"/>
                    </a:lnTo>
                    <a:lnTo>
                      <a:pt x="119" y="66"/>
                    </a:lnTo>
                    <a:lnTo>
                      <a:pt x="118" y="65"/>
                    </a:lnTo>
                    <a:lnTo>
                      <a:pt x="117" y="65"/>
                    </a:lnTo>
                    <a:lnTo>
                      <a:pt x="117" y="62"/>
                    </a:lnTo>
                    <a:lnTo>
                      <a:pt x="116" y="61"/>
                    </a:lnTo>
                    <a:lnTo>
                      <a:pt x="113" y="60"/>
                    </a:lnTo>
                    <a:lnTo>
                      <a:pt x="107" y="60"/>
                    </a:lnTo>
                    <a:lnTo>
                      <a:pt x="106" y="59"/>
                    </a:lnTo>
                    <a:lnTo>
                      <a:pt x="105" y="58"/>
                    </a:lnTo>
                    <a:lnTo>
                      <a:pt x="103" y="57"/>
                    </a:lnTo>
                    <a:lnTo>
                      <a:pt x="102" y="56"/>
                    </a:lnTo>
                    <a:lnTo>
                      <a:pt x="101" y="55"/>
                    </a:lnTo>
                    <a:lnTo>
                      <a:pt x="96" y="53"/>
                    </a:lnTo>
                    <a:lnTo>
                      <a:pt x="92" y="51"/>
                    </a:lnTo>
                    <a:lnTo>
                      <a:pt x="91" y="50"/>
                    </a:lnTo>
                    <a:lnTo>
                      <a:pt x="90" y="50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47"/>
                    </a:lnTo>
                    <a:lnTo>
                      <a:pt x="83" y="43"/>
                    </a:lnTo>
                    <a:lnTo>
                      <a:pt x="80" y="40"/>
                    </a:lnTo>
                    <a:lnTo>
                      <a:pt x="76" y="38"/>
                    </a:lnTo>
                    <a:lnTo>
                      <a:pt x="71" y="38"/>
                    </a:lnTo>
                    <a:lnTo>
                      <a:pt x="68" y="40"/>
                    </a:lnTo>
                    <a:lnTo>
                      <a:pt x="67" y="42"/>
                    </a:lnTo>
                    <a:lnTo>
                      <a:pt x="66" y="46"/>
                    </a:lnTo>
                    <a:lnTo>
                      <a:pt x="65" y="49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2" y="52"/>
                    </a:lnTo>
                    <a:lnTo>
                      <a:pt x="59" y="51"/>
                    </a:lnTo>
                    <a:lnTo>
                      <a:pt x="58" y="50"/>
                    </a:lnTo>
                    <a:lnTo>
                      <a:pt x="58" y="51"/>
                    </a:lnTo>
                    <a:lnTo>
                      <a:pt x="56" y="52"/>
                    </a:lnTo>
                    <a:lnTo>
                      <a:pt x="55" y="52"/>
                    </a:lnTo>
                    <a:lnTo>
                      <a:pt x="38" y="48"/>
                    </a:lnTo>
                    <a:lnTo>
                      <a:pt x="21" y="43"/>
                    </a:lnTo>
                    <a:lnTo>
                      <a:pt x="4" y="37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5" y="18"/>
                    </a:lnTo>
                    <a:lnTo>
                      <a:pt x="11" y="9"/>
                    </a:lnTo>
                    <a:lnTo>
                      <a:pt x="18" y="1"/>
                    </a:lnTo>
                    <a:lnTo>
                      <a:pt x="2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0" name="Freeform 131">
                <a:extLst>
                  <a:ext uri="{FF2B5EF4-FFF2-40B4-BE49-F238E27FC236}">
                    <a16:creationId xmlns:a16="http://schemas.microsoft.com/office/drawing/2014/main" id="{2AF7FD30-9F03-A0EA-AB2F-9C009A358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202" y="2903509"/>
                <a:ext cx="7241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1" name="Freeform 132">
                <a:extLst>
                  <a:ext uri="{FF2B5EF4-FFF2-40B4-BE49-F238E27FC236}">
                    <a16:creationId xmlns:a16="http://schemas.microsoft.com/office/drawing/2014/main" id="{55D52E16-B01C-66CF-80EA-F4C390B3C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135" y="2891924"/>
                <a:ext cx="26066" cy="1158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2"/>
                  </a:cxn>
                  <a:cxn ang="0">
                    <a:pos x="15" y="3"/>
                  </a:cxn>
                  <a:cxn ang="0">
                    <a:pos x="16" y="3"/>
                  </a:cxn>
                  <a:cxn ang="0">
                    <a:pos x="17" y="4"/>
                  </a:cxn>
                  <a:cxn ang="0">
                    <a:pos x="18" y="8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8" h="8">
                    <a:moveTo>
                      <a:pt x="1" y="0"/>
                    </a:moveTo>
                    <a:lnTo>
                      <a:pt x="4" y="0"/>
                    </a:lnTo>
                    <a:lnTo>
                      <a:pt x="8" y="1"/>
                    </a:lnTo>
                    <a:lnTo>
                      <a:pt x="12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18" y="8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2" name="Freeform 133">
                <a:extLst>
                  <a:ext uri="{FF2B5EF4-FFF2-40B4-BE49-F238E27FC236}">
                    <a16:creationId xmlns:a16="http://schemas.microsoft.com/office/drawing/2014/main" id="{778BA0CD-ACF2-4961-D7E8-C5999B3E6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17199" y="2683394"/>
                <a:ext cx="76751" cy="56477"/>
              </a:xfrm>
              <a:custGeom>
                <a:avLst/>
                <a:gdLst/>
                <a:ahLst/>
                <a:cxnLst>
                  <a:cxn ang="0">
                    <a:pos x="22" y="26"/>
                  </a:cxn>
                  <a:cxn ang="0">
                    <a:pos x="23" y="26"/>
                  </a:cxn>
                  <a:cxn ang="0">
                    <a:pos x="22" y="26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9" y="0"/>
                  </a:cxn>
                  <a:cxn ang="0">
                    <a:pos x="10" y="1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14" y="2"/>
                  </a:cxn>
                  <a:cxn ang="0">
                    <a:pos x="21" y="4"/>
                  </a:cxn>
                  <a:cxn ang="0">
                    <a:pos x="28" y="6"/>
                  </a:cxn>
                  <a:cxn ang="0">
                    <a:pos x="35" y="9"/>
                  </a:cxn>
                  <a:cxn ang="0">
                    <a:pos x="41" y="14"/>
                  </a:cxn>
                  <a:cxn ang="0">
                    <a:pos x="41" y="15"/>
                  </a:cxn>
                  <a:cxn ang="0">
                    <a:pos x="41" y="16"/>
                  </a:cxn>
                  <a:cxn ang="0">
                    <a:pos x="41" y="17"/>
                  </a:cxn>
                  <a:cxn ang="0">
                    <a:pos x="42" y="19"/>
                  </a:cxn>
                  <a:cxn ang="0">
                    <a:pos x="47" y="22"/>
                  </a:cxn>
                  <a:cxn ang="0">
                    <a:pos x="48" y="24"/>
                  </a:cxn>
                  <a:cxn ang="0">
                    <a:pos x="50" y="26"/>
                  </a:cxn>
                  <a:cxn ang="0">
                    <a:pos x="52" y="29"/>
                  </a:cxn>
                  <a:cxn ang="0">
                    <a:pos x="53" y="31"/>
                  </a:cxn>
                  <a:cxn ang="0">
                    <a:pos x="53" y="33"/>
                  </a:cxn>
                  <a:cxn ang="0">
                    <a:pos x="51" y="36"/>
                  </a:cxn>
                  <a:cxn ang="0">
                    <a:pos x="48" y="37"/>
                  </a:cxn>
                  <a:cxn ang="0">
                    <a:pos x="43" y="39"/>
                  </a:cxn>
                  <a:cxn ang="0">
                    <a:pos x="28" y="39"/>
                  </a:cxn>
                  <a:cxn ang="0">
                    <a:pos x="24" y="37"/>
                  </a:cxn>
                  <a:cxn ang="0">
                    <a:pos x="22" y="35"/>
                  </a:cxn>
                  <a:cxn ang="0">
                    <a:pos x="21" y="33"/>
                  </a:cxn>
                  <a:cxn ang="0">
                    <a:pos x="21" y="30"/>
                  </a:cxn>
                  <a:cxn ang="0">
                    <a:pos x="20" y="27"/>
                  </a:cxn>
                  <a:cxn ang="0">
                    <a:pos x="18" y="26"/>
                  </a:cxn>
                  <a:cxn ang="0">
                    <a:pos x="17" y="26"/>
                  </a:cxn>
                  <a:cxn ang="0">
                    <a:pos x="15" y="29"/>
                  </a:cxn>
                  <a:cxn ang="0">
                    <a:pos x="15" y="30"/>
                  </a:cxn>
                  <a:cxn ang="0">
                    <a:pos x="14" y="32"/>
                  </a:cxn>
                  <a:cxn ang="0">
                    <a:pos x="14" y="33"/>
                  </a:cxn>
                  <a:cxn ang="0">
                    <a:pos x="13" y="33"/>
                  </a:cxn>
                  <a:cxn ang="0">
                    <a:pos x="7" y="30"/>
                  </a:cxn>
                  <a:cxn ang="0">
                    <a:pos x="3" y="28"/>
                  </a:cxn>
                  <a:cxn ang="0">
                    <a:pos x="1" y="24"/>
                  </a:cxn>
                  <a:cxn ang="0">
                    <a:pos x="0" y="21"/>
                  </a:cxn>
                  <a:cxn ang="0">
                    <a:pos x="1" y="20"/>
                  </a:cxn>
                  <a:cxn ang="0">
                    <a:pos x="5" y="19"/>
                  </a:cxn>
                  <a:cxn ang="0">
                    <a:pos x="10" y="19"/>
                  </a:cxn>
                  <a:cxn ang="0">
                    <a:pos x="14" y="21"/>
                  </a:cxn>
                  <a:cxn ang="0">
                    <a:pos x="19" y="24"/>
                  </a:cxn>
                  <a:cxn ang="0">
                    <a:pos x="21" y="25"/>
                  </a:cxn>
                  <a:cxn ang="0">
                    <a:pos x="20" y="24"/>
                  </a:cxn>
                  <a:cxn ang="0">
                    <a:pos x="19" y="23"/>
                  </a:cxn>
                  <a:cxn ang="0">
                    <a:pos x="18" y="22"/>
                  </a:cxn>
                  <a:cxn ang="0">
                    <a:pos x="17" y="22"/>
                  </a:cxn>
                  <a:cxn ang="0">
                    <a:pos x="20" y="22"/>
                  </a:cxn>
                  <a:cxn ang="0">
                    <a:pos x="20" y="21"/>
                  </a:cxn>
                  <a:cxn ang="0">
                    <a:pos x="16" y="16"/>
                  </a:cxn>
                  <a:cxn ang="0">
                    <a:pos x="13" y="11"/>
                  </a:cxn>
                  <a:cxn ang="0">
                    <a:pos x="9" y="6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8" y="0"/>
                  </a:cxn>
                </a:cxnLst>
                <a:rect l="0" t="0" r="r" b="b"/>
                <a:pathLst>
                  <a:path w="53" h="39">
                    <a:moveTo>
                      <a:pt x="22" y="26"/>
                    </a:moveTo>
                    <a:lnTo>
                      <a:pt x="23" y="26"/>
                    </a:lnTo>
                    <a:lnTo>
                      <a:pt x="22" y="2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2"/>
                    </a:lnTo>
                    <a:lnTo>
                      <a:pt x="21" y="4"/>
                    </a:lnTo>
                    <a:lnTo>
                      <a:pt x="28" y="6"/>
                    </a:lnTo>
                    <a:lnTo>
                      <a:pt x="35" y="9"/>
                    </a:lnTo>
                    <a:lnTo>
                      <a:pt x="41" y="14"/>
                    </a:lnTo>
                    <a:lnTo>
                      <a:pt x="41" y="15"/>
                    </a:lnTo>
                    <a:lnTo>
                      <a:pt x="41" y="16"/>
                    </a:lnTo>
                    <a:lnTo>
                      <a:pt x="41" y="17"/>
                    </a:lnTo>
                    <a:lnTo>
                      <a:pt x="42" y="19"/>
                    </a:lnTo>
                    <a:lnTo>
                      <a:pt x="47" y="22"/>
                    </a:lnTo>
                    <a:lnTo>
                      <a:pt x="48" y="24"/>
                    </a:lnTo>
                    <a:lnTo>
                      <a:pt x="50" y="26"/>
                    </a:lnTo>
                    <a:lnTo>
                      <a:pt x="52" y="29"/>
                    </a:lnTo>
                    <a:lnTo>
                      <a:pt x="53" y="31"/>
                    </a:lnTo>
                    <a:lnTo>
                      <a:pt x="53" y="33"/>
                    </a:lnTo>
                    <a:lnTo>
                      <a:pt x="51" y="36"/>
                    </a:lnTo>
                    <a:lnTo>
                      <a:pt x="48" y="37"/>
                    </a:lnTo>
                    <a:lnTo>
                      <a:pt x="43" y="39"/>
                    </a:lnTo>
                    <a:lnTo>
                      <a:pt x="28" y="39"/>
                    </a:lnTo>
                    <a:lnTo>
                      <a:pt x="24" y="37"/>
                    </a:lnTo>
                    <a:lnTo>
                      <a:pt x="22" y="35"/>
                    </a:lnTo>
                    <a:lnTo>
                      <a:pt x="21" y="33"/>
                    </a:lnTo>
                    <a:lnTo>
                      <a:pt x="21" y="30"/>
                    </a:lnTo>
                    <a:lnTo>
                      <a:pt x="20" y="27"/>
                    </a:lnTo>
                    <a:lnTo>
                      <a:pt x="18" y="26"/>
                    </a:lnTo>
                    <a:lnTo>
                      <a:pt x="17" y="26"/>
                    </a:lnTo>
                    <a:lnTo>
                      <a:pt x="15" y="29"/>
                    </a:lnTo>
                    <a:lnTo>
                      <a:pt x="15" y="30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3" y="33"/>
                    </a:lnTo>
                    <a:lnTo>
                      <a:pt x="7" y="30"/>
                    </a:lnTo>
                    <a:lnTo>
                      <a:pt x="3" y="28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1" y="20"/>
                    </a:lnTo>
                    <a:lnTo>
                      <a:pt x="5" y="19"/>
                    </a:lnTo>
                    <a:lnTo>
                      <a:pt x="10" y="19"/>
                    </a:lnTo>
                    <a:lnTo>
                      <a:pt x="14" y="21"/>
                    </a:lnTo>
                    <a:lnTo>
                      <a:pt x="19" y="24"/>
                    </a:lnTo>
                    <a:lnTo>
                      <a:pt x="21" y="25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20" y="22"/>
                    </a:lnTo>
                    <a:lnTo>
                      <a:pt x="20" y="21"/>
                    </a:lnTo>
                    <a:lnTo>
                      <a:pt x="16" y="16"/>
                    </a:lnTo>
                    <a:lnTo>
                      <a:pt x="13" y="11"/>
                    </a:lnTo>
                    <a:lnTo>
                      <a:pt x="9" y="6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3" name="Freeform 134">
                <a:extLst>
                  <a:ext uri="{FF2B5EF4-FFF2-40B4-BE49-F238E27FC236}">
                    <a16:creationId xmlns:a16="http://schemas.microsoft.com/office/drawing/2014/main" id="{F4108C29-91EB-DE40-F7D4-03E1BC9A0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422" y="2900613"/>
                <a:ext cx="79647" cy="5358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20" y="2"/>
                  </a:cxn>
                  <a:cxn ang="0">
                    <a:pos x="25" y="4"/>
                  </a:cxn>
                  <a:cxn ang="0">
                    <a:pos x="28" y="6"/>
                  </a:cxn>
                  <a:cxn ang="0">
                    <a:pos x="31" y="7"/>
                  </a:cxn>
                  <a:cxn ang="0">
                    <a:pos x="32" y="8"/>
                  </a:cxn>
                  <a:cxn ang="0">
                    <a:pos x="38" y="15"/>
                  </a:cxn>
                  <a:cxn ang="0">
                    <a:pos x="44" y="21"/>
                  </a:cxn>
                  <a:cxn ang="0">
                    <a:pos x="46" y="23"/>
                  </a:cxn>
                  <a:cxn ang="0">
                    <a:pos x="50" y="24"/>
                  </a:cxn>
                  <a:cxn ang="0">
                    <a:pos x="53" y="25"/>
                  </a:cxn>
                  <a:cxn ang="0">
                    <a:pos x="55" y="27"/>
                  </a:cxn>
                  <a:cxn ang="0">
                    <a:pos x="55" y="29"/>
                  </a:cxn>
                  <a:cxn ang="0">
                    <a:pos x="53" y="30"/>
                  </a:cxn>
                  <a:cxn ang="0">
                    <a:pos x="51" y="30"/>
                  </a:cxn>
                  <a:cxn ang="0">
                    <a:pos x="47" y="29"/>
                  </a:cxn>
                  <a:cxn ang="0">
                    <a:pos x="43" y="28"/>
                  </a:cxn>
                  <a:cxn ang="0">
                    <a:pos x="39" y="26"/>
                  </a:cxn>
                  <a:cxn ang="0">
                    <a:pos x="37" y="24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5" y="20"/>
                  </a:cxn>
                  <a:cxn ang="0">
                    <a:pos x="35" y="19"/>
                  </a:cxn>
                  <a:cxn ang="0">
                    <a:pos x="34" y="19"/>
                  </a:cxn>
                  <a:cxn ang="0">
                    <a:pos x="31" y="23"/>
                  </a:cxn>
                  <a:cxn ang="0">
                    <a:pos x="29" y="28"/>
                  </a:cxn>
                  <a:cxn ang="0">
                    <a:pos x="26" y="32"/>
                  </a:cxn>
                  <a:cxn ang="0">
                    <a:pos x="23" y="35"/>
                  </a:cxn>
                  <a:cxn ang="0">
                    <a:pos x="19" y="37"/>
                  </a:cxn>
                  <a:cxn ang="0">
                    <a:pos x="17" y="37"/>
                  </a:cxn>
                  <a:cxn ang="0">
                    <a:pos x="16" y="35"/>
                  </a:cxn>
                  <a:cxn ang="0">
                    <a:pos x="15" y="32"/>
                  </a:cxn>
                  <a:cxn ang="0">
                    <a:pos x="14" y="29"/>
                  </a:cxn>
                  <a:cxn ang="0">
                    <a:pos x="13" y="28"/>
                  </a:cxn>
                  <a:cxn ang="0">
                    <a:pos x="10" y="28"/>
                  </a:cxn>
                  <a:cxn ang="0">
                    <a:pos x="5" y="31"/>
                  </a:cxn>
                  <a:cxn ang="0">
                    <a:pos x="2" y="32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4" y="26"/>
                  </a:cxn>
                  <a:cxn ang="0">
                    <a:pos x="6" y="24"/>
                  </a:cxn>
                  <a:cxn ang="0">
                    <a:pos x="8" y="22"/>
                  </a:cxn>
                  <a:cxn ang="0">
                    <a:pos x="8" y="21"/>
                  </a:cxn>
                  <a:cxn ang="0">
                    <a:pos x="8" y="20"/>
                  </a:cxn>
                  <a:cxn ang="0">
                    <a:pos x="6" y="19"/>
                  </a:cxn>
                  <a:cxn ang="0">
                    <a:pos x="5" y="18"/>
                  </a:cxn>
                  <a:cxn ang="0">
                    <a:pos x="4" y="16"/>
                  </a:cxn>
                  <a:cxn ang="0">
                    <a:pos x="4" y="15"/>
                  </a:cxn>
                  <a:cxn ang="0">
                    <a:pos x="8" y="11"/>
                  </a:cxn>
                  <a:cxn ang="0">
                    <a:pos x="12" y="8"/>
                  </a:cxn>
                  <a:cxn ang="0">
                    <a:pos x="15" y="5"/>
                  </a:cxn>
                  <a:cxn ang="0">
                    <a:pos x="16" y="4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6" y="0"/>
                  </a:cxn>
                </a:cxnLst>
                <a:rect l="0" t="0" r="r" b="b"/>
                <a:pathLst>
                  <a:path w="55" h="37">
                    <a:moveTo>
                      <a:pt x="16" y="0"/>
                    </a:moveTo>
                    <a:lnTo>
                      <a:pt x="17" y="0"/>
                    </a:lnTo>
                    <a:lnTo>
                      <a:pt x="20" y="2"/>
                    </a:lnTo>
                    <a:lnTo>
                      <a:pt x="25" y="4"/>
                    </a:lnTo>
                    <a:lnTo>
                      <a:pt x="28" y="6"/>
                    </a:lnTo>
                    <a:lnTo>
                      <a:pt x="31" y="7"/>
                    </a:lnTo>
                    <a:lnTo>
                      <a:pt x="32" y="8"/>
                    </a:lnTo>
                    <a:lnTo>
                      <a:pt x="38" y="15"/>
                    </a:lnTo>
                    <a:lnTo>
                      <a:pt x="44" y="21"/>
                    </a:lnTo>
                    <a:lnTo>
                      <a:pt x="46" y="23"/>
                    </a:lnTo>
                    <a:lnTo>
                      <a:pt x="50" y="24"/>
                    </a:lnTo>
                    <a:lnTo>
                      <a:pt x="53" y="25"/>
                    </a:lnTo>
                    <a:lnTo>
                      <a:pt x="55" y="27"/>
                    </a:lnTo>
                    <a:lnTo>
                      <a:pt x="55" y="29"/>
                    </a:lnTo>
                    <a:lnTo>
                      <a:pt x="53" y="30"/>
                    </a:lnTo>
                    <a:lnTo>
                      <a:pt x="51" y="30"/>
                    </a:lnTo>
                    <a:lnTo>
                      <a:pt x="47" y="29"/>
                    </a:lnTo>
                    <a:lnTo>
                      <a:pt x="43" y="28"/>
                    </a:lnTo>
                    <a:lnTo>
                      <a:pt x="39" y="26"/>
                    </a:lnTo>
                    <a:lnTo>
                      <a:pt x="37" y="24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5" y="20"/>
                    </a:lnTo>
                    <a:lnTo>
                      <a:pt x="35" y="19"/>
                    </a:lnTo>
                    <a:lnTo>
                      <a:pt x="34" y="19"/>
                    </a:lnTo>
                    <a:lnTo>
                      <a:pt x="31" y="23"/>
                    </a:lnTo>
                    <a:lnTo>
                      <a:pt x="29" y="28"/>
                    </a:lnTo>
                    <a:lnTo>
                      <a:pt x="26" y="32"/>
                    </a:lnTo>
                    <a:lnTo>
                      <a:pt x="23" y="35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6" y="35"/>
                    </a:lnTo>
                    <a:lnTo>
                      <a:pt x="15" y="32"/>
                    </a:lnTo>
                    <a:lnTo>
                      <a:pt x="14" y="29"/>
                    </a:lnTo>
                    <a:lnTo>
                      <a:pt x="13" y="28"/>
                    </a:lnTo>
                    <a:lnTo>
                      <a:pt x="10" y="28"/>
                    </a:lnTo>
                    <a:lnTo>
                      <a:pt x="5" y="31"/>
                    </a:lnTo>
                    <a:lnTo>
                      <a:pt x="2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4" y="26"/>
                    </a:lnTo>
                    <a:lnTo>
                      <a:pt x="6" y="24"/>
                    </a:lnTo>
                    <a:lnTo>
                      <a:pt x="8" y="22"/>
                    </a:lnTo>
                    <a:lnTo>
                      <a:pt x="8" y="21"/>
                    </a:lnTo>
                    <a:lnTo>
                      <a:pt x="8" y="20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8" y="11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4" name="Freeform 135">
                <a:extLst>
                  <a:ext uri="{FF2B5EF4-FFF2-40B4-BE49-F238E27FC236}">
                    <a16:creationId xmlns:a16="http://schemas.microsoft.com/office/drawing/2014/main" id="{A57FEBB2-50C8-18E5-0A0A-7B9595ABA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064" y="2932471"/>
                <a:ext cx="11585" cy="289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8" h="2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5" name="Freeform 136">
                <a:extLst>
                  <a:ext uri="{FF2B5EF4-FFF2-40B4-BE49-F238E27FC236}">
                    <a16:creationId xmlns:a16="http://schemas.microsoft.com/office/drawing/2014/main" id="{F0503545-B911-7774-DBD2-0834675D0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045" y="2996189"/>
                <a:ext cx="17377" cy="3330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9" y="0"/>
                  </a:cxn>
                  <a:cxn ang="0">
                    <a:pos x="11" y="1"/>
                  </a:cxn>
                  <a:cxn ang="0">
                    <a:pos x="12" y="1"/>
                  </a:cxn>
                  <a:cxn ang="0">
                    <a:pos x="7" y="12"/>
                  </a:cxn>
                  <a:cxn ang="0">
                    <a:pos x="1" y="22"/>
                  </a:cxn>
                  <a:cxn ang="0">
                    <a:pos x="0" y="23"/>
                  </a:cxn>
                  <a:cxn ang="0">
                    <a:pos x="0" y="21"/>
                  </a:cxn>
                  <a:cxn ang="0">
                    <a:pos x="1" y="20"/>
                  </a:cxn>
                  <a:cxn ang="0">
                    <a:pos x="1" y="19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4" y="11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8" y="0"/>
                  </a:cxn>
                </a:cxnLst>
                <a:rect l="0" t="0" r="r" b="b"/>
                <a:pathLst>
                  <a:path w="12" h="23">
                    <a:moveTo>
                      <a:pt x="8" y="0"/>
                    </a:move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7" y="12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5" y="6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6" name="Freeform 137">
                <a:extLst>
                  <a:ext uri="{FF2B5EF4-FFF2-40B4-BE49-F238E27FC236}">
                    <a16:creationId xmlns:a16="http://schemas.microsoft.com/office/drawing/2014/main" id="{1401BF6D-5423-95BE-04A7-190C59F9D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762" y="2764489"/>
                <a:ext cx="5792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7" name="Freeform 138">
                <a:extLst>
                  <a:ext uri="{FF2B5EF4-FFF2-40B4-BE49-F238E27FC236}">
                    <a16:creationId xmlns:a16="http://schemas.microsoft.com/office/drawing/2014/main" id="{5AA83D68-C4C3-83C9-DA50-A09894F35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866" y="2761593"/>
                <a:ext cx="2896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8" name="Freeform 139">
                <a:extLst>
                  <a:ext uri="{FF2B5EF4-FFF2-40B4-BE49-F238E27FC236}">
                    <a16:creationId xmlns:a16="http://schemas.microsoft.com/office/drawing/2014/main" id="{54970F00-EEBB-2F27-5632-6013183BEE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8838" y="3029495"/>
                <a:ext cx="11585" cy="44892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4" y="17"/>
                  </a:cxn>
                  <a:cxn ang="0">
                    <a:pos x="5" y="18"/>
                  </a:cxn>
                  <a:cxn ang="0">
                    <a:pos x="8" y="21"/>
                  </a:cxn>
                  <a:cxn ang="0">
                    <a:pos x="8" y="22"/>
                  </a:cxn>
                  <a:cxn ang="0">
                    <a:pos x="7" y="25"/>
                  </a:cxn>
                  <a:cxn ang="0">
                    <a:pos x="6" y="28"/>
                  </a:cxn>
                  <a:cxn ang="0">
                    <a:pos x="4" y="31"/>
                  </a:cxn>
                  <a:cxn ang="0">
                    <a:pos x="2" y="31"/>
                  </a:cxn>
                  <a:cxn ang="0">
                    <a:pos x="0" y="30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3" y="20"/>
                  </a:cxn>
                  <a:cxn ang="0">
                    <a:pos x="4" y="15"/>
                  </a:cxn>
                  <a:cxn ang="0">
                    <a:pos x="5" y="11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6" y="2"/>
                  </a:cxn>
                  <a:cxn ang="0">
                    <a:pos x="7" y="0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31">
                    <a:moveTo>
                      <a:pt x="5" y="11"/>
                    </a:moveTo>
                    <a:lnTo>
                      <a:pt x="4" y="17"/>
                    </a:lnTo>
                    <a:lnTo>
                      <a:pt x="5" y="18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7" y="25"/>
                    </a:lnTo>
                    <a:lnTo>
                      <a:pt x="6" y="28"/>
                    </a:lnTo>
                    <a:lnTo>
                      <a:pt x="4" y="31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5" y="11"/>
                    </a:lnTo>
                    <a:close/>
                    <a:moveTo>
                      <a:pt x="6" y="2"/>
                    </a:moveTo>
                    <a:lnTo>
                      <a:pt x="6" y="5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6" y="2"/>
                    </a:lnTo>
                    <a:close/>
                    <a:moveTo>
                      <a:pt x="7" y="0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7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59" name="Freeform 140">
                <a:extLst>
                  <a:ext uri="{FF2B5EF4-FFF2-40B4-BE49-F238E27FC236}">
                    <a16:creationId xmlns:a16="http://schemas.microsoft.com/office/drawing/2014/main" id="{CFBF4A9F-9D9B-F1F8-C8A7-D0B36A416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554" y="2764489"/>
                <a:ext cx="17377" cy="130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5" y="3"/>
                  </a:cxn>
                  <a:cxn ang="0">
                    <a:pos x="6" y="4"/>
                  </a:cxn>
                  <a:cxn ang="0">
                    <a:pos x="6" y="5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2" y="9"/>
                  </a:cxn>
                  <a:cxn ang="0">
                    <a:pos x="7" y="6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2" y="9"/>
                    </a:lnTo>
                    <a:lnTo>
                      <a:pt x="7" y="6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0" name="Freeform 141">
                <a:extLst>
                  <a:ext uri="{FF2B5EF4-FFF2-40B4-BE49-F238E27FC236}">
                    <a16:creationId xmlns:a16="http://schemas.microsoft.com/office/drawing/2014/main" id="{CA4621C2-80E4-56B3-E1E0-DE9B1774A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318" y="2726838"/>
                <a:ext cx="149157" cy="1129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1" y="1"/>
                  </a:cxn>
                  <a:cxn ang="0">
                    <a:pos x="25" y="12"/>
                  </a:cxn>
                  <a:cxn ang="0">
                    <a:pos x="30" y="18"/>
                  </a:cxn>
                  <a:cxn ang="0">
                    <a:pos x="34" y="21"/>
                  </a:cxn>
                  <a:cxn ang="0">
                    <a:pos x="33" y="20"/>
                  </a:cxn>
                  <a:cxn ang="0">
                    <a:pos x="33" y="18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42" y="21"/>
                  </a:cxn>
                  <a:cxn ang="0">
                    <a:pos x="57" y="29"/>
                  </a:cxn>
                  <a:cxn ang="0">
                    <a:pos x="73" y="39"/>
                  </a:cxn>
                  <a:cxn ang="0">
                    <a:pos x="86" y="50"/>
                  </a:cxn>
                  <a:cxn ang="0">
                    <a:pos x="91" y="55"/>
                  </a:cxn>
                  <a:cxn ang="0">
                    <a:pos x="96" y="66"/>
                  </a:cxn>
                  <a:cxn ang="0">
                    <a:pos x="103" y="78"/>
                  </a:cxn>
                  <a:cxn ang="0">
                    <a:pos x="101" y="75"/>
                  </a:cxn>
                  <a:cxn ang="0">
                    <a:pos x="94" y="67"/>
                  </a:cxn>
                  <a:cxn ang="0">
                    <a:pos x="88" y="59"/>
                  </a:cxn>
                  <a:cxn ang="0">
                    <a:pos x="84" y="57"/>
                  </a:cxn>
                  <a:cxn ang="0">
                    <a:pos x="89" y="62"/>
                  </a:cxn>
                  <a:cxn ang="0">
                    <a:pos x="89" y="65"/>
                  </a:cxn>
                  <a:cxn ang="0">
                    <a:pos x="81" y="57"/>
                  </a:cxn>
                  <a:cxn ang="0">
                    <a:pos x="77" y="54"/>
                  </a:cxn>
                  <a:cxn ang="0">
                    <a:pos x="75" y="55"/>
                  </a:cxn>
                  <a:cxn ang="0">
                    <a:pos x="69" y="47"/>
                  </a:cxn>
                  <a:cxn ang="0">
                    <a:pos x="66" y="43"/>
                  </a:cxn>
                  <a:cxn ang="0">
                    <a:pos x="64" y="41"/>
                  </a:cxn>
                  <a:cxn ang="0">
                    <a:pos x="59" y="37"/>
                  </a:cxn>
                  <a:cxn ang="0">
                    <a:pos x="50" y="29"/>
                  </a:cxn>
                  <a:cxn ang="0">
                    <a:pos x="46" y="28"/>
                  </a:cxn>
                  <a:cxn ang="0">
                    <a:pos x="46" y="31"/>
                  </a:cxn>
                  <a:cxn ang="0">
                    <a:pos x="50" y="34"/>
                  </a:cxn>
                  <a:cxn ang="0">
                    <a:pos x="51" y="37"/>
                  </a:cxn>
                  <a:cxn ang="0">
                    <a:pos x="44" y="32"/>
                  </a:cxn>
                  <a:cxn ang="0">
                    <a:pos x="38" y="26"/>
                  </a:cxn>
                  <a:cxn ang="0">
                    <a:pos x="30" y="23"/>
                  </a:cxn>
                  <a:cxn ang="0">
                    <a:pos x="27" y="20"/>
                  </a:cxn>
                  <a:cxn ang="0">
                    <a:pos x="28" y="21"/>
                  </a:cxn>
                  <a:cxn ang="0">
                    <a:pos x="29" y="23"/>
                  </a:cxn>
                  <a:cxn ang="0">
                    <a:pos x="30" y="24"/>
                  </a:cxn>
                  <a:cxn ang="0">
                    <a:pos x="14" y="12"/>
                  </a:cxn>
                  <a:cxn ang="0">
                    <a:pos x="6" y="7"/>
                  </a:cxn>
                  <a:cxn ang="0">
                    <a:pos x="1" y="3"/>
                  </a:cxn>
                  <a:cxn ang="0">
                    <a:pos x="5" y="3"/>
                  </a:cxn>
                  <a:cxn ang="0">
                    <a:pos x="10" y="5"/>
                  </a:cxn>
                  <a:cxn ang="0">
                    <a:pos x="12" y="7"/>
                  </a:cxn>
                  <a:cxn ang="0">
                    <a:pos x="13" y="9"/>
                  </a:cxn>
                  <a:cxn ang="0">
                    <a:pos x="15" y="10"/>
                  </a:cxn>
                  <a:cxn ang="0">
                    <a:pos x="14" y="6"/>
                  </a:cxn>
                  <a:cxn ang="0">
                    <a:pos x="10" y="0"/>
                  </a:cxn>
                </a:cxnLst>
                <a:rect l="0" t="0" r="r" b="b"/>
                <a:pathLst>
                  <a:path w="103" h="78">
                    <a:moveTo>
                      <a:pt x="10" y="0"/>
                    </a:moveTo>
                    <a:lnTo>
                      <a:pt x="10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25" y="12"/>
                    </a:lnTo>
                    <a:lnTo>
                      <a:pt x="28" y="15"/>
                    </a:lnTo>
                    <a:lnTo>
                      <a:pt x="30" y="18"/>
                    </a:lnTo>
                    <a:lnTo>
                      <a:pt x="33" y="21"/>
                    </a:lnTo>
                    <a:lnTo>
                      <a:pt x="34" y="21"/>
                    </a:lnTo>
                    <a:lnTo>
                      <a:pt x="34" y="20"/>
                    </a:lnTo>
                    <a:lnTo>
                      <a:pt x="33" y="20"/>
                    </a:lnTo>
                    <a:lnTo>
                      <a:pt x="33" y="19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8" y="18"/>
                    </a:lnTo>
                    <a:lnTo>
                      <a:pt x="42" y="21"/>
                    </a:lnTo>
                    <a:lnTo>
                      <a:pt x="47" y="24"/>
                    </a:lnTo>
                    <a:lnTo>
                      <a:pt x="57" y="29"/>
                    </a:lnTo>
                    <a:lnTo>
                      <a:pt x="65" y="33"/>
                    </a:lnTo>
                    <a:lnTo>
                      <a:pt x="73" y="39"/>
                    </a:lnTo>
                    <a:lnTo>
                      <a:pt x="82" y="46"/>
                    </a:lnTo>
                    <a:lnTo>
                      <a:pt x="86" y="50"/>
                    </a:lnTo>
                    <a:lnTo>
                      <a:pt x="90" y="54"/>
                    </a:lnTo>
                    <a:lnTo>
                      <a:pt x="91" y="55"/>
                    </a:lnTo>
                    <a:lnTo>
                      <a:pt x="92" y="60"/>
                    </a:lnTo>
                    <a:lnTo>
                      <a:pt x="96" y="66"/>
                    </a:lnTo>
                    <a:lnTo>
                      <a:pt x="100" y="72"/>
                    </a:lnTo>
                    <a:lnTo>
                      <a:pt x="103" y="78"/>
                    </a:lnTo>
                    <a:lnTo>
                      <a:pt x="102" y="77"/>
                    </a:lnTo>
                    <a:lnTo>
                      <a:pt x="101" y="75"/>
                    </a:lnTo>
                    <a:lnTo>
                      <a:pt x="98" y="71"/>
                    </a:lnTo>
                    <a:lnTo>
                      <a:pt x="94" y="67"/>
                    </a:lnTo>
                    <a:lnTo>
                      <a:pt x="91" y="62"/>
                    </a:lnTo>
                    <a:lnTo>
                      <a:pt x="88" y="59"/>
                    </a:lnTo>
                    <a:lnTo>
                      <a:pt x="85" y="56"/>
                    </a:lnTo>
                    <a:lnTo>
                      <a:pt x="84" y="57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0" y="64"/>
                    </a:lnTo>
                    <a:lnTo>
                      <a:pt x="89" y="65"/>
                    </a:lnTo>
                    <a:lnTo>
                      <a:pt x="86" y="63"/>
                    </a:lnTo>
                    <a:lnTo>
                      <a:pt x="81" y="57"/>
                    </a:lnTo>
                    <a:lnTo>
                      <a:pt x="78" y="54"/>
                    </a:lnTo>
                    <a:lnTo>
                      <a:pt x="77" y="54"/>
                    </a:lnTo>
                    <a:lnTo>
                      <a:pt x="77" y="55"/>
                    </a:lnTo>
                    <a:lnTo>
                      <a:pt x="75" y="55"/>
                    </a:lnTo>
                    <a:lnTo>
                      <a:pt x="71" y="50"/>
                    </a:lnTo>
                    <a:lnTo>
                      <a:pt x="69" y="47"/>
                    </a:lnTo>
                    <a:lnTo>
                      <a:pt x="67" y="45"/>
                    </a:lnTo>
                    <a:lnTo>
                      <a:pt x="66" y="43"/>
                    </a:lnTo>
                    <a:lnTo>
                      <a:pt x="65" y="42"/>
                    </a:lnTo>
                    <a:lnTo>
                      <a:pt x="64" y="41"/>
                    </a:lnTo>
                    <a:lnTo>
                      <a:pt x="62" y="39"/>
                    </a:lnTo>
                    <a:lnTo>
                      <a:pt x="59" y="37"/>
                    </a:lnTo>
                    <a:lnTo>
                      <a:pt x="55" y="34"/>
                    </a:lnTo>
                    <a:lnTo>
                      <a:pt x="50" y="29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45" y="29"/>
                    </a:lnTo>
                    <a:lnTo>
                      <a:pt x="46" y="31"/>
                    </a:lnTo>
                    <a:lnTo>
                      <a:pt x="48" y="33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1" y="37"/>
                    </a:lnTo>
                    <a:lnTo>
                      <a:pt x="48" y="37"/>
                    </a:lnTo>
                    <a:lnTo>
                      <a:pt x="44" y="32"/>
                    </a:lnTo>
                    <a:lnTo>
                      <a:pt x="42" y="29"/>
                    </a:lnTo>
                    <a:lnTo>
                      <a:pt x="38" y="26"/>
                    </a:lnTo>
                    <a:lnTo>
                      <a:pt x="32" y="24"/>
                    </a:lnTo>
                    <a:lnTo>
                      <a:pt x="30" y="23"/>
                    </a:lnTo>
                    <a:lnTo>
                      <a:pt x="28" y="21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8" y="21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24" y="20"/>
                    </a:lnTo>
                    <a:lnTo>
                      <a:pt x="14" y="12"/>
                    </a:lnTo>
                    <a:lnTo>
                      <a:pt x="11" y="10"/>
                    </a:lnTo>
                    <a:lnTo>
                      <a:pt x="6" y="7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5" y="3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7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4" y="6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1" name="Freeform 142">
                <a:extLst>
                  <a:ext uri="{FF2B5EF4-FFF2-40B4-BE49-F238E27FC236}">
                    <a16:creationId xmlns:a16="http://schemas.microsoft.com/office/drawing/2014/main" id="{354932D0-09A9-0E89-6268-37BB99500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323" y="3088869"/>
                <a:ext cx="26066" cy="2027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0"/>
                  </a:cxn>
                  <a:cxn ang="0">
                    <a:pos x="10" y="10"/>
                  </a:cxn>
                  <a:cxn ang="0">
                    <a:pos x="6" y="13"/>
                  </a:cxn>
                  <a:cxn ang="0">
                    <a:pos x="5" y="14"/>
                  </a:cxn>
                  <a:cxn ang="0">
                    <a:pos x="2" y="14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3" y="6"/>
                  </a:cxn>
                  <a:cxn ang="0">
                    <a:pos x="8" y="3"/>
                  </a:cxn>
                  <a:cxn ang="0">
                    <a:pos x="12" y="1"/>
                  </a:cxn>
                  <a:cxn ang="0">
                    <a:pos x="13" y="0"/>
                  </a:cxn>
                </a:cxnLst>
                <a:rect l="0" t="0" r="r" b="b"/>
                <a:pathLst>
                  <a:path w="18" h="14">
                    <a:moveTo>
                      <a:pt x="13" y="0"/>
                    </a:moveTo>
                    <a:lnTo>
                      <a:pt x="18" y="0"/>
                    </a:lnTo>
                    <a:lnTo>
                      <a:pt x="10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3" y="6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3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2" name="Freeform 143">
                <a:extLst>
                  <a:ext uri="{FF2B5EF4-FFF2-40B4-BE49-F238E27FC236}">
                    <a16:creationId xmlns:a16="http://schemas.microsoft.com/office/drawing/2014/main" id="{31FF6EE8-72F5-C516-ED1C-5B0C7041E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172" y="2789107"/>
                <a:ext cx="70958" cy="6951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7" y="3"/>
                  </a:cxn>
                  <a:cxn ang="0">
                    <a:pos x="9" y="5"/>
                  </a:cxn>
                  <a:cxn ang="0">
                    <a:pos x="11" y="6"/>
                  </a:cxn>
                  <a:cxn ang="0">
                    <a:pos x="20" y="13"/>
                  </a:cxn>
                  <a:cxn ang="0">
                    <a:pos x="27" y="18"/>
                  </a:cxn>
                  <a:cxn ang="0">
                    <a:pos x="34" y="25"/>
                  </a:cxn>
                  <a:cxn ang="0">
                    <a:pos x="39" y="32"/>
                  </a:cxn>
                  <a:cxn ang="0">
                    <a:pos x="45" y="41"/>
                  </a:cxn>
                  <a:cxn ang="0">
                    <a:pos x="46" y="43"/>
                  </a:cxn>
                  <a:cxn ang="0">
                    <a:pos x="47" y="44"/>
                  </a:cxn>
                  <a:cxn ang="0">
                    <a:pos x="49" y="47"/>
                  </a:cxn>
                  <a:cxn ang="0">
                    <a:pos x="49" y="47"/>
                  </a:cxn>
                  <a:cxn ang="0">
                    <a:pos x="48" y="48"/>
                  </a:cxn>
                  <a:cxn ang="0">
                    <a:pos x="45" y="48"/>
                  </a:cxn>
                  <a:cxn ang="0">
                    <a:pos x="42" y="46"/>
                  </a:cxn>
                  <a:cxn ang="0">
                    <a:pos x="39" y="43"/>
                  </a:cxn>
                  <a:cxn ang="0">
                    <a:pos x="36" y="39"/>
                  </a:cxn>
                  <a:cxn ang="0">
                    <a:pos x="34" y="35"/>
                  </a:cxn>
                  <a:cxn ang="0">
                    <a:pos x="32" y="31"/>
                  </a:cxn>
                  <a:cxn ang="0">
                    <a:pos x="32" y="30"/>
                  </a:cxn>
                  <a:cxn ang="0">
                    <a:pos x="32" y="31"/>
                  </a:cxn>
                  <a:cxn ang="0">
                    <a:pos x="33" y="32"/>
                  </a:cxn>
                  <a:cxn ang="0">
                    <a:pos x="33" y="33"/>
                  </a:cxn>
                  <a:cxn ang="0">
                    <a:pos x="33" y="34"/>
                  </a:cxn>
                  <a:cxn ang="0">
                    <a:pos x="34" y="36"/>
                  </a:cxn>
                  <a:cxn ang="0">
                    <a:pos x="35" y="37"/>
                  </a:cxn>
                  <a:cxn ang="0">
                    <a:pos x="35" y="37"/>
                  </a:cxn>
                  <a:cxn ang="0">
                    <a:pos x="34" y="37"/>
                  </a:cxn>
                  <a:cxn ang="0">
                    <a:pos x="31" y="33"/>
                  </a:cxn>
                  <a:cxn ang="0">
                    <a:pos x="28" y="29"/>
                  </a:cxn>
                  <a:cxn ang="0">
                    <a:pos x="25" y="26"/>
                  </a:cxn>
                  <a:cxn ang="0">
                    <a:pos x="22" y="25"/>
                  </a:cxn>
                  <a:cxn ang="0">
                    <a:pos x="16" y="23"/>
                  </a:cxn>
                  <a:cxn ang="0">
                    <a:pos x="13" y="21"/>
                  </a:cxn>
                  <a:cxn ang="0">
                    <a:pos x="11" y="18"/>
                  </a:cxn>
                  <a:cxn ang="0">
                    <a:pos x="11" y="16"/>
                  </a:cxn>
                  <a:cxn ang="0">
                    <a:pos x="12" y="16"/>
                  </a:cxn>
                  <a:cxn ang="0">
                    <a:pos x="12" y="15"/>
                  </a:cxn>
                  <a:cxn ang="0">
                    <a:pos x="7" y="9"/>
                  </a:cxn>
                  <a:cxn ang="0">
                    <a:pos x="4" y="6"/>
                  </a:cxn>
                  <a:cxn ang="0">
                    <a:pos x="1" y="4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49" h="48">
                    <a:moveTo>
                      <a:pt x="1" y="0"/>
                    </a:moveTo>
                    <a:lnTo>
                      <a:pt x="2" y="0"/>
                    </a:lnTo>
                    <a:lnTo>
                      <a:pt x="7" y="3"/>
                    </a:lnTo>
                    <a:lnTo>
                      <a:pt x="9" y="5"/>
                    </a:lnTo>
                    <a:lnTo>
                      <a:pt x="11" y="6"/>
                    </a:lnTo>
                    <a:lnTo>
                      <a:pt x="20" y="13"/>
                    </a:lnTo>
                    <a:lnTo>
                      <a:pt x="27" y="18"/>
                    </a:lnTo>
                    <a:lnTo>
                      <a:pt x="34" y="25"/>
                    </a:lnTo>
                    <a:lnTo>
                      <a:pt x="39" y="32"/>
                    </a:lnTo>
                    <a:lnTo>
                      <a:pt x="45" y="41"/>
                    </a:lnTo>
                    <a:lnTo>
                      <a:pt x="46" y="43"/>
                    </a:lnTo>
                    <a:lnTo>
                      <a:pt x="47" y="44"/>
                    </a:lnTo>
                    <a:lnTo>
                      <a:pt x="49" y="47"/>
                    </a:lnTo>
                    <a:lnTo>
                      <a:pt x="49" y="47"/>
                    </a:lnTo>
                    <a:lnTo>
                      <a:pt x="48" y="48"/>
                    </a:lnTo>
                    <a:lnTo>
                      <a:pt x="45" y="48"/>
                    </a:lnTo>
                    <a:lnTo>
                      <a:pt x="42" y="46"/>
                    </a:lnTo>
                    <a:lnTo>
                      <a:pt x="39" y="43"/>
                    </a:lnTo>
                    <a:lnTo>
                      <a:pt x="36" y="39"/>
                    </a:lnTo>
                    <a:lnTo>
                      <a:pt x="34" y="35"/>
                    </a:lnTo>
                    <a:lnTo>
                      <a:pt x="32" y="31"/>
                    </a:lnTo>
                    <a:lnTo>
                      <a:pt x="32" y="30"/>
                    </a:lnTo>
                    <a:lnTo>
                      <a:pt x="32" y="31"/>
                    </a:lnTo>
                    <a:lnTo>
                      <a:pt x="33" y="32"/>
                    </a:lnTo>
                    <a:lnTo>
                      <a:pt x="33" y="33"/>
                    </a:lnTo>
                    <a:lnTo>
                      <a:pt x="33" y="34"/>
                    </a:lnTo>
                    <a:lnTo>
                      <a:pt x="34" y="36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34" y="37"/>
                    </a:lnTo>
                    <a:lnTo>
                      <a:pt x="31" y="33"/>
                    </a:lnTo>
                    <a:lnTo>
                      <a:pt x="28" y="29"/>
                    </a:lnTo>
                    <a:lnTo>
                      <a:pt x="25" y="26"/>
                    </a:lnTo>
                    <a:lnTo>
                      <a:pt x="22" y="25"/>
                    </a:lnTo>
                    <a:lnTo>
                      <a:pt x="16" y="23"/>
                    </a:lnTo>
                    <a:lnTo>
                      <a:pt x="13" y="21"/>
                    </a:lnTo>
                    <a:lnTo>
                      <a:pt x="11" y="18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7" y="9"/>
                    </a:lnTo>
                    <a:lnTo>
                      <a:pt x="4" y="6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3" name="Freeform 144">
                <a:extLst>
                  <a:ext uri="{FF2B5EF4-FFF2-40B4-BE49-F238E27FC236}">
                    <a16:creationId xmlns:a16="http://schemas.microsoft.com/office/drawing/2014/main" id="{BA407C64-E975-AAD3-A7A1-234EA2BF8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838" y="3193133"/>
                <a:ext cx="41996" cy="7819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3" y="6"/>
                  </a:cxn>
                  <a:cxn ang="0">
                    <a:pos x="20" y="13"/>
                  </a:cxn>
                  <a:cxn ang="0">
                    <a:pos x="21" y="14"/>
                  </a:cxn>
                  <a:cxn ang="0">
                    <a:pos x="20" y="15"/>
                  </a:cxn>
                  <a:cxn ang="0">
                    <a:pos x="20" y="15"/>
                  </a:cxn>
                  <a:cxn ang="0">
                    <a:pos x="19" y="16"/>
                  </a:cxn>
                  <a:cxn ang="0">
                    <a:pos x="19" y="17"/>
                  </a:cxn>
                  <a:cxn ang="0">
                    <a:pos x="23" y="27"/>
                  </a:cxn>
                  <a:cxn ang="0">
                    <a:pos x="27" y="37"/>
                  </a:cxn>
                  <a:cxn ang="0">
                    <a:pos x="28" y="40"/>
                  </a:cxn>
                  <a:cxn ang="0">
                    <a:pos x="29" y="43"/>
                  </a:cxn>
                  <a:cxn ang="0">
                    <a:pos x="29" y="50"/>
                  </a:cxn>
                  <a:cxn ang="0">
                    <a:pos x="28" y="53"/>
                  </a:cxn>
                  <a:cxn ang="0">
                    <a:pos x="25" y="54"/>
                  </a:cxn>
                  <a:cxn ang="0">
                    <a:pos x="22" y="54"/>
                  </a:cxn>
                  <a:cxn ang="0">
                    <a:pos x="17" y="51"/>
                  </a:cxn>
                  <a:cxn ang="0">
                    <a:pos x="13" y="47"/>
                  </a:cxn>
                  <a:cxn ang="0">
                    <a:pos x="10" y="42"/>
                  </a:cxn>
                  <a:cxn ang="0">
                    <a:pos x="10" y="41"/>
                  </a:cxn>
                  <a:cxn ang="0">
                    <a:pos x="11" y="40"/>
                  </a:cxn>
                  <a:cxn ang="0">
                    <a:pos x="12" y="40"/>
                  </a:cxn>
                  <a:cxn ang="0">
                    <a:pos x="14" y="39"/>
                  </a:cxn>
                  <a:cxn ang="0">
                    <a:pos x="15" y="38"/>
                  </a:cxn>
                  <a:cxn ang="0">
                    <a:pos x="16" y="38"/>
                  </a:cxn>
                  <a:cxn ang="0">
                    <a:pos x="17" y="3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8" y="35"/>
                  </a:cxn>
                  <a:cxn ang="0">
                    <a:pos x="16" y="34"/>
                  </a:cxn>
                  <a:cxn ang="0">
                    <a:pos x="15" y="35"/>
                  </a:cxn>
                  <a:cxn ang="0">
                    <a:pos x="12" y="37"/>
                  </a:cxn>
                  <a:cxn ang="0">
                    <a:pos x="10" y="38"/>
                  </a:cxn>
                  <a:cxn ang="0">
                    <a:pos x="8" y="38"/>
                  </a:cxn>
                  <a:cxn ang="0">
                    <a:pos x="7" y="36"/>
                  </a:cxn>
                  <a:cxn ang="0">
                    <a:pos x="8" y="34"/>
                  </a:cxn>
                  <a:cxn ang="0">
                    <a:pos x="9" y="31"/>
                  </a:cxn>
                  <a:cxn ang="0">
                    <a:pos x="9" y="29"/>
                  </a:cxn>
                  <a:cxn ang="0">
                    <a:pos x="8" y="28"/>
                  </a:cxn>
                  <a:cxn ang="0">
                    <a:pos x="7" y="27"/>
                  </a:cxn>
                  <a:cxn ang="0">
                    <a:pos x="6" y="27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6"/>
                  </a:cxn>
                  <a:cxn ang="0">
                    <a:pos x="1" y="25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29" h="54">
                    <a:moveTo>
                      <a:pt x="4" y="0"/>
                    </a:moveTo>
                    <a:lnTo>
                      <a:pt x="13" y="6"/>
                    </a:lnTo>
                    <a:lnTo>
                      <a:pt x="20" y="13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23" y="27"/>
                    </a:lnTo>
                    <a:lnTo>
                      <a:pt x="27" y="37"/>
                    </a:lnTo>
                    <a:lnTo>
                      <a:pt x="28" y="40"/>
                    </a:lnTo>
                    <a:lnTo>
                      <a:pt x="29" y="43"/>
                    </a:lnTo>
                    <a:lnTo>
                      <a:pt x="29" y="50"/>
                    </a:lnTo>
                    <a:lnTo>
                      <a:pt x="28" y="53"/>
                    </a:lnTo>
                    <a:lnTo>
                      <a:pt x="25" y="54"/>
                    </a:lnTo>
                    <a:lnTo>
                      <a:pt x="22" y="54"/>
                    </a:lnTo>
                    <a:lnTo>
                      <a:pt x="17" y="51"/>
                    </a:lnTo>
                    <a:lnTo>
                      <a:pt x="13" y="47"/>
                    </a:lnTo>
                    <a:lnTo>
                      <a:pt x="10" y="42"/>
                    </a:lnTo>
                    <a:lnTo>
                      <a:pt x="10" y="41"/>
                    </a:lnTo>
                    <a:lnTo>
                      <a:pt x="11" y="40"/>
                    </a:lnTo>
                    <a:lnTo>
                      <a:pt x="12" y="40"/>
                    </a:lnTo>
                    <a:lnTo>
                      <a:pt x="14" y="39"/>
                    </a:lnTo>
                    <a:lnTo>
                      <a:pt x="15" y="38"/>
                    </a:lnTo>
                    <a:lnTo>
                      <a:pt x="16" y="38"/>
                    </a:lnTo>
                    <a:lnTo>
                      <a:pt x="17" y="3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5"/>
                    </a:lnTo>
                    <a:lnTo>
                      <a:pt x="16" y="34"/>
                    </a:lnTo>
                    <a:lnTo>
                      <a:pt x="15" y="35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7" y="36"/>
                    </a:lnTo>
                    <a:lnTo>
                      <a:pt x="8" y="34"/>
                    </a:lnTo>
                    <a:lnTo>
                      <a:pt x="9" y="31"/>
                    </a:lnTo>
                    <a:lnTo>
                      <a:pt x="9" y="29"/>
                    </a:lnTo>
                    <a:lnTo>
                      <a:pt x="8" y="28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1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4" name="Freeform 145">
                <a:extLst>
                  <a:ext uri="{FF2B5EF4-FFF2-40B4-BE49-F238E27FC236}">
                    <a16:creationId xmlns:a16="http://schemas.microsoft.com/office/drawing/2014/main" id="{141AAB2A-59AD-0EC7-2761-9886E6BE5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581" y="3229336"/>
                <a:ext cx="36204" cy="144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2"/>
                  </a:cxn>
                  <a:cxn ang="0">
                    <a:pos x="16" y="4"/>
                  </a:cxn>
                  <a:cxn ang="0">
                    <a:pos x="24" y="8"/>
                  </a:cxn>
                  <a:cxn ang="0">
                    <a:pos x="25" y="9"/>
                  </a:cxn>
                  <a:cxn ang="0">
                    <a:pos x="24" y="9"/>
                  </a:cxn>
                  <a:cxn ang="0">
                    <a:pos x="24" y="9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6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5" h="10">
                    <a:moveTo>
                      <a:pt x="0" y="0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5" name="Freeform 146">
                <a:extLst>
                  <a:ext uri="{FF2B5EF4-FFF2-40B4-BE49-F238E27FC236}">
                    <a16:creationId xmlns:a16="http://schemas.microsoft.com/office/drawing/2014/main" id="{EA6776AB-417D-B780-28D2-5429C89C8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011" y="3197477"/>
                <a:ext cx="18826" cy="5937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2"/>
                  </a:cxn>
                  <a:cxn ang="0">
                    <a:pos x="5" y="9"/>
                  </a:cxn>
                  <a:cxn ang="0">
                    <a:pos x="7" y="16"/>
                  </a:cxn>
                  <a:cxn ang="0">
                    <a:pos x="10" y="25"/>
                  </a:cxn>
                  <a:cxn ang="0">
                    <a:pos x="13" y="38"/>
                  </a:cxn>
                  <a:cxn ang="0">
                    <a:pos x="13" y="39"/>
                  </a:cxn>
                  <a:cxn ang="0">
                    <a:pos x="12" y="39"/>
                  </a:cxn>
                  <a:cxn ang="0">
                    <a:pos x="9" y="41"/>
                  </a:cxn>
                  <a:cxn ang="0">
                    <a:pos x="8" y="40"/>
                  </a:cxn>
                  <a:cxn ang="0">
                    <a:pos x="5" y="37"/>
                  </a:cxn>
                  <a:cxn ang="0">
                    <a:pos x="4" y="33"/>
                  </a:cxn>
                  <a:cxn ang="0">
                    <a:pos x="4" y="30"/>
                  </a:cxn>
                  <a:cxn ang="0">
                    <a:pos x="2" y="26"/>
                  </a:cxn>
                  <a:cxn ang="0">
                    <a:pos x="0" y="24"/>
                  </a:cxn>
                  <a:cxn ang="0">
                    <a:pos x="1" y="22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2" y="2"/>
                    </a:lnTo>
                    <a:lnTo>
                      <a:pt x="5" y="9"/>
                    </a:lnTo>
                    <a:lnTo>
                      <a:pt x="7" y="16"/>
                    </a:lnTo>
                    <a:lnTo>
                      <a:pt x="10" y="25"/>
                    </a:lnTo>
                    <a:lnTo>
                      <a:pt x="13" y="38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9" y="41"/>
                    </a:lnTo>
                    <a:lnTo>
                      <a:pt x="8" y="40"/>
                    </a:lnTo>
                    <a:lnTo>
                      <a:pt x="5" y="37"/>
                    </a:lnTo>
                    <a:lnTo>
                      <a:pt x="4" y="33"/>
                    </a:lnTo>
                    <a:lnTo>
                      <a:pt x="4" y="30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6" name="Freeform 147">
                <a:extLst>
                  <a:ext uri="{FF2B5EF4-FFF2-40B4-BE49-F238E27FC236}">
                    <a16:creationId xmlns:a16="http://schemas.microsoft.com/office/drawing/2014/main" id="{E217A28E-682A-90B5-4947-D9ECBEAA8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331" y="3145345"/>
                <a:ext cx="86887" cy="120195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12" y="16"/>
                  </a:cxn>
                  <a:cxn ang="0">
                    <a:pos x="20" y="24"/>
                  </a:cxn>
                  <a:cxn ang="0">
                    <a:pos x="25" y="29"/>
                  </a:cxn>
                  <a:cxn ang="0">
                    <a:pos x="23" y="33"/>
                  </a:cxn>
                  <a:cxn ang="0">
                    <a:pos x="22" y="38"/>
                  </a:cxn>
                  <a:cxn ang="0">
                    <a:pos x="22" y="42"/>
                  </a:cxn>
                  <a:cxn ang="0">
                    <a:pos x="28" y="43"/>
                  </a:cxn>
                  <a:cxn ang="0">
                    <a:pos x="34" y="42"/>
                  </a:cxn>
                  <a:cxn ang="0">
                    <a:pos x="35" y="36"/>
                  </a:cxn>
                  <a:cxn ang="0">
                    <a:pos x="37" y="30"/>
                  </a:cxn>
                  <a:cxn ang="0">
                    <a:pos x="41" y="27"/>
                  </a:cxn>
                  <a:cxn ang="0">
                    <a:pos x="48" y="31"/>
                  </a:cxn>
                  <a:cxn ang="0">
                    <a:pos x="48" y="36"/>
                  </a:cxn>
                  <a:cxn ang="0">
                    <a:pos x="47" y="43"/>
                  </a:cxn>
                  <a:cxn ang="0">
                    <a:pos x="48" y="43"/>
                  </a:cxn>
                  <a:cxn ang="0">
                    <a:pos x="53" y="41"/>
                  </a:cxn>
                  <a:cxn ang="0">
                    <a:pos x="53" y="44"/>
                  </a:cxn>
                  <a:cxn ang="0">
                    <a:pos x="50" y="48"/>
                  </a:cxn>
                  <a:cxn ang="0">
                    <a:pos x="51" y="49"/>
                  </a:cxn>
                  <a:cxn ang="0">
                    <a:pos x="55" y="45"/>
                  </a:cxn>
                  <a:cxn ang="0">
                    <a:pos x="60" y="41"/>
                  </a:cxn>
                  <a:cxn ang="0">
                    <a:pos x="59" y="44"/>
                  </a:cxn>
                  <a:cxn ang="0">
                    <a:pos x="55" y="48"/>
                  </a:cxn>
                  <a:cxn ang="0">
                    <a:pos x="55" y="52"/>
                  </a:cxn>
                  <a:cxn ang="0">
                    <a:pos x="56" y="56"/>
                  </a:cxn>
                  <a:cxn ang="0">
                    <a:pos x="56" y="58"/>
                  </a:cxn>
                  <a:cxn ang="0">
                    <a:pos x="54" y="58"/>
                  </a:cxn>
                  <a:cxn ang="0">
                    <a:pos x="56" y="61"/>
                  </a:cxn>
                  <a:cxn ang="0">
                    <a:pos x="58" y="66"/>
                  </a:cxn>
                  <a:cxn ang="0">
                    <a:pos x="51" y="76"/>
                  </a:cxn>
                  <a:cxn ang="0">
                    <a:pos x="47" y="79"/>
                  </a:cxn>
                  <a:cxn ang="0">
                    <a:pos x="49" y="75"/>
                  </a:cxn>
                  <a:cxn ang="0">
                    <a:pos x="54" y="67"/>
                  </a:cxn>
                  <a:cxn ang="0">
                    <a:pos x="51" y="61"/>
                  </a:cxn>
                  <a:cxn ang="0">
                    <a:pos x="44" y="61"/>
                  </a:cxn>
                  <a:cxn ang="0">
                    <a:pos x="39" y="65"/>
                  </a:cxn>
                  <a:cxn ang="0">
                    <a:pos x="37" y="72"/>
                  </a:cxn>
                  <a:cxn ang="0">
                    <a:pos x="31" y="75"/>
                  </a:cxn>
                  <a:cxn ang="0">
                    <a:pos x="18" y="76"/>
                  </a:cxn>
                  <a:cxn ang="0">
                    <a:pos x="13" y="81"/>
                  </a:cxn>
                  <a:cxn ang="0">
                    <a:pos x="7" y="82"/>
                  </a:cxn>
                  <a:cxn ang="0">
                    <a:pos x="6" y="79"/>
                  </a:cxn>
                  <a:cxn ang="0">
                    <a:pos x="10" y="70"/>
                  </a:cxn>
                  <a:cxn ang="0">
                    <a:pos x="12" y="63"/>
                  </a:cxn>
                  <a:cxn ang="0">
                    <a:pos x="8" y="63"/>
                  </a:cxn>
                  <a:cxn ang="0">
                    <a:pos x="4" y="66"/>
                  </a:cxn>
                  <a:cxn ang="0">
                    <a:pos x="1" y="65"/>
                  </a:cxn>
                  <a:cxn ang="0">
                    <a:pos x="3" y="62"/>
                  </a:cxn>
                  <a:cxn ang="0">
                    <a:pos x="4" y="60"/>
                  </a:cxn>
                  <a:cxn ang="0">
                    <a:pos x="1" y="26"/>
                  </a:cxn>
                  <a:cxn ang="0">
                    <a:pos x="0" y="7"/>
                  </a:cxn>
                  <a:cxn ang="0">
                    <a:pos x="4" y="2"/>
                  </a:cxn>
                  <a:cxn ang="0">
                    <a:pos x="6" y="0"/>
                  </a:cxn>
                </a:cxnLst>
                <a:rect l="0" t="0" r="r" b="b"/>
                <a:pathLst>
                  <a:path w="60" h="83">
                    <a:moveTo>
                      <a:pt x="6" y="0"/>
                    </a:moveTo>
                    <a:lnTo>
                      <a:pt x="10" y="7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16" y="20"/>
                    </a:lnTo>
                    <a:lnTo>
                      <a:pt x="20" y="24"/>
                    </a:lnTo>
                    <a:lnTo>
                      <a:pt x="24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3" y="33"/>
                    </a:lnTo>
                    <a:lnTo>
                      <a:pt x="22" y="35"/>
                    </a:lnTo>
                    <a:lnTo>
                      <a:pt x="22" y="38"/>
                    </a:lnTo>
                    <a:lnTo>
                      <a:pt x="21" y="40"/>
                    </a:lnTo>
                    <a:lnTo>
                      <a:pt x="22" y="42"/>
                    </a:lnTo>
                    <a:lnTo>
                      <a:pt x="25" y="43"/>
                    </a:lnTo>
                    <a:lnTo>
                      <a:pt x="28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5" y="36"/>
                    </a:lnTo>
                    <a:lnTo>
                      <a:pt x="36" y="33"/>
                    </a:lnTo>
                    <a:lnTo>
                      <a:pt x="37" y="30"/>
                    </a:lnTo>
                    <a:lnTo>
                      <a:pt x="39" y="28"/>
                    </a:lnTo>
                    <a:lnTo>
                      <a:pt x="41" y="27"/>
                    </a:lnTo>
                    <a:lnTo>
                      <a:pt x="44" y="27"/>
                    </a:lnTo>
                    <a:lnTo>
                      <a:pt x="48" y="31"/>
                    </a:lnTo>
                    <a:lnTo>
                      <a:pt x="48" y="33"/>
                    </a:lnTo>
                    <a:lnTo>
                      <a:pt x="48" y="36"/>
                    </a:lnTo>
                    <a:lnTo>
                      <a:pt x="47" y="40"/>
                    </a:lnTo>
                    <a:lnTo>
                      <a:pt x="47" y="43"/>
                    </a:lnTo>
                    <a:lnTo>
                      <a:pt x="47" y="43"/>
                    </a:lnTo>
                    <a:lnTo>
                      <a:pt x="48" y="43"/>
                    </a:lnTo>
                    <a:lnTo>
                      <a:pt x="52" y="41"/>
                    </a:lnTo>
                    <a:lnTo>
                      <a:pt x="53" y="41"/>
                    </a:lnTo>
                    <a:lnTo>
                      <a:pt x="53" y="42"/>
                    </a:lnTo>
                    <a:lnTo>
                      <a:pt x="53" y="44"/>
                    </a:lnTo>
                    <a:lnTo>
                      <a:pt x="51" y="46"/>
                    </a:lnTo>
                    <a:lnTo>
                      <a:pt x="50" y="48"/>
                    </a:lnTo>
                    <a:lnTo>
                      <a:pt x="50" y="49"/>
                    </a:lnTo>
                    <a:lnTo>
                      <a:pt x="51" y="49"/>
                    </a:lnTo>
                    <a:lnTo>
                      <a:pt x="53" y="48"/>
                    </a:lnTo>
                    <a:lnTo>
                      <a:pt x="55" y="45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42"/>
                    </a:lnTo>
                    <a:lnTo>
                      <a:pt x="59" y="44"/>
                    </a:lnTo>
                    <a:lnTo>
                      <a:pt x="57" y="46"/>
                    </a:lnTo>
                    <a:lnTo>
                      <a:pt x="55" y="48"/>
                    </a:lnTo>
                    <a:lnTo>
                      <a:pt x="55" y="50"/>
                    </a:lnTo>
                    <a:lnTo>
                      <a:pt x="55" y="52"/>
                    </a:lnTo>
                    <a:lnTo>
                      <a:pt x="55" y="54"/>
                    </a:lnTo>
                    <a:lnTo>
                      <a:pt x="56" y="56"/>
                    </a:lnTo>
                    <a:lnTo>
                      <a:pt x="57" y="58"/>
                    </a:lnTo>
                    <a:lnTo>
                      <a:pt x="56" y="58"/>
                    </a:lnTo>
                    <a:lnTo>
                      <a:pt x="55" y="57"/>
                    </a:lnTo>
                    <a:lnTo>
                      <a:pt x="54" y="58"/>
                    </a:lnTo>
                    <a:lnTo>
                      <a:pt x="55" y="59"/>
                    </a:lnTo>
                    <a:lnTo>
                      <a:pt x="56" y="61"/>
                    </a:lnTo>
                    <a:lnTo>
                      <a:pt x="58" y="63"/>
                    </a:lnTo>
                    <a:lnTo>
                      <a:pt x="58" y="66"/>
                    </a:lnTo>
                    <a:lnTo>
                      <a:pt x="55" y="71"/>
                    </a:lnTo>
                    <a:lnTo>
                      <a:pt x="51" y="76"/>
                    </a:lnTo>
                    <a:lnTo>
                      <a:pt x="47" y="81"/>
                    </a:lnTo>
                    <a:lnTo>
                      <a:pt x="47" y="79"/>
                    </a:lnTo>
                    <a:lnTo>
                      <a:pt x="48" y="79"/>
                    </a:lnTo>
                    <a:lnTo>
                      <a:pt x="49" y="75"/>
                    </a:lnTo>
                    <a:lnTo>
                      <a:pt x="52" y="71"/>
                    </a:lnTo>
                    <a:lnTo>
                      <a:pt x="54" y="67"/>
                    </a:lnTo>
                    <a:lnTo>
                      <a:pt x="53" y="63"/>
                    </a:lnTo>
                    <a:lnTo>
                      <a:pt x="51" y="61"/>
                    </a:lnTo>
                    <a:lnTo>
                      <a:pt x="47" y="61"/>
                    </a:lnTo>
                    <a:lnTo>
                      <a:pt x="44" y="61"/>
                    </a:lnTo>
                    <a:lnTo>
                      <a:pt x="41" y="63"/>
                    </a:lnTo>
                    <a:lnTo>
                      <a:pt x="39" y="65"/>
                    </a:lnTo>
                    <a:lnTo>
                      <a:pt x="38" y="68"/>
                    </a:lnTo>
                    <a:lnTo>
                      <a:pt x="37" y="72"/>
                    </a:lnTo>
                    <a:lnTo>
                      <a:pt x="35" y="74"/>
                    </a:lnTo>
                    <a:lnTo>
                      <a:pt x="31" y="75"/>
                    </a:lnTo>
                    <a:lnTo>
                      <a:pt x="22" y="75"/>
                    </a:lnTo>
                    <a:lnTo>
                      <a:pt x="18" y="76"/>
                    </a:lnTo>
                    <a:lnTo>
                      <a:pt x="15" y="78"/>
                    </a:lnTo>
                    <a:lnTo>
                      <a:pt x="13" y="81"/>
                    </a:lnTo>
                    <a:lnTo>
                      <a:pt x="9" y="83"/>
                    </a:lnTo>
                    <a:lnTo>
                      <a:pt x="7" y="82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7" y="74"/>
                    </a:lnTo>
                    <a:lnTo>
                      <a:pt x="10" y="70"/>
                    </a:lnTo>
                    <a:lnTo>
                      <a:pt x="12" y="67"/>
                    </a:lnTo>
                    <a:lnTo>
                      <a:pt x="12" y="63"/>
                    </a:lnTo>
                    <a:lnTo>
                      <a:pt x="11" y="62"/>
                    </a:lnTo>
                    <a:lnTo>
                      <a:pt x="8" y="63"/>
                    </a:lnTo>
                    <a:lnTo>
                      <a:pt x="6" y="64"/>
                    </a:lnTo>
                    <a:lnTo>
                      <a:pt x="4" y="66"/>
                    </a:lnTo>
                    <a:lnTo>
                      <a:pt x="2" y="66"/>
                    </a:lnTo>
                    <a:lnTo>
                      <a:pt x="1" y="65"/>
                    </a:lnTo>
                    <a:lnTo>
                      <a:pt x="2" y="64"/>
                    </a:lnTo>
                    <a:lnTo>
                      <a:pt x="3" y="62"/>
                    </a:lnTo>
                    <a:lnTo>
                      <a:pt x="4" y="61"/>
                    </a:lnTo>
                    <a:lnTo>
                      <a:pt x="4" y="60"/>
                    </a:lnTo>
                    <a:lnTo>
                      <a:pt x="3" y="43"/>
                    </a:lnTo>
                    <a:lnTo>
                      <a:pt x="1" y="26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7" name="Freeform 148">
                <a:extLst>
                  <a:ext uri="{FF2B5EF4-FFF2-40B4-BE49-F238E27FC236}">
                    <a16:creationId xmlns:a16="http://schemas.microsoft.com/office/drawing/2014/main" id="{A60943F4-5C27-6FDD-BA43-4F3D62737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875" y="3229336"/>
                <a:ext cx="10137" cy="43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7" y="2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8" name="Freeform 149">
                <a:extLst>
                  <a:ext uri="{FF2B5EF4-FFF2-40B4-BE49-F238E27FC236}">
                    <a16:creationId xmlns:a16="http://schemas.microsoft.com/office/drawing/2014/main" id="{DA554FEB-42FB-34A8-1DC7-6352D8AD5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212" y="3508824"/>
                <a:ext cx="39100" cy="2317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7" y="14"/>
                  </a:cxn>
                  <a:cxn ang="0">
                    <a:pos x="5" y="15"/>
                  </a:cxn>
                  <a:cxn ang="0">
                    <a:pos x="3" y="15"/>
                  </a:cxn>
                  <a:cxn ang="0">
                    <a:pos x="2" y="16"/>
                  </a:cxn>
                  <a:cxn ang="0">
                    <a:pos x="1" y="16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9" y="9"/>
                  </a:cxn>
                  <a:cxn ang="0">
                    <a:pos x="17" y="3"/>
                  </a:cxn>
                  <a:cxn ang="0">
                    <a:pos x="24" y="1"/>
                  </a:cxn>
                  <a:cxn ang="0">
                    <a:pos x="26" y="1"/>
                  </a:cxn>
                  <a:cxn ang="0">
                    <a:pos x="27" y="0"/>
                  </a:cxn>
                </a:cxnLst>
                <a:rect l="0" t="0" r="r" b="b"/>
                <a:pathLst>
                  <a:path w="27" h="16">
                    <a:moveTo>
                      <a:pt x="27" y="0"/>
                    </a:moveTo>
                    <a:lnTo>
                      <a:pt x="7" y="14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2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9" y="9"/>
                    </a:lnTo>
                    <a:lnTo>
                      <a:pt x="17" y="3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7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69" name="Freeform 150">
                <a:extLst>
                  <a:ext uri="{FF2B5EF4-FFF2-40B4-BE49-F238E27FC236}">
                    <a16:creationId xmlns:a16="http://schemas.microsoft.com/office/drawing/2014/main" id="{F8DE1EB6-C7FC-BDBD-F1CC-72B7AB68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725" y="3853477"/>
                <a:ext cx="7241" cy="144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3" y="10"/>
                  </a:cxn>
                  <a:cxn ang="0">
                    <a:pos x="2" y="9"/>
                  </a:cxn>
                  <a:cxn ang="0">
                    <a:pos x="2" y="8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lnTo>
                      <a:pt x="4" y="6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0" name="Freeform 151">
                <a:extLst>
                  <a:ext uri="{FF2B5EF4-FFF2-40B4-BE49-F238E27FC236}">
                    <a16:creationId xmlns:a16="http://schemas.microsoft.com/office/drawing/2014/main" id="{21D15514-A508-05DD-4BB0-ECEEBEB30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420" y="3951950"/>
                <a:ext cx="10137" cy="2172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1"/>
                  </a:cxn>
                  <a:cxn ang="0">
                    <a:pos x="6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4" y="15"/>
                  </a:cxn>
                  <a:cxn ang="0">
                    <a:pos x="4" y="15"/>
                  </a:cxn>
                  <a:cxn ang="0">
                    <a:pos x="3" y="15"/>
                  </a:cxn>
                  <a:cxn ang="0">
                    <a:pos x="2" y="15"/>
                  </a:cxn>
                  <a:cxn ang="0">
                    <a:pos x="1" y="14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3" y="2"/>
                  </a:cxn>
                  <a:cxn ang="0">
                    <a:pos x="2" y="0"/>
                  </a:cxn>
                </a:cxnLst>
                <a:rect l="0" t="0" r="r" b="b"/>
                <a:pathLst>
                  <a:path w="7" h="15">
                    <a:moveTo>
                      <a:pt x="2" y="0"/>
                    </a:moveTo>
                    <a:lnTo>
                      <a:pt x="4" y="1"/>
                    </a:lnTo>
                    <a:lnTo>
                      <a:pt x="6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3" y="2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1" name="Freeform 152">
                <a:extLst>
                  <a:ext uri="{FF2B5EF4-FFF2-40B4-BE49-F238E27FC236}">
                    <a16:creationId xmlns:a16="http://schemas.microsoft.com/office/drawing/2014/main" id="{6026E70A-432A-E763-1C0F-DD964E011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490" y="3947605"/>
                <a:ext cx="18826" cy="43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5" y="1"/>
                  </a:cxn>
                  <a:cxn ang="0">
                    <a:pos x="9" y="2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1" y="0"/>
                    </a:lnTo>
                    <a:lnTo>
                      <a:pt x="5" y="1"/>
                    </a:lnTo>
                    <a:lnTo>
                      <a:pt x="9" y="2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2" name="Freeform 153">
                <a:extLst>
                  <a:ext uri="{FF2B5EF4-FFF2-40B4-BE49-F238E27FC236}">
                    <a16:creationId xmlns:a16="http://schemas.microsoft.com/office/drawing/2014/main" id="{0D9C3885-4622-9B0E-EC45-8A1806E53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060" y="4067800"/>
                <a:ext cx="267903" cy="76751"/>
              </a:xfrm>
              <a:custGeom>
                <a:avLst/>
                <a:gdLst/>
                <a:ahLst/>
                <a:cxnLst>
                  <a:cxn ang="0">
                    <a:pos x="68" y="1"/>
                  </a:cxn>
                  <a:cxn ang="0">
                    <a:pos x="67" y="3"/>
                  </a:cxn>
                  <a:cxn ang="0">
                    <a:pos x="76" y="3"/>
                  </a:cxn>
                  <a:cxn ang="0">
                    <a:pos x="88" y="5"/>
                  </a:cxn>
                  <a:cxn ang="0">
                    <a:pos x="101" y="10"/>
                  </a:cxn>
                  <a:cxn ang="0">
                    <a:pos x="109" y="9"/>
                  </a:cxn>
                  <a:cxn ang="0">
                    <a:pos x="123" y="10"/>
                  </a:cxn>
                  <a:cxn ang="0">
                    <a:pos x="137" y="17"/>
                  </a:cxn>
                  <a:cxn ang="0">
                    <a:pos x="146" y="23"/>
                  </a:cxn>
                  <a:cxn ang="0">
                    <a:pos x="149" y="22"/>
                  </a:cxn>
                  <a:cxn ang="0">
                    <a:pos x="152" y="22"/>
                  </a:cxn>
                  <a:cxn ang="0">
                    <a:pos x="162" y="27"/>
                  </a:cxn>
                  <a:cxn ang="0">
                    <a:pos x="170" y="29"/>
                  </a:cxn>
                  <a:cxn ang="0">
                    <a:pos x="176" y="28"/>
                  </a:cxn>
                  <a:cxn ang="0">
                    <a:pos x="181" y="27"/>
                  </a:cxn>
                  <a:cxn ang="0">
                    <a:pos x="185" y="29"/>
                  </a:cxn>
                  <a:cxn ang="0">
                    <a:pos x="185" y="38"/>
                  </a:cxn>
                  <a:cxn ang="0">
                    <a:pos x="180" y="42"/>
                  </a:cxn>
                  <a:cxn ang="0">
                    <a:pos x="166" y="44"/>
                  </a:cxn>
                  <a:cxn ang="0">
                    <a:pos x="141" y="52"/>
                  </a:cxn>
                  <a:cxn ang="0">
                    <a:pos x="133" y="53"/>
                  </a:cxn>
                  <a:cxn ang="0">
                    <a:pos x="140" y="45"/>
                  </a:cxn>
                  <a:cxn ang="0">
                    <a:pos x="144" y="40"/>
                  </a:cxn>
                  <a:cxn ang="0">
                    <a:pos x="142" y="37"/>
                  </a:cxn>
                  <a:cxn ang="0">
                    <a:pos x="130" y="35"/>
                  </a:cxn>
                  <a:cxn ang="0">
                    <a:pos x="118" y="33"/>
                  </a:cxn>
                  <a:cxn ang="0">
                    <a:pos x="115" y="29"/>
                  </a:cxn>
                  <a:cxn ang="0">
                    <a:pos x="113" y="23"/>
                  </a:cxn>
                  <a:cxn ang="0">
                    <a:pos x="111" y="24"/>
                  </a:cxn>
                  <a:cxn ang="0">
                    <a:pos x="96" y="21"/>
                  </a:cxn>
                  <a:cxn ang="0">
                    <a:pos x="74" y="17"/>
                  </a:cxn>
                  <a:cxn ang="0">
                    <a:pos x="59" y="19"/>
                  </a:cxn>
                  <a:cxn ang="0">
                    <a:pos x="43" y="22"/>
                  </a:cxn>
                  <a:cxn ang="0">
                    <a:pos x="31" y="25"/>
                  </a:cxn>
                  <a:cxn ang="0">
                    <a:pos x="23" y="26"/>
                  </a:cxn>
                  <a:cxn ang="0">
                    <a:pos x="12" y="33"/>
                  </a:cxn>
                  <a:cxn ang="0">
                    <a:pos x="6" y="36"/>
                  </a:cxn>
                  <a:cxn ang="0">
                    <a:pos x="1" y="35"/>
                  </a:cxn>
                  <a:cxn ang="0">
                    <a:pos x="6" y="27"/>
                  </a:cxn>
                  <a:cxn ang="0">
                    <a:pos x="18" y="15"/>
                  </a:cxn>
                  <a:cxn ang="0">
                    <a:pos x="35" y="8"/>
                  </a:cxn>
                  <a:cxn ang="0">
                    <a:pos x="54" y="2"/>
                  </a:cxn>
                  <a:cxn ang="0">
                    <a:pos x="68" y="0"/>
                  </a:cxn>
                </a:cxnLst>
                <a:rect l="0" t="0" r="r" b="b"/>
                <a:pathLst>
                  <a:path w="185" h="53">
                    <a:moveTo>
                      <a:pt x="68" y="0"/>
                    </a:moveTo>
                    <a:lnTo>
                      <a:pt x="68" y="1"/>
                    </a:lnTo>
                    <a:lnTo>
                      <a:pt x="67" y="2"/>
                    </a:lnTo>
                    <a:lnTo>
                      <a:pt x="67" y="3"/>
                    </a:lnTo>
                    <a:lnTo>
                      <a:pt x="72" y="3"/>
                    </a:lnTo>
                    <a:lnTo>
                      <a:pt x="76" y="3"/>
                    </a:lnTo>
                    <a:lnTo>
                      <a:pt x="81" y="3"/>
                    </a:lnTo>
                    <a:lnTo>
                      <a:pt x="88" y="5"/>
                    </a:lnTo>
                    <a:lnTo>
                      <a:pt x="95" y="8"/>
                    </a:lnTo>
                    <a:lnTo>
                      <a:pt x="101" y="10"/>
                    </a:lnTo>
                    <a:lnTo>
                      <a:pt x="105" y="10"/>
                    </a:lnTo>
                    <a:lnTo>
                      <a:pt x="109" y="9"/>
                    </a:lnTo>
                    <a:lnTo>
                      <a:pt x="112" y="8"/>
                    </a:lnTo>
                    <a:lnTo>
                      <a:pt x="123" y="10"/>
                    </a:lnTo>
                    <a:lnTo>
                      <a:pt x="132" y="14"/>
                    </a:lnTo>
                    <a:lnTo>
                      <a:pt x="137" y="17"/>
                    </a:lnTo>
                    <a:lnTo>
                      <a:pt x="141" y="20"/>
                    </a:lnTo>
                    <a:lnTo>
                      <a:pt x="146" y="23"/>
                    </a:lnTo>
                    <a:lnTo>
                      <a:pt x="148" y="23"/>
                    </a:lnTo>
                    <a:lnTo>
                      <a:pt x="149" y="22"/>
                    </a:lnTo>
                    <a:lnTo>
                      <a:pt x="151" y="22"/>
                    </a:lnTo>
                    <a:lnTo>
                      <a:pt x="152" y="22"/>
                    </a:lnTo>
                    <a:lnTo>
                      <a:pt x="157" y="24"/>
                    </a:lnTo>
                    <a:lnTo>
                      <a:pt x="162" y="27"/>
                    </a:lnTo>
                    <a:lnTo>
                      <a:pt x="167" y="29"/>
                    </a:lnTo>
                    <a:lnTo>
                      <a:pt x="170" y="29"/>
                    </a:lnTo>
                    <a:lnTo>
                      <a:pt x="173" y="29"/>
                    </a:lnTo>
                    <a:lnTo>
                      <a:pt x="176" y="28"/>
                    </a:lnTo>
                    <a:lnTo>
                      <a:pt x="178" y="27"/>
                    </a:lnTo>
                    <a:lnTo>
                      <a:pt x="181" y="27"/>
                    </a:lnTo>
                    <a:lnTo>
                      <a:pt x="183" y="27"/>
                    </a:lnTo>
                    <a:lnTo>
                      <a:pt x="185" y="29"/>
                    </a:lnTo>
                    <a:lnTo>
                      <a:pt x="185" y="32"/>
                    </a:lnTo>
                    <a:lnTo>
                      <a:pt x="185" y="38"/>
                    </a:lnTo>
                    <a:lnTo>
                      <a:pt x="184" y="40"/>
                    </a:lnTo>
                    <a:lnTo>
                      <a:pt x="180" y="42"/>
                    </a:lnTo>
                    <a:lnTo>
                      <a:pt x="175" y="43"/>
                    </a:lnTo>
                    <a:lnTo>
                      <a:pt x="166" y="44"/>
                    </a:lnTo>
                    <a:lnTo>
                      <a:pt x="161" y="44"/>
                    </a:lnTo>
                    <a:lnTo>
                      <a:pt x="141" y="52"/>
                    </a:lnTo>
                    <a:lnTo>
                      <a:pt x="134" y="53"/>
                    </a:lnTo>
                    <a:lnTo>
                      <a:pt x="133" y="53"/>
                    </a:lnTo>
                    <a:lnTo>
                      <a:pt x="133" y="52"/>
                    </a:lnTo>
                    <a:lnTo>
                      <a:pt x="140" y="45"/>
                    </a:lnTo>
                    <a:lnTo>
                      <a:pt x="142" y="42"/>
                    </a:lnTo>
                    <a:lnTo>
                      <a:pt x="144" y="40"/>
                    </a:lnTo>
                    <a:lnTo>
                      <a:pt x="144" y="38"/>
                    </a:lnTo>
                    <a:lnTo>
                      <a:pt x="142" y="37"/>
                    </a:lnTo>
                    <a:lnTo>
                      <a:pt x="135" y="36"/>
                    </a:lnTo>
                    <a:lnTo>
                      <a:pt x="130" y="35"/>
                    </a:lnTo>
                    <a:lnTo>
                      <a:pt x="124" y="35"/>
                    </a:lnTo>
                    <a:lnTo>
                      <a:pt x="118" y="33"/>
                    </a:lnTo>
                    <a:lnTo>
                      <a:pt x="116" y="31"/>
                    </a:lnTo>
                    <a:lnTo>
                      <a:pt x="115" y="29"/>
                    </a:lnTo>
                    <a:lnTo>
                      <a:pt x="114" y="25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1" y="24"/>
                    </a:lnTo>
                    <a:lnTo>
                      <a:pt x="110" y="24"/>
                    </a:lnTo>
                    <a:lnTo>
                      <a:pt x="96" y="21"/>
                    </a:lnTo>
                    <a:lnTo>
                      <a:pt x="81" y="18"/>
                    </a:lnTo>
                    <a:lnTo>
                      <a:pt x="74" y="17"/>
                    </a:lnTo>
                    <a:lnTo>
                      <a:pt x="67" y="18"/>
                    </a:lnTo>
                    <a:lnTo>
                      <a:pt x="59" y="19"/>
                    </a:lnTo>
                    <a:lnTo>
                      <a:pt x="51" y="20"/>
                    </a:lnTo>
                    <a:lnTo>
                      <a:pt x="43" y="22"/>
                    </a:lnTo>
                    <a:lnTo>
                      <a:pt x="36" y="23"/>
                    </a:lnTo>
                    <a:lnTo>
                      <a:pt x="31" y="25"/>
                    </a:lnTo>
                    <a:lnTo>
                      <a:pt x="28" y="25"/>
                    </a:lnTo>
                    <a:lnTo>
                      <a:pt x="23" y="26"/>
                    </a:lnTo>
                    <a:lnTo>
                      <a:pt x="18" y="27"/>
                    </a:lnTo>
                    <a:lnTo>
                      <a:pt x="12" y="33"/>
                    </a:lnTo>
                    <a:lnTo>
                      <a:pt x="9" y="36"/>
                    </a:lnTo>
                    <a:lnTo>
                      <a:pt x="6" y="36"/>
                    </a:lnTo>
                    <a:lnTo>
                      <a:pt x="3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6" y="27"/>
                    </a:lnTo>
                    <a:lnTo>
                      <a:pt x="12" y="19"/>
                    </a:lnTo>
                    <a:lnTo>
                      <a:pt x="18" y="15"/>
                    </a:lnTo>
                    <a:lnTo>
                      <a:pt x="26" y="11"/>
                    </a:lnTo>
                    <a:lnTo>
                      <a:pt x="35" y="8"/>
                    </a:lnTo>
                    <a:lnTo>
                      <a:pt x="45" y="4"/>
                    </a:lnTo>
                    <a:lnTo>
                      <a:pt x="54" y="2"/>
                    </a:lnTo>
                    <a:lnTo>
                      <a:pt x="62" y="1"/>
                    </a:lnTo>
                    <a:lnTo>
                      <a:pt x="68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3" name="Freeform 154">
                <a:extLst>
                  <a:ext uri="{FF2B5EF4-FFF2-40B4-BE49-F238E27FC236}">
                    <a16:creationId xmlns:a16="http://schemas.microsoft.com/office/drawing/2014/main" id="{F1EE3FD0-1C60-964F-9E93-BB047D9F8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157" y="2610988"/>
                <a:ext cx="5792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4" name="Freeform 155">
                <a:extLst>
                  <a:ext uri="{FF2B5EF4-FFF2-40B4-BE49-F238E27FC236}">
                    <a16:creationId xmlns:a16="http://schemas.microsoft.com/office/drawing/2014/main" id="{5770394D-D6E7-1079-70F1-87CCEB4B02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3950" y="2613884"/>
                <a:ext cx="28962" cy="1737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0" y="12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0" h="12">
                    <a:moveTo>
                      <a:pt x="2" y="1"/>
                    </a:moveTo>
                    <a:lnTo>
                      <a:pt x="20" y="12"/>
                    </a:lnTo>
                    <a:lnTo>
                      <a:pt x="2" y="1"/>
                    </a:lnTo>
                    <a:close/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5" name="Freeform 156">
                <a:extLst>
                  <a:ext uri="{FF2B5EF4-FFF2-40B4-BE49-F238E27FC236}">
                    <a16:creationId xmlns:a16="http://schemas.microsoft.com/office/drawing/2014/main" id="{9F8FF1AC-3869-98A0-FAC6-374C9396C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680" y="2580577"/>
                <a:ext cx="7241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6" name="Freeform 157">
                <a:extLst>
                  <a:ext uri="{FF2B5EF4-FFF2-40B4-BE49-F238E27FC236}">
                    <a16:creationId xmlns:a16="http://schemas.microsoft.com/office/drawing/2014/main" id="{1EDAE07E-E219-8C8A-CBE3-E81294A21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921" y="2583473"/>
                <a:ext cx="26066" cy="130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9"/>
                  </a:cxn>
                  <a:cxn ang="0">
                    <a:pos x="9" y="5"/>
                  </a:cxn>
                  <a:cxn ang="0">
                    <a:pos x="0" y="0"/>
                  </a:cxn>
                </a:cxnLst>
                <a:rect l="0" t="0" r="r" b="b"/>
                <a:pathLst>
                  <a:path w="18" h="9">
                    <a:moveTo>
                      <a:pt x="0" y="0"/>
                    </a:moveTo>
                    <a:lnTo>
                      <a:pt x="18" y="9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7" name="Freeform 158">
                <a:extLst>
                  <a:ext uri="{FF2B5EF4-FFF2-40B4-BE49-F238E27FC236}">
                    <a16:creationId xmlns:a16="http://schemas.microsoft.com/office/drawing/2014/main" id="{3A2E0F0B-7B45-C1CD-72FA-CDC71D6EA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042" y="2509619"/>
                <a:ext cx="14481" cy="43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8" name="Freeform 159">
                <a:extLst>
                  <a:ext uri="{FF2B5EF4-FFF2-40B4-BE49-F238E27FC236}">
                    <a16:creationId xmlns:a16="http://schemas.microsoft.com/office/drawing/2014/main" id="{7A42B0C1-1C8A-C27C-CCA7-DAADF2476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100" y="4104002"/>
                <a:ext cx="149157" cy="6661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78" y="3"/>
                  </a:cxn>
                  <a:cxn ang="0">
                    <a:pos x="84" y="1"/>
                  </a:cxn>
                  <a:cxn ang="0">
                    <a:pos x="91" y="1"/>
                  </a:cxn>
                  <a:cxn ang="0">
                    <a:pos x="99" y="4"/>
                  </a:cxn>
                  <a:cxn ang="0">
                    <a:pos x="103" y="10"/>
                  </a:cxn>
                  <a:cxn ang="0">
                    <a:pos x="97" y="17"/>
                  </a:cxn>
                  <a:cxn ang="0">
                    <a:pos x="94" y="16"/>
                  </a:cxn>
                  <a:cxn ang="0">
                    <a:pos x="84" y="16"/>
                  </a:cxn>
                  <a:cxn ang="0">
                    <a:pos x="74" y="21"/>
                  </a:cxn>
                  <a:cxn ang="0">
                    <a:pos x="67" y="27"/>
                  </a:cxn>
                  <a:cxn ang="0">
                    <a:pos x="65" y="25"/>
                  </a:cxn>
                  <a:cxn ang="0">
                    <a:pos x="60" y="25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42" y="34"/>
                  </a:cxn>
                  <a:cxn ang="0">
                    <a:pos x="37" y="35"/>
                  </a:cxn>
                  <a:cxn ang="0">
                    <a:pos x="29" y="39"/>
                  </a:cxn>
                  <a:cxn ang="0">
                    <a:pos x="22" y="39"/>
                  </a:cxn>
                  <a:cxn ang="0">
                    <a:pos x="17" y="41"/>
                  </a:cxn>
                  <a:cxn ang="0">
                    <a:pos x="11" y="46"/>
                  </a:cxn>
                  <a:cxn ang="0">
                    <a:pos x="3" y="44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9" y="35"/>
                  </a:cxn>
                  <a:cxn ang="0">
                    <a:pos x="19" y="35"/>
                  </a:cxn>
                  <a:cxn ang="0">
                    <a:pos x="25" y="35"/>
                  </a:cxn>
                  <a:cxn ang="0">
                    <a:pos x="30" y="31"/>
                  </a:cxn>
                  <a:cxn ang="0">
                    <a:pos x="29" y="24"/>
                  </a:cxn>
                  <a:cxn ang="0">
                    <a:pos x="17" y="15"/>
                  </a:cxn>
                  <a:cxn ang="0">
                    <a:pos x="17" y="9"/>
                  </a:cxn>
                  <a:cxn ang="0">
                    <a:pos x="21" y="6"/>
                  </a:cxn>
                  <a:cxn ang="0">
                    <a:pos x="28" y="6"/>
                  </a:cxn>
                  <a:cxn ang="0">
                    <a:pos x="34" y="7"/>
                  </a:cxn>
                  <a:cxn ang="0">
                    <a:pos x="45" y="6"/>
                  </a:cxn>
                  <a:cxn ang="0">
                    <a:pos x="61" y="1"/>
                  </a:cxn>
                </a:cxnLst>
                <a:rect l="0" t="0" r="r" b="b"/>
                <a:pathLst>
                  <a:path w="103" h="46">
                    <a:moveTo>
                      <a:pt x="69" y="0"/>
                    </a:moveTo>
                    <a:lnTo>
                      <a:pt x="72" y="0"/>
                    </a:lnTo>
                    <a:lnTo>
                      <a:pt x="75" y="2"/>
                    </a:lnTo>
                    <a:lnTo>
                      <a:pt x="78" y="3"/>
                    </a:lnTo>
                    <a:lnTo>
                      <a:pt x="81" y="2"/>
                    </a:lnTo>
                    <a:lnTo>
                      <a:pt x="84" y="1"/>
                    </a:lnTo>
                    <a:lnTo>
                      <a:pt x="88" y="0"/>
                    </a:lnTo>
                    <a:lnTo>
                      <a:pt x="91" y="1"/>
                    </a:lnTo>
                    <a:lnTo>
                      <a:pt x="95" y="2"/>
                    </a:lnTo>
                    <a:lnTo>
                      <a:pt x="99" y="4"/>
                    </a:lnTo>
                    <a:lnTo>
                      <a:pt x="102" y="7"/>
                    </a:lnTo>
                    <a:lnTo>
                      <a:pt x="103" y="10"/>
                    </a:lnTo>
                    <a:lnTo>
                      <a:pt x="102" y="14"/>
                    </a:lnTo>
                    <a:lnTo>
                      <a:pt x="97" y="17"/>
                    </a:lnTo>
                    <a:lnTo>
                      <a:pt x="96" y="17"/>
                    </a:lnTo>
                    <a:lnTo>
                      <a:pt x="94" y="16"/>
                    </a:lnTo>
                    <a:lnTo>
                      <a:pt x="92" y="15"/>
                    </a:lnTo>
                    <a:lnTo>
                      <a:pt x="84" y="16"/>
                    </a:lnTo>
                    <a:lnTo>
                      <a:pt x="77" y="19"/>
                    </a:lnTo>
                    <a:lnTo>
                      <a:pt x="74" y="21"/>
                    </a:lnTo>
                    <a:lnTo>
                      <a:pt x="71" y="25"/>
                    </a:lnTo>
                    <a:lnTo>
                      <a:pt x="67" y="27"/>
                    </a:lnTo>
                    <a:lnTo>
                      <a:pt x="66" y="26"/>
                    </a:lnTo>
                    <a:lnTo>
                      <a:pt x="65" y="25"/>
                    </a:lnTo>
                    <a:lnTo>
                      <a:pt x="64" y="24"/>
                    </a:lnTo>
                    <a:lnTo>
                      <a:pt x="60" y="25"/>
                    </a:lnTo>
                    <a:lnTo>
                      <a:pt x="57" y="28"/>
                    </a:lnTo>
                    <a:lnTo>
                      <a:pt x="51" y="34"/>
                    </a:lnTo>
                    <a:lnTo>
                      <a:pt x="47" y="36"/>
                    </a:lnTo>
                    <a:lnTo>
                      <a:pt x="45" y="36"/>
                    </a:lnTo>
                    <a:lnTo>
                      <a:pt x="43" y="34"/>
                    </a:lnTo>
                    <a:lnTo>
                      <a:pt x="42" y="34"/>
                    </a:lnTo>
                    <a:lnTo>
                      <a:pt x="41" y="34"/>
                    </a:lnTo>
                    <a:lnTo>
                      <a:pt x="37" y="35"/>
                    </a:lnTo>
                    <a:lnTo>
                      <a:pt x="33" y="38"/>
                    </a:lnTo>
                    <a:lnTo>
                      <a:pt x="29" y="39"/>
                    </a:lnTo>
                    <a:lnTo>
                      <a:pt x="26" y="40"/>
                    </a:lnTo>
                    <a:lnTo>
                      <a:pt x="22" y="39"/>
                    </a:lnTo>
                    <a:lnTo>
                      <a:pt x="19" y="40"/>
                    </a:lnTo>
                    <a:lnTo>
                      <a:pt x="17" y="41"/>
                    </a:lnTo>
                    <a:lnTo>
                      <a:pt x="13" y="45"/>
                    </a:lnTo>
                    <a:lnTo>
                      <a:pt x="11" y="46"/>
                    </a:lnTo>
                    <a:lnTo>
                      <a:pt x="7" y="45"/>
                    </a:lnTo>
                    <a:lnTo>
                      <a:pt x="3" y="44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3" y="36"/>
                    </a:lnTo>
                    <a:lnTo>
                      <a:pt x="4" y="36"/>
                    </a:lnTo>
                    <a:lnTo>
                      <a:pt x="9" y="35"/>
                    </a:lnTo>
                    <a:lnTo>
                      <a:pt x="15" y="34"/>
                    </a:lnTo>
                    <a:lnTo>
                      <a:pt x="19" y="35"/>
                    </a:lnTo>
                    <a:lnTo>
                      <a:pt x="22" y="35"/>
                    </a:lnTo>
                    <a:lnTo>
                      <a:pt x="25" y="35"/>
                    </a:lnTo>
                    <a:lnTo>
                      <a:pt x="27" y="34"/>
                    </a:lnTo>
                    <a:lnTo>
                      <a:pt x="30" y="31"/>
                    </a:lnTo>
                    <a:lnTo>
                      <a:pt x="31" y="27"/>
                    </a:lnTo>
                    <a:lnTo>
                      <a:pt x="29" y="24"/>
                    </a:lnTo>
                    <a:lnTo>
                      <a:pt x="20" y="16"/>
                    </a:lnTo>
                    <a:lnTo>
                      <a:pt x="17" y="15"/>
                    </a:lnTo>
                    <a:lnTo>
                      <a:pt x="16" y="13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1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31" y="7"/>
                    </a:lnTo>
                    <a:lnTo>
                      <a:pt x="34" y="7"/>
                    </a:lnTo>
                    <a:lnTo>
                      <a:pt x="35" y="8"/>
                    </a:lnTo>
                    <a:lnTo>
                      <a:pt x="45" y="6"/>
                    </a:lnTo>
                    <a:lnTo>
                      <a:pt x="53" y="3"/>
                    </a:lnTo>
                    <a:lnTo>
                      <a:pt x="61" y="1"/>
                    </a:lnTo>
                    <a:lnTo>
                      <a:pt x="69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79" name="Freeform 160">
                <a:extLst>
                  <a:ext uri="{FF2B5EF4-FFF2-40B4-BE49-F238E27FC236}">
                    <a16:creationId xmlns:a16="http://schemas.microsoft.com/office/drawing/2014/main" id="{B839FDA5-D9C1-2DAD-0F70-212727BC8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426" y="4102554"/>
                <a:ext cx="28962" cy="2172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7" y="0"/>
                  </a:cxn>
                  <a:cxn ang="0">
                    <a:pos x="20" y="3"/>
                  </a:cxn>
                  <a:cxn ang="0">
                    <a:pos x="20" y="6"/>
                  </a:cxn>
                  <a:cxn ang="0">
                    <a:pos x="18" y="9"/>
                  </a:cxn>
                  <a:cxn ang="0">
                    <a:pos x="14" y="12"/>
                  </a:cxn>
                  <a:cxn ang="0">
                    <a:pos x="10" y="14"/>
                  </a:cxn>
                  <a:cxn ang="0">
                    <a:pos x="6" y="15"/>
                  </a:cxn>
                  <a:cxn ang="0">
                    <a:pos x="2" y="15"/>
                  </a:cxn>
                  <a:cxn ang="0">
                    <a:pos x="1" y="14"/>
                  </a:cxn>
                  <a:cxn ang="0">
                    <a:pos x="1" y="13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8" y="2"/>
                  </a:cxn>
                  <a:cxn ang="0">
                    <a:pos x="12" y="1"/>
                  </a:cxn>
                  <a:cxn ang="0">
                    <a:pos x="15" y="0"/>
                  </a:cxn>
                </a:cxnLst>
                <a:rect l="0" t="0" r="r" b="b"/>
                <a:pathLst>
                  <a:path w="20" h="15">
                    <a:moveTo>
                      <a:pt x="15" y="0"/>
                    </a:moveTo>
                    <a:lnTo>
                      <a:pt x="17" y="0"/>
                    </a:lnTo>
                    <a:lnTo>
                      <a:pt x="20" y="3"/>
                    </a:lnTo>
                    <a:lnTo>
                      <a:pt x="20" y="6"/>
                    </a:lnTo>
                    <a:lnTo>
                      <a:pt x="18" y="9"/>
                    </a:lnTo>
                    <a:lnTo>
                      <a:pt x="14" y="12"/>
                    </a:lnTo>
                    <a:lnTo>
                      <a:pt x="10" y="14"/>
                    </a:lnTo>
                    <a:lnTo>
                      <a:pt x="6" y="15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5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0" name="Freeform 161">
                <a:extLst>
                  <a:ext uri="{FF2B5EF4-FFF2-40B4-BE49-F238E27FC236}">
                    <a16:creationId xmlns:a16="http://schemas.microsoft.com/office/drawing/2014/main" id="{04C67250-ED69-FF45-DA33-7ACFFDDEA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044" y="4652841"/>
                <a:ext cx="20274" cy="217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7" y="4"/>
                  </a:cxn>
                  <a:cxn ang="0">
                    <a:pos x="10" y="5"/>
                  </a:cxn>
                  <a:cxn ang="0">
                    <a:pos x="13" y="7"/>
                  </a:cxn>
                  <a:cxn ang="0">
                    <a:pos x="14" y="10"/>
                  </a:cxn>
                  <a:cxn ang="0">
                    <a:pos x="13" y="13"/>
                  </a:cxn>
                  <a:cxn ang="0">
                    <a:pos x="10" y="15"/>
                  </a:cxn>
                  <a:cxn ang="0">
                    <a:pos x="6" y="15"/>
                  </a:cxn>
                  <a:cxn ang="0">
                    <a:pos x="2" y="14"/>
                  </a:cxn>
                  <a:cxn ang="0">
                    <a:pos x="1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4" h="15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0" y="5"/>
                    </a:lnTo>
                    <a:lnTo>
                      <a:pt x="13" y="7"/>
                    </a:lnTo>
                    <a:lnTo>
                      <a:pt x="14" y="10"/>
                    </a:lnTo>
                    <a:lnTo>
                      <a:pt x="13" y="13"/>
                    </a:lnTo>
                    <a:lnTo>
                      <a:pt x="10" y="15"/>
                    </a:lnTo>
                    <a:lnTo>
                      <a:pt x="6" y="15"/>
                    </a:lnTo>
                    <a:lnTo>
                      <a:pt x="2" y="14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1" name="Freeform 162">
                <a:extLst>
                  <a:ext uri="{FF2B5EF4-FFF2-40B4-BE49-F238E27FC236}">
                    <a16:creationId xmlns:a16="http://schemas.microsoft.com/office/drawing/2014/main" id="{04C9972B-F8EC-7C5A-279D-0651DDCDC7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7138" y="2674705"/>
                <a:ext cx="1973792" cy="2243143"/>
              </a:xfrm>
              <a:custGeom>
                <a:avLst/>
                <a:gdLst/>
                <a:ahLst/>
                <a:cxnLst>
                  <a:cxn ang="0">
                    <a:pos x="782" y="897"/>
                  </a:cxn>
                  <a:cxn ang="0">
                    <a:pos x="586" y="158"/>
                  </a:cxn>
                  <a:cxn ang="0">
                    <a:pos x="232" y="0"/>
                  </a:cxn>
                  <a:cxn ang="0">
                    <a:pos x="289" y="51"/>
                  </a:cxn>
                  <a:cxn ang="0">
                    <a:pos x="376" y="78"/>
                  </a:cxn>
                  <a:cxn ang="0">
                    <a:pos x="458" y="132"/>
                  </a:cxn>
                  <a:cxn ang="0">
                    <a:pos x="545" y="128"/>
                  </a:cxn>
                  <a:cxn ang="0">
                    <a:pos x="553" y="51"/>
                  </a:cxn>
                  <a:cxn ang="0">
                    <a:pos x="615" y="130"/>
                  </a:cxn>
                  <a:cxn ang="0">
                    <a:pos x="631" y="133"/>
                  </a:cxn>
                  <a:cxn ang="0">
                    <a:pos x="604" y="179"/>
                  </a:cxn>
                  <a:cxn ang="0">
                    <a:pos x="573" y="211"/>
                  </a:cxn>
                  <a:cxn ang="0">
                    <a:pos x="574" y="302"/>
                  </a:cxn>
                  <a:cxn ang="0">
                    <a:pos x="712" y="381"/>
                  </a:cxn>
                  <a:cxn ang="0">
                    <a:pos x="745" y="364"/>
                  </a:cxn>
                  <a:cxn ang="0">
                    <a:pos x="713" y="225"/>
                  </a:cxn>
                  <a:cxn ang="0">
                    <a:pos x="792" y="209"/>
                  </a:cxn>
                  <a:cxn ang="0">
                    <a:pos x="835" y="246"/>
                  </a:cxn>
                  <a:cxn ang="0">
                    <a:pos x="869" y="234"/>
                  </a:cxn>
                  <a:cxn ang="0">
                    <a:pos x="934" y="306"/>
                  </a:cxn>
                  <a:cxn ang="0">
                    <a:pos x="897" y="394"/>
                  </a:cxn>
                  <a:cxn ang="0">
                    <a:pos x="914" y="427"/>
                  </a:cxn>
                  <a:cxn ang="0">
                    <a:pos x="919" y="498"/>
                  </a:cxn>
                  <a:cxn ang="0">
                    <a:pos x="861" y="637"/>
                  </a:cxn>
                  <a:cxn ang="0">
                    <a:pos x="860" y="686"/>
                  </a:cxn>
                  <a:cxn ang="0">
                    <a:pos x="812" y="760"/>
                  </a:cxn>
                  <a:cxn ang="0">
                    <a:pos x="800" y="920"/>
                  </a:cxn>
                  <a:cxn ang="0">
                    <a:pos x="716" y="841"/>
                  </a:cxn>
                  <a:cxn ang="0">
                    <a:pos x="630" y="860"/>
                  </a:cxn>
                  <a:cxn ang="0">
                    <a:pos x="547" y="851"/>
                  </a:cxn>
                  <a:cxn ang="0">
                    <a:pos x="495" y="946"/>
                  </a:cxn>
                  <a:cxn ang="0">
                    <a:pos x="625" y="1046"/>
                  </a:cxn>
                  <a:cxn ang="0">
                    <a:pos x="675" y="1075"/>
                  </a:cxn>
                  <a:cxn ang="0">
                    <a:pos x="761" y="1164"/>
                  </a:cxn>
                  <a:cxn ang="0">
                    <a:pos x="927" y="1156"/>
                  </a:cxn>
                  <a:cxn ang="0">
                    <a:pos x="1036" y="1130"/>
                  </a:cxn>
                  <a:cxn ang="0">
                    <a:pos x="1117" y="1100"/>
                  </a:cxn>
                  <a:cxn ang="0">
                    <a:pos x="1220" y="1115"/>
                  </a:cxn>
                  <a:cxn ang="0">
                    <a:pos x="1253" y="1165"/>
                  </a:cxn>
                  <a:cxn ang="0">
                    <a:pos x="1307" y="1135"/>
                  </a:cxn>
                  <a:cxn ang="0">
                    <a:pos x="853" y="1549"/>
                  </a:cxn>
                  <a:cxn ang="0">
                    <a:pos x="835" y="1436"/>
                  </a:cxn>
                  <a:cxn ang="0">
                    <a:pos x="818" y="1351"/>
                  </a:cxn>
                  <a:cxn ang="0">
                    <a:pos x="870" y="1232"/>
                  </a:cxn>
                  <a:cxn ang="0">
                    <a:pos x="787" y="1231"/>
                  </a:cxn>
                  <a:cxn ang="0">
                    <a:pos x="685" y="1167"/>
                  </a:cxn>
                  <a:cxn ang="0">
                    <a:pos x="541" y="1110"/>
                  </a:cxn>
                  <a:cxn ang="0">
                    <a:pos x="374" y="1056"/>
                  </a:cxn>
                  <a:cxn ang="0">
                    <a:pos x="310" y="935"/>
                  </a:cxn>
                  <a:cxn ang="0">
                    <a:pos x="231" y="793"/>
                  </a:cxn>
                  <a:cxn ang="0">
                    <a:pos x="231" y="856"/>
                  </a:cxn>
                  <a:cxn ang="0">
                    <a:pos x="232" y="886"/>
                  </a:cxn>
                  <a:cxn ang="0">
                    <a:pos x="177" y="746"/>
                  </a:cxn>
                  <a:cxn ang="0">
                    <a:pos x="121" y="586"/>
                  </a:cxn>
                  <a:cxn ang="0">
                    <a:pos x="188" y="427"/>
                  </a:cxn>
                  <a:cxn ang="0">
                    <a:pos x="171" y="358"/>
                  </a:cxn>
                  <a:cxn ang="0">
                    <a:pos x="185" y="277"/>
                  </a:cxn>
                  <a:cxn ang="0">
                    <a:pos x="190" y="212"/>
                  </a:cxn>
                  <a:cxn ang="0">
                    <a:pos x="169" y="172"/>
                  </a:cxn>
                  <a:cxn ang="0">
                    <a:pos x="113" y="133"/>
                  </a:cxn>
                  <a:cxn ang="0">
                    <a:pos x="28" y="149"/>
                  </a:cxn>
                  <a:cxn ang="0">
                    <a:pos x="75" y="84"/>
                  </a:cxn>
                  <a:cxn ang="0">
                    <a:pos x="162" y="20"/>
                  </a:cxn>
                </a:cxnLst>
                <a:rect l="0" t="0" r="r" b="b"/>
                <a:pathLst>
                  <a:path w="1363" h="1549">
                    <a:moveTo>
                      <a:pt x="1254" y="1171"/>
                    </a:moveTo>
                    <a:lnTo>
                      <a:pt x="1253" y="1173"/>
                    </a:lnTo>
                    <a:lnTo>
                      <a:pt x="1253" y="1175"/>
                    </a:lnTo>
                    <a:lnTo>
                      <a:pt x="1254" y="1176"/>
                    </a:lnTo>
                    <a:lnTo>
                      <a:pt x="1256" y="1176"/>
                    </a:lnTo>
                    <a:lnTo>
                      <a:pt x="1257" y="1175"/>
                    </a:lnTo>
                    <a:lnTo>
                      <a:pt x="1260" y="1173"/>
                    </a:lnTo>
                    <a:lnTo>
                      <a:pt x="1258" y="1174"/>
                    </a:lnTo>
                    <a:lnTo>
                      <a:pt x="1257" y="1174"/>
                    </a:lnTo>
                    <a:lnTo>
                      <a:pt x="1256" y="1174"/>
                    </a:lnTo>
                    <a:lnTo>
                      <a:pt x="1255" y="1173"/>
                    </a:lnTo>
                    <a:lnTo>
                      <a:pt x="1254" y="1172"/>
                    </a:lnTo>
                    <a:lnTo>
                      <a:pt x="1254" y="1172"/>
                    </a:lnTo>
                    <a:lnTo>
                      <a:pt x="1254" y="1171"/>
                    </a:lnTo>
                    <a:close/>
                    <a:moveTo>
                      <a:pt x="765" y="1160"/>
                    </a:moveTo>
                    <a:lnTo>
                      <a:pt x="765" y="1161"/>
                    </a:lnTo>
                    <a:lnTo>
                      <a:pt x="765" y="1160"/>
                    </a:lnTo>
                    <a:close/>
                    <a:moveTo>
                      <a:pt x="981" y="1148"/>
                    </a:moveTo>
                    <a:lnTo>
                      <a:pt x="981" y="1150"/>
                    </a:lnTo>
                    <a:lnTo>
                      <a:pt x="979" y="1152"/>
                    </a:lnTo>
                    <a:lnTo>
                      <a:pt x="977" y="1154"/>
                    </a:lnTo>
                    <a:lnTo>
                      <a:pt x="973" y="1161"/>
                    </a:lnTo>
                    <a:lnTo>
                      <a:pt x="972" y="1165"/>
                    </a:lnTo>
                    <a:lnTo>
                      <a:pt x="972" y="1169"/>
                    </a:lnTo>
                    <a:lnTo>
                      <a:pt x="973" y="1171"/>
                    </a:lnTo>
                    <a:lnTo>
                      <a:pt x="976" y="1173"/>
                    </a:lnTo>
                    <a:lnTo>
                      <a:pt x="980" y="1175"/>
                    </a:lnTo>
                    <a:lnTo>
                      <a:pt x="983" y="1174"/>
                    </a:lnTo>
                    <a:lnTo>
                      <a:pt x="987" y="1172"/>
                    </a:lnTo>
                    <a:lnTo>
                      <a:pt x="990" y="1169"/>
                    </a:lnTo>
                    <a:lnTo>
                      <a:pt x="991" y="1165"/>
                    </a:lnTo>
                    <a:lnTo>
                      <a:pt x="991" y="1161"/>
                    </a:lnTo>
                    <a:lnTo>
                      <a:pt x="989" y="1158"/>
                    </a:lnTo>
                    <a:lnTo>
                      <a:pt x="986" y="1155"/>
                    </a:lnTo>
                    <a:lnTo>
                      <a:pt x="983" y="1152"/>
                    </a:lnTo>
                    <a:lnTo>
                      <a:pt x="981" y="1148"/>
                    </a:lnTo>
                    <a:close/>
                    <a:moveTo>
                      <a:pt x="1102" y="1104"/>
                    </a:moveTo>
                    <a:lnTo>
                      <a:pt x="1101" y="1105"/>
                    </a:lnTo>
                    <a:lnTo>
                      <a:pt x="1100" y="1105"/>
                    </a:lnTo>
                    <a:lnTo>
                      <a:pt x="1102" y="1104"/>
                    </a:lnTo>
                    <a:close/>
                    <a:moveTo>
                      <a:pt x="1103" y="1104"/>
                    </a:moveTo>
                    <a:lnTo>
                      <a:pt x="1103" y="1104"/>
                    </a:lnTo>
                    <a:lnTo>
                      <a:pt x="1102" y="1104"/>
                    </a:lnTo>
                    <a:lnTo>
                      <a:pt x="1103" y="1104"/>
                    </a:lnTo>
                    <a:close/>
                    <a:moveTo>
                      <a:pt x="784" y="894"/>
                    </a:moveTo>
                    <a:lnTo>
                      <a:pt x="783" y="895"/>
                    </a:lnTo>
                    <a:lnTo>
                      <a:pt x="783" y="895"/>
                    </a:lnTo>
                    <a:lnTo>
                      <a:pt x="782" y="897"/>
                    </a:lnTo>
                    <a:lnTo>
                      <a:pt x="782" y="897"/>
                    </a:lnTo>
                    <a:lnTo>
                      <a:pt x="783" y="896"/>
                    </a:lnTo>
                    <a:lnTo>
                      <a:pt x="784" y="895"/>
                    </a:lnTo>
                    <a:lnTo>
                      <a:pt x="784" y="895"/>
                    </a:lnTo>
                    <a:lnTo>
                      <a:pt x="784" y="894"/>
                    </a:lnTo>
                    <a:lnTo>
                      <a:pt x="784" y="894"/>
                    </a:lnTo>
                    <a:close/>
                    <a:moveTo>
                      <a:pt x="797" y="850"/>
                    </a:moveTo>
                    <a:lnTo>
                      <a:pt x="797" y="851"/>
                    </a:lnTo>
                    <a:lnTo>
                      <a:pt x="797" y="852"/>
                    </a:lnTo>
                    <a:lnTo>
                      <a:pt x="797" y="853"/>
                    </a:lnTo>
                    <a:lnTo>
                      <a:pt x="798" y="854"/>
                    </a:lnTo>
                    <a:lnTo>
                      <a:pt x="798" y="855"/>
                    </a:lnTo>
                    <a:lnTo>
                      <a:pt x="800" y="857"/>
                    </a:lnTo>
                    <a:lnTo>
                      <a:pt x="801" y="860"/>
                    </a:lnTo>
                    <a:lnTo>
                      <a:pt x="802" y="862"/>
                    </a:lnTo>
                    <a:lnTo>
                      <a:pt x="800" y="856"/>
                    </a:lnTo>
                    <a:lnTo>
                      <a:pt x="797" y="850"/>
                    </a:lnTo>
                    <a:close/>
                    <a:moveTo>
                      <a:pt x="852" y="610"/>
                    </a:moveTo>
                    <a:lnTo>
                      <a:pt x="850" y="614"/>
                    </a:lnTo>
                    <a:lnTo>
                      <a:pt x="849" y="619"/>
                    </a:lnTo>
                    <a:lnTo>
                      <a:pt x="851" y="614"/>
                    </a:lnTo>
                    <a:lnTo>
                      <a:pt x="852" y="610"/>
                    </a:lnTo>
                    <a:close/>
                    <a:moveTo>
                      <a:pt x="731" y="397"/>
                    </a:moveTo>
                    <a:lnTo>
                      <a:pt x="730" y="398"/>
                    </a:lnTo>
                    <a:lnTo>
                      <a:pt x="729" y="399"/>
                    </a:lnTo>
                    <a:lnTo>
                      <a:pt x="727" y="399"/>
                    </a:lnTo>
                    <a:lnTo>
                      <a:pt x="727" y="400"/>
                    </a:lnTo>
                    <a:lnTo>
                      <a:pt x="726" y="401"/>
                    </a:lnTo>
                    <a:lnTo>
                      <a:pt x="727" y="402"/>
                    </a:lnTo>
                    <a:lnTo>
                      <a:pt x="727" y="402"/>
                    </a:lnTo>
                    <a:lnTo>
                      <a:pt x="730" y="400"/>
                    </a:lnTo>
                    <a:lnTo>
                      <a:pt x="730" y="399"/>
                    </a:lnTo>
                    <a:lnTo>
                      <a:pt x="731" y="398"/>
                    </a:lnTo>
                    <a:lnTo>
                      <a:pt x="731" y="397"/>
                    </a:lnTo>
                    <a:close/>
                    <a:moveTo>
                      <a:pt x="563" y="179"/>
                    </a:moveTo>
                    <a:lnTo>
                      <a:pt x="563" y="181"/>
                    </a:lnTo>
                    <a:lnTo>
                      <a:pt x="564" y="184"/>
                    </a:lnTo>
                    <a:lnTo>
                      <a:pt x="564" y="184"/>
                    </a:lnTo>
                    <a:lnTo>
                      <a:pt x="569" y="185"/>
                    </a:lnTo>
                    <a:lnTo>
                      <a:pt x="574" y="186"/>
                    </a:lnTo>
                    <a:lnTo>
                      <a:pt x="570" y="181"/>
                    </a:lnTo>
                    <a:lnTo>
                      <a:pt x="567" y="180"/>
                    </a:lnTo>
                    <a:lnTo>
                      <a:pt x="563" y="179"/>
                    </a:lnTo>
                    <a:lnTo>
                      <a:pt x="563" y="179"/>
                    </a:lnTo>
                    <a:close/>
                    <a:moveTo>
                      <a:pt x="583" y="150"/>
                    </a:moveTo>
                    <a:lnTo>
                      <a:pt x="581" y="150"/>
                    </a:lnTo>
                    <a:lnTo>
                      <a:pt x="581" y="152"/>
                    </a:lnTo>
                    <a:lnTo>
                      <a:pt x="586" y="158"/>
                    </a:lnTo>
                    <a:lnTo>
                      <a:pt x="589" y="161"/>
                    </a:lnTo>
                    <a:lnTo>
                      <a:pt x="592" y="163"/>
                    </a:lnTo>
                    <a:lnTo>
                      <a:pt x="595" y="163"/>
                    </a:lnTo>
                    <a:lnTo>
                      <a:pt x="597" y="162"/>
                    </a:lnTo>
                    <a:lnTo>
                      <a:pt x="599" y="161"/>
                    </a:lnTo>
                    <a:lnTo>
                      <a:pt x="602" y="161"/>
                    </a:lnTo>
                    <a:lnTo>
                      <a:pt x="609" y="161"/>
                    </a:lnTo>
                    <a:lnTo>
                      <a:pt x="611" y="161"/>
                    </a:lnTo>
                    <a:lnTo>
                      <a:pt x="612" y="161"/>
                    </a:lnTo>
                    <a:lnTo>
                      <a:pt x="609" y="160"/>
                    </a:lnTo>
                    <a:lnTo>
                      <a:pt x="606" y="157"/>
                    </a:lnTo>
                    <a:lnTo>
                      <a:pt x="601" y="153"/>
                    </a:lnTo>
                    <a:lnTo>
                      <a:pt x="596" y="151"/>
                    </a:lnTo>
                    <a:lnTo>
                      <a:pt x="593" y="151"/>
                    </a:lnTo>
                    <a:lnTo>
                      <a:pt x="586" y="150"/>
                    </a:lnTo>
                    <a:lnTo>
                      <a:pt x="583" y="150"/>
                    </a:lnTo>
                    <a:close/>
                    <a:moveTo>
                      <a:pt x="88" y="92"/>
                    </a:moveTo>
                    <a:lnTo>
                      <a:pt x="86" y="93"/>
                    </a:lnTo>
                    <a:lnTo>
                      <a:pt x="87" y="93"/>
                    </a:lnTo>
                    <a:lnTo>
                      <a:pt x="88" y="92"/>
                    </a:lnTo>
                    <a:close/>
                    <a:moveTo>
                      <a:pt x="340" y="66"/>
                    </a:moveTo>
                    <a:lnTo>
                      <a:pt x="334" y="67"/>
                    </a:lnTo>
                    <a:lnTo>
                      <a:pt x="320" y="70"/>
                    </a:lnTo>
                    <a:lnTo>
                      <a:pt x="314" y="71"/>
                    </a:lnTo>
                    <a:lnTo>
                      <a:pt x="311" y="72"/>
                    </a:lnTo>
                    <a:lnTo>
                      <a:pt x="311" y="73"/>
                    </a:lnTo>
                    <a:lnTo>
                      <a:pt x="311" y="75"/>
                    </a:lnTo>
                    <a:lnTo>
                      <a:pt x="311" y="75"/>
                    </a:lnTo>
                    <a:lnTo>
                      <a:pt x="316" y="75"/>
                    </a:lnTo>
                    <a:lnTo>
                      <a:pt x="321" y="73"/>
                    </a:lnTo>
                    <a:lnTo>
                      <a:pt x="327" y="71"/>
                    </a:lnTo>
                    <a:lnTo>
                      <a:pt x="335" y="68"/>
                    </a:lnTo>
                    <a:lnTo>
                      <a:pt x="340" y="66"/>
                    </a:lnTo>
                    <a:close/>
                    <a:moveTo>
                      <a:pt x="182" y="28"/>
                    </a:moveTo>
                    <a:lnTo>
                      <a:pt x="181" y="30"/>
                    </a:lnTo>
                    <a:lnTo>
                      <a:pt x="180" y="32"/>
                    </a:lnTo>
                    <a:lnTo>
                      <a:pt x="178" y="35"/>
                    </a:lnTo>
                    <a:lnTo>
                      <a:pt x="177" y="37"/>
                    </a:lnTo>
                    <a:lnTo>
                      <a:pt x="177" y="39"/>
                    </a:lnTo>
                    <a:lnTo>
                      <a:pt x="179" y="39"/>
                    </a:lnTo>
                    <a:lnTo>
                      <a:pt x="181" y="37"/>
                    </a:lnTo>
                    <a:lnTo>
                      <a:pt x="182" y="33"/>
                    </a:lnTo>
                    <a:lnTo>
                      <a:pt x="183" y="30"/>
                    </a:lnTo>
                    <a:lnTo>
                      <a:pt x="183" y="29"/>
                    </a:lnTo>
                    <a:lnTo>
                      <a:pt x="183" y="29"/>
                    </a:lnTo>
                    <a:lnTo>
                      <a:pt x="182" y="29"/>
                    </a:lnTo>
                    <a:lnTo>
                      <a:pt x="182" y="28"/>
                    </a:lnTo>
                    <a:close/>
                    <a:moveTo>
                      <a:pt x="232" y="0"/>
                    </a:moveTo>
                    <a:lnTo>
                      <a:pt x="233" y="0"/>
                    </a:lnTo>
                    <a:lnTo>
                      <a:pt x="234" y="0"/>
                    </a:lnTo>
                    <a:lnTo>
                      <a:pt x="234" y="2"/>
                    </a:lnTo>
                    <a:lnTo>
                      <a:pt x="235" y="2"/>
                    </a:lnTo>
                    <a:lnTo>
                      <a:pt x="235" y="4"/>
                    </a:lnTo>
                    <a:lnTo>
                      <a:pt x="235" y="4"/>
                    </a:lnTo>
                    <a:lnTo>
                      <a:pt x="236" y="5"/>
                    </a:lnTo>
                    <a:lnTo>
                      <a:pt x="238" y="5"/>
                    </a:lnTo>
                    <a:lnTo>
                      <a:pt x="241" y="5"/>
                    </a:lnTo>
                    <a:lnTo>
                      <a:pt x="242" y="4"/>
                    </a:lnTo>
                    <a:lnTo>
                      <a:pt x="244" y="4"/>
                    </a:lnTo>
                    <a:lnTo>
                      <a:pt x="245" y="3"/>
                    </a:lnTo>
                    <a:lnTo>
                      <a:pt x="245" y="2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50" y="2"/>
                    </a:lnTo>
                    <a:lnTo>
                      <a:pt x="256" y="4"/>
                    </a:lnTo>
                    <a:lnTo>
                      <a:pt x="262" y="6"/>
                    </a:lnTo>
                    <a:lnTo>
                      <a:pt x="262" y="7"/>
                    </a:lnTo>
                    <a:lnTo>
                      <a:pt x="261" y="7"/>
                    </a:lnTo>
                    <a:lnTo>
                      <a:pt x="260" y="7"/>
                    </a:lnTo>
                    <a:lnTo>
                      <a:pt x="256" y="7"/>
                    </a:lnTo>
                    <a:lnTo>
                      <a:pt x="255" y="8"/>
                    </a:lnTo>
                    <a:lnTo>
                      <a:pt x="255" y="8"/>
                    </a:lnTo>
                    <a:lnTo>
                      <a:pt x="255" y="9"/>
                    </a:lnTo>
                    <a:lnTo>
                      <a:pt x="257" y="11"/>
                    </a:lnTo>
                    <a:lnTo>
                      <a:pt x="260" y="12"/>
                    </a:lnTo>
                    <a:lnTo>
                      <a:pt x="263" y="13"/>
                    </a:lnTo>
                    <a:lnTo>
                      <a:pt x="266" y="15"/>
                    </a:lnTo>
                    <a:lnTo>
                      <a:pt x="266" y="16"/>
                    </a:lnTo>
                    <a:lnTo>
                      <a:pt x="264" y="16"/>
                    </a:lnTo>
                    <a:lnTo>
                      <a:pt x="263" y="17"/>
                    </a:lnTo>
                    <a:lnTo>
                      <a:pt x="260" y="17"/>
                    </a:lnTo>
                    <a:lnTo>
                      <a:pt x="259" y="18"/>
                    </a:lnTo>
                    <a:lnTo>
                      <a:pt x="259" y="20"/>
                    </a:lnTo>
                    <a:lnTo>
                      <a:pt x="260" y="20"/>
                    </a:lnTo>
                    <a:lnTo>
                      <a:pt x="262" y="22"/>
                    </a:lnTo>
                    <a:lnTo>
                      <a:pt x="263" y="22"/>
                    </a:lnTo>
                    <a:lnTo>
                      <a:pt x="264" y="22"/>
                    </a:lnTo>
                    <a:lnTo>
                      <a:pt x="265" y="23"/>
                    </a:lnTo>
                    <a:lnTo>
                      <a:pt x="267" y="23"/>
                    </a:lnTo>
                    <a:lnTo>
                      <a:pt x="269" y="24"/>
                    </a:lnTo>
                    <a:lnTo>
                      <a:pt x="271" y="28"/>
                    </a:lnTo>
                    <a:lnTo>
                      <a:pt x="274" y="34"/>
                    </a:lnTo>
                    <a:lnTo>
                      <a:pt x="276" y="38"/>
                    </a:lnTo>
                    <a:lnTo>
                      <a:pt x="281" y="44"/>
                    </a:lnTo>
                    <a:lnTo>
                      <a:pt x="287" y="49"/>
                    </a:lnTo>
                    <a:lnTo>
                      <a:pt x="289" y="51"/>
                    </a:lnTo>
                    <a:lnTo>
                      <a:pt x="292" y="53"/>
                    </a:lnTo>
                    <a:lnTo>
                      <a:pt x="293" y="54"/>
                    </a:lnTo>
                    <a:lnTo>
                      <a:pt x="293" y="56"/>
                    </a:lnTo>
                    <a:lnTo>
                      <a:pt x="292" y="57"/>
                    </a:lnTo>
                    <a:lnTo>
                      <a:pt x="292" y="57"/>
                    </a:lnTo>
                    <a:lnTo>
                      <a:pt x="292" y="59"/>
                    </a:lnTo>
                    <a:lnTo>
                      <a:pt x="295" y="65"/>
                    </a:lnTo>
                    <a:lnTo>
                      <a:pt x="301" y="71"/>
                    </a:lnTo>
                    <a:lnTo>
                      <a:pt x="301" y="68"/>
                    </a:lnTo>
                    <a:lnTo>
                      <a:pt x="301" y="68"/>
                    </a:lnTo>
                    <a:lnTo>
                      <a:pt x="321" y="66"/>
                    </a:lnTo>
                    <a:lnTo>
                      <a:pt x="334" y="63"/>
                    </a:lnTo>
                    <a:lnTo>
                      <a:pt x="347" y="62"/>
                    </a:lnTo>
                    <a:lnTo>
                      <a:pt x="347" y="62"/>
                    </a:lnTo>
                    <a:lnTo>
                      <a:pt x="347" y="62"/>
                    </a:lnTo>
                    <a:lnTo>
                      <a:pt x="346" y="63"/>
                    </a:lnTo>
                    <a:lnTo>
                      <a:pt x="345" y="65"/>
                    </a:lnTo>
                    <a:lnTo>
                      <a:pt x="348" y="64"/>
                    </a:lnTo>
                    <a:lnTo>
                      <a:pt x="353" y="62"/>
                    </a:lnTo>
                    <a:lnTo>
                      <a:pt x="356" y="61"/>
                    </a:lnTo>
                    <a:lnTo>
                      <a:pt x="358" y="60"/>
                    </a:lnTo>
                    <a:lnTo>
                      <a:pt x="360" y="62"/>
                    </a:lnTo>
                    <a:lnTo>
                      <a:pt x="360" y="64"/>
                    </a:lnTo>
                    <a:lnTo>
                      <a:pt x="357" y="73"/>
                    </a:lnTo>
                    <a:lnTo>
                      <a:pt x="356" y="76"/>
                    </a:lnTo>
                    <a:lnTo>
                      <a:pt x="356" y="77"/>
                    </a:lnTo>
                    <a:lnTo>
                      <a:pt x="358" y="79"/>
                    </a:lnTo>
                    <a:lnTo>
                      <a:pt x="358" y="79"/>
                    </a:lnTo>
                    <a:lnTo>
                      <a:pt x="359" y="79"/>
                    </a:lnTo>
                    <a:lnTo>
                      <a:pt x="362" y="78"/>
                    </a:lnTo>
                    <a:lnTo>
                      <a:pt x="364" y="75"/>
                    </a:lnTo>
                    <a:lnTo>
                      <a:pt x="366" y="73"/>
                    </a:lnTo>
                    <a:lnTo>
                      <a:pt x="369" y="71"/>
                    </a:lnTo>
                    <a:lnTo>
                      <a:pt x="372" y="70"/>
                    </a:lnTo>
                    <a:lnTo>
                      <a:pt x="373" y="71"/>
                    </a:lnTo>
                    <a:lnTo>
                      <a:pt x="372" y="73"/>
                    </a:lnTo>
                    <a:lnTo>
                      <a:pt x="370" y="74"/>
                    </a:lnTo>
                    <a:lnTo>
                      <a:pt x="366" y="78"/>
                    </a:lnTo>
                    <a:lnTo>
                      <a:pt x="365" y="80"/>
                    </a:lnTo>
                    <a:lnTo>
                      <a:pt x="365" y="81"/>
                    </a:lnTo>
                    <a:lnTo>
                      <a:pt x="366" y="81"/>
                    </a:lnTo>
                    <a:lnTo>
                      <a:pt x="367" y="82"/>
                    </a:lnTo>
                    <a:lnTo>
                      <a:pt x="368" y="82"/>
                    </a:lnTo>
                    <a:lnTo>
                      <a:pt x="369" y="81"/>
                    </a:lnTo>
                    <a:lnTo>
                      <a:pt x="370" y="81"/>
                    </a:lnTo>
                    <a:lnTo>
                      <a:pt x="373" y="80"/>
                    </a:lnTo>
                    <a:lnTo>
                      <a:pt x="375" y="78"/>
                    </a:lnTo>
                    <a:lnTo>
                      <a:pt x="376" y="78"/>
                    </a:lnTo>
                    <a:lnTo>
                      <a:pt x="377" y="77"/>
                    </a:lnTo>
                    <a:lnTo>
                      <a:pt x="378" y="76"/>
                    </a:lnTo>
                    <a:lnTo>
                      <a:pt x="380" y="76"/>
                    </a:lnTo>
                    <a:lnTo>
                      <a:pt x="382" y="77"/>
                    </a:lnTo>
                    <a:lnTo>
                      <a:pt x="384" y="78"/>
                    </a:lnTo>
                    <a:lnTo>
                      <a:pt x="385" y="79"/>
                    </a:lnTo>
                    <a:lnTo>
                      <a:pt x="389" y="82"/>
                    </a:lnTo>
                    <a:lnTo>
                      <a:pt x="390" y="84"/>
                    </a:lnTo>
                    <a:lnTo>
                      <a:pt x="391" y="85"/>
                    </a:lnTo>
                    <a:lnTo>
                      <a:pt x="390" y="86"/>
                    </a:lnTo>
                    <a:lnTo>
                      <a:pt x="389" y="86"/>
                    </a:lnTo>
                    <a:lnTo>
                      <a:pt x="388" y="87"/>
                    </a:lnTo>
                    <a:lnTo>
                      <a:pt x="388" y="88"/>
                    </a:lnTo>
                    <a:lnTo>
                      <a:pt x="389" y="89"/>
                    </a:lnTo>
                    <a:lnTo>
                      <a:pt x="392" y="90"/>
                    </a:lnTo>
                    <a:lnTo>
                      <a:pt x="397" y="93"/>
                    </a:lnTo>
                    <a:lnTo>
                      <a:pt x="404" y="96"/>
                    </a:lnTo>
                    <a:lnTo>
                      <a:pt x="407" y="96"/>
                    </a:lnTo>
                    <a:lnTo>
                      <a:pt x="410" y="96"/>
                    </a:lnTo>
                    <a:lnTo>
                      <a:pt x="413" y="96"/>
                    </a:lnTo>
                    <a:lnTo>
                      <a:pt x="416" y="96"/>
                    </a:lnTo>
                    <a:lnTo>
                      <a:pt x="418" y="98"/>
                    </a:lnTo>
                    <a:lnTo>
                      <a:pt x="418" y="101"/>
                    </a:lnTo>
                    <a:lnTo>
                      <a:pt x="416" y="104"/>
                    </a:lnTo>
                    <a:lnTo>
                      <a:pt x="412" y="107"/>
                    </a:lnTo>
                    <a:lnTo>
                      <a:pt x="410" y="109"/>
                    </a:lnTo>
                    <a:lnTo>
                      <a:pt x="410" y="112"/>
                    </a:lnTo>
                    <a:lnTo>
                      <a:pt x="411" y="115"/>
                    </a:lnTo>
                    <a:lnTo>
                      <a:pt x="413" y="116"/>
                    </a:lnTo>
                    <a:lnTo>
                      <a:pt x="417" y="116"/>
                    </a:lnTo>
                    <a:lnTo>
                      <a:pt x="420" y="116"/>
                    </a:lnTo>
                    <a:lnTo>
                      <a:pt x="423" y="117"/>
                    </a:lnTo>
                    <a:lnTo>
                      <a:pt x="437" y="121"/>
                    </a:lnTo>
                    <a:lnTo>
                      <a:pt x="451" y="125"/>
                    </a:lnTo>
                    <a:lnTo>
                      <a:pt x="451" y="125"/>
                    </a:lnTo>
                    <a:lnTo>
                      <a:pt x="452" y="124"/>
                    </a:lnTo>
                    <a:lnTo>
                      <a:pt x="453" y="122"/>
                    </a:lnTo>
                    <a:lnTo>
                      <a:pt x="453" y="121"/>
                    </a:lnTo>
                    <a:lnTo>
                      <a:pt x="453" y="121"/>
                    </a:lnTo>
                    <a:lnTo>
                      <a:pt x="453" y="121"/>
                    </a:lnTo>
                    <a:lnTo>
                      <a:pt x="455" y="126"/>
                    </a:lnTo>
                    <a:lnTo>
                      <a:pt x="456" y="136"/>
                    </a:lnTo>
                    <a:lnTo>
                      <a:pt x="458" y="141"/>
                    </a:lnTo>
                    <a:lnTo>
                      <a:pt x="459" y="142"/>
                    </a:lnTo>
                    <a:lnTo>
                      <a:pt x="459" y="140"/>
                    </a:lnTo>
                    <a:lnTo>
                      <a:pt x="458" y="138"/>
                    </a:lnTo>
                    <a:lnTo>
                      <a:pt x="458" y="135"/>
                    </a:lnTo>
                    <a:lnTo>
                      <a:pt x="458" y="132"/>
                    </a:lnTo>
                    <a:lnTo>
                      <a:pt x="458" y="130"/>
                    </a:lnTo>
                    <a:lnTo>
                      <a:pt x="462" y="124"/>
                    </a:lnTo>
                    <a:lnTo>
                      <a:pt x="467" y="120"/>
                    </a:lnTo>
                    <a:lnTo>
                      <a:pt x="472" y="116"/>
                    </a:lnTo>
                    <a:lnTo>
                      <a:pt x="473" y="115"/>
                    </a:lnTo>
                    <a:lnTo>
                      <a:pt x="474" y="113"/>
                    </a:lnTo>
                    <a:lnTo>
                      <a:pt x="476" y="113"/>
                    </a:lnTo>
                    <a:lnTo>
                      <a:pt x="477" y="112"/>
                    </a:lnTo>
                    <a:lnTo>
                      <a:pt x="478" y="111"/>
                    </a:lnTo>
                    <a:lnTo>
                      <a:pt x="479" y="110"/>
                    </a:lnTo>
                    <a:lnTo>
                      <a:pt x="479" y="109"/>
                    </a:lnTo>
                    <a:lnTo>
                      <a:pt x="479" y="108"/>
                    </a:lnTo>
                    <a:lnTo>
                      <a:pt x="478" y="108"/>
                    </a:lnTo>
                    <a:lnTo>
                      <a:pt x="478" y="109"/>
                    </a:lnTo>
                    <a:lnTo>
                      <a:pt x="477" y="109"/>
                    </a:lnTo>
                    <a:lnTo>
                      <a:pt x="474" y="112"/>
                    </a:lnTo>
                    <a:lnTo>
                      <a:pt x="472" y="113"/>
                    </a:lnTo>
                    <a:lnTo>
                      <a:pt x="467" y="115"/>
                    </a:lnTo>
                    <a:lnTo>
                      <a:pt x="462" y="115"/>
                    </a:lnTo>
                    <a:lnTo>
                      <a:pt x="458" y="113"/>
                    </a:lnTo>
                    <a:lnTo>
                      <a:pt x="457" y="113"/>
                    </a:lnTo>
                    <a:lnTo>
                      <a:pt x="457" y="112"/>
                    </a:lnTo>
                    <a:lnTo>
                      <a:pt x="458" y="111"/>
                    </a:lnTo>
                    <a:lnTo>
                      <a:pt x="458" y="110"/>
                    </a:lnTo>
                    <a:lnTo>
                      <a:pt x="459" y="109"/>
                    </a:lnTo>
                    <a:lnTo>
                      <a:pt x="460" y="108"/>
                    </a:lnTo>
                    <a:lnTo>
                      <a:pt x="464" y="106"/>
                    </a:lnTo>
                    <a:lnTo>
                      <a:pt x="468" y="104"/>
                    </a:lnTo>
                    <a:lnTo>
                      <a:pt x="473" y="104"/>
                    </a:lnTo>
                    <a:lnTo>
                      <a:pt x="476" y="105"/>
                    </a:lnTo>
                    <a:lnTo>
                      <a:pt x="479" y="107"/>
                    </a:lnTo>
                    <a:lnTo>
                      <a:pt x="480" y="109"/>
                    </a:lnTo>
                    <a:lnTo>
                      <a:pt x="481" y="112"/>
                    </a:lnTo>
                    <a:lnTo>
                      <a:pt x="483" y="116"/>
                    </a:lnTo>
                    <a:lnTo>
                      <a:pt x="485" y="118"/>
                    </a:lnTo>
                    <a:lnTo>
                      <a:pt x="490" y="121"/>
                    </a:lnTo>
                    <a:lnTo>
                      <a:pt x="500" y="124"/>
                    </a:lnTo>
                    <a:lnTo>
                      <a:pt x="506" y="125"/>
                    </a:lnTo>
                    <a:lnTo>
                      <a:pt x="511" y="123"/>
                    </a:lnTo>
                    <a:lnTo>
                      <a:pt x="517" y="120"/>
                    </a:lnTo>
                    <a:lnTo>
                      <a:pt x="522" y="117"/>
                    </a:lnTo>
                    <a:lnTo>
                      <a:pt x="528" y="115"/>
                    </a:lnTo>
                    <a:lnTo>
                      <a:pt x="534" y="113"/>
                    </a:lnTo>
                    <a:lnTo>
                      <a:pt x="537" y="115"/>
                    </a:lnTo>
                    <a:lnTo>
                      <a:pt x="540" y="118"/>
                    </a:lnTo>
                    <a:lnTo>
                      <a:pt x="543" y="121"/>
                    </a:lnTo>
                    <a:lnTo>
                      <a:pt x="545" y="125"/>
                    </a:lnTo>
                    <a:lnTo>
                      <a:pt x="545" y="128"/>
                    </a:lnTo>
                    <a:lnTo>
                      <a:pt x="544" y="131"/>
                    </a:lnTo>
                    <a:lnTo>
                      <a:pt x="544" y="132"/>
                    </a:lnTo>
                    <a:lnTo>
                      <a:pt x="544" y="132"/>
                    </a:lnTo>
                    <a:lnTo>
                      <a:pt x="547" y="133"/>
                    </a:lnTo>
                    <a:lnTo>
                      <a:pt x="549" y="132"/>
                    </a:lnTo>
                    <a:lnTo>
                      <a:pt x="550" y="130"/>
                    </a:lnTo>
                    <a:lnTo>
                      <a:pt x="550" y="122"/>
                    </a:lnTo>
                    <a:lnTo>
                      <a:pt x="551" y="121"/>
                    </a:lnTo>
                    <a:lnTo>
                      <a:pt x="554" y="118"/>
                    </a:lnTo>
                    <a:lnTo>
                      <a:pt x="563" y="115"/>
                    </a:lnTo>
                    <a:lnTo>
                      <a:pt x="566" y="112"/>
                    </a:lnTo>
                    <a:lnTo>
                      <a:pt x="567" y="110"/>
                    </a:lnTo>
                    <a:lnTo>
                      <a:pt x="567" y="108"/>
                    </a:lnTo>
                    <a:lnTo>
                      <a:pt x="565" y="107"/>
                    </a:lnTo>
                    <a:lnTo>
                      <a:pt x="563" y="106"/>
                    </a:lnTo>
                    <a:lnTo>
                      <a:pt x="561" y="106"/>
                    </a:lnTo>
                    <a:lnTo>
                      <a:pt x="559" y="104"/>
                    </a:lnTo>
                    <a:lnTo>
                      <a:pt x="559" y="103"/>
                    </a:lnTo>
                    <a:lnTo>
                      <a:pt x="560" y="102"/>
                    </a:lnTo>
                    <a:lnTo>
                      <a:pt x="561" y="102"/>
                    </a:lnTo>
                    <a:lnTo>
                      <a:pt x="563" y="102"/>
                    </a:lnTo>
                    <a:lnTo>
                      <a:pt x="564" y="101"/>
                    </a:lnTo>
                    <a:lnTo>
                      <a:pt x="565" y="101"/>
                    </a:lnTo>
                    <a:lnTo>
                      <a:pt x="565" y="101"/>
                    </a:lnTo>
                    <a:lnTo>
                      <a:pt x="560" y="98"/>
                    </a:lnTo>
                    <a:lnTo>
                      <a:pt x="555" y="96"/>
                    </a:lnTo>
                    <a:lnTo>
                      <a:pt x="549" y="94"/>
                    </a:lnTo>
                    <a:lnTo>
                      <a:pt x="545" y="91"/>
                    </a:lnTo>
                    <a:lnTo>
                      <a:pt x="544" y="91"/>
                    </a:lnTo>
                    <a:lnTo>
                      <a:pt x="545" y="90"/>
                    </a:lnTo>
                    <a:lnTo>
                      <a:pt x="546" y="89"/>
                    </a:lnTo>
                    <a:lnTo>
                      <a:pt x="548" y="89"/>
                    </a:lnTo>
                    <a:lnTo>
                      <a:pt x="549" y="87"/>
                    </a:lnTo>
                    <a:lnTo>
                      <a:pt x="550" y="86"/>
                    </a:lnTo>
                    <a:lnTo>
                      <a:pt x="550" y="85"/>
                    </a:lnTo>
                    <a:lnTo>
                      <a:pt x="549" y="85"/>
                    </a:lnTo>
                    <a:lnTo>
                      <a:pt x="548" y="84"/>
                    </a:lnTo>
                    <a:lnTo>
                      <a:pt x="545" y="83"/>
                    </a:lnTo>
                    <a:lnTo>
                      <a:pt x="545" y="82"/>
                    </a:lnTo>
                    <a:lnTo>
                      <a:pt x="545" y="78"/>
                    </a:lnTo>
                    <a:lnTo>
                      <a:pt x="548" y="74"/>
                    </a:lnTo>
                    <a:lnTo>
                      <a:pt x="551" y="70"/>
                    </a:lnTo>
                    <a:lnTo>
                      <a:pt x="555" y="68"/>
                    </a:lnTo>
                    <a:lnTo>
                      <a:pt x="554" y="67"/>
                    </a:lnTo>
                    <a:lnTo>
                      <a:pt x="554" y="67"/>
                    </a:lnTo>
                    <a:lnTo>
                      <a:pt x="552" y="62"/>
                    </a:lnTo>
                    <a:lnTo>
                      <a:pt x="552" y="56"/>
                    </a:lnTo>
                    <a:lnTo>
                      <a:pt x="553" y="51"/>
                    </a:lnTo>
                    <a:lnTo>
                      <a:pt x="554" y="46"/>
                    </a:lnTo>
                    <a:lnTo>
                      <a:pt x="555" y="41"/>
                    </a:lnTo>
                    <a:lnTo>
                      <a:pt x="559" y="44"/>
                    </a:lnTo>
                    <a:lnTo>
                      <a:pt x="567" y="50"/>
                    </a:lnTo>
                    <a:lnTo>
                      <a:pt x="570" y="53"/>
                    </a:lnTo>
                    <a:lnTo>
                      <a:pt x="572" y="57"/>
                    </a:lnTo>
                    <a:lnTo>
                      <a:pt x="572" y="59"/>
                    </a:lnTo>
                    <a:lnTo>
                      <a:pt x="568" y="62"/>
                    </a:lnTo>
                    <a:lnTo>
                      <a:pt x="565" y="64"/>
                    </a:lnTo>
                    <a:lnTo>
                      <a:pt x="561" y="67"/>
                    </a:lnTo>
                    <a:lnTo>
                      <a:pt x="563" y="69"/>
                    </a:lnTo>
                    <a:lnTo>
                      <a:pt x="565" y="75"/>
                    </a:lnTo>
                    <a:lnTo>
                      <a:pt x="566" y="80"/>
                    </a:lnTo>
                    <a:lnTo>
                      <a:pt x="567" y="87"/>
                    </a:lnTo>
                    <a:lnTo>
                      <a:pt x="568" y="92"/>
                    </a:lnTo>
                    <a:lnTo>
                      <a:pt x="568" y="96"/>
                    </a:lnTo>
                    <a:lnTo>
                      <a:pt x="568" y="98"/>
                    </a:lnTo>
                    <a:lnTo>
                      <a:pt x="569" y="99"/>
                    </a:lnTo>
                    <a:lnTo>
                      <a:pt x="570" y="99"/>
                    </a:lnTo>
                    <a:lnTo>
                      <a:pt x="573" y="99"/>
                    </a:lnTo>
                    <a:lnTo>
                      <a:pt x="574" y="100"/>
                    </a:lnTo>
                    <a:lnTo>
                      <a:pt x="575" y="100"/>
                    </a:lnTo>
                    <a:lnTo>
                      <a:pt x="576" y="101"/>
                    </a:lnTo>
                    <a:lnTo>
                      <a:pt x="582" y="104"/>
                    </a:lnTo>
                    <a:lnTo>
                      <a:pt x="587" y="109"/>
                    </a:lnTo>
                    <a:lnTo>
                      <a:pt x="587" y="111"/>
                    </a:lnTo>
                    <a:lnTo>
                      <a:pt x="587" y="116"/>
                    </a:lnTo>
                    <a:lnTo>
                      <a:pt x="588" y="118"/>
                    </a:lnTo>
                    <a:lnTo>
                      <a:pt x="589" y="118"/>
                    </a:lnTo>
                    <a:lnTo>
                      <a:pt x="590" y="116"/>
                    </a:lnTo>
                    <a:lnTo>
                      <a:pt x="591" y="113"/>
                    </a:lnTo>
                    <a:lnTo>
                      <a:pt x="592" y="110"/>
                    </a:lnTo>
                    <a:lnTo>
                      <a:pt x="593" y="107"/>
                    </a:lnTo>
                    <a:lnTo>
                      <a:pt x="594" y="104"/>
                    </a:lnTo>
                    <a:lnTo>
                      <a:pt x="596" y="103"/>
                    </a:lnTo>
                    <a:lnTo>
                      <a:pt x="599" y="104"/>
                    </a:lnTo>
                    <a:lnTo>
                      <a:pt x="602" y="107"/>
                    </a:lnTo>
                    <a:lnTo>
                      <a:pt x="604" y="111"/>
                    </a:lnTo>
                    <a:lnTo>
                      <a:pt x="606" y="115"/>
                    </a:lnTo>
                    <a:lnTo>
                      <a:pt x="606" y="116"/>
                    </a:lnTo>
                    <a:lnTo>
                      <a:pt x="603" y="116"/>
                    </a:lnTo>
                    <a:lnTo>
                      <a:pt x="602" y="116"/>
                    </a:lnTo>
                    <a:lnTo>
                      <a:pt x="602" y="116"/>
                    </a:lnTo>
                    <a:lnTo>
                      <a:pt x="602" y="117"/>
                    </a:lnTo>
                    <a:lnTo>
                      <a:pt x="607" y="124"/>
                    </a:lnTo>
                    <a:lnTo>
                      <a:pt x="614" y="131"/>
                    </a:lnTo>
                    <a:lnTo>
                      <a:pt x="615" y="131"/>
                    </a:lnTo>
                    <a:lnTo>
                      <a:pt x="615" y="130"/>
                    </a:lnTo>
                    <a:lnTo>
                      <a:pt x="616" y="129"/>
                    </a:lnTo>
                    <a:lnTo>
                      <a:pt x="616" y="129"/>
                    </a:lnTo>
                    <a:lnTo>
                      <a:pt x="617" y="129"/>
                    </a:lnTo>
                    <a:lnTo>
                      <a:pt x="617" y="129"/>
                    </a:lnTo>
                    <a:lnTo>
                      <a:pt x="618" y="130"/>
                    </a:lnTo>
                    <a:lnTo>
                      <a:pt x="618" y="129"/>
                    </a:lnTo>
                    <a:lnTo>
                      <a:pt x="617" y="128"/>
                    </a:lnTo>
                    <a:lnTo>
                      <a:pt x="617" y="126"/>
                    </a:lnTo>
                    <a:lnTo>
                      <a:pt x="617" y="125"/>
                    </a:lnTo>
                    <a:lnTo>
                      <a:pt x="617" y="124"/>
                    </a:lnTo>
                    <a:lnTo>
                      <a:pt x="619" y="118"/>
                    </a:lnTo>
                    <a:lnTo>
                      <a:pt x="621" y="111"/>
                    </a:lnTo>
                    <a:lnTo>
                      <a:pt x="623" y="105"/>
                    </a:lnTo>
                    <a:lnTo>
                      <a:pt x="626" y="99"/>
                    </a:lnTo>
                    <a:lnTo>
                      <a:pt x="630" y="95"/>
                    </a:lnTo>
                    <a:lnTo>
                      <a:pt x="634" y="94"/>
                    </a:lnTo>
                    <a:lnTo>
                      <a:pt x="637" y="94"/>
                    </a:lnTo>
                    <a:lnTo>
                      <a:pt x="641" y="96"/>
                    </a:lnTo>
                    <a:lnTo>
                      <a:pt x="645" y="98"/>
                    </a:lnTo>
                    <a:lnTo>
                      <a:pt x="648" y="101"/>
                    </a:lnTo>
                    <a:lnTo>
                      <a:pt x="649" y="101"/>
                    </a:lnTo>
                    <a:lnTo>
                      <a:pt x="648" y="102"/>
                    </a:lnTo>
                    <a:lnTo>
                      <a:pt x="646" y="103"/>
                    </a:lnTo>
                    <a:lnTo>
                      <a:pt x="645" y="105"/>
                    </a:lnTo>
                    <a:lnTo>
                      <a:pt x="645" y="106"/>
                    </a:lnTo>
                    <a:lnTo>
                      <a:pt x="645" y="106"/>
                    </a:lnTo>
                    <a:lnTo>
                      <a:pt x="646" y="107"/>
                    </a:lnTo>
                    <a:lnTo>
                      <a:pt x="647" y="107"/>
                    </a:lnTo>
                    <a:lnTo>
                      <a:pt x="648" y="107"/>
                    </a:lnTo>
                    <a:lnTo>
                      <a:pt x="649" y="107"/>
                    </a:lnTo>
                    <a:lnTo>
                      <a:pt x="650" y="108"/>
                    </a:lnTo>
                    <a:lnTo>
                      <a:pt x="651" y="108"/>
                    </a:lnTo>
                    <a:lnTo>
                      <a:pt x="653" y="112"/>
                    </a:lnTo>
                    <a:lnTo>
                      <a:pt x="655" y="117"/>
                    </a:lnTo>
                    <a:lnTo>
                      <a:pt x="656" y="122"/>
                    </a:lnTo>
                    <a:lnTo>
                      <a:pt x="656" y="128"/>
                    </a:lnTo>
                    <a:lnTo>
                      <a:pt x="656" y="133"/>
                    </a:lnTo>
                    <a:lnTo>
                      <a:pt x="654" y="137"/>
                    </a:lnTo>
                    <a:lnTo>
                      <a:pt x="650" y="140"/>
                    </a:lnTo>
                    <a:lnTo>
                      <a:pt x="645" y="143"/>
                    </a:lnTo>
                    <a:lnTo>
                      <a:pt x="644" y="143"/>
                    </a:lnTo>
                    <a:lnTo>
                      <a:pt x="643" y="142"/>
                    </a:lnTo>
                    <a:lnTo>
                      <a:pt x="641" y="139"/>
                    </a:lnTo>
                    <a:lnTo>
                      <a:pt x="641" y="138"/>
                    </a:lnTo>
                    <a:lnTo>
                      <a:pt x="640" y="136"/>
                    </a:lnTo>
                    <a:lnTo>
                      <a:pt x="639" y="135"/>
                    </a:lnTo>
                    <a:lnTo>
                      <a:pt x="634" y="134"/>
                    </a:lnTo>
                    <a:lnTo>
                      <a:pt x="631" y="133"/>
                    </a:lnTo>
                    <a:lnTo>
                      <a:pt x="629" y="134"/>
                    </a:lnTo>
                    <a:lnTo>
                      <a:pt x="629" y="135"/>
                    </a:lnTo>
                    <a:lnTo>
                      <a:pt x="631" y="138"/>
                    </a:lnTo>
                    <a:lnTo>
                      <a:pt x="635" y="140"/>
                    </a:lnTo>
                    <a:lnTo>
                      <a:pt x="639" y="143"/>
                    </a:lnTo>
                    <a:lnTo>
                      <a:pt x="643" y="145"/>
                    </a:lnTo>
                    <a:lnTo>
                      <a:pt x="642" y="145"/>
                    </a:lnTo>
                    <a:lnTo>
                      <a:pt x="641" y="145"/>
                    </a:lnTo>
                    <a:lnTo>
                      <a:pt x="640" y="144"/>
                    </a:lnTo>
                    <a:lnTo>
                      <a:pt x="639" y="143"/>
                    </a:lnTo>
                    <a:lnTo>
                      <a:pt x="638" y="143"/>
                    </a:lnTo>
                    <a:lnTo>
                      <a:pt x="637" y="143"/>
                    </a:lnTo>
                    <a:lnTo>
                      <a:pt x="635" y="143"/>
                    </a:lnTo>
                    <a:lnTo>
                      <a:pt x="636" y="143"/>
                    </a:lnTo>
                    <a:lnTo>
                      <a:pt x="636" y="144"/>
                    </a:lnTo>
                    <a:lnTo>
                      <a:pt x="637" y="144"/>
                    </a:lnTo>
                    <a:lnTo>
                      <a:pt x="638" y="145"/>
                    </a:lnTo>
                    <a:lnTo>
                      <a:pt x="638" y="146"/>
                    </a:lnTo>
                    <a:lnTo>
                      <a:pt x="636" y="147"/>
                    </a:lnTo>
                    <a:lnTo>
                      <a:pt x="634" y="146"/>
                    </a:lnTo>
                    <a:lnTo>
                      <a:pt x="632" y="146"/>
                    </a:lnTo>
                    <a:lnTo>
                      <a:pt x="631" y="145"/>
                    </a:lnTo>
                    <a:lnTo>
                      <a:pt x="630" y="144"/>
                    </a:lnTo>
                    <a:lnTo>
                      <a:pt x="629" y="142"/>
                    </a:lnTo>
                    <a:lnTo>
                      <a:pt x="629" y="142"/>
                    </a:lnTo>
                    <a:lnTo>
                      <a:pt x="629" y="140"/>
                    </a:lnTo>
                    <a:lnTo>
                      <a:pt x="628" y="140"/>
                    </a:lnTo>
                    <a:lnTo>
                      <a:pt x="627" y="140"/>
                    </a:lnTo>
                    <a:lnTo>
                      <a:pt x="624" y="145"/>
                    </a:lnTo>
                    <a:lnTo>
                      <a:pt x="621" y="150"/>
                    </a:lnTo>
                    <a:lnTo>
                      <a:pt x="619" y="156"/>
                    </a:lnTo>
                    <a:lnTo>
                      <a:pt x="616" y="160"/>
                    </a:lnTo>
                    <a:lnTo>
                      <a:pt x="615" y="161"/>
                    </a:lnTo>
                    <a:lnTo>
                      <a:pt x="614" y="161"/>
                    </a:lnTo>
                    <a:lnTo>
                      <a:pt x="616" y="161"/>
                    </a:lnTo>
                    <a:lnTo>
                      <a:pt x="617" y="162"/>
                    </a:lnTo>
                    <a:lnTo>
                      <a:pt x="618" y="162"/>
                    </a:lnTo>
                    <a:lnTo>
                      <a:pt x="619" y="163"/>
                    </a:lnTo>
                    <a:lnTo>
                      <a:pt x="620" y="164"/>
                    </a:lnTo>
                    <a:lnTo>
                      <a:pt x="620" y="167"/>
                    </a:lnTo>
                    <a:lnTo>
                      <a:pt x="619" y="170"/>
                    </a:lnTo>
                    <a:lnTo>
                      <a:pt x="617" y="174"/>
                    </a:lnTo>
                    <a:lnTo>
                      <a:pt x="613" y="178"/>
                    </a:lnTo>
                    <a:lnTo>
                      <a:pt x="610" y="180"/>
                    </a:lnTo>
                    <a:lnTo>
                      <a:pt x="607" y="181"/>
                    </a:lnTo>
                    <a:lnTo>
                      <a:pt x="606" y="181"/>
                    </a:lnTo>
                    <a:lnTo>
                      <a:pt x="605" y="180"/>
                    </a:lnTo>
                    <a:lnTo>
                      <a:pt x="604" y="179"/>
                    </a:lnTo>
                    <a:lnTo>
                      <a:pt x="603" y="179"/>
                    </a:lnTo>
                    <a:lnTo>
                      <a:pt x="602" y="179"/>
                    </a:lnTo>
                    <a:lnTo>
                      <a:pt x="602" y="179"/>
                    </a:lnTo>
                    <a:lnTo>
                      <a:pt x="603" y="180"/>
                    </a:lnTo>
                    <a:lnTo>
                      <a:pt x="604" y="181"/>
                    </a:lnTo>
                    <a:lnTo>
                      <a:pt x="605" y="181"/>
                    </a:lnTo>
                    <a:lnTo>
                      <a:pt x="605" y="182"/>
                    </a:lnTo>
                    <a:lnTo>
                      <a:pt x="603" y="181"/>
                    </a:lnTo>
                    <a:lnTo>
                      <a:pt x="600" y="180"/>
                    </a:lnTo>
                    <a:lnTo>
                      <a:pt x="598" y="179"/>
                    </a:lnTo>
                    <a:lnTo>
                      <a:pt x="596" y="179"/>
                    </a:lnTo>
                    <a:lnTo>
                      <a:pt x="595" y="180"/>
                    </a:lnTo>
                    <a:lnTo>
                      <a:pt x="595" y="181"/>
                    </a:lnTo>
                    <a:lnTo>
                      <a:pt x="595" y="182"/>
                    </a:lnTo>
                    <a:lnTo>
                      <a:pt x="595" y="183"/>
                    </a:lnTo>
                    <a:lnTo>
                      <a:pt x="595" y="184"/>
                    </a:lnTo>
                    <a:lnTo>
                      <a:pt x="596" y="185"/>
                    </a:lnTo>
                    <a:lnTo>
                      <a:pt x="596" y="186"/>
                    </a:lnTo>
                    <a:lnTo>
                      <a:pt x="595" y="188"/>
                    </a:lnTo>
                    <a:lnTo>
                      <a:pt x="594" y="188"/>
                    </a:lnTo>
                    <a:lnTo>
                      <a:pt x="593" y="189"/>
                    </a:lnTo>
                    <a:lnTo>
                      <a:pt x="580" y="189"/>
                    </a:lnTo>
                    <a:lnTo>
                      <a:pt x="577" y="188"/>
                    </a:lnTo>
                    <a:lnTo>
                      <a:pt x="577" y="188"/>
                    </a:lnTo>
                    <a:lnTo>
                      <a:pt x="576" y="189"/>
                    </a:lnTo>
                    <a:lnTo>
                      <a:pt x="575" y="189"/>
                    </a:lnTo>
                    <a:lnTo>
                      <a:pt x="575" y="189"/>
                    </a:lnTo>
                    <a:lnTo>
                      <a:pt x="575" y="190"/>
                    </a:lnTo>
                    <a:lnTo>
                      <a:pt x="579" y="192"/>
                    </a:lnTo>
                    <a:lnTo>
                      <a:pt x="583" y="193"/>
                    </a:lnTo>
                    <a:lnTo>
                      <a:pt x="588" y="194"/>
                    </a:lnTo>
                    <a:lnTo>
                      <a:pt x="592" y="197"/>
                    </a:lnTo>
                    <a:lnTo>
                      <a:pt x="592" y="198"/>
                    </a:lnTo>
                    <a:lnTo>
                      <a:pt x="591" y="199"/>
                    </a:lnTo>
                    <a:lnTo>
                      <a:pt x="589" y="200"/>
                    </a:lnTo>
                    <a:lnTo>
                      <a:pt x="588" y="200"/>
                    </a:lnTo>
                    <a:lnTo>
                      <a:pt x="587" y="201"/>
                    </a:lnTo>
                    <a:lnTo>
                      <a:pt x="586" y="201"/>
                    </a:lnTo>
                    <a:lnTo>
                      <a:pt x="581" y="203"/>
                    </a:lnTo>
                    <a:lnTo>
                      <a:pt x="577" y="204"/>
                    </a:lnTo>
                    <a:lnTo>
                      <a:pt x="572" y="206"/>
                    </a:lnTo>
                    <a:lnTo>
                      <a:pt x="568" y="208"/>
                    </a:lnTo>
                    <a:lnTo>
                      <a:pt x="568" y="209"/>
                    </a:lnTo>
                    <a:lnTo>
                      <a:pt x="569" y="209"/>
                    </a:lnTo>
                    <a:lnTo>
                      <a:pt x="570" y="209"/>
                    </a:lnTo>
                    <a:lnTo>
                      <a:pt x="572" y="210"/>
                    </a:lnTo>
                    <a:lnTo>
                      <a:pt x="572" y="210"/>
                    </a:lnTo>
                    <a:lnTo>
                      <a:pt x="573" y="211"/>
                    </a:lnTo>
                    <a:lnTo>
                      <a:pt x="573" y="211"/>
                    </a:lnTo>
                    <a:lnTo>
                      <a:pt x="572" y="212"/>
                    </a:lnTo>
                    <a:lnTo>
                      <a:pt x="571" y="213"/>
                    </a:lnTo>
                    <a:lnTo>
                      <a:pt x="569" y="213"/>
                    </a:lnTo>
                    <a:lnTo>
                      <a:pt x="568" y="213"/>
                    </a:lnTo>
                    <a:lnTo>
                      <a:pt x="567" y="214"/>
                    </a:lnTo>
                    <a:lnTo>
                      <a:pt x="566" y="214"/>
                    </a:lnTo>
                    <a:lnTo>
                      <a:pt x="565" y="215"/>
                    </a:lnTo>
                    <a:lnTo>
                      <a:pt x="565" y="216"/>
                    </a:lnTo>
                    <a:lnTo>
                      <a:pt x="565" y="216"/>
                    </a:lnTo>
                    <a:lnTo>
                      <a:pt x="566" y="217"/>
                    </a:lnTo>
                    <a:lnTo>
                      <a:pt x="567" y="217"/>
                    </a:lnTo>
                    <a:lnTo>
                      <a:pt x="568" y="217"/>
                    </a:lnTo>
                    <a:lnTo>
                      <a:pt x="568" y="218"/>
                    </a:lnTo>
                    <a:lnTo>
                      <a:pt x="568" y="218"/>
                    </a:lnTo>
                    <a:lnTo>
                      <a:pt x="567" y="220"/>
                    </a:lnTo>
                    <a:lnTo>
                      <a:pt x="565" y="222"/>
                    </a:lnTo>
                    <a:lnTo>
                      <a:pt x="562" y="224"/>
                    </a:lnTo>
                    <a:lnTo>
                      <a:pt x="560" y="227"/>
                    </a:lnTo>
                    <a:lnTo>
                      <a:pt x="556" y="232"/>
                    </a:lnTo>
                    <a:lnTo>
                      <a:pt x="553" y="239"/>
                    </a:lnTo>
                    <a:lnTo>
                      <a:pt x="553" y="240"/>
                    </a:lnTo>
                    <a:lnTo>
                      <a:pt x="554" y="241"/>
                    </a:lnTo>
                    <a:lnTo>
                      <a:pt x="555" y="241"/>
                    </a:lnTo>
                    <a:lnTo>
                      <a:pt x="555" y="241"/>
                    </a:lnTo>
                    <a:lnTo>
                      <a:pt x="556" y="257"/>
                    </a:lnTo>
                    <a:lnTo>
                      <a:pt x="558" y="274"/>
                    </a:lnTo>
                    <a:lnTo>
                      <a:pt x="559" y="273"/>
                    </a:lnTo>
                    <a:lnTo>
                      <a:pt x="559" y="270"/>
                    </a:lnTo>
                    <a:lnTo>
                      <a:pt x="560" y="269"/>
                    </a:lnTo>
                    <a:lnTo>
                      <a:pt x="563" y="268"/>
                    </a:lnTo>
                    <a:lnTo>
                      <a:pt x="566" y="268"/>
                    </a:lnTo>
                    <a:lnTo>
                      <a:pt x="569" y="269"/>
                    </a:lnTo>
                    <a:lnTo>
                      <a:pt x="570" y="270"/>
                    </a:lnTo>
                    <a:lnTo>
                      <a:pt x="570" y="271"/>
                    </a:lnTo>
                    <a:lnTo>
                      <a:pt x="571" y="272"/>
                    </a:lnTo>
                    <a:lnTo>
                      <a:pt x="571" y="274"/>
                    </a:lnTo>
                    <a:lnTo>
                      <a:pt x="572" y="275"/>
                    </a:lnTo>
                    <a:lnTo>
                      <a:pt x="574" y="281"/>
                    </a:lnTo>
                    <a:lnTo>
                      <a:pt x="577" y="288"/>
                    </a:lnTo>
                    <a:lnTo>
                      <a:pt x="579" y="294"/>
                    </a:lnTo>
                    <a:lnTo>
                      <a:pt x="578" y="295"/>
                    </a:lnTo>
                    <a:lnTo>
                      <a:pt x="578" y="297"/>
                    </a:lnTo>
                    <a:lnTo>
                      <a:pt x="576" y="298"/>
                    </a:lnTo>
                    <a:lnTo>
                      <a:pt x="574" y="300"/>
                    </a:lnTo>
                    <a:lnTo>
                      <a:pt x="574" y="301"/>
                    </a:lnTo>
                    <a:lnTo>
                      <a:pt x="574" y="302"/>
                    </a:lnTo>
                    <a:lnTo>
                      <a:pt x="574" y="302"/>
                    </a:lnTo>
                    <a:lnTo>
                      <a:pt x="576" y="302"/>
                    </a:lnTo>
                    <a:lnTo>
                      <a:pt x="577" y="302"/>
                    </a:lnTo>
                    <a:lnTo>
                      <a:pt x="579" y="299"/>
                    </a:lnTo>
                    <a:lnTo>
                      <a:pt x="580" y="299"/>
                    </a:lnTo>
                    <a:lnTo>
                      <a:pt x="587" y="297"/>
                    </a:lnTo>
                    <a:lnTo>
                      <a:pt x="594" y="295"/>
                    </a:lnTo>
                    <a:lnTo>
                      <a:pt x="597" y="295"/>
                    </a:lnTo>
                    <a:lnTo>
                      <a:pt x="599" y="296"/>
                    </a:lnTo>
                    <a:lnTo>
                      <a:pt x="601" y="297"/>
                    </a:lnTo>
                    <a:lnTo>
                      <a:pt x="603" y="298"/>
                    </a:lnTo>
                    <a:lnTo>
                      <a:pt x="606" y="299"/>
                    </a:lnTo>
                    <a:lnTo>
                      <a:pt x="610" y="300"/>
                    </a:lnTo>
                    <a:lnTo>
                      <a:pt x="615" y="301"/>
                    </a:lnTo>
                    <a:lnTo>
                      <a:pt x="619" y="302"/>
                    </a:lnTo>
                    <a:lnTo>
                      <a:pt x="624" y="304"/>
                    </a:lnTo>
                    <a:lnTo>
                      <a:pt x="626" y="306"/>
                    </a:lnTo>
                    <a:lnTo>
                      <a:pt x="628" y="308"/>
                    </a:lnTo>
                    <a:lnTo>
                      <a:pt x="630" y="310"/>
                    </a:lnTo>
                    <a:lnTo>
                      <a:pt x="631" y="313"/>
                    </a:lnTo>
                    <a:lnTo>
                      <a:pt x="634" y="316"/>
                    </a:lnTo>
                    <a:lnTo>
                      <a:pt x="634" y="316"/>
                    </a:lnTo>
                    <a:lnTo>
                      <a:pt x="634" y="315"/>
                    </a:lnTo>
                    <a:lnTo>
                      <a:pt x="642" y="317"/>
                    </a:lnTo>
                    <a:lnTo>
                      <a:pt x="656" y="323"/>
                    </a:lnTo>
                    <a:lnTo>
                      <a:pt x="663" y="326"/>
                    </a:lnTo>
                    <a:lnTo>
                      <a:pt x="664" y="327"/>
                    </a:lnTo>
                    <a:lnTo>
                      <a:pt x="664" y="328"/>
                    </a:lnTo>
                    <a:lnTo>
                      <a:pt x="663" y="328"/>
                    </a:lnTo>
                    <a:lnTo>
                      <a:pt x="662" y="330"/>
                    </a:lnTo>
                    <a:lnTo>
                      <a:pt x="661" y="332"/>
                    </a:lnTo>
                    <a:lnTo>
                      <a:pt x="661" y="333"/>
                    </a:lnTo>
                    <a:lnTo>
                      <a:pt x="661" y="333"/>
                    </a:lnTo>
                    <a:lnTo>
                      <a:pt x="669" y="333"/>
                    </a:lnTo>
                    <a:lnTo>
                      <a:pt x="676" y="332"/>
                    </a:lnTo>
                    <a:lnTo>
                      <a:pt x="684" y="331"/>
                    </a:lnTo>
                    <a:lnTo>
                      <a:pt x="691" y="331"/>
                    </a:lnTo>
                    <a:lnTo>
                      <a:pt x="698" y="332"/>
                    </a:lnTo>
                    <a:lnTo>
                      <a:pt x="701" y="335"/>
                    </a:lnTo>
                    <a:lnTo>
                      <a:pt x="702" y="340"/>
                    </a:lnTo>
                    <a:lnTo>
                      <a:pt x="703" y="346"/>
                    </a:lnTo>
                    <a:lnTo>
                      <a:pt x="703" y="352"/>
                    </a:lnTo>
                    <a:lnTo>
                      <a:pt x="703" y="359"/>
                    </a:lnTo>
                    <a:lnTo>
                      <a:pt x="704" y="364"/>
                    </a:lnTo>
                    <a:lnTo>
                      <a:pt x="704" y="367"/>
                    </a:lnTo>
                    <a:lnTo>
                      <a:pt x="706" y="374"/>
                    </a:lnTo>
                    <a:lnTo>
                      <a:pt x="708" y="378"/>
                    </a:lnTo>
                    <a:lnTo>
                      <a:pt x="710" y="380"/>
                    </a:lnTo>
                    <a:lnTo>
                      <a:pt x="712" y="381"/>
                    </a:lnTo>
                    <a:lnTo>
                      <a:pt x="715" y="381"/>
                    </a:lnTo>
                    <a:lnTo>
                      <a:pt x="717" y="382"/>
                    </a:lnTo>
                    <a:lnTo>
                      <a:pt x="720" y="383"/>
                    </a:lnTo>
                    <a:lnTo>
                      <a:pt x="724" y="385"/>
                    </a:lnTo>
                    <a:lnTo>
                      <a:pt x="730" y="388"/>
                    </a:lnTo>
                    <a:lnTo>
                      <a:pt x="732" y="391"/>
                    </a:lnTo>
                    <a:lnTo>
                      <a:pt x="733" y="394"/>
                    </a:lnTo>
                    <a:lnTo>
                      <a:pt x="733" y="396"/>
                    </a:lnTo>
                    <a:lnTo>
                      <a:pt x="733" y="395"/>
                    </a:lnTo>
                    <a:lnTo>
                      <a:pt x="737" y="396"/>
                    </a:lnTo>
                    <a:lnTo>
                      <a:pt x="741" y="398"/>
                    </a:lnTo>
                    <a:lnTo>
                      <a:pt x="744" y="400"/>
                    </a:lnTo>
                    <a:lnTo>
                      <a:pt x="746" y="402"/>
                    </a:lnTo>
                    <a:lnTo>
                      <a:pt x="747" y="402"/>
                    </a:lnTo>
                    <a:lnTo>
                      <a:pt x="747" y="404"/>
                    </a:lnTo>
                    <a:lnTo>
                      <a:pt x="748" y="405"/>
                    </a:lnTo>
                    <a:lnTo>
                      <a:pt x="749" y="406"/>
                    </a:lnTo>
                    <a:lnTo>
                      <a:pt x="749" y="406"/>
                    </a:lnTo>
                    <a:lnTo>
                      <a:pt x="749" y="406"/>
                    </a:lnTo>
                    <a:lnTo>
                      <a:pt x="747" y="401"/>
                    </a:lnTo>
                    <a:lnTo>
                      <a:pt x="744" y="397"/>
                    </a:lnTo>
                    <a:lnTo>
                      <a:pt x="741" y="393"/>
                    </a:lnTo>
                    <a:lnTo>
                      <a:pt x="741" y="391"/>
                    </a:lnTo>
                    <a:lnTo>
                      <a:pt x="742" y="389"/>
                    </a:lnTo>
                    <a:lnTo>
                      <a:pt x="744" y="387"/>
                    </a:lnTo>
                    <a:lnTo>
                      <a:pt x="745" y="387"/>
                    </a:lnTo>
                    <a:lnTo>
                      <a:pt x="747" y="389"/>
                    </a:lnTo>
                    <a:lnTo>
                      <a:pt x="750" y="394"/>
                    </a:lnTo>
                    <a:lnTo>
                      <a:pt x="752" y="396"/>
                    </a:lnTo>
                    <a:lnTo>
                      <a:pt x="753" y="396"/>
                    </a:lnTo>
                    <a:lnTo>
                      <a:pt x="753" y="395"/>
                    </a:lnTo>
                    <a:lnTo>
                      <a:pt x="754" y="394"/>
                    </a:lnTo>
                    <a:lnTo>
                      <a:pt x="754" y="391"/>
                    </a:lnTo>
                    <a:lnTo>
                      <a:pt x="753" y="389"/>
                    </a:lnTo>
                    <a:lnTo>
                      <a:pt x="752" y="388"/>
                    </a:lnTo>
                    <a:lnTo>
                      <a:pt x="751" y="388"/>
                    </a:lnTo>
                    <a:lnTo>
                      <a:pt x="750" y="387"/>
                    </a:lnTo>
                    <a:lnTo>
                      <a:pt x="749" y="386"/>
                    </a:lnTo>
                    <a:lnTo>
                      <a:pt x="749" y="386"/>
                    </a:lnTo>
                    <a:lnTo>
                      <a:pt x="748" y="385"/>
                    </a:lnTo>
                    <a:lnTo>
                      <a:pt x="749" y="382"/>
                    </a:lnTo>
                    <a:lnTo>
                      <a:pt x="751" y="380"/>
                    </a:lnTo>
                    <a:lnTo>
                      <a:pt x="752" y="378"/>
                    </a:lnTo>
                    <a:lnTo>
                      <a:pt x="753" y="375"/>
                    </a:lnTo>
                    <a:lnTo>
                      <a:pt x="752" y="373"/>
                    </a:lnTo>
                    <a:lnTo>
                      <a:pt x="750" y="370"/>
                    </a:lnTo>
                    <a:lnTo>
                      <a:pt x="747" y="367"/>
                    </a:lnTo>
                    <a:lnTo>
                      <a:pt x="745" y="364"/>
                    </a:lnTo>
                    <a:lnTo>
                      <a:pt x="743" y="362"/>
                    </a:lnTo>
                    <a:lnTo>
                      <a:pt x="742" y="358"/>
                    </a:lnTo>
                    <a:lnTo>
                      <a:pt x="741" y="353"/>
                    </a:lnTo>
                    <a:lnTo>
                      <a:pt x="740" y="349"/>
                    </a:lnTo>
                    <a:lnTo>
                      <a:pt x="739" y="344"/>
                    </a:lnTo>
                    <a:lnTo>
                      <a:pt x="737" y="341"/>
                    </a:lnTo>
                    <a:lnTo>
                      <a:pt x="732" y="337"/>
                    </a:lnTo>
                    <a:lnTo>
                      <a:pt x="726" y="333"/>
                    </a:lnTo>
                    <a:lnTo>
                      <a:pt x="726" y="332"/>
                    </a:lnTo>
                    <a:lnTo>
                      <a:pt x="727" y="332"/>
                    </a:lnTo>
                    <a:lnTo>
                      <a:pt x="728" y="332"/>
                    </a:lnTo>
                    <a:lnTo>
                      <a:pt x="735" y="328"/>
                    </a:lnTo>
                    <a:lnTo>
                      <a:pt x="741" y="324"/>
                    </a:lnTo>
                    <a:lnTo>
                      <a:pt x="746" y="319"/>
                    </a:lnTo>
                    <a:lnTo>
                      <a:pt x="750" y="313"/>
                    </a:lnTo>
                    <a:lnTo>
                      <a:pt x="753" y="306"/>
                    </a:lnTo>
                    <a:lnTo>
                      <a:pt x="753" y="299"/>
                    </a:lnTo>
                    <a:lnTo>
                      <a:pt x="752" y="290"/>
                    </a:lnTo>
                    <a:lnTo>
                      <a:pt x="748" y="283"/>
                    </a:lnTo>
                    <a:lnTo>
                      <a:pt x="745" y="276"/>
                    </a:lnTo>
                    <a:lnTo>
                      <a:pt x="741" y="272"/>
                    </a:lnTo>
                    <a:lnTo>
                      <a:pt x="738" y="270"/>
                    </a:lnTo>
                    <a:lnTo>
                      <a:pt x="736" y="269"/>
                    </a:lnTo>
                    <a:lnTo>
                      <a:pt x="733" y="269"/>
                    </a:lnTo>
                    <a:lnTo>
                      <a:pt x="730" y="268"/>
                    </a:lnTo>
                    <a:lnTo>
                      <a:pt x="725" y="266"/>
                    </a:lnTo>
                    <a:lnTo>
                      <a:pt x="720" y="262"/>
                    </a:lnTo>
                    <a:lnTo>
                      <a:pt x="719" y="259"/>
                    </a:lnTo>
                    <a:lnTo>
                      <a:pt x="719" y="255"/>
                    </a:lnTo>
                    <a:lnTo>
                      <a:pt x="720" y="250"/>
                    </a:lnTo>
                    <a:lnTo>
                      <a:pt x="723" y="245"/>
                    </a:lnTo>
                    <a:lnTo>
                      <a:pt x="725" y="241"/>
                    </a:lnTo>
                    <a:lnTo>
                      <a:pt x="726" y="236"/>
                    </a:lnTo>
                    <a:lnTo>
                      <a:pt x="726" y="235"/>
                    </a:lnTo>
                    <a:lnTo>
                      <a:pt x="725" y="235"/>
                    </a:lnTo>
                    <a:lnTo>
                      <a:pt x="725" y="236"/>
                    </a:lnTo>
                    <a:lnTo>
                      <a:pt x="724" y="236"/>
                    </a:lnTo>
                    <a:lnTo>
                      <a:pt x="723" y="236"/>
                    </a:lnTo>
                    <a:lnTo>
                      <a:pt x="722" y="236"/>
                    </a:lnTo>
                    <a:lnTo>
                      <a:pt x="722" y="235"/>
                    </a:lnTo>
                    <a:lnTo>
                      <a:pt x="722" y="233"/>
                    </a:lnTo>
                    <a:lnTo>
                      <a:pt x="722" y="232"/>
                    </a:lnTo>
                    <a:lnTo>
                      <a:pt x="722" y="229"/>
                    </a:lnTo>
                    <a:lnTo>
                      <a:pt x="722" y="228"/>
                    </a:lnTo>
                    <a:lnTo>
                      <a:pt x="720" y="227"/>
                    </a:lnTo>
                    <a:lnTo>
                      <a:pt x="717" y="227"/>
                    </a:lnTo>
                    <a:lnTo>
                      <a:pt x="715" y="226"/>
                    </a:lnTo>
                    <a:lnTo>
                      <a:pt x="713" y="225"/>
                    </a:lnTo>
                    <a:lnTo>
                      <a:pt x="713" y="222"/>
                    </a:lnTo>
                    <a:lnTo>
                      <a:pt x="715" y="218"/>
                    </a:lnTo>
                    <a:lnTo>
                      <a:pt x="716" y="215"/>
                    </a:lnTo>
                    <a:lnTo>
                      <a:pt x="716" y="212"/>
                    </a:lnTo>
                    <a:lnTo>
                      <a:pt x="715" y="208"/>
                    </a:lnTo>
                    <a:lnTo>
                      <a:pt x="710" y="203"/>
                    </a:lnTo>
                    <a:lnTo>
                      <a:pt x="708" y="202"/>
                    </a:lnTo>
                    <a:lnTo>
                      <a:pt x="706" y="201"/>
                    </a:lnTo>
                    <a:lnTo>
                      <a:pt x="706" y="200"/>
                    </a:lnTo>
                    <a:lnTo>
                      <a:pt x="707" y="198"/>
                    </a:lnTo>
                    <a:lnTo>
                      <a:pt x="710" y="195"/>
                    </a:lnTo>
                    <a:lnTo>
                      <a:pt x="711" y="195"/>
                    </a:lnTo>
                    <a:lnTo>
                      <a:pt x="711" y="195"/>
                    </a:lnTo>
                    <a:lnTo>
                      <a:pt x="711" y="195"/>
                    </a:lnTo>
                    <a:lnTo>
                      <a:pt x="728" y="198"/>
                    </a:lnTo>
                    <a:lnTo>
                      <a:pt x="728" y="198"/>
                    </a:lnTo>
                    <a:lnTo>
                      <a:pt x="727" y="199"/>
                    </a:lnTo>
                    <a:lnTo>
                      <a:pt x="727" y="199"/>
                    </a:lnTo>
                    <a:lnTo>
                      <a:pt x="726" y="200"/>
                    </a:lnTo>
                    <a:lnTo>
                      <a:pt x="732" y="198"/>
                    </a:lnTo>
                    <a:lnTo>
                      <a:pt x="737" y="194"/>
                    </a:lnTo>
                    <a:lnTo>
                      <a:pt x="743" y="192"/>
                    </a:lnTo>
                    <a:lnTo>
                      <a:pt x="744" y="192"/>
                    </a:lnTo>
                    <a:lnTo>
                      <a:pt x="746" y="192"/>
                    </a:lnTo>
                    <a:lnTo>
                      <a:pt x="748" y="194"/>
                    </a:lnTo>
                    <a:lnTo>
                      <a:pt x="749" y="195"/>
                    </a:lnTo>
                    <a:lnTo>
                      <a:pt x="755" y="198"/>
                    </a:lnTo>
                    <a:lnTo>
                      <a:pt x="762" y="201"/>
                    </a:lnTo>
                    <a:lnTo>
                      <a:pt x="762" y="203"/>
                    </a:lnTo>
                    <a:lnTo>
                      <a:pt x="761" y="204"/>
                    </a:lnTo>
                    <a:lnTo>
                      <a:pt x="761" y="204"/>
                    </a:lnTo>
                    <a:lnTo>
                      <a:pt x="762" y="204"/>
                    </a:lnTo>
                    <a:lnTo>
                      <a:pt x="764" y="204"/>
                    </a:lnTo>
                    <a:lnTo>
                      <a:pt x="765" y="203"/>
                    </a:lnTo>
                    <a:lnTo>
                      <a:pt x="767" y="203"/>
                    </a:lnTo>
                    <a:lnTo>
                      <a:pt x="768" y="205"/>
                    </a:lnTo>
                    <a:lnTo>
                      <a:pt x="768" y="206"/>
                    </a:lnTo>
                    <a:lnTo>
                      <a:pt x="769" y="207"/>
                    </a:lnTo>
                    <a:lnTo>
                      <a:pt x="769" y="208"/>
                    </a:lnTo>
                    <a:lnTo>
                      <a:pt x="769" y="209"/>
                    </a:lnTo>
                    <a:lnTo>
                      <a:pt x="770" y="210"/>
                    </a:lnTo>
                    <a:lnTo>
                      <a:pt x="773" y="211"/>
                    </a:lnTo>
                    <a:lnTo>
                      <a:pt x="777" y="210"/>
                    </a:lnTo>
                    <a:lnTo>
                      <a:pt x="780" y="209"/>
                    </a:lnTo>
                    <a:lnTo>
                      <a:pt x="783" y="208"/>
                    </a:lnTo>
                    <a:lnTo>
                      <a:pt x="786" y="208"/>
                    </a:lnTo>
                    <a:lnTo>
                      <a:pt x="789" y="208"/>
                    </a:lnTo>
                    <a:lnTo>
                      <a:pt x="792" y="209"/>
                    </a:lnTo>
                    <a:lnTo>
                      <a:pt x="794" y="212"/>
                    </a:lnTo>
                    <a:lnTo>
                      <a:pt x="795" y="217"/>
                    </a:lnTo>
                    <a:lnTo>
                      <a:pt x="795" y="223"/>
                    </a:lnTo>
                    <a:lnTo>
                      <a:pt x="795" y="225"/>
                    </a:lnTo>
                    <a:lnTo>
                      <a:pt x="793" y="226"/>
                    </a:lnTo>
                    <a:lnTo>
                      <a:pt x="790" y="226"/>
                    </a:lnTo>
                    <a:lnTo>
                      <a:pt x="787" y="225"/>
                    </a:lnTo>
                    <a:lnTo>
                      <a:pt x="783" y="225"/>
                    </a:lnTo>
                    <a:lnTo>
                      <a:pt x="783" y="226"/>
                    </a:lnTo>
                    <a:lnTo>
                      <a:pt x="786" y="232"/>
                    </a:lnTo>
                    <a:lnTo>
                      <a:pt x="789" y="235"/>
                    </a:lnTo>
                    <a:lnTo>
                      <a:pt x="793" y="236"/>
                    </a:lnTo>
                    <a:lnTo>
                      <a:pt x="796" y="236"/>
                    </a:lnTo>
                    <a:lnTo>
                      <a:pt x="805" y="235"/>
                    </a:lnTo>
                    <a:lnTo>
                      <a:pt x="809" y="235"/>
                    </a:lnTo>
                    <a:lnTo>
                      <a:pt x="813" y="237"/>
                    </a:lnTo>
                    <a:lnTo>
                      <a:pt x="817" y="240"/>
                    </a:lnTo>
                    <a:lnTo>
                      <a:pt x="820" y="245"/>
                    </a:lnTo>
                    <a:lnTo>
                      <a:pt x="820" y="249"/>
                    </a:lnTo>
                    <a:lnTo>
                      <a:pt x="818" y="253"/>
                    </a:lnTo>
                    <a:lnTo>
                      <a:pt x="816" y="257"/>
                    </a:lnTo>
                    <a:lnTo>
                      <a:pt x="815" y="261"/>
                    </a:lnTo>
                    <a:lnTo>
                      <a:pt x="816" y="261"/>
                    </a:lnTo>
                    <a:lnTo>
                      <a:pt x="817" y="261"/>
                    </a:lnTo>
                    <a:lnTo>
                      <a:pt x="818" y="260"/>
                    </a:lnTo>
                    <a:lnTo>
                      <a:pt x="819" y="259"/>
                    </a:lnTo>
                    <a:lnTo>
                      <a:pt x="820" y="258"/>
                    </a:lnTo>
                    <a:lnTo>
                      <a:pt x="821" y="257"/>
                    </a:lnTo>
                    <a:lnTo>
                      <a:pt x="822" y="255"/>
                    </a:lnTo>
                    <a:lnTo>
                      <a:pt x="822" y="253"/>
                    </a:lnTo>
                    <a:lnTo>
                      <a:pt x="821" y="250"/>
                    </a:lnTo>
                    <a:lnTo>
                      <a:pt x="821" y="248"/>
                    </a:lnTo>
                    <a:lnTo>
                      <a:pt x="820" y="246"/>
                    </a:lnTo>
                    <a:lnTo>
                      <a:pt x="821" y="245"/>
                    </a:lnTo>
                    <a:lnTo>
                      <a:pt x="822" y="245"/>
                    </a:lnTo>
                    <a:lnTo>
                      <a:pt x="823" y="247"/>
                    </a:lnTo>
                    <a:lnTo>
                      <a:pt x="823" y="249"/>
                    </a:lnTo>
                    <a:lnTo>
                      <a:pt x="823" y="252"/>
                    </a:lnTo>
                    <a:lnTo>
                      <a:pt x="824" y="254"/>
                    </a:lnTo>
                    <a:lnTo>
                      <a:pt x="825" y="254"/>
                    </a:lnTo>
                    <a:lnTo>
                      <a:pt x="825" y="252"/>
                    </a:lnTo>
                    <a:lnTo>
                      <a:pt x="824" y="251"/>
                    </a:lnTo>
                    <a:lnTo>
                      <a:pt x="824" y="250"/>
                    </a:lnTo>
                    <a:lnTo>
                      <a:pt x="824" y="248"/>
                    </a:lnTo>
                    <a:lnTo>
                      <a:pt x="824" y="246"/>
                    </a:lnTo>
                    <a:lnTo>
                      <a:pt x="824" y="246"/>
                    </a:lnTo>
                    <a:lnTo>
                      <a:pt x="827" y="245"/>
                    </a:lnTo>
                    <a:lnTo>
                      <a:pt x="835" y="246"/>
                    </a:lnTo>
                    <a:lnTo>
                      <a:pt x="838" y="246"/>
                    </a:lnTo>
                    <a:lnTo>
                      <a:pt x="840" y="245"/>
                    </a:lnTo>
                    <a:lnTo>
                      <a:pt x="841" y="243"/>
                    </a:lnTo>
                    <a:lnTo>
                      <a:pt x="840" y="241"/>
                    </a:lnTo>
                    <a:lnTo>
                      <a:pt x="839" y="238"/>
                    </a:lnTo>
                    <a:lnTo>
                      <a:pt x="837" y="236"/>
                    </a:lnTo>
                    <a:lnTo>
                      <a:pt x="836" y="233"/>
                    </a:lnTo>
                    <a:lnTo>
                      <a:pt x="836" y="233"/>
                    </a:lnTo>
                    <a:lnTo>
                      <a:pt x="837" y="232"/>
                    </a:lnTo>
                    <a:lnTo>
                      <a:pt x="840" y="232"/>
                    </a:lnTo>
                    <a:lnTo>
                      <a:pt x="841" y="232"/>
                    </a:lnTo>
                    <a:lnTo>
                      <a:pt x="841" y="227"/>
                    </a:lnTo>
                    <a:lnTo>
                      <a:pt x="841" y="223"/>
                    </a:lnTo>
                    <a:lnTo>
                      <a:pt x="841" y="218"/>
                    </a:lnTo>
                    <a:lnTo>
                      <a:pt x="843" y="214"/>
                    </a:lnTo>
                    <a:lnTo>
                      <a:pt x="843" y="214"/>
                    </a:lnTo>
                    <a:lnTo>
                      <a:pt x="844" y="214"/>
                    </a:lnTo>
                    <a:lnTo>
                      <a:pt x="844" y="215"/>
                    </a:lnTo>
                    <a:lnTo>
                      <a:pt x="844" y="216"/>
                    </a:lnTo>
                    <a:lnTo>
                      <a:pt x="845" y="217"/>
                    </a:lnTo>
                    <a:lnTo>
                      <a:pt x="845" y="219"/>
                    </a:lnTo>
                    <a:lnTo>
                      <a:pt x="846" y="220"/>
                    </a:lnTo>
                    <a:lnTo>
                      <a:pt x="847" y="221"/>
                    </a:lnTo>
                    <a:lnTo>
                      <a:pt x="847" y="221"/>
                    </a:lnTo>
                    <a:lnTo>
                      <a:pt x="848" y="221"/>
                    </a:lnTo>
                    <a:lnTo>
                      <a:pt x="849" y="221"/>
                    </a:lnTo>
                    <a:lnTo>
                      <a:pt x="849" y="220"/>
                    </a:lnTo>
                    <a:lnTo>
                      <a:pt x="850" y="220"/>
                    </a:lnTo>
                    <a:lnTo>
                      <a:pt x="850" y="221"/>
                    </a:lnTo>
                    <a:lnTo>
                      <a:pt x="848" y="223"/>
                    </a:lnTo>
                    <a:lnTo>
                      <a:pt x="848" y="223"/>
                    </a:lnTo>
                    <a:lnTo>
                      <a:pt x="851" y="225"/>
                    </a:lnTo>
                    <a:lnTo>
                      <a:pt x="853" y="225"/>
                    </a:lnTo>
                    <a:lnTo>
                      <a:pt x="855" y="223"/>
                    </a:lnTo>
                    <a:lnTo>
                      <a:pt x="857" y="222"/>
                    </a:lnTo>
                    <a:lnTo>
                      <a:pt x="858" y="222"/>
                    </a:lnTo>
                    <a:lnTo>
                      <a:pt x="859" y="223"/>
                    </a:lnTo>
                    <a:lnTo>
                      <a:pt x="861" y="226"/>
                    </a:lnTo>
                    <a:lnTo>
                      <a:pt x="863" y="230"/>
                    </a:lnTo>
                    <a:lnTo>
                      <a:pt x="863" y="232"/>
                    </a:lnTo>
                    <a:lnTo>
                      <a:pt x="862" y="235"/>
                    </a:lnTo>
                    <a:lnTo>
                      <a:pt x="862" y="237"/>
                    </a:lnTo>
                    <a:lnTo>
                      <a:pt x="862" y="240"/>
                    </a:lnTo>
                    <a:lnTo>
                      <a:pt x="864" y="240"/>
                    </a:lnTo>
                    <a:lnTo>
                      <a:pt x="866" y="237"/>
                    </a:lnTo>
                    <a:lnTo>
                      <a:pt x="866" y="236"/>
                    </a:lnTo>
                    <a:lnTo>
                      <a:pt x="868" y="234"/>
                    </a:lnTo>
                    <a:lnTo>
                      <a:pt x="869" y="234"/>
                    </a:lnTo>
                    <a:lnTo>
                      <a:pt x="870" y="234"/>
                    </a:lnTo>
                    <a:lnTo>
                      <a:pt x="870" y="234"/>
                    </a:lnTo>
                    <a:lnTo>
                      <a:pt x="869" y="235"/>
                    </a:lnTo>
                    <a:lnTo>
                      <a:pt x="869" y="236"/>
                    </a:lnTo>
                    <a:lnTo>
                      <a:pt x="868" y="238"/>
                    </a:lnTo>
                    <a:lnTo>
                      <a:pt x="868" y="239"/>
                    </a:lnTo>
                    <a:lnTo>
                      <a:pt x="869" y="239"/>
                    </a:lnTo>
                    <a:lnTo>
                      <a:pt x="872" y="240"/>
                    </a:lnTo>
                    <a:lnTo>
                      <a:pt x="878" y="241"/>
                    </a:lnTo>
                    <a:lnTo>
                      <a:pt x="879" y="242"/>
                    </a:lnTo>
                    <a:lnTo>
                      <a:pt x="882" y="245"/>
                    </a:lnTo>
                    <a:lnTo>
                      <a:pt x="883" y="246"/>
                    </a:lnTo>
                    <a:lnTo>
                      <a:pt x="887" y="250"/>
                    </a:lnTo>
                    <a:lnTo>
                      <a:pt x="890" y="254"/>
                    </a:lnTo>
                    <a:lnTo>
                      <a:pt x="894" y="259"/>
                    </a:lnTo>
                    <a:lnTo>
                      <a:pt x="895" y="263"/>
                    </a:lnTo>
                    <a:lnTo>
                      <a:pt x="895" y="263"/>
                    </a:lnTo>
                    <a:lnTo>
                      <a:pt x="894" y="264"/>
                    </a:lnTo>
                    <a:lnTo>
                      <a:pt x="894" y="264"/>
                    </a:lnTo>
                    <a:lnTo>
                      <a:pt x="893" y="264"/>
                    </a:lnTo>
                    <a:lnTo>
                      <a:pt x="892" y="265"/>
                    </a:lnTo>
                    <a:lnTo>
                      <a:pt x="892" y="265"/>
                    </a:lnTo>
                    <a:lnTo>
                      <a:pt x="892" y="266"/>
                    </a:lnTo>
                    <a:lnTo>
                      <a:pt x="895" y="269"/>
                    </a:lnTo>
                    <a:lnTo>
                      <a:pt x="897" y="271"/>
                    </a:lnTo>
                    <a:lnTo>
                      <a:pt x="903" y="271"/>
                    </a:lnTo>
                    <a:lnTo>
                      <a:pt x="906" y="272"/>
                    </a:lnTo>
                    <a:lnTo>
                      <a:pt x="909" y="274"/>
                    </a:lnTo>
                    <a:lnTo>
                      <a:pt x="911" y="277"/>
                    </a:lnTo>
                    <a:lnTo>
                      <a:pt x="913" y="280"/>
                    </a:lnTo>
                    <a:lnTo>
                      <a:pt x="915" y="283"/>
                    </a:lnTo>
                    <a:lnTo>
                      <a:pt x="918" y="285"/>
                    </a:lnTo>
                    <a:lnTo>
                      <a:pt x="919" y="285"/>
                    </a:lnTo>
                    <a:lnTo>
                      <a:pt x="919" y="285"/>
                    </a:lnTo>
                    <a:lnTo>
                      <a:pt x="919" y="280"/>
                    </a:lnTo>
                    <a:lnTo>
                      <a:pt x="920" y="279"/>
                    </a:lnTo>
                    <a:lnTo>
                      <a:pt x="925" y="277"/>
                    </a:lnTo>
                    <a:lnTo>
                      <a:pt x="930" y="277"/>
                    </a:lnTo>
                    <a:lnTo>
                      <a:pt x="935" y="280"/>
                    </a:lnTo>
                    <a:lnTo>
                      <a:pt x="939" y="283"/>
                    </a:lnTo>
                    <a:lnTo>
                      <a:pt x="943" y="287"/>
                    </a:lnTo>
                    <a:lnTo>
                      <a:pt x="946" y="291"/>
                    </a:lnTo>
                    <a:lnTo>
                      <a:pt x="947" y="293"/>
                    </a:lnTo>
                    <a:lnTo>
                      <a:pt x="946" y="295"/>
                    </a:lnTo>
                    <a:lnTo>
                      <a:pt x="943" y="296"/>
                    </a:lnTo>
                    <a:lnTo>
                      <a:pt x="937" y="300"/>
                    </a:lnTo>
                    <a:lnTo>
                      <a:pt x="934" y="304"/>
                    </a:lnTo>
                    <a:lnTo>
                      <a:pt x="934" y="306"/>
                    </a:lnTo>
                    <a:lnTo>
                      <a:pt x="934" y="310"/>
                    </a:lnTo>
                    <a:lnTo>
                      <a:pt x="935" y="312"/>
                    </a:lnTo>
                    <a:lnTo>
                      <a:pt x="937" y="313"/>
                    </a:lnTo>
                    <a:lnTo>
                      <a:pt x="939" y="312"/>
                    </a:lnTo>
                    <a:lnTo>
                      <a:pt x="941" y="309"/>
                    </a:lnTo>
                    <a:lnTo>
                      <a:pt x="943" y="305"/>
                    </a:lnTo>
                    <a:lnTo>
                      <a:pt x="945" y="302"/>
                    </a:lnTo>
                    <a:lnTo>
                      <a:pt x="949" y="298"/>
                    </a:lnTo>
                    <a:lnTo>
                      <a:pt x="952" y="293"/>
                    </a:lnTo>
                    <a:lnTo>
                      <a:pt x="955" y="297"/>
                    </a:lnTo>
                    <a:lnTo>
                      <a:pt x="959" y="299"/>
                    </a:lnTo>
                    <a:lnTo>
                      <a:pt x="962" y="301"/>
                    </a:lnTo>
                    <a:lnTo>
                      <a:pt x="966" y="301"/>
                    </a:lnTo>
                    <a:lnTo>
                      <a:pt x="971" y="301"/>
                    </a:lnTo>
                    <a:lnTo>
                      <a:pt x="974" y="300"/>
                    </a:lnTo>
                    <a:lnTo>
                      <a:pt x="978" y="300"/>
                    </a:lnTo>
                    <a:lnTo>
                      <a:pt x="979" y="300"/>
                    </a:lnTo>
                    <a:lnTo>
                      <a:pt x="980" y="302"/>
                    </a:lnTo>
                    <a:lnTo>
                      <a:pt x="980" y="303"/>
                    </a:lnTo>
                    <a:lnTo>
                      <a:pt x="981" y="305"/>
                    </a:lnTo>
                    <a:lnTo>
                      <a:pt x="986" y="310"/>
                    </a:lnTo>
                    <a:lnTo>
                      <a:pt x="989" y="315"/>
                    </a:lnTo>
                    <a:lnTo>
                      <a:pt x="988" y="315"/>
                    </a:lnTo>
                    <a:lnTo>
                      <a:pt x="988" y="316"/>
                    </a:lnTo>
                    <a:lnTo>
                      <a:pt x="982" y="324"/>
                    </a:lnTo>
                    <a:lnTo>
                      <a:pt x="976" y="333"/>
                    </a:lnTo>
                    <a:lnTo>
                      <a:pt x="972" y="342"/>
                    </a:lnTo>
                    <a:lnTo>
                      <a:pt x="972" y="344"/>
                    </a:lnTo>
                    <a:lnTo>
                      <a:pt x="974" y="350"/>
                    </a:lnTo>
                    <a:lnTo>
                      <a:pt x="973" y="352"/>
                    </a:lnTo>
                    <a:lnTo>
                      <a:pt x="967" y="359"/>
                    </a:lnTo>
                    <a:lnTo>
                      <a:pt x="960" y="366"/>
                    </a:lnTo>
                    <a:lnTo>
                      <a:pt x="953" y="372"/>
                    </a:lnTo>
                    <a:lnTo>
                      <a:pt x="953" y="372"/>
                    </a:lnTo>
                    <a:lnTo>
                      <a:pt x="953" y="371"/>
                    </a:lnTo>
                    <a:lnTo>
                      <a:pt x="953" y="370"/>
                    </a:lnTo>
                    <a:lnTo>
                      <a:pt x="947" y="370"/>
                    </a:lnTo>
                    <a:lnTo>
                      <a:pt x="940" y="372"/>
                    </a:lnTo>
                    <a:lnTo>
                      <a:pt x="939" y="372"/>
                    </a:lnTo>
                    <a:lnTo>
                      <a:pt x="937" y="374"/>
                    </a:lnTo>
                    <a:lnTo>
                      <a:pt x="935" y="375"/>
                    </a:lnTo>
                    <a:lnTo>
                      <a:pt x="934" y="376"/>
                    </a:lnTo>
                    <a:lnTo>
                      <a:pt x="907" y="382"/>
                    </a:lnTo>
                    <a:lnTo>
                      <a:pt x="906" y="383"/>
                    </a:lnTo>
                    <a:lnTo>
                      <a:pt x="905" y="383"/>
                    </a:lnTo>
                    <a:lnTo>
                      <a:pt x="902" y="384"/>
                    </a:lnTo>
                    <a:lnTo>
                      <a:pt x="899" y="389"/>
                    </a:lnTo>
                    <a:lnTo>
                      <a:pt x="897" y="394"/>
                    </a:lnTo>
                    <a:lnTo>
                      <a:pt x="897" y="397"/>
                    </a:lnTo>
                    <a:lnTo>
                      <a:pt x="898" y="399"/>
                    </a:lnTo>
                    <a:lnTo>
                      <a:pt x="899" y="401"/>
                    </a:lnTo>
                    <a:lnTo>
                      <a:pt x="898" y="404"/>
                    </a:lnTo>
                    <a:lnTo>
                      <a:pt x="896" y="406"/>
                    </a:lnTo>
                    <a:lnTo>
                      <a:pt x="893" y="407"/>
                    </a:lnTo>
                    <a:lnTo>
                      <a:pt x="890" y="408"/>
                    </a:lnTo>
                    <a:lnTo>
                      <a:pt x="888" y="410"/>
                    </a:lnTo>
                    <a:lnTo>
                      <a:pt x="886" y="413"/>
                    </a:lnTo>
                    <a:lnTo>
                      <a:pt x="883" y="419"/>
                    </a:lnTo>
                    <a:lnTo>
                      <a:pt x="880" y="433"/>
                    </a:lnTo>
                    <a:lnTo>
                      <a:pt x="879" y="433"/>
                    </a:lnTo>
                    <a:lnTo>
                      <a:pt x="875" y="443"/>
                    </a:lnTo>
                    <a:lnTo>
                      <a:pt x="872" y="453"/>
                    </a:lnTo>
                    <a:lnTo>
                      <a:pt x="869" y="463"/>
                    </a:lnTo>
                    <a:lnTo>
                      <a:pt x="870" y="464"/>
                    </a:lnTo>
                    <a:lnTo>
                      <a:pt x="872" y="463"/>
                    </a:lnTo>
                    <a:lnTo>
                      <a:pt x="874" y="461"/>
                    </a:lnTo>
                    <a:lnTo>
                      <a:pt x="876" y="458"/>
                    </a:lnTo>
                    <a:lnTo>
                      <a:pt x="878" y="456"/>
                    </a:lnTo>
                    <a:lnTo>
                      <a:pt x="880" y="451"/>
                    </a:lnTo>
                    <a:lnTo>
                      <a:pt x="882" y="446"/>
                    </a:lnTo>
                    <a:lnTo>
                      <a:pt x="883" y="440"/>
                    </a:lnTo>
                    <a:lnTo>
                      <a:pt x="884" y="435"/>
                    </a:lnTo>
                    <a:lnTo>
                      <a:pt x="887" y="429"/>
                    </a:lnTo>
                    <a:lnTo>
                      <a:pt x="891" y="423"/>
                    </a:lnTo>
                    <a:lnTo>
                      <a:pt x="896" y="416"/>
                    </a:lnTo>
                    <a:lnTo>
                      <a:pt x="902" y="411"/>
                    </a:lnTo>
                    <a:lnTo>
                      <a:pt x="908" y="406"/>
                    </a:lnTo>
                    <a:lnTo>
                      <a:pt x="915" y="402"/>
                    </a:lnTo>
                    <a:lnTo>
                      <a:pt x="922" y="399"/>
                    </a:lnTo>
                    <a:lnTo>
                      <a:pt x="929" y="399"/>
                    </a:lnTo>
                    <a:lnTo>
                      <a:pt x="935" y="401"/>
                    </a:lnTo>
                    <a:lnTo>
                      <a:pt x="938" y="404"/>
                    </a:lnTo>
                    <a:lnTo>
                      <a:pt x="939" y="407"/>
                    </a:lnTo>
                    <a:lnTo>
                      <a:pt x="939" y="410"/>
                    </a:lnTo>
                    <a:lnTo>
                      <a:pt x="938" y="414"/>
                    </a:lnTo>
                    <a:lnTo>
                      <a:pt x="936" y="417"/>
                    </a:lnTo>
                    <a:lnTo>
                      <a:pt x="934" y="420"/>
                    </a:lnTo>
                    <a:lnTo>
                      <a:pt x="932" y="422"/>
                    </a:lnTo>
                    <a:lnTo>
                      <a:pt x="930" y="422"/>
                    </a:lnTo>
                    <a:lnTo>
                      <a:pt x="928" y="421"/>
                    </a:lnTo>
                    <a:lnTo>
                      <a:pt x="925" y="420"/>
                    </a:lnTo>
                    <a:lnTo>
                      <a:pt x="923" y="420"/>
                    </a:lnTo>
                    <a:lnTo>
                      <a:pt x="920" y="421"/>
                    </a:lnTo>
                    <a:lnTo>
                      <a:pt x="917" y="422"/>
                    </a:lnTo>
                    <a:lnTo>
                      <a:pt x="915" y="424"/>
                    </a:lnTo>
                    <a:lnTo>
                      <a:pt x="914" y="427"/>
                    </a:lnTo>
                    <a:lnTo>
                      <a:pt x="916" y="428"/>
                    </a:lnTo>
                    <a:lnTo>
                      <a:pt x="918" y="427"/>
                    </a:lnTo>
                    <a:lnTo>
                      <a:pt x="921" y="426"/>
                    </a:lnTo>
                    <a:lnTo>
                      <a:pt x="924" y="425"/>
                    </a:lnTo>
                    <a:lnTo>
                      <a:pt x="926" y="425"/>
                    </a:lnTo>
                    <a:lnTo>
                      <a:pt x="930" y="428"/>
                    </a:lnTo>
                    <a:lnTo>
                      <a:pt x="932" y="432"/>
                    </a:lnTo>
                    <a:lnTo>
                      <a:pt x="935" y="436"/>
                    </a:lnTo>
                    <a:lnTo>
                      <a:pt x="938" y="439"/>
                    </a:lnTo>
                    <a:lnTo>
                      <a:pt x="941" y="438"/>
                    </a:lnTo>
                    <a:lnTo>
                      <a:pt x="943" y="437"/>
                    </a:lnTo>
                    <a:lnTo>
                      <a:pt x="944" y="437"/>
                    </a:lnTo>
                    <a:lnTo>
                      <a:pt x="949" y="441"/>
                    </a:lnTo>
                    <a:lnTo>
                      <a:pt x="951" y="445"/>
                    </a:lnTo>
                    <a:lnTo>
                      <a:pt x="951" y="448"/>
                    </a:lnTo>
                    <a:lnTo>
                      <a:pt x="951" y="449"/>
                    </a:lnTo>
                    <a:lnTo>
                      <a:pt x="951" y="451"/>
                    </a:lnTo>
                    <a:lnTo>
                      <a:pt x="951" y="452"/>
                    </a:lnTo>
                    <a:lnTo>
                      <a:pt x="951" y="452"/>
                    </a:lnTo>
                    <a:lnTo>
                      <a:pt x="953" y="453"/>
                    </a:lnTo>
                    <a:lnTo>
                      <a:pt x="957" y="454"/>
                    </a:lnTo>
                    <a:lnTo>
                      <a:pt x="955" y="454"/>
                    </a:lnTo>
                    <a:lnTo>
                      <a:pt x="953" y="455"/>
                    </a:lnTo>
                    <a:lnTo>
                      <a:pt x="952" y="455"/>
                    </a:lnTo>
                    <a:lnTo>
                      <a:pt x="950" y="457"/>
                    </a:lnTo>
                    <a:lnTo>
                      <a:pt x="949" y="460"/>
                    </a:lnTo>
                    <a:lnTo>
                      <a:pt x="948" y="463"/>
                    </a:lnTo>
                    <a:lnTo>
                      <a:pt x="948" y="467"/>
                    </a:lnTo>
                    <a:lnTo>
                      <a:pt x="948" y="471"/>
                    </a:lnTo>
                    <a:lnTo>
                      <a:pt x="947" y="474"/>
                    </a:lnTo>
                    <a:lnTo>
                      <a:pt x="946" y="475"/>
                    </a:lnTo>
                    <a:lnTo>
                      <a:pt x="941" y="475"/>
                    </a:lnTo>
                    <a:lnTo>
                      <a:pt x="938" y="476"/>
                    </a:lnTo>
                    <a:lnTo>
                      <a:pt x="935" y="477"/>
                    </a:lnTo>
                    <a:lnTo>
                      <a:pt x="932" y="478"/>
                    </a:lnTo>
                    <a:lnTo>
                      <a:pt x="930" y="481"/>
                    </a:lnTo>
                    <a:lnTo>
                      <a:pt x="930" y="483"/>
                    </a:lnTo>
                    <a:lnTo>
                      <a:pt x="931" y="485"/>
                    </a:lnTo>
                    <a:lnTo>
                      <a:pt x="933" y="488"/>
                    </a:lnTo>
                    <a:lnTo>
                      <a:pt x="933" y="490"/>
                    </a:lnTo>
                    <a:lnTo>
                      <a:pt x="932" y="494"/>
                    </a:lnTo>
                    <a:lnTo>
                      <a:pt x="929" y="497"/>
                    </a:lnTo>
                    <a:lnTo>
                      <a:pt x="925" y="499"/>
                    </a:lnTo>
                    <a:lnTo>
                      <a:pt x="923" y="499"/>
                    </a:lnTo>
                    <a:lnTo>
                      <a:pt x="922" y="498"/>
                    </a:lnTo>
                    <a:lnTo>
                      <a:pt x="920" y="497"/>
                    </a:lnTo>
                    <a:lnTo>
                      <a:pt x="919" y="497"/>
                    </a:lnTo>
                    <a:lnTo>
                      <a:pt x="919" y="498"/>
                    </a:lnTo>
                    <a:lnTo>
                      <a:pt x="917" y="501"/>
                    </a:lnTo>
                    <a:lnTo>
                      <a:pt x="915" y="507"/>
                    </a:lnTo>
                    <a:lnTo>
                      <a:pt x="914" y="509"/>
                    </a:lnTo>
                    <a:lnTo>
                      <a:pt x="912" y="510"/>
                    </a:lnTo>
                    <a:lnTo>
                      <a:pt x="910" y="510"/>
                    </a:lnTo>
                    <a:lnTo>
                      <a:pt x="909" y="510"/>
                    </a:lnTo>
                    <a:lnTo>
                      <a:pt x="908" y="510"/>
                    </a:lnTo>
                    <a:lnTo>
                      <a:pt x="907" y="511"/>
                    </a:lnTo>
                    <a:lnTo>
                      <a:pt x="906" y="511"/>
                    </a:lnTo>
                    <a:lnTo>
                      <a:pt x="906" y="512"/>
                    </a:lnTo>
                    <a:lnTo>
                      <a:pt x="907" y="513"/>
                    </a:lnTo>
                    <a:lnTo>
                      <a:pt x="907" y="516"/>
                    </a:lnTo>
                    <a:lnTo>
                      <a:pt x="905" y="521"/>
                    </a:lnTo>
                    <a:lnTo>
                      <a:pt x="900" y="531"/>
                    </a:lnTo>
                    <a:lnTo>
                      <a:pt x="898" y="535"/>
                    </a:lnTo>
                    <a:lnTo>
                      <a:pt x="898" y="540"/>
                    </a:lnTo>
                    <a:lnTo>
                      <a:pt x="900" y="546"/>
                    </a:lnTo>
                    <a:lnTo>
                      <a:pt x="900" y="547"/>
                    </a:lnTo>
                    <a:lnTo>
                      <a:pt x="901" y="547"/>
                    </a:lnTo>
                    <a:lnTo>
                      <a:pt x="902" y="547"/>
                    </a:lnTo>
                    <a:lnTo>
                      <a:pt x="903" y="548"/>
                    </a:lnTo>
                    <a:lnTo>
                      <a:pt x="904" y="549"/>
                    </a:lnTo>
                    <a:lnTo>
                      <a:pt x="904" y="549"/>
                    </a:lnTo>
                    <a:lnTo>
                      <a:pt x="901" y="559"/>
                    </a:lnTo>
                    <a:lnTo>
                      <a:pt x="898" y="565"/>
                    </a:lnTo>
                    <a:lnTo>
                      <a:pt x="895" y="568"/>
                    </a:lnTo>
                    <a:lnTo>
                      <a:pt x="892" y="571"/>
                    </a:lnTo>
                    <a:lnTo>
                      <a:pt x="890" y="571"/>
                    </a:lnTo>
                    <a:lnTo>
                      <a:pt x="886" y="572"/>
                    </a:lnTo>
                    <a:lnTo>
                      <a:pt x="882" y="573"/>
                    </a:lnTo>
                    <a:lnTo>
                      <a:pt x="879" y="574"/>
                    </a:lnTo>
                    <a:lnTo>
                      <a:pt x="875" y="577"/>
                    </a:lnTo>
                    <a:lnTo>
                      <a:pt x="870" y="582"/>
                    </a:lnTo>
                    <a:lnTo>
                      <a:pt x="866" y="588"/>
                    </a:lnTo>
                    <a:lnTo>
                      <a:pt x="863" y="594"/>
                    </a:lnTo>
                    <a:lnTo>
                      <a:pt x="863" y="594"/>
                    </a:lnTo>
                    <a:lnTo>
                      <a:pt x="868" y="594"/>
                    </a:lnTo>
                    <a:lnTo>
                      <a:pt x="868" y="595"/>
                    </a:lnTo>
                    <a:lnTo>
                      <a:pt x="869" y="600"/>
                    </a:lnTo>
                    <a:lnTo>
                      <a:pt x="869" y="606"/>
                    </a:lnTo>
                    <a:lnTo>
                      <a:pt x="868" y="613"/>
                    </a:lnTo>
                    <a:lnTo>
                      <a:pt x="867" y="619"/>
                    </a:lnTo>
                    <a:lnTo>
                      <a:pt x="865" y="624"/>
                    </a:lnTo>
                    <a:lnTo>
                      <a:pt x="862" y="627"/>
                    </a:lnTo>
                    <a:lnTo>
                      <a:pt x="855" y="629"/>
                    </a:lnTo>
                    <a:lnTo>
                      <a:pt x="858" y="631"/>
                    </a:lnTo>
                    <a:lnTo>
                      <a:pt x="860" y="634"/>
                    </a:lnTo>
                    <a:lnTo>
                      <a:pt x="861" y="637"/>
                    </a:lnTo>
                    <a:lnTo>
                      <a:pt x="861" y="641"/>
                    </a:lnTo>
                    <a:lnTo>
                      <a:pt x="860" y="644"/>
                    </a:lnTo>
                    <a:lnTo>
                      <a:pt x="858" y="647"/>
                    </a:lnTo>
                    <a:lnTo>
                      <a:pt x="857" y="654"/>
                    </a:lnTo>
                    <a:lnTo>
                      <a:pt x="854" y="663"/>
                    </a:lnTo>
                    <a:lnTo>
                      <a:pt x="853" y="666"/>
                    </a:lnTo>
                    <a:lnTo>
                      <a:pt x="853" y="667"/>
                    </a:lnTo>
                    <a:lnTo>
                      <a:pt x="849" y="661"/>
                    </a:lnTo>
                    <a:lnTo>
                      <a:pt x="846" y="654"/>
                    </a:lnTo>
                    <a:lnTo>
                      <a:pt x="844" y="647"/>
                    </a:lnTo>
                    <a:lnTo>
                      <a:pt x="843" y="640"/>
                    </a:lnTo>
                    <a:lnTo>
                      <a:pt x="843" y="640"/>
                    </a:lnTo>
                    <a:lnTo>
                      <a:pt x="844" y="639"/>
                    </a:lnTo>
                    <a:lnTo>
                      <a:pt x="845" y="639"/>
                    </a:lnTo>
                    <a:lnTo>
                      <a:pt x="846" y="639"/>
                    </a:lnTo>
                    <a:lnTo>
                      <a:pt x="847" y="637"/>
                    </a:lnTo>
                    <a:lnTo>
                      <a:pt x="847" y="637"/>
                    </a:lnTo>
                    <a:lnTo>
                      <a:pt x="844" y="634"/>
                    </a:lnTo>
                    <a:lnTo>
                      <a:pt x="837" y="628"/>
                    </a:lnTo>
                    <a:lnTo>
                      <a:pt x="837" y="629"/>
                    </a:lnTo>
                    <a:lnTo>
                      <a:pt x="838" y="630"/>
                    </a:lnTo>
                    <a:lnTo>
                      <a:pt x="840" y="636"/>
                    </a:lnTo>
                    <a:lnTo>
                      <a:pt x="841" y="643"/>
                    </a:lnTo>
                    <a:lnTo>
                      <a:pt x="842" y="644"/>
                    </a:lnTo>
                    <a:lnTo>
                      <a:pt x="843" y="645"/>
                    </a:lnTo>
                    <a:lnTo>
                      <a:pt x="844" y="648"/>
                    </a:lnTo>
                    <a:lnTo>
                      <a:pt x="844" y="649"/>
                    </a:lnTo>
                    <a:lnTo>
                      <a:pt x="844" y="649"/>
                    </a:lnTo>
                    <a:lnTo>
                      <a:pt x="840" y="649"/>
                    </a:lnTo>
                    <a:lnTo>
                      <a:pt x="837" y="649"/>
                    </a:lnTo>
                    <a:lnTo>
                      <a:pt x="839" y="654"/>
                    </a:lnTo>
                    <a:lnTo>
                      <a:pt x="842" y="658"/>
                    </a:lnTo>
                    <a:lnTo>
                      <a:pt x="843" y="659"/>
                    </a:lnTo>
                    <a:lnTo>
                      <a:pt x="846" y="659"/>
                    </a:lnTo>
                    <a:lnTo>
                      <a:pt x="843" y="660"/>
                    </a:lnTo>
                    <a:lnTo>
                      <a:pt x="840" y="661"/>
                    </a:lnTo>
                    <a:lnTo>
                      <a:pt x="836" y="662"/>
                    </a:lnTo>
                    <a:lnTo>
                      <a:pt x="833" y="663"/>
                    </a:lnTo>
                    <a:lnTo>
                      <a:pt x="832" y="665"/>
                    </a:lnTo>
                    <a:lnTo>
                      <a:pt x="832" y="667"/>
                    </a:lnTo>
                    <a:lnTo>
                      <a:pt x="835" y="671"/>
                    </a:lnTo>
                    <a:lnTo>
                      <a:pt x="840" y="672"/>
                    </a:lnTo>
                    <a:lnTo>
                      <a:pt x="845" y="674"/>
                    </a:lnTo>
                    <a:lnTo>
                      <a:pt x="851" y="675"/>
                    </a:lnTo>
                    <a:lnTo>
                      <a:pt x="855" y="677"/>
                    </a:lnTo>
                    <a:lnTo>
                      <a:pt x="857" y="680"/>
                    </a:lnTo>
                    <a:lnTo>
                      <a:pt x="859" y="683"/>
                    </a:lnTo>
                    <a:lnTo>
                      <a:pt x="860" y="686"/>
                    </a:lnTo>
                    <a:lnTo>
                      <a:pt x="859" y="688"/>
                    </a:lnTo>
                    <a:lnTo>
                      <a:pt x="857" y="690"/>
                    </a:lnTo>
                    <a:lnTo>
                      <a:pt x="848" y="691"/>
                    </a:lnTo>
                    <a:lnTo>
                      <a:pt x="845" y="693"/>
                    </a:lnTo>
                    <a:lnTo>
                      <a:pt x="845" y="694"/>
                    </a:lnTo>
                    <a:lnTo>
                      <a:pt x="846" y="694"/>
                    </a:lnTo>
                    <a:lnTo>
                      <a:pt x="848" y="693"/>
                    </a:lnTo>
                    <a:lnTo>
                      <a:pt x="851" y="692"/>
                    </a:lnTo>
                    <a:lnTo>
                      <a:pt x="854" y="691"/>
                    </a:lnTo>
                    <a:lnTo>
                      <a:pt x="856" y="691"/>
                    </a:lnTo>
                    <a:lnTo>
                      <a:pt x="858" y="692"/>
                    </a:lnTo>
                    <a:lnTo>
                      <a:pt x="860" y="694"/>
                    </a:lnTo>
                    <a:lnTo>
                      <a:pt x="861" y="695"/>
                    </a:lnTo>
                    <a:lnTo>
                      <a:pt x="861" y="697"/>
                    </a:lnTo>
                    <a:lnTo>
                      <a:pt x="860" y="700"/>
                    </a:lnTo>
                    <a:lnTo>
                      <a:pt x="858" y="703"/>
                    </a:lnTo>
                    <a:lnTo>
                      <a:pt x="856" y="704"/>
                    </a:lnTo>
                    <a:lnTo>
                      <a:pt x="855" y="704"/>
                    </a:lnTo>
                    <a:lnTo>
                      <a:pt x="854" y="704"/>
                    </a:lnTo>
                    <a:lnTo>
                      <a:pt x="853" y="705"/>
                    </a:lnTo>
                    <a:lnTo>
                      <a:pt x="852" y="705"/>
                    </a:lnTo>
                    <a:lnTo>
                      <a:pt x="851" y="706"/>
                    </a:lnTo>
                    <a:lnTo>
                      <a:pt x="852" y="707"/>
                    </a:lnTo>
                    <a:lnTo>
                      <a:pt x="852" y="709"/>
                    </a:lnTo>
                    <a:lnTo>
                      <a:pt x="854" y="711"/>
                    </a:lnTo>
                    <a:lnTo>
                      <a:pt x="855" y="713"/>
                    </a:lnTo>
                    <a:lnTo>
                      <a:pt x="855" y="714"/>
                    </a:lnTo>
                    <a:lnTo>
                      <a:pt x="851" y="718"/>
                    </a:lnTo>
                    <a:lnTo>
                      <a:pt x="846" y="721"/>
                    </a:lnTo>
                    <a:lnTo>
                      <a:pt x="840" y="723"/>
                    </a:lnTo>
                    <a:lnTo>
                      <a:pt x="840" y="723"/>
                    </a:lnTo>
                    <a:lnTo>
                      <a:pt x="839" y="723"/>
                    </a:lnTo>
                    <a:lnTo>
                      <a:pt x="839" y="722"/>
                    </a:lnTo>
                    <a:lnTo>
                      <a:pt x="839" y="720"/>
                    </a:lnTo>
                    <a:lnTo>
                      <a:pt x="838" y="720"/>
                    </a:lnTo>
                    <a:lnTo>
                      <a:pt x="838" y="719"/>
                    </a:lnTo>
                    <a:lnTo>
                      <a:pt x="838" y="719"/>
                    </a:lnTo>
                    <a:lnTo>
                      <a:pt x="833" y="726"/>
                    </a:lnTo>
                    <a:lnTo>
                      <a:pt x="828" y="733"/>
                    </a:lnTo>
                    <a:lnTo>
                      <a:pt x="823" y="741"/>
                    </a:lnTo>
                    <a:lnTo>
                      <a:pt x="821" y="742"/>
                    </a:lnTo>
                    <a:lnTo>
                      <a:pt x="820" y="744"/>
                    </a:lnTo>
                    <a:lnTo>
                      <a:pt x="819" y="745"/>
                    </a:lnTo>
                    <a:lnTo>
                      <a:pt x="818" y="746"/>
                    </a:lnTo>
                    <a:lnTo>
                      <a:pt x="815" y="753"/>
                    </a:lnTo>
                    <a:lnTo>
                      <a:pt x="815" y="756"/>
                    </a:lnTo>
                    <a:lnTo>
                      <a:pt x="814" y="757"/>
                    </a:lnTo>
                    <a:lnTo>
                      <a:pt x="812" y="760"/>
                    </a:lnTo>
                    <a:lnTo>
                      <a:pt x="807" y="766"/>
                    </a:lnTo>
                    <a:lnTo>
                      <a:pt x="803" y="770"/>
                    </a:lnTo>
                    <a:lnTo>
                      <a:pt x="800" y="771"/>
                    </a:lnTo>
                    <a:lnTo>
                      <a:pt x="797" y="772"/>
                    </a:lnTo>
                    <a:lnTo>
                      <a:pt x="794" y="772"/>
                    </a:lnTo>
                    <a:lnTo>
                      <a:pt x="792" y="773"/>
                    </a:lnTo>
                    <a:lnTo>
                      <a:pt x="791" y="776"/>
                    </a:lnTo>
                    <a:lnTo>
                      <a:pt x="790" y="779"/>
                    </a:lnTo>
                    <a:lnTo>
                      <a:pt x="790" y="782"/>
                    </a:lnTo>
                    <a:lnTo>
                      <a:pt x="789" y="784"/>
                    </a:lnTo>
                    <a:lnTo>
                      <a:pt x="787" y="788"/>
                    </a:lnTo>
                    <a:lnTo>
                      <a:pt x="785" y="789"/>
                    </a:lnTo>
                    <a:lnTo>
                      <a:pt x="784" y="791"/>
                    </a:lnTo>
                    <a:lnTo>
                      <a:pt x="783" y="791"/>
                    </a:lnTo>
                    <a:lnTo>
                      <a:pt x="782" y="792"/>
                    </a:lnTo>
                    <a:lnTo>
                      <a:pt x="781" y="794"/>
                    </a:lnTo>
                    <a:lnTo>
                      <a:pt x="781" y="799"/>
                    </a:lnTo>
                    <a:lnTo>
                      <a:pt x="781" y="809"/>
                    </a:lnTo>
                    <a:lnTo>
                      <a:pt x="783" y="818"/>
                    </a:lnTo>
                    <a:lnTo>
                      <a:pt x="787" y="827"/>
                    </a:lnTo>
                    <a:lnTo>
                      <a:pt x="791" y="836"/>
                    </a:lnTo>
                    <a:lnTo>
                      <a:pt x="795" y="844"/>
                    </a:lnTo>
                    <a:lnTo>
                      <a:pt x="800" y="850"/>
                    </a:lnTo>
                    <a:lnTo>
                      <a:pt x="803" y="855"/>
                    </a:lnTo>
                    <a:lnTo>
                      <a:pt x="804" y="858"/>
                    </a:lnTo>
                    <a:lnTo>
                      <a:pt x="806" y="864"/>
                    </a:lnTo>
                    <a:lnTo>
                      <a:pt x="807" y="866"/>
                    </a:lnTo>
                    <a:lnTo>
                      <a:pt x="807" y="868"/>
                    </a:lnTo>
                    <a:lnTo>
                      <a:pt x="806" y="867"/>
                    </a:lnTo>
                    <a:lnTo>
                      <a:pt x="804" y="866"/>
                    </a:lnTo>
                    <a:lnTo>
                      <a:pt x="806" y="869"/>
                    </a:lnTo>
                    <a:lnTo>
                      <a:pt x="807" y="871"/>
                    </a:lnTo>
                    <a:lnTo>
                      <a:pt x="811" y="878"/>
                    </a:lnTo>
                    <a:lnTo>
                      <a:pt x="814" y="885"/>
                    </a:lnTo>
                    <a:lnTo>
                      <a:pt x="816" y="892"/>
                    </a:lnTo>
                    <a:lnTo>
                      <a:pt x="816" y="899"/>
                    </a:lnTo>
                    <a:lnTo>
                      <a:pt x="816" y="907"/>
                    </a:lnTo>
                    <a:lnTo>
                      <a:pt x="815" y="915"/>
                    </a:lnTo>
                    <a:lnTo>
                      <a:pt x="814" y="918"/>
                    </a:lnTo>
                    <a:lnTo>
                      <a:pt x="811" y="921"/>
                    </a:lnTo>
                    <a:lnTo>
                      <a:pt x="808" y="923"/>
                    </a:lnTo>
                    <a:lnTo>
                      <a:pt x="804" y="924"/>
                    </a:lnTo>
                    <a:lnTo>
                      <a:pt x="800" y="924"/>
                    </a:lnTo>
                    <a:lnTo>
                      <a:pt x="798" y="923"/>
                    </a:lnTo>
                    <a:lnTo>
                      <a:pt x="798" y="923"/>
                    </a:lnTo>
                    <a:lnTo>
                      <a:pt x="798" y="921"/>
                    </a:lnTo>
                    <a:lnTo>
                      <a:pt x="798" y="920"/>
                    </a:lnTo>
                    <a:lnTo>
                      <a:pt x="800" y="920"/>
                    </a:lnTo>
                    <a:lnTo>
                      <a:pt x="801" y="920"/>
                    </a:lnTo>
                    <a:lnTo>
                      <a:pt x="802" y="921"/>
                    </a:lnTo>
                    <a:lnTo>
                      <a:pt x="802" y="921"/>
                    </a:lnTo>
                    <a:lnTo>
                      <a:pt x="798" y="918"/>
                    </a:lnTo>
                    <a:lnTo>
                      <a:pt x="793" y="915"/>
                    </a:lnTo>
                    <a:lnTo>
                      <a:pt x="789" y="912"/>
                    </a:lnTo>
                    <a:lnTo>
                      <a:pt x="786" y="909"/>
                    </a:lnTo>
                    <a:lnTo>
                      <a:pt x="782" y="905"/>
                    </a:lnTo>
                    <a:lnTo>
                      <a:pt x="781" y="899"/>
                    </a:lnTo>
                    <a:lnTo>
                      <a:pt x="781" y="898"/>
                    </a:lnTo>
                    <a:lnTo>
                      <a:pt x="780" y="898"/>
                    </a:lnTo>
                    <a:lnTo>
                      <a:pt x="780" y="896"/>
                    </a:lnTo>
                    <a:lnTo>
                      <a:pt x="779" y="896"/>
                    </a:lnTo>
                    <a:lnTo>
                      <a:pt x="779" y="895"/>
                    </a:lnTo>
                    <a:lnTo>
                      <a:pt x="768" y="884"/>
                    </a:lnTo>
                    <a:lnTo>
                      <a:pt x="766" y="880"/>
                    </a:lnTo>
                    <a:lnTo>
                      <a:pt x="766" y="879"/>
                    </a:lnTo>
                    <a:lnTo>
                      <a:pt x="767" y="878"/>
                    </a:lnTo>
                    <a:lnTo>
                      <a:pt x="768" y="878"/>
                    </a:lnTo>
                    <a:lnTo>
                      <a:pt x="769" y="877"/>
                    </a:lnTo>
                    <a:lnTo>
                      <a:pt x="770" y="876"/>
                    </a:lnTo>
                    <a:lnTo>
                      <a:pt x="772" y="875"/>
                    </a:lnTo>
                    <a:lnTo>
                      <a:pt x="772" y="874"/>
                    </a:lnTo>
                    <a:lnTo>
                      <a:pt x="770" y="873"/>
                    </a:lnTo>
                    <a:lnTo>
                      <a:pt x="768" y="873"/>
                    </a:lnTo>
                    <a:lnTo>
                      <a:pt x="766" y="874"/>
                    </a:lnTo>
                    <a:lnTo>
                      <a:pt x="764" y="874"/>
                    </a:lnTo>
                    <a:lnTo>
                      <a:pt x="763" y="873"/>
                    </a:lnTo>
                    <a:lnTo>
                      <a:pt x="763" y="872"/>
                    </a:lnTo>
                    <a:lnTo>
                      <a:pt x="764" y="871"/>
                    </a:lnTo>
                    <a:lnTo>
                      <a:pt x="765" y="870"/>
                    </a:lnTo>
                    <a:lnTo>
                      <a:pt x="765" y="869"/>
                    </a:lnTo>
                    <a:lnTo>
                      <a:pt x="766" y="861"/>
                    </a:lnTo>
                    <a:lnTo>
                      <a:pt x="766" y="852"/>
                    </a:lnTo>
                    <a:lnTo>
                      <a:pt x="765" y="849"/>
                    </a:lnTo>
                    <a:lnTo>
                      <a:pt x="764" y="848"/>
                    </a:lnTo>
                    <a:lnTo>
                      <a:pt x="762" y="847"/>
                    </a:lnTo>
                    <a:lnTo>
                      <a:pt x="760" y="847"/>
                    </a:lnTo>
                    <a:lnTo>
                      <a:pt x="758" y="847"/>
                    </a:lnTo>
                    <a:lnTo>
                      <a:pt x="756" y="845"/>
                    </a:lnTo>
                    <a:lnTo>
                      <a:pt x="746" y="834"/>
                    </a:lnTo>
                    <a:lnTo>
                      <a:pt x="741" y="830"/>
                    </a:lnTo>
                    <a:lnTo>
                      <a:pt x="739" y="830"/>
                    </a:lnTo>
                    <a:lnTo>
                      <a:pt x="734" y="833"/>
                    </a:lnTo>
                    <a:lnTo>
                      <a:pt x="728" y="836"/>
                    </a:lnTo>
                    <a:lnTo>
                      <a:pt x="722" y="839"/>
                    </a:lnTo>
                    <a:lnTo>
                      <a:pt x="717" y="841"/>
                    </a:lnTo>
                    <a:lnTo>
                      <a:pt x="716" y="841"/>
                    </a:lnTo>
                    <a:lnTo>
                      <a:pt x="716" y="837"/>
                    </a:lnTo>
                    <a:lnTo>
                      <a:pt x="715" y="836"/>
                    </a:lnTo>
                    <a:lnTo>
                      <a:pt x="713" y="835"/>
                    </a:lnTo>
                    <a:lnTo>
                      <a:pt x="712" y="834"/>
                    </a:lnTo>
                    <a:lnTo>
                      <a:pt x="711" y="834"/>
                    </a:lnTo>
                    <a:lnTo>
                      <a:pt x="710" y="833"/>
                    </a:lnTo>
                    <a:lnTo>
                      <a:pt x="709" y="832"/>
                    </a:lnTo>
                    <a:lnTo>
                      <a:pt x="709" y="831"/>
                    </a:lnTo>
                    <a:lnTo>
                      <a:pt x="710" y="830"/>
                    </a:lnTo>
                    <a:lnTo>
                      <a:pt x="711" y="829"/>
                    </a:lnTo>
                    <a:lnTo>
                      <a:pt x="712" y="829"/>
                    </a:lnTo>
                    <a:lnTo>
                      <a:pt x="712" y="829"/>
                    </a:lnTo>
                    <a:lnTo>
                      <a:pt x="706" y="828"/>
                    </a:lnTo>
                    <a:lnTo>
                      <a:pt x="701" y="829"/>
                    </a:lnTo>
                    <a:lnTo>
                      <a:pt x="695" y="828"/>
                    </a:lnTo>
                    <a:lnTo>
                      <a:pt x="694" y="828"/>
                    </a:lnTo>
                    <a:lnTo>
                      <a:pt x="695" y="827"/>
                    </a:lnTo>
                    <a:lnTo>
                      <a:pt x="696" y="827"/>
                    </a:lnTo>
                    <a:lnTo>
                      <a:pt x="697" y="827"/>
                    </a:lnTo>
                    <a:lnTo>
                      <a:pt x="699" y="826"/>
                    </a:lnTo>
                    <a:lnTo>
                      <a:pt x="700" y="826"/>
                    </a:lnTo>
                    <a:lnTo>
                      <a:pt x="701" y="826"/>
                    </a:lnTo>
                    <a:lnTo>
                      <a:pt x="692" y="828"/>
                    </a:lnTo>
                    <a:lnTo>
                      <a:pt x="683" y="830"/>
                    </a:lnTo>
                    <a:lnTo>
                      <a:pt x="681" y="831"/>
                    </a:lnTo>
                    <a:lnTo>
                      <a:pt x="680" y="832"/>
                    </a:lnTo>
                    <a:lnTo>
                      <a:pt x="678" y="833"/>
                    </a:lnTo>
                    <a:lnTo>
                      <a:pt x="669" y="834"/>
                    </a:lnTo>
                    <a:lnTo>
                      <a:pt x="661" y="835"/>
                    </a:lnTo>
                    <a:lnTo>
                      <a:pt x="652" y="837"/>
                    </a:lnTo>
                    <a:lnTo>
                      <a:pt x="645" y="839"/>
                    </a:lnTo>
                    <a:lnTo>
                      <a:pt x="644" y="841"/>
                    </a:lnTo>
                    <a:lnTo>
                      <a:pt x="644" y="846"/>
                    </a:lnTo>
                    <a:lnTo>
                      <a:pt x="643" y="848"/>
                    </a:lnTo>
                    <a:lnTo>
                      <a:pt x="642" y="849"/>
                    </a:lnTo>
                    <a:lnTo>
                      <a:pt x="640" y="850"/>
                    </a:lnTo>
                    <a:lnTo>
                      <a:pt x="639" y="851"/>
                    </a:lnTo>
                    <a:lnTo>
                      <a:pt x="637" y="851"/>
                    </a:lnTo>
                    <a:lnTo>
                      <a:pt x="636" y="851"/>
                    </a:lnTo>
                    <a:lnTo>
                      <a:pt x="632" y="849"/>
                    </a:lnTo>
                    <a:lnTo>
                      <a:pt x="631" y="849"/>
                    </a:lnTo>
                    <a:lnTo>
                      <a:pt x="630" y="850"/>
                    </a:lnTo>
                    <a:lnTo>
                      <a:pt x="630" y="851"/>
                    </a:lnTo>
                    <a:lnTo>
                      <a:pt x="633" y="854"/>
                    </a:lnTo>
                    <a:lnTo>
                      <a:pt x="633" y="856"/>
                    </a:lnTo>
                    <a:lnTo>
                      <a:pt x="633" y="857"/>
                    </a:lnTo>
                    <a:lnTo>
                      <a:pt x="631" y="860"/>
                    </a:lnTo>
                    <a:lnTo>
                      <a:pt x="630" y="860"/>
                    </a:lnTo>
                    <a:lnTo>
                      <a:pt x="629" y="858"/>
                    </a:lnTo>
                    <a:lnTo>
                      <a:pt x="627" y="855"/>
                    </a:lnTo>
                    <a:lnTo>
                      <a:pt x="626" y="854"/>
                    </a:lnTo>
                    <a:lnTo>
                      <a:pt x="625" y="855"/>
                    </a:lnTo>
                    <a:lnTo>
                      <a:pt x="624" y="855"/>
                    </a:lnTo>
                    <a:lnTo>
                      <a:pt x="623" y="858"/>
                    </a:lnTo>
                    <a:lnTo>
                      <a:pt x="622" y="859"/>
                    </a:lnTo>
                    <a:lnTo>
                      <a:pt x="621" y="860"/>
                    </a:lnTo>
                    <a:lnTo>
                      <a:pt x="618" y="860"/>
                    </a:lnTo>
                    <a:lnTo>
                      <a:pt x="614" y="859"/>
                    </a:lnTo>
                    <a:lnTo>
                      <a:pt x="611" y="857"/>
                    </a:lnTo>
                    <a:lnTo>
                      <a:pt x="610" y="856"/>
                    </a:lnTo>
                    <a:lnTo>
                      <a:pt x="611" y="855"/>
                    </a:lnTo>
                    <a:lnTo>
                      <a:pt x="611" y="854"/>
                    </a:lnTo>
                    <a:lnTo>
                      <a:pt x="612" y="852"/>
                    </a:lnTo>
                    <a:lnTo>
                      <a:pt x="612" y="851"/>
                    </a:lnTo>
                    <a:lnTo>
                      <a:pt x="611" y="850"/>
                    </a:lnTo>
                    <a:lnTo>
                      <a:pt x="607" y="846"/>
                    </a:lnTo>
                    <a:lnTo>
                      <a:pt x="605" y="843"/>
                    </a:lnTo>
                    <a:lnTo>
                      <a:pt x="603" y="843"/>
                    </a:lnTo>
                    <a:lnTo>
                      <a:pt x="601" y="843"/>
                    </a:lnTo>
                    <a:lnTo>
                      <a:pt x="600" y="845"/>
                    </a:lnTo>
                    <a:lnTo>
                      <a:pt x="599" y="847"/>
                    </a:lnTo>
                    <a:lnTo>
                      <a:pt x="598" y="849"/>
                    </a:lnTo>
                    <a:lnTo>
                      <a:pt x="597" y="851"/>
                    </a:lnTo>
                    <a:lnTo>
                      <a:pt x="595" y="852"/>
                    </a:lnTo>
                    <a:lnTo>
                      <a:pt x="592" y="852"/>
                    </a:lnTo>
                    <a:lnTo>
                      <a:pt x="587" y="850"/>
                    </a:lnTo>
                    <a:lnTo>
                      <a:pt x="581" y="848"/>
                    </a:lnTo>
                    <a:lnTo>
                      <a:pt x="575" y="847"/>
                    </a:lnTo>
                    <a:lnTo>
                      <a:pt x="572" y="847"/>
                    </a:lnTo>
                    <a:lnTo>
                      <a:pt x="568" y="849"/>
                    </a:lnTo>
                    <a:lnTo>
                      <a:pt x="564" y="849"/>
                    </a:lnTo>
                    <a:lnTo>
                      <a:pt x="564" y="848"/>
                    </a:lnTo>
                    <a:lnTo>
                      <a:pt x="564" y="848"/>
                    </a:lnTo>
                    <a:lnTo>
                      <a:pt x="565" y="846"/>
                    </a:lnTo>
                    <a:lnTo>
                      <a:pt x="565" y="844"/>
                    </a:lnTo>
                    <a:lnTo>
                      <a:pt x="565" y="843"/>
                    </a:lnTo>
                    <a:lnTo>
                      <a:pt x="566" y="843"/>
                    </a:lnTo>
                    <a:lnTo>
                      <a:pt x="566" y="842"/>
                    </a:lnTo>
                    <a:lnTo>
                      <a:pt x="565" y="842"/>
                    </a:lnTo>
                    <a:lnTo>
                      <a:pt x="559" y="847"/>
                    </a:lnTo>
                    <a:lnTo>
                      <a:pt x="552" y="851"/>
                    </a:lnTo>
                    <a:lnTo>
                      <a:pt x="552" y="851"/>
                    </a:lnTo>
                    <a:lnTo>
                      <a:pt x="551" y="850"/>
                    </a:lnTo>
                    <a:lnTo>
                      <a:pt x="548" y="850"/>
                    </a:lnTo>
                    <a:lnTo>
                      <a:pt x="548" y="851"/>
                    </a:lnTo>
                    <a:lnTo>
                      <a:pt x="547" y="851"/>
                    </a:lnTo>
                    <a:lnTo>
                      <a:pt x="546" y="852"/>
                    </a:lnTo>
                    <a:lnTo>
                      <a:pt x="546" y="853"/>
                    </a:lnTo>
                    <a:lnTo>
                      <a:pt x="547" y="854"/>
                    </a:lnTo>
                    <a:lnTo>
                      <a:pt x="547" y="855"/>
                    </a:lnTo>
                    <a:lnTo>
                      <a:pt x="541" y="861"/>
                    </a:lnTo>
                    <a:lnTo>
                      <a:pt x="535" y="866"/>
                    </a:lnTo>
                    <a:lnTo>
                      <a:pt x="528" y="870"/>
                    </a:lnTo>
                    <a:lnTo>
                      <a:pt x="521" y="873"/>
                    </a:lnTo>
                    <a:lnTo>
                      <a:pt x="522" y="873"/>
                    </a:lnTo>
                    <a:lnTo>
                      <a:pt x="522" y="872"/>
                    </a:lnTo>
                    <a:lnTo>
                      <a:pt x="524" y="871"/>
                    </a:lnTo>
                    <a:lnTo>
                      <a:pt x="525" y="870"/>
                    </a:lnTo>
                    <a:lnTo>
                      <a:pt x="525" y="869"/>
                    </a:lnTo>
                    <a:lnTo>
                      <a:pt x="522" y="869"/>
                    </a:lnTo>
                    <a:lnTo>
                      <a:pt x="519" y="869"/>
                    </a:lnTo>
                    <a:lnTo>
                      <a:pt x="516" y="871"/>
                    </a:lnTo>
                    <a:lnTo>
                      <a:pt x="516" y="872"/>
                    </a:lnTo>
                    <a:lnTo>
                      <a:pt x="518" y="874"/>
                    </a:lnTo>
                    <a:lnTo>
                      <a:pt x="518" y="874"/>
                    </a:lnTo>
                    <a:lnTo>
                      <a:pt x="515" y="875"/>
                    </a:lnTo>
                    <a:lnTo>
                      <a:pt x="512" y="875"/>
                    </a:lnTo>
                    <a:lnTo>
                      <a:pt x="510" y="875"/>
                    </a:lnTo>
                    <a:lnTo>
                      <a:pt x="509" y="874"/>
                    </a:lnTo>
                    <a:lnTo>
                      <a:pt x="507" y="873"/>
                    </a:lnTo>
                    <a:lnTo>
                      <a:pt x="506" y="872"/>
                    </a:lnTo>
                    <a:lnTo>
                      <a:pt x="505" y="873"/>
                    </a:lnTo>
                    <a:lnTo>
                      <a:pt x="503" y="875"/>
                    </a:lnTo>
                    <a:lnTo>
                      <a:pt x="501" y="879"/>
                    </a:lnTo>
                    <a:lnTo>
                      <a:pt x="497" y="885"/>
                    </a:lnTo>
                    <a:lnTo>
                      <a:pt x="497" y="885"/>
                    </a:lnTo>
                    <a:lnTo>
                      <a:pt x="498" y="887"/>
                    </a:lnTo>
                    <a:lnTo>
                      <a:pt x="499" y="887"/>
                    </a:lnTo>
                    <a:lnTo>
                      <a:pt x="501" y="888"/>
                    </a:lnTo>
                    <a:lnTo>
                      <a:pt x="502" y="888"/>
                    </a:lnTo>
                    <a:lnTo>
                      <a:pt x="502" y="890"/>
                    </a:lnTo>
                    <a:lnTo>
                      <a:pt x="501" y="892"/>
                    </a:lnTo>
                    <a:lnTo>
                      <a:pt x="500" y="894"/>
                    </a:lnTo>
                    <a:lnTo>
                      <a:pt x="498" y="896"/>
                    </a:lnTo>
                    <a:lnTo>
                      <a:pt x="494" y="896"/>
                    </a:lnTo>
                    <a:lnTo>
                      <a:pt x="493" y="895"/>
                    </a:lnTo>
                    <a:lnTo>
                      <a:pt x="493" y="895"/>
                    </a:lnTo>
                    <a:lnTo>
                      <a:pt x="492" y="896"/>
                    </a:lnTo>
                    <a:lnTo>
                      <a:pt x="492" y="896"/>
                    </a:lnTo>
                    <a:lnTo>
                      <a:pt x="494" y="906"/>
                    </a:lnTo>
                    <a:lnTo>
                      <a:pt x="501" y="923"/>
                    </a:lnTo>
                    <a:lnTo>
                      <a:pt x="503" y="923"/>
                    </a:lnTo>
                    <a:lnTo>
                      <a:pt x="499" y="935"/>
                    </a:lnTo>
                    <a:lnTo>
                      <a:pt x="495" y="946"/>
                    </a:lnTo>
                    <a:lnTo>
                      <a:pt x="491" y="962"/>
                    </a:lnTo>
                    <a:lnTo>
                      <a:pt x="490" y="978"/>
                    </a:lnTo>
                    <a:lnTo>
                      <a:pt x="490" y="993"/>
                    </a:lnTo>
                    <a:lnTo>
                      <a:pt x="491" y="1008"/>
                    </a:lnTo>
                    <a:lnTo>
                      <a:pt x="492" y="1011"/>
                    </a:lnTo>
                    <a:lnTo>
                      <a:pt x="493" y="1012"/>
                    </a:lnTo>
                    <a:lnTo>
                      <a:pt x="496" y="1020"/>
                    </a:lnTo>
                    <a:lnTo>
                      <a:pt x="501" y="1028"/>
                    </a:lnTo>
                    <a:lnTo>
                      <a:pt x="504" y="1032"/>
                    </a:lnTo>
                    <a:lnTo>
                      <a:pt x="507" y="1036"/>
                    </a:lnTo>
                    <a:lnTo>
                      <a:pt x="511" y="1040"/>
                    </a:lnTo>
                    <a:lnTo>
                      <a:pt x="514" y="1044"/>
                    </a:lnTo>
                    <a:lnTo>
                      <a:pt x="516" y="1049"/>
                    </a:lnTo>
                    <a:lnTo>
                      <a:pt x="518" y="1058"/>
                    </a:lnTo>
                    <a:lnTo>
                      <a:pt x="520" y="1062"/>
                    </a:lnTo>
                    <a:lnTo>
                      <a:pt x="525" y="1066"/>
                    </a:lnTo>
                    <a:lnTo>
                      <a:pt x="528" y="1067"/>
                    </a:lnTo>
                    <a:lnTo>
                      <a:pt x="532" y="1067"/>
                    </a:lnTo>
                    <a:lnTo>
                      <a:pt x="535" y="1066"/>
                    </a:lnTo>
                    <a:lnTo>
                      <a:pt x="538" y="1067"/>
                    </a:lnTo>
                    <a:lnTo>
                      <a:pt x="542" y="1069"/>
                    </a:lnTo>
                    <a:lnTo>
                      <a:pt x="545" y="1072"/>
                    </a:lnTo>
                    <a:lnTo>
                      <a:pt x="549" y="1075"/>
                    </a:lnTo>
                    <a:lnTo>
                      <a:pt x="552" y="1077"/>
                    </a:lnTo>
                    <a:lnTo>
                      <a:pt x="559" y="1078"/>
                    </a:lnTo>
                    <a:lnTo>
                      <a:pt x="562" y="1079"/>
                    </a:lnTo>
                    <a:lnTo>
                      <a:pt x="564" y="1079"/>
                    </a:lnTo>
                    <a:lnTo>
                      <a:pt x="565" y="1078"/>
                    </a:lnTo>
                    <a:lnTo>
                      <a:pt x="565" y="1074"/>
                    </a:lnTo>
                    <a:lnTo>
                      <a:pt x="567" y="1073"/>
                    </a:lnTo>
                    <a:lnTo>
                      <a:pt x="569" y="1072"/>
                    </a:lnTo>
                    <a:lnTo>
                      <a:pt x="581" y="1072"/>
                    </a:lnTo>
                    <a:lnTo>
                      <a:pt x="587" y="1071"/>
                    </a:lnTo>
                    <a:lnTo>
                      <a:pt x="589" y="1070"/>
                    </a:lnTo>
                    <a:lnTo>
                      <a:pt x="590" y="1069"/>
                    </a:lnTo>
                    <a:lnTo>
                      <a:pt x="591" y="1068"/>
                    </a:lnTo>
                    <a:lnTo>
                      <a:pt x="591" y="1067"/>
                    </a:lnTo>
                    <a:lnTo>
                      <a:pt x="592" y="1067"/>
                    </a:lnTo>
                    <a:lnTo>
                      <a:pt x="599" y="1065"/>
                    </a:lnTo>
                    <a:lnTo>
                      <a:pt x="605" y="1064"/>
                    </a:lnTo>
                    <a:lnTo>
                      <a:pt x="612" y="1063"/>
                    </a:lnTo>
                    <a:lnTo>
                      <a:pt x="613" y="1062"/>
                    </a:lnTo>
                    <a:lnTo>
                      <a:pt x="615" y="1061"/>
                    </a:lnTo>
                    <a:lnTo>
                      <a:pt x="618" y="1058"/>
                    </a:lnTo>
                    <a:lnTo>
                      <a:pt x="622" y="1056"/>
                    </a:lnTo>
                    <a:lnTo>
                      <a:pt x="624" y="1053"/>
                    </a:lnTo>
                    <a:lnTo>
                      <a:pt x="625" y="1052"/>
                    </a:lnTo>
                    <a:lnTo>
                      <a:pt x="625" y="1046"/>
                    </a:lnTo>
                    <a:lnTo>
                      <a:pt x="625" y="1045"/>
                    </a:lnTo>
                    <a:lnTo>
                      <a:pt x="629" y="1037"/>
                    </a:lnTo>
                    <a:lnTo>
                      <a:pt x="632" y="1030"/>
                    </a:lnTo>
                    <a:lnTo>
                      <a:pt x="636" y="1022"/>
                    </a:lnTo>
                    <a:lnTo>
                      <a:pt x="641" y="1016"/>
                    </a:lnTo>
                    <a:lnTo>
                      <a:pt x="645" y="1014"/>
                    </a:lnTo>
                    <a:lnTo>
                      <a:pt x="648" y="1013"/>
                    </a:lnTo>
                    <a:lnTo>
                      <a:pt x="656" y="1013"/>
                    </a:lnTo>
                    <a:lnTo>
                      <a:pt x="660" y="1012"/>
                    </a:lnTo>
                    <a:lnTo>
                      <a:pt x="661" y="1011"/>
                    </a:lnTo>
                    <a:lnTo>
                      <a:pt x="662" y="1011"/>
                    </a:lnTo>
                    <a:lnTo>
                      <a:pt x="663" y="1009"/>
                    </a:lnTo>
                    <a:lnTo>
                      <a:pt x="665" y="1009"/>
                    </a:lnTo>
                    <a:lnTo>
                      <a:pt x="666" y="1008"/>
                    </a:lnTo>
                    <a:lnTo>
                      <a:pt x="667" y="1008"/>
                    </a:lnTo>
                    <a:lnTo>
                      <a:pt x="683" y="1011"/>
                    </a:lnTo>
                    <a:lnTo>
                      <a:pt x="700" y="1014"/>
                    </a:lnTo>
                    <a:lnTo>
                      <a:pt x="701" y="1014"/>
                    </a:lnTo>
                    <a:lnTo>
                      <a:pt x="700" y="1015"/>
                    </a:lnTo>
                    <a:lnTo>
                      <a:pt x="700" y="1015"/>
                    </a:lnTo>
                    <a:lnTo>
                      <a:pt x="699" y="1016"/>
                    </a:lnTo>
                    <a:lnTo>
                      <a:pt x="693" y="1025"/>
                    </a:lnTo>
                    <a:lnTo>
                      <a:pt x="687" y="1033"/>
                    </a:lnTo>
                    <a:lnTo>
                      <a:pt x="687" y="1034"/>
                    </a:lnTo>
                    <a:lnTo>
                      <a:pt x="687" y="1035"/>
                    </a:lnTo>
                    <a:lnTo>
                      <a:pt x="687" y="1038"/>
                    </a:lnTo>
                    <a:lnTo>
                      <a:pt x="686" y="1039"/>
                    </a:lnTo>
                    <a:lnTo>
                      <a:pt x="684" y="1040"/>
                    </a:lnTo>
                    <a:lnTo>
                      <a:pt x="682" y="1042"/>
                    </a:lnTo>
                    <a:lnTo>
                      <a:pt x="682" y="1043"/>
                    </a:lnTo>
                    <a:lnTo>
                      <a:pt x="682" y="1044"/>
                    </a:lnTo>
                    <a:lnTo>
                      <a:pt x="682" y="1044"/>
                    </a:lnTo>
                    <a:lnTo>
                      <a:pt x="688" y="1044"/>
                    </a:lnTo>
                    <a:lnTo>
                      <a:pt x="688" y="1045"/>
                    </a:lnTo>
                    <a:lnTo>
                      <a:pt x="688" y="1046"/>
                    </a:lnTo>
                    <a:lnTo>
                      <a:pt x="687" y="1047"/>
                    </a:lnTo>
                    <a:lnTo>
                      <a:pt x="686" y="1048"/>
                    </a:lnTo>
                    <a:lnTo>
                      <a:pt x="684" y="1049"/>
                    </a:lnTo>
                    <a:lnTo>
                      <a:pt x="683" y="1049"/>
                    </a:lnTo>
                    <a:lnTo>
                      <a:pt x="683" y="1050"/>
                    </a:lnTo>
                    <a:lnTo>
                      <a:pt x="682" y="1055"/>
                    </a:lnTo>
                    <a:lnTo>
                      <a:pt x="682" y="1059"/>
                    </a:lnTo>
                    <a:lnTo>
                      <a:pt x="682" y="1068"/>
                    </a:lnTo>
                    <a:lnTo>
                      <a:pt x="681" y="1071"/>
                    </a:lnTo>
                    <a:lnTo>
                      <a:pt x="680" y="1072"/>
                    </a:lnTo>
                    <a:lnTo>
                      <a:pt x="678" y="1072"/>
                    </a:lnTo>
                    <a:lnTo>
                      <a:pt x="676" y="1072"/>
                    </a:lnTo>
                    <a:lnTo>
                      <a:pt x="675" y="1075"/>
                    </a:lnTo>
                    <a:lnTo>
                      <a:pt x="673" y="1079"/>
                    </a:lnTo>
                    <a:lnTo>
                      <a:pt x="672" y="1083"/>
                    </a:lnTo>
                    <a:lnTo>
                      <a:pt x="673" y="1089"/>
                    </a:lnTo>
                    <a:lnTo>
                      <a:pt x="674" y="1095"/>
                    </a:lnTo>
                    <a:lnTo>
                      <a:pt x="674" y="1100"/>
                    </a:lnTo>
                    <a:lnTo>
                      <a:pt x="672" y="1104"/>
                    </a:lnTo>
                    <a:lnTo>
                      <a:pt x="669" y="1106"/>
                    </a:lnTo>
                    <a:lnTo>
                      <a:pt x="666" y="1108"/>
                    </a:lnTo>
                    <a:lnTo>
                      <a:pt x="663" y="1110"/>
                    </a:lnTo>
                    <a:lnTo>
                      <a:pt x="661" y="1113"/>
                    </a:lnTo>
                    <a:lnTo>
                      <a:pt x="661" y="1115"/>
                    </a:lnTo>
                    <a:lnTo>
                      <a:pt x="661" y="1116"/>
                    </a:lnTo>
                    <a:lnTo>
                      <a:pt x="661" y="1117"/>
                    </a:lnTo>
                    <a:lnTo>
                      <a:pt x="662" y="1118"/>
                    </a:lnTo>
                    <a:lnTo>
                      <a:pt x="665" y="1119"/>
                    </a:lnTo>
                    <a:lnTo>
                      <a:pt x="669" y="1119"/>
                    </a:lnTo>
                    <a:lnTo>
                      <a:pt x="673" y="1118"/>
                    </a:lnTo>
                    <a:lnTo>
                      <a:pt x="678" y="1116"/>
                    </a:lnTo>
                    <a:lnTo>
                      <a:pt x="682" y="1115"/>
                    </a:lnTo>
                    <a:lnTo>
                      <a:pt x="684" y="1113"/>
                    </a:lnTo>
                    <a:lnTo>
                      <a:pt x="686" y="1113"/>
                    </a:lnTo>
                    <a:lnTo>
                      <a:pt x="689" y="1115"/>
                    </a:lnTo>
                    <a:lnTo>
                      <a:pt x="689" y="1115"/>
                    </a:lnTo>
                    <a:lnTo>
                      <a:pt x="691" y="1114"/>
                    </a:lnTo>
                    <a:lnTo>
                      <a:pt x="704" y="1111"/>
                    </a:lnTo>
                    <a:lnTo>
                      <a:pt x="717" y="1109"/>
                    </a:lnTo>
                    <a:lnTo>
                      <a:pt x="722" y="1109"/>
                    </a:lnTo>
                    <a:lnTo>
                      <a:pt x="726" y="1110"/>
                    </a:lnTo>
                    <a:lnTo>
                      <a:pt x="744" y="1112"/>
                    </a:lnTo>
                    <a:lnTo>
                      <a:pt x="761" y="1115"/>
                    </a:lnTo>
                    <a:lnTo>
                      <a:pt x="765" y="1116"/>
                    </a:lnTo>
                    <a:lnTo>
                      <a:pt x="769" y="1117"/>
                    </a:lnTo>
                    <a:lnTo>
                      <a:pt x="772" y="1120"/>
                    </a:lnTo>
                    <a:lnTo>
                      <a:pt x="772" y="1121"/>
                    </a:lnTo>
                    <a:lnTo>
                      <a:pt x="771" y="1122"/>
                    </a:lnTo>
                    <a:lnTo>
                      <a:pt x="770" y="1123"/>
                    </a:lnTo>
                    <a:lnTo>
                      <a:pt x="768" y="1123"/>
                    </a:lnTo>
                    <a:lnTo>
                      <a:pt x="767" y="1124"/>
                    </a:lnTo>
                    <a:lnTo>
                      <a:pt x="766" y="1125"/>
                    </a:lnTo>
                    <a:lnTo>
                      <a:pt x="765" y="1133"/>
                    </a:lnTo>
                    <a:lnTo>
                      <a:pt x="764" y="1140"/>
                    </a:lnTo>
                    <a:lnTo>
                      <a:pt x="764" y="1147"/>
                    </a:lnTo>
                    <a:lnTo>
                      <a:pt x="765" y="1160"/>
                    </a:lnTo>
                    <a:lnTo>
                      <a:pt x="765" y="1160"/>
                    </a:lnTo>
                    <a:lnTo>
                      <a:pt x="764" y="1160"/>
                    </a:lnTo>
                    <a:lnTo>
                      <a:pt x="762" y="1160"/>
                    </a:lnTo>
                    <a:lnTo>
                      <a:pt x="761" y="1163"/>
                    </a:lnTo>
                    <a:lnTo>
                      <a:pt x="761" y="1164"/>
                    </a:lnTo>
                    <a:lnTo>
                      <a:pt x="761" y="1165"/>
                    </a:lnTo>
                    <a:lnTo>
                      <a:pt x="763" y="1179"/>
                    </a:lnTo>
                    <a:lnTo>
                      <a:pt x="766" y="1192"/>
                    </a:lnTo>
                    <a:lnTo>
                      <a:pt x="772" y="1204"/>
                    </a:lnTo>
                    <a:lnTo>
                      <a:pt x="774" y="1207"/>
                    </a:lnTo>
                    <a:lnTo>
                      <a:pt x="777" y="1208"/>
                    </a:lnTo>
                    <a:lnTo>
                      <a:pt x="780" y="1209"/>
                    </a:lnTo>
                    <a:lnTo>
                      <a:pt x="783" y="1211"/>
                    </a:lnTo>
                    <a:lnTo>
                      <a:pt x="786" y="1214"/>
                    </a:lnTo>
                    <a:lnTo>
                      <a:pt x="787" y="1217"/>
                    </a:lnTo>
                    <a:lnTo>
                      <a:pt x="790" y="1220"/>
                    </a:lnTo>
                    <a:lnTo>
                      <a:pt x="792" y="1220"/>
                    </a:lnTo>
                    <a:lnTo>
                      <a:pt x="798" y="1218"/>
                    </a:lnTo>
                    <a:lnTo>
                      <a:pt x="814" y="1215"/>
                    </a:lnTo>
                    <a:lnTo>
                      <a:pt x="821" y="1213"/>
                    </a:lnTo>
                    <a:lnTo>
                      <a:pt x="829" y="1210"/>
                    </a:lnTo>
                    <a:lnTo>
                      <a:pt x="835" y="1206"/>
                    </a:lnTo>
                    <a:lnTo>
                      <a:pt x="839" y="1201"/>
                    </a:lnTo>
                    <a:lnTo>
                      <a:pt x="840" y="1201"/>
                    </a:lnTo>
                    <a:lnTo>
                      <a:pt x="846" y="1200"/>
                    </a:lnTo>
                    <a:lnTo>
                      <a:pt x="852" y="1200"/>
                    </a:lnTo>
                    <a:lnTo>
                      <a:pt x="859" y="1201"/>
                    </a:lnTo>
                    <a:lnTo>
                      <a:pt x="865" y="1202"/>
                    </a:lnTo>
                    <a:lnTo>
                      <a:pt x="871" y="1205"/>
                    </a:lnTo>
                    <a:lnTo>
                      <a:pt x="876" y="1206"/>
                    </a:lnTo>
                    <a:lnTo>
                      <a:pt x="879" y="1207"/>
                    </a:lnTo>
                    <a:lnTo>
                      <a:pt x="880" y="1208"/>
                    </a:lnTo>
                    <a:lnTo>
                      <a:pt x="888" y="1208"/>
                    </a:lnTo>
                    <a:lnTo>
                      <a:pt x="890" y="1206"/>
                    </a:lnTo>
                    <a:lnTo>
                      <a:pt x="893" y="1204"/>
                    </a:lnTo>
                    <a:lnTo>
                      <a:pt x="898" y="1200"/>
                    </a:lnTo>
                    <a:lnTo>
                      <a:pt x="906" y="1193"/>
                    </a:lnTo>
                    <a:lnTo>
                      <a:pt x="911" y="1188"/>
                    </a:lnTo>
                    <a:lnTo>
                      <a:pt x="914" y="1183"/>
                    </a:lnTo>
                    <a:lnTo>
                      <a:pt x="915" y="1180"/>
                    </a:lnTo>
                    <a:lnTo>
                      <a:pt x="915" y="1178"/>
                    </a:lnTo>
                    <a:lnTo>
                      <a:pt x="914" y="1177"/>
                    </a:lnTo>
                    <a:lnTo>
                      <a:pt x="913" y="1175"/>
                    </a:lnTo>
                    <a:lnTo>
                      <a:pt x="912" y="1175"/>
                    </a:lnTo>
                    <a:lnTo>
                      <a:pt x="910" y="1174"/>
                    </a:lnTo>
                    <a:lnTo>
                      <a:pt x="909" y="1174"/>
                    </a:lnTo>
                    <a:lnTo>
                      <a:pt x="909" y="1173"/>
                    </a:lnTo>
                    <a:lnTo>
                      <a:pt x="910" y="1172"/>
                    </a:lnTo>
                    <a:lnTo>
                      <a:pt x="911" y="1170"/>
                    </a:lnTo>
                    <a:lnTo>
                      <a:pt x="914" y="1167"/>
                    </a:lnTo>
                    <a:lnTo>
                      <a:pt x="919" y="1163"/>
                    </a:lnTo>
                    <a:lnTo>
                      <a:pt x="925" y="1157"/>
                    </a:lnTo>
                    <a:lnTo>
                      <a:pt x="927" y="1156"/>
                    </a:lnTo>
                    <a:lnTo>
                      <a:pt x="930" y="1157"/>
                    </a:lnTo>
                    <a:lnTo>
                      <a:pt x="933" y="1157"/>
                    </a:lnTo>
                    <a:lnTo>
                      <a:pt x="935" y="1157"/>
                    </a:lnTo>
                    <a:lnTo>
                      <a:pt x="936" y="1155"/>
                    </a:lnTo>
                    <a:lnTo>
                      <a:pt x="936" y="1154"/>
                    </a:lnTo>
                    <a:lnTo>
                      <a:pt x="936" y="1153"/>
                    </a:lnTo>
                    <a:lnTo>
                      <a:pt x="936" y="1152"/>
                    </a:lnTo>
                    <a:lnTo>
                      <a:pt x="937" y="1151"/>
                    </a:lnTo>
                    <a:lnTo>
                      <a:pt x="937" y="1150"/>
                    </a:lnTo>
                    <a:lnTo>
                      <a:pt x="942" y="1149"/>
                    </a:lnTo>
                    <a:lnTo>
                      <a:pt x="947" y="1148"/>
                    </a:lnTo>
                    <a:lnTo>
                      <a:pt x="952" y="1147"/>
                    </a:lnTo>
                    <a:lnTo>
                      <a:pt x="953" y="1146"/>
                    </a:lnTo>
                    <a:lnTo>
                      <a:pt x="957" y="1143"/>
                    </a:lnTo>
                    <a:lnTo>
                      <a:pt x="960" y="1140"/>
                    </a:lnTo>
                    <a:lnTo>
                      <a:pt x="964" y="1137"/>
                    </a:lnTo>
                    <a:lnTo>
                      <a:pt x="969" y="1133"/>
                    </a:lnTo>
                    <a:lnTo>
                      <a:pt x="974" y="1130"/>
                    </a:lnTo>
                    <a:lnTo>
                      <a:pt x="978" y="1127"/>
                    </a:lnTo>
                    <a:lnTo>
                      <a:pt x="982" y="1127"/>
                    </a:lnTo>
                    <a:lnTo>
                      <a:pt x="986" y="1128"/>
                    </a:lnTo>
                    <a:lnTo>
                      <a:pt x="986" y="1129"/>
                    </a:lnTo>
                    <a:lnTo>
                      <a:pt x="985" y="1130"/>
                    </a:lnTo>
                    <a:lnTo>
                      <a:pt x="982" y="1131"/>
                    </a:lnTo>
                    <a:lnTo>
                      <a:pt x="979" y="1133"/>
                    </a:lnTo>
                    <a:lnTo>
                      <a:pt x="976" y="1134"/>
                    </a:lnTo>
                    <a:lnTo>
                      <a:pt x="975" y="1136"/>
                    </a:lnTo>
                    <a:lnTo>
                      <a:pt x="975" y="1139"/>
                    </a:lnTo>
                    <a:lnTo>
                      <a:pt x="980" y="1144"/>
                    </a:lnTo>
                    <a:lnTo>
                      <a:pt x="981" y="1147"/>
                    </a:lnTo>
                    <a:lnTo>
                      <a:pt x="981" y="1146"/>
                    </a:lnTo>
                    <a:lnTo>
                      <a:pt x="982" y="1145"/>
                    </a:lnTo>
                    <a:lnTo>
                      <a:pt x="985" y="1143"/>
                    </a:lnTo>
                    <a:lnTo>
                      <a:pt x="989" y="1141"/>
                    </a:lnTo>
                    <a:lnTo>
                      <a:pt x="994" y="1137"/>
                    </a:lnTo>
                    <a:lnTo>
                      <a:pt x="998" y="1134"/>
                    </a:lnTo>
                    <a:lnTo>
                      <a:pt x="1003" y="1131"/>
                    </a:lnTo>
                    <a:lnTo>
                      <a:pt x="1007" y="1128"/>
                    </a:lnTo>
                    <a:lnTo>
                      <a:pt x="1010" y="1126"/>
                    </a:lnTo>
                    <a:lnTo>
                      <a:pt x="1014" y="1125"/>
                    </a:lnTo>
                    <a:lnTo>
                      <a:pt x="1018" y="1123"/>
                    </a:lnTo>
                    <a:lnTo>
                      <a:pt x="1023" y="1122"/>
                    </a:lnTo>
                    <a:lnTo>
                      <a:pt x="1028" y="1121"/>
                    </a:lnTo>
                    <a:lnTo>
                      <a:pt x="1031" y="1121"/>
                    </a:lnTo>
                    <a:lnTo>
                      <a:pt x="1034" y="1123"/>
                    </a:lnTo>
                    <a:lnTo>
                      <a:pt x="1036" y="1126"/>
                    </a:lnTo>
                    <a:lnTo>
                      <a:pt x="1036" y="1129"/>
                    </a:lnTo>
                    <a:lnTo>
                      <a:pt x="1036" y="1130"/>
                    </a:lnTo>
                    <a:lnTo>
                      <a:pt x="1036" y="1131"/>
                    </a:lnTo>
                    <a:lnTo>
                      <a:pt x="1038" y="1131"/>
                    </a:lnTo>
                    <a:lnTo>
                      <a:pt x="1043" y="1131"/>
                    </a:lnTo>
                    <a:lnTo>
                      <a:pt x="1044" y="1131"/>
                    </a:lnTo>
                    <a:lnTo>
                      <a:pt x="1047" y="1129"/>
                    </a:lnTo>
                    <a:lnTo>
                      <a:pt x="1051" y="1127"/>
                    </a:lnTo>
                    <a:lnTo>
                      <a:pt x="1055" y="1125"/>
                    </a:lnTo>
                    <a:lnTo>
                      <a:pt x="1060" y="1123"/>
                    </a:lnTo>
                    <a:lnTo>
                      <a:pt x="1064" y="1120"/>
                    </a:lnTo>
                    <a:lnTo>
                      <a:pt x="1067" y="1119"/>
                    </a:lnTo>
                    <a:lnTo>
                      <a:pt x="1068" y="1118"/>
                    </a:lnTo>
                    <a:lnTo>
                      <a:pt x="1069" y="1118"/>
                    </a:lnTo>
                    <a:lnTo>
                      <a:pt x="1070" y="1119"/>
                    </a:lnTo>
                    <a:lnTo>
                      <a:pt x="1071" y="1120"/>
                    </a:lnTo>
                    <a:lnTo>
                      <a:pt x="1072" y="1122"/>
                    </a:lnTo>
                    <a:lnTo>
                      <a:pt x="1073" y="1122"/>
                    </a:lnTo>
                    <a:lnTo>
                      <a:pt x="1079" y="1123"/>
                    </a:lnTo>
                    <a:lnTo>
                      <a:pt x="1086" y="1121"/>
                    </a:lnTo>
                    <a:lnTo>
                      <a:pt x="1088" y="1120"/>
                    </a:lnTo>
                    <a:lnTo>
                      <a:pt x="1089" y="1119"/>
                    </a:lnTo>
                    <a:lnTo>
                      <a:pt x="1090" y="1118"/>
                    </a:lnTo>
                    <a:lnTo>
                      <a:pt x="1091" y="1117"/>
                    </a:lnTo>
                    <a:lnTo>
                      <a:pt x="1095" y="1114"/>
                    </a:lnTo>
                    <a:lnTo>
                      <a:pt x="1100" y="1112"/>
                    </a:lnTo>
                    <a:lnTo>
                      <a:pt x="1104" y="1108"/>
                    </a:lnTo>
                    <a:lnTo>
                      <a:pt x="1107" y="1104"/>
                    </a:lnTo>
                    <a:lnTo>
                      <a:pt x="1107" y="1103"/>
                    </a:lnTo>
                    <a:lnTo>
                      <a:pt x="1105" y="1103"/>
                    </a:lnTo>
                    <a:lnTo>
                      <a:pt x="1104" y="1104"/>
                    </a:lnTo>
                    <a:lnTo>
                      <a:pt x="1103" y="1104"/>
                    </a:lnTo>
                    <a:lnTo>
                      <a:pt x="1106" y="1102"/>
                    </a:lnTo>
                    <a:lnTo>
                      <a:pt x="1109" y="1101"/>
                    </a:lnTo>
                    <a:lnTo>
                      <a:pt x="1114" y="1099"/>
                    </a:lnTo>
                    <a:lnTo>
                      <a:pt x="1119" y="1095"/>
                    </a:lnTo>
                    <a:lnTo>
                      <a:pt x="1124" y="1092"/>
                    </a:lnTo>
                    <a:lnTo>
                      <a:pt x="1129" y="1089"/>
                    </a:lnTo>
                    <a:lnTo>
                      <a:pt x="1133" y="1088"/>
                    </a:lnTo>
                    <a:lnTo>
                      <a:pt x="1134" y="1088"/>
                    </a:lnTo>
                    <a:lnTo>
                      <a:pt x="1134" y="1088"/>
                    </a:lnTo>
                    <a:lnTo>
                      <a:pt x="1132" y="1090"/>
                    </a:lnTo>
                    <a:lnTo>
                      <a:pt x="1131" y="1091"/>
                    </a:lnTo>
                    <a:lnTo>
                      <a:pt x="1130" y="1092"/>
                    </a:lnTo>
                    <a:lnTo>
                      <a:pt x="1128" y="1094"/>
                    </a:lnTo>
                    <a:lnTo>
                      <a:pt x="1126" y="1095"/>
                    </a:lnTo>
                    <a:lnTo>
                      <a:pt x="1124" y="1096"/>
                    </a:lnTo>
                    <a:lnTo>
                      <a:pt x="1121" y="1097"/>
                    </a:lnTo>
                    <a:lnTo>
                      <a:pt x="1118" y="1098"/>
                    </a:lnTo>
                    <a:lnTo>
                      <a:pt x="1117" y="1100"/>
                    </a:lnTo>
                    <a:lnTo>
                      <a:pt x="1116" y="1101"/>
                    </a:lnTo>
                    <a:lnTo>
                      <a:pt x="1117" y="1103"/>
                    </a:lnTo>
                    <a:lnTo>
                      <a:pt x="1120" y="1106"/>
                    </a:lnTo>
                    <a:lnTo>
                      <a:pt x="1124" y="1108"/>
                    </a:lnTo>
                    <a:lnTo>
                      <a:pt x="1128" y="1108"/>
                    </a:lnTo>
                    <a:lnTo>
                      <a:pt x="1129" y="1108"/>
                    </a:lnTo>
                    <a:lnTo>
                      <a:pt x="1131" y="1106"/>
                    </a:lnTo>
                    <a:lnTo>
                      <a:pt x="1132" y="1106"/>
                    </a:lnTo>
                    <a:lnTo>
                      <a:pt x="1133" y="1105"/>
                    </a:lnTo>
                    <a:lnTo>
                      <a:pt x="1135" y="1105"/>
                    </a:lnTo>
                    <a:lnTo>
                      <a:pt x="1138" y="1108"/>
                    </a:lnTo>
                    <a:lnTo>
                      <a:pt x="1141" y="1112"/>
                    </a:lnTo>
                    <a:lnTo>
                      <a:pt x="1142" y="1117"/>
                    </a:lnTo>
                    <a:lnTo>
                      <a:pt x="1147" y="1114"/>
                    </a:lnTo>
                    <a:lnTo>
                      <a:pt x="1152" y="1112"/>
                    </a:lnTo>
                    <a:lnTo>
                      <a:pt x="1158" y="1110"/>
                    </a:lnTo>
                    <a:lnTo>
                      <a:pt x="1164" y="1108"/>
                    </a:lnTo>
                    <a:lnTo>
                      <a:pt x="1170" y="1109"/>
                    </a:lnTo>
                    <a:lnTo>
                      <a:pt x="1175" y="1111"/>
                    </a:lnTo>
                    <a:lnTo>
                      <a:pt x="1179" y="1115"/>
                    </a:lnTo>
                    <a:lnTo>
                      <a:pt x="1179" y="1118"/>
                    </a:lnTo>
                    <a:lnTo>
                      <a:pt x="1175" y="1127"/>
                    </a:lnTo>
                    <a:lnTo>
                      <a:pt x="1174" y="1130"/>
                    </a:lnTo>
                    <a:lnTo>
                      <a:pt x="1175" y="1131"/>
                    </a:lnTo>
                    <a:lnTo>
                      <a:pt x="1179" y="1132"/>
                    </a:lnTo>
                    <a:lnTo>
                      <a:pt x="1182" y="1130"/>
                    </a:lnTo>
                    <a:lnTo>
                      <a:pt x="1187" y="1127"/>
                    </a:lnTo>
                    <a:lnTo>
                      <a:pt x="1190" y="1124"/>
                    </a:lnTo>
                    <a:lnTo>
                      <a:pt x="1194" y="1123"/>
                    </a:lnTo>
                    <a:lnTo>
                      <a:pt x="1195" y="1124"/>
                    </a:lnTo>
                    <a:lnTo>
                      <a:pt x="1195" y="1126"/>
                    </a:lnTo>
                    <a:lnTo>
                      <a:pt x="1194" y="1129"/>
                    </a:lnTo>
                    <a:lnTo>
                      <a:pt x="1193" y="1131"/>
                    </a:lnTo>
                    <a:lnTo>
                      <a:pt x="1192" y="1133"/>
                    </a:lnTo>
                    <a:lnTo>
                      <a:pt x="1193" y="1133"/>
                    </a:lnTo>
                    <a:lnTo>
                      <a:pt x="1198" y="1131"/>
                    </a:lnTo>
                    <a:lnTo>
                      <a:pt x="1203" y="1128"/>
                    </a:lnTo>
                    <a:lnTo>
                      <a:pt x="1206" y="1124"/>
                    </a:lnTo>
                    <a:lnTo>
                      <a:pt x="1211" y="1119"/>
                    </a:lnTo>
                    <a:lnTo>
                      <a:pt x="1211" y="1116"/>
                    </a:lnTo>
                    <a:lnTo>
                      <a:pt x="1211" y="1115"/>
                    </a:lnTo>
                    <a:lnTo>
                      <a:pt x="1216" y="1112"/>
                    </a:lnTo>
                    <a:lnTo>
                      <a:pt x="1218" y="1110"/>
                    </a:lnTo>
                    <a:lnTo>
                      <a:pt x="1220" y="1109"/>
                    </a:lnTo>
                    <a:lnTo>
                      <a:pt x="1220" y="1110"/>
                    </a:lnTo>
                    <a:lnTo>
                      <a:pt x="1220" y="1111"/>
                    </a:lnTo>
                    <a:lnTo>
                      <a:pt x="1220" y="1112"/>
                    </a:lnTo>
                    <a:lnTo>
                      <a:pt x="1220" y="1115"/>
                    </a:lnTo>
                    <a:lnTo>
                      <a:pt x="1220" y="1115"/>
                    </a:lnTo>
                    <a:lnTo>
                      <a:pt x="1222" y="1115"/>
                    </a:lnTo>
                    <a:lnTo>
                      <a:pt x="1225" y="1114"/>
                    </a:lnTo>
                    <a:lnTo>
                      <a:pt x="1231" y="1111"/>
                    </a:lnTo>
                    <a:lnTo>
                      <a:pt x="1232" y="1109"/>
                    </a:lnTo>
                    <a:lnTo>
                      <a:pt x="1233" y="1106"/>
                    </a:lnTo>
                    <a:lnTo>
                      <a:pt x="1233" y="1104"/>
                    </a:lnTo>
                    <a:lnTo>
                      <a:pt x="1235" y="1102"/>
                    </a:lnTo>
                    <a:lnTo>
                      <a:pt x="1239" y="1099"/>
                    </a:lnTo>
                    <a:lnTo>
                      <a:pt x="1243" y="1098"/>
                    </a:lnTo>
                    <a:lnTo>
                      <a:pt x="1245" y="1099"/>
                    </a:lnTo>
                    <a:lnTo>
                      <a:pt x="1248" y="1101"/>
                    </a:lnTo>
                    <a:lnTo>
                      <a:pt x="1250" y="1103"/>
                    </a:lnTo>
                    <a:lnTo>
                      <a:pt x="1253" y="1106"/>
                    </a:lnTo>
                    <a:lnTo>
                      <a:pt x="1257" y="1108"/>
                    </a:lnTo>
                    <a:lnTo>
                      <a:pt x="1258" y="1108"/>
                    </a:lnTo>
                    <a:lnTo>
                      <a:pt x="1258" y="1108"/>
                    </a:lnTo>
                    <a:lnTo>
                      <a:pt x="1258" y="1105"/>
                    </a:lnTo>
                    <a:lnTo>
                      <a:pt x="1259" y="1104"/>
                    </a:lnTo>
                    <a:lnTo>
                      <a:pt x="1263" y="1113"/>
                    </a:lnTo>
                    <a:lnTo>
                      <a:pt x="1271" y="1131"/>
                    </a:lnTo>
                    <a:lnTo>
                      <a:pt x="1271" y="1135"/>
                    </a:lnTo>
                    <a:lnTo>
                      <a:pt x="1269" y="1139"/>
                    </a:lnTo>
                    <a:lnTo>
                      <a:pt x="1266" y="1143"/>
                    </a:lnTo>
                    <a:lnTo>
                      <a:pt x="1262" y="1147"/>
                    </a:lnTo>
                    <a:lnTo>
                      <a:pt x="1256" y="1156"/>
                    </a:lnTo>
                    <a:lnTo>
                      <a:pt x="1252" y="1160"/>
                    </a:lnTo>
                    <a:lnTo>
                      <a:pt x="1249" y="1167"/>
                    </a:lnTo>
                    <a:lnTo>
                      <a:pt x="1246" y="1174"/>
                    </a:lnTo>
                    <a:lnTo>
                      <a:pt x="1243" y="1181"/>
                    </a:lnTo>
                    <a:lnTo>
                      <a:pt x="1239" y="1184"/>
                    </a:lnTo>
                    <a:lnTo>
                      <a:pt x="1236" y="1187"/>
                    </a:lnTo>
                    <a:lnTo>
                      <a:pt x="1233" y="1191"/>
                    </a:lnTo>
                    <a:lnTo>
                      <a:pt x="1232" y="1193"/>
                    </a:lnTo>
                    <a:lnTo>
                      <a:pt x="1234" y="1192"/>
                    </a:lnTo>
                    <a:lnTo>
                      <a:pt x="1235" y="1191"/>
                    </a:lnTo>
                    <a:lnTo>
                      <a:pt x="1237" y="1189"/>
                    </a:lnTo>
                    <a:lnTo>
                      <a:pt x="1240" y="1185"/>
                    </a:lnTo>
                    <a:lnTo>
                      <a:pt x="1244" y="1182"/>
                    </a:lnTo>
                    <a:lnTo>
                      <a:pt x="1244" y="1181"/>
                    </a:lnTo>
                    <a:lnTo>
                      <a:pt x="1244" y="1180"/>
                    </a:lnTo>
                    <a:lnTo>
                      <a:pt x="1245" y="1179"/>
                    </a:lnTo>
                    <a:lnTo>
                      <a:pt x="1245" y="1177"/>
                    </a:lnTo>
                    <a:lnTo>
                      <a:pt x="1246" y="1174"/>
                    </a:lnTo>
                    <a:lnTo>
                      <a:pt x="1248" y="1172"/>
                    </a:lnTo>
                    <a:lnTo>
                      <a:pt x="1249" y="1169"/>
                    </a:lnTo>
                    <a:lnTo>
                      <a:pt x="1250" y="1166"/>
                    </a:lnTo>
                    <a:lnTo>
                      <a:pt x="1253" y="1165"/>
                    </a:lnTo>
                    <a:lnTo>
                      <a:pt x="1249" y="1173"/>
                    </a:lnTo>
                    <a:lnTo>
                      <a:pt x="1251" y="1170"/>
                    </a:lnTo>
                    <a:lnTo>
                      <a:pt x="1253" y="1167"/>
                    </a:lnTo>
                    <a:lnTo>
                      <a:pt x="1255" y="1166"/>
                    </a:lnTo>
                    <a:lnTo>
                      <a:pt x="1256" y="1166"/>
                    </a:lnTo>
                    <a:lnTo>
                      <a:pt x="1257" y="1163"/>
                    </a:lnTo>
                    <a:lnTo>
                      <a:pt x="1258" y="1158"/>
                    </a:lnTo>
                    <a:lnTo>
                      <a:pt x="1260" y="1155"/>
                    </a:lnTo>
                    <a:lnTo>
                      <a:pt x="1263" y="1152"/>
                    </a:lnTo>
                    <a:lnTo>
                      <a:pt x="1266" y="1149"/>
                    </a:lnTo>
                    <a:lnTo>
                      <a:pt x="1275" y="1142"/>
                    </a:lnTo>
                    <a:lnTo>
                      <a:pt x="1278" y="1139"/>
                    </a:lnTo>
                    <a:lnTo>
                      <a:pt x="1281" y="1137"/>
                    </a:lnTo>
                    <a:lnTo>
                      <a:pt x="1282" y="1137"/>
                    </a:lnTo>
                    <a:lnTo>
                      <a:pt x="1281" y="1138"/>
                    </a:lnTo>
                    <a:lnTo>
                      <a:pt x="1279" y="1141"/>
                    </a:lnTo>
                    <a:lnTo>
                      <a:pt x="1277" y="1146"/>
                    </a:lnTo>
                    <a:lnTo>
                      <a:pt x="1271" y="1157"/>
                    </a:lnTo>
                    <a:lnTo>
                      <a:pt x="1267" y="1163"/>
                    </a:lnTo>
                    <a:lnTo>
                      <a:pt x="1267" y="1165"/>
                    </a:lnTo>
                    <a:lnTo>
                      <a:pt x="1266" y="1169"/>
                    </a:lnTo>
                    <a:lnTo>
                      <a:pt x="1264" y="1173"/>
                    </a:lnTo>
                    <a:lnTo>
                      <a:pt x="1262" y="1178"/>
                    </a:lnTo>
                    <a:lnTo>
                      <a:pt x="1262" y="1178"/>
                    </a:lnTo>
                    <a:lnTo>
                      <a:pt x="1263" y="1177"/>
                    </a:lnTo>
                    <a:lnTo>
                      <a:pt x="1263" y="1176"/>
                    </a:lnTo>
                    <a:lnTo>
                      <a:pt x="1264" y="1175"/>
                    </a:lnTo>
                    <a:lnTo>
                      <a:pt x="1264" y="1174"/>
                    </a:lnTo>
                    <a:lnTo>
                      <a:pt x="1265" y="1173"/>
                    </a:lnTo>
                    <a:lnTo>
                      <a:pt x="1272" y="1160"/>
                    </a:lnTo>
                    <a:lnTo>
                      <a:pt x="1274" y="1158"/>
                    </a:lnTo>
                    <a:lnTo>
                      <a:pt x="1275" y="1157"/>
                    </a:lnTo>
                    <a:lnTo>
                      <a:pt x="1276" y="1156"/>
                    </a:lnTo>
                    <a:lnTo>
                      <a:pt x="1278" y="1154"/>
                    </a:lnTo>
                    <a:lnTo>
                      <a:pt x="1278" y="1150"/>
                    </a:lnTo>
                    <a:lnTo>
                      <a:pt x="1280" y="1145"/>
                    </a:lnTo>
                    <a:lnTo>
                      <a:pt x="1284" y="1139"/>
                    </a:lnTo>
                    <a:lnTo>
                      <a:pt x="1285" y="1138"/>
                    </a:lnTo>
                    <a:lnTo>
                      <a:pt x="1290" y="1135"/>
                    </a:lnTo>
                    <a:lnTo>
                      <a:pt x="1296" y="1128"/>
                    </a:lnTo>
                    <a:lnTo>
                      <a:pt x="1299" y="1126"/>
                    </a:lnTo>
                    <a:lnTo>
                      <a:pt x="1302" y="1124"/>
                    </a:lnTo>
                    <a:lnTo>
                      <a:pt x="1306" y="1123"/>
                    </a:lnTo>
                    <a:lnTo>
                      <a:pt x="1312" y="1120"/>
                    </a:lnTo>
                    <a:lnTo>
                      <a:pt x="1312" y="1123"/>
                    </a:lnTo>
                    <a:lnTo>
                      <a:pt x="1311" y="1123"/>
                    </a:lnTo>
                    <a:lnTo>
                      <a:pt x="1309" y="1129"/>
                    </a:lnTo>
                    <a:lnTo>
                      <a:pt x="1307" y="1135"/>
                    </a:lnTo>
                    <a:lnTo>
                      <a:pt x="1305" y="1141"/>
                    </a:lnTo>
                    <a:lnTo>
                      <a:pt x="1305" y="1142"/>
                    </a:lnTo>
                    <a:lnTo>
                      <a:pt x="1308" y="1137"/>
                    </a:lnTo>
                    <a:lnTo>
                      <a:pt x="1309" y="1134"/>
                    </a:lnTo>
                    <a:lnTo>
                      <a:pt x="1311" y="1129"/>
                    </a:lnTo>
                    <a:lnTo>
                      <a:pt x="1312" y="1127"/>
                    </a:lnTo>
                    <a:lnTo>
                      <a:pt x="1313" y="1124"/>
                    </a:lnTo>
                    <a:lnTo>
                      <a:pt x="1321" y="1115"/>
                    </a:lnTo>
                    <a:lnTo>
                      <a:pt x="1323" y="1114"/>
                    </a:lnTo>
                    <a:lnTo>
                      <a:pt x="1324" y="1114"/>
                    </a:lnTo>
                    <a:lnTo>
                      <a:pt x="1325" y="1113"/>
                    </a:lnTo>
                    <a:lnTo>
                      <a:pt x="1327" y="1112"/>
                    </a:lnTo>
                    <a:lnTo>
                      <a:pt x="1333" y="1105"/>
                    </a:lnTo>
                    <a:lnTo>
                      <a:pt x="1338" y="1098"/>
                    </a:lnTo>
                    <a:lnTo>
                      <a:pt x="1343" y="1091"/>
                    </a:lnTo>
                    <a:lnTo>
                      <a:pt x="1345" y="1089"/>
                    </a:lnTo>
                    <a:lnTo>
                      <a:pt x="1349" y="1087"/>
                    </a:lnTo>
                    <a:lnTo>
                      <a:pt x="1350" y="1086"/>
                    </a:lnTo>
                    <a:lnTo>
                      <a:pt x="1352" y="1084"/>
                    </a:lnTo>
                    <a:lnTo>
                      <a:pt x="1354" y="1080"/>
                    </a:lnTo>
                    <a:lnTo>
                      <a:pt x="1357" y="1077"/>
                    </a:lnTo>
                    <a:lnTo>
                      <a:pt x="1359" y="1075"/>
                    </a:lnTo>
                    <a:lnTo>
                      <a:pt x="1362" y="1074"/>
                    </a:lnTo>
                    <a:lnTo>
                      <a:pt x="1363" y="1076"/>
                    </a:lnTo>
                    <a:lnTo>
                      <a:pt x="1363" y="1078"/>
                    </a:lnTo>
                    <a:lnTo>
                      <a:pt x="1362" y="1081"/>
                    </a:lnTo>
                    <a:lnTo>
                      <a:pt x="1360" y="1084"/>
                    </a:lnTo>
                    <a:lnTo>
                      <a:pt x="1358" y="1086"/>
                    </a:lnTo>
                    <a:lnTo>
                      <a:pt x="1357" y="1089"/>
                    </a:lnTo>
                    <a:lnTo>
                      <a:pt x="1354" y="1097"/>
                    </a:lnTo>
                    <a:lnTo>
                      <a:pt x="1350" y="1105"/>
                    </a:lnTo>
                    <a:lnTo>
                      <a:pt x="1337" y="1132"/>
                    </a:lnTo>
                    <a:lnTo>
                      <a:pt x="1322" y="1158"/>
                    </a:lnTo>
                    <a:lnTo>
                      <a:pt x="1306" y="1184"/>
                    </a:lnTo>
                    <a:lnTo>
                      <a:pt x="1290" y="1209"/>
                    </a:lnTo>
                    <a:lnTo>
                      <a:pt x="1293" y="1208"/>
                    </a:lnTo>
                    <a:lnTo>
                      <a:pt x="1266" y="1247"/>
                    </a:lnTo>
                    <a:lnTo>
                      <a:pt x="1237" y="1283"/>
                    </a:lnTo>
                    <a:lnTo>
                      <a:pt x="1206" y="1319"/>
                    </a:lnTo>
                    <a:lnTo>
                      <a:pt x="1173" y="1352"/>
                    </a:lnTo>
                    <a:lnTo>
                      <a:pt x="1138" y="1384"/>
                    </a:lnTo>
                    <a:lnTo>
                      <a:pt x="1102" y="1414"/>
                    </a:lnTo>
                    <a:lnTo>
                      <a:pt x="1064" y="1442"/>
                    </a:lnTo>
                    <a:lnTo>
                      <a:pt x="1024" y="1468"/>
                    </a:lnTo>
                    <a:lnTo>
                      <a:pt x="983" y="1491"/>
                    </a:lnTo>
                    <a:lnTo>
                      <a:pt x="941" y="1513"/>
                    </a:lnTo>
                    <a:lnTo>
                      <a:pt x="898" y="1532"/>
                    </a:lnTo>
                    <a:lnTo>
                      <a:pt x="853" y="1549"/>
                    </a:lnTo>
                    <a:lnTo>
                      <a:pt x="853" y="1547"/>
                    </a:lnTo>
                    <a:lnTo>
                      <a:pt x="862" y="1544"/>
                    </a:lnTo>
                    <a:lnTo>
                      <a:pt x="872" y="1540"/>
                    </a:lnTo>
                    <a:lnTo>
                      <a:pt x="882" y="1535"/>
                    </a:lnTo>
                    <a:lnTo>
                      <a:pt x="892" y="1528"/>
                    </a:lnTo>
                    <a:lnTo>
                      <a:pt x="902" y="1522"/>
                    </a:lnTo>
                    <a:lnTo>
                      <a:pt x="910" y="1515"/>
                    </a:lnTo>
                    <a:lnTo>
                      <a:pt x="916" y="1509"/>
                    </a:lnTo>
                    <a:lnTo>
                      <a:pt x="916" y="1509"/>
                    </a:lnTo>
                    <a:lnTo>
                      <a:pt x="916" y="1509"/>
                    </a:lnTo>
                    <a:lnTo>
                      <a:pt x="915" y="1509"/>
                    </a:lnTo>
                    <a:lnTo>
                      <a:pt x="914" y="1510"/>
                    </a:lnTo>
                    <a:lnTo>
                      <a:pt x="914" y="1510"/>
                    </a:lnTo>
                    <a:lnTo>
                      <a:pt x="916" y="1508"/>
                    </a:lnTo>
                    <a:lnTo>
                      <a:pt x="919" y="1505"/>
                    </a:lnTo>
                    <a:lnTo>
                      <a:pt x="923" y="1501"/>
                    </a:lnTo>
                    <a:lnTo>
                      <a:pt x="929" y="1497"/>
                    </a:lnTo>
                    <a:lnTo>
                      <a:pt x="933" y="1492"/>
                    </a:lnTo>
                    <a:lnTo>
                      <a:pt x="936" y="1487"/>
                    </a:lnTo>
                    <a:lnTo>
                      <a:pt x="938" y="1483"/>
                    </a:lnTo>
                    <a:lnTo>
                      <a:pt x="938" y="1478"/>
                    </a:lnTo>
                    <a:lnTo>
                      <a:pt x="937" y="1477"/>
                    </a:lnTo>
                    <a:lnTo>
                      <a:pt x="935" y="1477"/>
                    </a:lnTo>
                    <a:lnTo>
                      <a:pt x="930" y="1479"/>
                    </a:lnTo>
                    <a:lnTo>
                      <a:pt x="927" y="1480"/>
                    </a:lnTo>
                    <a:lnTo>
                      <a:pt x="902" y="1481"/>
                    </a:lnTo>
                    <a:lnTo>
                      <a:pt x="877" y="1481"/>
                    </a:lnTo>
                    <a:lnTo>
                      <a:pt x="868" y="1481"/>
                    </a:lnTo>
                    <a:lnTo>
                      <a:pt x="862" y="1480"/>
                    </a:lnTo>
                    <a:lnTo>
                      <a:pt x="859" y="1480"/>
                    </a:lnTo>
                    <a:lnTo>
                      <a:pt x="858" y="1479"/>
                    </a:lnTo>
                    <a:lnTo>
                      <a:pt x="859" y="1478"/>
                    </a:lnTo>
                    <a:lnTo>
                      <a:pt x="860" y="1478"/>
                    </a:lnTo>
                    <a:lnTo>
                      <a:pt x="862" y="1477"/>
                    </a:lnTo>
                    <a:lnTo>
                      <a:pt x="865" y="1476"/>
                    </a:lnTo>
                    <a:lnTo>
                      <a:pt x="866" y="1474"/>
                    </a:lnTo>
                    <a:lnTo>
                      <a:pt x="867" y="1472"/>
                    </a:lnTo>
                    <a:lnTo>
                      <a:pt x="866" y="1470"/>
                    </a:lnTo>
                    <a:lnTo>
                      <a:pt x="863" y="1467"/>
                    </a:lnTo>
                    <a:lnTo>
                      <a:pt x="860" y="1465"/>
                    </a:lnTo>
                    <a:lnTo>
                      <a:pt x="855" y="1463"/>
                    </a:lnTo>
                    <a:lnTo>
                      <a:pt x="851" y="1461"/>
                    </a:lnTo>
                    <a:lnTo>
                      <a:pt x="848" y="1458"/>
                    </a:lnTo>
                    <a:lnTo>
                      <a:pt x="848" y="1457"/>
                    </a:lnTo>
                    <a:lnTo>
                      <a:pt x="849" y="1456"/>
                    </a:lnTo>
                    <a:lnTo>
                      <a:pt x="849" y="1455"/>
                    </a:lnTo>
                    <a:lnTo>
                      <a:pt x="843" y="1445"/>
                    </a:lnTo>
                    <a:lnTo>
                      <a:pt x="835" y="1436"/>
                    </a:lnTo>
                    <a:lnTo>
                      <a:pt x="830" y="1433"/>
                    </a:lnTo>
                    <a:lnTo>
                      <a:pt x="825" y="1431"/>
                    </a:lnTo>
                    <a:lnTo>
                      <a:pt x="821" y="1427"/>
                    </a:lnTo>
                    <a:lnTo>
                      <a:pt x="817" y="1422"/>
                    </a:lnTo>
                    <a:lnTo>
                      <a:pt x="815" y="1421"/>
                    </a:lnTo>
                    <a:lnTo>
                      <a:pt x="807" y="1421"/>
                    </a:lnTo>
                    <a:lnTo>
                      <a:pt x="804" y="1420"/>
                    </a:lnTo>
                    <a:lnTo>
                      <a:pt x="804" y="1420"/>
                    </a:lnTo>
                    <a:lnTo>
                      <a:pt x="803" y="1419"/>
                    </a:lnTo>
                    <a:lnTo>
                      <a:pt x="804" y="1418"/>
                    </a:lnTo>
                    <a:lnTo>
                      <a:pt x="804" y="1414"/>
                    </a:lnTo>
                    <a:lnTo>
                      <a:pt x="802" y="1412"/>
                    </a:lnTo>
                    <a:lnTo>
                      <a:pt x="800" y="1411"/>
                    </a:lnTo>
                    <a:lnTo>
                      <a:pt x="797" y="1409"/>
                    </a:lnTo>
                    <a:lnTo>
                      <a:pt x="796" y="1407"/>
                    </a:lnTo>
                    <a:lnTo>
                      <a:pt x="796" y="1404"/>
                    </a:lnTo>
                    <a:lnTo>
                      <a:pt x="798" y="1400"/>
                    </a:lnTo>
                    <a:lnTo>
                      <a:pt x="803" y="1395"/>
                    </a:lnTo>
                    <a:lnTo>
                      <a:pt x="808" y="1391"/>
                    </a:lnTo>
                    <a:lnTo>
                      <a:pt x="812" y="1388"/>
                    </a:lnTo>
                    <a:lnTo>
                      <a:pt x="816" y="1386"/>
                    </a:lnTo>
                    <a:lnTo>
                      <a:pt x="822" y="1384"/>
                    </a:lnTo>
                    <a:lnTo>
                      <a:pt x="823" y="1382"/>
                    </a:lnTo>
                    <a:lnTo>
                      <a:pt x="825" y="1378"/>
                    </a:lnTo>
                    <a:lnTo>
                      <a:pt x="827" y="1373"/>
                    </a:lnTo>
                    <a:lnTo>
                      <a:pt x="828" y="1367"/>
                    </a:lnTo>
                    <a:lnTo>
                      <a:pt x="827" y="1368"/>
                    </a:lnTo>
                    <a:lnTo>
                      <a:pt x="827" y="1369"/>
                    </a:lnTo>
                    <a:lnTo>
                      <a:pt x="826" y="1371"/>
                    </a:lnTo>
                    <a:lnTo>
                      <a:pt x="825" y="1372"/>
                    </a:lnTo>
                    <a:lnTo>
                      <a:pt x="823" y="1372"/>
                    </a:lnTo>
                    <a:lnTo>
                      <a:pt x="820" y="1373"/>
                    </a:lnTo>
                    <a:lnTo>
                      <a:pt x="816" y="1375"/>
                    </a:lnTo>
                    <a:lnTo>
                      <a:pt x="813" y="1376"/>
                    </a:lnTo>
                    <a:lnTo>
                      <a:pt x="810" y="1376"/>
                    </a:lnTo>
                    <a:lnTo>
                      <a:pt x="807" y="1375"/>
                    </a:lnTo>
                    <a:lnTo>
                      <a:pt x="805" y="1372"/>
                    </a:lnTo>
                    <a:lnTo>
                      <a:pt x="805" y="1367"/>
                    </a:lnTo>
                    <a:lnTo>
                      <a:pt x="806" y="1363"/>
                    </a:lnTo>
                    <a:lnTo>
                      <a:pt x="808" y="1359"/>
                    </a:lnTo>
                    <a:lnTo>
                      <a:pt x="811" y="1357"/>
                    </a:lnTo>
                    <a:lnTo>
                      <a:pt x="815" y="1356"/>
                    </a:lnTo>
                    <a:lnTo>
                      <a:pt x="818" y="1354"/>
                    </a:lnTo>
                    <a:lnTo>
                      <a:pt x="821" y="1352"/>
                    </a:lnTo>
                    <a:lnTo>
                      <a:pt x="821" y="1351"/>
                    </a:lnTo>
                    <a:lnTo>
                      <a:pt x="820" y="1351"/>
                    </a:lnTo>
                    <a:lnTo>
                      <a:pt x="819" y="1351"/>
                    </a:lnTo>
                    <a:lnTo>
                      <a:pt x="818" y="1351"/>
                    </a:lnTo>
                    <a:lnTo>
                      <a:pt x="817" y="1350"/>
                    </a:lnTo>
                    <a:lnTo>
                      <a:pt x="817" y="1350"/>
                    </a:lnTo>
                    <a:lnTo>
                      <a:pt x="817" y="1349"/>
                    </a:lnTo>
                    <a:lnTo>
                      <a:pt x="818" y="1347"/>
                    </a:lnTo>
                    <a:lnTo>
                      <a:pt x="821" y="1346"/>
                    </a:lnTo>
                    <a:lnTo>
                      <a:pt x="823" y="1345"/>
                    </a:lnTo>
                    <a:lnTo>
                      <a:pt x="825" y="1343"/>
                    </a:lnTo>
                    <a:lnTo>
                      <a:pt x="826" y="1339"/>
                    </a:lnTo>
                    <a:lnTo>
                      <a:pt x="825" y="1336"/>
                    </a:lnTo>
                    <a:lnTo>
                      <a:pt x="826" y="1332"/>
                    </a:lnTo>
                    <a:lnTo>
                      <a:pt x="829" y="1331"/>
                    </a:lnTo>
                    <a:lnTo>
                      <a:pt x="833" y="1329"/>
                    </a:lnTo>
                    <a:lnTo>
                      <a:pt x="838" y="1327"/>
                    </a:lnTo>
                    <a:lnTo>
                      <a:pt x="846" y="1324"/>
                    </a:lnTo>
                    <a:lnTo>
                      <a:pt x="848" y="1322"/>
                    </a:lnTo>
                    <a:lnTo>
                      <a:pt x="849" y="1321"/>
                    </a:lnTo>
                    <a:lnTo>
                      <a:pt x="849" y="1320"/>
                    </a:lnTo>
                    <a:lnTo>
                      <a:pt x="848" y="1319"/>
                    </a:lnTo>
                    <a:lnTo>
                      <a:pt x="847" y="1319"/>
                    </a:lnTo>
                    <a:lnTo>
                      <a:pt x="846" y="1318"/>
                    </a:lnTo>
                    <a:lnTo>
                      <a:pt x="845" y="1318"/>
                    </a:lnTo>
                    <a:lnTo>
                      <a:pt x="845" y="1318"/>
                    </a:lnTo>
                    <a:lnTo>
                      <a:pt x="853" y="1311"/>
                    </a:lnTo>
                    <a:lnTo>
                      <a:pt x="862" y="1306"/>
                    </a:lnTo>
                    <a:lnTo>
                      <a:pt x="869" y="1299"/>
                    </a:lnTo>
                    <a:lnTo>
                      <a:pt x="870" y="1298"/>
                    </a:lnTo>
                    <a:lnTo>
                      <a:pt x="871" y="1297"/>
                    </a:lnTo>
                    <a:lnTo>
                      <a:pt x="871" y="1294"/>
                    </a:lnTo>
                    <a:lnTo>
                      <a:pt x="871" y="1293"/>
                    </a:lnTo>
                    <a:lnTo>
                      <a:pt x="873" y="1291"/>
                    </a:lnTo>
                    <a:lnTo>
                      <a:pt x="874" y="1290"/>
                    </a:lnTo>
                    <a:lnTo>
                      <a:pt x="878" y="1285"/>
                    </a:lnTo>
                    <a:lnTo>
                      <a:pt x="880" y="1283"/>
                    </a:lnTo>
                    <a:lnTo>
                      <a:pt x="882" y="1281"/>
                    </a:lnTo>
                    <a:lnTo>
                      <a:pt x="883" y="1278"/>
                    </a:lnTo>
                    <a:lnTo>
                      <a:pt x="883" y="1277"/>
                    </a:lnTo>
                    <a:lnTo>
                      <a:pt x="882" y="1277"/>
                    </a:lnTo>
                    <a:lnTo>
                      <a:pt x="880" y="1278"/>
                    </a:lnTo>
                    <a:lnTo>
                      <a:pt x="879" y="1278"/>
                    </a:lnTo>
                    <a:lnTo>
                      <a:pt x="878" y="1279"/>
                    </a:lnTo>
                    <a:lnTo>
                      <a:pt x="877" y="1279"/>
                    </a:lnTo>
                    <a:lnTo>
                      <a:pt x="877" y="1278"/>
                    </a:lnTo>
                    <a:lnTo>
                      <a:pt x="875" y="1271"/>
                    </a:lnTo>
                    <a:lnTo>
                      <a:pt x="876" y="1264"/>
                    </a:lnTo>
                    <a:lnTo>
                      <a:pt x="875" y="1257"/>
                    </a:lnTo>
                    <a:lnTo>
                      <a:pt x="874" y="1249"/>
                    </a:lnTo>
                    <a:lnTo>
                      <a:pt x="873" y="1240"/>
                    </a:lnTo>
                    <a:lnTo>
                      <a:pt x="870" y="1232"/>
                    </a:lnTo>
                    <a:lnTo>
                      <a:pt x="868" y="1229"/>
                    </a:lnTo>
                    <a:lnTo>
                      <a:pt x="865" y="1227"/>
                    </a:lnTo>
                    <a:lnTo>
                      <a:pt x="862" y="1225"/>
                    </a:lnTo>
                    <a:lnTo>
                      <a:pt x="860" y="1221"/>
                    </a:lnTo>
                    <a:lnTo>
                      <a:pt x="860" y="1220"/>
                    </a:lnTo>
                    <a:lnTo>
                      <a:pt x="858" y="1220"/>
                    </a:lnTo>
                    <a:lnTo>
                      <a:pt x="858" y="1220"/>
                    </a:lnTo>
                    <a:lnTo>
                      <a:pt x="859" y="1219"/>
                    </a:lnTo>
                    <a:lnTo>
                      <a:pt x="859" y="1218"/>
                    </a:lnTo>
                    <a:lnTo>
                      <a:pt x="859" y="1217"/>
                    </a:lnTo>
                    <a:lnTo>
                      <a:pt x="859" y="1216"/>
                    </a:lnTo>
                    <a:lnTo>
                      <a:pt x="858" y="1215"/>
                    </a:lnTo>
                    <a:lnTo>
                      <a:pt x="858" y="1215"/>
                    </a:lnTo>
                    <a:lnTo>
                      <a:pt x="858" y="1215"/>
                    </a:lnTo>
                    <a:lnTo>
                      <a:pt x="858" y="1214"/>
                    </a:lnTo>
                    <a:lnTo>
                      <a:pt x="858" y="1214"/>
                    </a:lnTo>
                    <a:lnTo>
                      <a:pt x="859" y="1213"/>
                    </a:lnTo>
                    <a:lnTo>
                      <a:pt x="859" y="1213"/>
                    </a:lnTo>
                    <a:lnTo>
                      <a:pt x="855" y="1211"/>
                    </a:lnTo>
                    <a:lnTo>
                      <a:pt x="852" y="1210"/>
                    </a:lnTo>
                    <a:lnTo>
                      <a:pt x="849" y="1209"/>
                    </a:lnTo>
                    <a:lnTo>
                      <a:pt x="844" y="1210"/>
                    </a:lnTo>
                    <a:lnTo>
                      <a:pt x="839" y="1212"/>
                    </a:lnTo>
                    <a:lnTo>
                      <a:pt x="834" y="1216"/>
                    </a:lnTo>
                    <a:lnTo>
                      <a:pt x="829" y="1220"/>
                    </a:lnTo>
                    <a:lnTo>
                      <a:pt x="825" y="1224"/>
                    </a:lnTo>
                    <a:lnTo>
                      <a:pt x="823" y="1226"/>
                    </a:lnTo>
                    <a:lnTo>
                      <a:pt x="822" y="1230"/>
                    </a:lnTo>
                    <a:lnTo>
                      <a:pt x="823" y="1234"/>
                    </a:lnTo>
                    <a:lnTo>
                      <a:pt x="824" y="1238"/>
                    </a:lnTo>
                    <a:lnTo>
                      <a:pt x="823" y="1241"/>
                    </a:lnTo>
                    <a:lnTo>
                      <a:pt x="821" y="1243"/>
                    </a:lnTo>
                    <a:lnTo>
                      <a:pt x="817" y="1244"/>
                    </a:lnTo>
                    <a:lnTo>
                      <a:pt x="814" y="1243"/>
                    </a:lnTo>
                    <a:lnTo>
                      <a:pt x="813" y="1241"/>
                    </a:lnTo>
                    <a:lnTo>
                      <a:pt x="813" y="1239"/>
                    </a:lnTo>
                    <a:lnTo>
                      <a:pt x="814" y="1237"/>
                    </a:lnTo>
                    <a:lnTo>
                      <a:pt x="813" y="1235"/>
                    </a:lnTo>
                    <a:lnTo>
                      <a:pt x="812" y="1233"/>
                    </a:lnTo>
                    <a:lnTo>
                      <a:pt x="810" y="1233"/>
                    </a:lnTo>
                    <a:lnTo>
                      <a:pt x="807" y="1235"/>
                    </a:lnTo>
                    <a:lnTo>
                      <a:pt x="805" y="1237"/>
                    </a:lnTo>
                    <a:lnTo>
                      <a:pt x="803" y="1238"/>
                    </a:lnTo>
                    <a:lnTo>
                      <a:pt x="800" y="1236"/>
                    </a:lnTo>
                    <a:lnTo>
                      <a:pt x="797" y="1234"/>
                    </a:lnTo>
                    <a:lnTo>
                      <a:pt x="794" y="1231"/>
                    </a:lnTo>
                    <a:lnTo>
                      <a:pt x="791" y="1230"/>
                    </a:lnTo>
                    <a:lnTo>
                      <a:pt x="787" y="1231"/>
                    </a:lnTo>
                    <a:lnTo>
                      <a:pt x="784" y="1234"/>
                    </a:lnTo>
                    <a:lnTo>
                      <a:pt x="780" y="1236"/>
                    </a:lnTo>
                    <a:lnTo>
                      <a:pt x="777" y="1237"/>
                    </a:lnTo>
                    <a:lnTo>
                      <a:pt x="775" y="1235"/>
                    </a:lnTo>
                    <a:lnTo>
                      <a:pt x="774" y="1233"/>
                    </a:lnTo>
                    <a:lnTo>
                      <a:pt x="774" y="1230"/>
                    </a:lnTo>
                    <a:lnTo>
                      <a:pt x="772" y="1228"/>
                    </a:lnTo>
                    <a:lnTo>
                      <a:pt x="769" y="1227"/>
                    </a:lnTo>
                    <a:lnTo>
                      <a:pt x="767" y="1228"/>
                    </a:lnTo>
                    <a:lnTo>
                      <a:pt x="764" y="1229"/>
                    </a:lnTo>
                    <a:lnTo>
                      <a:pt x="762" y="1229"/>
                    </a:lnTo>
                    <a:lnTo>
                      <a:pt x="761" y="1230"/>
                    </a:lnTo>
                    <a:lnTo>
                      <a:pt x="761" y="1228"/>
                    </a:lnTo>
                    <a:lnTo>
                      <a:pt x="762" y="1227"/>
                    </a:lnTo>
                    <a:lnTo>
                      <a:pt x="764" y="1224"/>
                    </a:lnTo>
                    <a:lnTo>
                      <a:pt x="763" y="1223"/>
                    </a:lnTo>
                    <a:lnTo>
                      <a:pt x="760" y="1219"/>
                    </a:lnTo>
                    <a:lnTo>
                      <a:pt x="758" y="1216"/>
                    </a:lnTo>
                    <a:lnTo>
                      <a:pt x="756" y="1215"/>
                    </a:lnTo>
                    <a:lnTo>
                      <a:pt x="754" y="1216"/>
                    </a:lnTo>
                    <a:lnTo>
                      <a:pt x="753" y="1217"/>
                    </a:lnTo>
                    <a:lnTo>
                      <a:pt x="750" y="1219"/>
                    </a:lnTo>
                    <a:lnTo>
                      <a:pt x="748" y="1218"/>
                    </a:lnTo>
                    <a:lnTo>
                      <a:pt x="745" y="1216"/>
                    </a:lnTo>
                    <a:lnTo>
                      <a:pt x="744" y="1216"/>
                    </a:lnTo>
                    <a:lnTo>
                      <a:pt x="744" y="1215"/>
                    </a:lnTo>
                    <a:lnTo>
                      <a:pt x="744" y="1213"/>
                    </a:lnTo>
                    <a:lnTo>
                      <a:pt x="743" y="1212"/>
                    </a:lnTo>
                    <a:lnTo>
                      <a:pt x="743" y="1211"/>
                    </a:lnTo>
                    <a:lnTo>
                      <a:pt x="743" y="1210"/>
                    </a:lnTo>
                    <a:lnTo>
                      <a:pt x="739" y="1209"/>
                    </a:lnTo>
                    <a:lnTo>
                      <a:pt x="735" y="1208"/>
                    </a:lnTo>
                    <a:lnTo>
                      <a:pt x="732" y="1206"/>
                    </a:lnTo>
                    <a:lnTo>
                      <a:pt x="729" y="1202"/>
                    </a:lnTo>
                    <a:lnTo>
                      <a:pt x="726" y="1198"/>
                    </a:lnTo>
                    <a:lnTo>
                      <a:pt x="724" y="1194"/>
                    </a:lnTo>
                    <a:lnTo>
                      <a:pt x="720" y="1191"/>
                    </a:lnTo>
                    <a:lnTo>
                      <a:pt x="717" y="1188"/>
                    </a:lnTo>
                    <a:lnTo>
                      <a:pt x="712" y="1186"/>
                    </a:lnTo>
                    <a:lnTo>
                      <a:pt x="708" y="1184"/>
                    </a:lnTo>
                    <a:lnTo>
                      <a:pt x="707" y="1183"/>
                    </a:lnTo>
                    <a:lnTo>
                      <a:pt x="705" y="1180"/>
                    </a:lnTo>
                    <a:lnTo>
                      <a:pt x="704" y="1179"/>
                    </a:lnTo>
                    <a:lnTo>
                      <a:pt x="703" y="1177"/>
                    </a:lnTo>
                    <a:lnTo>
                      <a:pt x="695" y="1173"/>
                    </a:lnTo>
                    <a:lnTo>
                      <a:pt x="691" y="1172"/>
                    </a:lnTo>
                    <a:lnTo>
                      <a:pt x="687" y="1169"/>
                    </a:lnTo>
                    <a:lnTo>
                      <a:pt x="685" y="1167"/>
                    </a:lnTo>
                    <a:lnTo>
                      <a:pt x="685" y="1166"/>
                    </a:lnTo>
                    <a:lnTo>
                      <a:pt x="686" y="1166"/>
                    </a:lnTo>
                    <a:lnTo>
                      <a:pt x="692" y="1166"/>
                    </a:lnTo>
                    <a:lnTo>
                      <a:pt x="692" y="1165"/>
                    </a:lnTo>
                    <a:lnTo>
                      <a:pt x="690" y="1161"/>
                    </a:lnTo>
                    <a:lnTo>
                      <a:pt x="686" y="1159"/>
                    </a:lnTo>
                    <a:lnTo>
                      <a:pt x="682" y="1158"/>
                    </a:lnTo>
                    <a:lnTo>
                      <a:pt x="681" y="1158"/>
                    </a:lnTo>
                    <a:lnTo>
                      <a:pt x="681" y="1163"/>
                    </a:lnTo>
                    <a:lnTo>
                      <a:pt x="681" y="1163"/>
                    </a:lnTo>
                    <a:lnTo>
                      <a:pt x="675" y="1162"/>
                    </a:lnTo>
                    <a:lnTo>
                      <a:pt x="666" y="1160"/>
                    </a:lnTo>
                    <a:lnTo>
                      <a:pt x="656" y="1158"/>
                    </a:lnTo>
                    <a:lnTo>
                      <a:pt x="645" y="1156"/>
                    </a:lnTo>
                    <a:lnTo>
                      <a:pt x="633" y="1154"/>
                    </a:lnTo>
                    <a:lnTo>
                      <a:pt x="622" y="1151"/>
                    </a:lnTo>
                    <a:lnTo>
                      <a:pt x="611" y="1148"/>
                    </a:lnTo>
                    <a:lnTo>
                      <a:pt x="603" y="1145"/>
                    </a:lnTo>
                    <a:lnTo>
                      <a:pt x="596" y="1142"/>
                    </a:lnTo>
                    <a:lnTo>
                      <a:pt x="592" y="1139"/>
                    </a:lnTo>
                    <a:lnTo>
                      <a:pt x="589" y="1136"/>
                    </a:lnTo>
                    <a:lnTo>
                      <a:pt x="586" y="1131"/>
                    </a:lnTo>
                    <a:lnTo>
                      <a:pt x="583" y="1130"/>
                    </a:lnTo>
                    <a:lnTo>
                      <a:pt x="582" y="1130"/>
                    </a:lnTo>
                    <a:lnTo>
                      <a:pt x="581" y="1130"/>
                    </a:lnTo>
                    <a:lnTo>
                      <a:pt x="578" y="1128"/>
                    </a:lnTo>
                    <a:lnTo>
                      <a:pt x="577" y="1126"/>
                    </a:lnTo>
                    <a:lnTo>
                      <a:pt x="578" y="1126"/>
                    </a:lnTo>
                    <a:lnTo>
                      <a:pt x="578" y="1126"/>
                    </a:lnTo>
                    <a:lnTo>
                      <a:pt x="577" y="1125"/>
                    </a:lnTo>
                    <a:lnTo>
                      <a:pt x="574" y="1123"/>
                    </a:lnTo>
                    <a:lnTo>
                      <a:pt x="570" y="1120"/>
                    </a:lnTo>
                    <a:lnTo>
                      <a:pt x="566" y="1118"/>
                    </a:lnTo>
                    <a:lnTo>
                      <a:pt x="564" y="1117"/>
                    </a:lnTo>
                    <a:lnTo>
                      <a:pt x="563" y="1116"/>
                    </a:lnTo>
                    <a:lnTo>
                      <a:pt x="562" y="1117"/>
                    </a:lnTo>
                    <a:lnTo>
                      <a:pt x="562" y="1117"/>
                    </a:lnTo>
                    <a:lnTo>
                      <a:pt x="560" y="1117"/>
                    </a:lnTo>
                    <a:lnTo>
                      <a:pt x="558" y="1117"/>
                    </a:lnTo>
                    <a:lnTo>
                      <a:pt x="553" y="1115"/>
                    </a:lnTo>
                    <a:lnTo>
                      <a:pt x="547" y="1113"/>
                    </a:lnTo>
                    <a:lnTo>
                      <a:pt x="546" y="1112"/>
                    </a:lnTo>
                    <a:lnTo>
                      <a:pt x="546" y="1111"/>
                    </a:lnTo>
                    <a:lnTo>
                      <a:pt x="546" y="1110"/>
                    </a:lnTo>
                    <a:lnTo>
                      <a:pt x="546" y="1109"/>
                    </a:lnTo>
                    <a:lnTo>
                      <a:pt x="545" y="1109"/>
                    </a:lnTo>
                    <a:lnTo>
                      <a:pt x="545" y="1109"/>
                    </a:lnTo>
                    <a:lnTo>
                      <a:pt x="541" y="1110"/>
                    </a:lnTo>
                    <a:lnTo>
                      <a:pt x="539" y="1112"/>
                    </a:lnTo>
                    <a:lnTo>
                      <a:pt x="536" y="1115"/>
                    </a:lnTo>
                    <a:lnTo>
                      <a:pt x="534" y="1116"/>
                    </a:lnTo>
                    <a:lnTo>
                      <a:pt x="533" y="1117"/>
                    </a:lnTo>
                    <a:lnTo>
                      <a:pt x="530" y="1118"/>
                    </a:lnTo>
                    <a:lnTo>
                      <a:pt x="517" y="1121"/>
                    </a:lnTo>
                    <a:lnTo>
                      <a:pt x="514" y="1122"/>
                    </a:lnTo>
                    <a:lnTo>
                      <a:pt x="513" y="1122"/>
                    </a:lnTo>
                    <a:lnTo>
                      <a:pt x="508" y="1120"/>
                    </a:lnTo>
                    <a:lnTo>
                      <a:pt x="504" y="1118"/>
                    </a:lnTo>
                    <a:lnTo>
                      <a:pt x="499" y="1117"/>
                    </a:lnTo>
                    <a:lnTo>
                      <a:pt x="493" y="1116"/>
                    </a:lnTo>
                    <a:lnTo>
                      <a:pt x="488" y="1115"/>
                    </a:lnTo>
                    <a:lnTo>
                      <a:pt x="486" y="1115"/>
                    </a:lnTo>
                    <a:lnTo>
                      <a:pt x="484" y="1113"/>
                    </a:lnTo>
                    <a:lnTo>
                      <a:pt x="482" y="1112"/>
                    </a:lnTo>
                    <a:lnTo>
                      <a:pt x="481" y="1111"/>
                    </a:lnTo>
                    <a:lnTo>
                      <a:pt x="478" y="1110"/>
                    </a:lnTo>
                    <a:lnTo>
                      <a:pt x="476" y="1109"/>
                    </a:lnTo>
                    <a:lnTo>
                      <a:pt x="473" y="1109"/>
                    </a:lnTo>
                    <a:lnTo>
                      <a:pt x="472" y="1108"/>
                    </a:lnTo>
                    <a:lnTo>
                      <a:pt x="470" y="1105"/>
                    </a:lnTo>
                    <a:lnTo>
                      <a:pt x="469" y="1104"/>
                    </a:lnTo>
                    <a:lnTo>
                      <a:pt x="468" y="1104"/>
                    </a:lnTo>
                    <a:lnTo>
                      <a:pt x="462" y="1102"/>
                    </a:lnTo>
                    <a:lnTo>
                      <a:pt x="456" y="1101"/>
                    </a:lnTo>
                    <a:lnTo>
                      <a:pt x="450" y="1100"/>
                    </a:lnTo>
                    <a:lnTo>
                      <a:pt x="449" y="1099"/>
                    </a:lnTo>
                    <a:lnTo>
                      <a:pt x="449" y="1098"/>
                    </a:lnTo>
                    <a:lnTo>
                      <a:pt x="447" y="1097"/>
                    </a:lnTo>
                    <a:lnTo>
                      <a:pt x="439" y="1094"/>
                    </a:lnTo>
                    <a:lnTo>
                      <a:pt x="432" y="1090"/>
                    </a:lnTo>
                    <a:lnTo>
                      <a:pt x="424" y="1087"/>
                    </a:lnTo>
                    <a:lnTo>
                      <a:pt x="424" y="1087"/>
                    </a:lnTo>
                    <a:lnTo>
                      <a:pt x="424" y="1086"/>
                    </a:lnTo>
                    <a:lnTo>
                      <a:pt x="413" y="1076"/>
                    </a:lnTo>
                    <a:lnTo>
                      <a:pt x="408" y="1073"/>
                    </a:lnTo>
                    <a:lnTo>
                      <a:pt x="403" y="1071"/>
                    </a:lnTo>
                    <a:lnTo>
                      <a:pt x="398" y="1071"/>
                    </a:lnTo>
                    <a:lnTo>
                      <a:pt x="393" y="1070"/>
                    </a:lnTo>
                    <a:lnTo>
                      <a:pt x="387" y="1068"/>
                    </a:lnTo>
                    <a:lnTo>
                      <a:pt x="383" y="1066"/>
                    </a:lnTo>
                    <a:lnTo>
                      <a:pt x="380" y="1064"/>
                    </a:lnTo>
                    <a:lnTo>
                      <a:pt x="379" y="1063"/>
                    </a:lnTo>
                    <a:lnTo>
                      <a:pt x="379" y="1062"/>
                    </a:lnTo>
                    <a:lnTo>
                      <a:pt x="378" y="1061"/>
                    </a:lnTo>
                    <a:lnTo>
                      <a:pt x="377" y="1059"/>
                    </a:lnTo>
                    <a:lnTo>
                      <a:pt x="374" y="1056"/>
                    </a:lnTo>
                    <a:lnTo>
                      <a:pt x="370" y="1051"/>
                    </a:lnTo>
                    <a:lnTo>
                      <a:pt x="368" y="1050"/>
                    </a:lnTo>
                    <a:lnTo>
                      <a:pt x="364" y="1049"/>
                    </a:lnTo>
                    <a:lnTo>
                      <a:pt x="357" y="1045"/>
                    </a:lnTo>
                    <a:lnTo>
                      <a:pt x="351" y="1041"/>
                    </a:lnTo>
                    <a:lnTo>
                      <a:pt x="350" y="1040"/>
                    </a:lnTo>
                    <a:lnTo>
                      <a:pt x="348" y="1036"/>
                    </a:lnTo>
                    <a:lnTo>
                      <a:pt x="346" y="1033"/>
                    </a:lnTo>
                    <a:lnTo>
                      <a:pt x="343" y="1029"/>
                    </a:lnTo>
                    <a:lnTo>
                      <a:pt x="341" y="1025"/>
                    </a:lnTo>
                    <a:lnTo>
                      <a:pt x="339" y="1021"/>
                    </a:lnTo>
                    <a:lnTo>
                      <a:pt x="339" y="1019"/>
                    </a:lnTo>
                    <a:lnTo>
                      <a:pt x="341" y="1018"/>
                    </a:lnTo>
                    <a:lnTo>
                      <a:pt x="346" y="1018"/>
                    </a:lnTo>
                    <a:lnTo>
                      <a:pt x="348" y="1017"/>
                    </a:lnTo>
                    <a:lnTo>
                      <a:pt x="348" y="1016"/>
                    </a:lnTo>
                    <a:lnTo>
                      <a:pt x="345" y="1014"/>
                    </a:lnTo>
                    <a:lnTo>
                      <a:pt x="343" y="1014"/>
                    </a:lnTo>
                    <a:lnTo>
                      <a:pt x="342" y="1013"/>
                    </a:lnTo>
                    <a:lnTo>
                      <a:pt x="342" y="1012"/>
                    </a:lnTo>
                    <a:lnTo>
                      <a:pt x="344" y="1009"/>
                    </a:lnTo>
                    <a:lnTo>
                      <a:pt x="346" y="1006"/>
                    </a:lnTo>
                    <a:lnTo>
                      <a:pt x="349" y="1003"/>
                    </a:lnTo>
                    <a:lnTo>
                      <a:pt x="350" y="1000"/>
                    </a:lnTo>
                    <a:lnTo>
                      <a:pt x="349" y="997"/>
                    </a:lnTo>
                    <a:lnTo>
                      <a:pt x="344" y="992"/>
                    </a:lnTo>
                    <a:lnTo>
                      <a:pt x="341" y="989"/>
                    </a:lnTo>
                    <a:lnTo>
                      <a:pt x="341" y="984"/>
                    </a:lnTo>
                    <a:lnTo>
                      <a:pt x="341" y="978"/>
                    </a:lnTo>
                    <a:lnTo>
                      <a:pt x="339" y="974"/>
                    </a:lnTo>
                    <a:lnTo>
                      <a:pt x="336" y="970"/>
                    </a:lnTo>
                    <a:lnTo>
                      <a:pt x="332" y="967"/>
                    </a:lnTo>
                    <a:lnTo>
                      <a:pt x="329" y="963"/>
                    </a:lnTo>
                    <a:lnTo>
                      <a:pt x="328" y="962"/>
                    </a:lnTo>
                    <a:lnTo>
                      <a:pt x="328" y="961"/>
                    </a:lnTo>
                    <a:lnTo>
                      <a:pt x="328" y="960"/>
                    </a:lnTo>
                    <a:lnTo>
                      <a:pt x="327" y="959"/>
                    </a:lnTo>
                    <a:lnTo>
                      <a:pt x="324" y="954"/>
                    </a:lnTo>
                    <a:lnTo>
                      <a:pt x="321" y="949"/>
                    </a:lnTo>
                    <a:lnTo>
                      <a:pt x="318" y="945"/>
                    </a:lnTo>
                    <a:lnTo>
                      <a:pt x="313" y="942"/>
                    </a:lnTo>
                    <a:lnTo>
                      <a:pt x="309" y="938"/>
                    </a:lnTo>
                    <a:lnTo>
                      <a:pt x="306" y="934"/>
                    </a:lnTo>
                    <a:lnTo>
                      <a:pt x="306" y="934"/>
                    </a:lnTo>
                    <a:lnTo>
                      <a:pt x="308" y="934"/>
                    </a:lnTo>
                    <a:lnTo>
                      <a:pt x="308" y="934"/>
                    </a:lnTo>
                    <a:lnTo>
                      <a:pt x="309" y="934"/>
                    </a:lnTo>
                    <a:lnTo>
                      <a:pt x="310" y="935"/>
                    </a:lnTo>
                    <a:lnTo>
                      <a:pt x="311" y="935"/>
                    </a:lnTo>
                    <a:lnTo>
                      <a:pt x="311" y="934"/>
                    </a:lnTo>
                    <a:lnTo>
                      <a:pt x="307" y="930"/>
                    </a:lnTo>
                    <a:lnTo>
                      <a:pt x="302" y="925"/>
                    </a:lnTo>
                    <a:lnTo>
                      <a:pt x="298" y="920"/>
                    </a:lnTo>
                    <a:lnTo>
                      <a:pt x="299" y="920"/>
                    </a:lnTo>
                    <a:lnTo>
                      <a:pt x="302" y="922"/>
                    </a:lnTo>
                    <a:lnTo>
                      <a:pt x="303" y="922"/>
                    </a:lnTo>
                    <a:lnTo>
                      <a:pt x="285" y="909"/>
                    </a:lnTo>
                    <a:lnTo>
                      <a:pt x="281" y="907"/>
                    </a:lnTo>
                    <a:lnTo>
                      <a:pt x="280" y="907"/>
                    </a:lnTo>
                    <a:lnTo>
                      <a:pt x="278" y="902"/>
                    </a:lnTo>
                    <a:lnTo>
                      <a:pt x="278" y="899"/>
                    </a:lnTo>
                    <a:lnTo>
                      <a:pt x="278" y="897"/>
                    </a:lnTo>
                    <a:lnTo>
                      <a:pt x="278" y="897"/>
                    </a:lnTo>
                    <a:lnTo>
                      <a:pt x="280" y="898"/>
                    </a:lnTo>
                    <a:lnTo>
                      <a:pt x="283" y="900"/>
                    </a:lnTo>
                    <a:lnTo>
                      <a:pt x="284" y="901"/>
                    </a:lnTo>
                    <a:lnTo>
                      <a:pt x="285" y="900"/>
                    </a:lnTo>
                    <a:lnTo>
                      <a:pt x="287" y="898"/>
                    </a:lnTo>
                    <a:lnTo>
                      <a:pt x="287" y="895"/>
                    </a:lnTo>
                    <a:lnTo>
                      <a:pt x="287" y="893"/>
                    </a:lnTo>
                    <a:lnTo>
                      <a:pt x="284" y="891"/>
                    </a:lnTo>
                    <a:lnTo>
                      <a:pt x="277" y="880"/>
                    </a:lnTo>
                    <a:lnTo>
                      <a:pt x="275" y="877"/>
                    </a:lnTo>
                    <a:lnTo>
                      <a:pt x="274" y="876"/>
                    </a:lnTo>
                    <a:lnTo>
                      <a:pt x="271" y="874"/>
                    </a:lnTo>
                    <a:lnTo>
                      <a:pt x="266" y="872"/>
                    </a:lnTo>
                    <a:lnTo>
                      <a:pt x="264" y="870"/>
                    </a:lnTo>
                    <a:lnTo>
                      <a:pt x="264" y="867"/>
                    </a:lnTo>
                    <a:lnTo>
                      <a:pt x="266" y="861"/>
                    </a:lnTo>
                    <a:lnTo>
                      <a:pt x="266" y="858"/>
                    </a:lnTo>
                    <a:lnTo>
                      <a:pt x="264" y="857"/>
                    </a:lnTo>
                    <a:lnTo>
                      <a:pt x="259" y="856"/>
                    </a:lnTo>
                    <a:lnTo>
                      <a:pt x="256" y="855"/>
                    </a:lnTo>
                    <a:lnTo>
                      <a:pt x="254" y="852"/>
                    </a:lnTo>
                    <a:lnTo>
                      <a:pt x="253" y="849"/>
                    </a:lnTo>
                    <a:lnTo>
                      <a:pt x="252" y="846"/>
                    </a:lnTo>
                    <a:lnTo>
                      <a:pt x="251" y="845"/>
                    </a:lnTo>
                    <a:lnTo>
                      <a:pt x="250" y="844"/>
                    </a:lnTo>
                    <a:lnTo>
                      <a:pt x="249" y="844"/>
                    </a:lnTo>
                    <a:lnTo>
                      <a:pt x="248" y="843"/>
                    </a:lnTo>
                    <a:lnTo>
                      <a:pt x="247" y="843"/>
                    </a:lnTo>
                    <a:lnTo>
                      <a:pt x="242" y="835"/>
                    </a:lnTo>
                    <a:lnTo>
                      <a:pt x="238" y="824"/>
                    </a:lnTo>
                    <a:lnTo>
                      <a:pt x="235" y="813"/>
                    </a:lnTo>
                    <a:lnTo>
                      <a:pt x="232" y="803"/>
                    </a:lnTo>
                    <a:lnTo>
                      <a:pt x="231" y="793"/>
                    </a:lnTo>
                    <a:lnTo>
                      <a:pt x="232" y="789"/>
                    </a:lnTo>
                    <a:lnTo>
                      <a:pt x="233" y="786"/>
                    </a:lnTo>
                    <a:lnTo>
                      <a:pt x="233" y="783"/>
                    </a:lnTo>
                    <a:lnTo>
                      <a:pt x="232" y="782"/>
                    </a:lnTo>
                    <a:lnTo>
                      <a:pt x="231" y="781"/>
                    </a:lnTo>
                    <a:lnTo>
                      <a:pt x="230" y="781"/>
                    </a:lnTo>
                    <a:lnTo>
                      <a:pt x="227" y="780"/>
                    </a:lnTo>
                    <a:lnTo>
                      <a:pt x="225" y="779"/>
                    </a:lnTo>
                    <a:lnTo>
                      <a:pt x="224" y="778"/>
                    </a:lnTo>
                    <a:lnTo>
                      <a:pt x="223" y="776"/>
                    </a:lnTo>
                    <a:lnTo>
                      <a:pt x="222" y="775"/>
                    </a:lnTo>
                    <a:lnTo>
                      <a:pt x="221" y="772"/>
                    </a:lnTo>
                    <a:lnTo>
                      <a:pt x="220" y="771"/>
                    </a:lnTo>
                    <a:lnTo>
                      <a:pt x="220" y="771"/>
                    </a:lnTo>
                    <a:lnTo>
                      <a:pt x="220" y="772"/>
                    </a:lnTo>
                    <a:lnTo>
                      <a:pt x="219" y="773"/>
                    </a:lnTo>
                    <a:lnTo>
                      <a:pt x="219" y="774"/>
                    </a:lnTo>
                    <a:lnTo>
                      <a:pt x="219" y="774"/>
                    </a:lnTo>
                    <a:lnTo>
                      <a:pt x="215" y="771"/>
                    </a:lnTo>
                    <a:lnTo>
                      <a:pt x="208" y="764"/>
                    </a:lnTo>
                    <a:lnTo>
                      <a:pt x="205" y="761"/>
                    </a:lnTo>
                    <a:lnTo>
                      <a:pt x="204" y="761"/>
                    </a:lnTo>
                    <a:lnTo>
                      <a:pt x="204" y="762"/>
                    </a:lnTo>
                    <a:lnTo>
                      <a:pt x="205" y="763"/>
                    </a:lnTo>
                    <a:lnTo>
                      <a:pt x="205" y="764"/>
                    </a:lnTo>
                    <a:lnTo>
                      <a:pt x="206" y="764"/>
                    </a:lnTo>
                    <a:lnTo>
                      <a:pt x="207" y="767"/>
                    </a:lnTo>
                    <a:lnTo>
                      <a:pt x="207" y="768"/>
                    </a:lnTo>
                    <a:lnTo>
                      <a:pt x="204" y="778"/>
                    </a:lnTo>
                    <a:lnTo>
                      <a:pt x="204" y="779"/>
                    </a:lnTo>
                    <a:lnTo>
                      <a:pt x="205" y="780"/>
                    </a:lnTo>
                    <a:lnTo>
                      <a:pt x="205" y="781"/>
                    </a:lnTo>
                    <a:lnTo>
                      <a:pt x="206" y="783"/>
                    </a:lnTo>
                    <a:lnTo>
                      <a:pt x="207" y="791"/>
                    </a:lnTo>
                    <a:lnTo>
                      <a:pt x="207" y="799"/>
                    </a:lnTo>
                    <a:lnTo>
                      <a:pt x="208" y="807"/>
                    </a:lnTo>
                    <a:lnTo>
                      <a:pt x="210" y="811"/>
                    </a:lnTo>
                    <a:lnTo>
                      <a:pt x="217" y="818"/>
                    </a:lnTo>
                    <a:lnTo>
                      <a:pt x="218" y="823"/>
                    </a:lnTo>
                    <a:lnTo>
                      <a:pt x="219" y="828"/>
                    </a:lnTo>
                    <a:lnTo>
                      <a:pt x="222" y="833"/>
                    </a:lnTo>
                    <a:lnTo>
                      <a:pt x="225" y="838"/>
                    </a:lnTo>
                    <a:lnTo>
                      <a:pt x="227" y="842"/>
                    </a:lnTo>
                    <a:lnTo>
                      <a:pt x="228" y="847"/>
                    </a:lnTo>
                    <a:lnTo>
                      <a:pt x="228" y="850"/>
                    </a:lnTo>
                    <a:lnTo>
                      <a:pt x="230" y="854"/>
                    </a:lnTo>
                    <a:lnTo>
                      <a:pt x="230" y="855"/>
                    </a:lnTo>
                    <a:lnTo>
                      <a:pt x="231" y="856"/>
                    </a:lnTo>
                    <a:lnTo>
                      <a:pt x="232" y="857"/>
                    </a:lnTo>
                    <a:lnTo>
                      <a:pt x="234" y="859"/>
                    </a:lnTo>
                    <a:lnTo>
                      <a:pt x="235" y="861"/>
                    </a:lnTo>
                    <a:lnTo>
                      <a:pt x="235" y="863"/>
                    </a:lnTo>
                    <a:lnTo>
                      <a:pt x="235" y="864"/>
                    </a:lnTo>
                    <a:lnTo>
                      <a:pt x="236" y="866"/>
                    </a:lnTo>
                    <a:lnTo>
                      <a:pt x="238" y="870"/>
                    </a:lnTo>
                    <a:lnTo>
                      <a:pt x="245" y="878"/>
                    </a:lnTo>
                    <a:lnTo>
                      <a:pt x="247" y="882"/>
                    </a:lnTo>
                    <a:lnTo>
                      <a:pt x="248" y="889"/>
                    </a:lnTo>
                    <a:lnTo>
                      <a:pt x="249" y="895"/>
                    </a:lnTo>
                    <a:lnTo>
                      <a:pt x="250" y="902"/>
                    </a:lnTo>
                    <a:lnTo>
                      <a:pt x="251" y="907"/>
                    </a:lnTo>
                    <a:lnTo>
                      <a:pt x="254" y="911"/>
                    </a:lnTo>
                    <a:lnTo>
                      <a:pt x="256" y="917"/>
                    </a:lnTo>
                    <a:lnTo>
                      <a:pt x="257" y="921"/>
                    </a:lnTo>
                    <a:lnTo>
                      <a:pt x="257" y="925"/>
                    </a:lnTo>
                    <a:lnTo>
                      <a:pt x="259" y="930"/>
                    </a:lnTo>
                    <a:lnTo>
                      <a:pt x="261" y="933"/>
                    </a:lnTo>
                    <a:lnTo>
                      <a:pt x="262" y="934"/>
                    </a:lnTo>
                    <a:lnTo>
                      <a:pt x="267" y="935"/>
                    </a:lnTo>
                    <a:lnTo>
                      <a:pt x="270" y="936"/>
                    </a:lnTo>
                    <a:lnTo>
                      <a:pt x="272" y="939"/>
                    </a:lnTo>
                    <a:lnTo>
                      <a:pt x="274" y="943"/>
                    </a:lnTo>
                    <a:lnTo>
                      <a:pt x="275" y="947"/>
                    </a:lnTo>
                    <a:lnTo>
                      <a:pt x="275" y="951"/>
                    </a:lnTo>
                    <a:lnTo>
                      <a:pt x="275" y="954"/>
                    </a:lnTo>
                    <a:lnTo>
                      <a:pt x="273" y="957"/>
                    </a:lnTo>
                    <a:lnTo>
                      <a:pt x="269" y="959"/>
                    </a:lnTo>
                    <a:lnTo>
                      <a:pt x="265" y="959"/>
                    </a:lnTo>
                    <a:lnTo>
                      <a:pt x="264" y="958"/>
                    </a:lnTo>
                    <a:lnTo>
                      <a:pt x="264" y="957"/>
                    </a:lnTo>
                    <a:lnTo>
                      <a:pt x="264" y="954"/>
                    </a:lnTo>
                    <a:lnTo>
                      <a:pt x="263" y="953"/>
                    </a:lnTo>
                    <a:lnTo>
                      <a:pt x="259" y="945"/>
                    </a:lnTo>
                    <a:lnTo>
                      <a:pt x="253" y="937"/>
                    </a:lnTo>
                    <a:lnTo>
                      <a:pt x="252" y="935"/>
                    </a:lnTo>
                    <a:lnTo>
                      <a:pt x="249" y="933"/>
                    </a:lnTo>
                    <a:lnTo>
                      <a:pt x="246" y="930"/>
                    </a:lnTo>
                    <a:lnTo>
                      <a:pt x="242" y="926"/>
                    </a:lnTo>
                    <a:lnTo>
                      <a:pt x="233" y="917"/>
                    </a:lnTo>
                    <a:lnTo>
                      <a:pt x="232" y="915"/>
                    </a:lnTo>
                    <a:lnTo>
                      <a:pt x="231" y="910"/>
                    </a:lnTo>
                    <a:lnTo>
                      <a:pt x="233" y="906"/>
                    </a:lnTo>
                    <a:lnTo>
                      <a:pt x="234" y="901"/>
                    </a:lnTo>
                    <a:lnTo>
                      <a:pt x="235" y="896"/>
                    </a:lnTo>
                    <a:lnTo>
                      <a:pt x="234" y="890"/>
                    </a:lnTo>
                    <a:lnTo>
                      <a:pt x="232" y="886"/>
                    </a:lnTo>
                    <a:lnTo>
                      <a:pt x="230" y="883"/>
                    </a:lnTo>
                    <a:lnTo>
                      <a:pt x="227" y="882"/>
                    </a:lnTo>
                    <a:lnTo>
                      <a:pt x="224" y="880"/>
                    </a:lnTo>
                    <a:lnTo>
                      <a:pt x="221" y="877"/>
                    </a:lnTo>
                    <a:lnTo>
                      <a:pt x="217" y="872"/>
                    </a:lnTo>
                    <a:lnTo>
                      <a:pt x="217" y="871"/>
                    </a:lnTo>
                    <a:lnTo>
                      <a:pt x="218" y="870"/>
                    </a:lnTo>
                    <a:lnTo>
                      <a:pt x="220" y="868"/>
                    </a:lnTo>
                    <a:lnTo>
                      <a:pt x="220" y="867"/>
                    </a:lnTo>
                    <a:lnTo>
                      <a:pt x="214" y="863"/>
                    </a:lnTo>
                    <a:lnTo>
                      <a:pt x="203" y="857"/>
                    </a:lnTo>
                    <a:lnTo>
                      <a:pt x="198" y="853"/>
                    </a:lnTo>
                    <a:lnTo>
                      <a:pt x="193" y="849"/>
                    </a:lnTo>
                    <a:lnTo>
                      <a:pt x="191" y="847"/>
                    </a:lnTo>
                    <a:lnTo>
                      <a:pt x="191" y="845"/>
                    </a:lnTo>
                    <a:lnTo>
                      <a:pt x="193" y="843"/>
                    </a:lnTo>
                    <a:lnTo>
                      <a:pt x="196" y="843"/>
                    </a:lnTo>
                    <a:lnTo>
                      <a:pt x="199" y="843"/>
                    </a:lnTo>
                    <a:lnTo>
                      <a:pt x="202" y="844"/>
                    </a:lnTo>
                    <a:lnTo>
                      <a:pt x="203" y="845"/>
                    </a:lnTo>
                    <a:lnTo>
                      <a:pt x="204" y="846"/>
                    </a:lnTo>
                    <a:lnTo>
                      <a:pt x="205" y="847"/>
                    </a:lnTo>
                    <a:lnTo>
                      <a:pt x="206" y="848"/>
                    </a:lnTo>
                    <a:lnTo>
                      <a:pt x="206" y="849"/>
                    </a:lnTo>
                    <a:lnTo>
                      <a:pt x="207" y="850"/>
                    </a:lnTo>
                    <a:lnTo>
                      <a:pt x="207" y="850"/>
                    </a:lnTo>
                    <a:lnTo>
                      <a:pt x="208" y="849"/>
                    </a:lnTo>
                    <a:lnTo>
                      <a:pt x="209" y="844"/>
                    </a:lnTo>
                    <a:lnTo>
                      <a:pt x="209" y="839"/>
                    </a:lnTo>
                    <a:lnTo>
                      <a:pt x="208" y="833"/>
                    </a:lnTo>
                    <a:lnTo>
                      <a:pt x="206" y="827"/>
                    </a:lnTo>
                    <a:lnTo>
                      <a:pt x="203" y="822"/>
                    </a:lnTo>
                    <a:lnTo>
                      <a:pt x="199" y="817"/>
                    </a:lnTo>
                    <a:lnTo>
                      <a:pt x="197" y="813"/>
                    </a:lnTo>
                    <a:lnTo>
                      <a:pt x="192" y="808"/>
                    </a:lnTo>
                    <a:lnTo>
                      <a:pt x="189" y="805"/>
                    </a:lnTo>
                    <a:lnTo>
                      <a:pt x="186" y="802"/>
                    </a:lnTo>
                    <a:lnTo>
                      <a:pt x="186" y="798"/>
                    </a:lnTo>
                    <a:lnTo>
                      <a:pt x="186" y="794"/>
                    </a:lnTo>
                    <a:lnTo>
                      <a:pt x="186" y="791"/>
                    </a:lnTo>
                    <a:lnTo>
                      <a:pt x="185" y="785"/>
                    </a:lnTo>
                    <a:lnTo>
                      <a:pt x="182" y="781"/>
                    </a:lnTo>
                    <a:lnTo>
                      <a:pt x="181" y="776"/>
                    </a:lnTo>
                    <a:lnTo>
                      <a:pt x="181" y="774"/>
                    </a:lnTo>
                    <a:lnTo>
                      <a:pt x="181" y="773"/>
                    </a:lnTo>
                    <a:lnTo>
                      <a:pt x="182" y="772"/>
                    </a:lnTo>
                    <a:lnTo>
                      <a:pt x="182" y="771"/>
                    </a:lnTo>
                    <a:lnTo>
                      <a:pt x="177" y="746"/>
                    </a:lnTo>
                    <a:lnTo>
                      <a:pt x="171" y="721"/>
                    </a:lnTo>
                    <a:lnTo>
                      <a:pt x="168" y="716"/>
                    </a:lnTo>
                    <a:lnTo>
                      <a:pt x="166" y="715"/>
                    </a:lnTo>
                    <a:lnTo>
                      <a:pt x="165" y="713"/>
                    </a:lnTo>
                    <a:lnTo>
                      <a:pt x="163" y="709"/>
                    </a:lnTo>
                    <a:lnTo>
                      <a:pt x="162" y="708"/>
                    </a:lnTo>
                    <a:lnTo>
                      <a:pt x="161" y="706"/>
                    </a:lnTo>
                    <a:lnTo>
                      <a:pt x="158" y="704"/>
                    </a:lnTo>
                    <a:lnTo>
                      <a:pt x="155" y="703"/>
                    </a:lnTo>
                    <a:lnTo>
                      <a:pt x="152" y="702"/>
                    </a:lnTo>
                    <a:lnTo>
                      <a:pt x="151" y="701"/>
                    </a:lnTo>
                    <a:lnTo>
                      <a:pt x="151" y="700"/>
                    </a:lnTo>
                    <a:lnTo>
                      <a:pt x="150" y="697"/>
                    </a:lnTo>
                    <a:lnTo>
                      <a:pt x="148" y="695"/>
                    </a:lnTo>
                    <a:lnTo>
                      <a:pt x="144" y="692"/>
                    </a:lnTo>
                    <a:lnTo>
                      <a:pt x="140" y="691"/>
                    </a:lnTo>
                    <a:lnTo>
                      <a:pt x="136" y="689"/>
                    </a:lnTo>
                    <a:lnTo>
                      <a:pt x="133" y="687"/>
                    </a:lnTo>
                    <a:lnTo>
                      <a:pt x="133" y="684"/>
                    </a:lnTo>
                    <a:lnTo>
                      <a:pt x="134" y="682"/>
                    </a:lnTo>
                    <a:lnTo>
                      <a:pt x="135" y="678"/>
                    </a:lnTo>
                    <a:lnTo>
                      <a:pt x="136" y="676"/>
                    </a:lnTo>
                    <a:lnTo>
                      <a:pt x="135" y="672"/>
                    </a:lnTo>
                    <a:lnTo>
                      <a:pt x="131" y="663"/>
                    </a:lnTo>
                    <a:lnTo>
                      <a:pt x="131" y="663"/>
                    </a:lnTo>
                    <a:lnTo>
                      <a:pt x="130" y="663"/>
                    </a:lnTo>
                    <a:lnTo>
                      <a:pt x="129" y="662"/>
                    </a:lnTo>
                    <a:lnTo>
                      <a:pt x="126" y="646"/>
                    </a:lnTo>
                    <a:lnTo>
                      <a:pt x="124" y="630"/>
                    </a:lnTo>
                    <a:lnTo>
                      <a:pt x="123" y="626"/>
                    </a:lnTo>
                    <a:lnTo>
                      <a:pt x="123" y="622"/>
                    </a:lnTo>
                    <a:lnTo>
                      <a:pt x="124" y="618"/>
                    </a:lnTo>
                    <a:lnTo>
                      <a:pt x="126" y="616"/>
                    </a:lnTo>
                    <a:lnTo>
                      <a:pt x="128" y="615"/>
                    </a:lnTo>
                    <a:lnTo>
                      <a:pt x="131" y="615"/>
                    </a:lnTo>
                    <a:lnTo>
                      <a:pt x="134" y="616"/>
                    </a:lnTo>
                    <a:lnTo>
                      <a:pt x="137" y="617"/>
                    </a:lnTo>
                    <a:lnTo>
                      <a:pt x="139" y="618"/>
                    </a:lnTo>
                    <a:lnTo>
                      <a:pt x="140" y="617"/>
                    </a:lnTo>
                    <a:lnTo>
                      <a:pt x="140" y="616"/>
                    </a:lnTo>
                    <a:lnTo>
                      <a:pt x="138" y="614"/>
                    </a:lnTo>
                    <a:lnTo>
                      <a:pt x="135" y="613"/>
                    </a:lnTo>
                    <a:lnTo>
                      <a:pt x="131" y="612"/>
                    </a:lnTo>
                    <a:lnTo>
                      <a:pt x="127" y="612"/>
                    </a:lnTo>
                    <a:lnTo>
                      <a:pt x="124" y="611"/>
                    </a:lnTo>
                    <a:lnTo>
                      <a:pt x="122" y="608"/>
                    </a:lnTo>
                    <a:lnTo>
                      <a:pt x="121" y="597"/>
                    </a:lnTo>
                    <a:lnTo>
                      <a:pt x="121" y="586"/>
                    </a:lnTo>
                    <a:lnTo>
                      <a:pt x="122" y="574"/>
                    </a:lnTo>
                    <a:lnTo>
                      <a:pt x="124" y="562"/>
                    </a:lnTo>
                    <a:lnTo>
                      <a:pt x="124" y="551"/>
                    </a:lnTo>
                    <a:lnTo>
                      <a:pt x="124" y="550"/>
                    </a:lnTo>
                    <a:lnTo>
                      <a:pt x="124" y="551"/>
                    </a:lnTo>
                    <a:lnTo>
                      <a:pt x="123" y="551"/>
                    </a:lnTo>
                    <a:lnTo>
                      <a:pt x="123" y="551"/>
                    </a:lnTo>
                    <a:lnTo>
                      <a:pt x="122" y="551"/>
                    </a:lnTo>
                    <a:lnTo>
                      <a:pt x="128" y="540"/>
                    </a:lnTo>
                    <a:lnTo>
                      <a:pt x="131" y="529"/>
                    </a:lnTo>
                    <a:lnTo>
                      <a:pt x="135" y="511"/>
                    </a:lnTo>
                    <a:lnTo>
                      <a:pt x="138" y="502"/>
                    </a:lnTo>
                    <a:lnTo>
                      <a:pt x="138" y="501"/>
                    </a:lnTo>
                    <a:lnTo>
                      <a:pt x="139" y="500"/>
                    </a:lnTo>
                    <a:lnTo>
                      <a:pt x="141" y="499"/>
                    </a:lnTo>
                    <a:lnTo>
                      <a:pt x="142" y="498"/>
                    </a:lnTo>
                    <a:lnTo>
                      <a:pt x="144" y="496"/>
                    </a:lnTo>
                    <a:lnTo>
                      <a:pt x="145" y="495"/>
                    </a:lnTo>
                    <a:lnTo>
                      <a:pt x="145" y="494"/>
                    </a:lnTo>
                    <a:lnTo>
                      <a:pt x="145" y="492"/>
                    </a:lnTo>
                    <a:lnTo>
                      <a:pt x="146" y="491"/>
                    </a:lnTo>
                    <a:lnTo>
                      <a:pt x="152" y="476"/>
                    </a:lnTo>
                    <a:lnTo>
                      <a:pt x="156" y="469"/>
                    </a:lnTo>
                    <a:lnTo>
                      <a:pt x="160" y="464"/>
                    </a:lnTo>
                    <a:lnTo>
                      <a:pt x="161" y="459"/>
                    </a:lnTo>
                    <a:lnTo>
                      <a:pt x="163" y="450"/>
                    </a:lnTo>
                    <a:lnTo>
                      <a:pt x="164" y="449"/>
                    </a:lnTo>
                    <a:lnTo>
                      <a:pt x="165" y="447"/>
                    </a:lnTo>
                    <a:lnTo>
                      <a:pt x="166" y="446"/>
                    </a:lnTo>
                    <a:lnTo>
                      <a:pt x="168" y="445"/>
                    </a:lnTo>
                    <a:lnTo>
                      <a:pt x="169" y="443"/>
                    </a:lnTo>
                    <a:lnTo>
                      <a:pt x="169" y="442"/>
                    </a:lnTo>
                    <a:lnTo>
                      <a:pt x="169" y="441"/>
                    </a:lnTo>
                    <a:lnTo>
                      <a:pt x="167" y="439"/>
                    </a:lnTo>
                    <a:lnTo>
                      <a:pt x="167" y="438"/>
                    </a:lnTo>
                    <a:lnTo>
                      <a:pt x="167" y="437"/>
                    </a:lnTo>
                    <a:lnTo>
                      <a:pt x="169" y="430"/>
                    </a:lnTo>
                    <a:lnTo>
                      <a:pt x="171" y="425"/>
                    </a:lnTo>
                    <a:lnTo>
                      <a:pt x="175" y="419"/>
                    </a:lnTo>
                    <a:lnTo>
                      <a:pt x="179" y="414"/>
                    </a:lnTo>
                    <a:lnTo>
                      <a:pt x="180" y="414"/>
                    </a:lnTo>
                    <a:lnTo>
                      <a:pt x="183" y="415"/>
                    </a:lnTo>
                    <a:lnTo>
                      <a:pt x="186" y="415"/>
                    </a:lnTo>
                    <a:lnTo>
                      <a:pt x="189" y="416"/>
                    </a:lnTo>
                    <a:lnTo>
                      <a:pt x="192" y="419"/>
                    </a:lnTo>
                    <a:lnTo>
                      <a:pt x="193" y="421"/>
                    </a:lnTo>
                    <a:lnTo>
                      <a:pt x="191" y="424"/>
                    </a:lnTo>
                    <a:lnTo>
                      <a:pt x="188" y="427"/>
                    </a:lnTo>
                    <a:lnTo>
                      <a:pt x="184" y="429"/>
                    </a:lnTo>
                    <a:lnTo>
                      <a:pt x="181" y="433"/>
                    </a:lnTo>
                    <a:lnTo>
                      <a:pt x="180" y="434"/>
                    </a:lnTo>
                    <a:lnTo>
                      <a:pt x="180" y="434"/>
                    </a:lnTo>
                    <a:lnTo>
                      <a:pt x="180" y="435"/>
                    </a:lnTo>
                    <a:lnTo>
                      <a:pt x="180" y="437"/>
                    </a:lnTo>
                    <a:lnTo>
                      <a:pt x="180" y="437"/>
                    </a:lnTo>
                    <a:lnTo>
                      <a:pt x="186" y="433"/>
                    </a:lnTo>
                    <a:lnTo>
                      <a:pt x="192" y="428"/>
                    </a:lnTo>
                    <a:lnTo>
                      <a:pt x="197" y="423"/>
                    </a:lnTo>
                    <a:lnTo>
                      <a:pt x="198" y="420"/>
                    </a:lnTo>
                    <a:lnTo>
                      <a:pt x="198" y="415"/>
                    </a:lnTo>
                    <a:lnTo>
                      <a:pt x="198" y="412"/>
                    </a:lnTo>
                    <a:lnTo>
                      <a:pt x="199" y="406"/>
                    </a:lnTo>
                    <a:lnTo>
                      <a:pt x="200" y="401"/>
                    </a:lnTo>
                    <a:lnTo>
                      <a:pt x="200" y="395"/>
                    </a:lnTo>
                    <a:lnTo>
                      <a:pt x="200" y="395"/>
                    </a:lnTo>
                    <a:lnTo>
                      <a:pt x="197" y="395"/>
                    </a:lnTo>
                    <a:lnTo>
                      <a:pt x="195" y="393"/>
                    </a:lnTo>
                    <a:lnTo>
                      <a:pt x="194" y="392"/>
                    </a:lnTo>
                    <a:lnTo>
                      <a:pt x="194" y="391"/>
                    </a:lnTo>
                    <a:lnTo>
                      <a:pt x="195" y="390"/>
                    </a:lnTo>
                    <a:lnTo>
                      <a:pt x="195" y="389"/>
                    </a:lnTo>
                    <a:lnTo>
                      <a:pt x="195" y="388"/>
                    </a:lnTo>
                    <a:lnTo>
                      <a:pt x="194" y="387"/>
                    </a:lnTo>
                    <a:lnTo>
                      <a:pt x="192" y="386"/>
                    </a:lnTo>
                    <a:lnTo>
                      <a:pt x="189" y="385"/>
                    </a:lnTo>
                    <a:lnTo>
                      <a:pt x="186" y="384"/>
                    </a:lnTo>
                    <a:lnTo>
                      <a:pt x="184" y="382"/>
                    </a:lnTo>
                    <a:lnTo>
                      <a:pt x="184" y="379"/>
                    </a:lnTo>
                    <a:lnTo>
                      <a:pt x="186" y="377"/>
                    </a:lnTo>
                    <a:lnTo>
                      <a:pt x="189" y="375"/>
                    </a:lnTo>
                    <a:lnTo>
                      <a:pt x="191" y="373"/>
                    </a:lnTo>
                    <a:lnTo>
                      <a:pt x="193" y="371"/>
                    </a:lnTo>
                    <a:lnTo>
                      <a:pt x="194" y="369"/>
                    </a:lnTo>
                    <a:lnTo>
                      <a:pt x="194" y="366"/>
                    </a:lnTo>
                    <a:lnTo>
                      <a:pt x="193" y="364"/>
                    </a:lnTo>
                    <a:lnTo>
                      <a:pt x="192" y="363"/>
                    </a:lnTo>
                    <a:lnTo>
                      <a:pt x="191" y="363"/>
                    </a:lnTo>
                    <a:lnTo>
                      <a:pt x="190" y="363"/>
                    </a:lnTo>
                    <a:lnTo>
                      <a:pt x="189" y="365"/>
                    </a:lnTo>
                    <a:lnTo>
                      <a:pt x="188" y="366"/>
                    </a:lnTo>
                    <a:lnTo>
                      <a:pt x="187" y="367"/>
                    </a:lnTo>
                    <a:lnTo>
                      <a:pt x="184" y="370"/>
                    </a:lnTo>
                    <a:lnTo>
                      <a:pt x="182" y="370"/>
                    </a:lnTo>
                    <a:lnTo>
                      <a:pt x="178" y="365"/>
                    </a:lnTo>
                    <a:lnTo>
                      <a:pt x="176" y="363"/>
                    </a:lnTo>
                    <a:lnTo>
                      <a:pt x="171" y="358"/>
                    </a:lnTo>
                    <a:lnTo>
                      <a:pt x="168" y="354"/>
                    </a:lnTo>
                    <a:lnTo>
                      <a:pt x="165" y="349"/>
                    </a:lnTo>
                    <a:lnTo>
                      <a:pt x="165" y="344"/>
                    </a:lnTo>
                    <a:lnTo>
                      <a:pt x="167" y="341"/>
                    </a:lnTo>
                    <a:lnTo>
                      <a:pt x="171" y="337"/>
                    </a:lnTo>
                    <a:lnTo>
                      <a:pt x="175" y="334"/>
                    </a:lnTo>
                    <a:lnTo>
                      <a:pt x="179" y="332"/>
                    </a:lnTo>
                    <a:lnTo>
                      <a:pt x="181" y="331"/>
                    </a:lnTo>
                    <a:lnTo>
                      <a:pt x="184" y="331"/>
                    </a:lnTo>
                    <a:lnTo>
                      <a:pt x="185" y="331"/>
                    </a:lnTo>
                    <a:lnTo>
                      <a:pt x="185" y="331"/>
                    </a:lnTo>
                    <a:lnTo>
                      <a:pt x="182" y="330"/>
                    </a:lnTo>
                    <a:lnTo>
                      <a:pt x="179" y="330"/>
                    </a:lnTo>
                    <a:lnTo>
                      <a:pt x="176" y="329"/>
                    </a:lnTo>
                    <a:lnTo>
                      <a:pt x="173" y="328"/>
                    </a:lnTo>
                    <a:lnTo>
                      <a:pt x="170" y="326"/>
                    </a:lnTo>
                    <a:lnTo>
                      <a:pt x="170" y="325"/>
                    </a:lnTo>
                    <a:lnTo>
                      <a:pt x="173" y="323"/>
                    </a:lnTo>
                    <a:lnTo>
                      <a:pt x="175" y="322"/>
                    </a:lnTo>
                    <a:lnTo>
                      <a:pt x="177" y="320"/>
                    </a:lnTo>
                    <a:lnTo>
                      <a:pt x="179" y="318"/>
                    </a:lnTo>
                    <a:lnTo>
                      <a:pt x="180" y="313"/>
                    </a:lnTo>
                    <a:lnTo>
                      <a:pt x="179" y="309"/>
                    </a:lnTo>
                    <a:lnTo>
                      <a:pt x="178" y="307"/>
                    </a:lnTo>
                    <a:lnTo>
                      <a:pt x="177" y="305"/>
                    </a:lnTo>
                    <a:lnTo>
                      <a:pt x="175" y="304"/>
                    </a:lnTo>
                    <a:lnTo>
                      <a:pt x="173" y="302"/>
                    </a:lnTo>
                    <a:lnTo>
                      <a:pt x="171" y="299"/>
                    </a:lnTo>
                    <a:lnTo>
                      <a:pt x="170" y="296"/>
                    </a:lnTo>
                    <a:lnTo>
                      <a:pt x="170" y="295"/>
                    </a:lnTo>
                    <a:lnTo>
                      <a:pt x="171" y="293"/>
                    </a:lnTo>
                    <a:lnTo>
                      <a:pt x="173" y="291"/>
                    </a:lnTo>
                    <a:lnTo>
                      <a:pt x="172" y="290"/>
                    </a:lnTo>
                    <a:lnTo>
                      <a:pt x="171" y="288"/>
                    </a:lnTo>
                    <a:lnTo>
                      <a:pt x="171" y="287"/>
                    </a:lnTo>
                    <a:lnTo>
                      <a:pt x="171" y="286"/>
                    </a:lnTo>
                    <a:lnTo>
                      <a:pt x="171" y="285"/>
                    </a:lnTo>
                    <a:lnTo>
                      <a:pt x="171" y="284"/>
                    </a:lnTo>
                    <a:lnTo>
                      <a:pt x="172" y="283"/>
                    </a:lnTo>
                    <a:lnTo>
                      <a:pt x="173" y="283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5" y="283"/>
                    </a:lnTo>
                    <a:lnTo>
                      <a:pt x="175" y="288"/>
                    </a:lnTo>
                    <a:lnTo>
                      <a:pt x="175" y="288"/>
                    </a:lnTo>
                    <a:lnTo>
                      <a:pt x="179" y="286"/>
                    </a:lnTo>
                    <a:lnTo>
                      <a:pt x="182" y="282"/>
                    </a:lnTo>
                    <a:lnTo>
                      <a:pt x="185" y="277"/>
                    </a:lnTo>
                    <a:lnTo>
                      <a:pt x="188" y="271"/>
                    </a:lnTo>
                    <a:lnTo>
                      <a:pt x="190" y="267"/>
                    </a:lnTo>
                    <a:lnTo>
                      <a:pt x="191" y="262"/>
                    </a:lnTo>
                    <a:lnTo>
                      <a:pt x="190" y="262"/>
                    </a:lnTo>
                    <a:lnTo>
                      <a:pt x="190" y="263"/>
                    </a:lnTo>
                    <a:lnTo>
                      <a:pt x="188" y="265"/>
                    </a:lnTo>
                    <a:lnTo>
                      <a:pt x="187" y="268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75"/>
                    </a:lnTo>
                    <a:lnTo>
                      <a:pt x="179" y="278"/>
                    </a:lnTo>
                    <a:lnTo>
                      <a:pt x="176" y="280"/>
                    </a:lnTo>
                    <a:lnTo>
                      <a:pt x="173" y="279"/>
                    </a:lnTo>
                    <a:lnTo>
                      <a:pt x="173" y="277"/>
                    </a:lnTo>
                    <a:lnTo>
                      <a:pt x="174" y="276"/>
                    </a:lnTo>
                    <a:lnTo>
                      <a:pt x="179" y="273"/>
                    </a:lnTo>
                    <a:lnTo>
                      <a:pt x="181" y="271"/>
                    </a:lnTo>
                    <a:lnTo>
                      <a:pt x="182" y="267"/>
                    </a:lnTo>
                    <a:lnTo>
                      <a:pt x="184" y="263"/>
                    </a:lnTo>
                    <a:lnTo>
                      <a:pt x="185" y="260"/>
                    </a:lnTo>
                    <a:lnTo>
                      <a:pt x="184" y="257"/>
                    </a:lnTo>
                    <a:lnTo>
                      <a:pt x="182" y="256"/>
                    </a:lnTo>
                    <a:lnTo>
                      <a:pt x="179" y="257"/>
                    </a:lnTo>
                    <a:lnTo>
                      <a:pt x="176" y="258"/>
                    </a:lnTo>
                    <a:lnTo>
                      <a:pt x="173" y="259"/>
                    </a:lnTo>
                    <a:lnTo>
                      <a:pt x="170" y="258"/>
                    </a:lnTo>
                    <a:lnTo>
                      <a:pt x="170" y="257"/>
                    </a:lnTo>
                    <a:lnTo>
                      <a:pt x="172" y="257"/>
                    </a:lnTo>
                    <a:lnTo>
                      <a:pt x="177" y="256"/>
                    </a:lnTo>
                    <a:lnTo>
                      <a:pt x="180" y="255"/>
                    </a:lnTo>
                    <a:lnTo>
                      <a:pt x="182" y="254"/>
                    </a:lnTo>
                    <a:lnTo>
                      <a:pt x="182" y="251"/>
                    </a:lnTo>
                    <a:lnTo>
                      <a:pt x="180" y="249"/>
                    </a:lnTo>
                    <a:lnTo>
                      <a:pt x="179" y="246"/>
                    </a:lnTo>
                    <a:lnTo>
                      <a:pt x="178" y="244"/>
                    </a:lnTo>
                    <a:lnTo>
                      <a:pt x="179" y="239"/>
                    </a:lnTo>
                    <a:lnTo>
                      <a:pt x="182" y="234"/>
                    </a:lnTo>
                    <a:lnTo>
                      <a:pt x="184" y="229"/>
                    </a:lnTo>
                    <a:lnTo>
                      <a:pt x="183" y="225"/>
                    </a:lnTo>
                    <a:lnTo>
                      <a:pt x="182" y="221"/>
                    </a:lnTo>
                    <a:lnTo>
                      <a:pt x="182" y="217"/>
                    </a:lnTo>
                    <a:lnTo>
                      <a:pt x="183" y="216"/>
                    </a:lnTo>
                    <a:lnTo>
                      <a:pt x="184" y="216"/>
                    </a:lnTo>
                    <a:lnTo>
                      <a:pt x="185" y="215"/>
                    </a:lnTo>
                    <a:lnTo>
                      <a:pt x="186" y="214"/>
                    </a:lnTo>
                    <a:lnTo>
                      <a:pt x="188" y="214"/>
                    </a:lnTo>
                    <a:lnTo>
                      <a:pt x="190" y="213"/>
                    </a:lnTo>
                    <a:lnTo>
                      <a:pt x="190" y="212"/>
                    </a:lnTo>
                    <a:lnTo>
                      <a:pt x="189" y="211"/>
                    </a:lnTo>
                    <a:lnTo>
                      <a:pt x="186" y="211"/>
                    </a:lnTo>
                    <a:lnTo>
                      <a:pt x="182" y="212"/>
                    </a:lnTo>
                    <a:lnTo>
                      <a:pt x="181" y="211"/>
                    </a:lnTo>
                    <a:lnTo>
                      <a:pt x="184" y="204"/>
                    </a:lnTo>
                    <a:lnTo>
                      <a:pt x="186" y="201"/>
                    </a:lnTo>
                    <a:lnTo>
                      <a:pt x="188" y="198"/>
                    </a:lnTo>
                    <a:lnTo>
                      <a:pt x="189" y="195"/>
                    </a:lnTo>
                    <a:lnTo>
                      <a:pt x="190" y="193"/>
                    </a:lnTo>
                    <a:lnTo>
                      <a:pt x="185" y="199"/>
                    </a:lnTo>
                    <a:lnTo>
                      <a:pt x="181" y="206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76" y="212"/>
                    </a:lnTo>
                    <a:lnTo>
                      <a:pt x="176" y="211"/>
                    </a:lnTo>
                    <a:lnTo>
                      <a:pt x="176" y="210"/>
                    </a:lnTo>
                    <a:lnTo>
                      <a:pt x="177" y="209"/>
                    </a:lnTo>
                    <a:lnTo>
                      <a:pt x="177" y="208"/>
                    </a:lnTo>
                    <a:lnTo>
                      <a:pt x="177" y="207"/>
                    </a:lnTo>
                    <a:lnTo>
                      <a:pt x="178" y="205"/>
                    </a:lnTo>
                    <a:lnTo>
                      <a:pt x="179" y="203"/>
                    </a:lnTo>
                    <a:lnTo>
                      <a:pt x="179" y="200"/>
                    </a:lnTo>
                    <a:lnTo>
                      <a:pt x="179" y="198"/>
                    </a:lnTo>
                    <a:lnTo>
                      <a:pt x="179" y="195"/>
                    </a:lnTo>
                    <a:lnTo>
                      <a:pt x="177" y="194"/>
                    </a:lnTo>
                    <a:lnTo>
                      <a:pt x="174" y="194"/>
                    </a:lnTo>
                    <a:lnTo>
                      <a:pt x="173" y="194"/>
                    </a:lnTo>
                    <a:lnTo>
                      <a:pt x="171" y="195"/>
                    </a:lnTo>
                    <a:lnTo>
                      <a:pt x="170" y="197"/>
                    </a:lnTo>
                    <a:lnTo>
                      <a:pt x="170" y="198"/>
                    </a:lnTo>
                    <a:lnTo>
                      <a:pt x="170" y="198"/>
                    </a:lnTo>
                    <a:lnTo>
                      <a:pt x="173" y="198"/>
                    </a:lnTo>
                    <a:lnTo>
                      <a:pt x="174" y="199"/>
                    </a:lnTo>
                    <a:lnTo>
                      <a:pt x="174" y="202"/>
                    </a:lnTo>
                    <a:lnTo>
                      <a:pt x="174" y="204"/>
                    </a:lnTo>
                    <a:lnTo>
                      <a:pt x="173" y="206"/>
                    </a:lnTo>
                    <a:lnTo>
                      <a:pt x="171" y="207"/>
                    </a:lnTo>
                    <a:lnTo>
                      <a:pt x="167" y="206"/>
                    </a:lnTo>
                    <a:lnTo>
                      <a:pt x="165" y="204"/>
                    </a:lnTo>
                    <a:lnTo>
                      <a:pt x="164" y="200"/>
                    </a:lnTo>
                    <a:lnTo>
                      <a:pt x="164" y="196"/>
                    </a:lnTo>
                    <a:lnTo>
                      <a:pt x="165" y="191"/>
                    </a:lnTo>
                    <a:lnTo>
                      <a:pt x="166" y="186"/>
                    </a:lnTo>
                    <a:lnTo>
                      <a:pt x="168" y="181"/>
                    </a:lnTo>
                    <a:lnTo>
                      <a:pt x="169" y="178"/>
                    </a:lnTo>
                    <a:lnTo>
                      <a:pt x="170" y="175"/>
                    </a:lnTo>
                    <a:lnTo>
                      <a:pt x="170" y="173"/>
                    </a:lnTo>
                    <a:lnTo>
                      <a:pt x="169" y="172"/>
                    </a:lnTo>
                    <a:lnTo>
                      <a:pt x="167" y="172"/>
                    </a:lnTo>
                    <a:lnTo>
                      <a:pt x="165" y="174"/>
                    </a:lnTo>
                    <a:lnTo>
                      <a:pt x="163" y="175"/>
                    </a:lnTo>
                    <a:lnTo>
                      <a:pt x="161" y="175"/>
                    </a:lnTo>
                    <a:lnTo>
                      <a:pt x="160" y="174"/>
                    </a:lnTo>
                    <a:lnTo>
                      <a:pt x="159" y="173"/>
                    </a:lnTo>
                    <a:lnTo>
                      <a:pt x="157" y="172"/>
                    </a:lnTo>
                    <a:lnTo>
                      <a:pt x="157" y="171"/>
                    </a:lnTo>
                    <a:lnTo>
                      <a:pt x="156" y="169"/>
                    </a:lnTo>
                    <a:lnTo>
                      <a:pt x="157" y="168"/>
                    </a:lnTo>
                    <a:lnTo>
                      <a:pt x="160" y="167"/>
                    </a:lnTo>
                    <a:lnTo>
                      <a:pt x="160" y="167"/>
                    </a:lnTo>
                    <a:lnTo>
                      <a:pt x="161" y="166"/>
                    </a:lnTo>
                    <a:lnTo>
                      <a:pt x="160" y="166"/>
                    </a:lnTo>
                    <a:lnTo>
                      <a:pt x="156" y="163"/>
                    </a:lnTo>
                    <a:lnTo>
                      <a:pt x="152" y="162"/>
                    </a:lnTo>
                    <a:lnTo>
                      <a:pt x="148" y="161"/>
                    </a:lnTo>
                    <a:lnTo>
                      <a:pt x="143" y="159"/>
                    </a:lnTo>
                    <a:lnTo>
                      <a:pt x="142" y="157"/>
                    </a:lnTo>
                    <a:lnTo>
                      <a:pt x="142" y="155"/>
                    </a:lnTo>
                    <a:lnTo>
                      <a:pt x="143" y="153"/>
                    </a:lnTo>
                    <a:lnTo>
                      <a:pt x="145" y="152"/>
                    </a:lnTo>
                    <a:lnTo>
                      <a:pt x="147" y="151"/>
                    </a:lnTo>
                    <a:lnTo>
                      <a:pt x="148" y="150"/>
                    </a:lnTo>
                    <a:lnTo>
                      <a:pt x="149" y="150"/>
                    </a:lnTo>
                    <a:lnTo>
                      <a:pt x="150" y="150"/>
                    </a:lnTo>
                    <a:lnTo>
                      <a:pt x="151" y="149"/>
                    </a:lnTo>
                    <a:lnTo>
                      <a:pt x="151" y="148"/>
                    </a:lnTo>
                    <a:lnTo>
                      <a:pt x="147" y="144"/>
                    </a:lnTo>
                    <a:lnTo>
                      <a:pt x="142" y="140"/>
                    </a:lnTo>
                    <a:lnTo>
                      <a:pt x="137" y="137"/>
                    </a:lnTo>
                    <a:lnTo>
                      <a:pt x="132" y="135"/>
                    </a:lnTo>
                    <a:lnTo>
                      <a:pt x="132" y="135"/>
                    </a:lnTo>
                    <a:lnTo>
                      <a:pt x="132" y="135"/>
                    </a:lnTo>
                    <a:lnTo>
                      <a:pt x="132" y="136"/>
                    </a:lnTo>
                    <a:lnTo>
                      <a:pt x="132" y="136"/>
                    </a:lnTo>
                    <a:lnTo>
                      <a:pt x="133" y="137"/>
                    </a:lnTo>
                    <a:lnTo>
                      <a:pt x="133" y="138"/>
                    </a:lnTo>
                    <a:lnTo>
                      <a:pt x="132" y="138"/>
                    </a:lnTo>
                    <a:lnTo>
                      <a:pt x="131" y="139"/>
                    </a:lnTo>
                    <a:lnTo>
                      <a:pt x="122" y="139"/>
                    </a:lnTo>
                    <a:lnTo>
                      <a:pt x="116" y="139"/>
                    </a:lnTo>
                    <a:lnTo>
                      <a:pt x="110" y="139"/>
                    </a:lnTo>
                    <a:lnTo>
                      <a:pt x="105" y="137"/>
                    </a:lnTo>
                    <a:lnTo>
                      <a:pt x="104" y="136"/>
                    </a:lnTo>
                    <a:lnTo>
                      <a:pt x="106" y="135"/>
                    </a:lnTo>
                    <a:lnTo>
                      <a:pt x="110" y="134"/>
                    </a:lnTo>
                    <a:lnTo>
                      <a:pt x="113" y="133"/>
                    </a:lnTo>
                    <a:lnTo>
                      <a:pt x="116" y="131"/>
                    </a:lnTo>
                    <a:lnTo>
                      <a:pt x="118" y="130"/>
                    </a:lnTo>
                    <a:lnTo>
                      <a:pt x="118" y="129"/>
                    </a:lnTo>
                    <a:lnTo>
                      <a:pt x="111" y="130"/>
                    </a:lnTo>
                    <a:lnTo>
                      <a:pt x="105" y="131"/>
                    </a:lnTo>
                    <a:lnTo>
                      <a:pt x="98" y="134"/>
                    </a:lnTo>
                    <a:lnTo>
                      <a:pt x="93" y="138"/>
                    </a:lnTo>
                    <a:lnTo>
                      <a:pt x="89" y="140"/>
                    </a:lnTo>
                    <a:lnTo>
                      <a:pt x="86" y="143"/>
                    </a:lnTo>
                    <a:lnTo>
                      <a:pt x="84" y="145"/>
                    </a:lnTo>
                    <a:lnTo>
                      <a:pt x="81" y="146"/>
                    </a:lnTo>
                    <a:lnTo>
                      <a:pt x="78" y="148"/>
                    </a:lnTo>
                    <a:lnTo>
                      <a:pt x="72" y="149"/>
                    </a:lnTo>
                    <a:lnTo>
                      <a:pt x="72" y="149"/>
                    </a:lnTo>
                    <a:lnTo>
                      <a:pt x="72" y="148"/>
                    </a:lnTo>
                    <a:lnTo>
                      <a:pt x="73" y="148"/>
                    </a:lnTo>
                    <a:lnTo>
                      <a:pt x="73" y="147"/>
                    </a:lnTo>
                    <a:lnTo>
                      <a:pt x="61" y="151"/>
                    </a:lnTo>
                    <a:lnTo>
                      <a:pt x="49" y="155"/>
                    </a:lnTo>
                    <a:lnTo>
                      <a:pt x="47" y="154"/>
                    </a:lnTo>
                    <a:lnTo>
                      <a:pt x="47" y="153"/>
                    </a:lnTo>
                    <a:lnTo>
                      <a:pt x="46" y="153"/>
                    </a:lnTo>
                    <a:lnTo>
                      <a:pt x="45" y="153"/>
                    </a:lnTo>
                    <a:lnTo>
                      <a:pt x="40" y="155"/>
                    </a:lnTo>
                    <a:lnTo>
                      <a:pt x="35" y="158"/>
                    </a:lnTo>
                    <a:lnTo>
                      <a:pt x="30" y="160"/>
                    </a:lnTo>
                    <a:lnTo>
                      <a:pt x="31" y="159"/>
                    </a:lnTo>
                    <a:lnTo>
                      <a:pt x="32" y="158"/>
                    </a:lnTo>
                    <a:lnTo>
                      <a:pt x="33" y="158"/>
                    </a:lnTo>
                    <a:lnTo>
                      <a:pt x="33" y="157"/>
                    </a:lnTo>
                    <a:lnTo>
                      <a:pt x="22" y="156"/>
                    </a:lnTo>
                    <a:lnTo>
                      <a:pt x="11" y="156"/>
                    </a:lnTo>
                    <a:lnTo>
                      <a:pt x="1" y="154"/>
                    </a:lnTo>
                    <a:lnTo>
                      <a:pt x="0" y="154"/>
                    </a:lnTo>
                    <a:lnTo>
                      <a:pt x="0" y="153"/>
                    </a:lnTo>
                    <a:lnTo>
                      <a:pt x="1" y="153"/>
                    </a:lnTo>
                    <a:lnTo>
                      <a:pt x="2" y="152"/>
                    </a:lnTo>
                    <a:lnTo>
                      <a:pt x="5" y="150"/>
                    </a:lnTo>
                    <a:lnTo>
                      <a:pt x="5" y="150"/>
                    </a:lnTo>
                    <a:lnTo>
                      <a:pt x="11" y="152"/>
                    </a:lnTo>
                    <a:lnTo>
                      <a:pt x="16" y="154"/>
                    </a:lnTo>
                    <a:lnTo>
                      <a:pt x="22" y="155"/>
                    </a:lnTo>
                    <a:lnTo>
                      <a:pt x="24" y="154"/>
                    </a:lnTo>
                    <a:lnTo>
                      <a:pt x="25" y="153"/>
                    </a:lnTo>
                    <a:lnTo>
                      <a:pt x="25" y="152"/>
                    </a:lnTo>
                    <a:lnTo>
                      <a:pt x="26" y="150"/>
                    </a:lnTo>
                    <a:lnTo>
                      <a:pt x="27" y="149"/>
                    </a:lnTo>
                    <a:lnTo>
                      <a:pt x="28" y="149"/>
                    </a:lnTo>
                    <a:lnTo>
                      <a:pt x="31" y="148"/>
                    </a:lnTo>
                    <a:lnTo>
                      <a:pt x="35" y="148"/>
                    </a:lnTo>
                    <a:lnTo>
                      <a:pt x="41" y="147"/>
                    </a:lnTo>
                    <a:lnTo>
                      <a:pt x="47" y="146"/>
                    </a:lnTo>
                    <a:lnTo>
                      <a:pt x="52" y="146"/>
                    </a:lnTo>
                    <a:lnTo>
                      <a:pt x="54" y="145"/>
                    </a:lnTo>
                    <a:lnTo>
                      <a:pt x="55" y="144"/>
                    </a:lnTo>
                    <a:lnTo>
                      <a:pt x="56" y="143"/>
                    </a:lnTo>
                    <a:lnTo>
                      <a:pt x="60" y="138"/>
                    </a:lnTo>
                    <a:lnTo>
                      <a:pt x="61" y="137"/>
                    </a:lnTo>
                    <a:lnTo>
                      <a:pt x="62" y="137"/>
                    </a:lnTo>
                    <a:lnTo>
                      <a:pt x="63" y="138"/>
                    </a:lnTo>
                    <a:lnTo>
                      <a:pt x="65" y="137"/>
                    </a:lnTo>
                    <a:lnTo>
                      <a:pt x="65" y="135"/>
                    </a:lnTo>
                    <a:lnTo>
                      <a:pt x="65" y="134"/>
                    </a:lnTo>
                    <a:lnTo>
                      <a:pt x="66" y="134"/>
                    </a:lnTo>
                    <a:lnTo>
                      <a:pt x="68" y="133"/>
                    </a:lnTo>
                    <a:lnTo>
                      <a:pt x="72" y="132"/>
                    </a:lnTo>
                    <a:lnTo>
                      <a:pt x="75" y="131"/>
                    </a:lnTo>
                    <a:lnTo>
                      <a:pt x="78" y="130"/>
                    </a:lnTo>
                    <a:lnTo>
                      <a:pt x="79" y="128"/>
                    </a:lnTo>
                    <a:lnTo>
                      <a:pt x="78" y="125"/>
                    </a:lnTo>
                    <a:lnTo>
                      <a:pt x="75" y="123"/>
                    </a:lnTo>
                    <a:lnTo>
                      <a:pt x="72" y="122"/>
                    </a:lnTo>
                    <a:lnTo>
                      <a:pt x="68" y="120"/>
                    </a:lnTo>
                    <a:lnTo>
                      <a:pt x="65" y="119"/>
                    </a:lnTo>
                    <a:lnTo>
                      <a:pt x="63" y="118"/>
                    </a:lnTo>
                    <a:lnTo>
                      <a:pt x="60" y="117"/>
                    </a:lnTo>
                    <a:lnTo>
                      <a:pt x="58" y="116"/>
                    </a:lnTo>
                    <a:lnTo>
                      <a:pt x="57" y="114"/>
                    </a:lnTo>
                    <a:lnTo>
                      <a:pt x="57" y="113"/>
                    </a:lnTo>
                    <a:lnTo>
                      <a:pt x="58" y="112"/>
                    </a:lnTo>
                    <a:lnTo>
                      <a:pt x="59" y="112"/>
                    </a:lnTo>
                    <a:lnTo>
                      <a:pt x="60" y="112"/>
                    </a:lnTo>
                    <a:lnTo>
                      <a:pt x="61" y="112"/>
                    </a:lnTo>
                    <a:lnTo>
                      <a:pt x="63" y="111"/>
                    </a:lnTo>
                    <a:lnTo>
                      <a:pt x="64" y="111"/>
                    </a:lnTo>
                    <a:lnTo>
                      <a:pt x="65" y="111"/>
                    </a:lnTo>
                    <a:lnTo>
                      <a:pt x="65" y="109"/>
                    </a:lnTo>
                    <a:lnTo>
                      <a:pt x="71" y="102"/>
                    </a:lnTo>
                    <a:lnTo>
                      <a:pt x="79" y="96"/>
                    </a:lnTo>
                    <a:lnTo>
                      <a:pt x="76" y="97"/>
                    </a:lnTo>
                    <a:lnTo>
                      <a:pt x="73" y="97"/>
                    </a:lnTo>
                    <a:lnTo>
                      <a:pt x="70" y="96"/>
                    </a:lnTo>
                    <a:lnTo>
                      <a:pt x="69" y="93"/>
                    </a:lnTo>
                    <a:lnTo>
                      <a:pt x="70" y="91"/>
                    </a:lnTo>
                    <a:lnTo>
                      <a:pt x="72" y="88"/>
                    </a:lnTo>
                    <a:lnTo>
                      <a:pt x="75" y="84"/>
                    </a:lnTo>
                    <a:lnTo>
                      <a:pt x="78" y="82"/>
                    </a:lnTo>
                    <a:lnTo>
                      <a:pt x="80" y="82"/>
                    </a:lnTo>
                    <a:lnTo>
                      <a:pt x="82" y="83"/>
                    </a:lnTo>
                    <a:lnTo>
                      <a:pt x="84" y="84"/>
                    </a:lnTo>
                    <a:lnTo>
                      <a:pt x="87" y="84"/>
                    </a:lnTo>
                    <a:lnTo>
                      <a:pt x="90" y="82"/>
                    </a:lnTo>
                    <a:lnTo>
                      <a:pt x="91" y="78"/>
                    </a:lnTo>
                    <a:lnTo>
                      <a:pt x="92" y="74"/>
                    </a:lnTo>
                    <a:lnTo>
                      <a:pt x="92" y="73"/>
                    </a:lnTo>
                    <a:lnTo>
                      <a:pt x="92" y="71"/>
                    </a:lnTo>
                    <a:lnTo>
                      <a:pt x="92" y="69"/>
                    </a:lnTo>
                    <a:lnTo>
                      <a:pt x="92" y="69"/>
                    </a:lnTo>
                    <a:lnTo>
                      <a:pt x="97" y="66"/>
                    </a:lnTo>
                    <a:lnTo>
                      <a:pt x="103" y="64"/>
                    </a:lnTo>
                    <a:lnTo>
                      <a:pt x="108" y="63"/>
                    </a:lnTo>
                    <a:lnTo>
                      <a:pt x="112" y="61"/>
                    </a:lnTo>
                    <a:lnTo>
                      <a:pt x="116" y="59"/>
                    </a:lnTo>
                    <a:lnTo>
                      <a:pt x="120" y="58"/>
                    </a:lnTo>
                    <a:lnTo>
                      <a:pt x="124" y="59"/>
                    </a:lnTo>
                    <a:lnTo>
                      <a:pt x="127" y="61"/>
                    </a:lnTo>
                    <a:lnTo>
                      <a:pt x="128" y="63"/>
                    </a:lnTo>
                    <a:lnTo>
                      <a:pt x="130" y="64"/>
                    </a:lnTo>
                    <a:lnTo>
                      <a:pt x="132" y="65"/>
                    </a:lnTo>
                    <a:lnTo>
                      <a:pt x="134" y="65"/>
                    </a:lnTo>
                    <a:lnTo>
                      <a:pt x="137" y="63"/>
                    </a:lnTo>
                    <a:lnTo>
                      <a:pt x="139" y="61"/>
                    </a:lnTo>
                    <a:lnTo>
                      <a:pt x="142" y="56"/>
                    </a:lnTo>
                    <a:lnTo>
                      <a:pt x="143" y="55"/>
                    </a:lnTo>
                    <a:lnTo>
                      <a:pt x="146" y="54"/>
                    </a:lnTo>
                    <a:lnTo>
                      <a:pt x="149" y="53"/>
                    </a:lnTo>
                    <a:lnTo>
                      <a:pt x="151" y="53"/>
                    </a:lnTo>
                    <a:lnTo>
                      <a:pt x="153" y="52"/>
                    </a:lnTo>
                    <a:lnTo>
                      <a:pt x="153" y="51"/>
                    </a:lnTo>
                    <a:lnTo>
                      <a:pt x="151" y="50"/>
                    </a:lnTo>
                    <a:lnTo>
                      <a:pt x="148" y="51"/>
                    </a:lnTo>
                    <a:lnTo>
                      <a:pt x="145" y="52"/>
                    </a:lnTo>
                    <a:lnTo>
                      <a:pt x="142" y="52"/>
                    </a:lnTo>
                    <a:lnTo>
                      <a:pt x="140" y="52"/>
                    </a:lnTo>
                    <a:lnTo>
                      <a:pt x="137" y="49"/>
                    </a:lnTo>
                    <a:lnTo>
                      <a:pt x="137" y="44"/>
                    </a:lnTo>
                    <a:lnTo>
                      <a:pt x="138" y="40"/>
                    </a:lnTo>
                    <a:lnTo>
                      <a:pt x="141" y="36"/>
                    </a:lnTo>
                    <a:lnTo>
                      <a:pt x="144" y="32"/>
                    </a:lnTo>
                    <a:lnTo>
                      <a:pt x="147" y="28"/>
                    </a:lnTo>
                    <a:lnTo>
                      <a:pt x="150" y="26"/>
                    </a:lnTo>
                    <a:lnTo>
                      <a:pt x="152" y="24"/>
                    </a:lnTo>
                    <a:lnTo>
                      <a:pt x="158" y="22"/>
                    </a:lnTo>
                    <a:lnTo>
                      <a:pt x="162" y="20"/>
                    </a:lnTo>
                    <a:lnTo>
                      <a:pt x="165" y="20"/>
                    </a:lnTo>
                    <a:lnTo>
                      <a:pt x="166" y="21"/>
                    </a:lnTo>
                    <a:lnTo>
                      <a:pt x="166" y="22"/>
                    </a:lnTo>
                    <a:lnTo>
                      <a:pt x="166" y="24"/>
                    </a:lnTo>
                    <a:lnTo>
                      <a:pt x="165" y="26"/>
                    </a:lnTo>
                    <a:lnTo>
                      <a:pt x="163" y="32"/>
                    </a:lnTo>
                    <a:lnTo>
                      <a:pt x="163" y="36"/>
                    </a:lnTo>
                    <a:lnTo>
                      <a:pt x="165" y="38"/>
                    </a:lnTo>
                    <a:lnTo>
                      <a:pt x="167" y="39"/>
                    </a:lnTo>
                    <a:lnTo>
                      <a:pt x="170" y="38"/>
                    </a:lnTo>
                    <a:lnTo>
                      <a:pt x="173" y="35"/>
                    </a:lnTo>
                    <a:lnTo>
                      <a:pt x="175" y="32"/>
                    </a:lnTo>
                    <a:lnTo>
                      <a:pt x="178" y="29"/>
                    </a:lnTo>
                    <a:lnTo>
                      <a:pt x="181" y="28"/>
                    </a:lnTo>
                    <a:lnTo>
                      <a:pt x="182" y="28"/>
                    </a:lnTo>
                    <a:lnTo>
                      <a:pt x="182" y="27"/>
                    </a:lnTo>
                    <a:lnTo>
                      <a:pt x="182" y="27"/>
                    </a:lnTo>
                    <a:lnTo>
                      <a:pt x="184" y="27"/>
                    </a:lnTo>
                    <a:lnTo>
                      <a:pt x="184" y="26"/>
                    </a:lnTo>
                    <a:lnTo>
                      <a:pt x="185" y="26"/>
                    </a:lnTo>
                    <a:lnTo>
                      <a:pt x="188" y="22"/>
                    </a:lnTo>
                    <a:lnTo>
                      <a:pt x="189" y="19"/>
                    </a:lnTo>
                    <a:lnTo>
                      <a:pt x="191" y="12"/>
                    </a:lnTo>
                    <a:lnTo>
                      <a:pt x="193" y="9"/>
                    </a:lnTo>
                    <a:lnTo>
                      <a:pt x="196" y="5"/>
                    </a:lnTo>
                    <a:lnTo>
                      <a:pt x="200" y="2"/>
                    </a:lnTo>
                    <a:lnTo>
                      <a:pt x="203" y="1"/>
                    </a:lnTo>
                    <a:lnTo>
                      <a:pt x="205" y="1"/>
                    </a:lnTo>
                    <a:lnTo>
                      <a:pt x="206" y="2"/>
                    </a:lnTo>
                    <a:lnTo>
                      <a:pt x="210" y="5"/>
                    </a:lnTo>
                    <a:lnTo>
                      <a:pt x="213" y="6"/>
                    </a:lnTo>
                    <a:lnTo>
                      <a:pt x="217" y="6"/>
                    </a:lnTo>
                    <a:lnTo>
                      <a:pt x="222" y="5"/>
                    </a:lnTo>
                    <a:lnTo>
                      <a:pt x="226" y="2"/>
                    </a:lnTo>
                    <a:lnTo>
                      <a:pt x="23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2" name="Freeform 163">
                <a:extLst>
                  <a:ext uri="{FF2B5EF4-FFF2-40B4-BE49-F238E27FC236}">
                    <a16:creationId xmlns:a16="http://schemas.microsoft.com/office/drawing/2014/main" id="{66D0694D-7A71-C8BC-ABAC-7F1BC241C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625" y="4274881"/>
                <a:ext cx="1449" cy="144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3" name="Freeform 164">
                <a:extLst>
                  <a:ext uri="{FF2B5EF4-FFF2-40B4-BE49-F238E27FC236}">
                    <a16:creationId xmlns:a16="http://schemas.microsoft.com/office/drawing/2014/main" id="{5CC73B79-B9CF-531E-32D9-86C72678B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510" y="3290157"/>
                <a:ext cx="86887" cy="120195"/>
              </a:xfrm>
              <a:custGeom>
                <a:avLst/>
                <a:gdLst/>
                <a:ahLst/>
                <a:cxnLst>
                  <a:cxn ang="0">
                    <a:pos x="52" y="5"/>
                  </a:cxn>
                  <a:cxn ang="0">
                    <a:pos x="60" y="14"/>
                  </a:cxn>
                  <a:cxn ang="0">
                    <a:pos x="59" y="19"/>
                  </a:cxn>
                  <a:cxn ang="0">
                    <a:pos x="53" y="25"/>
                  </a:cxn>
                  <a:cxn ang="0">
                    <a:pos x="48" y="28"/>
                  </a:cxn>
                  <a:cxn ang="0">
                    <a:pos x="49" y="28"/>
                  </a:cxn>
                  <a:cxn ang="0">
                    <a:pos x="53" y="30"/>
                  </a:cxn>
                  <a:cxn ang="0">
                    <a:pos x="54" y="31"/>
                  </a:cxn>
                  <a:cxn ang="0">
                    <a:pos x="51" y="34"/>
                  </a:cxn>
                  <a:cxn ang="0">
                    <a:pos x="46" y="36"/>
                  </a:cxn>
                  <a:cxn ang="0">
                    <a:pos x="40" y="44"/>
                  </a:cxn>
                  <a:cxn ang="0">
                    <a:pos x="35" y="50"/>
                  </a:cxn>
                  <a:cxn ang="0">
                    <a:pos x="28" y="52"/>
                  </a:cxn>
                  <a:cxn ang="0">
                    <a:pos x="28" y="54"/>
                  </a:cxn>
                  <a:cxn ang="0">
                    <a:pos x="30" y="55"/>
                  </a:cxn>
                  <a:cxn ang="0">
                    <a:pos x="30" y="56"/>
                  </a:cxn>
                  <a:cxn ang="0">
                    <a:pos x="28" y="57"/>
                  </a:cxn>
                  <a:cxn ang="0">
                    <a:pos x="26" y="54"/>
                  </a:cxn>
                  <a:cxn ang="0">
                    <a:pos x="24" y="52"/>
                  </a:cxn>
                  <a:cxn ang="0">
                    <a:pos x="21" y="57"/>
                  </a:cxn>
                  <a:cxn ang="0">
                    <a:pos x="19" y="73"/>
                  </a:cxn>
                  <a:cxn ang="0">
                    <a:pos x="15" y="82"/>
                  </a:cxn>
                  <a:cxn ang="0">
                    <a:pos x="10" y="82"/>
                  </a:cxn>
                  <a:cxn ang="0">
                    <a:pos x="2" y="74"/>
                  </a:cxn>
                  <a:cxn ang="0">
                    <a:pos x="0" y="67"/>
                  </a:cxn>
                  <a:cxn ang="0">
                    <a:pos x="4" y="60"/>
                  </a:cxn>
                  <a:cxn ang="0">
                    <a:pos x="11" y="48"/>
                  </a:cxn>
                  <a:cxn ang="0">
                    <a:pos x="16" y="42"/>
                  </a:cxn>
                  <a:cxn ang="0">
                    <a:pos x="25" y="41"/>
                  </a:cxn>
                  <a:cxn ang="0">
                    <a:pos x="26" y="39"/>
                  </a:cxn>
                  <a:cxn ang="0">
                    <a:pos x="16" y="31"/>
                  </a:cxn>
                  <a:cxn ang="0">
                    <a:pos x="18" y="31"/>
                  </a:cxn>
                  <a:cxn ang="0">
                    <a:pos x="26" y="33"/>
                  </a:cxn>
                  <a:cxn ang="0">
                    <a:pos x="32" y="34"/>
                  </a:cxn>
                  <a:cxn ang="0">
                    <a:pos x="33" y="33"/>
                  </a:cxn>
                  <a:cxn ang="0">
                    <a:pos x="30" y="31"/>
                  </a:cxn>
                  <a:cxn ang="0">
                    <a:pos x="29" y="28"/>
                  </a:cxn>
                  <a:cxn ang="0">
                    <a:pos x="33" y="25"/>
                  </a:cxn>
                  <a:cxn ang="0">
                    <a:pos x="42" y="24"/>
                  </a:cxn>
                  <a:cxn ang="0">
                    <a:pos x="44" y="23"/>
                  </a:cxn>
                  <a:cxn ang="0">
                    <a:pos x="41" y="20"/>
                  </a:cxn>
                  <a:cxn ang="0">
                    <a:pos x="42" y="15"/>
                  </a:cxn>
                  <a:cxn ang="0">
                    <a:pos x="47" y="0"/>
                  </a:cxn>
                </a:cxnLst>
                <a:rect l="0" t="0" r="r" b="b"/>
                <a:pathLst>
                  <a:path w="60" h="83">
                    <a:moveTo>
                      <a:pt x="47" y="0"/>
                    </a:moveTo>
                    <a:lnTo>
                      <a:pt x="52" y="5"/>
                    </a:lnTo>
                    <a:lnTo>
                      <a:pt x="57" y="9"/>
                    </a:lnTo>
                    <a:lnTo>
                      <a:pt x="60" y="14"/>
                    </a:lnTo>
                    <a:lnTo>
                      <a:pt x="60" y="16"/>
                    </a:lnTo>
                    <a:lnTo>
                      <a:pt x="59" y="19"/>
                    </a:lnTo>
                    <a:lnTo>
                      <a:pt x="56" y="22"/>
                    </a:lnTo>
                    <a:lnTo>
                      <a:pt x="53" y="25"/>
                    </a:lnTo>
                    <a:lnTo>
                      <a:pt x="50" y="27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9" y="28"/>
                    </a:lnTo>
                    <a:lnTo>
                      <a:pt x="51" y="29"/>
                    </a:lnTo>
                    <a:lnTo>
                      <a:pt x="53" y="30"/>
                    </a:lnTo>
                    <a:lnTo>
                      <a:pt x="54" y="30"/>
                    </a:lnTo>
                    <a:lnTo>
                      <a:pt x="54" y="31"/>
                    </a:lnTo>
                    <a:lnTo>
                      <a:pt x="53" y="32"/>
                    </a:lnTo>
                    <a:lnTo>
                      <a:pt x="51" y="34"/>
                    </a:lnTo>
                    <a:lnTo>
                      <a:pt x="48" y="35"/>
                    </a:lnTo>
                    <a:lnTo>
                      <a:pt x="46" y="36"/>
                    </a:lnTo>
                    <a:lnTo>
                      <a:pt x="43" y="40"/>
                    </a:lnTo>
                    <a:lnTo>
                      <a:pt x="40" y="44"/>
                    </a:lnTo>
                    <a:lnTo>
                      <a:pt x="37" y="49"/>
                    </a:lnTo>
                    <a:lnTo>
                      <a:pt x="35" y="50"/>
                    </a:lnTo>
                    <a:lnTo>
                      <a:pt x="30" y="51"/>
                    </a:lnTo>
                    <a:lnTo>
                      <a:pt x="28" y="52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30" y="55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0" y="57"/>
                    </a:lnTo>
                    <a:lnTo>
                      <a:pt x="28" y="57"/>
                    </a:lnTo>
                    <a:lnTo>
                      <a:pt x="27" y="56"/>
                    </a:lnTo>
                    <a:lnTo>
                      <a:pt x="26" y="54"/>
                    </a:lnTo>
                    <a:lnTo>
                      <a:pt x="25" y="53"/>
                    </a:lnTo>
                    <a:lnTo>
                      <a:pt x="24" y="52"/>
                    </a:lnTo>
                    <a:lnTo>
                      <a:pt x="23" y="53"/>
                    </a:lnTo>
                    <a:lnTo>
                      <a:pt x="21" y="57"/>
                    </a:lnTo>
                    <a:lnTo>
                      <a:pt x="19" y="67"/>
                    </a:lnTo>
                    <a:lnTo>
                      <a:pt x="19" y="73"/>
                    </a:lnTo>
                    <a:lnTo>
                      <a:pt x="18" y="78"/>
                    </a:lnTo>
                    <a:lnTo>
                      <a:pt x="15" y="82"/>
                    </a:lnTo>
                    <a:lnTo>
                      <a:pt x="13" y="83"/>
                    </a:lnTo>
                    <a:lnTo>
                      <a:pt x="10" y="82"/>
                    </a:lnTo>
                    <a:lnTo>
                      <a:pt x="7" y="80"/>
                    </a:lnTo>
                    <a:lnTo>
                      <a:pt x="2" y="74"/>
                    </a:lnTo>
                    <a:lnTo>
                      <a:pt x="1" y="70"/>
                    </a:lnTo>
                    <a:lnTo>
                      <a:pt x="0" y="67"/>
                    </a:lnTo>
                    <a:lnTo>
                      <a:pt x="2" y="63"/>
                    </a:lnTo>
                    <a:lnTo>
                      <a:pt x="4" y="60"/>
                    </a:lnTo>
                    <a:lnTo>
                      <a:pt x="6" y="57"/>
                    </a:lnTo>
                    <a:lnTo>
                      <a:pt x="11" y="48"/>
                    </a:lnTo>
                    <a:lnTo>
                      <a:pt x="14" y="43"/>
                    </a:lnTo>
                    <a:lnTo>
                      <a:pt x="16" y="42"/>
                    </a:lnTo>
                    <a:lnTo>
                      <a:pt x="22" y="41"/>
                    </a:lnTo>
                    <a:lnTo>
                      <a:pt x="25" y="41"/>
                    </a:lnTo>
                    <a:lnTo>
                      <a:pt x="26" y="40"/>
                    </a:lnTo>
                    <a:lnTo>
                      <a:pt x="26" y="39"/>
                    </a:lnTo>
                    <a:lnTo>
                      <a:pt x="22" y="34"/>
                    </a:lnTo>
                    <a:lnTo>
                      <a:pt x="16" y="31"/>
                    </a:lnTo>
                    <a:lnTo>
                      <a:pt x="17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26" y="33"/>
                    </a:lnTo>
                    <a:lnTo>
                      <a:pt x="30" y="34"/>
                    </a:lnTo>
                    <a:lnTo>
                      <a:pt x="32" y="34"/>
                    </a:lnTo>
                    <a:lnTo>
                      <a:pt x="33" y="34"/>
                    </a:lnTo>
                    <a:lnTo>
                      <a:pt x="33" y="33"/>
                    </a:lnTo>
                    <a:lnTo>
                      <a:pt x="32" y="32"/>
                    </a:lnTo>
                    <a:lnTo>
                      <a:pt x="30" y="31"/>
                    </a:lnTo>
                    <a:lnTo>
                      <a:pt x="29" y="29"/>
                    </a:lnTo>
                    <a:lnTo>
                      <a:pt x="29" y="28"/>
                    </a:lnTo>
                    <a:lnTo>
                      <a:pt x="30" y="27"/>
                    </a:lnTo>
                    <a:lnTo>
                      <a:pt x="33" y="25"/>
                    </a:lnTo>
                    <a:lnTo>
                      <a:pt x="38" y="24"/>
                    </a:lnTo>
                    <a:lnTo>
                      <a:pt x="42" y="24"/>
                    </a:lnTo>
                    <a:lnTo>
                      <a:pt x="45" y="26"/>
                    </a:lnTo>
                    <a:lnTo>
                      <a:pt x="44" y="23"/>
                    </a:lnTo>
                    <a:lnTo>
                      <a:pt x="42" y="21"/>
                    </a:lnTo>
                    <a:lnTo>
                      <a:pt x="41" y="20"/>
                    </a:lnTo>
                    <a:lnTo>
                      <a:pt x="41" y="19"/>
                    </a:lnTo>
                    <a:lnTo>
                      <a:pt x="42" y="15"/>
                    </a:lnTo>
                    <a:lnTo>
                      <a:pt x="44" y="10"/>
                    </a:lnTo>
                    <a:lnTo>
                      <a:pt x="47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4" name="Freeform 165">
                <a:extLst>
                  <a:ext uri="{FF2B5EF4-FFF2-40B4-BE49-F238E27FC236}">
                    <a16:creationId xmlns:a16="http://schemas.microsoft.com/office/drawing/2014/main" id="{3F020804-6DF4-710D-C590-C8AB14994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281" y="3233681"/>
                <a:ext cx="5792" cy="72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5" name="Freeform 166">
                <a:extLst>
                  <a:ext uri="{FF2B5EF4-FFF2-40B4-BE49-F238E27FC236}">
                    <a16:creationId xmlns:a16="http://schemas.microsoft.com/office/drawing/2014/main" id="{609F4206-1D9C-F5E0-11A8-B73234328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991" y="3332153"/>
                <a:ext cx="8689" cy="28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3" y="1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6" name="Freeform 167">
                <a:extLst>
                  <a:ext uri="{FF2B5EF4-FFF2-40B4-BE49-F238E27FC236}">
                    <a16:creationId xmlns:a16="http://schemas.microsoft.com/office/drawing/2014/main" id="{706109AC-5A21-FDD4-526C-307F3EEA90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4952" y="4355975"/>
                <a:ext cx="1449" cy="8689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4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6">
                    <a:moveTo>
                      <a:pt x="1" y="2"/>
                    </a:moveTo>
                    <a:lnTo>
                      <a:pt x="1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2"/>
                    </a:lnTo>
                    <a:close/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7" name="Freeform 168">
                <a:extLst>
                  <a:ext uri="{FF2B5EF4-FFF2-40B4-BE49-F238E27FC236}">
                    <a16:creationId xmlns:a16="http://schemas.microsoft.com/office/drawing/2014/main" id="{68976348-7893-CCF1-2DE4-7386ADFAE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406" y="3093212"/>
                <a:ext cx="4345" cy="57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8" name="Freeform 169">
                <a:extLst>
                  <a:ext uri="{FF2B5EF4-FFF2-40B4-BE49-F238E27FC236}">
                    <a16:creationId xmlns:a16="http://schemas.microsoft.com/office/drawing/2014/main" id="{76AC0CC5-F669-0F75-E10E-95AB399F8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9261" y="3907057"/>
                <a:ext cx="7241" cy="579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1"/>
                  </a:cxn>
                  <a:cxn ang="0">
                    <a:pos x="3" y="3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5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89" name="Freeform 170">
                <a:extLst>
                  <a:ext uri="{FF2B5EF4-FFF2-40B4-BE49-F238E27FC236}">
                    <a16:creationId xmlns:a16="http://schemas.microsoft.com/office/drawing/2014/main" id="{595AF4E8-6B41-04AB-319A-ACA373B3C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627" y="3657980"/>
                <a:ext cx="8689" cy="188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4"/>
                  </a:cxn>
                  <a:cxn ang="0">
                    <a:pos x="4" y="9"/>
                  </a:cxn>
                  <a:cxn ang="0">
                    <a:pos x="6" y="13"/>
                  </a:cxn>
                  <a:cxn ang="0">
                    <a:pos x="6" y="13"/>
                  </a:cxn>
                  <a:cxn ang="0">
                    <a:pos x="6" y="13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3" y="8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6" h="13">
                    <a:moveTo>
                      <a:pt x="0" y="0"/>
                    </a:moveTo>
                    <a:lnTo>
                      <a:pt x="3" y="4"/>
                    </a:lnTo>
                    <a:lnTo>
                      <a:pt x="4" y="9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8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90" name="Freeform 171">
                <a:extLst>
                  <a:ext uri="{FF2B5EF4-FFF2-40B4-BE49-F238E27FC236}">
                    <a16:creationId xmlns:a16="http://schemas.microsoft.com/office/drawing/2014/main" id="{BB4AE445-DA3A-3DEC-FF5D-3BBDB4E3D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835" y="3652188"/>
                <a:ext cx="5792" cy="57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91" name="Freeform 172">
                <a:extLst>
                  <a:ext uri="{FF2B5EF4-FFF2-40B4-BE49-F238E27FC236}">
                    <a16:creationId xmlns:a16="http://schemas.microsoft.com/office/drawing/2014/main" id="{6D1A90C9-7CA8-C4A1-D9FC-1913D60418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3204" y="2438661"/>
                <a:ext cx="806605" cy="273696"/>
              </a:xfrm>
              <a:custGeom>
                <a:avLst/>
                <a:gdLst/>
                <a:ahLst/>
                <a:cxnLst>
                  <a:cxn ang="0">
                    <a:pos x="88" y="168"/>
                  </a:cxn>
                  <a:cxn ang="0">
                    <a:pos x="97" y="168"/>
                  </a:cxn>
                  <a:cxn ang="0">
                    <a:pos x="555" y="0"/>
                  </a:cxn>
                  <a:cxn ang="0">
                    <a:pos x="471" y="10"/>
                  </a:cxn>
                  <a:cxn ang="0">
                    <a:pos x="443" y="7"/>
                  </a:cxn>
                  <a:cxn ang="0">
                    <a:pos x="345" y="25"/>
                  </a:cxn>
                  <a:cxn ang="0">
                    <a:pos x="353" y="24"/>
                  </a:cxn>
                  <a:cxn ang="0">
                    <a:pos x="332" y="29"/>
                  </a:cxn>
                  <a:cxn ang="0">
                    <a:pos x="303" y="38"/>
                  </a:cxn>
                  <a:cxn ang="0">
                    <a:pos x="300" y="44"/>
                  </a:cxn>
                  <a:cxn ang="0">
                    <a:pos x="313" y="40"/>
                  </a:cxn>
                  <a:cxn ang="0">
                    <a:pos x="310" y="41"/>
                  </a:cxn>
                  <a:cxn ang="0">
                    <a:pos x="272" y="57"/>
                  </a:cxn>
                  <a:cxn ang="0">
                    <a:pos x="249" y="67"/>
                  </a:cxn>
                  <a:cxn ang="0">
                    <a:pos x="236" y="77"/>
                  </a:cxn>
                  <a:cxn ang="0">
                    <a:pos x="209" y="87"/>
                  </a:cxn>
                  <a:cxn ang="0">
                    <a:pos x="198" y="92"/>
                  </a:cxn>
                  <a:cxn ang="0">
                    <a:pos x="205" y="99"/>
                  </a:cxn>
                  <a:cxn ang="0">
                    <a:pos x="196" y="103"/>
                  </a:cxn>
                  <a:cxn ang="0">
                    <a:pos x="189" y="107"/>
                  </a:cxn>
                  <a:cxn ang="0">
                    <a:pos x="189" y="110"/>
                  </a:cxn>
                  <a:cxn ang="0">
                    <a:pos x="201" y="105"/>
                  </a:cxn>
                  <a:cxn ang="0">
                    <a:pos x="189" y="126"/>
                  </a:cxn>
                  <a:cxn ang="0">
                    <a:pos x="170" y="141"/>
                  </a:cxn>
                  <a:cxn ang="0">
                    <a:pos x="174" y="138"/>
                  </a:cxn>
                  <a:cxn ang="0">
                    <a:pos x="159" y="153"/>
                  </a:cxn>
                  <a:cxn ang="0">
                    <a:pos x="144" y="161"/>
                  </a:cxn>
                  <a:cxn ang="0">
                    <a:pos x="139" y="164"/>
                  </a:cxn>
                  <a:cxn ang="0">
                    <a:pos x="140" y="179"/>
                  </a:cxn>
                  <a:cxn ang="0">
                    <a:pos x="131" y="174"/>
                  </a:cxn>
                  <a:cxn ang="0">
                    <a:pos x="123" y="180"/>
                  </a:cxn>
                  <a:cxn ang="0">
                    <a:pos x="107" y="185"/>
                  </a:cxn>
                  <a:cxn ang="0">
                    <a:pos x="111" y="183"/>
                  </a:cxn>
                  <a:cxn ang="0">
                    <a:pos x="114" y="178"/>
                  </a:cxn>
                  <a:cxn ang="0">
                    <a:pos x="119" y="171"/>
                  </a:cxn>
                  <a:cxn ang="0">
                    <a:pos x="127" y="164"/>
                  </a:cxn>
                  <a:cxn ang="0">
                    <a:pos x="131" y="156"/>
                  </a:cxn>
                  <a:cxn ang="0">
                    <a:pos x="141" y="150"/>
                  </a:cxn>
                  <a:cxn ang="0">
                    <a:pos x="134" y="153"/>
                  </a:cxn>
                  <a:cxn ang="0">
                    <a:pos x="117" y="159"/>
                  </a:cxn>
                  <a:cxn ang="0">
                    <a:pos x="119" y="149"/>
                  </a:cxn>
                  <a:cxn ang="0">
                    <a:pos x="115" y="149"/>
                  </a:cxn>
                  <a:cxn ang="0">
                    <a:pos x="108" y="161"/>
                  </a:cxn>
                  <a:cxn ang="0">
                    <a:pos x="99" y="165"/>
                  </a:cxn>
                  <a:cxn ang="0">
                    <a:pos x="96" y="168"/>
                  </a:cxn>
                  <a:cxn ang="0">
                    <a:pos x="80" y="178"/>
                  </a:cxn>
                  <a:cxn ang="0">
                    <a:pos x="87" y="169"/>
                  </a:cxn>
                  <a:cxn ang="0">
                    <a:pos x="79" y="167"/>
                  </a:cxn>
                  <a:cxn ang="0">
                    <a:pos x="70" y="165"/>
                  </a:cxn>
                  <a:cxn ang="0">
                    <a:pos x="57" y="168"/>
                  </a:cxn>
                  <a:cxn ang="0">
                    <a:pos x="63" y="163"/>
                  </a:cxn>
                  <a:cxn ang="0">
                    <a:pos x="74" y="153"/>
                  </a:cxn>
                  <a:cxn ang="0">
                    <a:pos x="71" y="146"/>
                  </a:cxn>
                  <a:cxn ang="0">
                    <a:pos x="58" y="155"/>
                  </a:cxn>
                  <a:cxn ang="0">
                    <a:pos x="19" y="177"/>
                  </a:cxn>
                  <a:cxn ang="0">
                    <a:pos x="1" y="188"/>
                  </a:cxn>
                  <a:cxn ang="0">
                    <a:pos x="163" y="87"/>
                  </a:cxn>
                  <a:cxn ang="0">
                    <a:pos x="346" y="23"/>
                  </a:cxn>
                  <a:cxn ang="0">
                    <a:pos x="545" y="0"/>
                  </a:cxn>
                </a:cxnLst>
                <a:rect l="0" t="0" r="r" b="b"/>
                <a:pathLst>
                  <a:path w="557" h="189">
                    <a:moveTo>
                      <a:pt x="88" y="168"/>
                    </a:moveTo>
                    <a:lnTo>
                      <a:pt x="87" y="168"/>
                    </a:lnTo>
                    <a:lnTo>
                      <a:pt x="87" y="169"/>
                    </a:lnTo>
                    <a:lnTo>
                      <a:pt x="88" y="168"/>
                    </a:lnTo>
                    <a:close/>
                    <a:moveTo>
                      <a:pt x="98" y="167"/>
                    </a:moveTo>
                    <a:lnTo>
                      <a:pt x="98" y="167"/>
                    </a:lnTo>
                    <a:lnTo>
                      <a:pt x="98" y="167"/>
                    </a:lnTo>
                    <a:lnTo>
                      <a:pt x="97" y="168"/>
                    </a:lnTo>
                    <a:lnTo>
                      <a:pt x="96" y="168"/>
                    </a:lnTo>
                    <a:lnTo>
                      <a:pt x="98" y="167"/>
                    </a:lnTo>
                    <a:close/>
                    <a:moveTo>
                      <a:pt x="545" y="0"/>
                    </a:moveTo>
                    <a:lnTo>
                      <a:pt x="555" y="0"/>
                    </a:lnTo>
                    <a:lnTo>
                      <a:pt x="557" y="0"/>
                    </a:lnTo>
                    <a:lnTo>
                      <a:pt x="480" y="10"/>
                    </a:lnTo>
                    <a:lnTo>
                      <a:pt x="475" y="10"/>
                    </a:lnTo>
                    <a:lnTo>
                      <a:pt x="471" y="10"/>
                    </a:lnTo>
                    <a:lnTo>
                      <a:pt x="462" y="8"/>
                    </a:lnTo>
                    <a:lnTo>
                      <a:pt x="453" y="6"/>
                    </a:lnTo>
                    <a:lnTo>
                      <a:pt x="448" y="6"/>
                    </a:lnTo>
                    <a:lnTo>
                      <a:pt x="443" y="7"/>
                    </a:lnTo>
                    <a:lnTo>
                      <a:pt x="437" y="8"/>
                    </a:lnTo>
                    <a:lnTo>
                      <a:pt x="432" y="10"/>
                    </a:lnTo>
                    <a:lnTo>
                      <a:pt x="388" y="18"/>
                    </a:lnTo>
                    <a:lnTo>
                      <a:pt x="345" y="25"/>
                    </a:lnTo>
                    <a:lnTo>
                      <a:pt x="343" y="26"/>
                    </a:lnTo>
                    <a:lnTo>
                      <a:pt x="344" y="26"/>
                    </a:lnTo>
                    <a:lnTo>
                      <a:pt x="347" y="25"/>
                    </a:lnTo>
                    <a:lnTo>
                      <a:pt x="353" y="24"/>
                    </a:lnTo>
                    <a:lnTo>
                      <a:pt x="356" y="24"/>
                    </a:lnTo>
                    <a:lnTo>
                      <a:pt x="356" y="24"/>
                    </a:lnTo>
                    <a:lnTo>
                      <a:pt x="348" y="26"/>
                    </a:lnTo>
                    <a:lnTo>
                      <a:pt x="332" y="29"/>
                    </a:lnTo>
                    <a:lnTo>
                      <a:pt x="324" y="31"/>
                    </a:lnTo>
                    <a:lnTo>
                      <a:pt x="315" y="35"/>
                    </a:lnTo>
                    <a:lnTo>
                      <a:pt x="311" y="36"/>
                    </a:lnTo>
                    <a:lnTo>
                      <a:pt x="303" y="38"/>
                    </a:lnTo>
                    <a:lnTo>
                      <a:pt x="300" y="39"/>
                    </a:lnTo>
                    <a:lnTo>
                      <a:pt x="298" y="43"/>
                    </a:lnTo>
                    <a:lnTo>
                      <a:pt x="298" y="44"/>
                    </a:lnTo>
                    <a:lnTo>
                      <a:pt x="300" y="44"/>
                    </a:lnTo>
                    <a:lnTo>
                      <a:pt x="303" y="44"/>
                    </a:lnTo>
                    <a:lnTo>
                      <a:pt x="306" y="42"/>
                    </a:lnTo>
                    <a:lnTo>
                      <a:pt x="310" y="41"/>
                    </a:lnTo>
                    <a:lnTo>
                      <a:pt x="313" y="40"/>
                    </a:lnTo>
                    <a:lnTo>
                      <a:pt x="313" y="41"/>
                    </a:lnTo>
                    <a:lnTo>
                      <a:pt x="312" y="41"/>
                    </a:lnTo>
                    <a:lnTo>
                      <a:pt x="310" y="41"/>
                    </a:lnTo>
                    <a:lnTo>
                      <a:pt x="310" y="41"/>
                    </a:lnTo>
                    <a:lnTo>
                      <a:pt x="294" y="48"/>
                    </a:lnTo>
                    <a:lnTo>
                      <a:pt x="287" y="51"/>
                    </a:lnTo>
                    <a:lnTo>
                      <a:pt x="279" y="54"/>
                    </a:lnTo>
                    <a:lnTo>
                      <a:pt x="272" y="57"/>
                    </a:lnTo>
                    <a:lnTo>
                      <a:pt x="265" y="59"/>
                    </a:lnTo>
                    <a:lnTo>
                      <a:pt x="258" y="62"/>
                    </a:lnTo>
                    <a:lnTo>
                      <a:pt x="251" y="65"/>
                    </a:lnTo>
                    <a:lnTo>
                      <a:pt x="249" y="67"/>
                    </a:lnTo>
                    <a:lnTo>
                      <a:pt x="248" y="69"/>
                    </a:lnTo>
                    <a:lnTo>
                      <a:pt x="247" y="70"/>
                    </a:lnTo>
                    <a:lnTo>
                      <a:pt x="241" y="74"/>
                    </a:lnTo>
                    <a:lnTo>
                      <a:pt x="236" y="77"/>
                    </a:lnTo>
                    <a:lnTo>
                      <a:pt x="232" y="79"/>
                    </a:lnTo>
                    <a:lnTo>
                      <a:pt x="225" y="81"/>
                    </a:lnTo>
                    <a:lnTo>
                      <a:pt x="214" y="86"/>
                    </a:lnTo>
                    <a:lnTo>
                      <a:pt x="209" y="87"/>
                    </a:lnTo>
                    <a:lnTo>
                      <a:pt x="205" y="87"/>
                    </a:lnTo>
                    <a:lnTo>
                      <a:pt x="201" y="88"/>
                    </a:lnTo>
                    <a:lnTo>
                      <a:pt x="198" y="90"/>
                    </a:lnTo>
                    <a:lnTo>
                      <a:pt x="198" y="92"/>
                    </a:lnTo>
                    <a:lnTo>
                      <a:pt x="198" y="94"/>
                    </a:lnTo>
                    <a:lnTo>
                      <a:pt x="201" y="99"/>
                    </a:lnTo>
                    <a:lnTo>
                      <a:pt x="202" y="99"/>
                    </a:lnTo>
                    <a:lnTo>
                      <a:pt x="205" y="99"/>
                    </a:lnTo>
                    <a:lnTo>
                      <a:pt x="201" y="102"/>
                    </a:lnTo>
                    <a:lnTo>
                      <a:pt x="199" y="103"/>
                    </a:lnTo>
                    <a:lnTo>
                      <a:pt x="197" y="103"/>
                    </a:lnTo>
                    <a:lnTo>
                      <a:pt x="196" y="103"/>
                    </a:lnTo>
                    <a:lnTo>
                      <a:pt x="195" y="103"/>
                    </a:lnTo>
                    <a:lnTo>
                      <a:pt x="193" y="103"/>
                    </a:lnTo>
                    <a:lnTo>
                      <a:pt x="191" y="104"/>
                    </a:lnTo>
                    <a:lnTo>
                      <a:pt x="189" y="107"/>
                    </a:lnTo>
                    <a:lnTo>
                      <a:pt x="185" y="111"/>
                    </a:lnTo>
                    <a:lnTo>
                      <a:pt x="187" y="111"/>
                    </a:lnTo>
                    <a:lnTo>
                      <a:pt x="188" y="110"/>
                    </a:lnTo>
                    <a:lnTo>
                      <a:pt x="189" y="110"/>
                    </a:lnTo>
                    <a:lnTo>
                      <a:pt x="192" y="108"/>
                    </a:lnTo>
                    <a:lnTo>
                      <a:pt x="195" y="106"/>
                    </a:lnTo>
                    <a:lnTo>
                      <a:pt x="198" y="104"/>
                    </a:lnTo>
                    <a:lnTo>
                      <a:pt x="201" y="105"/>
                    </a:lnTo>
                    <a:lnTo>
                      <a:pt x="202" y="107"/>
                    </a:lnTo>
                    <a:lnTo>
                      <a:pt x="202" y="110"/>
                    </a:lnTo>
                    <a:lnTo>
                      <a:pt x="200" y="114"/>
                    </a:lnTo>
                    <a:lnTo>
                      <a:pt x="189" y="126"/>
                    </a:lnTo>
                    <a:lnTo>
                      <a:pt x="185" y="129"/>
                    </a:lnTo>
                    <a:lnTo>
                      <a:pt x="182" y="132"/>
                    </a:lnTo>
                    <a:lnTo>
                      <a:pt x="181" y="133"/>
                    </a:lnTo>
                    <a:lnTo>
                      <a:pt x="170" y="141"/>
                    </a:lnTo>
                    <a:lnTo>
                      <a:pt x="171" y="141"/>
                    </a:lnTo>
                    <a:lnTo>
                      <a:pt x="172" y="139"/>
                    </a:lnTo>
                    <a:lnTo>
                      <a:pt x="173" y="138"/>
                    </a:lnTo>
                    <a:lnTo>
                      <a:pt x="174" y="138"/>
                    </a:lnTo>
                    <a:lnTo>
                      <a:pt x="175" y="138"/>
                    </a:lnTo>
                    <a:lnTo>
                      <a:pt x="169" y="144"/>
                    </a:lnTo>
                    <a:lnTo>
                      <a:pt x="164" y="149"/>
                    </a:lnTo>
                    <a:lnTo>
                      <a:pt x="159" y="153"/>
                    </a:lnTo>
                    <a:lnTo>
                      <a:pt x="153" y="156"/>
                    </a:lnTo>
                    <a:lnTo>
                      <a:pt x="146" y="160"/>
                    </a:lnTo>
                    <a:lnTo>
                      <a:pt x="145" y="161"/>
                    </a:lnTo>
                    <a:lnTo>
                      <a:pt x="144" y="161"/>
                    </a:lnTo>
                    <a:lnTo>
                      <a:pt x="142" y="162"/>
                    </a:lnTo>
                    <a:lnTo>
                      <a:pt x="141" y="162"/>
                    </a:lnTo>
                    <a:lnTo>
                      <a:pt x="140" y="163"/>
                    </a:lnTo>
                    <a:lnTo>
                      <a:pt x="139" y="164"/>
                    </a:lnTo>
                    <a:lnTo>
                      <a:pt x="139" y="168"/>
                    </a:lnTo>
                    <a:lnTo>
                      <a:pt x="141" y="172"/>
                    </a:lnTo>
                    <a:lnTo>
                      <a:pt x="141" y="176"/>
                    </a:lnTo>
                    <a:lnTo>
                      <a:pt x="140" y="179"/>
                    </a:lnTo>
                    <a:lnTo>
                      <a:pt x="138" y="179"/>
                    </a:lnTo>
                    <a:lnTo>
                      <a:pt x="136" y="177"/>
                    </a:lnTo>
                    <a:lnTo>
                      <a:pt x="133" y="175"/>
                    </a:lnTo>
                    <a:lnTo>
                      <a:pt x="131" y="174"/>
                    </a:lnTo>
                    <a:lnTo>
                      <a:pt x="130" y="175"/>
                    </a:lnTo>
                    <a:lnTo>
                      <a:pt x="129" y="177"/>
                    </a:lnTo>
                    <a:lnTo>
                      <a:pt x="128" y="177"/>
                    </a:lnTo>
                    <a:lnTo>
                      <a:pt x="123" y="180"/>
                    </a:lnTo>
                    <a:lnTo>
                      <a:pt x="118" y="183"/>
                    </a:lnTo>
                    <a:lnTo>
                      <a:pt x="112" y="184"/>
                    </a:lnTo>
                    <a:lnTo>
                      <a:pt x="108" y="185"/>
                    </a:lnTo>
                    <a:lnTo>
                      <a:pt x="107" y="185"/>
                    </a:lnTo>
                    <a:lnTo>
                      <a:pt x="108" y="185"/>
                    </a:lnTo>
                    <a:lnTo>
                      <a:pt x="108" y="185"/>
                    </a:lnTo>
                    <a:lnTo>
                      <a:pt x="109" y="184"/>
                    </a:lnTo>
                    <a:lnTo>
                      <a:pt x="111" y="183"/>
                    </a:lnTo>
                    <a:lnTo>
                      <a:pt x="113" y="182"/>
                    </a:lnTo>
                    <a:lnTo>
                      <a:pt x="114" y="181"/>
                    </a:lnTo>
                    <a:lnTo>
                      <a:pt x="114" y="179"/>
                    </a:lnTo>
                    <a:lnTo>
                      <a:pt x="114" y="178"/>
                    </a:lnTo>
                    <a:lnTo>
                      <a:pt x="115" y="177"/>
                    </a:lnTo>
                    <a:lnTo>
                      <a:pt x="115" y="175"/>
                    </a:lnTo>
                    <a:lnTo>
                      <a:pt x="115" y="174"/>
                    </a:lnTo>
                    <a:lnTo>
                      <a:pt x="119" y="171"/>
                    </a:lnTo>
                    <a:lnTo>
                      <a:pt x="123" y="169"/>
                    </a:lnTo>
                    <a:lnTo>
                      <a:pt x="126" y="167"/>
                    </a:lnTo>
                    <a:lnTo>
                      <a:pt x="127" y="165"/>
                    </a:lnTo>
                    <a:lnTo>
                      <a:pt x="127" y="164"/>
                    </a:lnTo>
                    <a:lnTo>
                      <a:pt x="126" y="163"/>
                    </a:lnTo>
                    <a:lnTo>
                      <a:pt x="126" y="160"/>
                    </a:lnTo>
                    <a:lnTo>
                      <a:pt x="127" y="159"/>
                    </a:lnTo>
                    <a:lnTo>
                      <a:pt x="131" y="156"/>
                    </a:lnTo>
                    <a:lnTo>
                      <a:pt x="136" y="154"/>
                    </a:lnTo>
                    <a:lnTo>
                      <a:pt x="141" y="151"/>
                    </a:lnTo>
                    <a:lnTo>
                      <a:pt x="141" y="150"/>
                    </a:lnTo>
                    <a:lnTo>
                      <a:pt x="141" y="150"/>
                    </a:lnTo>
                    <a:lnTo>
                      <a:pt x="139" y="151"/>
                    </a:lnTo>
                    <a:lnTo>
                      <a:pt x="138" y="151"/>
                    </a:lnTo>
                    <a:lnTo>
                      <a:pt x="135" y="153"/>
                    </a:lnTo>
                    <a:lnTo>
                      <a:pt x="134" y="153"/>
                    </a:lnTo>
                    <a:lnTo>
                      <a:pt x="130" y="155"/>
                    </a:lnTo>
                    <a:lnTo>
                      <a:pt x="125" y="158"/>
                    </a:lnTo>
                    <a:lnTo>
                      <a:pt x="121" y="160"/>
                    </a:lnTo>
                    <a:lnTo>
                      <a:pt x="117" y="159"/>
                    </a:lnTo>
                    <a:lnTo>
                      <a:pt x="116" y="158"/>
                    </a:lnTo>
                    <a:lnTo>
                      <a:pt x="116" y="155"/>
                    </a:lnTo>
                    <a:lnTo>
                      <a:pt x="118" y="152"/>
                    </a:lnTo>
                    <a:lnTo>
                      <a:pt x="119" y="149"/>
                    </a:lnTo>
                    <a:lnTo>
                      <a:pt x="120" y="147"/>
                    </a:lnTo>
                    <a:lnTo>
                      <a:pt x="119" y="146"/>
                    </a:lnTo>
                    <a:lnTo>
                      <a:pt x="117" y="147"/>
                    </a:lnTo>
                    <a:lnTo>
                      <a:pt x="115" y="149"/>
                    </a:lnTo>
                    <a:lnTo>
                      <a:pt x="114" y="153"/>
                    </a:lnTo>
                    <a:lnTo>
                      <a:pt x="113" y="156"/>
                    </a:lnTo>
                    <a:lnTo>
                      <a:pt x="111" y="158"/>
                    </a:lnTo>
                    <a:lnTo>
                      <a:pt x="108" y="161"/>
                    </a:lnTo>
                    <a:lnTo>
                      <a:pt x="103" y="164"/>
                    </a:lnTo>
                    <a:lnTo>
                      <a:pt x="99" y="166"/>
                    </a:lnTo>
                    <a:lnTo>
                      <a:pt x="99" y="166"/>
                    </a:lnTo>
                    <a:lnTo>
                      <a:pt x="99" y="165"/>
                    </a:lnTo>
                    <a:lnTo>
                      <a:pt x="96" y="167"/>
                    </a:lnTo>
                    <a:lnTo>
                      <a:pt x="96" y="167"/>
                    </a:lnTo>
                    <a:lnTo>
                      <a:pt x="95" y="168"/>
                    </a:lnTo>
                    <a:lnTo>
                      <a:pt x="96" y="168"/>
                    </a:lnTo>
                    <a:lnTo>
                      <a:pt x="92" y="171"/>
                    </a:lnTo>
                    <a:lnTo>
                      <a:pt x="85" y="176"/>
                    </a:lnTo>
                    <a:lnTo>
                      <a:pt x="85" y="176"/>
                    </a:lnTo>
                    <a:lnTo>
                      <a:pt x="80" y="178"/>
                    </a:lnTo>
                    <a:lnTo>
                      <a:pt x="79" y="178"/>
                    </a:lnTo>
                    <a:lnTo>
                      <a:pt x="79" y="178"/>
                    </a:lnTo>
                    <a:lnTo>
                      <a:pt x="81" y="175"/>
                    </a:lnTo>
                    <a:lnTo>
                      <a:pt x="87" y="169"/>
                    </a:lnTo>
                    <a:lnTo>
                      <a:pt x="85" y="170"/>
                    </a:lnTo>
                    <a:lnTo>
                      <a:pt x="84" y="170"/>
                    </a:lnTo>
                    <a:lnTo>
                      <a:pt x="80" y="169"/>
                    </a:lnTo>
                    <a:lnTo>
                      <a:pt x="79" y="167"/>
                    </a:lnTo>
                    <a:lnTo>
                      <a:pt x="78" y="165"/>
                    </a:lnTo>
                    <a:lnTo>
                      <a:pt x="76" y="164"/>
                    </a:lnTo>
                    <a:lnTo>
                      <a:pt x="74" y="164"/>
                    </a:lnTo>
                    <a:lnTo>
                      <a:pt x="70" y="165"/>
                    </a:lnTo>
                    <a:lnTo>
                      <a:pt x="66" y="168"/>
                    </a:lnTo>
                    <a:lnTo>
                      <a:pt x="63" y="169"/>
                    </a:lnTo>
                    <a:lnTo>
                      <a:pt x="60" y="170"/>
                    </a:lnTo>
                    <a:lnTo>
                      <a:pt x="57" y="168"/>
                    </a:lnTo>
                    <a:lnTo>
                      <a:pt x="57" y="167"/>
                    </a:lnTo>
                    <a:lnTo>
                      <a:pt x="58" y="165"/>
                    </a:lnTo>
                    <a:lnTo>
                      <a:pt x="60" y="164"/>
                    </a:lnTo>
                    <a:lnTo>
                      <a:pt x="63" y="163"/>
                    </a:lnTo>
                    <a:lnTo>
                      <a:pt x="66" y="161"/>
                    </a:lnTo>
                    <a:lnTo>
                      <a:pt x="68" y="160"/>
                    </a:lnTo>
                    <a:lnTo>
                      <a:pt x="71" y="157"/>
                    </a:lnTo>
                    <a:lnTo>
                      <a:pt x="74" y="153"/>
                    </a:lnTo>
                    <a:lnTo>
                      <a:pt x="75" y="149"/>
                    </a:lnTo>
                    <a:lnTo>
                      <a:pt x="75" y="146"/>
                    </a:lnTo>
                    <a:lnTo>
                      <a:pt x="73" y="145"/>
                    </a:lnTo>
                    <a:lnTo>
                      <a:pt x="71" y="146"/>
                    </a:lnTo>
                    <a:lnTo>
                      <a:pt x="68" y="148"/>
                    </a:lnTo>
                    <a:lnTo>
                      <a:pt x="66" y="150"/>
                    </a:lnTo>
                    <a:lnTo>
                      <a:pt x="63" y="152"/>
                    </a:lnTo>
                    <a:lnTo>
                      <a:pt x="58" y="155"/>
                    </a:lnTo>
                    <a:lnTo>
                      <a:pt x="51" y="158"/>
                    </a:lnTo>
                    <a:lnTo>
                      <a:pt x="44" y="162"/>
                    </a:lnTo>
                    <a:lnTo>
                      <a:pt x="28" y="173"/>
                    </a:lnTo>
                    <a:lnTo>
                      <a:pt x="19" y="177"/>
                    </a:lnTo>
                    <a:lnTo>
                      <a:pt x="11" y="182"/>
                    </a:lnTo>
                    <a:lnTo>
                      <a:pt x="5" y="186"/>
                    </a:lnTo>
                    <a:lnTo>
                      <a:pt x="0" y="189"/>
                    </a:lnTo>
                    <a:lnTo>
                      <a:pt x="1" y="188"/>
                    </a:lnTo>
                    <a:lnTo>
                      <a:pt x="39" y="160"/>
                    </a:lnTo>
                    <a:lnTo>
                      <a:pt x="79" y="133"/>
                    </a:lnTo>
                    <a:lnTo>
                      <a:pt x="120" y="109"/>
                    </a:lnTo>
                    <a:lnTo>
                      <a:pt x="163" y="87"/>
                    </a:lnTo>
                    <a:lnTo>
                      <a:pt x="207" y="67"/>
                    </a:lnTo>
                    <a:lnTo>
                      <a:pt x="252" y="50"/>
                    </a:lnTo>
                    <a:lnTo>
                      <a:pt x="298" y="35"/>
                    </a:lnTo>
                    <a:lnTo>
                      <a:pt x="346" y="23"/>
                    </a:lnTo>
                    <a:lnTo>
                      <a:pt x="394" y="13"/>
                    </a:lnTo>
                    <a:lnTo>
                      <a:pt x="444" y="6"/>
                    </a:lnTo>
                    <a:lnTo>
                      <a:pt x="494" y="2"/>
                    </a:lnTo>
                    <a:lnTo>
                      <a:pt x="545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92" name="Freeform 173">
                <a:extLst>
                  <a:ext uri="{FF2B5EF4-FFF2-40B4-BE49-F238E27FC236}">
                    <a16:creationId xmlns:a16="http://schemas.microsoft.com/office/drawing/2014/main" id="{77DD25CE-6044-634A-9040-63CB1D6F6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4461" y="2490793"/>
                <a:ext cx="370719" cy="188256"/>
              </a:xfrm>
              <a:custGeom>
                <a:avLst/>
                <a:gdLst/>
                <a:ahLst/>
                <a:cxnLst>
                  <a:cxn ang="0">
                    <a:pos x="231" y="109"/>
                  </a:cxn>
                  <a:cxn ang="0">
                    <a:pos x="227" y="107"/>
                  </a:cxn>
                  <a:cxn ang="0">
                    <a:pos x="206" y="95"/>
                  </a:cxn>
                  <a:cxn ang="0">
                    <a:pos x="159" y="78"/>
                  </a:cxn>
                  <a:cxn ang="0">
                    <a:pos x="139" y="56"/>
                  </a:cxn>
                  <a:cxn ang="0">
                    <a:pos x="139" y="56"/>
                  </a:cxn>
                  <a:cxn ang="0">
                    <a:pos x="58" y="32"/>
                  </a:cxn>
                  <a:cxn ang="0">
                    <a:pos x="61" y="32"/>
                  </a:cxn>
                  <a:cxn ang="0">
                    <a:pos x="58" y="31"/>
                  </a:cxn>
                  <a:cxn ang="0">
                    <a:pos x="54" y="30"/>
                  </a:cxn>
                  <a:cxn ang="0">
                    <a:pos x="3" y="0"/>
                  </a:cxn>
                  <a:cxn ang="0">
                    <a:pos x="16" y="6"/>
                  </a:cxn>
                  <a:cxn ang="0">
                    <a:pos x="55" y="20"/>
                  </a:cxn>
                  <a:cxn ang="0">
                    <a:pos x="128" y="50"/>
                  </a:cxn>
                  <a:cxn ang="0">
                    <a:pos x="139" y="56"/>
                  </a:cxn>
                  <a:cxn ang="0">
                    <a:pos x="163" y="69"/>
                  </a:cxn>
                  <a:cxn ang="0">
                    <a:pos x="151" y="64"/>
                  </a:cxn>
                  <a:cxn ang="0">
                    <a:pos x="101" y="41"/>
                  </a:cxn>
                  <a:cxn ang="0">
                    <a:pos x="90" y="37"/>
                  </a:cxn>
                  <a:cxn ang="0">
                    <a:pos x="93" y="40"/>
                  </a:cxn>
                  <a:cxn ang="0">
                    <a:pos x="100" y="43"/>
                  </a:cxn>
                  <a:cxn ang="0">
                    <a:pos x="162" y="72"/>
                  </a:cxn>
                  <a:cxn ang="0">
                    <a:pos x="191" y="85"/>
                  </a:cxn>
                  <a:cxn ang="0">
                    <a:pos x="192" y="85"/>
                  </a:cxn>
                  <a:cxn ang="0">
                    <a:pos x="195" y="87"/>
                  </a:cxn>
                  <a:cxn ang="0">
                    <a:pos x="207" y="96"/>
                  </a:cxn>
                  <a:cxn ang="0">
                    <a:pos x="225" y="106"/>
                  </a:cxn>
                  <a:cxn ang="0">
                    <a:pos x="230" y="109"/>
                  </a:cxn>
                  <a:cxn ang="0">
                    <a:pos x="232" y="111"/>
                  </a:cxn>
                  <a:cxn ang="0">
                    <a:pos x="252" y="124"/>
                  </a:cxn>
                  <a:cxn ang="0">
                    <a:pos x="255" y="127"/>
                  </a:cxn>
                  <a:cxn ang="0">
                    <a:pos x="250" y="124"/>
                  </a:cxn>
                  <a:cxn ang="0">
                    <a:pos x="227" y="110"/>
                  </a:cxn>
                  <a:cxn ang="0">
                    <a:pos x="211" y="105"/>
                  </a:cxn>
                  <a:cxn ang="0">
                    <a:pos x="214" y="106"/>
                  </a:cxn>
                  <a:cxn ang="0">
                    <a:pos x="217" y="107"/>
                  </a:cxn>
                  <a:cxn ang="0">
                    <a:pos x="224" y="111"/>
                  </a:cxn>
                  <a:cxn ang="0">
                    <a:pos x="242" y="125"/>
                  </a:cxn>
                  <a:cxn ang="0">
                    <a:pos x="246" y="128"/>
                  </a:cxn>
                  <a:cxn ang="0">
                    <a:pos x="247" y="130"/>
                  </a:cxn>
                  <a:cxn ang="0">
                    <a:pos x="218" y="113"/>
                  </a:cxn>
                  <a:cxn ang="0">
                    <a:pos x="215" y="112"/>
                  </a:cxn>
                  <a:cxn ang="0">
                    <a:pos x="217" y="115"/>
                  </a:cxn>
                  <a:cxn ang="0">
                    <a:pos x="208" y="108"/>
                  </a:cxn>
                  <a:cxn ang="0">
                    <a:pos x="203" y="105"/>
                  </a:cxn>
                  <a:cxn ang="0">
                    <a:pos x="209" y="111"/>
                  </a:cxn>
                  <a:cxn ang="0">
                    <a:pos x="205" y="109"/>
                  </a:cxn>
                  <a:cxn ang="0">
                    <a:pos x="196" y="104"/>
                  </a:cxn>
                  <a:cxn ang="0">
                    <a:pos x="196" y="106"/>
                  </a:cxn>
                  <a:cxn ang="0">
                    <a:pos x="168" y="84"/>
                  </a:cxn>
                  <a:cxn ang="0">
                    <a:pos x="162" y="80"/>
                  </a:cxn>
                  <a:cxn ang="0">
                    <a:pos x="164" y="82"/>
                  </a:cxn>
                  <a:cxn ang="0">
                    <a:pos x="160" y="81"/>
                  </a:cxn>
                  <a:cxn ang="0">
                    <a:pos x="145" y="72"/>
                  </a:cxn>
                  <a:cxn ang="0">
                    <a:pos x="119" y="59"/>
                  </a:cxn>
                  <a:cxn ang="0">
                    <a:pos x="61" y="35"/>
                  </a:cxn>
                  <a:cxn ang="0">
                    <a:pos x="50" y="30"/>
                  </a:cxn>
                  <a:cxn ang="0">
                    <a:pos x="49" y="29"/>
                  </a:cxn>
                  <a:cxn ang="0">
                    <a:pos x="24" y="19"/>
                  </a:cxn>
                  <a:cxn ang="0">
                    <a:pos x="5" y="10"/>
                  </a:cxn>
                  <a:cxn ang="0">
                    <a:pos x="1" y="1"/>
                  </a:cxn>
                </a:cxnLst>
                <a:rect l="0" t="0" r="r" b="b"/>
                <a:pathLst>
                  <a:path w="256" h="130">
                    <a:moveTo>
                      <a:pt x="231" y="109"/>
                    </a:moveTo>
                    <a:lnTo>
                      <a:pt x="231" y="110"/>
                    </a:lnTo>
                    <a:lnTo>
                      <a:pt x="231" y="109"/>
                    </a:lnTo>
                    <a:close/>
                    <a:moveTo>
                      <a:pt x="227" y="107"/>
                    </a:moveTo>
                    <a:lnTo>
                      <a:pt x="230" y="108"/>
                    </a:lnTo>
                    <a:lnTo>
                      <a:pt x="227" y="107"/>
                    </a:lnTo>
                    <a:close/>
                    <a:moveTo>
                      <a:pt x="206" y="95"/>
                    </a:moveTo>
                    <a:lnTo>
                      <a:pt x="207" y="95"/>
                    </a:lnTo>
                    <a:lnTo>
                      <a:pt x="206" y="95"/>
                    </a:lnTo>
                    <a:lnTo>
                      <a:pt x="206" y="95"/>
                    </a:lnTo>
                    <a:close/>
                    <a:moveTo>
                      <a:pt x="159" y="78"/>
                    </a:moveTo>
                    <a:lnTo>
                      <a:pt x="159" y="78"/>
                    </a:lnTo>
                    <a:lnTo>
                      <a:pt x="160" y="79"/>
                    </a:lnTo>
                    <a:lnTo>
                      <a:pt x="159" y="78"/>
                    </a:lnTo>
                    <a:close/>
                    <a:moveTo>
                      <a:pt x="139" y="56"/>
                    </a:moveTo>
                    <a:lnTo>
                      <a:pt x="140" y="56"/>
                    </a:lnTo>
                    <a:lnTo>
                      <a:pt x="140" y="57"/>
                    </a:lnTo>
                    <a:lnTo>
                      <a:pt x="139" y="56"/>
                    </a:lnTo>
                    <a:close/>
                    <a:moveTo>
                      <a:pt x="51" y="30"/>
                    </a:moveTo>
                    <a:lnTo>
                      <a:pt x="54" y="31"/>
                    </a:lnTo>
                    <a:lnTo>
                      <a:pt x="58" y="32"/>
                    </a:lnTo>
                    <a:lnTo>
                      <a:pt x="60" y="33"/>
                    </a:lnTo>
                    <a:lnTo>
                      <a:pt x="61" y="33"/>
                    </a:lnTo>
                    <a:lnTo>
                      <a:pt x="61" y="32"/>
                    </a:lnTo>
                    <a:lnTo>
                      <a:pt x="60" y="32"/>
                    </a:lnTo>
                    <a:lnTo>
                      <a:pt x="59" y="32"/>
                    </a:lnTo>
                    <a:lnTo>
                      <a:pt x="58" y="31"/>
                    </a:lnTo>
                    <a:lnTo>
                      <a:pt x="56" y="31"/>
                    </a:lnTo>
                    <a:lnTo>
                      <a:pt x="55" y="31"/>
                    </a:lnTo>
                    <a:lnTo>
                      <a:pt x="54" y="30"/>
                    </a:lnTo>
                    <a:lnTo>
                      <a:pt x="53" y="30"/>
                    </a:lnTo>
                    <a:lnTo>
                      <a:pt x="51" y="30"/>
                    </a:lnTo>
                    <a:close/>
                    <a:moveTo>
                      <a:pt x="3" y="0"/>
                    </a:moveTo>
                    <a:lnTo>
                      <a:pt x="6" y="1"/>
                    </a:lnTo>
                    <a:lnTo>
                      <a:pt x="9" y="3"/>
                    </a:lnTo>
                    <a:lnTo>
                      <a:pt x="16" y="6"/>
                    </a:lnTo>
                    <a:lnTo>
                      <a:pt x="29" y="11"/>
                    </a:lnTo>
                    <a:lnTo>
                      <a:pt x="42" y="16"/>
                    </a:lnTo>
                    <a:lnTo>
                      <a:pt x="55" y="20"/>
                    </a:lnTo>
                    <a:lnTo>
                      <a:pt x="54" y="18"/>
                    </a:lnTo>
                    <a:lnTo>
                      <a:pt x="92" y="33"/>
                    </a:lnTo>
                    <a:lnTo>
                      <a:pt x="128" y="50"/>
                    </a:lnTo>
                    <a:lnTo>
                      <a:pt x="130" y="51"/>
                    </a:lnTo>
                    <a:lnTo>
                      <a:pt x="139" y="56"/>
                    </a:lnTo>
                    <a:lnTo>
                      <a:pt x="139" y="56"/>
                    </a:lnTo>
                    <a:lnTo>
                      <a:pt x="165" y="70"/>
                    </a:lnTo>
                    <a:lnTo>
                      <a:pt x="164" y="70"/>
                    </a:lnTo>
                    <a:lnTo>
                      <a:pt x="163" y="69"/>
                    </a:lnTo>
                    <a:lnTo>
                      <a:pt x="163" y="69"/>
                    </a:lnTo>
                    <a:lnTo>
                      <a:pt x="157" y="66"/>
                    </a:lnTo>
                    <a:lnTo>
                      <a:pt x="151" y="64"/>
                    </a:lnTo>
                    <a:lnTo>
                      <a:pt x="113" y="46"/>
                    </a:lnTo>
                    <a:lnTo>
                      <a:pt x="107" y="43"/>
                    </a:lnTo>
                    <a:lnTo>
                      <a:pt x="101" y="41"/>
                    </a:lnTo>
                    <a:lnTo>
                      <a:pt x="94" y="38"/>
                    </a:lnTo>
                    <a:lnTo>
                      <a:pt x="92" y="37"/>
                    </a:lnTo>
                    <a:lnTo>
                      <a:pt x="90" y="37"/>
                    </a:lnTo>
                    <a:lnTo>
                      <a:pt x="90" y="38"/>
                    </a:lnTo>
                    <a:lnTo>
                      <a:pt x="91" y="38"/>
                    </a:lnTo>
                    <a:lnTo>
                      <a:pt x="93" y="40"/>
                    </a:lnTo>
                    <a:lnTo>
                      <a:pt x="96" y="41"/>
                    </a:lnTo>
                    <a:lnTo>
                      <a:pt x="98" y="42"/>
                    </a:lnTo>
                    <a:lnTo>
                      <a:pt x="100" y="43"/>
                    </a:lnTo>
                    <a:lnTo>
                      <a:pt x="124" y="54"/>
                    </a:lnTo>
                    <a:lnTo>
                      <a:pt x="149" y="65"/>
                    </a:lnTo>
                    <a:lnTo>
                      <a:pt x="162" y="72"/>
                    </a:lnTo>
                    <a:lnTo>
                      <a:pt x="175" y="78"/>
                    </a:lnTo>
                    <a:lnTo>
                      <a:pt x="188" y="84"/>
                    </a:lnTo>
                    <a:lnTo>
                      <a:pt x="191" y="85"/>
                    </a:lnTo>
                    <a:lnTo>
                      <a:pt x="193" y="87"/>
                    </a:lnTo>
                    <a:lnTo>
                      <a:pt x="192" y="86"/>
                    </a:lnTo>
                    <a:lnTo>
                      <a:pt x="192" y="85"/>
                    </a:lnTo>
                    <a:lnTo>
                      <a:pt x="193" y="85"/>
                    </a:lnTo>
                    <a:lnTo>
                      <a:pt x="194" y="86"/>
                    </a:lnTo>
                    <a:lnTo>
                      <a:pt x="195" y="87"/>
                    </a:lnTo>
                    <a:lnTo>
                      <a:pt x="196" y="88"/>
                    </a:lnTo>
                    <a:lnTo>
                      <a:pt x="197" y="89"/>
                    </a:lnTo>
                    <a:lnTo>
                      <a:pt x="207" y="96"/>
                    </a:lnTo>
                    <a:lnTo>
                      <a:pt x="207" y="95"/>
                    </a:lnTo>
                    <a:lnTo>
                      <a:pt x="216" y="100"/>
                    </a:lnTo>
                    <a:lnTo>
                      <a:pt x="225" y="106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30" y="109"/>
                    </a:lnTo>
                    <a:lnTo>
                      <a:pt x="230" y="108"/>
                    </a:lnTo>
                    <a:lnTo>
                      <a:pt x="233" y="111"/>
                    </a:lnTo>
                    <a:lnTo>
                      <a:pt x="232" y="111"/>
                    </a:lnTo>
                    <a:lnTo>
                      <a:pt x="234" y="112"/>
                    </a:lnTo>
                    <a:lnTo>
                      <a:pt x="241" y="117"/>
                    </a:lnTo>
                    <a:lnTo>
                      <a:pt x="252" y="124"/>
                    </a:lnTo>
                    <a:lnTo>
                      <a:pt x="253" y="125"/>
                    </a:lnTo>
                    <a:lnTo>
                      <a:pt x="255" y="126"/>
                    </a:lnTo>
                    <a:lnTo>
                      <a:pt x="255" y="127"/>
                    </a:lnTo>
                    <a:lnTo>
                      <a:pt x="256" y="127"/>
                    </a:lnTo>
                    <a:lnTo>
                      <a:pt x="256" y="128"/>
                    </a:lnTo>
                    <a:lnTo>
                      <a:pt x="250" y="124"/>
                    </a:lnTo>
                    <a:lnTo>
                      <a:pt x="242" y="120"/>
                    </a:lnTo>
                    <a:lnTo>
                      <a:pt x="235" y="114"/>
                    </a:lnTo>
                    <a:lnTo>
                      <a:pt x="227" y="110"/>
                    </a:lnTo>
                    <a:lnTo>
                      <a:pt x="219" y="107"/>
                    </a:lnTo>
                    <a:lnTo>
                      <a:pt x="212" y="105"/>
                    </a:lnTo>
                    <a:lnTo>
                      <a:pt x="211" y="105"/>
                    </a:lnTo>
                    <a:lnTo>
                      <a:pt x="212" y="105"/>
                    </a:lnTo>
                    <a:lnTo>
                      <a:pt x="213" y="106"/>
                    </a:lnTo>
                    <a:lnTo>
                      <a:pt x="214" y="106"/>
                    </a:lnTo>
                    <a:lnTo>
                      <a:pt x="216" y="107"/>
                    </a:lnTo>
                    <a:lnTo>
                      <a:pt x="217" y="107"/>
                    </a:lnTo>
                    <a:lnTo>
                      <a:pt x="217" y="107"/>
                    </a:lnTo>
                    <a:lnTo>
                      <a:pt x="219" y="109"/>
                    </a:lnTo>
                    <a:lnTo>
                      <a:pt x="221" y="110"/>
                    </a:lnTo>
                    <a:lnTo>
                      <a:pt x="224" y="111"/>
                    </a:lnTo>
                    <a:lnTo>
                      <a:pt x="233" y="118"/>
                    </a:lnTo>
                    <a:lnTo>
                      <a:pt x="241" y="124"/>
                    </a:lnTo>
                    <a:lnTo>
                      <a:pt x="242" y="125"/>
                    </a:lnTo>
                    <a:lnTo>
                      <a:pt x="243" y="125"/>
                    </a:lnTo>
                    <a:lnTo>
                      <a:pt x="245" y="127"/>
                    </a:lnTo>
                    <a:lnTo>
                      <a:pt x="246" y="128"/>
                    </a:lnTo>
                    <a:lnTo>
                      <a:pt x="247" y="129"/>
                    </a:lnTo>
                    <a:lnTo>
                      <a:pt x="248" y="130"/>
                    </a:lnTo>
                    <a:lnTo>
                      <a:pt x="247" y="130"/>
                    </a:lnTo>
                    <a:lnTo>
                      <a:pt x="236" y="124"/>
                    </a:lnTo>
                    <a:lnTo>
                      <a:pt x="225" y="118"/>
                    </a:lnTo>
                    <a:lnTo>
                      <a:pt x="218" y="113"/>
                    </a:lnTo>
                    <a:lnTo>
                      <a:pt x="214" y="111"/>
                    </a:lnTo>
                    <a:lnTo>
                      <a:pt x="214" y="111"/>
                    </a:lnTo>
                    <a:lnTo>
                      <a:pt x="215" y="112"/>
                    </a:lnTo>
                    <a:lnTo>
                      <a:pt x="215" y="113"/>
                    </a:lnTo>
                    <a:lnTo>
                      <a:pt x="216" y="113"/>
                    </a:lnTo>
                    <a:lnTo>
                      <a:pt x="217" y="115"/>
                    </a:lnTo>
                    <a:lnTo>
                      <a:pt x="217" y="116"/>
                    </a:lnTo>
                    <a:lnTo>
                      <a:pt x="212" y="112"/>
                    </a:lnTo>
                    <a:lnTo>
                      <a:pt x="208" y="108"/>
                    </a:lnTo>
                    <a:lnTo>
                      <a:pt x="203" y="104"/>
                    </a:lnTo>
                    <a:lnTo>
                      <a:pt x="202" y="104"/>
                    </a:lnTo>
                    <a:lnTo>
                      <a:pt x="203" y="105"/>
                    </a:lnTo>
                    <a:lnTo>
                      <a:pt x="205" y="107"/>
                    </a:lnTo>
                    <a:lnTo>
                      <a:pt x="207" y="109"/>
                    </a:lnTo>
                    <a:lnTo>
                      <a:pt x="209" y="111"/>
                    </a:lnTo>
                    <a:lnTo>
                      <a:pt x="211" y="112"/>
                    </a:lnTo>
                    <a:lnTo>
                      <a:pt x="209" y="112"/>
                    </a:lnTo>
                    <a:lnTo>
                      <a:pt x="205" y="109"/>
                    </a:lnTo>
                    <a:lnTo>
                      <a:pt x="201" y="106"/>
                    </a:lnTo>
                    <a:lnTo>
                      <a:pt x="196" y="102"/>
                    </a:lnTo>
                    <a:lnTo>
                      <a:pt x="196" y="104"/>
                    </a:lnTo>
                    <a:lnTo>
                      <a:pt x="197" y="105"/>
                    </a:lnTo>
                    <a:lnTo>
                      <a:pt x="197" y="106"/>
                    </a:lnTo>
                    <a:lnTo>
                      <a:pt x="196" y="106"/>
                    </a:lnTo>
                    <a:lnTo>
                      <a:pt x="187" y="99"/>
                    </a:lnTo>
                    <a:lnTo>
                      <a:pt x="177" y="92"/>
                    </a:lnTo>
                    <a:lnTo>
                      <a:pt x="168" y="84"/>
                    </a:lnTo>
                    <a:lnTo>
                      <a:pt x="160" y="79"/>
                    </a:lnTo>
                    <a:lnTo>
                      <a:pt x="161" y="80"/>
                    </a:lnTo>
                    <a:lnTo>
                      <a:pt x="162" y="80"/>
                    </a:lnTo>
                    <a:lnTo>
                      <a:pt x="163" y="81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4" y="83"/>
                    </a:lnTo>
                    <a:lnTo>
                      <a:pt x="164" y="83"/>
                    </a:lnTo>
                    <a:lnTo>
                      <a:pt x="160" y="81"/>
                    </a:lnTo>
                    <a:lnTo>
                      <a:pt x="155" y="79"/>
                    </a:lnTo>
                    <a:lnTo>
                      <a:pt x="150" y="75"/>
                    </a:lnTo>
                    <a:lnTo>
                      <a:pt x="145" y="72"/>
                    </a:lnTo>
                    <a:lnTo>
                      <a:pt x="141" y="69"/>
                    </a:lnTo>
                    <a:lnTo>
                      <a:pt x="142" y="71"/>
                    </a:lnTo>
                    <a:lnTo>
                      <a:pt x="119" y="59"/>
                    </a:lnTo>
                    <a:lnTo>
                      <a:pt x="92" y="48"/>
                    </a:lnTo>
                    <a:lnTo>
                      <a:pt x="65" y="36"/>
                    </a:lnTo>
                    <a:lnTo>
                      <a:pt x="61" y="35"/>
                    </a:lnTo>
                    <a:lnTo>
                      <a:pt x="53" y="32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49" y="29"/>
                    </a:lnTo>
                    <a:lnTo>
                      <a:pt x="49" y="29"/>
                    </a:lnTo>
                    <a:lnTo>
                      <a:pt x="37" y="24"/>
                    </a:lnTo>
                    <a:lnTo>
                      <a:pt x="36" y="24"/>
                    </a:lnTo>
                    <a:lnTo>
                      <a:pt x="24" y="19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5" y="10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93" name="Freeform 174">
                <a:extLst>
                  <a:ext uri="{FF2B5EF4-FFF2-40B4-BE49-F238E27FC236}">
                    <a16:creationId xmlns:a16="http://schemas.microsoft.com/office/drawing/2014/main" id="{134830D9-333E-11E7-D5B6-A25180BF7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218" y="2655879"/>
                <a:ext cx="395338" cy="42285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7" y="55"/>
                  </a:cxn>
                  <a:cxn ang="0">
                    <a:pos x="144" y="117"/>
                  </a:cxn>
                  <a:cxn ang="0">
                    <a:pos x="174" y="151"/>
                  </a:cxn>
                  <a:cxn ang="0">
                    <a:pos x="221" y="210"/>
                  </a:cxn>
                  <a:cxn ang="0">
                    <a:pos x="254" y="259"/>
                  </a:cxn>
                  <a:cxn ang="0">
                    <a:pos x="266" y="281"/>
                  </a:cxn>
                  <a:cxn ang="0">
                    <a:pos x="270" y="286"/>
                  </a:cxn>
                  <a:cxn ang="0">
                    <a:pos x="273" y="291"/>
                  </a:cxn>
                  <a:cxn ang="0">
                    <a:pos x="272" y="291"/>
                  </a:cxn>
                  <a:cxn ang="0">
                    <a:pos x="260" y="285"/>
                  </a:cxn>
                  <a:cxn ang="0">
                    <a:pos x="260" y="285"/>
                  </a:cxn>
                  <a:cxn ang="0">
                    <a:pos x="252" y="276"/>
                  </a:cxn>
                  <a:cxn ang="0">
                    <a:pos x="234" y="247"/>
                  </a:cxn>
                  <a:cxn ang="0">
                    <a:pos x="224" y="238"/>
                  </a:cxn>
                  <a:cxn ang="0">
                    <a:pos x="217" y="229"/>
                  </a:cxn>
                  <a:cxn ang="0">
                    <a:pos x="210" y="216"/>
                  </a:cxn>
                  <a:cxn ang="0">
                    <a:pos x="209" y="210"/>
                  </a:cxn>
                  <a:cxn ang="0">
                    <a:pos x="204" y="199"/>
                  </a:cxn>
                  <a:cxn ang="0">
                    <a:pos x="198" y="185"/>
                  </a:cxn>
                  <a:cxn ang="0">
                    <a:pos x="190" y="176"/>
                  </a:cxn>
                  <a:cxn ang="0">
                    <a:pos x="181" y="165"/>
                  </a:cxn>
                  <a:cxn ang="0">
                    <a:pos x="172" y="156"/>
                  </a:cxn>
                  <a:cxn ang="0">
                    <a:pos x="165" y="152"/>
                  </a:cxn>
                  <a:cxn ang="0">
                    <a:pos x="157" y="150"/>
                  </a:cxn>
                  <a:cxn ang="0">
                    <a:pos x="148" y="144"/>
                  </a:cxn>
                  <a:cxn ang="0">
                    <a:pos x="143" y="139"/>
                  </a:cxn>
                  <a:cxn ang="0">
                    <a:pos x="143" y="137"/>
                  </a:cxn>
                  <a:cxn ang="0">
                    <a:pos x="147" y="136"/>
                  </a:cxn>
                  <a:cxn ang="0">
                    <a:pos x="147" y="133"/>
                  </a:cxn>
                  <a:cxn ang="0">
                    <a:pos x="138" y="125"/>
                  </a:cxn>
                  <a:cxn ang="0">
                    <a:pos x="133" y="122"/>
                  </a:cxn>
                  <a:cxn ang="0">
                    <a:pos x="133" y="116"/>
                  </a:cxn>
                  <a:cxn ang="0">
                    <a:pos x="130" y="114"/>
                  </a:cxn>
                  <a:cxn ang="0">
                    <a:pos x="131" y="116"/>
                  </a:cxn>
                  <a:cxn ang="0">
                    <a:pos x="119" y="102"/>
                  </a:cxn>
                  <a:cxn ang="0">
                    <a:pos x="114" y="97"/>
                  </a:cxn>
                  <a:cxn ang="0">
                    <a:pos x="103" y="86"/>
                  </a:cxn>
                  <a:cxn ang="0">
                    <a:pos x="99" y="82"/>
                  </a:cxn>
                  <a:cxn ang="0">
                    <a:pos x="79" y="64"/>
                  </a:cxn>
                  <a:cxn ang="0">
                    <a:pos x="67" y="52"/>
                  </a:cxn>
                  <a:cxn ang="0">
                    <a:pos x="54" y="40"/>
                  </a:cxn>
                  <a:cxn ang="0">
                    <a:pos x="34" y="28"/>
                  </a:cxn>
                  <a:cxn ang="0">
                    <a:pos x="23" y="21"/>
                  </a:cxn>
                  <a:cxn ang="0">
                    <a:pos x="22" y="20"/>
                  </a:cxn>
                  <a:cxn ang="0">
                    <a:pos x="20" y="20"/>
                  </a:cxn>
                  <a:cxn ang="0">
                    <a:pos x="19" y="18"/>
                  </a:cxn>
                  <a:cxn ang="0">
                    <a:pos x="15" y="15"/>
                  </a:cxn>
                  <a:cxn ang="0">
                    <a:pos x="14" y="13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6" y="7"/>
                  </a:cxn>
                  <a:cxn ang="0">
                    <a:pos x="11" y="11"/>
                  </a:cxn>
                  <a:cxn ang="0">
                    <a:pos x="13" y="12"/>
                  </a:cxn>
                  <a:cxn ang="0">
                    <a:pos x="41" y="31"/>
                  </a:cxn>
                  <a:cxn ang="0">
                    <a:pos x="43" y="33"/>
                  </a:cxn>
                  <a:cxn ang="0">
                    <a:pos x="45" y="33"/>
                  </a:cxn>
                  <a:cxn ang="0">
                    <a:pos x="45" y="33"/>
                  </a:cxn>
                  <a:cxn ang="0">
                    <a:pos x="26" y="15"/>
                  </a:cxn>
                  <a:cxn ang="0">
                    <a:pos x="3" y="0"/>
                  </a:cxn>
                </a:cxnLst>
                <a:rect l="0" t="0" r="r" b="b"/>
                <a:pathLst>
                  <a:path w="273" h="292">
                    <a:moveTo>
                      <a:pt x="3" y="0"/>
                    </a:moveTo>
                    <a:lnTo>
                      <a:pt x="5" y="0"/>
                    </a:lnTo>
                    <a:lnTo>
                      <a:pt x="42" y="26"/>
                    </a:lnTo>
                    <a:lnTo>
                      <a:pt x="77" y="55"/>
                    </a:lnTo>
                    <a:lnTo>
                      <a:pt x="111" y="84"/>
                    </a:lnTo>
                    <a:lnTo>
                      <a:pt x="144" y="117"/>
                    </a:lnTo>
                    <a:lnTo>
                      <a:pt x="174" y="150"/>
                    </a:lnTo>
                    <a:lnTo>
                      <a:pt x="174" y="151"/>
                    </a:lnTo>
                    <a:lnTo>
                      <a:pt x="198" y="180"/>
                    </a:lnTo>
                    <a:lnTo>
                      <a:pt x="221" y="210"/>
                    </a:lnTo>
                    <a:lnTo>
                      <a:pt x="242" y="240"/>
                    </a:lnTo>
                    <a:lnTo>
                      <a:pt x="254" y="259"/>
                    </a:lnTo>
                    <a:lnTo>
                      <a:pt x="265" y="279"/>
                    </a:lnTo>
                    <a:lnTo>
                      <a:pt x="266" y="281"/>
                    </a:lnTo>
                    <a:lnTo>
                      <a:pt x="268" y="284"/>
                    </a:lnTo>
                    <a:lnTo>
                      <a:pt x="270" y="286"/>
                    </a:lnTo>
                    <a:lnTo>
                      <a:pt x="271" y="289"/>
                    </a:lnTo>
                    <a:lnTo>
                      <a:pt x="273" y="291"/>
                    </a:lnTo>
                    <a:lnTo>
                      <a:pt x="273" y="292"/>
                    </a:lnTo>
                    <a:lnTo>
                      <a:pt x="272" y="291"/>
                    </a:lnTo>
                    <a:lnTo>
                      <a:pt x="266" y="288"/>
                    </a:lnTo>
                    <a:lnTo>
                      <a:pt x="260" y="285"/>
                    </a:lnTo>
                    <a:lnTo>
                      <a:pt x="260" y="285"/>
                    </a:lnTo>
                    <a:lnTo>
                      <a:pt x="260" y="285"/>
                    </a:lnTo>
                    <a:lnTo>
                      <a:pt x="259" y="285"/>
                    </a:lnTo>
                    <a:lnTo>
                      <a:pt x="252" y="276"/>
                    </a:lnTo>
                    <a:lnTo>
                      <a:pt x="240" y="255"/>
                    </a:lnTo>
                    <a:lnTo>
                      <a:pt x="234" y="247"/>
                    </a:lnTo>
                    <a:lnTo>
                      <a:pt x="229" y="242"/>
                    </a:lnTo>
                    <a:lnTo>
                      <a:pt x="224" y="238"/>
                    </a:lnTo>
                    <a:lnTo>
                      <a:pt x="221" y="233"/>
                    </a:lnTo>
                    <a:lnTo>
                      <a:pt x="217" y="229"/>
                    </a:lnTo>
                    <a:lnTo>
                      <a:pt x="213" y="223"/>
                    </a:lnTo>
                    <a:lnTo>
                      <a:pt x="210" y="216"/>
                    </a:lnTo>
                    <a:lnTo>
                      <a:pt x="211" y="215"/>
                    </a:lnTo>
                    <a:lnTo>
                      <a:pt x="209" y="210"/>
                    </a:lnTo>
                    <a:lnTo>
                      <a:pt x="207" y="206"/>
                    </a:lnTo>
                    <a:lnTo>
                      <a:pt x="204" y="199"/>
                    </a:lnTo>
                    <a:lnTo>
                      <a:pt x="202" y="192"/>
                    </a:lnTo>
                    <a:lnTo>
                      <a:pt x="198" y="185"/>
                    </a:lnTo>
                    <a:lnTo>
                      <a:pt x="195" y="181"/>
                    </a:lnTo>
                    <a:lnTo>
                      <a:pt x="190" y="176"/>
                    </a:lnTo>
                    <a:lnTo>
                      <a:pt x="186" y="171"/>
                    </a:lnTo>
                    <a:lnTo>
                      <a:pt x="181" y="165"/>
                    </a:lnTo>
                    <a:lnTo>
                      <a:pt x="176" y="160"/>
                    </a:lnTo>
                    <a:lnTo>
                      <a:pt x="172" y="156"/>
                    </a:lnTo>
                    <a:lnTo>
                      <a:pt x="169" y="153"/>
                    </a:lnTo>
                    <a:lnTo>
                      <a:pt x="165" y="152"/>
                    </a:lnTo>
                    <a:lnTo>
                      <a:pt x="161" y="151"/>
                    </a:lnTo>
                    <a:lnTo>
                      <a:pt x="157" y="150"/>
                    </a:lnTo>
                    <a:lnTo>
                      <a:pt x="154" y="148"/>
                    </a:lnTo>
                    <a:lnTo>
                      <a:pt x="148" y="144"/>
                    </a:lnTo>
                    <a:lnTo>
                      <a:pt x="145" y="141"/>
                    </a:lnTo>
                    <a:lnTo>
                      <a:pt x="143" y="139"/>
                    </a:lnTo>
                    <a:lnTo>
                      <a:pt x="142" y="138"/>
                    </a:lnTo>
                    <a:lnTo>
                      <a:pt x="143" y="137"/>
                    </a:lnTo>
                    <a:lnTo>
                      <a:pt x="145" y="137"/>
                    </a:lnTo>
                    <a:lnTo>
                      <a:pt x="147" y="136"/>
                    </a:lnTo>
                    <a:lnTo>
                      <a:pt x="147" y="135"/>
                    </a:lnTo>
                    <a:lnTo>
                      <a:pt x="147" y="133"/>
                    </a:lnTo>
                    <a:lnTo>
                      <a:pt x="145" y="131"/>
                    </a:lnTo>
                    <a:lnTo>
                      <a:pt x="138" y="125"/>
                    </a:lnTo>
                    <a:lnTo>
                      <a:pt x="134" y="122"/>
                    </a:lnTo>
                    <a:lnTo>
                      <a:pt x="133" y="122"/>
                    </a:lnTo>
                    <a:lnTo>
                      <a:pt x="133" y="118"/>
                    </a:lnTo>
                    <a:lnTo>
                      <a:pt x="133" y="116"/>
                    </a:lnTo>
                    <a:lnTo>
                      <a:pt x="132" y="115"/>
                    </a:lnTo>
                    <a:lnTo>
                      <a:pt x="130" y="114"/>
                    </a:lnTo>
                    <a:lnTo>
                      <a:pt x="131" y="115"/>
                    </a:lnTo>
                    <a:lnTo>
                      <a:pt x="131" y="116"/>
                    </a:lnTo>
                    <a:lnTo>
                      <a:pt x="126" y="109"/>
                    </a:lnTo>
                    <a:lnTo>
                      <a:pt x="119" y="102"/>
                    </a:lnTo>
                    <a:lnTo>
                      <a:pt x="118" y="101"/>
                    </a:lnTo>
                    <a:lnTo>
                      <a:pt x="114" y="97"/>
                    </a:lnTo>
                    <a:lnTo>
                      <a:pt x="108" y="91"/>
                    </a:lnTo>
                    <a:lnTo>
                      <a:pt x="103" y="86"/>
                    </a:lnTo>
                    <a:lnTo>
                      <a:pt x="99" y="81"/>
                    </a:lnTo>
                    <a:lnTo>
                      <a:pt x="99" y="82"/>
                    </a:lnTo>
                    <a:lnTo>
                      <a:pt x="89" y="74"/>
                    </a:lnTo>
                    <a:lnTo>
                      <a:pt x="79" y="64"/>
                    </a:lnTo>
                    <a:lnTo>
                      <a:pt x="73" y="59"/>
                    </a:lnTo>
                    <a:lnTo>
                      <a:pt x="67" y="52"/>
                    </a:lnTo>
                    <a:lnTo>
                      <a:pt x="60" y="46"/>
                    </a:lnTo>
                    <a:lnTo>
                      <a:pt x="54" y="40"/>
                    </a:lnTo>
                    <a:lnTo>
                      <a:pt x="45" y="34"/>
                    </a:lnTo>
                    <a:lnTo>
                      <a:pt x="34" y="28"/>
                    </a:lnTo>
                    <a:lnTo>
                      <a:pt x="25" y="22"/>
                    </a:lnTo>
                    <a:lnTo>
                      <a:pt x="23" y="21"/>
                    </a:lnTo>
                    <a:lnTo>
                      <a:pt x="21" y="19"/>
                    </a:lnTo>
                    <a:lnTo>
                      <a:pt x="22" y="20"/>
                    </a:lnTo>
                    <a:lnTo>
                      <a:pt x="22" y="21"/>
                    </a:lnTo>
                    <a:lnTo>
                      <a:pt x="20" y="20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17" y="17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14" y="13"/>
                    </a:lnTo>
                    <a:lnTo>
                      <a:pt x="8" y="10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6" y="7"/>
                    </a:lnTo>
                    <a:lnTo>
                      <a:pt x="9" y="9"/>
                    </a:lnTo>
                    <a:lnTo>
                      <a:pt x="11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29" y="22"/>
                    </a:lnTo>
                    <a:lnTo>
                      <a:pt x="41" y="31"/>
                    </a:lnTo>
                    <a:lnTo>
                      <a:pt x="42" y="32"/>
                    </a:lnTo>
                    <a:lnTo>
                      <a:pt x="43" y="33"/>
                    </a:lnTo>
                    <a:lnTo>
                      <a:pt x="44" y="33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36" y="23"/>
                    </a:lnTo>
                    <a:lnTo>
                      <a:pt x="26" y="15"/>
                    </a:lnTo>
                    <a:lnTo>
                      <a:pt x="14" y="8"/>
                    </a:lnTo>
                    <a:lnTo>
                      <a:pt x="3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94" name="Freeform 175">
                <a:extLst>
                  <a:ext uri="{FF2B5EF4-FFF2-40B4-BE49-F238E27FC236}">
                    <a16:creationId xmlns:a16="http://schemas.microsoft.com/office/drawing/2014/main" id="{89BC6AFC-BC3B-F551-7C45-A5159BD03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042" y="3029495"/>
                <a:ext cx="198393" cy="58938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6" y="40"/>
                  </a:cxn>
                  <a:cxn ang="0">
                    <a:pos x="48" y="82"/>
                  </a:cxn>
                  <a:cxn ang="0">
                    <a:pos x="68" y="125"/>
                  </a:cxn>
                  <a:cxn ang="0">
                    <a:pos x="86" y="169"/>
                  </a:cxn>
                  <a:cxn ang="0">
                    <a:pos x="101" y="215"/>
                  </a:cxn>
                  <a:cxn ang="0">
                    <a:pos x="114" y="261"/>
                  </a:cxn>
                  <a:cxn ang="0">
                    <a:pos x="124" y="309"/>
                  </a:cxn>
                  <a:cxn ang="0">
                    <a:pos x="132" y="357"/>
                  </a:cxn>
                  <a:cxn ang="0">
                    <a:pos x="137" y="406"/>
                  </a:cxn>
                  <a:cxn ang="0">
                    <a:pos x="135" y="407"/>
                  </a:cxn>
                  <a:cxn ang="0">
                    <a:pos x="128" y="351"/>
                  </a:cxn>
                  <a:cxn ang="0">
                    <a:pos x="127" y="342"/>
                  </a:cxn>
                  <a:cxn ang="0">
                    <a:pos x="124" y="334"/>
                  </a:cxn>
                  <a:cxn ang="0">
                    <a:pos x="122" y="327"/>
                  </a:cxn>
                  <a:cxn ang="0">
                    <a:pos x="120" y="317"/>
                  </a:cxn>
                  <a:cxn ang="0">
                    <a:pos x="111" y="276"/>
                  </a:cxn>
                  <a:cxn ang="0">
                    <a:pos x="100" y="235"/>
                  </a:cxn>
                  <a:cxn ang="0">
                    <a:pos x="88" y="194"/>
                  </a:cxn>
                  <a:cxn ang="0">
                    <a:pos x="81" y="173"/>
                  </a:cxn>
                  <a:cxn ang="0">
                    <a:pos x="74" y="151"/>
                  </a:cxn>
                  <a:cxn ang="0">
                    <a:pos x="64" y="127"/>
                  </a:cxn>
                  <a:cxn ang="0">
                    <a:pos x="53" y="104"/>
                  </a:cxn>
                  <a:cxn ang="0">
                    <a:pos x="38" y="72"/>
                  </a:cxn>
                  <a:cxn ang="0">
                    <a:pos x="22" y="41"/>
                  </a:cxn>
                  <a:cxn ang="0">
                    <a:pos x="20" y="38"/>
                  </a:cxn>
                  <a:cxn ang="0">
                    <a:pos x="19" y="37"/>
                  </a:cxn>
                  <a:cxn ang="0">
                    <a:pos x="19" y="36"/>
                  </a:cxn>
                  <a:cxn ang="0">
                    <a:pos x="20" y="37"/>
                  </a:cxn>
                  <a:cxn ang="0">
                    <a:pos x="21" y="39"/>
                  </a:cxn>
                  <a:cxn ang="0">
                    <a:pos x="21" y="39"/>
                  </a:cxn>
                  <a:cxn ang="0">
                    <a:pos x="22" y="39"/>
                  </a:cxn>
                  <a:cxn ang="0">
                    <a:pos x="22" y="39"/>
                  </a:cxn>
                  <a:cxn ang="0">
                    <a:pos x="21" y="37"/>
                  </a:cxn>
                  <a:cxn ang="0">
                    <a:pos x="19" y="32"/>
                  </a:cxn>
                  <a:cxn ang="0">
                    <a:pos x="16" y="27"/>
                  </a:cxn>
                  <a:cxn ang="0">
                    <a:pos x="8" y="13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137" h="407">
                    <a:moveTo>
                      <a:pt x="2" y="0"/>
                    </a:moveTo>
                    <a:lnTo>
                      <a:pt x="26" y="40"/>
                    </a:lnTo>
                    <a:lnTo>
                      <a:pt x="48" y="82"/>
                    </a:lnTo>
                    <a:lnTo>
                      <a:pt x="68" y="125"/>
                    </a:lnTo>
                    <a:lnTo>
                      <a:pt x="86" y="169"/>
                    </a:lnTo>
                    <a:lnTo>
                      <a:pt x="101" y="215"/>
                    </a:lnTo>
                    <a:lnTo>
                      <a:pt x="114" y="261"/>
                    </a:lnTo>
                    <a:lnTo>
                      <a:pt x="124" y="309"/>
                    </a:lnTo>
                    <a:lnTo>
                      <a:pt x="132" y="357"/>
                    </a:lnTo>
                    <a:lnTo>
                      <a:pt x="137" y="406"/>
                    </a:lnTo>
                    <a:lnTo>
                      <a:pt x="135" y="407"/>
                    </a:lnTo>
                    <a:lnTo>
                      <a:pt x="128" y="351"/>
                    </a:lnTo>
                    <a:lnTo>
                      <a:pt x="127" y="342"/>
                    </a:lnTo>
                    <a:lnTo>
                      <a:pt x="124" y="334"/>
                    </a:lnTo>
                    <a:lnTo>
                      <a:pt x="122" y="327"/>
                    </a:lnTo>
                    <a:lnTo>
                      <a:pt x="120" y="317"/>
                    </a:lnTo>
                    <a:lnTo>
                      <a:pt x="111" y="276"/>
                    </a:lnTo>
                    <a:lnTo>
                      <a:pt x="100" y="235"/>
                    </a:lnTo>
                    <a:lnTo>
                      <a:pt x="88" y="194"/>
                    </a:lnTo>
                    <a:lnTo>
                      <a:pt x="81" y="173"/>
                    </a:lnTo>
                    <a:lnTo>
                      <a:pt x="74" y="151"/>
                    </a:lnTo>
                    <a:lnTo>
                      <a:pt x="64" y="127"/>
                    </a:lnTo>
                    <a:lnTo>
                      <a:pt x="53" y="104"/>
                    </a:lnTo>
                    <a:lnTo>
                      <a:pt x="38" y="72"/>
                    </a:lnTo>
                    <a:lnTo>
                      <a:pt x="22" y="41"/>
                    </a:lnTo>
                    <a:lnTo>
                      <a:pt x="20" y="38"/>
                    </a:lnTo>
                    <a:lnTo>
                      <a:pt x="19" y="37"/>
                    </a:lnTo>
                    <a:lnTo>
                      <a:pt x="19" y="36"/>
                    </a:lnTo>
                    <a:lnTo>
                      <a:pt x="20" y="37"/>
                    </a:lnTo>
                    <a:lnTo>
                      <a:pt x="21" y="39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1" y="37"/>
                    </a:lnTo>
                    <a:lnTo>
                      <a:pt x="19" y="32"/>
                    </a:lnTo>
                    <a:lnTo>
                      <a:pt x="16" y="27"/>
                    </a:lnTo>
                    <a:lnTo>
                      <a:pt x="8" y="13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adFill>
                <a:gsLst>
                  <a:gs pos="49000">
                    <a:srgbClr val="38659D"/>
                  </a:gs>
                  <a:gs pos="87000">
                    <a:schemeClr val="tx2">
                      <a:lumMod val="75000"/>
                      <a:alpha val="80000"/>
                    </a:schemeClr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</p:grpSp>
      <p:sp>
        <p:nvSpPr>
          <p:cNvPr id="95" name="Block Arc 94">
            <a:extLst>
              <a:ext uri="{FF2B5EF4-FFF2-40B4-BE49-F238E27FC236}">
                <a16:creationId xmlns:a16="http://schemas.microsoft.com/office/drawing/2014/main" id="{A60133F9-F743-8E2F-983B-99B7C258B290}"/>
              </a:ext>
            </a:extLst>
          </p:cNvPr>
          <p:cNvSpPr/>
          <p:nvPr/>
        </p:nvSpPr>
        <p:spPr>
          <a:xfrm rot="21285520">
            <a:off x="-1359757" y="1698376"/>
            <a:ext cx="4317228" cy="4074747"/>
          </a:xfrm>
          <a:prstGeom prst="blockArc">
            <a:avLst>
              <a:gd name="adj1" fmla="val 18816148"/>
              <a:gd name="adj2" fmla="val 3436393"/>
              <a:gd name="adj3" fmla="val 162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4B3AC5F-7531-1F21-F409-0BE6C81B3DEF}"/>
              </a:ext>
            </a:extLst>
          </p:cNvPr>
          <p:cNvSpPr/>
          <p:nvPr/>
        </p:nvSpPr>
        <p:spPr>
          <a:xfrm>
            <a:off x="1995554" y="1972825"/>
            <a:ext cx="288032" cy="2880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CasellaDiTesto 54">
            <a:extLst>
              <a:ext uri="{FF2B5EF4-FFF2-40B4-BE49-F238E27FC236}">
                <a16:creationId xmlns:a16="http://schemas.microsoft.com/office/drawing/2014/main" id="{414B5B8A-D61A-2820-074B-03CCF5276C2F}"/>
              </a:ext>
            </a:extLst>
          </p:cNvPr>
          <p:cNvSpPr txBox="1"/>
          <p:nvPr/>
        </p:nvSpPr>
        <p:spPr>
          <a:xfrm>
            <a:off x="2902861" y="3295166"/>
            <a:ext cx="2609875" cy="137555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</a:rPr>
              <a:t>Country/regional support in local production &amp; tech transfer</a:t>
            </a:r>
            <a:endParaRPr lang="it-IT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C1467D6-E45E-44E4-1D5D-08895AAD76E4}"/>
              </a:ext>
            </a:extLst>
          </p:cNvPr>
          <p:cNvSpPr/>
          <p:nvPr/>
        </p:nvSpPr>
        <p:spPr>
          <a:xfrm>
            <a:off x="2791965" y="3690311"/>
            <a:ext cx="288032" cy="288032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19F304EB-AE50-F95E-48CD-7B5368B86A57}"/>
              </a:ext>
            </a:extLst>
          </p:cNvPr>
          <p:cNvSpPr/>
          <p:nvPr/>
        </p:nvSpPr>
        <p:spPr>
          <a:xfrm>
            <a:off x="1924364" y="5212629"/>
            <a:ext cx="288032" cy="2880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0" name="CasellaDiTesto 57">
            <a:extLst>
              <a:ext uri="{FF2B5EF4-FFF2-40B4-BE49-F238E27FC236}">
                <a16:creationId xmlns:a16="http://schemas.microsoft.com/office/drawing/2014/main" id="{1651A6B5-4B0D-9339-2ADA-5B96E5C95F6B}"/>
              </a:ext>
            </a:extLst>
          </p:cNvPr>
          <p:cNvSpPr txBox="1"/>
          <p:nvPr/>
        </p:nvSpPr>
        <p:spPr>
          <a:xfrm>
            <a:off x="2283586" y="1632674"/>
            <a:ext cx="237157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000" b="1" dirty="0">
                <a:solidFill>
                  <a:srgbClr val="37AABC"/>
                </a:solidFill>
              </a:rPr>
              <a:t>Global coordination and Partnerships</a:t>
            </a:r>
            <a:endParaRPr lang="it-IT" sz="2000" dirty="0"/>
          </a:p>
        </p:txBody>
      </p:sp>
      <p:sp>
        <p:nvSpPr>
          <p:cNvPr id="101" name="CasellaDiTesto 67">
            <a:extLst>
              <a:ext uri="{FF2B5EF4-FFF2-40B4-BE49-F238E27FC236}">
                <a16:creationId xmlns:a16="http://schemas.microsoft.com/office/drawing/2014/main" id="{DBC5DADB-FA16-CA05-AFAB-C5119AA9E8D9}"/>
              </a:ext>
            </a:extLst>
          </p:cNvPr>
          <p:cNvSpPr txBox="1"/>
          <p:nvPr/>
        </p:nvSpPr>
        <p:spPr>
          <a:xfrm>
            <a:off x="5336087" y="3190763"/>
            <a:ext cx="6363426" cy="2005048"/>
          </a:xfrm>
          <a:prstGeom prst="roundRect">
            <a:avLst>
              <a:gd name="adj" fmla="val 13593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r>
              <a:rPr lang="en-CA" sz="1700" dirty="0"/>
              <a:t>• Ecosystem assessments for sustainable, quality &amp; green manufacturing</a:t>
            </a:r>
          </a:p>
          <a:p>
            <a:r>
              <a:rPr lang="en-CA" sz="1700" dirty="0"/>
              <a:t>• Strategy/roadmap setting &amp; implementation</a:t>
            </a:r>
          </a:p>
          <a:p>
            <a:r>
              <a:rPr lang="en-CA" sz="1700" dirty="0"/>
              <a:t>• Facilitation of technology transfer &amp; absorption</a:t>
            </a:r>
          </a:p>
          <a:p>
            <a:r>
              <a:rPr lang="en-CA" sz="1700" b="0" dirty="0"/>
              <a:t>• Comprehensive capacity building &amp; technical assistance </a:t>
            </a:r>
          </a:p>
          <a:p>
            <a:r>
              <a:rPr lang="en-CA" sz="1700" b="0" dirty="0"/>
              <a:t>• </a:t>
            </a:r>
            <a:r>
              <a:rPr lang="en-CA" sz="1700" dirty="0"/>
              <a:t>Global resources related to local production &amp; technology transfer </a:t>
            </a:r>
            <a:endParaRPr lang="en-CA" sz="1700" dirty="0">
              <a:effectLst/>
            </a:endParaRPr>
          </a:p>
        </p:txBody>
      </p:sp>
      <p:sp>
        <p:nvSpPr>
          <p:cNvPr id="102" name="CasellaDiTesto 71">
            <a:extLst>
              <a:ext uri="{FF2B5EF4-FFF2-40B4-BE49-F238E27FC236}">
                <a16:creationId xmlns:a16="http://schemas.microsoft.com/office/drawing/2014/main" id="{6CF5FF6B-355B-3D5E-ACBE-B021060326DD}"/>
              </a:ext>
            </a:extLst>
          </p:cNvPr>
          <p:cNvSpPr txBox="1"/>
          <p:nvPr/>
        </p:nvSpPr>
        <p:spPr>
          <a:xfrm>
            <a:off x="4653642" y="1005549"/>
            <a:ext cx="6908678" cy="2185214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wrap="square" lIns="0" rIns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effectLst/>
              </a:defRPr>
            </a:lvl1pPr>
          </a:lstStyle>
          <a:p>
            <a:r>
              <a:rPr lang="en-CA" sz="1700" b="0" dirty="0">
                <a:solidFill>
                  <a:schemeClr val="tx1"/>
                </a:solidFill>
              </a:rPr>
              <a:t>• World Local Production Forum </a:t>
            </a:r>
          </a:p>
          <a:p>
            <a:r>
              <a:rPr lang="en-CA" sz="1700" b="0" dirty="0">
                <a:solidFill>
                  <a:schemeClr val="tx1"/>
                </a:solidFill>
              </a:rPr>
              <a:t>• WHO Biomanufacturing Workforce Training Initiative</a:t>
            </a:r>
          </a:p>
          <a:p>
            <a:r>
              <a:rPr lang="en-CA" sz="1700" b="0" dirty="0">
                <a:solidFill>
                  <a:schemeClr val="tx1"/>
                </a:solidFill>
              </a:rPr>
              <a:t>• Interagency statement on promoting local production</a:t>
            </a:r>
          </a:p>
          <a:p>
            <a:r>
              <a:rPr lang="en-CA" sz="1700" b="0" dirty="0">
                <a:solidFill>
                  <a:schemeClr val="tx1"/>
                </a:solidFill>
              </a:rPr>
              <a:t>• Strategic partnerships with UN agencies, partners, etc. through interagency meetings/consultations and joint activities with UN agencies, partners, etc. </a:t>
            </a:r>
          </a:p>
          <a:p>
            <a:r>
              <a:rPr lang="en-CA" sz="1700" b="0" dirty="0">
                <a:solidFill>
                  <a:schemeClr val="tx1"/>
                </a:solidFill>
              </a:rPr>
              <a:t>• Global database on capacities, market data, etc.  </a:t>
            </a:r>
          </a:p>
          <a:p>
            <a:r>
              <a:rPr lang="en-CA" sz="1700" b="0" dirty="0">
                <a:solidFill>
                  <a:schemeClr val="tx1"/>
                </a:solidFill>
              </a:rPr>
              <a:t>• Secretariat of TAG-LPTT</a:t>
            </a:r>
          </a:p>
        </p:txBody>
      </p:sp>
      <p:sp>
        <p:nvSpPr>
          <p:cNvPr id="103" name="CasellaDiTesto 72">
            <a:extLst>
              <a:ext uri="{FF2B5EF4-FFF2-40B4-BE49-F238E27FC236}">
                <a16:creationId xmlns:a16="http://schemas.microsoft.com/office/drawing/2014/main" id="{27322946-653B-E6DE-62BB-437DB8579A85}"/>
              </a:ext>
            </a:extLst>
          </p:cNvPr>
          <p:cNvSpPr txBox="1"/>
          <p:nvPr/>
        </p:nvSpPr>
        <p:spPr>
          <a:xfrm>
            <a:off x="4819294" y="5237739"/>
            <a:ext cx="6908674" cy="8771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  <a:effectLst/>
        </p:spPr>
        <p:txBody>
          <a:bodyPr wrap="square" lIns="0" rIns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  <a:effectLst/>
              </a:defRPr>
            </a:lvl1pPr>
          </a:lstStyle>
          <a:p>
            <a:r>
              <a:rPr lang="en-CA" sz="1700" b="0" dirty="0">
                <a:solidFill>
                  <a:schemeClr val="tx1"/>
                </a:solidFill>
              </a:rPr>
              <a:t>• Technical assistance and capacity building to manufacturers of medicines, vaccines, IVDs, etc. to speed up attainment of WHO PQ &amp; EUL and ERP/ERPD</a:t>
            </a:r>
          </a:p>
        </p:txBody>
      </p:sp>
      <p:sp>
        <p:nvSpPr>
          <p:cNvPr id="105" name="Title 11">
            <a:extLst>
              <a:ext uri="{FF2B5EF4-FFF2-40B4-BE49-F238E27FC236}">
                <a16:creationId xmlns:a16="http://schemas.microsoft.com/office/drawing/2014/main" id="{2CC4BF5E-6233-26E6-9C59-42ABE61B415F}"/>
              </a:ext>
            </a:extLst>
          </p:cNvPr>
          <p:cNvSpPr txBox="1">
            <a:spLocks/>
          </p:cNvSpPr>
          <p:nvPr/>
        </p:nvSpPr>
        <p:spPr>
          <a:xfrm>
            <a:off x="266700" y="142126"/>
            <a:ext cx="10005764" cy="8388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2BB"/>
                </a:solidFill>
                <a:latin typeface="+mn-lt"/>
              </a:rPr>
              <a:t>Coordination and  implementation of resolution WHA74.6: strengthening local production and technology transfer 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DB82421-DAE6-EB49-C101-DC669E25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7408" y="6260955"/>
            <a:ext cx="5154592" cy="59704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1400" b="0" dirty="0"/>
              <a:t>WHO LPA Unit website for more information: </a:t>
            </a:r>
            <a:r>
              <a:rPr lang="en-US" sz="1400" b="0" dirty="0">
                <a:hlinkClick r:id="rId3"/>
              </a:rPr>
              <a:t>https://www.who.int/teams/regulation-prequalification/lpa</a:t>
            </a:r>
            <a:r>
              <a:rPr lang="en-US" sz="1400" b="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456AA-2B98-DEBA-9CCA-F162EA91B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8" y="6419088"/>
            <a:ext cx="446265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6FB2-719F-5D76-DC0B-0DB9A461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83588" cy="1004888"/>
          </a:xfrm>
        </p:spPr>
        <p:txBody>
          <a:bodyPr anchor="t" anchorCtr="0">
            <a:noAutofit/>
          </a:bodyPr>
          <a:lstStyle/>
          <a:p>
            <a:r>
              <a:rPr lang="en-US" dirty="0">
                <a:solidFill>
                  <a:srgbClr val="0072BB"/>
                </a:solidFill>
              </a:rPr>
              <a:t>World Local Production Forum</a:t>
            </a:r>
            <a:r>
              <a:rPr lang="en-US" sz="2400" dirty="0">
                <a:solidFill>
                  <a:srgbClr val="0072BB"/>
                </a:solidFill>
              </a:rPr>
              <a:t> </a:t>
            </a:r>
            <a:r>
              <a:rPr lang="en-US" dirty="0">
                <a:solidFill>
                  <a:srgbClr val="0072BB"/>
                </a:solidFill>
              </a:rPr>
              <a:t>fosters global coordination &amp; galvanizes collective action to strengthen local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AE0F-ED90-1C5E-ED5E-B705EAA16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4480"/>
            <a:ext cx="11586859" cy="471040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WLPF brings Member States and the global community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(industry, academia, civil societies, UN agencies, etc.)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across sectors to co-create solutions and synergize efforts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Ministers and 500+ delegates from 100+ countries attended virtually the 1</a:t>
            </a:r>
            <a:r>
              <a:rPr lang="en-US" sz="22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WLPF in June 2021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Greater </a:t>
            </a:r>
            <a:r>
              <a:rPr lang="en-US" sz="2000" b="1" dirty="0">
                <a:solidFill>
                  <a:srgbClr val="0072BB"/>
                </a:solidFill>
              </a:rPr>
              <a:t>private sector engagements </a:t>
            </a:r>
            <a:r>
              <a:rPr lang="en-US" sz="2000" dirty="0">
                <a:solidFill>
                  <a:schemeClr val="tx1"/>
                </a:solidFill>
              </a:rPr>
              <a:t>were among the 3 recommendations of the 1</a:t>
            </a:r>
            <a:r>
              <a:rPr lang="en-US" sz="2000" baseline="30000" dirty="0">
                <a:solidFill>
                  <a:schemeClr val="tx1"/>
                </a:solidFill>
              </a:rPr>
              <a:t>st</a:t>
            </a:r>
            <a:r>
              <a:rPr lang="en-US" sz="2000" dirty="0">
                <a:solidFill>
                  <a:schemeClr val="tx1"/>
                </a:solidFill>
              </a:rPr>
              <a:t> WLPF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The 2</a:t>
            </a:r>
            <a:r>
              <a:rPr lang="en-US" sz="2200" baseline="30000" dirty="0">
                <a:solidFill>
                  <a:schemeClr val="tx1"/>
                </a:solidFill>
                <a:latin typeface="+mn-lt"/>
              </a:rPr>
              <a:t>nd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WLPF convened 20 Ministers and 1200+ delegates from 120 countries to The Hague in November 2023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2</a:t>
            </a:r>
            <a:r>
              <a:rPr lang="en-US" sz="2000" baseline="30000" dirty="0">
                <a:solidFill>
                  <a:schemeClr val="tx1"/>
                </a:solidFill>
              </a:rPr>
              <a:t>nd</a:t>
            </a:r>
            <a:r>
              <a:rPr lang="en-US" sz="2000" dirty="0">
                <a:solidFill>
                  <a:schemeClr val="tx1"/>
                </a:solidFill>
              </a:rPr>
              <a:t> WLPF recommended 4 actions to address key gaps in the global ecosystem: create &amp; strengthen national, regional &amp; global </a:t>
            </a:r>
            <a:r>
              <a:rPr lang="en-US" sz="2000" b="1" dirty="0">
                <a:solidFill>
                  <a:srgbClr val="0072BB"/>
                </a:solidFill>
              </a:rPr>
              <a:t>ecosystems</a:t>
            </a:r>
            <a:r>
              <a:rPr lang="en-US" sz="2000" dirty="0">
                <a:solidFill>
                  <a:schemeClr val="tx1"/>
                </a:solidFill>
              </a:rPr>
              <a:t>; develop a global </a:t>
            </a:r>
            <a:r>
              <a:rPr lang="en-US" sz="2000" b="1" dirty="0">
                <a:solidFill>
                  <a:srgbClr val="0072BB"/>
                </a:solidFill>
              </a:rPr>
              <a:t>database</a:t>
            </a:r>
            <a:r>
              <a:rPr lang="en-US" sz="2000" dirty="0">
                <a:solidFill>
                  <a:schemeClr val="tx1"/>
                </a:solidFill>
              </a:rPr>
              <a:t>; establish a network to synchronize </a:t>
            </a:r>
            <a:r>
              <a:rPr lang="en-US" sz="2000" b="1" dirty="0">
                <a:solidFill>
                  <a:srgbClr val="0072BB"/>
                </a:solidFill>
              </a:rPr>
              <a:t>training</a:t>
            </a:r>
            <a:r>
              <a:rPr lang="en-US" sz="2000" dirty="0">
                <a:solidFill>
                  <a:schemeClr val="tx1"/>
                </a:solidFill>
              </a:rPr>
              <a:t>; develop supportive policies for a conducive </a:t>
            </a:r>
            <a:r>
              <a:rPr lang="en-US" sz="2000" b="1" dirty="0">
                <a:solidFill>
                  <a:srgbClr val="0072BB"/>
                </a:solidFill>
              </a:rPr>
              <a:t>financial environment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The 3</a:t>
            </a:r>
            <a:r>
              <a:rPr lang="en-US" sz="2200" baseline="30000" dirty="0">
                <a:solidFill>
                  <a:schemeClr val="tx1"/>
                </a:solidFill>
                <a:latin typeface="+mn-lt"/>
              </a:rPr>
              <a:t>rd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WLPF will be hosted by United Arab Emirates from 7-9 April 2025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F4521-59FC-6FBA-B2BB-4F80627A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53547"/>
            <a:ext cx="5447928" cy="620688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More information is available on the WLPF website: </a:t>
            </a:r>
            <a:r>
              <a:rPr lang="en-US" sz="1400" dirty="0">
                <a:hlinkClick r:id="rId3"/>
              </a:rPr>
              <a:t>https://www.who.int/initiatives/world-local-production-forum</a:t>
            </a:r>
            <a:r>
              <a:rPr lang="en-US" sz="14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CE18A-1A1E-7A81-8029-AB29F3DD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1A673D75-B2EC-56A7-860D-D77053071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530" y="5577840"/>
            <a:ext cx="223347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80C9-BC11-FDB9-600A-4B20C32A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11169777" cy="1004888"/>
          </a:xfrm>
        </p:spPr>
        <p:txBody>
          <a:bodyPr anchor="t" anchorCtr="0"/>
          <a:lstStyle/>
          <a:p>
            <a:r>
              <a:rPr lang="en-US" dirty="0">
                <a:solidFill>
                  <a:srgbClr val="0072BB"/>
                </a:solidFill>
              </a:rPr>
              <a:t>WHO Biomanufacturing Workforce Training Initiative addresses the global need for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C4A77-7BD3-22E5-4A69-6AFAF1B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5FD8F39-D2A9-1415-3F64-D9E94DA93AC0}"/>
              </a:ext>
            </a:extLst>
          </p:cNvPr>
          <p:cNvGrpSpPr/>
          <p:nvPr/>
        </p:nvGrpSpPr>
        <p:grpSpPr>
          <a:xfrm>
            <a:off x="7968208" y="1700808"/>
            <a:ext cx="3929063" cy="4176535"/>
            <a:chOff x="8062916" y="2227489"/>
            <a:chExt cx="3929063" cy="4176535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3AA82F3-C04D-39CA-FB07-6EC24AEA82D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351812" y="2234130"/>
              <a:ext cx="950428" cy="3383280"/>
              <a:chOff x="782231" y="725418"/>
              <a:chExt cx="1301605" cy="4257706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8E8B883-E061-03B7-7867-9DF373BF6915}"/>
                  </a:ext>
                </a:extLst>
              </p:cNvPr>
              <p:cNvSpPr/>
              <p:nvPr/>
            </p:nvSpPr>
            <p:spPr>
              <a:xfrm>
                <a:off x="782231" y="725418"/>
                <a:ext cx="1301605" cy="1313362"/>
              </a:xfrm>
              <a:custGeom>
                <a:avLst/>
                <a:gdLst>
                  <a:gd name="connsiteX0" fmla="*/ 1300184 w 1301604"/>
                  <a:gd name="connsiteY0" fmla="*/ 226486 h 1313361"/>
                  <a:gd name="connsiteX1" fmla="*/ 1046032 w 1301604"/>
                  <a:gd name="connsiteY1" fmla="*/ 0 h 1313361"/>
                  <a:gd name="connsiteX2" fmla="*/ 255578 w 1301604"/>
                  <a:gd name="connsiteY2" fmla="*/ 0 h 1313361"/>
                  <a:gd name="connsiteX3" fmla="*/ 1442 w 1301604"/>
                  <a:gd name="connsiteY3" fmla="*/ 226486 h 1313361"/>
                  <a:gd name="connsiteX4" fmla="*/ 190700 w 1301604"/>
                  <a:gd name="connsiteY4" fmla="*/ 465167 h 1313361"/>
                  <a:gd name="connsiteX5" fmla="*/ 215417 w 1301604"/>
                  <a:gd name="connsiteY5" fmla="*/ 466589 h 1313361"/>
                  <a:gd name="connsiteX6" fmla="*/ 268660 w 1301604"/>
                  <a:gd name="connsiteY6" fmla="*/ 466589 h 1313361"/>
                  <a:gd name="connsiteX7" fmla="*/ 268660 w 1301604"/>
                  <a:gd name="connsiteY7" fmla="*/ 1313362 h 1313361"/>
                  <a:gd name="connsiteX8" fmla="*/ 303222 w 1301604"/>
                  <a:gd name="connsiteY8" fmla="*/ 1313362 h 1313361"/>
                  <a:gd name="connsiteX9" fmla="*/ 303222 w 1301604"/>
                  <a:gd name="connsiteY9" fmla="*/ 639400 h 1313361"/>
                  <a:gd name="connsiteX10" fmla="*/ 994465 w 1301604"/>
                  <a:gd name="connsiteY10" fmla="*/ 639400 h 1313361"/>
                  <a:gd name="connsiteX11" fmla="*/ 994465 w 1301604"/>
                  <a:gd name="connsiteY11" fmla="*/ 1313362 h 1313361"/>
                  <a:gd name="connsiteX12" fmla="*/ 1029027 w 1301604"/>
                  <a:gd name="connsiteY12" fmla="*/ 1313362 h 1313361"/>
                  <a:gd name="connsiteX13" fmla="*/ 1029027 w 1301604"/>
                  <a:gd name="connsiteY13" fmla="*/ 466589 h 1313361"/>
                  <a:gd name="connsiteX14" fmla="*/ 1086193 w 1301604"/>
                  <a:gd name="connsiteY14" fmla="*/ 466589 h 1313361"/>
                  <a:gd name="connsiteX15" fmla="*/ 1301605 w 1301604"/>
                  <a:gd name="connsiteY15" fmla="*/ 251184 h 1313361"/>
                  <a:gd name="connsiteX16" fmla="*/ 1300184 w 1301604"/>
                  <a:gd name="connsiteY16" fmla="*/ 226486 h 1313361"/>
                  <a:gd name="connsiteX17" fmla="*/ 395295 w 1301604"/>
                  <a:gd name="connsiteY17" fmla="*/ 277932 h 1313361"/>
                  <a:gd name="connsiteX18" fmla="*/ 390854 w 1301604"/>
                  <a:gd name="connsiteY18" fmla="*/ 259216 h 1313361"/>
                  <a:gd name="connsiteX19" fmla="*/ 910773 w 1301604"/>
                  <a:gd name="connsiteY19" fmla="*/ 259216 h 1313361"/>
                  <a:gd name="connsiteX20" fmla="*/ 906349 w 1301604"/>
                  <a:gd name="connsiteY20" fmla="*/ 277932 h 1313361"/>
                  <a:gd name="connsiteX21" fmla="*/ 945404 w 1301604"/>
                  <a:gd name="connsiteY21" fmla="*/ 410184 h 1313361"/>
                  <a:gd name="connsiteX22" fmla="*/ 967973 w 1301604"/>
                  <a:gd name="connsiteY22" fmla="*/ 432027 h 1313361"/>
                  <a:gd name="connsiteX23" fmla="*/ 333637 w 1301604"/>
                  <a:gd name="connsiteY23" fmla="*/ 432027 h 1313361"/>
                  <a:gd name="connsiteX24" fmla="*/ 356206 w 1301604"/>
                  <a:gd name="connsiteY24" fmla="*/ 410184 h 1313361"/>
                  <a:gd name="connsiteX25" fmla="*/ 395295 w 1301604"/>
                  <a:gd name="connsiteY25" fmla="*/ 277932 h 1313361"/>
                  <a:gd name="connsiteX26" fmla="*/ 303222 w 1301604"/>
                  <a:gd name="connsiteY26" fmla="*/ 604838 h 1313361"/>
                  <a:gd name="connsiteX27" fmla="*/ 303222 w 1301604"/>
                  <a:gd name="connsiteY27" fmla="*/ 466589 h 1313361"/>
                  <a:gd name="connsiteX28" fmla="*/ 994465 w 1301604"/>
                  <a:gd name="connsiteY28" fmla="*/ 466589 h 1313361"/>
                  <a:gd name="connsiteX29" fmla="*/ 994465 w 1301604"/>
                  <a:gd name="connsiteY29" fmla="*/ 604838 h 1313361"/>
                  <a:gd name="connsiteX30" fmla="*/ 1221193 w 1301604"/>
                  <a:gd name="connsiteY30" fmla="*/ 371543 h 1313361"/>
                  <a:gd name="connsiteX31" fmla="*/ 1086193 w 1301604"/>
                  <a:gd name="connsiteY31" fmla="*/ 432027 h 1313361"/>
                  <a:gd name="connsiteX32" fmla="*/ 1058543 w 1301604"/>
                  <a:gd name="connsiteY32" fmla="*/ 432027 h 1313361"/>
                  <a:gd name="connsiteX33" fmla="*/ 971602 w 1301604"/>
                  <a:gd name="connsiteY33" fmla="*/ 387718 h 1313361"/>
                  <a:gd name="connsiteX34" fmla="*/ 940496 w 1301604"/>
                  <a:gd name="connsiteY34" fmla="*/ 283254 h 1313361"/>
                  <a:gd name="connsiteX35" fmla="*/ 947771 w 1301604"/>
                  <a:gd name="connsiteY35" fmla="*/ 259216 h 1313361"/>
                  <a:gd name="connsiteX36" fmla="*/ 949361 w 1301604"/>
                  <a:gd name="connsiteY36" fmla="*/ 255760 h 1313361"/>
                  <a:gd name="connsiteX37" fmla="*/ 1011711 w 1301604"/>
                  <a:gd name="connsiteY37" fmla="*/ 211935 h 1313361"/>
                  <a:gd name="connsiteX38" fmla="*/ 1074476 w 1301604"/>
                  <a:gd name="connsiteY38" fmla="*/ 269982 h 1313361"/>
                  <a:gd name="connsiteX39" fmla="*/ 1057644 w 1301604"/>
                  <a:gd name="connsiteY39" fmla="*/ 296491 h 1313361"/>
                  <a:gd name="connsiteX40" fmla="*/ 1048537 w 1301604"/>
                  <a:gd name="connsiteY40" fmla="*/ 319233 h 1313361"/>
                  <a:gd name="connsiteX41" fmla="*/ 1071279 w 1301604"/>
                  <a:gd name="connsiteY41" fmla="*/ 328340 h 1313361"/>
                  <a:gd name="connsiteX42" fmla="*/ 1109004 w 1301604"/>
                  <a:gd name="connsiteY42" fmla="*/ 270069 h 1313361"/>
                  <a:gd name="connsiteX43" fmla="*/ 1011677 w 1301604"/>
                  <a:gd name="connsiteY43" fmla="*/ 177459 h 1313361"/>
                  <a:gd name="connsiteX44" fmla="*/ 927552 w 1301604"/>
                  <a:gd name="connsiteY44" fmla="*/ 224654 h 1313361"/>
                  <a:gd name="connsiteX45" fmla="*/ 374005 w 1301604"/>
                  <a:gd name="connsiteY45" fmla="*/ 224654 h 1313361"/>
                  <a:gd name="connsiteX46" fmla="*/ 289881 w 1301604"/>
                  <a:gd name="connsiteY46" fmla="*/ 177459 h 1313361"/>
                  <a:gd name="connsiteX47" fmla="*/ 192537 w 1301604"/>
                  <a:gd name="connsiteY47" fmla="*/ 270069 h 1313361"/>
                  <a:gd name="connsiteX48" fmla="*/ 230330 w 1301604"/>
                  <a:gd name="connsiteY48" fmla="*/ 328340 h 1313361"/>
                  <a:gd name="connsiteX49" fmla="*/ 253029 w 1301604"/>
                  <a:gd name="connsiteY49" fmla="*/ 319276 h 1313361"/>
                  <a:gd name="connsiteX50" fmla="*/ 243965 w 1301604"/>
                  <a:gd name="connsiteY50" fmla="*/ 296578 h 1313361"/>
                  <a:gd name="connsiteX51" fmla="*/ 227133 w 1301604"/>
                  <a:gd name="connsiteY51" fmla="*/ 270069 h 1313361"/>
                  <a:gd name="connsiteX52" fmla="*/ 289915 w 1301604"/>
                  <a:gd name="connsiteY52" fmla="*/ 212021 h 1313361"/>
                  <a:gd name="connsiteX53" fmla="*/ 352317 w 1301604"/>
                  <a:gd name="connsiteY53" fmla="*/ 255967 h 1313361"/>
                  <a:gd name="connsiteX54" fmla="*/ 353821 w 1301604"/>
                  <a:gd name="connsiteY54" fmla="*/ 259216 h 1313361"/>
                  <a:gd name="connsiteX55" fmla="*/ 361096 w 1301604"/>
                  <a:gd name="connsiteY55" fmla="*/ 283254 h 1313361"/>
                  <a:gd name="connsiteX56" fmla="*/ 329990 w 1301604"/>
                  <a:gd name="connsiteY56" fmla="*/ 387718 h 1313361"/>
                  <a:gd name="connsiteX57" fmla="*/ 243015 w 1301604"/>
                  <a:gd name="connsiteY57" fmla="*/ 432027 h 1313361"/>
                  <a:gd name="connsiteX58" fmla="*/ 215365 w 1301604"/>
                  <a:gd name="connsiteY58" fmla="*/ 432027 h 1313361"/>
                  <a:gd name="connsiteX59" fmla="*/ 34657 w 1301604"/>
                  <a:gd name="connsiteY59" fmla="*/ 251077 h 1313361"/>
                  <a:gd name="connsiteX60" fmla="*/ 35849 w 1301604"/>
                  <a:gd name="connsiteY60" fmla="*/ 230460 h 1313361"/>
                  <a:gd name="connsiteX61" fmla="*/ 255578 w 1301604"/>
                  <a:gd name="connsiteY61" fmla="*/ 34562 h 1313361"/>
                  <a:gd name="connsiteX62" fmla="*/ 1046032 w 1301604"/>
                  <a:gd name="connsiteY62" fmla="*/ 34562 h 1313361"/>
                  <a:gd name="connsiteX63" fmla="*/ 1265830 w 1301604"/>
                  <a:gd name="connsiteY63" fmla="*/ 230460 h 1313361"/>
                  <a:gd name="connsiteX64" fmla="*/ 1221193 w 1301604"/>
                  <a:gd name="connsiteY64" fmla="*/ 371543 h 1313361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604838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994465 w 1301605"/>
                  <a:gd name="connsiteY29" fmla="*/ 604838 h 1313362"/>
                  <a:gd name="connsiteX30" fmla="*/ 1221193 w 1301605"/>
                  <a:gd name="connsiteY30" fmla="*/ 371543 h 1313362"/>
                  <a:gd name="connsiteX31" fmla="*/ 1086193 w 1301605"/>
                  <a:gd name="connsiteY31" fmla="*/ 432027 h 1313362"/>
                  <a:gd name="connsiteX32" fmla="*/ 1058543 w 1301605"/>
                  <a:gd name="connsiteY32" fmla="*/ 432027 h 1313362"/>
                  <a:gd name="connsiteX33" fmla="*/ 971602 w 1301605"/>
                  <a:gd name="connsiteY33" fmla="*/ 387718 h 1313362"/>
                  <a:gd name="connsiteX34" fmla="*/ 940496 w 1301605"/>
                  <a:gd name="connsiteY34" fmla="*/ 283254 h 1313362"/>
                  <a:gd name="connsiteX35" fmla="*/ 947771 w 1301605"/>
                  <a:gd name="connsiteY35" fmla="*/ 259216 h 1313362"/>
                  <a:gd name="connsiteX36" fmla="*/ 949361 w 1301605"/>
                  <a:gd name="connsiteY36" fmla="*/ 255760 h 1313362"/>
                  <a:gd name="connsiteX37" fmla="*/ 1011711 w 1301605"/>
                  <a:gd name="connsiteY37" fmla="*/ 211935 h 1313362"/>
                  <a:gd name="connsiteX38" fmla="*/ 1074476 w 1301605"/>
                  <a:gd name="connsiteY38" fmla="*/ 269982 h 1313362"/>
                  <a:gd name="connsiteX39" fmla="*/ 1057644 w 1301605"/>
                  <a:gd name="connsiteY39" fmla="*/ 296491 h 1313362"/>
                  <a:gd name="connsiteX40" fmla="*/ 1048537 w 1301605"/>
                  <a:gd name="connsiteY40" fmla="*/ 319233 h 1313362"/>
                  <a:gd name="connsiteX41" fmla="*/ 1071279 w 1301605"/>
                  <a:gd name="connsiteY41" fmla="*/ 328340 h 1313362"/>
                  <a:gd name="connsiteX42" fmla="*/ 1109004 w 1301605"/>
                  <a:gd name="connsiteY42" fmla="*/ 270069 h 1313362"/>
                  <a:gd name="connsiteX43" fmla="*/ 1011677 w 1301605"/>
                  <a:gd name="connsiteY43" fmla="*/ 177459 h 1313362"/>
                  <a:gd name="connsiteX44" fmla="*/ 927552 w 1301605"/>
                  <a:gd name="connsiteY44" fmla="*/ 224654 h 1313362"/>
                  <a:gd name="connsiteX45" fmla="*/ 374005 w 1301605"/>
                  <a:gd name="connsiteY45" fmla="*/ 224654 h 1313362"/>
                  <a:gd name="connsiteX46" fmla="*/ 289881 w 1301605"/>
                  <a:gd name="connsiteY46" fmla="*/ 177459 h 1313362"/>
                  <a:gd name="connsiteX47" fmla="*/ 192537 w 1301605"/>
                  <a:gd name="connsiteY47" fmla="*/ 270069 h 1313362"/>
                  <a:gd name="connsiteX48" fmla="*/ 230330 w 1301605"/>
                  <a:gd name="connsiteY48" fmla="*/ 328340 h 1313362"/>
                  <a:gd name="connsiteX49" fmla="*/ 253029 w 1301605"/>
                  <a:gd name="connsiteY49" fmla="*/ 319276 h 1313362"/>
                  <a:gd name="connsiteX50" fmla="*/ 243965 w 1301605"/>
                  <a:gd name="connsiteY50" fmla="*/ 296578 h 1313362"/>
                  <a:gd name="connsiteX51" fmla="*/ 227133 w 1301605"/>
                  <a:gd name="connsiteY51" fmla="*/ 270069 h 1313362"/>
                  <a:gd name="connsiteX52" fmla="*/ 289915 w 1301605"/>
                  <a:gd name="connsiteY52" fmla="*/ 212021 h 1313362"/>
                  <a:gd name="connsiteX53" fmla="*/ 352317 w 1301605"/>
                  <a:gd name="connsiteY53" fmla="*/ 255967 h 1313362"/>
                  <a:gd name="connsiteX54" fmla="*/ 353821 w 1301605"/>
                  <a:gd name="connsiteY54" fmla="*/ 259216 h 1313362"/>
                  <a:gd name="connsiteX55" fmla="*/ 361096 w 1301605"/>
                  <a:gd name="connsiteY55" fmla="*/ 283254 h 1313362"/>
                  <a:gd name="connsiteX56" fmla="*/ 329990 w 1301605"/>
                  <a:gd name="connsiteY56" fmla="*/ 387718 h 1313362"/>
                  <a:gd name="connsiteX57" fmla="*/ 243015 w 1301605"/>
                  <a:gd name="connsiteY57" fmla="*/ 432027 h 1313362"/>
                  <a:gd name="connsiteX58" fmla="*/ 215365 w 1301605"/>
                  <a:gd name="connsiteY58" fmla="*/ 432027 h 1313362"/>
                  <a:gd name="connsiteX59" fmla="*/ 34657 w 1301605"/>
                  <a:gd name="connsiteY59" fmla="*/ 251077 h 1313362"/>
                  <a:gd name="connsiteX60" fmla="*/ 35849 w 1301605"/>
                  <a:gd name="connsiteY60" fmla="*/ 230460 h 1313362"/>
                  <a:gd name="connsiteX61" fmla="*/ 255578 w 1301605"/>
                  <a:gd name="connsiteY61" fmla="*/ 34562 h 1313362"/>
                  <a:gd name="connsiteX62" fmla="*/ 1046032 w 1301605"/>
                  <a:gd name="connsiteY62" fmla="*/ 34562 h 1313362"/>
                  <a:gd name="connsiteX63" fmla="*/ 1265830 w 1301605"/>
                  <a:gd name="connsiteY63" fmla="*/ 230460 h 1313362"/>
                  <a:gd name="connsiteX64" fmla="*/ 1221193 w 1301605"/>
                  <a:gd name="connsiteY64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297795 w 1301605"/>
                  <a:gd name="connsiteY27" fmla="*/ 469302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301605" h="1313362">
                    <a:moveTo>
                      <a:pt x="1300184" y="226486"/>
                    </a:moveTo>
                    <a:cubicBezTo>
                      <a:pt x="1285310" y="97386"/>
                      <a:pt x="1175987" y="-37"/>
                      <a:pt x="1046032" y="0"/>
                    </a:cubicBezTo>
                    <a:lnTo>
                      <a:pt x="255578" y="0"/>
                    </a:lnTo>
                    <a:cubicBezTo>
                      <a:pt x="125629" y="-29"/>
                      <a:pt x="16316" y="97393"/>
                      <a:pt x="1442" y="226486"/>
                    </a:cubicBezTo>
                    <a:cubicBezTo>
                      <a:pt x="-12206" y="344657"/>
                      <a:pt x="72528" y="451518"/>
                      <a:pt x="190700" y="465167"/>
                    </a:cubicBezTo>
                    <a:cubicBezTo>
                      <a:pt x="198905" y="466114"/>
                      <a:pt x="207156" y="466589"/>
                      <a:pt x="215417" y="466589"/>
                    </a:cubicBezTo>
                    <a:lnTo>
                      <a:pt x="268660" y="466589"/>
                    </a:lnTo>
                    <a:lnTo>
                      <a:pt x="268660" y="1313362"/>
                    </a:lnTo>
                    <a:lnTo>
                      <a:pt x="303222" y="1313362"/>
                    </a:lnTo>
                    <a:lnTo>
                      <a:pt x="303222" y="473885"/>
                    </a:lnTo>
                    <a:lnTo>
                      <a:pt x="1010745" y="471172"/>
                    </a:lnTo>
                    <a:lnTo>
                      <a:pt x="994465" y="1313362"/>
                    </a:lnTo>
                    <a:lnTo>
                      <a:pt x="1029027" y="1313362"/>
                    </a:lnTo>
                    <a:lnTo>
                      <a:pt x="1029027" y="466589"/>
                    </a:lnTo>
                    <a:lnTo>
                      <a:pt x="1086193" y="466589"/>
                    </a:lnTo>
                    <a:cubicBezTo>
                      <a:pt x="1205159" y="466591"/>
                      <a:pt x="1301603" y="370150"/>
                      <a:pt x="1301605" y="251184"/>
                    </a:cubicBezTo>
                    <a:cubicBezTo>
                      <a:pt x="1301605" y="242930"/>
                      <a:pt x="1301130" y="234684"/>
                      <a:pt x="1300184" y="226486"/>
                    </a:cubicBezTo>
                    <a:close/>
                    <a:moveTo>
                      <a:pt x="395295" y="277932"/>
                    </a:moveTo>
                    <a:cubicBezTo>
                      <a:pt x="394279" y="271593"/>
                      <a:pt x="392795" y="265337"/>
                      <a:pt x="390854" y="259216"/>
                    </a:cubicBezTo>
                    <a:lnTo>
                      <a:pt x="910773" y="259216"/>
                    </a:lnTo>
                    <a:cubicBezTo>
                      <a:pt x="908839" y="265337"/>
                      <a:pt x="907360" y="271593"/>
                      <a:pt x="906349" y="277932"/>
                    </a:cubicBezTo>
                    <a:cubicBezTo>
                      <a:pt x="899407" y="325605"/>
                      <a:pt x="913677" y="373930"/>
                      <a:pt x="945404" y="410184"/>
                    </a:cubicBezTo>
                    <a:cubicBezTo>
                      <a:pt x="952251" y="418133"/>
                      <a:pt x="959804" y="425443"/>
                      <a:pt x="967973" y="432027"/>
                    </a:cubicBezTo>
                    <a:lnTo>
                      <a:pt x="333637" y="432027"/>
                    </a:lnTo>
                    <a:cubicBezTo>
                      <a:pt x="341809" y="425448"/>
                      <a:pt x="349362" y="418136"/>
                      <a:pt x="356206" y="410184"/>
                    </a:cubicBezTo>
                    <a:cubicBezTo>
                      <a:pt x="387961" y="373943"/>
                      <a:pt x="402246" y="325612"/>
                      <a:pt x="395295" y="277932"/>
                    </a:cubicBezTo>
                    <a:close/>
                    <a:moveTo>
                      <a:pt x="994465" y="466589"/>
                    </a:moveTo>
                    <a:lnTo>
                      <a:pt x="297795" y="469302"/>
                    </a:lnTo>
                    <a:lnTo>
                      <a:pt x="994465" y="466589"/>
                    </a:lnTo>
                    <a:close/>
                    <a:moveTo>
                      <a:pt x="1221193" y="371543"/>
                    </a:moveTo>
                    <a:cubicBezTo>
                      <a:pt x="1186864" y="410016"/>
                      <a:pt x="1137754" y="432018"/>
                      <a:pt x="1086193" y="432027"/>
                    </a:cubicBezTo>
                    <a:lnTo>
                      <a:pt x="1058543" y="432027"/>
                    </a:lnTo>
                    <a:cubicBezTo>
                      <a:pt x="1024556" y="430380"/>
                      <a:pt x="992906" y="414250"/>
                      <a:pt x="971602" y="387718"/>
                    </a:cubicBezTo>
                    <a:cubicBezTo>
                      <a:pt x="946463" y="359116"/>
                      <a:pt x="935097" y="320948"/>
                      <a:pt x="940496" y="283254"/>
                    </a:cubicBezTo>
                    <a:cubicBezTo>
                      <a:pt x="941854" y="274956"/>
                      <a:pt x="944300" y="266873"/>
                      <a:pt x="947771" y="259216"/>
                    </a:cubicBezTo>
                    <a:lnTo>
                      <a:pt x="949361" y="255760"/>
                    </a:lnTo>
                    <a:cubicBezTo>
                      <a:pt x="959980" y="230371"/>
                      <a:pt x="984226" y="213328"/>
                      <a:pt x="1011711" y="211935"/>
                    </a:cubicBezTo>
                    <a:cubicBezTo>
                      <a:pt x="1049833" y="211935"/>
                      <a:pt x="1074476" y="234712"/>
                      <a:pt x="1074476" y="269982"/>
                    </a:cubicBezTo>
                    <a:cubicBezTo>
                      <a:pt x="1074549" y="281355"/>
                      <a:pt x="1067968" y="291720"/>
                      <a:pt x="1057644" y="296491"/>
                    </a:cubicBezTo>
                    <a:cubicBezTo>
                      <a:pt x="1048850" y="300257"/>
                      <a:pt x="1044772" y="310439"/>
                      <a:pt x="1048537" y="319233"/>
                    </a:cubicBezTo>
                    <a:cubicBezTo>
                      <a:pt x="1052303" y="328028"/>
                      <a:pt x="1062485" y="332106"/>
                      <a:pt x="1071279" y="328340"/>
                    </a:cubicBezTo>
                    <a:cubicBezTo>
                      <a:pt x="1094222" y="318027"/>
                      <a:pt x="1108985" y="295221"/>
                      <a:pt x="1109004" y="270069"/>
                    </a:cubicBezTo>
                    <a:cubicBezTo>
                      <a:pt x="1109004" y="215547"/>
                      <a:pt x="1068981" y="177459"/>
                      <a:pt x="1011677" y="177459"/>
                    </a:cubicBezTo>
                    <a:cubicBezTo>
                      <a:pt x="977590" y="178434"/>
                      <a:pt x="946152" y="196071"/>
                      <a:pt x="927552" y="224654"/>
                    </a:cubicBezTo>
                    <a:lnTo>
                      <a:pt x="374005" y="224654"/>
                    </a:lnTo>
                    <a:cubicBezTo>
                      <a:pt x="355411" y="196068"/>
                      <a:pt x="323970" y="178429"/>
                      <a:pt x="289881" y="177459"/>
                    </a:cubicBezTo>
                    <a:cubicBezTo>
                      <a:pt x="232560" y="177459"/>
                      <a:pt x="192537" y="215478"/>
                      <a:pt x="192537" y="270069"/>
                    </a:cubicBezTo>
                    <a:cubicBezTo>
                      <a:pt x="192568" y="295239"/>
                      <a:pt x="207362" y="318048"/>
                      <a:pt x="230330" y="328340"/>
                    </a:cubicBezTo>
                    <a:cubicBezTo>
                      <a:pt x="239100" y="332106"/>
                      <a:pt x="249263" y="328047"/>
                      <a:pt x="253029" y="319276"/>
                    </a:cubicBezTo>
                    <a:cubicBezTo>
                      <a:pt x="256795" y="310506"/>
                      <a:pt x="252735" y="300343"/>
                      <a:pt x="243965" y="296578"/>
                    </a:cubicBezTo>
                    <a:cubicBezTo>
                      <a:pt x="233641" y="291807"/>
                      <a:pt x="227061" y="281441"/>
                      <a:pt x="227133" y="270069"/>
                    </a:cubicBezTo>
                    <a:cubicBezTo>
                      <a:pt x="227133" y="234798"/>
                      <a:pt x="251776" y="212021"/>
                      <a:pt x="289915" y="212021"/>
                    </a:cubicBezTo>
                    <a:cubicBezTo>
                      <a:pt x="317446" y="213425"/>
                      <a:pt x="341721" y="230521"/>
                      <a:pt x="352317" y="255967"/>
                    </a:cubicBezTo>
                    <a:lnTo>
                      <a:pt x="353821" y="259216"/>
                    </a:lnTo>
                    <a:cubicBezTo>
                      <a:pt x="357284" y="266877"/>
                      <a:pt x="359731" y="274957"/>
                      <a:pt x="361096" y="283254"/>
                    </a:cubicBezTo>
                    <a:cubicBezTo>
                      <a:pt x="366488" y="320948"/>
                      <a:pt x="355122" y="359113"/>
                      <a:pt x="329990" y="387718"/>
                    </a:cubicBezTo>
                    <a:cubicBezTo>
                      <a:pt x="308684" y="414265"/>
                      <a:pt x="277015" y="430399"/>
                      <a:pt x="243015" y="432027"/>
                    </a:cubicBezTo>
                    <a:lnTo>
                      <a:pt x="215365" y="432027"/>
                    </a:lnTo>
                    <a:cubicBezTo>
                      <a:pt x="115496" y="431961"/>
                      <a:pt x="34589" y="350946"/>
                      <a:pt x="34657" y="251077"/>
                    </a:cubicBezTo>
                    <a:cubicBezTo>
                      <a:pt x="34660" y="244188"/>
                      <a:pt x="35059" y="237304"/>
                      <a:pt x="35849" y="230460"/>
                    </a:cubicBezTo>
                    <a:cubicBezTo>
                      <a:pt x="48701" y="118828"/>
                      <a:pt x="143209" y="34571"/>
                      <a:pt x="255578" y="34562"/>
                    </a:cubicBezTo>
                    <a:lnTo>
                      <a:pt x="1046032" y="34562"/>
                    </a:lnTo>
                    <a:cubicBezTo>
                      <a:pt x="1158428" y="34536"/>
                      <a:pt x="1252974" y="118802"/>
                      <a:pt x="1265830" y="230460"/>
                    </a:cubicBezTo>
                    <a:cubicBezTo>
                      <a:pt x="1271727" y="281699"/>
                      <a:pt x="1255490" y="333022"/>
                      <a:pt x="1221193" y="371543"/>
                    </a:cubicBezTo>
                    <a:close/>
                  </a:path>
                </a:pathLst>
              </a:custGeom>
              <a:solidFill>
                <a:srgbClr val="2485C7"/>
              </a:solidFill>
              <a:ln w="3175" cap="flat">
                <a:solidFill>
                  <a:srgbClr val="2485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FC4EB81-733D-9138-16D0-BC487D68FF2B}"/>
                  </a:ext>
                </a:extLst>
              </p:cNvPr>
              <p:cNvSpPr/>
              <p:nvPr/>
            </p:nvSpPr>
            <p:spPr>
              <a:xfrm>
                <a:off x="1773377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8DF98D5-BC50-A99C-AEBE-FA6F14D32933}"/>
                  </a:ext>
                </a:extLst>
              </p:cNvPr>
              <p:cNvSpPr/>
              <p:nvPr/>
            </p:nvSpPr>
            <p:spPr>
              <a:xfrm>
                <a:off x="1046537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FDC39D0-83FF-30B0-FB29-C38ED15764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9591808" y="2227489"/>
              <a:ext cx="950428" cy="3383280"/>
              <a:chOff x="821365" y="725418"/>
              <a:chExt cx="1301605" cy="425770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901EFA1-810A-CCCA-544B-27122D774D8D}"/>
                  </a:ext>
                </a:extLst>
              </p:cNvPr>
              <p:cNvSpPr/>
              <p:nvPr/>
            </p:nvSpPr>
            <p:spPr>
              <a:xfrm>
                <a:off x="821365" y="725418"/>
                <a:ext cx="1301605" cy="1313362"/>
              </a:xfrm>
              <a:custGeom>
                <a:avLst/>
                <a:gdLst>
                  <a:gd name="connsiteX0" fmla="*/ 1300184 w 1301604"/>
                  <a:gd name="connsiteY0" fmla="*/ 226486 h 1313361"/>
                  <a:gd name="connsiteX1" fmla="*/ 1046032 w 1301604"/>
                  <a:gd name="connsiteY1" fmla="*/ 0 h 1313361"/>
                  <a:gd name="connsiteX2" fmla="*/ 255578 w 1301604"/>
                  <a:gd name="connsiteY2" fmla="*/ 0 h 1313361"/>
                  <a:gd name="connsiteX3" fmla="*/ 1442 w 1301604"/>
                  <a:gd name="connsiteY3" fmla="*/ 226486 h 1313361"/>
                  <a:gd name="connsiteX4" fmla="*/ 190700 w 1301604"/>
                  <a:gd name="connsiteY4" fmla="*/ 465167 h 1313361"/>
                  <a:gd name="connsiteX5" fmla="*/ 215417 w 1301604"/>
                  <a:gd name="connsiteY5" fmla="*/ 466589 h 1313361"/>
                  <a:gd name="connsiteX6" fmla="*/ 268660 w 1301604"/>
                  <a:gd name="connsiteY6" fmla="*/ 466589 h 1313361"/>
                  <a:gd name="connsiteX7" fmla="*/ 268660 w 1301604"/>
                  <a:gd name="connsiteY7" fmla="*/ 1313362 h 1313361"/>
                  <a:gd name="connsiteX8" fmla="*/ 303222 w 1301604"/>
                  <a:gd name="connsiteY8" fmla="*/ 1313362 h 1313361"/>
                  <a:gd name="connsiteX9" fmla="*/ 303222 w 1301604"/>
                  <a:gd name="connsiteY9" fmla="*/ 639400 h 1313361"/>
                  <a:gd name="connsiteX10" fmla="*/ 994465 w 1301604"/>
                  <a:gd name="connsiteY10" fmla="*/ 639400 h 1313361"/>
                  <a:gd name="connsiteX11" fmla="*/ 994465 w 1301604"/>
                  <a:gd name="connsiteY11" fmla="*/ 1313362 h 1313361"/>
                  <a:gd name="connsiteX12" fmla="*/ 1029027 w 1301604"/>
                  <a:gd name="connsiteY12" fmla="*/ 1313362 h 1313361"/>
                  <a:gd name="connsiteX13" fmla="*/ 1029027 w 1301604"/>
                  <a:gd name="connsiteY13" fmla="*/ 466589 h 1313361"/>
                  <a:gd name="connsiteX14" fmla="*/ 1086193 w 1301604"/>
                  <a:gd name="connsiteY14" fmla="*/ 466589 h 1313361"/>
                  <a:gd name="connsiteX15" fmla="*/ 1301605 w 1301604"/>
                  <a:gd name="connsiteY15" fmla="*/ 251184 h 1313361"/>
                  <a:gd name="connsiteX16" fmla="*/ 1300184 w 1301604"/>
                  <a:gd name="connsiteY16" fmla="*/ 226486 h 1313361"/>
                  <a:gd name="connsiteX17" fmla="*/ 395295 w 1301604"/>
                  <a:gd name="connsiteY17" fmla="*/ 277932 h 1313361"/>
                  <a:gd name="connsiteX18" fmla="*/ 390854 w 1301604"/>
                  <a:gd name="connsiteY18" fmla="*/ 259216 h 1313361"/>
                  <a:gd name="connsiteX19" fmla="*/ 910773 w 1301604"/>
                  <a:gd name="connsiteY19" fmla="*/ 259216 h 1313361"/>
                  <a:gd name="connsiteX20" fmla="*/ 906349 w 1301604"/>
                  <a:gd name="connsiteY20" fmla="*/ 277932 h 1313361"/>
                  <a:gd name="connsiteX21" fmla="*/ 945404 w 1301604"/>
                  <a:gd name="connsiteY21" fmla="*/ 410184 h 1313361"/>
                  <a:gd name="connsiteX22" fmla="*/ 967973 w 1301604"/>
                  <a:gd name="connsiteY22" fmla="*/ 432027 h 1313361"/>
                  <a:gd name="connsiteX23" fmla="*/ 333637 w 1301604"/>
                  <a:gd name="connsiteY23" fmla="*/ 432027 h 1313361"/>
                  <a:gd name="connsiteX24" fmla="*/ 356206 w 1301604"/>
                  <a:gd name="connsiteY24" fmla="*/ 410184 h 1313361"/>
                  <a:gd name="connsiteX25" fmla="*/ 395295 w 1301604"/>
                  <a:gd name="connsiteY25" fmla="*/ 277932 h 1313361"/>
                  <a:gd name="connsiteX26" fmla="*/ 303222 w 1301604"/>
                  <a:gd name="connsiteY26" fmla="*/ 604838 h 1313361"/>
                  <a:gd name="connsiteX27" fmla="*/ 303222 w 1301604"/>
                  <a:gd name="connsiteY27" fmla="*/ 466589 h 1313361"/>
                  <a:gd name="connsiteX28" fmla="*/ 994465 w 1301604"/>
                  <a:gd name="connsiteY28" fmla="*/ 466589 h 1313361"/>
                  <a:gd name="connsiteX29" fmla="*/ 994465 w 1301604"/>
                  <a:gd name="connsiteY29" fmla="*/ 604838 h 1313361"/>
                  <a:gd name="connsiteX30" fmla="*/ 1221193 w 1301604"/>
                  <a:gd name="connsiteY30" fmla="*/ 371543 h 1313361"/>
                  <a:gd name="connsiteX31" fmla="*/ 1086193 w 1301604"/>
                  <a:gd name="connsiteY31" fmla="*/ 432027 h 1313361"/>
                  <a:gd name="connsiteX32" fmla="*/ 1058543 w 1301604"/>
                  <a:gd name="connsiteY32" fmla="*/ 432027 h 1313361"/>
                  <a:gd name="connsiteX33" fmla="*/ 971602 w 1301604"/>
                  <a:gd name="connsiteY33" fmla="*/ 387718 h 1313361"/>
                  <a:gd name="connsiteX34" fmla="*/ 940496 w 1301604"/>
                  <a:gd name="connsiteY34" fmla="*/ 283254 h 1313361"/>
                  <a:gd name="connsiteX35" fmla="*/ 947771 w 1301604"/>
                  <a:gd name="connsiteY35" fmla="*/ 259216 h 1313361"/>
                  <a:gd name="connsiteX36" fmla="*/ 949361 w 1301604"/>
                  <a:gd name="connsiteY36" fmla="*/ 255760 h 1313361"/>
                  <a:gd name="connsiteX37" fmla="*/ 1011711 w 1301604"/>
                  <a:gd name="connsiteY37" fmla="*/ 211935 h 1313361"/>
                  <a:gd name="connsiteX38" fmla="*/ 1074476 w 1301604"/>
                  <a:gd name="connsiteY38" fmla="*/ 269982 h 1313361"/>
                  <a:gd name="connsiteX39" fmla="*/ 1057644 w 1301604"/>
                  <a:gd name="connsiteY39" fmla="*/ 296491 h 1313361"/>
                  <a:gd name="connsiteX40" fmla="*/ 1048537 w 1301604"/>
                  <a:gd name="connsiteY40" fmla="*/ 319233 h 1313361"/>
                  <a:gd name="connsiteX41" fmla="*/ 1071279 w 1301604"/>
                  <a:gd name="connsiteY41" fmla="*/ 328340 h 1313361"/>
                  <a:gd name="connsiteX42" fmla="*/ 1109004 w 1301604"/>
                  <a:gd name="connsiteY42" fmla="*/ 270069 h 1313361"/>
                  <a:gd name="connsiteX43" fmla="*/ 1011677 w 1301604"/>
                  <a:gd name="connsiteY43" fmla="*/ 177459 h 1313361"/>
                  <a:gd name="connsiteX44" fmla="*/ 927552 w 1301604"/>
                  <a:gd name="connsiteY44" fmla="*/ 224654 h 1313361"/>
                  <a:gd name="connsiteX45" fmla="*/ 374005 w 1301604"/>
                  <a:gd name="connsiteY45" fmla="*/ 224654 h 1313361"/>
                  <a:gd name="connsiteX46" fmla="*/ 289881 w 1301604"/>
                  <a:gd name="connsiteY46" fmla="*/ 177459 h 1313361"/>
                  <a:gd name="connsiteX47" fmla="*/ 192537 w 1301604"/>
                  <a:gd name="connsiteY47" fmla="*/ 270069 h 1313361"/>
                  <a:gd name="connsiteX48" fmla="*/ 230330 w 1301604"/>
                  <a:gd name="connsiteY48" fmla="*/ 328340 h 1313361"/>
                  <a:gd name="connsiteX49" fmla="*/ 253029 w 1301604"/>
                  <a:gd name="connsiteY49" fmla="*/ 319276 h 1313361"/>
                  <a:gd name="connsiteX50" fmla="*/ 243965 w 1301604"/>
                  <a:gd name="connsiteY50" fmla="*/ 296578 h 1313361"/>
                  <a:gd name="connsiteX51" fmla="*/ 227133 w 1301604"/>
                  <a:gd name="connsiteY51" fmla="*/ 270069 h 1313361"/>
                  <a:gd name="connsiteX52" fmla="*/ 289915 w 1301604"/>
                  <a:gd name="connsiteY52" fmla="*/ 212021 h 1313361"/>
                  <a:gd name="connsiteX53" fmla="*/ 352317 w 1301604"/>
                  <a:gd name="connsiteY53" fmla="*/ 255967 h 1313361"/>
                  <a:gd name="connsiteX54" fmla="*/ 353821 w 1301604"/>
                  <a:gd name="connsiteY54" fmla="*/ 259216 h 1313361"/>
                  <a:gd name="connsiteX55" fmla="*/ 361096 w 1301604"/>
                  <a:gd name="connsiteY55" fmla="*/ 283254 h 1313361"/>
                  <a:gd name="connsiteX56" fmla="*/ 329990 w 1301604"/>
                  <a:gd name="connsiteY56" fmla="*/ 387718 h 1313361"/>
                  <a:gd name="connsiteX57" fmla="*/ 243015 w 1301604"/>
                  <a:gd name="connsiteY57" fmla="*/ 432027 h 1313361"/>
                  <a:gd name="connsiteX58" fmla="*/ 215365 w 1301604"/>
                  <a:gd name="connsiteY58" fmla="*/ 432027 h 1313361"/>
                  <a:gd name="connsiteX59" fmla="*/ 34657 w 1301604"/>
                  <a:gd name="connsiteY59" fmla="*/ 251077 h 1313361"/>
                  <a:gd name="connsiteX60" fmla="*/ 35849 w 1301604"/>
                  <a:gd name="connsiteY60" fmla="*/ 230460 h 1313361"/>
                  <a:gd name="connsiteX61" fmla="*/ 255578 w 1301604"/>
                  <a:gd name="connsiteY61" fmla="*/ 34562 h 1313361"/>
                  <a:gd name="connsiteX62" fmla="*/ 1046032 w 1301604"/>
                  <a:gd name="connsiteY62" fmla="*/ 34562 h 1313361"/>
                  <a:gd name="connsiteX63" fmla="*/ 1265830 w 1301604"/>
                  <a:gd name="connsiteY63" fmla="*/ 230460 h 1313361"/>
                  <a:gd name="connsiteX64" fmla="*/ 1221193 w 1301604"/>
                  <a:gd name="connsiteY64" fmla="*/ 371543 h 1313361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604838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994465 w 1301605"/>
                  <a:gd name="connsiteY29" fmla="*/ 604838 h 1313362"/>
                  <a:gd name="connsiteX30" fmla="*/ 1221193 w 1301605"/>
                  <a:gd name="connsiteY30" fmla="*/ 371543 h 1313362"/>
                  <a:gd name="connsiteX31" fmla="*/ 1086193 w 1301605"/>
                  <a:gd name="connsiteY31" fmla="*/ 432027 h 1313362"/>
                  <a:gd name="connsiteX32" fmla="*/ 1058543 w 1301605"/>
                  <a:gd name="connsiteY32" fmla="*/ 432027 h 1313362"/>
                  <a:gd name="connsiteX33" fmla="*/ 971602 w 1301605"/>
                  <a:gd name="connsiteY33" fmla="*/ 387718 h 1313362"/>
                  <a:gd name="connsiteX34" fmla="*/ 940496 w 1301605"/>
                  <a:gd name="connsiteY34" fmla="*/ 283254 h 1313362"/>
                  <a:gd name="connsiteX35" fmla="*/ 947771 w 1301605"/>
                  <a:gd name="connsiteY35" fmla="*/ 259216 h 1313362"/>
                  <a:gd name="connsiteX36" fmla="*/ 949361 w 1301605"/>
                  <a:gd name="connsiteY36" fmla="*/ 255760 h 1313362"/>
                  <a:gd name="connsiteX37" fmla="*/ 1011711 w 1301605"/>
                  <a:gd name="connsiteY37" fmla="*/ 211935 h 1313362"/>
                  <a:gd name="connsiteX38" fmla="*/ 1074476 w 1301605"/>
                  <a:gd name="connsiteY38" fmla="*/ 269982 h 1313362"/>
                  <a:gd name="connsiteX39" fmla="*/ 1057644 w 1301605"/>
                  <a:gd name="connsiteY39" fmla="*/ 296491 h 1313362"/>
                  <a:gd name="connsiteX40" fmla="*/ 1048537 w 1301605"/>
                  <a:gd name="connsiteY40" fmla="*/ 319233 h 1313362"/>
                  <a:gd name="connsiteX41" fmla="*/ 1071279 w 1301605"/>
                  <a:gd name="connsiteY41" fmla="*/ 328340 h 1313362"/>
                  <a:gd name="connsiteX42" fmla="*/ 1109004 w 1301605"/>
                  <a:gd name="connsiteY42" fmla="*/ 270069 h 1313362"/>
                  <a:gd name="connsiteX43" fmla="*/ 1011677 w 1301605"/>
                  <a:gd name="connsiteY43" fmla="*/ 177459 h 1313362"/>
                  <a:gd name="connsiteX44" fmla="*/ 927552 w 1301605"/>
                  <a:gd name="connsiteY44" fmla="*/ 224654 h 1313362"/>
                  <a:gd name="connsiteX45" fmla="*/ 374005 w 1301605"/>
                  <a:gd name="connsiteY45" fmla="*/ 224654 h 1313362"/>
                  <a:gd name="connsiteX46" fmla="*/ 289881 w 1301605"/>
                  <a:gd name="connsiteY46" fmla="*/ 177459 h 1313362"/>
                  <a:gd name="connsiteX47" fmla="*/ 192537 w 1301605"/>
                  <a:gd name="connsiteY47" fmla="*/ 270069 h 1313362"/>
                  <a:gd name="connsiteX48" fmla="*/ 230330 w 1301605"/>
                  <a:gd name="connsiteY48" fmla="*/ 328340 h 1313362"/>
                  <a:gd name="connsiteX49" fmla="*/ 253029 w 1301605"/>
                  <a:gd name="connsiteY49" fmla="*/ 319276 h 1313362"/>
                  <a:gd name="connsiteX50" fmla="*/ 243965 w 1301605"/>
                  <a:gd name="connsiteY50" fmla="*/ 296578 h 1313362"/>
                  <a:gd name="connsiteX51" fmla="*/ 227133 w 1301605"/>
                  <a:gd name="connsiteY51" fmla="*/ 270069 h 1313362"/>
                  <a:gd name="connsiteX52" fmla="*/ 289915 w 1301605"/>
                  <a:gd name="connsiteY52" fmla="*/ 212021 h 1313362"/>
                  <a:gd name="connsiteX53" fmla="*/ 352317 w 1301605"/>
                  <a:gd name="connsiteY53" fmla="*/ 255967 h 1313362"/>
                  <a:gd name="connsiteX54" fmla="*/ 353821 w 1301605"/>
                  <a:gd name="connsiteY54" fmla="*/ 259216 h 1313362"/>
                  <a:gd name="connsiteX55" fmla="*/ 361096 w 1301605"/>
                  <a:gd name="connsiteY55" fmla="*/ 283254 h 1313362"/>
                  <a:gd name="connsiteX56" fmla="*/ 329990 w 1301605"/>
                  <a:gd name="connsiteY56" fmla="*/ 387718 h 1313362"/>
                  <a:gd name="connsiteX57" fmla="*/ 243015 w 1301605"/>
                  <a:gd name="connsiteY57" fmla="*/ 432027 h 1313362"/>
                  <a:gd name="connsiteX58" fmla="*/ 215365 w 1301605"/>
                  <a:gd name="connsiteY58" fmla="*/ 432027 h 1313362"/>
                  <a:gd name="connsiteX59" fmla="*/ 34657 w 1301605"/>
                  <a:gd name="connsiteY59" fmla="*/ 251077 h 1313362"/>
                  <a:gd name="connsiteX60" fmla="*/ 35849 w 1301605"/>
                  <a:gd name="connsiteY60" fmla="*/ 230460 h 1313362"/>
                  <a:gd name="connsiteX61" fmla="*/ 255578 w 1301605"/>
                  <a:gd name="connsiteY61" fmla="*/ 34562 h 1313362"/>
                  <a:gd name="connsiteX62" fmla="*/ 1046032 w 1301605"/>
                  <a:gd name="connsiteY62" fmla="*/ 34562 h 1313362"/>
                  <a:gd name="connsiteX63" fmla="*/ 1265830 w 1301605"/>
                  <a:gd name="connsiteY63" fmla="*/ 230460 h 1313362"/>
                  <a:gd name="connsiteX64" fmla="*/ 1221193 w 1301605"/>
                  <a:gd name="connsiteY64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297795 w 1301605"/>
                  <a:gd name="connsiteY27" fmla="*/ 469302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301605" h="1313362">
                    <a:moveTo>
                      <a:pt x="1300184" y="226486"/>
                    </a:moveTo>
                    <a:cubicBezTo>
                      <a:pt x="1285310" y="97386"/>
                      <a:pt x="1175987" y="-37"/>
                      <a:pt x="1046032" y="0"/>
                    </a:cubicBezTo>
                    <a:lnTo>
                      <a:pt x="255578" y="0"/>
                    </a:lnTo>
                    <a:cubicBezTo>
                      <a:pt x="125629" y="-29"/>
                      <a:pt x="16316" y="97393"/>
                      <a:pt x="1442" y="226486"/>
                    </a:cubicBezTo>
                    <a:cubicBezTo>
                      <a:pt x="-12206" y="344657"/>
                      <a:pt x="72528" y="451518"/>
                      <a:pt x="190700" y="465167"/>
                    </a:cubicBezTo>
                    <a:cubicBezTo>
                      <a:pt x="198905" y="466114"/>
                      <a:pt x="207156" y="466589"/>
                      <a:pt x="215417" y="466589"/>
                    </a:cubicBezTo>
                    <a:lnTo>
                      <a:pt x="268660" y="466589"/>
                    </a:lnTo>
                    <a:lnTo>
                      <a:pt x="268660" y="1313362"/>
                    </a:lnTo>
                    <a:lnTo>
                      <a:pt x="303222" y="1313362"/>
                    </a:lnTo>
                    <a:lnTo>
                      <a:pt x="303222" y="473885"/>
                    </a:lnTo>
                    <a:lnTo>
                      <a:pt x="1010745" y="471172"/>
                    </a:lnTo>
                    <a:lnTo>
                      <a:pt x="994465" y="1313362"/>
                    </a:lnTo>
                    <a:lnTo>
                      <a:pt x="1029027" y="1313362"/>
                    </a:lnTo>
                    <a:lnTo>
                      <a:pt x="1029027" y="466589"/>
                    </a:lnTo>
                    <a:lnTo>
                      <a:pt x="1086193" y="466589"/>
                    </a:lnTo>
                    <a:cubicBezTo>
                      <a:pt x="1205159" y="466591"/>
                      <a:pt x="1301603" y="370150"/>
                      <a:pt x="1301605" y="251184"/>
                    </a:cubicBezTo>
                    <a:cubicBezTo>
                      <a:pt x="1301605" y="242930"/>
                      <a:pt x="1301130" y="234684"/>
                      <a:pt x="1300184" y="226486"/>
                    </a:cubicBezTo>
                    <a:close/>
                    <a:moveTo>
                      <a:pt x="395295" y="277932"/>
                    </a:moveTo>
                    <a:cubicBezTo>
                      <a:pt x="394279" y="271593"/>
                      <a:pt x="392795" y="265337"/>
                      <a:pt x="390854" y="259216"/>
                    </a:cubicBezTo>
                    <a:lnTo>
                      <a:pt x="910773" y="259216"/>
                    </a:lnTo>
                    <a:cubicBezTo>
                      <a:pt x="908839" y="265337"/>
                      <a:pt x="907360" y="271593"/>
                      <a:pt x="906349" y="277932"/>
                    </a:cubicBezTo>
                    <a:cubicBezTo>
                      <a:pt x="899407" y="325605"/>
                      <a:pt x="913677" y="373930"/>
                      <a:pt x="945404" y="410184"/>
                    </a:cubicBezTo>
                    <a:cubicBezTo>
                      <a:pt x="952251" y="418133"/>
                      <a:pt x="959804" y="425443"/>
                      <a:pt x="967973" y="432027"/>
                    </a:cubicBezTo>
                    <a:lnTo>
                      <a:pt x="333637" y="432027"/>
                    </a:lnTo>
                    <a:cubicBezTo>
                      <a:pt x="341809" y="425448"/>
                      <a:pt x="349362" y="418136"/>
                      <a:pt x="356206" y="410184"/>
                    </a:cubicBezTo>
                    <a:cubicBezTo>
                      <a:pt x="387961" y="373943"/>
                      <a:pt x="402246" y="325612"/>
                      <a:pt x="395295" y="277932"/>
                    </a:cubicBezTo>
                    <a:close/>
                    <a:moveTo>
                      <a:pt x="994465" y="466589"/>
                    </a:moveTo>
                    <a:lnTo>
                      <a:pt x="297795" y="469302"/>
                    </a:lnTo>
                    <a:lnTo>
                      <a:pt x="994465" y="466589"/>
                    </a:lnTo>
                    <a:close/>
                    <a:moveTo>
                      <a:pt x="1221193" y="371543"/>
                    </a:moveTo>
                    <a:cubicBezTo>
                      <a:pt x="1186864" y="410016"/>
                      <a:pt x="1137754" y="432018"/>
                      <a:pt x="1086193" y="432027"/>
                    </a:cubicBezTo>
                    <a:lnTo>
                      <a:pt x="1058543" y="432027"/>
                    </a:lnTo>
                    <a:cubicBezTo>
                      <a:pt x="1024556" y="430380"/>
                      <a:pt x="992906" y="414250"/>
                      <a:pt x="971602" y="387718"/>
                    </a:cubicBezTo>
                    <a:cubicBezTo>
                      <a:pt x="946463" y="359116"/>
                      <a:pt x="935097" y="320948"/>
                      <a:pt x="940496" y="283254"/>
                    </a:cubicBezTo>
                    <a:cubicBezTo>
                      <a:pt x="941854" y="274956"/>
                      <a:pt x="944300" y="266873"/>
                      <a:pt x="947771" y="259216"/>
                    </a:cubicBezTo>
                    <a:lnTo>
                      <a:pt x="949361" y="255760"/>
                    </a:lnTo>
                    <a:cubicBezTo>
                      <a:pt x="959980" y="230371"/>
                      <a:pt x="984226" y="213328"/>
                      <a:pt x="1011711" y="211935"/>
                    </a:cubicBezTo>
                    <a:cubicBezTo>
                      <a:pt x="1049833" y="211935"/>
                      <a:pt x="1074476" y="234712"/>
                      <a:pt x="1074476" y="269982"/>
                    </a:cubicBezTo>
                    <a:cubicBezTo>
                      <a:pt x="1074549" y="281355"/>
                      <a:pt x="1067968" y="291720"/>
                      <a:pt x="1057644" y="296491"/>
                    </a:cubicBezTo>
                    <a:cubicBezTo>
                      <a:pt x="1048850" y="300257"/>
                      <a:pt x="1044772" y="310439"/>
                      <a:pt x="1048537" y="319233"/>
                    </a:cubicBezTo>
                    <a:cubicBezTo>
                      <a:pt x="1052303" y="328028"/>
                      <a:pt x="1062485" y="332106"/>
                      <a:pt x="1071279" y="328340"/>
                    </a:cubicBezTo>
                    <a:cubicBezTo>
                      <a:pt x="1094222" y="318027"/>
                      <a:pt x="1108985" y="295221"/>
                      <a:pt x="1109004" y="270069"/>
                    </a:cubicBezTo>
                    <a:cubicBezTo>
                      <a:pt x="1109004" y="215547"/>
                      <a:pt x="1068981" y="177459"/>
                      <a:pt x="1011677" y="177459"/>
                    </a:cubicBezTo>
                    <a:cubicBezTo>
                      <a:pt x="977590" y="178434"/>
                      <a:pt x="946152" y="196071"/>
                      <a:pt x="927552" y="224654"/>
                    </a:cubicBezTo>
                    <a:lnTo>
                      <a:pt x="374005" y="224654"/>
                    </a:lnTo>
                    <a:cubicBezTo>
                      <a:pt x="355411" y="196068"/>
                      <a:pt x="323970" y="178429"/>
                      <a:pt x="289881" y="177459"/>
                    </a:cubicBezTo>
                    <a:cubicBezTo>
                      <a:pt x="232560" y="177459"/>
                      <a:pt x="192537" y="215478"/>
                      <a:pt x="192537" y="270069"/>
                    </a:cubicBezTo>
                    <a:cubicBezTo>
                      <a:pt x="192568" y="295239"/>
                      <a:pt x="207362" y="318048"/>
                      <a:pt x="230330" y="328340"/>
                    </a:cubicBezTo>
                    <a:cubicBezTo>
                      <a:pt x="239100" y="332106"/>
                      <a:pt x="249263" y="328047"/>
                      <a:pt x="253029" y="319276"/>
                    </a:cubicBezTo>
                    <a:cubicBezTo>
                      <a:pt x="256795" y="310506"/>
                      <a:pt x="252735" y="300343"/>
                      <a:pt x="243965" y="296578"/>
                    </a:cubicBezTo>
                    <a:cubicBezTo>
                      <a:pt x="233641" y="291807"/>
                      <a:pt x="227061" y="281441"/>
                      <a:pt x="227133" y="270069"/>
                    </a:cubicBezTo>
                    <a:cubicBezTo>
                      <a:pt x="227133" y="234798"/>
                      <a:pt x="251776" y="212021"/>
                      <a:pt x="289915" y="212021"/>
                    </a:cubicBezTo>
                    <a:cubicBezTo>
                      <a:pt x="317446" y="213425"/>
                      <a:pt x="341721" y="230521"/>
                      <a:pt x="352317" y="255967"/>
                    </a:cubicBezTo>
                    <a:lnTo>
                      <a:pt x="353821" y="259216"/>
                    </a:lnTo>
                    <a:cubicBezTo>
                      <a:pt x="357284" y="266877"/>
                      <a:pt x="359731" y="274957"/>
                      <a:pt x="361096" y="283254"/>
                    </a:cubicBezTo>
                    <a:cubicBezTo>
                      <a:pt x="366488" y="320948"/>
                      <a:pt x="355122" y="359113"/>
                      <a:pt x="329990" y="387718"/>
                    </a:cubicBezTo>
                    <a:cubicBezTo>
                      <a:pt x="308684" y="414265"/>
                      <a:pt x="277015" y="430399"/>
                      <a:pt x="243015" y="432027"/>
                    </a:cubicBezTo>
                    <a:lnTo>
                      <a:pt x="215365" y="432027"/>
                    </a:lnTo>
                    <a:cubicBezTo>
                      <a:pt x="115496" y="431961"/>
                      <a:pt x="34589" y="350946"/>
                      <a:pt x="34657" y="251077"/>
                    </a:cubicBezTo>
                    <a:cubicBezTo>
                      <a:pt x="34660" y="244188"/>
                      <a:pt x="35059" y="237304"/>
                      <a:pt x="35849" y="230460"/>
                    </a:cubicBezTo>
                    <a:cubicBezTo>
                      <a:pt x="48701" y="118828"/>
                      <a:pt x="143209" y="34571"/>
                      <a:pt x="255578" y="34562"/>
                    </a:cubicBezTo>
                    <a:lnTo>
                      <a:pt x="1046032" y="34562"/>
                    </a:lnTo>
                    <a:cubicBezTo>
                      <a:pt x="1158428" y="34536"/>
                      <a:pt x="1252974" y="118802"/>
                      <a:pt x="1265830" y="230460"/>
                    </a:cubicBezTo>
                    <a:cubicBezTo>
                      <a:pt x="1271727" y="281699"/>
                      <a:pt x="1255490" y="333022"/>
                      <a:pt x="1221193" y="371543"/>
                    </a:cubicBezTo>
                    <a:close/>
                  </a:path>
                </a:pathLst>
              </a:custGeom>
              <a:solidFill>
                <a:srgbClr val="2485C7"/>
              </a:solidFill>
              <a:ln w="3175" cap="flat">
                <a:solidFill>
                  <a:srgbClr val="2485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929A947-BDA7-2331-B3AC-E06C5BD3FCF8}"/>
                  </a:ext>
                </a:extLst>
              </p:cNvPr>
              <p:cNvSpPr/>
              <p:nvPr/>
            </p:nvSpPr>
            <p:spPr>
              <a:xfrm>
                <a:off x="1812511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208C63B-14F5-25A8-F066-3D39CC132543}"/>
                  </a:ext>
                </a:extLst>
              </p:cNvPr>
              <p:cNvSpPr/>
              <p:nvPr/>
            </p:nvSpPr>
            <p:spPr>
              <a:xfrm>
                <a:off x="1085672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BCC0F76-DE6C-E6A4-61F7-524816F3A7A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790851" y="2234130"/>
              <a:ext cx="950426" cy="3383280"/>
              <a:chOff x="782231" y="725418"/>
              <a:chExt cx="1301605" cy="4257706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3B9EEF0-72E1-1CE5-54C3-441A1A03D015}"/>
                  </a:ext>
                </a:extLst>
              </p:cNvPr>
              <p:cNvSpPr/>
              <p:nvPr/>
            </p:nvSpPr>
            <p:spPr>
              <a:xfrm>
                <a:off x="782231" y="725418"/>
                <a:ext cx="1301605" cy="1313362"/>
              </a:xfrm>
              <a:custGeom>
                <a:avLst/>
                <a:gdLst>
                  <a:gd name="connsiteX0" fmla="*/ 1300184 w 1301604"/>
                  <a:gd name="connsiteY0" fmla="*/ 226486 h 1313361"/>
                  <a:gd name="connsiteX1" fmla="*/ 1046032 w 1301604"/>
                  <a:gd name="connsiteY1" fmla="*/ 0 h 1313361"/>
                  <a:gd name="connsiteX2" fmla="*/ 255578 w 1301604"/>
                  <a:gd name="connsiteY2" fmla="*/ 0 h 1313361"/>
                  <a:gd name="connsiteX3" fmla="*/ 1442 w 1301604"/>
                  <a:gd name="connsiteY3" fmla="*/ 226486 h 1313361"/>
                  <a:gd name="connsiteX4" fmla="*/ 190700 w 1301604"/>
                  <a:gd name="connsiteY4" fmla="*/ 465167 h 1313361"/>
                  <a:gd name="connsiteX5" fmla="*/ 215417 w 1301604"/>
                  <a:gd name="connsiteY5" fmla="*/ 466589 h 1313361"/>
                  <a:gd name="connsiteX6" fmla="*/ 268660 w 1301604"/>
                  <a:gd name="connsiteY6" fmla="*/ 466589 h 1313361"/>
                  <a:gd name="connsiteX7" fmla="*/ 268660 w 1301604"/>
                  <a:gd name="connsiteY7" fmla="*/ 1313362 h 1313361"/>
                  <a:gd name="connsiteX8" fmla="*/ 303222 w 1301604"/>
                  <a:gd name="connsiteY8" fmla="*/ 1313362 h 1313361"/>
                  <a:gd name="connsiteX9" fmla="*/ 303222 w 1301604"/>
                  <a:gd name="connsiteY9" fmla="*/ 639400 h 1313361"/>
                  <a:gd name="connsiteX10" fmla="*/ 994465 w 1301604"/>
                  <a:gd name="connsiteY10" fmla="*/ 639400 h 1313361"/>
                  <a:gd name="connsiteX11" fmla="*/ 994465 w 1301604"/>
                  <a:gd name="connsiteY11" fmla="*/ 1313362 h 1313361"/>
                  <a:gd name="connsiteX12" fmla="*/ 1029027 w 1301604"/>
                  <a:gd name="connsiteY12" fmla="*/ 1313362 h 1313361"/>
                  <a:gd name="connsiteX13" fmla="*/ 1029027 w 1301604"/>
                  <a:gd name="connsiteY13" fmla="*/ 466589 h 1313361"/>
                  <a:gd name="connsiteX14" fmla="*/ 1086193 w 1301604"/>
                  <a:gd name="connsiteY14" fmla="*/ 466589 h 1313361"/>
                  <a:gd name="connsiteX15" fmla="*/ 1301605 w 1301604"/>
                  <a:gd name="connsiteY15" fmla="*/ 251184 h 1313361"/>
                  <a:gd name="connsiteX16" fmla="*/ 1300184 w 1301604"/>
                  <a:gd name="connsiteY16" fmla="*/ 226486 h 1313361"/>
                  <a:gd name="connsiteX17" fmla="*/ 395295 w 1301604"/>
                  <a:gd name="connsiteY17" fmla="*/ 277932 h 1313361"/>
                  <a:gd name="connsiteX18" fmla="*/ 390854 w 1301604"/>
                  <a:gd name="connsiteY18" fmla="*/ 259216 h 1313361"/>
                  <a:gd name="connsiteX19" fmla="*/ 910773 w 1301604"/>
                  <a:gd name="connsiteY19" fmla="*/ 259216 h 1313361"/>
                  <a:gd name="connsiteX20" fmla="*/ 906349 w 1301604"/>
                  <a:gd name="connsiteY20" fmla="*/ 277932 h 1313361"/>
                  <a:gd name="connsiteX21" fmla="*/ 945404 w 1301604"/>
                  <a:gd name="connsiteY21" fmla="*/ 410184 h 1313361"/>
                  <a:gd name="connsiteX22" fmla="*/ 967973 w 1301604"/>
                  <a:gd name="connsiteY22" fmla="*/ 432027 h 1313361"/>
                  <a:gd name="connsiteX23" fmla="*/ 333637 w 1301604"/>
                  <a:gd name="connsiteY23" fmla="*/ 432027 h 1313361"/>
                  <a:gd name="connsiteX24" fmla="*/ 356206 w 1301604"/>
                  <a:gd name="connsiteY24" fmla="*/ 410184 h 1313361"/>
                  <a:gd name="connsiteX25" fmla="*/ 395295 w 1301604"/>
                  <a:gd name="connsiteY25" fmla="*/ 277932 h 1313361"/>
                  <a:gd name="connsiteX26" fmla="*/ 303222 w 1301604"/>
                  <a:gd name="connsiteY26" fmla="*/ 604838 h 1313361"/>
                  <a:gd name="connsiteX27" fmla="*/ 303222 w 1301604"/>
                  <a:gd name="connsiteY27" fmla="*/ 466589 h 1313361"/>
                  <a:gd name="connsiteX28" fmla="*/ 994465 w 1301604"/>
                  <a:gd name="connsiteY28" fmla="*/ 466589 h 1313361"/>
                  <a:gd name="connsiteX29" fmla="*/ 994465 w 1301604"/>
                  <a:gd name="connsiteY29" fmla="*/ 604838 h 1313361"/>
                  <a:gd name="connsiteX30" fmla="*/ 1221193 w 1301604"/>
                  <a:gd name="connsiteY30" fmla="*/ 371543 h 1313361"/>
                  <a:gd name="connsiteX31" fmla="*/ 1086193 w 1301604"/>
                  <a:gd name="connsiteY31" fmla="*/ 432027 h 1313361"/>
                  <a:gd name="connsiteX32" fmla="*/ 1058543 w 1301604"/>
                  <a:gd name="connsiteY32" fmla="*/ 432027 h 1313361"/>
                  <a:gd name="connsiteX33" fmla="*/ 971602 w 1301604"/>
                  <a:gd name="connsiteY33" fmla="*/ 387718 h 1313361"/>
                  <a:gd name="connsiteX34" fmla="*/ 940496 w 1301604"/>
                  <a:gd name="connsiteY34" fmla="*/ 283254 h 1313361"/>
                  <a:gd name="connsiteX35" fmla="*/ 947771 w 1301604"/>
                  <a:gd name="connsiteY35" fmla="*/ 259216 h 1313361"/>
                  <a:gd name="connsiteX36" fmla="*/ 949361 w 1301604"/>
                  <a:gd name="connsiteY36" fmla="*/ 255760 h 1313361"/>
                  <a:gd name="connsiteX37" fmla="*/ 1011711 w 1301604"/>
                  <a:gd name="connsiteY37" fmla="*/ 211935 h 1313361"/>
                  <a:gd name="connsiteX38" fmla="*/ 1074476 w 1301604"/>
                  <a:gd name="connsiteY38" fmla="*/ 269982 h 1313361"/>
                  <a:gd name="connsiteX39" fmla="*/ 1057644 w 1301604"/>
                  <a:gd name="connsiteY39" fmla="*/ 296491 h 1313361"/>
                  <a:gd name="connsiteX40" fmla="*/ 1048537 w 1301604"/>
                  <a:gd name="connsiteY40" fmla="*/ 319233 h 1313361"/>
                  <a:gd name="connsiteX41" fmla="*/ 1071279 w 1301604"/>
                  <a:gd name="connsiteY41" fmla="*/ 328340 h 1313361"/>
                  <a:gd name="connsiteX42" fmla="*/ 1109004 w 1301604"/>
                  <a:gd name="connsiteY42" fmla="*/ 270069 h 1313361"/>
                  <a:gd name="connsiteX43" fmla="*/ 1011677 w 1301604"/>
                  <a:gd name="connsiteY43" fmla="*/ 177459 h 1313361"/>
                  <a:gd name="connsiteX44" fmla="*/ 927552 w 1301604"/>
                  <a:gd name="connsiteY44" fmla="*/ 224654 h 1313361"/>
                  <a:gd name="connsiteX45" fmla="*/ 374005 w 1301604"/>
                  <a:gd name="connsiteY45" fmla="*/ 224654 h 1313361"/>
                  <a:gd name="connsiteX46" fmla="*/ 289881 w 1301604"/>
                  <a:gd name="connsiteY46" fmla="*/ 177459 h 1313361"/>
                  <a:gd name="connsiteX47" fmla="*/ 192537 w 1301604"/>
                  <a:gd name="connsiteY47" fmla="*/ 270069 h 1313361"/>
                  <a:gd name="connsiteX48" fmla="*/ 230330 w 1301604"/>
                  <a:gd name="connsiteY48" fmla="*/ 328340 h 1313361"/>
                  <a:gd name="connsiteX49" fmla="*/ 253029 w 1301604"/>
                  <a:gd name="connsiteY49" fmla="*/ 319276 h 1313361"/>
                  <a:gd name="connsiteX50" fmla="*/ 243965 w 1301604"/>
                  <a:gd name="connsiteY50" fmla="*/ 296578 h 1313361"/>
                  <a:gd name="connsiteX51" fmla="*/ 227133 w 1301604"/>
                  <a:gd name="connsiteY51" fmla="*/ 270069 h 1313361"/>
                  <a:gd name="connsiteX52" fmla="*/ 289915 w 1301604"/>
                  <a:gd name="connsiteY52" fmla="*/ 212021 h 1313361"/>
                  <a:gd name="connsiteX53" fmla="*/ 352317 w 1301604"/>
                  <a:gd name="connsiteY53" fmla="*/ 255967 h 1313361"/>
                  <a:gd name="connsiteX54" fmla="*/ 353821 w 1301604"/>
                  <a:gd name="connsiteY54" fmla="*/ 259216 h 1313361"/>
                  <a:gd name="connsiteX55" fmla="*/ 361096 w 1301604"/>
                  <a:gd name="connsiteY55" fmla="*/ 283254 h 1313361"/>
                  <a:gd name="connsiteX56" fmla="*/ 329990 w 1301604"/>
                  <a:gd name="connsiteY56" fmla="*/ 387718 h 1313361"/>
                  <a:gd name="connsiteX57" fmla="*/ 243015 w 1301604"/>
                  <a:gd name="connsiteY57" fmla="*/ 432027 h 1313361"/>
                  <a:gd name="connsiteX58" fmla="*/ 215365 w 1301604"/>
                  <a:gd name="connsiteY58" fmla="*/ 432027 h 1313361"/>
                  <a:gd name="connsiteX59" fmla="*/ 34657 w 1301604"/>
                  <a:gd name="connsiteY59" fmla="*/ 251077 h 1313361"/>
                  <a:gd name="connsiteX60" fmla="*/ 35849 w 1301604"/>
                  <a:gd name="connsiteY60" fmla="*/ 230460 h 1313361"/>
                  <a:gd name="connsiteX61" fmla="*/ 255578 w 1301604"/>
                  <a:gd name="connsiteY61" fmla="*/ 34562 h 1313361"/>
                  <a:gd name="connsiteX62" fmla="*/ 1046032 w 1301604"/>
                  <a:gd name="connsiteY62" fmla="*/ 34562 h 1313361"/>
                  <a:gd name="connsiteX63" fmla="*/ 1265830 w 1301604"/>
                  <a:gd name="connsiteY63" fmla="*/ 230460 h 1313361"/>
                  <a:gd name="connsiteX64" fmla="*/ 1221193 w 1301604"/>
                  <a:gd name="connsiteY64" fmla="*/ 371543 h 1313361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604838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994465 w 1301605"/>
                  <a:gd name="connsiteY29" fmla="*/ 604838 h 1313362"/>
                  <a:gd name="connsiteX30" fmla="*/ 1221193 w 1301605"/>
                  <a:gd name="connsiteY30" fmla="*/ 371543 h 1313362"/>
                  <a:gd name="connsiteX31" fmla="*/ 1086193 w 1301605"/>
                  <a:gd name="connsiteY31" fmla="*/ 432027 h 1313362"/>
                  <a:gd name="connsiteX32" fmla="*/ 1058543 w 1301605"/>
                  <a:gd name="connsiteY32" fmla="*/ 432027 h 1313362"/>
                  <a:gd name="connsiteX33" fmla="*/ 971602 w 1301605"/>
                  <a:gd name="connsiteY33" fmla="*/ 387718 h 1313362"/>
                  <a:gd name="connsiteX34" fmla="*/ 940496 w 1301605"/>
                  <a:gd name="connsiteY34" fmla="*/ 283254 h 1313362"/>
                  <a:gd name="connsiteX35" fmla="*/ 947771 w 1301605"/>
                  <a:gd name="connsiteY35" fmla="*/ 259216 h 1313362"/>
                  <a:gd name="connsiteX36" fmla="*/ 949361 w 1301605"/>
                  <a:gd name="connsiteY36" fmla="*/ 255760 h 1313362"/>
                  <a:gd name="connsiteX37" fmla="*/ 1011711 w 1301605"/>
                  <a:gd name="connsiteY37" fmla="*/ 211935 h 1313362"/>
                  <a:gd name="connsiteX38" fmla="*/ 1074476 w 1301605"/>
                  <a:gd name="connsiteY38" fmla="*/ 269982 h 1313362"/>
                  <a:gd name="connsiteX39" fmla="*/ 1057644 w 1301605"/>
                  <a:gd name="connsiteY39" fmla="*/ 296491 h 1313362"/>
                  <a:gd name="connsiteX40" fmla="*/ 1048537 w 1301605"/>
                  <a:gd name="connsiteY40" fmla="*/ 319233 h 1313362"/>
                  <a:gd name="connsiteX41" fmla="*/ 1071279 w 1301605"/>
                  <a:gd name="connsiteY41" fmla="*/ 328340 h 1313362"/>
                  <a:gd name="connsiteX42" fmla="*/ 1109004 w 1301605"/>
                  <a:gd name="connsiteY42" fmla="*/ 270069 h 1313362"/>
                  <a:gd name="connsiteX43" fmla="*/ 1011677 w 1301605"/>
                  <a:gd name="connsiteY43" fmla="*/ 177459 h 1313362"/>
                  <a:gd name="connsiteX44" fmla="*/ 927552 w 1301605"/>
                  <a:gd name="connsiteY44" fmla="*/ 224654 h 1313362"/>
                  <a:gd name="connsiteX45" fmla="*/ 374005 w 1301605"/>
                  <a:gd name="connsiteY45" fmla="*/ 224654 h 1313362"/>
                  <a:gd name="connsiteX46" fmla="*/ 289881 w 1301605"/>
                  <a:gd name="connsiteY46" fmla="*/ 177459 h 1313362"/>
                  <a:gd name="connsiteX47" fmla="*/ 192537 w 1301605"/>
                  <a:gd name="connsiteY47" fmla="*/ 270069 h 1313362"/>
                  <a:gd name="connsiteX48" fmla="*/ 230330 w 1301605"/>
                  <a:gd name="connsiteY48" fmla="*/ 328340 h 1313362"/>
                  <a:gd name="connsiteX49" fmla="*/ 253029 w 1301605"/>
                  <a:gd name="connsiteY49" fmla="*/ 319276 h 1313362"/>
                  <a:gd name="connsiteX50" fmla="*/ 243965 w 1301605"/>
                  <a:gd name="connsiteY50" fmla="*/ 296578 h 1313362"/>
                  <a:gd name="connsiteX51" fmla="*/ 227133 w 1301605"/>
                  <a:gd name="connsiteY51" fmla="*/ 270069 h 1313362"/>
                  <a:gd name="connsiteX52" fmla="*/ 289915 w 1301605"/>
                  <a:gd name="connsiteY52" fmla="*/ 212021 h 1313362"/>
                  <a:gd name="connsiteX53" fmla="*/ 352317 w 1301605"/>
                  <a:gd name="connsiteY53" fmla="*/ 255967 h 1313362"/>
                  <a:gd name="connsiteX54" fmla="*/ 353821 w 1301605"/>
                  <a:gd name="connsiteY54" fmla="*/ 259216 h 1313362"/>
                  <a:gd name="connsiteX55" fmla="*/ 361096 w 1301605"/>
                  <a:gd name="connsiteY55" fmla="*/ 283254 h 1313362"/>
                  <a:gd name="connsiteX56" fmla="*/ 329990 w 1301605"/>
                  <a:gd name="connsiteY56" fmla="*/ 387718 h 1313362"/>
                  <a:gd name="connsiteX57" fmla="*/ 243015 w 1301605"/>
                  <a:gd name="connsiteY57" fmla="*/ 432027 h 1313362"/>
                  <a:gd name="connsiteX58" fmla="*/ 215365 w 1301605"/>
                  <a:gd name="connsiteY58" fmla="*/ 432027 h 1313362"/>
                  <a:gd name="connsiteX59" fmla="*/ 34657 w 1301605"/>
                  <a:gd name="connsiteY59" fmla="*/ 251077 h 1313362"/>
                  <a:gd name="connsiteX60" fmla="*/ 35849 w 1301605"/>
                  <a:gd name="connsiteY60" fmla="*/ 230460 h 1313362"/>
                  <a:gd name="connsiteX61" fmla="*/ 255578 w 1301605"/>
                  <a:gd name="connsiteY61" fmla="*/ 34562 h 1313362"/>
                  <a:gd name="connsiteX62" fmla="*/ 1046032 w 1301605"/>
                  <a:gd name="connsiteY62" fmla="*/ 34562 h 1313362"/>
                  <a:gd name="connsiteX63" fmla="*/ 1265830 w 1301605"/>
                  <a:gd name="connsiteY63" fmla="*/ 230460 h 1313362"/>
                  <a:gd name="connsiteX64" fmla="*/ 1221193 w 1301605"/>
                  <a:gd name="connsiteY64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639400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994465 w 1301605"/>
                  <a:gd name="connsiteY10" fmla="*/ 639400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303222 w 1301605"/>
                  <a:gd name="connsiteY27" fmla="*/ 466589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  <a:gd name="connsiteX0" fmla="*/ 1300184 w 1301605"/>
                  <a:gd name="connsiteY0" fmla="*/ 226486 h 1313362"/>
                  <a:gd name="connsiteX1" fmla="*/ 1046032 w 1301605"/>
                  <a:gd name="connsiteY1" fmla="*/ 0 h 1313362"/>
                  <a:gd name="connsiteX2" fmla="*/ 255578 w 1301605"/>
                  <a:gd name="connsiteY2" fmla="*/ 0 h 1313362"/>
                  <a:gd name="connsiteX3" fmla="*/ 1442 w 1301605"/>
                  <a:gd name="connsiteY3" fmla="*/ 226486 h 1313362"/>
                  <a:gd name="connsiteX4" fmla="*/ 190700 w 1301605"/>
                  <a:gd name="connsiteY4" fmla="*/ 465167 h 1313362"/>
                  <a:gd name="connsiteX5" fmla="*/ 215417 w 1301605"/>
                  <a:gd name="connsiteY5" fmla="*/ 466589 h 1313362"/>
                  <a:gd name="connsiteX6" fmla="*/ 268660 w 1301605"/>
                  <a:gd name="connsiteY6" fmla="*/ 466589 h 1313362"/>
                  <a:gd name="connsiteX7" fmla="*/ 268660 w 1301605"/>
                  <a:gd name="connsiteY7" fmla="*/ 1313362 h 1313362"/>
                  <a:gd name="connsiteX8" fmla="*/ 303222 w 1301605"/>
                  <a:gd name="connsiteY8" fmla="*/ 1313362 h 1313362"/>
                  <a:gd name="connsiteX9" fmla="*/ 303222 w 1301605"/>
                  <a:gd name="connsiteY9" fmla="*/ 473885 h 1313362"/>
                  <a:gd name="connsiteX10" fmla="*/ 1010745 w 1301605"/>
                  <a:gd name="connsiteY10" fmla="*/ 471172 h 1313362"/>
                  <a:gd name="connsiteX11" fmla="*/ 994465 w 1301605"/>
                  <a:gd name="connsiteY11" fmla="*/ 1313362 h 1313362"/>
                  <a:gd name="connsiteX12" fmla="*/ 1029027 w 1301605"/>
                  <a:gd name="connsiteY12" fmla="*/ 1313362 h 1313362"/>
                  <a:gd name="connsiteX13" fmla="*/ 1029027 w 1301605"/>
                  <a:gd name="connsiteY13" fmla="*/ 466589 h 1313362"/>
                  <a:gd name="connsiteX14" fmla="*/ 1086193 w 1301605"/>
                  <a:gd name="connsiteY14" fmla="*/ 466589 h 1313362"/>
                  <a:gd name="connsiteX15" fmla="*/ 1301605 w 1301605"/>
                  <a:gd name="connsiteY15" fmla="*/ 251184 h 1313362"/>
                  <a:gd name="connsiteX16" fmla="*/ 1300184 w 1301605"/>
                  <a:gd name="connsiteY16" fmla="*/ 226486 h 1313362"/>
                  <a:gd name="connsiteX17" fmla="*/ 395295 w 1301605"/>
                  <a:gd name="connsiteY17" fmla="*/ 277932 h 1313362"/>
                  <a:gd name="connsiteX18" fmla="*/ 390854 w 1301605"/>
                  <a:gd name="connsiteY18" fmla="*/ 259216 h 1313362"/>
                  <a:gd name="connsiteX19" fmla="*/ 910773 w 1301605"/>
                  <a:gd name="connsiteY19" fmla="*/ 259216 h 1313362"/>
                  <a:gd name="connsiteX20" fmla="*/ 906349 w 1301605"/>
                  <a:gd name="connsiteY20" fmla="*/ 277932 h 1313362"/>
                  <a:gd name="connsiteX21" fmla="*/ 945404 w 1301605"/>
                  <a:gd name="connsiteY21" fmla="*/ 410184 h 1313362"/>
                  <a:gd name="connsiteX22" fmla="*/ 967973 w 1301605"/>
                  <a:gd name="connsiteY22" fmla="*/ 432027 h 1313362"/>
                  <a:gd name="connsiteX23" fmla="*/ 333637 w 1301605"/>
                  <a:gd name="connsiteY23" fmla="*/ 432027 h 1313362"/>
                  <a:gd name="connsiteX24" fmla="*/ 356206 w 1301605"/>
                  <a:gd name="connsiteY24" fmla="*/ 410184 h 1313362"/>
                  <a:gd name="connsiteX25" fmla="*/ 395295 w 1301605"/>
                  <a:gd name="connsiteY25" fmla="*/ 277932 h 1313362"/>
                  <a:gd name="connsiteX26" fmla="*/ 994465 w 1301605"/>
                  <a:gd name="connsiteY26" fmla="*/ 466589 h 1313362"/>
                  <a:gd name="connsiteX27" fmla="*/ 297795 w 1301605"/>
                  <a:gd name="connsiteY27" fmla="*/ 469302 h 1313362"/>
                  <a:gd name="connsiteX28" fmla="*/ 994465 w 1301605"/>
                  <a:gd name="connsiteY28" fmla="*/ 466589 h 1313362"/>
                  <a:gd name="connsiteX29" fmla="*/ 1221193 w 1301605"/>
                  <a:gd name="connsiteY29" fmla="*/ 371543 h 1313362"/>
                  <a:gd name="connsiteX30" fmla="*/ 1086193 w 1301605"/>
                  <a:gd name="connsiteY30" fmla="*/ 432027 h 1313362"/>
                  <a:gd name="connsiteX31" fmla="*/ 1058543 w 1301605"/>
                  <a:gd name="connsiteY31" fmla="*/ 432027 h 1313362"/>
                  <a:gd name="connsiteX32" fmla="*/ 971602 w 1301605"/>
                  <a:gd name="connsiteY32" fmla="*/ 387718 h 1313362"/>
                  <a:gd name="connsiteX33" fmla="*/ 940496 w 1301605"/>
                  <a:gd name="connsiteY33" fmla="*/ 283254 h 1313362"/>
                  <a:gd name="connsiteX34" fmla="*/ 947771 w 1301605"/>
                  <a:gd name="connsiteY34" fmla="*/ 259216 h 1313362"/>
                  <a:gd name="connsiteX35" fmla="*/ 949361 w 1301605"/>
                  <a:gd name="connsiteY35" fmla="*/ 255760 h 1313362"/>
                  <a:gd name="connsiteX36" fmla="*/ 1011711 w 1301605"/>
                  <a:gd name="connsiteY36" fmla="*/ 211935 h 1313362"/>
                  <a:gd name="connsiteX37" fmla="*/ 1074476 w 1301605"/>
                  <a:gd name="connsiteY37" fmla="*/ 269982 h 1313362"/>
                  <a:gd name="connsiteX38" fmla="*/ 1057644 w 1301605"/>
                  <a:gd name="connsiteY38" fmla="*/ 296491 h 1313362"/>
                  <a:gd name="connsiteX39" fmla="*/ 1048537 w 1301605"/>
                  <a:gd name="connsiteY39" fmla="*/ 319233 h 1313362"/>
                  <a:gd name="connsiteX40" fmla="*/ 1071279 w 1301605"/>
                  <a:gd name="connsiteY40" fmla="*/ 328340 h 1313362"/>
                  <a:gd name="connsiteX41" fmla="*/ 1109004 w 1301605"/>
                  <a:gd name="connsiteY41" fmla="*/ 270069 h 1313362"/>
                  <a:gd name="connsiteX42" fmla="*/ 1011677 w 1301605"/>
                  <a:gd name="connsiteY42" fmla="*/ 177459 h 1313362"/>
                  <a:gd name="connsiteX43" fmla="*/ 927552 w 1301605"/>
                  <a:gd name="connsiteY43" fmla="*/ 224654 h 1313362"/>
                  <a:gd name="connsiteX44" fmla="*/ 374005 w 1301605"/>
                  <a:gd name="connsiteY44" fmla="*/ 224654 h 1313362"/>
                  <a:gd name="connsiteX45" fmla="*/ 289881 w 1301605"/>
                  <a:gd name="connsiteY45" fmla="*/ 177459 h 1313362"/>
                  <a:gd name="connsiteX46" fmla="*/ 192537 w 1301605"/>
                  <a:gd name="connsiteY46" fmla="*/ 270069 h 1313362"/>
                  <a:gd name="connsiteX47" fmla="*/ 230330 w 1301605"/>
                  <a:gd name="connsiteY47" fmla="*/ 328340 h 1313362"/>
                  <a:gd name="connsiteX48" fmla="*/ 253029 w 1301605"/>
                  <a:gd name="connsiteY48" fmla="*/ 319276 h 1313362"/>
                  <a:gd name="connsiteX49" fmla="*/ 243965 w 1301605"/>
                  <a:gd name="connsiteY49" fmla="*/ 296578 h 1313362"/>
                  <a:gd name="connsiteX50" fmla="*/ 227133 w 1301605"/>
                  <a:gd name="connsiteY50" fmla="*/ 270069 h 1313362"/>
                  <a:gd name="connsiteX51" fmla="*/ 289915 w 1301605"/>
                  <a:gd name="connsiteY51" fmla="*/ 212021 h 1313362"/>
                  <a:gd name="connsiteX52" fmla="*/ 352317 w 1301605"/>
                  <a:gd name="connsiteY52" fmla="*/ 255967 h 1313362"/>
                  <a:gd name="connsiteX53" fmla="*/ 353821 w 1301605"/>
                  <a:gd name="connsiteY53" fmla="*/ 259216 h 1313362"/>
                  <a:gd name="connsiteX54" fmla="*/ 361096 w 1301605"/>
                  <a:gd name="connsiteY54" fmla="*/ 283254 h 1313362"/>
                  <a:gd name="connsiteX55" fmla="*/ 329990 w 1301605"/>
                  <a:gd name="connsiteY55" fmla="*/ 387718 h 1313362"/>
                  <a:gd name="connsiteX56" fmla="*/ 243015 w 1301605"/>
                  <a:gd name="connsiteY56" fmla="*/ 432027 h 1313362"/>
                  <a:gd name="connsiteX57" fmla="*/ 215365 w 1301605"/>
                  <a:gd name="connsiteY57" fmla="*/ 432027 h 1313362"/>
                  <a:gd name="connsiteX58" fmla="*/ 34657 w 1301605"/>
                  <a:gd name="connsiteY58" fmla="*/ 251077 h 1313362"/>
                  <a:gd name="connsiteX59" fmla="*/ 35849 w 1301605"/>
                  <a:gd name="connsiteY59" fmla="*/ 230460 h 1313362"/>
                  <a:gd name="connsiteX60" fmla="*/ 255578 w 1301605"/>
                  <a:gd name="connsiteY60" fmla="*/ 34562 h 1313362"/>
                  <a:gd name="connsiteX61" fmla="*/ 1046032 w 1301605"/>
                  <a:gd name="connsiteY61" fmla="*/ 34562 h 1313362"/>
                  <a:gd name="connsiteX62" fmla="*/ 1265830 w 1301605"/>
                  <a:gd name="connsiteY62" fmla="*/ 230460 h 1313362"/>
                  <a:gd name="connsiteX63" fmla="*/ 1221193 w 1301605"/>
                  <a:gd name="connsiteY63" fmla="*/ 371543 h 131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301605" h="1313362">
                    <a:moveTo>
                      <a:pt x="1300184" y="226486"/>
                    </a:moveTo>
                    <a:cubicBezTo>
                      <a:pt x="1285310" y="97386"/>
                      <a:pt x="1175987" y="-37"/>
                      <a:pt x="1046032" y="0"/>
                    </a:cubicBezTo>
                    <a:lnTo>
                      <a:pt x="255578" y="0"/>
                    </a:lnTo>
                    <a:cubicBezTo>
                      <a:pt x="125629" y="-29"/>
                      <a:pt x="16316" y="97393"/>
                      <a:pt x="1442" y="226486"/>
                    </a:cubicBezTo>
                    <a:cubicBezTo>
                      <a:pt x="-12206" y="344657"/>
                      <a:pt x="72528" y="451518"/>
                      <a:pt x="190700" y="465167"/>
                    </a:cubicBezTo>
                    <a:cubicBezTo>
                      <a:pt x="198905" y="466114"/>
                      <a:pt x="207156" y="466589"/>
                      <a:pt x="215417" y="466589"/>
                    </a:cubicBezTo>
                    <a:lnTo>
                      <a:pt x="268660" y="466589"/>
                    </a:lnTo>
                    <a:lnTo>
                      <a:pt x="268660" y="1313362"/>
                    </a:lnTo>
                    <a:lnTo>
                      <a:pt x="303222" y="1313362"/>
                    </a:lnTo>
                    <a:lnTo>
                      <a:pt x="303222" y="473885"/>
                    </a:lnTo>
                    <a:lnTo>
                      <a:pt x="1010745" y="471172"/>
                    </a:lnTo>
                    <a:lnTo>
                      <a:pt x="994465" y="1313362"/>
                    </a:lnTo>
                    <a:lnTo>
                      <a:pt x="1029027" y="1313362"/>
                    </a:lnTo>
                    <a:lnTo>
                      <a:pt x="1029027" y="466589"/>
                    </a:lnTo>
                    <a:lnTo>
                      <a:pt x="1086193" y="466589"/>
                    </a:lnTo>
                    <a:cubicBezTo>
                      <a:pt x="1205159" y="466591"/>
                      <a:pt x="1301603" y="370150"/>
                      <a:pt x="1301605" y="251184"/>
                    </a:cubicBezTo>
                    <a:cubicBezTo>
                      <a:pt x="1301605" y="242930"/>
                      <a:pt x="1301130" y="234684"/>
                      <a:pt x="1300184" y="226486"/>
                    </a:cubicBezTo>
                    <a:close/>
                    <a:moveTo>
                      <a:pt x="395295" y="277932"/>
                    </a:moveTo>
                    <a:cubicBezTo>
                      <a:pt x="394279" y="271593"/>
                      <a:pt x="392795" y="265337"/>
                      <a:pt x="390854" y="259216"/>
                    </a:cubicBezTo>
                    <a:lnTo>
                      <a:pt x="910773" y="259216"/>
                    </a:lnTo>
                    <a:cubicBezTo>
                      <a:pt x="908839" y="265337"/>
                      <a:pt x="907360" y="271593"/>
                      <a:pt x="906349" y="277932"/>
                    </a:cubicBezTo>
                    <a:cubicBezTo>
                      <a:pt x="899407" y="325605"/>
                      <a:pt x="913677" y="373930"/>
                      <a:pt x="945404" y="410184"/>
                    </a:cubicBezTo>
                    <a:cubicBezTo>
                      <a:pt x="952251" y="418133"/>
                      <a:pt x="959804" y="425443"/>
                      <a:pt x="967973" y="432027"/>
                    </a:cubicBezTo>
                    <a:lnTo>
                      <a:pt x="333637" y="432027"/>
                    </a:lnTo>
                    <a:cubicBezTo>
                      <a:pt x="341809" y="425448"/>
                      <a:pt x="349362" y="418136"/>
                      <a:pt x="356206" y="410184"/>
                    </a:cubicBezTo>
                    <a:cubicBezTo>
                      <a:pt x="387961" y="373943"/>
                      <a:pt x="402246" y="325612"/>
                      <a:pt x="395295" y="277932"/>
                    </a:cubicBezTo>
                    <a:close/>
                    <a:moveTo>
                      <a:pt x="994465" y="466589"/>
                    </a:moveTo>
                    <a:lnTo>
                      <a:pt x="297795" y="469302"/>
                    </a:lnTo>
                    <a:lnTo>
                      <a:pt x="994465" y="466589"/>
                    </a:lnTo>
                    <a:close/>
                    <a:moveTo>
                      <a:pt x="1221193" y="371543"/>
                    </a:moveTo>
                    <a:cubicBezTo>
                      <a:pt x="1186864" y="410016"/>
                      <a:pt x="1137754" y="432018"/>
                      <a:pt x="1086193" y="432027"/>
                    </a:cubicBezTo>
                    <a:lnTo>
                      <a:pt x="1058543" y="432027"/>
                    </a:lnTo>
                    <a:cubicBezTo>
                      <a:pt x="1024556" y="430380"/>
                      <a:pt x="992906" y="414250"/>
                      <a:pt x="971602" y="387718"/>
                    </a:cubicBezTo>
                    <a:cubicBezTo>
                      <a:pt x="946463" y="359116"/>
                      <a:pt x="935097" y="320948"/>
                      <a:pt x="940496" y="283254"/>
                    </a:cubicBezTo>
                    <a:cubicBezTo>
                      <a:pt x="941854" y="274956"/>
                      <a:pt x="944300" y="266873"/>
                      <a:pt x="947771" y="259216"/>
                    </a:cubicBezTo>
                    <a:lnTo>
                      <a:pt x="949361" y="255760"/>
                    </a:lnTo>
                    <a:cubicBezTo>
                      <a:pt x="959980" y="230371"/>
                      <a:pt x="984226" y="213328"/>
                      <a:pt x="1011711" y="211935"/>
                    </a:cubicBezTo>
                    <a:cubicBezTo>
                      <a:pt x="1049833" y="211935"/>
                      <a:pt x="1074476" y="234712"/>
                      <a:pt x="1074476" y="269982"/>
                    </a:cubicBezTo>
                    <a:cubicBezTo>
                      <a:pt x="1074549" y="281355"/>
                      <a:pt x="1067968" y="291720"/>
                      <a:pt x="1057644" y="296491"/>
                    </a:cubicBezTo>
                    <a:cubicBezTo>
                      <a:pt x="1048850" y="300257"/>
                      <a:pt x="1044772" y="310439"/>
                      <a:pt x="1048537" y="319233"/>
                    </a:cubicBezTo>
                    <a:cubicBezTo>
                      <a:pt x="1052303" y="328028"/>
                      <a:pt x="1062485" y="332106"/>
                      <a:pt x="1071279" y="328340"/>
                    </a:cubicBezTo>
                    <a:cubicBezTo>
                      <a:pt x="1094222" y="318027"/>
                      <a:pt x="1108985" y="295221"/>
                      <a:pt x="1109004" y="270069"/>
                    </a:cubicBezTo>
                    <a:cubicBezTo>
                      <a:pt x="1109004" y="215547"/>
                      <a:pt x="1068981" y="177459"/>
                      <a:pt x="1011677" y="177459"/>
                    </a:cubicBezTo>
                    <a:cubicBezTo>
                      <a:pt x="977590" y="178434"/>
                      <a:pt x="946152" y="196071"/>
                      <a:pt x="927552" y="224654"/>
                    </a:cubicBezTo>
                    <a:lnTo>
                      <a:pt x="374005" y="224654"/>
                    </a:lnTo>
                    <a:cubicBezTo>
                      <a:pt x="355411" y="196068"/>
                      <a:pt x="323970" y="178429"/>
                      <a:pt x="289881" y="177459"/>
                    </a:cubicBezTo>
                    <a:cubicBezTo>
                      <a:pt x="232560" y="177459"/>
                      <a:pt x="192537" y="215478"/>
                      <a:pt x="192537" y="270069"/>
                    </a:cubicBezTo>
                    <a:cubicBezTo>
                      <a:pt x="192568" y="295239"/>
                      <a:pt x="207362" y="318048"/>
                      <a:pt x="230330" y="328340"/>
                    </a:cubicBezTo>
                    <a:cubicBezTo>
                      <a:pt x="239100" y="332106"/>
                      <a:pt x="249263" y="328047"/>
                      <a:pt x="253029" y="319276"/>
                    </a:cubicBezTo>
                    <a:cubicBezTo>
                      <a:pt x="256795" y="310506"/>
                      <a:pt x="252735" y="300343"/>
                      <a:pt x="243965" y="296578"/>
                    </a:cubicBezTo>
                    <a:cubicBezTo>
                      <a:pt x="233641" y="291807"/>
                      <a:pt x="227061" y="281441"/>
                      <a:pt x="227133" y="270069"/>
                    </a:cubicBezTo>
                    <a:cubicBezTo>
                      <a:pt x="227133" y="234798"/>
                      <a:pt x="251776" y="212021"/>
                      <a:pt x="289915" y="212021"/>
                    </a:cubicBezTo>
                    <a:cubicBezTo>
                      <a:pt x="317446" y="213425"/>
                      <a:pt x="341721" y="230521"/>
                      <a:pt x="352317" y="255967"/>
                    </a:cubicBezTo>
                    <a:lnTo>
                      <a:pt x="353821" y="259216"/>
                    </a:lnTo>
                    <a:cubicBezTo>
                      <a:pt x="357284" y="266877"/>
                      <a:pt x="359731" y="274957"/>
                      <a:pt x="361096" y="283254"/>
                    </a:cubicBezTo>
                    <a:cubicBezTo>
                      <a:pt x="366488" y="320948"/>
                      <a:pt x="355122" y="359113"/>
                      <a:pt x="329990" y="387718"/>
                    </a:cubicBezTo>
                    <a:cubicBezTo>
                      <a:pt x="308684" y="414265"/>
                      <a:pt x="277015" y="430399"/>
                      <a:pt x="243015" y="432027"/>
                    </a:cubicBezTo>
                    <a:lnTo>
                      <a:pt x="215365" y="432027"/>
                    </a:lnTo>
                    <a:cubicBezTo>
                      <a:pt x="115496" y="431961"/>
                      <a:pt x="34589" y="350946"/>
                      <a:pt x="34657" y="251077"/>
                    </a:cubicBezTo>
                    <a:cubicBezTo>
                      <a:pt x="34660" y="244188"/>
                      <a:pt x="35059" y="237304"/>
                      <a:pt x="35849" y="230460"/>
                    </a:cubicBezTo>
                    <a:cubicBezTo>
                      <a:pt x="48701" y="118828"/>
                      <a:pt x="143209" y="34571"/>
                      <a:pt x="255578" y="34562"/>
                    </a:cubicBezTo>
                    <a:lnTo>
                      <a:pt x="1046032" y="34562"/>
                    </a:lnTo>
                    <a:cubicBezTo>
                      <a:pt x="1158428" y="34536"/>
                      <a:pt x="1252974" y="118802"/>
                      <a:pt x="1265830" y="230460"/>
                    </a:cubicBezTo>
                    <a:cubicBezTo>
                      <a:pt x="1271727" y="281699"/>
                      <a:pt x="1255490" y="333022"/>
                      <a:pt x="1221193" y="371543"/>
                    </a:cubicBezTo>
                    <a:close/>
                  </a:path>
                </a:pathLst>
              </a:custGeom>
              <a:solidFill>
                <a:srgbClr val="2485C7"/>
              </a:solidFill>
              <a:ln w="3175" cap="flat">
                <a:solidFill>
                  <a:srgbClr val="2485C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639176E-0A8A-AA6B-9566-54D1C3707204}"/>
                  </a:ext>
                </a:extLst>
              </p:cNvPr>
              <p:cNvSpPr/>
              <p:nvPr/>
            </p:nvSpPr>
            <p:spPr>
              <a:xfrm>
                <a:off x="1773377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A1862F2-533F-487C-8272-95A4C6E3996A}"/>
                  </a:ext>
                </a:extLst>
              </p:cNvPr>
              <p:cNvSpPr/>
              <p:nvPr/>
            </p:nvSpPr>
            <p:spPr>
              <a:xfrm>
                <a:off x="1046537" y="1167124"/>
                <a:ext cx="64305" cy="3816000"/>
              </a:xfrm>
              <a:prstGeom prst="rect">
                <a:avLst/>
              </a:prstGeom>
              <a:solidFill>
                <a:srgbClr val="2485C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 w="57150"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65EF2BB-C90F-E354-12FF-F621B2D26706}"/>
                </a:ext>
              </a:extLst>
            </p:cNvPr>
            <p:cNvSpPr txBox="1"/>
            <p:nvPr/>
          </p:nvSpPr>
          <p:spPr>
            <a:xfrm>
              <a:off x="8323026" y="2692417"/>
              <a:ext cx="1008000" cy="411257"/>
            </a:xfrm>
            <a:prstGeom prst="rect">
              <a:avLst/>
            </a:prstGeom>
            <a:solidFill>
              <a:srgbClr val="E86D3C"/>
            </a:solidFill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LPA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5BC1A3F-D62F-0B10-58C0-3DC5BB9AD676}"/>
                </a:ext>
              </a:extLst>
            </p:cNvPr>
            <p:cNvSpPr txBox="1"/>
            <p:nvPr/>
          </p:nvSpPr>
          <p:spPr>
            <a:xfrm>
              <a:off x="9563022" y="2692416"/>
              <a:ext cx="1008000" cy="41125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GTH-B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CA6F020-1C3B-A490-9205-C3D47E5689F3}"/>
                </a:ext>
              </a:extLst>
            </p:cNvPr>
            <p:cNvSpPr txBox="1"/>
            <p:nvPr/>
          </p:nvSpPr>
          <p:spPr>
            <a:xfrm>
              <a:off x="10774652" y="2692415"/>
              <a:ext cx="1008000" cy="41125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RTC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81BD220-A81F-A94A-292E-A0F25653AF0C}"/>
                </a:ext>
              </a:extLst>
            </p:cNvPr>
            <p:cNvSpPr txBox="1"/>
            <p:nvPr/>
          </p:nvSpPr>
          <p:spPr>
            <a:xfrm rot="16200000">
              <a:off x="7564112" y="4231191"/>
              <a:ext cx="2513990" cy="318924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Capacity building activities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28EBD76-6DC0-C483-F03E-F04EF87D6A72}"/>
                </a:ext>
              </a:extLst>
            </p:cNvPr>
            <p:cNvSpPr txBox="1"/>
            <p:nvPr/>
          </p:nvSpPr>
          <p:spPr>
            <a:xfrm rot="16200000">
              <a:off x="8984418" y="4006568"/>
              <a:ext cx="2165917" cy="565146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Global Training Hub for Biomanufacturing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25E5DAB-6CEB-CE25-A157-1269A6058106}"/>
                </a:ext>
              </a:extLst>
            </p:cNvPr>
            <p:cNvSpPr txBox="1"/>
            <p:nvPr/>
          </p:nvSpPr>
          <p:spPr>
            <a:xfrm rot="16200000">
              <a:off x="10041161" y="4167032"/>
              <a:ext cx="2385671" cy="318924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Regional training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centers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6112A5A-F98E-5951-D8ED-2C4410C4861A}"/>
                </a:ext>
              </a:extLst>
            </p:cNvPr>
            <p:cNvSpPr/>
            <p:nvPr/>
          </p:nvSpPr>
          <p:spPr>
            <a:xfrm>
              <a:off x="8062916" y="5585003"/>
              <a:ext cx="3929063" cy="819021"/>
            </a:xfrm>
            <a:prstGeom prst="roundRect">
              <a:avLst>
                <a:gd name="adj" fmla="val 341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WHO Biomanufacturing Workforce Training Initiative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8E1C5-C177-E912-F140-F6C8C0B43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4480"/>
            <a:ext cx="7633621" cy="48369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Efforts in geo-diversifying local production are ramping up and innovative biotherapeutics are on the horizon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Sufficient skilled workforce are needed to meet the future demand</a:t>
            </a:r>
          </a:p>
          <a:p>
            <a:pPr marL="73152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For Africa to produce &amp; supply over 60% of the total vaccines needed by 2040, more than 10,000 need to be trained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Many LMICs continue to face significant challenges due to a shortage of skilled workforce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WHO established the </a:t>
            </a:r>
            <a:r>
              <a:rPr lang="en-US" sz="2400" dirty="0">
                <a:solidFill>
                  <a:srgbClr val="0072BB"/>
                </a:solidFill>
              </a:rPr>
              <a:t>WHO Biomanufacturing Workforce Training Initiative </a:t>
            </a:r>
            <a:r>
              <a:rPr lang="en-US" sz="2400" dirty="0">
                <a:solidFill>
                  <a:schemeClr val="tx1"/>
                </a:solidFill>
              </a:rPr>
              <a:t>with 3 pillars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70F5C-D38F-34F9-AFB9-41C74741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" y="6428232"/>
            <a:ext cx="446265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6F8-D040-D85C-3C28-82C9657D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015397" cy="1004888"/>
          </a:xfrm>
        </p:spPr>
        <p:txBody>
          <a:bodyPr anchor="t" anchorCtr="0"/>
          <a:lstStyle/>
          <a:p>
            <a:r>
              <a:rPr lang="en-US" dirty="0">
                <a:solidFill>
                  <a:srgbClr val="0072BB"/>
                </a:solidFill>
              </a:rPr>
              <a:t>Ecosystem assessments are critical for sustainability of local production and technology transfer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54833-03C9-95F1-324B-2511C8AF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A4CA54-68C1-5123-B79B-E4F520EBF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77" y="1472892"/>
            <a:ext cx="4427936" cy="116972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2200" dirty="0">
                <a:solidFill>
                  <a:schemeClr val="tx1"/>
                </a:solidFill>
              </a:rPr>
              <a:t>Identify gaps in the ecosystem that hinder quality and sustainability</a:t>
            </a:r>
          </a:p>
          <a:p>
            <a:pPr marL="0" indent="0" algn="r">
              <a:buNone/>
            </a:pPr>
            <a:endParaRPr lang="en-GB" sz="22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42CD0D-B345-41A3-10C4-4824EA982A2D}"/>
              </a:ext>
            </a:extLst>
          </p:cNvPr>
          <p:cNvGrpSpPr/>
          <p:nvPr/>
        </p:nvGrpSpPr>
        <p:grpSpPr>
          <a:xfrm>
            <a:off x="0" y="2405613"/>
            <a:ext cx="9898147" cy="4403035"/>
            <a:chOff x="-28575" y="1898650"/>
            <a:chExt cx="9956800" cy="44291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DAC0AFA-B24C-A1E8-C754-19B94DD06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763" y="2152650"/>
              <a:ext cx="3460750" cy="3467100"/>
            </a:xfrm>
            <a:custGeom>
              <a:avLst/>
              <a:gdLst>
                <a:gd name="T0" fmla="*/ 522 w 1204"/>
                <a:gd name="T1" fmla="*/ 1077 h 1205"/>
                <a:gd name="T2" fmla="*/ 463 w 1204"/>
                <a:gd name="T3" fmla="*/ 602 h 1205"/>
                <a:gd name="T4" fmla="*/ 692 w 1204"/>
                <a:gd name="T5" fmla="*/ 106 h 1205"/>
                <a:gd name="T6" fmla="*/ 268 w 1204"/>
                <a:gd name="T7" fmla="*/ 0 h 1205"/>
                <a:gd name="T8" fmla="*/ 237 w 1204"/>
                <a:gd name="T9" fmla="*/ 28 h 1205"/>
                <a:gd name="T10" fmla="*/ 616 w 1204"/>
                <a:gd name="T11" fmla="*/ 123 h 1205"/>
                <a:gd name="T12" fmla="*/ 718 w 1204"/>
                <a:gd name="T13" fmla="*/ 427 h 1205"/>
                <a:gd name="T14" fmla="*/ 26 w 1204"/>
                <a:gd name="T15" fmla="*/ 845 h 1205"/>
                <a:gd name="T16" fmla="*/ 475 w 1204"/>
                <a:gd name="T17" fmla="*/ 1205 h 1205"/>
                <a:gd name="T18" fmla="*/ 662 w 1204"/>
                <a:gd name="T19" fmla="*/ 1119 h 1205"/>
                <a:gd name="T20" fmla="*/ 522 w 1204"/>
                <a:gd name="T21" fmla="*/ 1077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4" h="1205">
                  <a:moveTo>
                    <a:pt x="522" y="1077"/>
                  </a:moveTo>
                  <a:cubicBezTo>
                    <a:pt x="0" y="897"/>
                    <a:pt x="260" y="682"/>
                    <a:pt x="463" y="602"/>
                  </a:cubicBezTo>
                  <a:cubicBezTo>
                    <a:pt x="666" y="522"/>
                    <a:pt x="1204" y="330"/>
                    <a:pt x="692" y="106"/>
                  </a:cubicBezTo>
                  <a:cubicBezTo>
                    <a:pt x="692" y="106"/>
                    <a:pt x="513" y="40"/>
                    <a:pt x="268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415" y="59"/>
                    <a:pt x="519" y="90"/>
                    <a:pt x="616" y="123"/>
                  </a:cubicBezTo>
                  <a:cubicBezTo>
                    <a:pt x="774" y="177"/>
                    <a:pt x="930" y="311"/>
                    <a:pt x="718" y="427"/>
                  </a:cubicBezTo>
                  <a:cubicBezTo>
                    <a:pt x="506" y="543"/>
                    <a:pt x="44" y="661"/>
                    <a:pt x="26" y="845"/>
                  </a:cubicBezTo>
                  <a:cubicBezTo>
                    <a:pt x="13" y="972"/>
                    <a:pt x="185" y="1108"/>
                    <a:pt x="475" y="1205"/>
                  </a:cubicBezTo>
                  <a:cubicBezTo>
                    <a:pt x="662" y="1119"/>
                    <a:pt x="662" y="1119"/>
                    <a:pt x="662" y="1119"/>
                  </a:cubicBezTo>
                  <a:cubicBezTo>
                    <a:pt x="613" y="1106"/>
                    <a:pt x="566" y="1092"/>
                    <a:pt x="522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7C78295-0215-FC0C-5D96-BC2D3BBA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575" y="1898650"/>
              <a:ext cx="1481138" cy="87313"/>
            </a:xfrm>
            <a:custGeom>
              <a:avLst/>
              <a:gdLst>
                <a:gd name="T0" fmla="*/ 0 w 515"/>
                <a:gd name="T1" fmla="*/ 2 h 30"/>
                <a:gd name="T2" fmla="*/ 0 w 515"/>
                <a:gd name="T3" fmla="*/ 23 h 30"/>
                <a:gd name="T4" fmla="*/ 504 w 515"/>
                <a:gd name="T5" fmla="*/ 30 h 30"/>
                <a:gd name="T6" fmla="*/ 515 w 515"/>
                <a:gd name="T7" fmla="*/ 18 h 30"/>
                <a:gd name="T8" fmla="*/ 0 w 51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30">
                  <a:moveTo>
                    <a:pt x="0" y="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00" y="14"/>
                    <a:pt x="504" y="30"/>
                  </a:cubicBezTo>
                  <a:cubicBezTo>
                    <a:pt x="515" y="18"/>
                    <a:pt x="515" y="18"/>
                    <a:pt x="515" y="18"/>
                  </a:cubicBezTo>
                  <a:cubicBezTo>
                    <a:pt x="323" y="7"/>
                    <a:pt x="138" y="0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2A575DE-2190-D003-A59D-64458D8B8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150" y="1958975"/>
              <a:ext cx="2084388" cy="247650"/>
            </a:xfrm>
            <a:custGeom>
              <a:avLst/>
              <a:gdLst>
                <a:gd name="T0" fmla="*/ 595 w 725"/>
                <a:gd name="T1" fmla="*/ 43 h 86"/>
                <a:gd name="T2" fmla="*/ 13 w 725"/>
                <a:gd name="T3" fmla="*/ 0 h 86"/>
                <a:gd name="T4" fmla="*/ 0 w 725"/>
                <a:gd name="T5" fmla="*/ 12 h 86"/>
                <a:gd name="T6" fmla="*/ 298 w 725"/>
                <a:gd name="T7" fmla="*/ 36 h 86"/>
                <a:gd name="T8" fmla="*/ 695 w 725"/>
                <a:gd name="T9" fmla="*/ 86 h 86"/>
                <a:gd name="T10" fmla="*/ 725 w 725"/>
                <a:gd name="T11" fmla="*/ 58 h 86"/>
                <a:gd name="T12" fmla="*/ 595 w 725"/>
                <a:gd name="T13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5" h="86">
                  <a:moveTo>
                    <a:pt x="595" y="43"/>
                  </a:moveTo>
                  <a:cubicBezTo>
                    <a:pt x="430" y="28"/>
                    <a:pt x="220" y="12"/>
                    <a:pt x="13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92" y="18"/>
                    <a:pt x="192" y="25"/>
                    <a:pt x="298" y="36"/>
                  </a:cubicBezTo>
                  <a:cubicBezTo>
                    <a:pt x="461" y="53"/>
                    <a:pt x="590" y="69"/>
                    <a:pt x="695" y="86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683" y="52"/>
                    <a:pt x="639" y="47"/>
                    <a:pt x="595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A592C89-77D7-1105-122D-21A03AB07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000" y="5472113"/>
              <a:ext cx="5102225" cy="855663"/>
            </a:xfrm>
            <a:custGeom>
              <a:avLst/>
              <a:gdLst>
                <a:gd name="T0" fmla="*/ 1775 w 1775"/>
                <a:gd name="T1" fmla="*/ 213 h 297"/>
                <a:gd name="T2" fmla="*/ 1443 w 1775"/>
                <a:gd name="T3" fmla="*/ 57 h 297"/>
                <a:gd name="T4" fmla="*/ 1397 w 1775"/>
                <a:gd name="T5" fmla="*/ 95 h 297"/>
                <a:gd name="T6" fmla="*/ 205 w 1775"/>
                <a:gd name="T7" fmla="*/ 0 h 297"/>
                <a:gd name="T8" fmla="*/ 0 w 1775"/>
                <a:gd name="T9" fmla="*/ 93 h 297"/>
                <a:gd name="T10" fmla="*/ 309 w 1775"/>
                <a:gd name="T11" fmla="*/ 153 h 297"/>
                <a:gd name="T12" fmla="*/ 1225 w 1775"/>
                <a:gd name="T13" fmla="*/ 235 h 297"/>
                <a:gd name="T14" fmla="*/ 1153 w 1775"/>
                <a:gd name="T15" fmla="*/ 297 h 297"/>
                <a:gd name="T16" fmla="*/ 1775 w 1775"/>
                <a:gd name="T17" fmla="*/ 21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5" h="297">
                  <a:moveTo>
                    <a:pt x="1775" y="213"/>
                  </a:moveTo>
                  <a:cubicBezTo>
                    <a:pt x="1443" y="57"/>
                    <a:pt x="1443" y="57"/>
                    <a:pt x="1443" y="57"/>
                  </a:cubicBezTo>
                  <a:cubicBezTo>
                    <a:pt x="1397" y="95"/>
                    <a:pt x="1397" y="95"/>
                    <a:pt x="1397" y="95"/>
                  </a:cubicBezTo>
                  <a:cubicBezTo>
                    <a:pt x="1397" y="95"/>
                    <a:pt x="730" y="100"/>
                    <a:pt x="205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5" y="117"/>
                    <a:pt x="198" y="138"/>
                    <a:pt x="309" y="153"/>
                  </a:cubicBezTo>
                  <a:cubicBezTo>
                    <a:pt x="859" y="229"/>
                    <a:pt x="1225" y="235"/>
                    <a:pt x="1225" y="235"/>
                  </a:cubicBezTo>
                  <a:cubicBezTo>
                    <a:pt x="1153" y="297"/>
                    <a:pt x="1153" y="297"/>
                    <a:pt x="1153" y="297"/>
                  </a:cubicBezTo>
                  <a:lnTo>
                    <a:pt x="1775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FC19B5-72B1-0787-47C7-0A1DC10C08EC}"/>
              </a:ext>
            </a:extLst>
          </p:cNvPr>
          <p:cNvGrpSpPr/>
          <p:nvPr/>
        </p:nvGrpSpPr>
        <p:grpSpPr>
          <a:xfrm>
            <a:off x="6153860" y="3989248"/>
            <a:ext cx="1647550" cy="2362279"/>
            <a:chOff x="5808789" y="2272281"/>
            <a:chExt cx="1993536" cy="28583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EBD056-BE5E-522A-6536-38DA0311AA4F}"/>
                </a:ext>
              </a:extLst>
            </p:cNvPr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9EB3409-A398-DF57-A6D3-4E2D0093DE1A}"/>
                </a:ext>
              </a:extLst>
            </p:cNvPr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45EF8023-66AB-1762-1113-92743157D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02691A0C-546F-C76C-7BD0-8E3071F99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987C3-6221-A933-FB7C-EA00AAE9B18A}"/>
              </a:ext>
            </a:extLst>
          </p:cNvPr>
          <p:cNvGrpSpPr/>
          <p:nvPr/>
        </p:nvGrpSpPr>
        <p:grpSpPr>
          <a:xfrm>
            <a:off x="2816954" y="3043865"/>
            <a:ext cx="1361612" cy="1952296"/>
            <a:chOff x="5808789" y="2272281"/>
            <a:chExt cx="1993536" cy="28583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5E341D7-F94B-62A1-36B3-1B39C412BEF3}"/>
                </a:ext>
              </a:extLst>
            </p:cNvPr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D06F86-B682-1860-4B1B-F4622C1AECDB}"/>
                </a:ext>
              </a:extLst>
            </p:cNvPr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BA30CCB1-DD9D-DFA6-E880-FE310496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7DF2C6F5-2DC2-7E5D-16F4-881184E4BC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7E4408F2-D65B-8058-17C7-0CB186E8270E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891791" y="4415449"/>
            <a:ext cx="187037" cy="731520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94213D56-1C6F-E65F-0EB5-88919C2EEC0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3427622" y="3445992"/>
            <a:ext cx="140277" cy="548640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908FE4-97DB-DA23-953B-6BBD9AE8169E}"/>
              </a:ext>
            </a:extLst>
          </p:cNvPr>
          <p:cNvGrpSpPr/>
          <p:nvPr/>
        </p:nvGrpSpPr>
        <p:grpSpPr>
          <a:xfrm>
            <a:off x="4920475" y="1845591"/>
            <a:ext cx="1022999" cy="1466789"/>
            <a:chOff x="5808789" y="2272281"/>
            <a:chExt cx="1993536" cy="285835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6B81B9-C5B0-0A33-56F5-EE52ACE71151}"/>
                </a:ext>
              </a:extLst>
            </p:cNvPr>
            <p:cNvSpPr/>
            <p:nvPr/>
          </p:nvSpPr>
          <p:spPr>
            <a:xfrm>
              <a:off x="6718887" y="4188899"/>
              <a:ext cx="191914" cy="941737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75000"/>
                    <a:lumOff val="25000"/>
                    <a:shade val="30000"/>
                    <a:satMod val="115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  <a:shade val="100000"/>
                    <a:satMod val="115000"/>
                  </a:sys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9B8AC1B-8DF9-CDA2-3B94-9CCCB509D362}"/>
                </a:ext>
              </a:extLst>
            </p:cNvPr>
            <p:cNvGrpSpPr/>
            <p:nvPr/>
          </p:nvGrpSpPr>
          <p:grpSpPr>
            <a:xfrm>
              <a:off x="5808789" y="2272281"/>
              <a:ext cx="1993536" cy="1989348"/>
              <a:chOff x="8140701" y="1890712"/>
              <a:chExt cx="1511300" cy="1508125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E7965DD-FADC-912E-1C9F-8D71DF59A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701" y="1890712"/>
                <a:ext cx="1511300" cy="1508125"/>
              </a:xfrm>
              <a:custGeom>
                <a:avLst/>
                <a:gdLst>
                  <a:gd name="T0" fmla="*/ 385 w 402"/>
                  <a:gd name="T1" fmla="*/ 171 h 401"/>
                  <a:gd name="T2" fmla="*/ 385 w 402"/>
                  <a:gd name="T3" fmla="*/ 231 h 401"/>
                  <a:gd name="T4" fmla="*/ 231 w 402"/>
                  <a:gd name="T5" fmla="*/ 385 h 401"/>
                  <a:gd name="T6" fmla="*/ 171 w 402"/>
                  <a:gd name="T7" fmla="*/ 385 h 401"/>
                  <a:gd name="T8" fmla="*/ 17 w 402"/>
                  <a:gd name="T9" fmla="*/ 231 h 401"/>
                  <a:gd name="T10" fmla="*/ 17 w 402"/>
                  <a:gd name="T11" fmla="*/ 171 h 401"/>
                  <a:gd name="T12" fmla="*/ 171 w 402"/>
                  <a:gd name="T13" fmla="*/ 17 h 401"/>
                  <a:gd name="T14" fmla="*/ 231 w 402"/>
                  <a:gd name="T15" fmla="*/ 17 h 401"/>
                  <a:gd name="T16" fmla="*/ 385 w 402"/>
                  <a:gd name="T17" fmla="*/ 17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2" h="401">
                    <a:moveTo>
                      <a:pt x="385" y="171"/>
                    </a:moveTo>
                    <a:cubicBezTo>
                      <a:pt x="402" y="187"/>
                      <a:pt x="402" y="214"/>
                      <a:pt x="385" y="231"/>
                    </a:cubicBezTo>
                    <a:cubicBezTo>
                      <a:pt x="231" y="385"/>
                      <a:pt x="231" y="385"/>
                      <a:pt x="231" y="385"/>
                    </a:cubicBezTo>
                    <a:cubicBezTo>
                      <a:pt x="214" y="401"/>
                      <a:pt x="187" y="401"/>
                      <a:pt x="171" y="385"/>
                    </a:cubicBezTo>
                    <a:cubicBezTo>
                      <a:pt x="17" y="231"/>
                      <a:pt x="17" y="231"/>
                      <a:pt x="17" y="231"/>
                    </a:cubicBezTo>
                    <a:cubicBezTo>
                      <a:pt x="0" y="214"/>
                      <a:pt x="0" y="187"/>
                      <a:pt x="17" y="171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87" y="0"/>
                      <a:pt x="214" y="0"/>
                      <a:pt x="231" y="17"/>
                    </a:cubicBezTo>
                    <a:lnTo>
                      <a:pt x="385" y="171"/>
                    </a:lnTo>
                    <a:close/>
                  </a:path>
                </a:pathLst>
              </a:custGeom>
              <a:solidFill>
                <a:srgbClr val="F1C96C">
                  <a:lumMod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CBAB266E-87A8-0C34-514E-7D3F9F0261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3576" y="2033588"/>
                <a:ext cx="1225550" cy="1227138"/>
              </a:xfrm>
              <a:custGeom>
                <a:avLst/>
                <a:gdLst>
                  <a:gd name="T0" fmla="*/ 323 w 326"/>
                  <a:gd name="T1" fmla="*/ 157 h 326"/>
                  <a:gd name="T2" fmla="*/ 169 w 326"/>
                  <a:gd name="T3" fmla="*/ 2 h 326"/>
                  <a:gd name="T4" fmla="*/ 163 w 326"/>
                  <a:gd name="T5" fmla="*/ 0 h 326"/>
                  <a:gd name="T6" fmla="*/ 157 w 326"/>
                  <a:gd name="T7" fmla="*/ 2 h 326"/>
                  <a:gd name="T8" fmla="*/ 3 w 326"/>
                  <a:gd name="T9" fmla="*/ 157 h 326"/>
                  <a:gd name="T10" fmla="*/ 0 w 326"/>
                  <a:gd name="T11" fmla="*/ 163 h 326"/>
                  <a:gd name="T12" fmla="*/ 3 w 326"/>
                  <a:gd name="T13" fmla="*/ 169 h 326"/>
                  <a:gd name="T14" fmla="*/ 157 w 326"/>
                  <a:gd name="T15" fmla="*/ 323 h 326"/>
                  <a:gd name="T16" fmla="*/ 163 w 326"/>
                  <a:gd name="T17" fmla="*/ 326 h 326"/>
                  <a:gd name="T18" fmla="*/ 169 w 326"/>
                  <a:gd name="T19" fmla="*/ 323 h 326"/>
                  <a:gd name="T20" fmla="*/ 323 w 326"/>
                  <a:gd name="T21" fmla="*/ 169 h 326"/>
                  <a:gd name="T22" fmla="*/ 326 w 326"/>
                  <a:gd name="T23" fmla="*/ 163 h 326"/>
                  <a:gd name="T24" fmla="*/ 323 w 326"/>
                  <a:gd name="T25" fmla="*/ 157 h 326"/>
                  <a:gd name="T26" fmla="*/ 306 w 326"/>
                  <a:gd name="T27" fmla="*/ 168 h 326"/>
                  <a:gd name="T28" fmla="*/ 168 w 326"/>
                  <a:gd name="T29" fmla="*/ 306 h 326"/>
                  <a:gd name="T30" fmla="*/ 163 w 326"/>
                  <a:gd name="T31" fmla="*/ 308 h 326"/>
                  <a:gd name="T32" fmla="*/ 157 w 326"/>
                  <a:gd name="T33" fmla="*/ 306 h 326"/>
                  <a:gd name="T34" fmla="*/ 20 w 326"/>
                  <a:gd name="T35" fmla="*/ 168 h 326"/>
                  <a:gd name="T36" fmla="*/ 17 w 326"/>
                  <a:gd name="T37" fmla="*/ 163 h 326"/>
                  <a:gd name="T38" fmla="*/ 20 w 326"/>
                  <a:gd name="T39" fmla="*/ 157 h 326"/>
                  <a:gd name="T40" fmla="*/ 157 w 326"/>
                  <a:gd name="T41" fmla="*/ 19 h 326"/>
                  <a:gd name="T42" fmla="*/ 163 w 326"/>
                  <a:gd name="T43" fmla="*/ 17 h 326"/>
                  <a:gd name="T44" fmla="*/ 168 w 326"/>
                  <a:gd name="T45" fmla="*/ 19 h 326"/>
                  <a:gd name="T46" fmla="*/ 306 w 326"/>
                  <a:gd name="T47" fmla="*/ 157 h 326"/>
                  <a:gd name="T48" fmla="*/ 309 w 326"/>
                  <a:gd name="T49" fmla="*/ 163 h 326"/>
                  <a:gd name="T50" fmla="*/ 306 w 326"/>
                  <a:gd name="T51" fmla="*/ 16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6" h="326">
                    <a:moveTo>
                      <a:pt x="323" y="157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0"/>
                      <a:pt x="164" y="0"/>
                      <a:pt x="163" y="0"/>
                    </a:cubicBezTo>
                    <a:cubicBezTo>
                      <a:pt x="162" y="0"/>
                      <a:pt x="159" y="0"/>
                      <a:pt x="157" y="2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1" y="158"/>
                      <a:pt x="0" y="160"/>
                      <a:pt x="0" y="163"/>
                    </a:cubicBezTo>
                    <a:cubicBezTo>
                      <a:pt x="0" y="165"/>
                      <a:pt x="1" y="167"/>
                      <a:pt x="3" y="169"/>
                    </a:cubicBezTo>
                    <a:cubicBezTo>
                      <a:pt x="157" y="323"/>
                      <a:pt x="157" y="323"/>
                      <a:pt x="157" y="323"/>
                    </a:cubicBezTo>
                    <a:cubicBezTo>
                      <a:pt x="159" y="325"/>
                      <a:pt x="162" y="326"/>
                      <a:pt x="163" y="326"/>
                    </a:cubicBezTo>
                    <a:cubicBezTo>
                      <a:pt x="164" y="326"/>
                      <a:pt x="167" y="325"/>
                      <a:pt x="169" y="323"/>
                    </a:cubicBezTo>
                    <a:cubicBezTo>
                      <a:pt x="323" y="169"/>
                      <a:pt x="323" y="169"/>
                      <a:pt x="323" y="169"/>
                    </a:cubicBezTo>
                    <a:cubicBezTo>
                      <a:pt x="325" y="167"/>
                      <a:pt x="326" y="164"/>
                      <a:pt x="326" y="163"/>
                    </a:cubicBezTo>
                    <a:cubicBezTo>
                      <a:pt x="326" y="161"/>
                      <a:pt x="325" y="159"/>
                      <a:pt x="323" y="157"/>
                    </a:cubicBezTo>
                    <a:close/>
                    <a:moveTo>
                      <a:pt x="306" y="168"/>
                    </a:moveTo>
                    <a:cubicBezTo>
                      <a:pt x="168" y="306"/>
                      <a:pt x="168" y="306"/>
                      <a:pt x="168" y="306"/>
                    </a:cubicBezTo>
                    <a:cubicBezTo>
                      <a:pt x="167" y="308"/>
                      <a:pt x="164" y="308"/>
                      <a:pt x="163" y="308"/>
                    </a:cubicBezTo>
                    <a:cubicBezTo>
                      <a:pt x="162" y="308"/>
                      <a:pt x="159" y="308"/>
                      <a:pt x="157" y="306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18" y="167"/>
                      <a:pt x="17" y="165"/>
                      <a:pt x="17" y="163"/>
                    </a:cubicBezTo>
                    <a:cubicBezTo>
                      <a:pt x="17" y="161"/>
                      <a:pt x="18" y="159"/>
                      <a:pt x="20" y="157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9" y="17"/>
                      <a:pt x="162" y="17"/>
                      <a:pt x="163" y="17"/>
                    </a:cubicBezTo>
                    <a:cubicBezTo>
                      <a:pt x="164" y="17"/>
                      <a:pt x="167" y="17"/>
                      <a:pt x="168" y="19"/>
                    </a:cubicBezTo>
                    <a:cubicBezTo>
                      <a:pt x="306" y="157"/>
                      <a:pt x="306" y="157"/>
                      <a:pt x="306" y="157"/>
                    </a:cubicBezTo>
                    <a:cubicBezTo>
                      <a:pt x="308" y="159"/>
                      <a:pt x="309" y="161"/>
                      <a:pt x="309" y="163"/>
                    </a:cubicBezTo>
                    <a:cubicBezTo>
                      <a:pt x="309" y="164"/>
                      <a:pt x="308" y="166"/>
                      <a:pt x="306" y="168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1800" ker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AD11F944-2701-84B6-251B-DC648E7E0513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5386773" y="2137606"/>
            <a:ext cx="116898" cy="457200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FB0CA18-A275-598A-EFBC-C65C5A41BE02}"/>
              </a:ext>
            </a:extLst>
          </p:cNvPr>
          <p:cNvSpPr txBox="1">
            <a:spLocks/>
          </p:cNvSpPr>
          <p:nvPr/>
        </p:nvSpPr>
        <p:spPr>
          <a:xfrm>
            <a:off x="232737" y="3009517"/>
            <a:ext cx="2505016" cy="1851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200" dirty="0"/>
              <a:t>Provide evidence to prioritize actions to strengthen quality, sustainable, green local production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65D2148-BE4A-AAC3-5274-B49828E2A7A4}"/>
              </a:ext>
            </a:extLst>
          </p:cNvPr>
          <p:cNvSpPr txBox="1">
            <a:spLocks/>
          </p:cNvSpPr>
          <p:nvPr/>
        </p:nvSpPr>
        <p:spPr>
          <a:xfrm>
            <a:off x="7868103" y="4278185"/>
            <a:ext cx="3607105" cy="1435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Inform the development of a holistic national strategy </a:t>
            </a:r>
            <a:r>
              <a:rPr lang="en-GB" sz="2400" b="1" dirty="0">
                <a:solidFill>
                  <a:srgbClr val="0070C0"/>
                </a:solidFill>
              </a:rPr>
              <a:t>with Health in the driver’s seat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E67A4-E816-4934-F1F7-9CE9B99DB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84" y="1237810"/>
            <a:ext cx="3725292" cy="2091990"/>
          </a:xfrm>
          <a:prstGeom prst="rect">
            <a:avLst/>
          </a:prstGeom>
        </p:spPr>
      </p:pic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AB1F2009-BD65-9ADF-CB7F-D3EA9D5E0E32}"/>
              </a:ext>
            </a:extLst>
          </p:cNvPr>
          <p:cNvSpPr txBox="1">
            <a:spLocks/>
          </p:cNvSpPr>
          <p:nvPr/>
        </p:nvSpPr>
        <p:spPr>
          <a:xfrm>
            <a:off x="7745950" y="3471523"/>
            <a:ext cx="3094650" cy="5107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1" dirty="0"/>
              <a:t>Screenshot of the digital tool for the ecosystem assessment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CF01E3-CB7E-E783-085C-99605912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8" y="6419088"/>
            <a:ext cx="446265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93BF52-006E-D16C-E635-8AD9E65B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Facilitating technology transfer and absorption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CA9F-BE10-6731-88E4-24CBB9BBBF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Hybrid Joint Meeting                               2 - 6 December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B8CD3-9042-4D7E-C770-6800C8F2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34" y="3422812"/>
            <a:ext cx="2155496" cy="32537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2AFC0-66F4-8CFB-ECF0-B1AA106F25BF}"/>
              </a:ext>
            </a:extLst>
          </p:cNvPr>
          <p:cNvSpPr txBox="1"/>
          <p:nvPr/>
        </p:nvSpPr>
        <p:spPr>
          <a:xfrm>
            <a:off x="692977" y="1387428"/>
            <a:ext cx="3968559" cy="203538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0" rIns="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200" b="1" dirty="0"/>
              <a:t>WHO Guidelines on Technology Transfer in Pharmaceutical Manufacturing</a:t>
            </a:r>
          </a:p>
          <a:p>
            <a:pPr algn="ctr">
              <a:spcBef>
                <a:spcPts val="600"/>
              </a:spcBef>
            </a:pPr>
            <a:r>
              <a:rPr lang="en-US" sz="1600" dirty="0"/>
              <a:t>WHO Technical Report Series No. 1044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A18A7-610C-175E-A088-DFA67EC0D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28" y="3422812"/>
            <a:ext cx="1638718" cy="2458077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01FB99-AD42-7666-14A0-7434EA71F2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9"/>
          <a:stretch/>
        </p:blipFill>
        <p:spPr>
          <a:xfrm>
            <a:off x="6717066" y="2996952"/>
            <a:ext cx="3987446" cy="2452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2498B8-46E6-E699-7DA0-D6266FB0D7A3}"/>
              </a:ext>
            </a:extLst>
          </p:cNvPr>
          <p:cNvSpPr txBox="1"/>
          <p:nvPr/>
        </p:nvSpPr>
        <p:spPr>
          <a:xfrm>
            <a:off x="7032104" y="5448972"/>
            <a:ext cx="35392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Technology transfer meeting in Gaborone opened by </a:t>
            </a:r>
            <a:r>
              <a:rPr lang="en-US" sz="1100" i="1" dirty="0" err="1"/>
              <a:t>Honourable</a:t>
            </a:r>
            <a:r>
              <a:rPr lang="en-US" sz="1100" i="1" dirty="0"/>
              <a:t> Dr Edwin </a:t>
            </a:r>
            <a:r>
              <a:rPr lang="en-US" sz="1100" i="1" dirty="0" err="1"/>
              <a:t>Dikoloti</a:t>
            </a:r>
            <a:r>
              <a:rPr lang="en-US" sz="1100" i="1" dirty="0"/>
              <a:t>, Minister of Health of </a:t>
            </a:r>
            <a:r>
              <a:rPr lang="en-US" sz="1100" i="1" dirty="0" err="1"/>
              <a:t>Bostwana</a:t>
            </a:r>
            <a:r>
              <a:rPr lang="en-US" sz="1100" i="1" dirty="0"/>
              <a:t> (seated, center)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69E4B7B-7ECF-ADD0-933F-E9A4F0B91222}"/>
              </a:ext>
            </a:extLst>
          </p:cNvPr>
          <p:cNvSpPr txBox="1">
            <a:spLocks/>
          </p:cNvSpPr>
          <p:nvPr/>
        </p:nvSpPr>
        <p:spPr>
          <a:xfrm>
            <a:off x="5334145" y="1568902"/>
            <a:ext cx="6029335" cy="2055495"/>
          </a:xfrm>
        </p:spPr>
        <p:txBody>
          <a:bodyPr lIns="0" r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2400" b="0" i="0" kern="1200" baseline="0" smtClean="0">
                <a:solidFill>
                  <a:schemeClr val="bg1">
                    <a:lumMod val="50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</a:rPr>
              <a:t>Technology transfer meeting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err="1">
                <a:solidFill>
                  <a:schemeClr val="tx1"/>
                </a:solidFill>
              </a:rPr>
              <a:t>Gabarone</a:t>
            </a:r>
            <a:r>
              <a:rPr lang="en-US" sz="2000" dirty="0">
                <a:solidFill>
                  <a:schemeClr val="tx1"/>
                </a:solidFill>
              </a:rPr>
              <a:t> convened African manufacturers &amp; regulators, regional bodies, DFIs, academia, UN agencies &amp; partners to co-create solutions to bottlenecks in transferring technologies into Africa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7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653A-C71A-EC09-39D0-1BD9FB06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996768" cy="960019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rgbClr val="0072BB"/>
                </a:solidFill>
              </a:rPr>
              <a:t>Private sector engagements in local production to foster technology transfers and partnerships</a:t>
            </a:r>
          </a:p>
        </p:txBody>
      </p:sp>
      <p:pic>
        <p:nvPicPr>
          <p:cNvPr id="6" name="Picture 5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2C2E7B03-C899-8263-1D20-2F430BE2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39" y="3515916"/>
            <a:ext cx="2039837" cy="1774658"/>
          </a:xfrm>
          <a:prstGeom prst="rect">
            <a:avLst/>
          </a:prstGeom>
        </p:spPr>
      </p:pic>
      <p:pic>
        <p:nvPicPr>
          <p:cNvPr id="8" name="Picture 7" descr="A person in a suit standing at a podium&#10;&#10;Description automatically generated">
            <a:extLst>
              <a:ext uri="{FF2B5EF4-FFF2-40B4-BE49-F238E27FC236}">
                <a16:creationId xmlns:a16="http://schemas.microsoft.com/office/drawing/2014/main" id="{009FF5D3-A41F-A65D-57AA-8CFD09CB9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61" y="3515916"/>
            <a:ext cx="1819024" cy="1774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C9487C-A5A8-786A-FE12-84DFDA4A2685}"/>
              </a:ext>
            </a:extLst>
          </p:cNvPr>
          <p:cNvSpPr txBox="1"/>
          <p:nvPr/>
        </p:nvSpPr>
        <p:spPr>
          <a:xfrm>
            <a:off x="879484" y="5309213"/>
            <a:ext cx="4527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Private sector engagement forum in Nairobi opened by H.E. Susan </a:t>
            </a:r>
            <a:r>
              <a:rPr lang="en-US" sz="1100" i="1" dirty="0" err="1"/>
              <a:t>Nakhumicha</a:t>
            </a:r>
            <a:r>
              <a:rPr lang="en-US" sz="1100" i="1" dirty="0"/>
              <a:t> </a:t>
            </a:r>
            <a:r>
              <a:rPr lang="en-US" sz="1100" i="1" dirty="0" err="1"/>
              <a:t>Wafula</a:t>
            </a:r>
            <a:r>
              <a:rPr lang="en-US" sz="1100" i="1" dirty="0"/>
              <a:t>, Cabinet Secretary for the</a:t>
            </a:r>
          </a:p>
          <a:p>
            <a:pPr algn="ctr"/>
            <a:r>
              <a:rPr lang="en-US" sz="1100" i="1" dirty="0"/>
              <a:t>Ministry of Health of Kenya (left) and Dr Jean Kaseya, Director General, Africa CDC (right)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59BCE-FD06-F29A-9F9C-CD264BED6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6419088"/>
            <a:ext cx="4462659" cy="329213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F5AF280-788C-A7DE-1522-71B8BFCFBFDE}"/>
              </a:ext>
            </a:extLst>
          </p:cNvPr>
          <p:cNvSpPr txBox="1">
            <a:spLocks/>
          </p:cNvSpPr>
          <p:nvPr/>
        </p:nvSpPr>
        <p:spPr>
          <a:xfrm>
            <a:off x="895595" y="1500133"/>
            <a:ext cx="5231476" cy="2160240"/>
          </a:xfrm>
        </p:spPr>
        <p:txBody>
          <a:bodyPr lIns="0" r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2400" b="0" i="0" kern="1200" baseline="0" smtClean="0">
                <a:solidFill>
                  <a:schemeClr val="bg1">
                    <a:lumMod val="50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Private sector engagement forum in Nairobi provided a timely platform to foster partnerships and collective actions for sustainable local production in Africa among the 170+ African &amp; international manufacturers, DFIs and other partners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E91454B6-A7A3-5471-FD37-893700998305}"/>
              </a:ext>
            </a:extLst>
          </p:cNvPr>
          <p:cNvSpPr txBox="1">
            <a:spLocks/>
          </p:cNvSpPr>
          <p:nvPr/>
        </p:nvSpPr>
        <p:spPr>
          <a:xfrm>
            <a:off x="6384032" y="4627047"/>
            <a:ext cx="5616624" cy="1527457"/>
          </a:xfrm>
        </p:spPr>
        <p:txBody>
          <a:bodyPr lIns="0" r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2400" b="0" i="0" kern="1200" baseline="0" smtClean="0">
                <a:solidFill>
                  <a:schemeClr val="bg1">
                    <a:lumMod val="50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Collaborations with IFC, </a:t>
            </a:r>
            <a:r>
              <a:rPr lang="en-US" sz="2000" dirty="0" err="1">
                <a:solidFill>
                  <a:schemeClr val="tx1"/>
                </a:solidFill>
              </a:rPr>
              <a:t>Unitaid</a:t>
            </a:r>
            <a:r>
              <a:rPr lang="en-US" sz="2000" dirty="0">
                <a:solidFill>
                  <a:schemeClr val="tx1"/>
                </a:solidFill>
              </a:rPr>
              <a:t> &amp; partners for engagements with private sector on innovative financing mechanisms for strengthening local production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90DF4A-81BD-313A-E8A6-C55B223B739C}"/>
              </a:ext>
            </a:extLst>
          </p:cNvPr>
          <p:cNvSpPr txBox="1"/>
          <p:nvPr/>
        </p:nvSpPr>
        <p:spPr>
          <a:xfrm>
            <a:off x="6296258" y="3453572"/>
            <a:ext cx="2132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Roundtables co-organized with IFC, </a:t>
            </a:r>
            <a:r>
              <a:rPr lang="en-US" sz="1100" i="1" dirty="0" err="1"/>
              <a:t>Unitaid</a:t>
            </a:r>
            <a:r>
              <a:rPr lang="en-US" sz="1100" i="1" dirty="0"/>
              <a:t> &amp; partners during World Bank Group Spring Meetings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295B7-6B73-7189-C7B3-15E1C92BC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406" y="2689194"/>
            <a:ext cx="3125696" cy="1774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B57E20-CDA7-0666-1064-7C7833DCAF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80"/>
          <a:stretch/>
        </p:blipFill>
        <p:spPr>
          <a:xfrm>
            <a:off x="6384032" y="1496400"/>
            <a:ext cx="2666562" cy="17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4D10-3A38-45B6-9D9D-9691965D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247312" cy="1004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2BB"/>
                </a:solidFill>
              </a:rPr>
              <a:t>Countries gaining skills to ensure sustainable local production and technology transfer of quality health products</a:t>
            </a:r>
          </a:p>
        </p:txBody>
      </p:sp>
      <p:graphicFrame>
        <p:nvGraphicFramePr>
          <p:cNvPr id="120" name="Chart 119">
            <a:extLst>
              <a:ext uri="{FF2B5EF4-FFF2-40B4-BE49-F238E27FC236}">
                <a16:creationId xmlns:a16="http://schemas.microsoft.com/office/drawing/2014/main" id="{B979AE46-4F01-4DA0-B3E8-5617B6EB5A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121796"/>
              </p:ext>
            </p:extLst>
          </p:nvPr>
        </p:nvGraphicFramePr>
        <p:xfrm>
          <a:off x="6219787" y="1395934"/>
          <a:ext cx="4765890" cy="3725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7" name="Footer Placeholder 3">
            <a:extLst>
              <a:ext uri="{FF2B5EF4-FFF2-40B4-BE49-F238E27FC236}">
                <a16:creationId xmlns:a16="http://schemas.microsoft.com/office/drawing/2014/main" id="{A9091145-ABE6-4FD0-8AA2-E0387D42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056" y="5093937"/>
            <a:ext cx="5212678" cy="793588"/>
          </a:xfrm>
        </p:spPr>
        <p:txBody>
          <a:bodyPr/>
          <a:lstStyle/>
          <a:p>
            <a:pPr algn="l"/>
            <a:r>
              <a:rPr lang="en-US" sz="1100" b="0" dirty="0"/>
              <a:t>AFR: African Region		   AMR: Region of the Americas</a:t>
            </a:r>
          </a:p>
          <a:p>
            <a:pPr algn="l"/>
            <a:r>
              <a:rPr lang="en-US" sz="1100" b="0" dirty="0"/>
              <a:t>EMR: Eastern Mediterranean Region	   EUR: European Region</a:t>
            </a:r>
          </a:p>
          <a:p>
            <a:pPr algn="l"/>
            <a:r>
              <a:rPr lang="en-US" sz="1100" b="0" dirty="0"/>
              <a:t>PAHO: Pan-American Health Organization      SEAR: South-East Asia Region     </a:t>
            </a:r>
          </a:p>
          <a:p>
            <a:pPr algn="l"/>
            <a:r>
              <a:rPr lang="en-US" sz="1100" b="0" dirty="0"/>
              <a:t>WPR: Western Pacific Region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11571-2D34-E4C5-AD80-45C6E863DD2A}"/>
              </a:ext>
            </a:extLst>
          </p:cNvPr>
          <p:cNvSpPr txBox="1">
            <a:spLocks/>
          </p:cNvSpPr>
          <p:nvPr/>
        </p:nvSpPr>
        <p:spPr>
          <a:xfrm>
            <a:off x="6672064" y="5961297"/>
            <a:ext cx="2391103" cy="1972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i="1" dirty="0"/>
              <a:t>The chart is for pictorial purposes only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ADAF2-59CC-72F3-6C8E-6D00BF32AD3E}"/>
              </a:ext>
            </a:extLst>
          </p:cNvPr>
          <p:cNvSpPr txBox="1"/>
          <p:nvPr/>
        </p:nvSpPr>
        <p:spPr>
          <a:xfrm>
            <a:off x="10538128" y="2501899"/>
            <a:ext cx="1360720" cy="956884"/>
          </a:xfrm>
          <a:prstGeom prst="rect">
            <a:avLst/>
          </a:prstGeom>
          <a:noFill/>
        </p:spPr>
        <p:txBody>
          <a:bodyPr wrap="square" lIns="0" tIns="0" rIns="0" bIns="91440" rtlCol="0">
            <a:noAutofit/>
          </a:bodyPr>
          <a:lstStyle/>
          <a:p>
            <a:pPr algn="ctr"/>
            <a:r>
              <a:rPr lang="en-US" sz="1600" b="1" dirty="0"/>
              <a:t>~33-40% (avg) from African region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D491F9-9067-1835-C25C-D5DE6B33A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3059817"/>
            <a:ext cx="5633886" cy="336812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Since 2020, </a:t>
            </a:r>
            <a:r>
              <a:rPr lang="en-US" sz="2200" dirty="0">
                <a:solidFill>
                  <a:srgbClr val="0070C0"/>
                </a:solidFill>
              </a:rPr>
              <a:t>thousands of professionals </a:t>
            </a:r>
            <a:r>
              <a:rPr lang="en-US" sz="2200" dirty="0">
                <a:solidFill>
                  <a:schemeClr val="tx1"/>
                </a:solidFill>
              </a:rPr>
              <a:t>were successfully trained to achieve quality and sustainable local production and technology transfer (e.g.):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Annual Virtual cGMP Training Marathon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Annual Week of Quality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Ecosystem strengthening workshops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Regional workshops for vaccine production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Other didactic and hands-on training 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2169C0F-26DD-5847-7BB0-8D9A4999661C}"/>
              </a:ext>
            </a:extLst>
          </p:cNvPr>
          <p:cNvSpPr txBox="1">
            <a:spLocks/>
          </p:cNvSpPr>
          <p:nvPr/>
        </p:nvSpPr>
        <p:spPr>
          <a:xfrm>
            <a:off x="405338" y="1512129"/>
            <a:ext cx="5802509" cy="15176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solidFill>
                  <a:srgbClr val="0070C0"/>
                </a:solidFill>
              </a:rPr>
              <a:t>Comprehensive range of training programmes </a:t>
            </a:r>
            <a:r>
              <a:rPr lang="en-US" sz="2200" dirty="0">
                <a:solidFill>
                  <a:schemeClr val="tx1"/>
                </a:solidFill>
              </a:rPr>
              <a:t>are addressing the demand for skills training to build </a:t>
            </a:r>
            <a:r>
              <a:rPr lang="en-US" sz="2200" dirty="0">
                <a:solidFill>
                  <a:srgbClr val="0070C0"/>
                </a:solidFill>
              </a:rPr>
              <a:t>conducive ecosystems</a:t>
            </a:r>
            <a:r>
              <a:rPr lang="en-US" sz="2200" dirty="0">
                <a:solidFill>
                  <a:schemeClr val="tx1"/>
                </a:solidFill>
              </a:rPr>
              <a:t>, achieve </a:t>
            </a:r>
            <a:r>
              <a:rPr lang="en-US" sz="2200" dirty="0">
                <a:solidFill>
                  <a:srgbClr val="0070C0"/>
                </a:solidFill>
              </a:rPr>
              <a:t>sustainability</a:t>
            </a:r>
            <a:r>
              <a:rPr lang="en-US" sz="2200" dirty="0">
                <a:solidFill>
                  <a:schemeClr val="tx1"/>
                </a:solidFill>
              </a:rPr>
              <a:t> and ensure </a:t>
            </a:r>
            <a:r>
              <a:rPr lang="en-US" sz="2200" dirty="0">
                <a:solidFill>
                  <a:srgbClr val="0070C0"/>
                </a:solidFill>
              </a:rPr>
              <a:t>quality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F527D-E1C6-9C49-D90D-FACF0133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8" y="6419088"/>
            <a:ext cx="446265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B2CA-DC94-D48D-DE08-F74ED4AA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11277598" cy="1004888"/>
          </a:xfrm>
        </p:spPr>
        <p:txBody>
          <a:bodyPr/>
          <a:lstStyle/>
          <a:p>
            <a:r>
              <a:rPr lang="en-US" dirty="0">
                <a:solidFill>
                  <a:srgbClr val="0072BB"/>
                </a:solidFill>
              </a:rPr>
              <a:t>PQ/EUL-related specialized technical assistance (STA) speeds up attainment of WHO PQ/EUL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0386F0B-43C0-E34F-65CF-F0C63DD6DF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197649"/>
              </p:ext>
            </p:extLst>
          </p:nvPr>
        </p:nvGraphicFramePr>
        <p:xfrm>
          <a:off x="0" y="1457527"/>
          <a:ext cx="6852796" cy="441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5F6985-9A5C-A839-0014-1735A2BC6316}"/>
              </a:ext>
            </a:extLst>
          </p:cNvPr>
          <p:cNvSpPr txBox="1"/>
          <p:nvPr/>
        </p:nvSpPr>
        <p:spPr>
          <a:xfrm>
            <a:off x="6528048" y="1462088"/>
            <a:ext cx="5400599" cy="47783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Manufacturers gain access to international, donor-funded procurement tenders and other procurement markets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STA is tailored, but it can include (e.g.):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Mock inspections, GMP gap assessments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Dossier gap assessments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Quality issues (e.g. specifications, quality control)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Since 2020, </a:t>
            </a:r>
            <a:r>
              <a:rPr lang="en-US" sz="2000" b="1" dirty="0">
                <a:solidFill>
                  <a:srgbClr val="F16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000" dirty="0"/>
              <a:t> manufacturers of medicines, vaccines &amp; IVDs are currently receiving STA for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b="1" dirty="0">
                <a:solidFill>
                  <a:srgbClr val="F16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2000" dirty="0">
                <a:latin typeface="Bahnschrift SemiBold" panose="020B0502040204020203" pitchFamily="34" charset="0"/>
              </a:rPr>
              <a:t> </a:t>
            </a:r>
            <a:r>
              <a:rPr lang="en-US" sz="2000" dirty="0"/>
              <a:t>products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A966425-87FE-FCEF-FAF7-F41E971E3E4D}"/>
              </a:ext>
            </a:extLst>
          </p:cNvPr>
          <p:cNvSpPr txBox="1">
            <a:spLocks/>
          </p:cNvSpPr>
          <p:nvPr/>
        </p:nvSpPr>
        <p:spPr>
          <a:xfrm>
            <a:off x="388817" y="5927823"/>
            <a:ext cx="4555055" cy="23748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/>
              <a:t>IVD: in-vitro diagnostics 	MED: medicine	VAX: vaccine</a:t>
            </a:r>
          </a:p>
          <a:p>
            <a:pPr algn="l"/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A6A10-A2FD-1524-59CE-82D891ECD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8" y="6419088"/>
            <a:ext cx="446265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42021"/>
      </p:ext>
    </p:extLst>
  </p:cSld>
  <p:clrMapOvr>
    <a:masterClrMapping/>
  </p:clrMapOvr>
</p:sld>
</file>

<file path=ppt/theme/theme1.xml><?xml version="1.0" encoding="utf-8"?>
<a:theme xmlns:a="http://schemas.openxmlformats.org/drawingml/2006/main" name="WHO PQ Metting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8DD2"/>
      </a:accent1>
      <a:accent2>
        <a:srgbClr val="2C4B93"/>
      </a:accent2>
      <a:accent3>
        <a:srgbClr val="90C244"/>
      </a:accent3>
      <a:accent4>
        <a:srgbClr val="049885"/>
      </a:accent4>
      <a:accent5>
        <a:srgbClr val="6BB9E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BBF2B39037C4C9A5C54B881C05EA2" ma:contentTypeVersion="18" ma:contentTypeDescription="Create a new document." ma:contentTypeScope="" ma:versionID="8f821dd96e482bd9e36e8077e907a040">
  <xsd:schema xmlns:xsd="http://www.w3.org/2001/XMLSchema" xmlns:xs="http://www.w3.org/2001/XMLSchema" xmlns:p="http://schemas.microsoft.com/office/2006/metadata/properties" xmlns:ns2="579ceb87-92e2-4902-8f71-ce7a5d73a5ad" xmlns:ns3="ae86ce9e-126b-44a2-b9b0-81ed7a51d24e" targetNamespace="http://schemas.microsoft.com/office/2006/metadata/properties" ma:root="true" ma:fieldsID="f19d0c9c488114b6c2bdf06489a0d8d4" ns2:_="" ns3:_="">
    <xsd:import namespace="579ceb87-92e2-4902-8f71-ce7a5d73a5ad"/>
    <xsd:import namespace="ae86ce9e-126b-44a2-b9b0-81ed7a51d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ceb87-92e2-4902-8f71-ce7a5d73a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6ce9e-126b-44a2-b9b0-81ed7a51d24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aac6822-0df5-4718-80a7-1a63c9f6f621}" ma:internalName="TaxCatchAll" ma:showField="CatchAllData" ma:web="ae86ce9e-126b-44a2-b9b0-81ed7a51d2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86ce9e-126b-44a2-b9b0-81ed7a51d24e" xsi:nil="true"/>
    <lcf76f155ced4ddcb4097134ff3c332f xmlns="579ceb87-92e2-4902-8f71-ce7a5d73a5a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87F56C-733F-4723-B89A-025B7D779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ceb87-92e2-4902-8f71-ce7a5d73a5ad"/>
    <ds:schemaRef ds:uri="ae86ce9e-126b-44a2-b9b0-81ed7a51d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70AF89-F12C-408B-A071-BD3667AA9DB7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579ceb87-92e2-4902-8f71-ce7a5d73a5ad"/>
    <ds:schemaRef ds:uri="http://purl.org/dc/elements/1.1/"/>
    <ds:schemaRef ds:uri="http://www.w3.org/XML/1998/namespace"/>
    <ds:schemaRef ds:uri="http://schemas.openxmlformats.org/package/2006/metadata/core-properties"/>
    <ds:schemaRef ds:uri="ae86ce9e-126b-44a2-b9b0-81ed7a51d24e"/>
  </ds:schemaRefs>
</ds:datastoreItem>
</file>

<file path=customXml/itemProps3.xml><?xml version="1.0" encoding="utf-8"?>
<ds:datastoreItem xmlns:ds="http://schemas.openxmlformats.org/officeDocument/2006/customXml" ds:itemID="{574F3911-CD63-40AD-92C0-FA4B271D38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3270</TotalTime>
  <Words>1077</Words>
  <Application>Microsoft Office PowerPoint</Application>
  <PresentationFormat>Widescreen</PresentationFormat>
  <Paragraphs>103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Bahnschrift SemiBold</vt:lpstr>
      <vt:lpstr>Calibri</vt:lpstr>
      <vt:lpstr>Helvetica</vt:lpstr>
      <vt:lpstr>Lucida Grande</vt:lpstr>
      <vt:lpstr>WHO PQ Metting Theme</vt:lpstr>
      <vt:lpstr>PowerPoint Presentation</vt:lpstr>
      <vt:lpstr>LPA Unit’s Mandate </vt:lpstr>
      <vt:lpstr>World Local Production Forum fosters global coordination &amp; galvanizes collective action to strengthen local production</vt:lpstr>
      <vt:lpstr>WHO Biomanufacturing Workforce Training Initiative addresses the global need for training</vt:lpstr>
      <vt:lpstr>Ecosystem assessments are critical for sustainability of local production and technology transfer </vt:lpstr>
      <vt:lpstr>Facilitating technology transfer and absorption</vt:lpstr>
      <vt:lpstr>Private sector engagements in local production to foster technology transfers and partnerships</vt:lpstr>
      <vt:lpstr>Countries gaining skills to ensure sustainable local production and technology transfer of quality health products</vt:lpstr>
      <vt:lpstr>PQ/EUL-related specialized technical assistance (STA) speeds up attainment of WHO PQ/EUL</vt:lpstr>
      <vt:lpstr>Thank you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FELICIA BECHET</dc:creator>
  <cp:lastModifiedBy>WHO Local Production and Assistance Unit</cp:lastModifiedBy>
  <cp:revision>133</cp:revision>
  <dcterms:created xsi:type="dcterms:W3CDTF">2014-08-27T09:52:25Z</dcterms:created>
  <dcterms:modified xsi:type="dcterms:W3CDTF">2024-11-29T15:26:08Z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0x010100564BBF2B39037C4C9A5C54B881C05EA2</vt:lpwstr>
  </property>
</Properties>
</file>