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20"/>
  </p:notesMasterIdLst>
  <p:sldIdLst>
    <p:sldId id="284" r:id="rId5"/>
    <p:sldId id="266" r:id="rId6"/>
    <p:sldId id="265" r:id="rId7"/>
    <p:sldId id="285" r:id="rId8"/>
    <p:sldId id="267" r:id="rId9"/>
    <p:sldId id="276" r:id="rId10"/>
    <p:sldId id="279" r:id="rId11"/>
    <p:sldId id="277" r:id="rId12"/>
    <p:sldId id="278" r:id="rId13"/>
    <p:sldId id="287" r:id="rId14"/>
    <p:sldId id="286" r:id="rId15"/>
    <p:sldId id="283" r:id="rId16"/>
    <p:sldId id="280" r:id="rId17"/>
    <p:sldId id="281" r:id="rId18"/>
    <p:sldId id="282"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10C2089-3153-A641-9648-2307CCFE1982}">
          <p14:sldIdLst>
            <p14:sldId id="284"/>
            <p14:sldId id="266"/>
            <p14:sldId id="265"/>
            <p14:sldId id="285"/>
            <p14:sldId id="267"/>
            <p14:sldId id="276"/>
            <p14:sldId id="279"/>
            <p14:sldId id="277"/>
            <p14:sldId id="278"/>
            <p14:sldId id="287"/>
            <p14:sldId id="286"/>
            <p14:sldId id="283"/>
            <p14:sldId id="280"/>
            <p14:sldId id="281"/>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B"/>
    <a:srgbClr val="0BBBEF"/>
    <a:srgbClr val="AFCB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01" autoAdjust="0"/>
    <p:restoredTop sz="94129" autoAdjust="0"/>
  </p:normalViewPr>
  <p:slideViewPr>
    <p:cSldViewPr>
      <p:cViewPr varScale="1">
        <p:scale>
          <a:sx n="70" d="100"/>
          <a:sy n="70" d="100"/>
        </p:scale>
        <p:origin x="60"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SONDA, Mario Mwape Joseph" userId="6a7d6add-5b50-4f87-b8db-13d7853c4187" providerId="ADAL" clId="{B3671A1E-3084-4378-8342-2B34E62450A8}"/>
    <pc:docChg chg="custSel addSld delSld modSld modSection">
      <pc:chgData name="MUSONDA, Mario Mwape Joseph" userId="6a7d6add-5b50-4f87-b8db-13d7853c4187" providerId="ADAL" clId="{B3671A1E-3084-4378-8342-2B34E62450A8}" dt="2024-12-02T08:52:17.673" v="19" actId="47"/>
      <pc:docMkLst>
        <pc:docMk/>
      </pc:docMkLst>
      <pc:sldChg chg="addSp delSp modSp new mod">
        <pc:chgData name="MUSONDA, Mario Mwape Joseph" userId="6a7d6add-5b50-4f87-b8db-13d7853c4187" providerId="ADAL" clId="{B3671A1E-3084-4378-8342-2B34E62450A8}" dt="2024-12-02T08:52:12.059" v="17" actId="1076"/>
        <pc:sldMkLst>
          <pc:docMk/>
          <pc:sldMk cId="4189164210" sldId="287"/>
        </pc:sldMkLst>
        <pc:spChg chg="del">
          <ac:chgData name="MUSONDA, Mario Mwape Joseph" userId="6a7d6add-5b50-4f87-b8db-13d7853c4187" providerId="ADAL" clId="{B3671A1E-3084-4378-8342-2B34E62450A8}" dt="2024-12-02T08:50:27.276" v="2" actId="478"/>
          <ac:spMkLst>
            <pc:docMk/>
            <pc:sldMk cId="4189164210" sldId="287"/>
            <ac:spMk id="2" creationId="{5A618735-4CF3-B5FB-BF95-4094445F2197}"/>
          </ac:spMkLst>
        </pc:spChg>
        <pc:spChg chg="del">
          <ac:chgData name="MUSONDA, Mario Mwape Joseph" userId="6a7d6add-5b50-4f87-b8db-13d7853c4187" providerId="ADAL" clId="{B3671A1E-3084-4378-8342-2B34E62450A8}" dt="2024-12-02T08:50:23.549" v="1" actId="478"/>
          <ac:spMkLst>
            <pc:docMk/>
            <pc:sldMk cId="4189164210" sldId="287"/>
            <ac:spMk id="3" creationId="{5396CD81-4D02-FCC9-D72B-8480E49DC983}"/>
          </ac:spMkLst>
        </pc:spChg>
        <pc:picChg chg="add mod modCrop">
          <ac:chgData name="MUSONDA, Mario Mwape Joseph" userId="6a7d6add-5b50-4f87-b8db-13d7853c4187" providerId="ADAL" clId="{B3671A1E-3084-4378-8342-2B34E62450A8}" dt="2024-12-02T08:52:09.423" v="16" actId="1076"/>
          <ac:picMkLst>
            <pc:docMk/>
            <pc:sldMk cId="4189164210" sldId="287"/>
            <ac:picMk id="7" creationId="{F94590F4-2D9D-7580-0348-F94AFE2FD4B6}"/>
          </ac:picMkLst>
        </pc:picChg>
        <pc:picChg chg="add mod modCrop">
          <ac:chgData name="MUSONDA, Mario Mwape Joseph" userId="6a7d6add-5b50-4f87-b8db-13d7853c4187" providerId="ADAL" clId="{B3671A1E-3084-4378-8342-2B34E62450A8}" dt="2024-12-02T08:52:12.059" v="17" actId="1076"/>
          <ac:picMkLst>
            <pc:docMk/>
            <pc:sldMk cId="4189164210" sldId="287"/>
            <ac:picMk id="9" creationId="{F4FBBC77-086A-386F-8476-BE72069657BE}"/>
          </ac:picMkLst>
        </pc:picChg>
      </pc:sldChg>
      <pc:sldChg chg="new del">
        <pc:chgData name="MUSONDA, Mario Mwape Joseph" userId="6a7d6add-5b50-4f87-b8db-13d7853c4187" providerId="ADAL" clId="{B3671A1E-3084-4378-8342-2B34E62450A8}" dt="2024-12-02T08:52:17.673" v="19" actId="47"/>
        <pc:sldMkLst>
          <pc:docMk/>
          <pc:sldMk cId="3469470491" sldId="288"/>
        </pc:sldMkLst>
      </pc:sldChg>
      <pc:sldChg chg="delSp new del mod">
        <pc:chgData name="MUSONDA, Mario Mwape Joseph" userId="6a7d6add-5b50-4f87-b8db-13d7853c4187" providerId="ADAL" clId="{B3671A1E-3084-4378-8342-2B34E62450A8}" dt="2024-12-02T08:52:15.392" v="18" actId="47"/>
        <pc:sldMkLst>
          <pc:docMk/>
          <pc:sldMk cId="3647088380" sldId="289"/>
        </pc:sldMkLst>
        <pc:spChg chg="del">
          <ac:chgData name="MUSONDA, Mario Mwape Joseph" userId="6a7d6add-5b50-4f87-b8db-13d7853c4187" providerId="ADAL" clId="{B3671A1E-3084-4378-8342-2B34E62450A8}" dt="2024-12-02T08:51:01.831" v="9" actId="478"/>
          <ac:spMkLst>
            <pc:docMk/>
            <pc:sldMk cId="3647088380" sldId="289"/>
            <ac:spMk id="2" creationId="{970EDF87-CBBA-077D-E93A-673A839EBC4D}"/>
          </ac:spMkLst>
        </pc:spChg>
        <pc:spChg chg="del">
          <ac:chgData name="MUSONDA, Mario Mwape Joseph" userId="6a7d6add-5b50-4f87-b8db-13d7853c4187" providerId="ADAL" clId="{B3671A1E-3084-4378-8342-2B34E62450A8}" dt="2024-12-02T08:50:57.858" v="8" actId="478"/>
          <ac:spMkLst>
            <pc:docMk/>
            <pc:sldMk cId="3647088380" sldId="289"/>
            <ac:spMk id="3" creationId="{AAB01256-51C9-D8B9-8256-9D51ED5106EF}"/>
          </ac:spMkLst>
        </pc:spChg>
      </pc:sldChg>
    </pc:docChg>
  </pc:docChgLst>
  <pc:docChgLst>
    <pc:chgData name="LOPES, Angela Maria" userId="63270fea-1995-4628-885c-d8927e38ccab" providerId="ADAL" clId="{011BDCAF-0865-4A55-AD36-FED530C40153}"/>
    <pc:docChg chg="custSel modSld">
      <pc:chgData name="LOPES, Angela Maria" userId="63270fea-1995-4628-885c-d8927e38ccab" providerId="ADAL" clId="{011BDCAF-0865-4A55-AD36-FED530C40153}" dt="2024-11-29T13:42:16.658" v="24" actId="1076"/>
      <pc:docMkLst>
        <pc:docMk/>
      </pc:docMkLst>
      <pc:sldChg chg="addSp delSp modSp mod">
        <pc:chgData name="LOPES, Angela Maria" userId="63270fea-1995-4628-885c-d8927e38ccab" providerId="ADAL" clId="{011BDCAF-0865-4A55-AD36-FED530C40153}" dt="2024-11-29T13:42:16.658" v="24" actId="1076"/>
        <pc:sldMkLst>
          <pc:docMk/>
          <pc:sldMk cId="3702411057" sldId="277"/>
        </pc:sldMkLst>
        <pc:picChg chg="add mod">
          <ac:chgData name="LOPES, Angela Maria" userId="63270fea-1995-4628-885c-d8927e38ccab" providerId="ADAL" clId="{011BDCAF-0865-4A55-AD36-FED530C40153}" dt="2024-11-29T13:39:26.434" v="8" actId="14100"/>
          <ac:picMkLst>
            <pc:docMk/>
            <pc:sldMk cId="3702411057" sldId="277"/>
            <ac:picMk id="6" creationId="{DC471FEA-8E94-47C7-1440-8F81EF7DC4C1}"/>
          </ac:picMkLst>
        </pc:picChg>
        <pc:picChg chg="del">
          <ac:chgData name="LOPES, Angela Maria" userId="63270fea-1995-4628-885c-d8927e38ccab" providerId="ADAL" clId="{011BDCAF-0865-4A55-AD36-FED530C40153}" dt="2024-11-29T13:38:44.086" v="0" actId="478"/>
          <ac:picMkLst>
            <pc:docMk/>
            <pc:sldMk cId="3702411057" sldId="277"/>
            <ac:picMk id="7" creationId="{75C73028-8682-C7CA-79ED-66DB71214B9C}"/>
          </ac:picMkLst>
        </pc:picChg>
        <pc:picChg chg="add mod">
          <ac:chgData name="LOPES, Angela Maria" userId="63270fea-1995-4628-885c-d8927e38ccab" providerId="ADAL" clId="{011BDCAF-0865-4A55-AD36-FED530C40153}" dt="2024-11-29T13:39:23.189" v="7" actId="1076"/>
          <ac:picMkLst>
            <pc:docMk/>
            <pc:sldMk cId="3702411057" sldId="277"/>
            <ac:picMk id="8" creationId="{031ECFF8-B86E-244A-5A59-D7D4EC2E6160}"/>
          </ac:picMkLst>
        </pc:picChg>
        <pc:picChg chg="add mod">
          <ac:chgData name="LOPES, Angela Maria" userId="63270fea-1995-4628-885c-d8927e38ccab" providerId="ADAL" clId="{011BDCAF-0865-4A55-AD36-FED530C40153}" dt="2024-11-29T13:42:16.658" v="24" actId="1076"/>
          <ac:picMkLst>
            <pc:docMk/>
            <pc:sldMk cId="3702411057" sldId="277"/>
            <ac:picMk id="12" creationId="{CF159F50-D106-99E7-534C-808A49E722BC}"/>
          </ac:picMkLst>
        </pc:picChg>
      </pc:sldChg>
      <pc:sldChg chg="addSp modSp mod">
        <pc:chgData name="LOPES, Angela Maria" userId="63270fea-1995-4628-885c-d8927e38ccab" providerId="ADAL" clId="{011BDCAF-0865-4A55-AD36-FED530C40153}" dt="2024-11-29T13:40:32.353" v="18" actId="14100"/>
        <pc:sldMkLst>
          <pc:docMk/>
          <pc:sldMk cId="4145966213" sldId="281"/>
        </pc:sldMkLst>
        <pc:picChg chg="add mod">
          <ac:chgData name="LOPES, Angela Maria" userId="63270fea-1995-4628-885c-d8927e38ccab" providerId="ADAL" clId="{011BDCAF-0865-4A55-AD36-FED530C40153}" dt="2024-11-29T13:40:32.353" v="18" actId="14100"/>
          <ac:picMkLst>
            <pc:docMk/>
            <pc:sldMk cId="4145966213" sldId="281"/>
            <ac:picMk id="6" creationId="{06F16F24-97B3-AB99-99F6-681AE625F77D}"/>
          </ac:picMkLst>
        </pc:picChg>
      </pc:sldChg>
      <pc:sldChg chg="addSp modSp mod">
        <pc:chgData name="LOPES, Angela Maria" userId="63270fea-1995-4628-885c-d8927e38ccab" providerId="ADAL" clId="{011BDCAF-0865-4A55-AD36-FED530C40153}" dt="2024-11-29T13:41:06.900" v="22" actId="1076"/>
        <pc:sldMkLst>
          <pc:docMk/>
          <pc:sldMk cId="3414592872" sldId="282"/>
        </pc:sldMkLst>
        <pc:picChg chg="add mod">
          <ac:chgData name="LOPES, Angela Maria" userId="63270fea-1995-4628-885c-d8927e38ccab" providerId="ADAL" clId="{011BDCAF-0865-4A55-AD36-FED530C40153}" dt="2024-11-29T13:41:06.900" v="22" actId="1076"/>
          <ac:picMkLst>
            <pc:docMk/>
            <pc:sldMk cId="3414592872" sldId="282"/>
            <ac:picMk id="2" creationId="{B6A70350-7C02-E3BE-A008-118E36802B9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5AB7E4-9C91-45A6-B74D-0BFDE3FC5949}" type="datetimeFigureOut">
              <a:rPr lang="fr-FR" smtClean="0"/>
              <a:pPr/>
              <a:t>02/12/2024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60F1AF-52BA-447B-AE47-BAEAB32B3E5A}" type="slidenum">
              <a:rPr lang="fr-FR" smtClean="0"/>
              <a:pPr/>
              <a:t>‹#›</a:t>
            </a:fld>
            <a:endParaRPr lang="fr-FR" dirty="0"/>
          </a:p>
        </p:txBody>
      </p:sp>
    </p:spTree>
    <p:extLst>
      <p:ext uri="{BB962C8B-B14F-4D97-AF65-F5344CB8AC3E}">
        <p14:creationId xmlns:p14="http://schemas.microsoft.com/office/powerpoint/2010/main" val="111418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xtranet.who.int/pqweb"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rgbClr val="FF0000"/>
                </a:solidFill>
                <a:latin typeface="AcuminVariableConcept"/>
              </a:rPr>
              <a:t>WHO is committed to enabling events where everyone can participate in an inclusive, respectful and safe environment.</a:t>
            </a:r>
          </a:p>
          <a:p>
            <a:pPr algn="l"/>
            <a:endParaRPr lang="en-US" sz="1200" dirty="0">
              <a:solidFill>
                <a:srgbClr val="FF0000"/>
              </a:solidFill>
              <a:latin typeface="AcuminVariableConcept"/>
            </a:endParaRPr>
          </a:p>
          <a:p>
            <a:pPr algn="l"/>
            <a:r>
              <a:rPr lang="en-US" sz="1200" dirty="0">
                <a:solidFill>
                  <a:srgbClr val="FF0000"/>
                </a:solidFill>
                <a:latin typeface="AcuminVariableConcept"/>
              </a:rPr>
              <a:t>WHO events are guided by the highest ethical and professional standards, and all participants are expected to behave with integrity and respect. </a:t>
            </a:r>
          </a:p>
          <a:p>
            <a:pPr algn="l"/>
            <a:endParaRPr lang="en-US" sz="1200" dirty="0">
              <a:solidFill>
                <a:srgbClr val="FF0000"/>
              </a:solidFill>
              <a:latin typeface="AcuminVariableConcept"/>
            </a:endParaRPr>
          </a:p>
          <a:p>
            <a:pPr algn="l"/>
            <a:endParaRPr lang="en-US" sz="1200" dirty="0">
              <a:solidFill>
                <a:srgbClr val="FF0000"/>
              </a:solidFill>
              <a:latin typeface="AcuminVariableConcept"/>
            </a:endParaRPr>
          </a:p>
          <a:p>
            <a:endParaRPr lang="en-US" dirty="0"/>
          </a:p>
        </p:txBody>
      </p:sp>
      <p:sp>
        <p:nvSpPr>
          <p:cNvPr id="4" name="Slide Number Placeholder 3"/>
          <p:cNvSpPr>
            <a:spLocks noGrp="1"/>
          </p:cNvSpPr>
          <p:nvPr>
            <p:ph type="sldNum" sz="quarter" idx="5"/>
          </p:nvPr>
        </p:nvSpPr>
        <p:spPr/>
        <p:txBody>
          <a:bodyPr/>
          <a:lstStyle/>
          <a:p>
            <a:fld id="{6B60F1AF-52BA-447B-AE47-BAEAB32B3E5A}" type="slidenum">
              <a:rPr lang="fr-FR" smtClean="0"/>
              <a:pPr/>
              <a:t>1</a:t>
            </a:fld>
            <a:endParaRPr lang="fr-FR" dirty="0"/>
          </a:p>
        </p:txBody>
      </p:sp>
    </p:spTree>
    <p:extLst>
      <p:ext uri="{BB962C8B-B14F-4D97-AF65-F5344CB8AC3E}">
        <p14:creationId xmlns:p14="http://schemas.microsoft.com/office/powerpoint/2010/main" val="709627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a few takeaways from last year – a few requests coming from your work </a:t>
            </a:r>
            <a:r>
              <a:rPr lang="en-US" dirty="0" err="1"/>
              <a:t>ont</a:t>
            </a:r>
            <a:r>
              <a:rPr lang="en-US" dirty="0"/>
              <a:t> eh parallel sessions and also some </a:t>
            </a:r>
          </a:p>
          <a:p>
            <a:endParaRPr lang="en-US" dirty="0"/>
          </a:p>
          <a:p>
            <a:r>
              <a:rPr lang="en-US" dirty="0"/>
              <a:t>World Local Production Forum</a:t>
            </a:r>
          </a:p>
        </p:txBody>
      </p:sp>
      <p:sp>
        <p:nvSpPr>
          <p:cNvPr id="4" name="Slide Number Placeholder 3"/>
          <p:cNvSpPr>
            <a:spLocks noGrp="1"/>
          </p:cNvSpPr>
          <p:nvPr>
            <p:ph type="sldNum" sz="quarter" idx="5"/>
          </p:nvPr>
        </p:nvSpPr>
        <p:spPr/>
        <p:txBody>
          <a:bodyPr/>
          <a:lstStyle/>
          <a:p>
            <a:fld id="{6B60F1AF-52BA-447B-AE47-BAEAB32B3E5A}" type="slidenum">
              <a:rPr lang="fr-FR" smtClean="0"/>
              <a:pPr/>
              <a:t>13</a:t>
            </a:fld>
            <a:endParaRPr lang="fr-FR" dirty="0"/>
          </a:p>
        </p:txBody>
      </p:sp>
    </p:spTree>
    <p:extLst>
      <p:ext uri="{BB962C8B-B14F-4D97-AF65-F5344CB8AC3E}">
        <p14:creationId xmlns:p14="http://schemas.microsoft.com/office/powerpoint/2010/main" val="897199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rgbClr val="FF0000"/>
                </a:solidFill>
                <a:latin typeface="AcuminVariableConcept"/>
              </a:rPr>
              <a:t>WHO is committed to enabling events where everyone can participate in an inclusive, respectful and safe environment.</a:t>
            </a:r>
          </a:p>
          <a:p>
            <a:pPr algn="l"/>
            <a:endParaRPr lang="en-US" sz="1200" dirty="0">
              <a:solidFill>
                <a:srgbClr val="FF0000"/>
              </a:solidFill>
              <a:latin typeface="AcuminVariableConcept"/>
            </a:endParaRPr>
          </a:p>
          <a:p>
            <a:pPr algn="l"/>
            <a:r>
              <a:rPr lang="en-US" sz="1200" dirty="0">
                <a:solidFill>
                  <a:srgbClr val="FF0000"/>
                </a:solidFill>
                <a:latin typeface="AcuminVariableConcept"/>
              </a:rPr>
              <a:t>WHO events are guided by the highest ethical and professional standards, and all participants are expected to behave with integrity and respect. </a:t>
            </a:r>
          </a:p>
          <a:p>
            <a:pPr algn="l"/>
            <a:endParaRPr lang="en-US" sz="1200" dirty="0">
              <a:solidFill>
                <a:srgbClr val="FF0000"/>
              </a:solidFill>
              <a:latin typeface="AcuminVariableConcept"/>
            </a:endParaRPr>
          </a:p>
          <a:p>
            <a:pPr algn="l"/>
            <a:endParaRPr lang="en-US" sz="1200" dirty="0">
              <a:solidFill>
                <a:srgbClr val="FF0000"/>
              </a:solidFill>
              <a:latin typeface="AcuminVariableConcept"/>
            </a:endParaRPr>
          </a:p>
          <a:p>
            <a:endParaRPr lang="en-US" dirty="0"/>
          </a:p>
        </p:txBody>
      </p:sp>
      <p:sp>
        <p:nvSpPr>
          <p:cNvPr id="4" name="Slide Number Placeholder 3"/>
          <p:cNvSpPr>
            <a:spLocks noGrp="1"/>
          </p:cNvSpPr>
          <p:nvPr>
            <p:ph type="sldNum" sz="quarter" idx="5"/>
          </p:nvPr>
        </p:nvSpPr>
        <p:spPr/>
        <p:txBody>
          <a:bodyPr/>
          <a:lstStyle/>
          <a:p>
            <a:fld id="{6B60F1AF-52BA-447B-AE47-BAEAB32B3E5A}" type="slidenum">
              <a:rPr lang="fr-FR" smtClean="0"/>
              <a:pPr/>
              <a:t>2</a:t>
            </a:fld>
            <a:endParaRPr lang="fr-FR" dirty="0"/>
          </a:p>
        </p:txBody>
      </p:sp>
    </p:spTree>
    <p:extLst>
      <p:ext uri="{BB962C8B-B14F-4D97-AF65-F5344CB8AC3E}">
        <p14:creationId xmlns:p14="http://schemas.microsoft.com/office/powerpoint/2010/main" val="709627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 to the annual joint meeting of the UN Agencies , manufacturers and suppliers of in vitro diagnostic products, vaccines &amp; immunization devices, finished pharmaceutical products, active pharmaceutical ingredients, contraceptive devices and vector control products</a:t>
            </a:r>
          </a:p>
          <a:p>
            <a:endParaRPr lang="en-US" dirty="0"/>
          </a:p>
          <a:p>
            <a:r>
              <a:rPr lang="en-US" dirty="0"/>
              <a:t>A pleasure to be your facilitator today</a:t>
            </a:r>
          </a:p>
          <a:p>
            <a:endParaRPr lang="en-US" dirty="0"/>
          </a:p>
          <a:p>
            <a:r>
              <a:rPr lang="en-US" dirty="0"/>
              <a:t>My name is Marta Seoane </a:t>
            </a:r>
            <a:r>
              <a:rPr lang="en-US" dirty="0" err="1"/>
              <a:t>Aguilo,</a:t>
            </a:r>
            <a:r>
              <a:rPr lang="en-US" dirty="0"/>
              <a:t> Team Lead of the External Relations Communications Team, part of the dept of comms in Geneva, headquarters of the WHO</a:t>
            </a:r>
          </a:p>
          <a:p>
            <a:endParaRPr lang="en-US" dirty="0"/>
          </a:p>
          <a:p>
            <a:r>
              <a:rPr lang="en-US" dirty="0"/>
              <a:t>Delighted to be here and help you move through the first day of this meeting, taking place in plenary.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in the room (many not new – ask?) Hope you all had safe travels.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also, with colleagues and partners who are joining us remotely. </a:t>
            </a:r>
          </a:p>
          <a:p>
            <a:endParaRPr lang="en-US" dirty="0"/>
          </a:p>
        </p:txBody>
      </p:sp>
      <p:sp>
        <p:nvSpPr>
          <p:cNvPr id="4" name="Slide Number Placeholder 3"/>
          <p:cNvSpPr>
            <a:spLocks noGrp="1"/>
          </p:cNvSpPr>
          <p:nvPr>
            <p:ph type="sldNum" sz="quarter" idx="5"/>
          </p:nvPr>
        </p:nvSpPr>
        <p:spPr/>
        <p:txBody>
          <a:bodyPr/>
          <a:lstStyle/>
          <a:p>
            <a:fld id="{6B60F1AF-52BA-447B-AE47-BAEAB32B3E5A}" type="slidenum">
              <a:rPr lang="fr-FR" smtClean="0"/>
              <a:pPr/>
              <a:t>3</a:t>
            </a:fld>
            <a:endParaRPr lang="fr-FR" dirty="0"/>
          </a:p>
        </p:txBody>
      </p:sp>
    </p:spTree>
    <p:extLst>
      <p:ext uri="{BB962C8B-B14F-4D97-AF65-F5344CB8AC3E}">
        <p14:creationId xmlns:p14="http://schemas.microsoft.com/office/powerpoint/2010/main" val="3623068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964" indent="-349964">
              <a:buFont typeface="Arial" panose="020B0604020202020204" pitchFamily="34" charset="0"/>
              <a:buChar char="•"/>
            </a:pPr>
            <a:r>
              <a:rPr lang="fr-CH" dirty="0">
                <a:latin typeface="Source Sans Pro" panose="020B0503030403020204" pitchFamily="34" charset="0"/>
              </a:rPr>
              <a:t>Always wear </a:t>
            </a:r>
            <a:r>
              <a:rPr lang="fr-CH" dirty="0" err="1">
                <a:latin typeface="Source Sans Pro" panose="020B0503030403020204" pitchFamily="34" charset="0"/>
              </a:rPr>
              <a:t>your</a:t>
            </a:r>
            <a:r>
              <a:rPr lang="fr-CH" dirty="0">
                <a:latin typeface="Source Sans Pro" panose="020B0503030403020204" pitchFamily="34" charset="0"/>
              </a:rPr>
              <a:t> Conference badge – Badge must </a:t>
            </a:r>
            <a:r>
              <a:rPr lang="fr-CH" dirty="0" err="1">
                <a:latin typeface="Source Sans Pro" panose="020B0503030403020204" pitchFamily="34" charset="0"/>
              </a:rPr>
              <a:t>be</a:t>
            </a:r>
            <a:r>
              <a:rPr lang="fr-CH" dirty="0">
                <a:latin typeface="Source Sans Pro" panose="020B0503030403020204" pitchFamily="34" charset="0"/>
              </a:rPr>
              <a:t> visible at all times</a:t>
            </a:r>
          </a:p>
          <a:p>
            <a:pPr marL="349964" indent="-349964">
              <a:buFont typeface="Arial" panose="020B0604020202020204" pitchFamily="34" charset="0"/>
              <a:buChar char="•"/>
            </a:pPr>
            <a:r>
              <a:rPr lang="fr-CH" dirty="0">
                <a:latin typeface="Source Sans Pro" panose="020B0503030403020204" pitchFamily="34" charset="0"/>
              </a:rPr>
              <a:t>Check on the app </a:t>
            </a:r>
            <a:r>
              <a:rPr lang="fr-CH" dirty="0" err="1">
                <a:latin typeface="Source Sans Pro" panose="020B0503030403020204" pitchFamily="34" charset="0"/>
              </a:rPr>
              <a:t>where</a:t>
            </a:r>
            <a:r>
              <a:rPr lang="fr-CH" dirty="0">
                <a:latin typeface="Source Sans Pro" panose="020B0503030403020204" pitchFamily="34" charset="0"/>
              </a:rPr>
              <a:t> to go for </a:t>
            </a:r>
            <a:r>
              <a:rPr lang="fr-CH" dirty="0" err="1">
                <a:latin typeface="Source Sans Pro" panose="020B0503030403020204" pitchFamily="34" charset="0"/>
              </a:rPr>
              <a:t>food</a:t>
            </a:r>
            <a:r>
              <a:rPr lang="fr-CH" dirty="0">
                <a:latin typeface="Source Sans Pro" panose="020B0503030403020204" pitchFamily="34" charset="0"/>
              </a:rPr>
              <a:t> and drinks for an </a:t>
            </a:r>
            <a:r>
              <a:rPr lang="fr-CH" dirty="0" err="1">
                <a:latin typeface="Source Sans Pro" panose="020B0503030403020204" pitchFamily="34" charset="0"/>
              </a:rPr>
              <a:t>orderly</a:t>
            </a:r>
            <a:r>
              <a:rPr lang="fr-CH" dirty="0">
                <a:latin typeface="Source Sans Pro" panose="020B0503030403020204" pitchFamily="34" charset="0"/>
              </a:rPr>
              <a:t> and more </a:t>
            </a:r>
            <a:r>
              <a:rPr lang="fr-CH" dirty="0" err="1">
                <a:latin typeface="Source Sans Pro" panose="020B0503030403020204" pitchFamily="34" charset="0"/>
              </a:rPr>
              <a:t>nourishing</a:t>
            </a:r>
            <a:r>
              <a:rPr lang="fr-CH" dirty="0">
                <a:latin typeface="Source Sans Pro" panose="020B0503030403020204" pitchFamily="34" charset="0"/>
              </a:rPr>
              <a:t> process.</a:t>
            </a:r>
            <a:br>
              <a:rPr lang="fr-CH" dirty="0">
                <a:latin typeface="Source Sans Pro" panose="020B0503030403020204" pitchFamily="34" charset="0"/>
              </a:rPr>
            </a:br>
            <a:r>
              <a:rPr lang="fr-CH" b="1" dirty="0">
                <a:latin typeface="Source Sans Pro" panose="020B0503030403020204" pitchFamily="34" charset="0"/>
              </a:rPr>
              <a:t>Do not </a:t>
            </a:r>
            <a:r>
              <a:rPr lang="fr-CH" b="1" dirty="0" err="1">
                <a:latin typeface="Source Sans Pro" panose="020B0503030403020204" pitchFamily="34" charset="0"/>
              </a:rPr>
              <a:t>forget</a:t>
            </a:r>
            <a:r>
              <a:rPr lang="fr-CH" b="1" dirty="0">
                <a:latin typeface="Source Sans Pro" panose="020B0503030403020204" pitchFamily="34" charset="0"/>
              </a:rPr>
              <a:t> to return </a:t>
            </a:r>
            <a:r>
              <a:rPr lang="fr-CH" b="1" dirty="0" err="1">
                <a:latin typeface="Source Sans Pro" panose="020B0503030403020204" pitchFamily="34" charset="0"/>
              </a:rPr>
              <a:t>your</a:t>
            </a:r>
            <a:r>
              <a:rPr lang="fr-CH" b="1" dirty="0">
                <a:latin typeface="Source Sans Pro" panose="020B0503030403020204" pitchFamily="34" charset="0"/>
              </a:rPr>
              <a:t> badge on final </a:t>
            </a:r>
            <a:r>
              <a:rPr lang="fr-CH" b="1" dirty="0" err="1">
                <a:latin typeface="Source Sans Pro" panose="020B0503030403020204" pitchFamily="34" charset="0"/>
              </a:rPr>
              <a:t>day</a:t>
            </a:r>
            <a:r>
              <a:rPr lang="fr-CH" b="1" dirty="0">
                <a:latin typeface="Source Sans Pro" panose="020B0503030403020204" pitchFamily="34" charset="0"/>
              </a:rPr>
              <a:t> of meeting!</a:t>
            </a:r>
            <a:br>
              <a:rPr lang="fr-CH" dirty="0">
                <a:latin typeface="Source Sans Pro" panose="020B0503030403020204" pitchFamily="34" charset="0"/>
              </a:rPr>
            </a:br>
            <a:r>
              <a:rPr lang="en-US" dirty="0"/>
              <a:t>Plenary meetings take place here – all day Monday.</a:t>
            </a:r>
          </a:p>
          <a:p>
            <a:pPr marL="349964" indent="-349964">
              <a:buFont typeface="Arial" panose="020B0604020202020204" pitchFamily="34" charset="0"/>
              <a:buChar char="•"/>
            </a:pPr>
            <a:r>
              <a:rPr lang="en-US" dirty="0"/>
              <a:t>Those familiar with the meeting, tomorrow and the next few days, there are different parallel meetings, for the various tracks. Check the app to find the location of where you need to be.</a:t>
            </a:r>
          </a:p>
          <a:p>
            <a:pPr marL="349964" indent="-349964">
              <a:buFont typeface="Arial" panose="020B0604020202020204" pitchFamily="34" charset="0"/>
              <a:buChar char="•"/>
            </a:pPr>
            <a:r>
              <a:rPr lang="en-US" dirty="0"/>
              <a:t>Reminder that tomorrow evening, after the meetings, there is a reception here in this building – we hope everyone can attend. Opportunity to further network. </a:t>
            </a:r>
          </a:p>
          <a:p>
            <a:endParaRPr lang="en-US" dirty="0"/>
          </a:p>
        </p:txBody>
      </p:sp>
      <p:sp>
        <p:nvSpPr>
          <p:cNvPr id="4" name="Slide Number Placeholder 3"/>
          <p:cNvSpPr>
            <a:spLocks noGrp="1"/>
          </p:cNvSpPr>
          <p:nvPr>
            <p:ph type="sldNum" sz="quarter" idx="5"/>
          </p:nvPr>
        </p:nvSpPr>
        <p:spPr/>
        <p:txBody>
          <a:bodyPr/>
          <a:lstStyle/>
          <a:p>
            <a:fld id="{6B60F1AF-52BA-447B-AE47-BAEAB32B3E5A}" type="slidenum">
              <a:rPr lang="fr-FR" smtClean="0"/>
              <a:pPr/>
              <a:t>5</a:t>
            </a:fld>
            <a:endParaRPr lang="fr-FR" dirty="0"/>
          </a:p>
        </p:txBody>
      </p:sp>
    </p:spTree>
    <p:extLst>
      <p:ext uri="{BB962C8B-B14F-4D97-AF65-F5344CB8AC3E}">
        <p14:creationId xmlns:p14="http://schemas.microsoft.com/office/powerpoint/2010/main" val="538676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964" indent="-349964">
              <a:buFont typeface="Arial" panose="020B0604020202020204" pitchFamily="34" charset="0"/>
              <a:buChar char="•"/>
            </a:pPr>
            <a:r>
              <a:rPr lang="en-US" b="1" dirty="0">
                <a:latin typeface="Source Sans Pro" panose="020B0503030403020204" pitchFamily="34" charset="0"/>
              </a:rPr>
              <a:t>Wi-Fi network</a:t>
            </a:r>
            <a:r>
              <a:rPr lang="en-US" dirty="0">
                <a:latin typeface="Source Sans Pro" panose="020B0503030403020204" pitchFamily="34" charset="0"/>
              </a:rPr>
              <a:t>: “UN City Guest” (</a:t>
            </a:r>
            <a:r>
              <a:rPr lang="en-US" i="1" dirty="0">
                <a:latin typeface="Source Sans Pro" panose="020B0503030403020204" pitchFamily="34" charset="0"/>
              </a:rPr>
              <a:t>no password needed</a:t>
            </a:r>
            <a:r>
              <a:rPr lang="en-US" dirty="0">
                <a:latin typeface="Source Sans Pro" panose="020B0503030403020204" pitchFamily="34" charset="0"/>
              </a:rPr>
              <a:t>)</a:t>
            </a:r>
            <a:br>
              <a:rPr lang="en-US" dirty="0">
                <a:latin typeface="Source Sans Pro" panose="020B0503030403020204" pitchFamily="34" charset="0"/>
              </a:rPr>
            </a:br>
            <a:endParaRPr lang="en-US" dirty="0">
              <a:latin typeface="Source Sans Pro" panose="020B0503030403020204" pitchFamily="34" charset="0"/>
            </a:endParaRPr>
          </a:p>
          <a:p>
            <a:pPr marL="349964" indent="-349964">
              <a:buFont typeface="Arial" panose="020B0604020202020204" pitchFamily="34" charset="0"/>
              <a:buChar char="•"/>
            </a:pPr>
            <a:r>
              <a:rPr lang="fr-CH" dirty="0">
                <a:latin typeface="Source Sans Pro" panose="020B0503030403020204" pitchFamily="34" charset="0"/>
              </a:rPr>
              <a:t>Check </a:t>
            </a:r>
            <a:r>
              <a:rPr lang="fr-CH" dirty="0" err="1">
                <a:latin typeface="Source Sans Pro" panose="020B0503030403020204" pitchFamily="34" charset="0"/>
              </a:rPr>
              <a:t>regularly</a:t>
            </a:r>
            <a:r>
              <a:rPr lang="fr-CH" dirty="0">
                <a:latin typeface="Source Sans Pro" panose="020B0503030403020204" pitchFamily="34" charset="0"/>
              </a:rPr>
              <a:t> the Joint Meeting page at </a:t>
            </a:r>
            <a:r>
              <a:rPr lang="fr-CH" dirty="0">
                <a:latin typeface="Source Sans Pro" panose="020B0503030403020204" pitchFamily="34" charset="0"/>
                <a:hlinkClick r:id="rId3"/>
              </a:rPr>
              <a:t>https://extranet.who.int/pqweb</a:t>
            </a:r>
            <a:r>
              <a:rPr lang="fr-CH" dirty="0">
                <a:latin typeface="Source Sans Pro" panose="020B0503030403020204" pitchFamily="34" charset="0"/>
              </a:rPr>
              <a:t> (</a:t>
            </a:r>
            <a:r>
              <a:rPr lang="fr-CH" i="1" dirty="0" err="1">
                <a:latin typeface="Source Sans Pro" panose="020B0503030403020204" pitchFamily="34" charset="0"/>
              </a:rPr>
              <a:t>under</a:t>
            </a:r>
            <a:r>
              <a:rPr lang="fr-CH" i="1" dirty="0">
                <a:latin typeface="Source Sans Pro" panose="020B0503030403020204" pitchFamily="34" charset="0"/>
              </a:rPr>
              <a:t> tab «Events»</a:t>
            </a:r>
            <a:r>
              <a:rPr lang="fr-CH" dirty="0">
                <a:latin typeface="Source Sans Pro" panose="020B0503030403020204" pitchFamily="34" charset="0"/>
              </a:rPr>
              <a:t>) and the Joint Meeting app – </a:t>
            </a:r>
            <a:r>
              <a:rPr lang="fr-CH" dirty="0" err="1">
                <a:latin typeface="Source Sans Pro" panose="020B0503030403020204" pitchFamily="34" charset="0"/>
              </a:rPr>
              <a:t>connect</a:t>
            </a:r>
            <a:r>
              <a:rPr lang="fr-CH" dirty="0">
                <a:latin typeface="Source Sans Pro" panose="020B0503030403020204" pitchFamily="34" charset="0"/>
              </a:rPr>
              <a:t> </a:t>
            </a:r>
            <a:r>
              <a:rPr lang="fr-CH" dirty="0" err="1">
                <a:latin typeface="Source Sans Pro" panose="020B0503030403020204" pitchFamily="34" charset="0"/>
              </a:rPr>
              <a:t>with</a:t>
            </a:r>
            <a:r>
              <a:rPr lang="fr-CH" dirty="0">
                <a:latin typeface="Source Sans Pro" panose="020B0503030403020204" pitchFamily="34" charset="0"/>
              </a:rPr>
              <a:t> participants, exchange </a:t>
            </a:r>
            <a:r>
              <a:rPr lang="fr-CH" dirty="0" err="1">
                <a:latin typeface="Source Sans Pro" panose="020B0503030403020204" pitchFamily="34" charset="0"/>
              </a:rPr>
              <a:t>ideas</a:t>
            </a:r>
            <a:r>
              <a:rPr lang="fr-CH" dirty="0">
                <a:latin typeface="Source Sans Pro" panose="020B0503030403020204" pitchFamily="34" charset="0"/>
              </a:rPr>
              <a:t>, </a:t>
            </a:r>
            <a:r>
              <a:rPr lang="fr-CH" dirty="0" err="1">
                <a:latin typeface="Source Sans Pro" panose="020B0503030403020204" pitchFamily="34" charset="0"/>
              </a:rPr>
              <a:t>ask</a:t>
            </a:r>
            <a:r>
              <a:rPr lang="fr-CH" dirty="0">
                <a:latin typeface="Source Sans Pro" panose="020B0503030403020204" pitchFamily="34" charset="0"/>
              </a:rPr>
              <a:t> questions, </a:t>
            </a:r>
            <a:r>
              <a:rPr lang="fr-CH" dirty="0" err="1">
                <a:latin typeface="Source Sans Pro" panose="020B0503030403020204" pitchFamily="34" charset="0"/>
              </a:rPr>
              <a:t>reach</a:t>
            </a:r>
            <a:r>
              <a:rPr lang="fr-CH" dirty="0">
                <a:latin typeface="Source Sans Pro" panose="020B0503030403020204" pitchFamily="34" charset="0"/>
              </a:rPr>
              <a:t> out to the </a:t>
            </a:r>
            <a:r>
              <a:rPr lang="fr-CH" dirty="0" err="1">
                <a:latin typeface="Source Sans Pro" panose="020B0503030403020204" pitchFamily="34" charset="0"/>
              </a:rPr>
              <a:t>colleagues</a:t>
            </a:r>
            <a:r>
              <a:rPr lang="fr-CH" dirty="0">
                <a:latin typeface="Source Sans Pro" panose="020B0503030403020204" pitchFamily="34" charset="0"/>
              </a:rPr>
              <a:t> in the </a:t>
            </a:r>
            <a:r>
              <a:rPr lang="fr-CH" dirty="0" err="1">
                <a:latin typeface="Source Sans Pro" panose="020B0503030403020204" pitchFamily="34" charset="0"/>
              </a:rPr>
              <a:t>organization</a:t>
            </a:r>
            <a:r>
              <a:rPr lang="fr-CH" dirty="0">
                <a:latin typeface="Source Sans Pro" panose="020B0503030403020204" pitchFamily="34" charset="0"/>
              </a:rPr>
              <a:t> </a:t>
            </a:r>
            <a:r>
              <a:rPr lang="fr-CH" dirty="0" err="1">
                <a:latin typeface="Source Sans Pro" panose="020B0503030403020204" pitchFamily="34" charset="0"/>
              </a:rPr>
              <a:t>who</a:t>
            </a:r>
            <a:r>
              <a:rPr lang="fr-CH" dirty="0">
                <a:latin typeface="Source Sans Pro" panose="020B0503030403020204" pitchFamily="34" charset="0"/>
              </a:rPr>
              <a:t> are </a:t>
            </a:r>
            <a:r>
              <a:rPr lang="fr-CH" dirty="0" err="1">
                <a:latin typeface="Source Sans Pro" panose="020B0503030403020204" pitchFamily="34" charset="0"/>
              </a:rPr>
              <a:t>also</a:t>
            </a:r>
            <a:r>
              <a:rPr lang="fr-CH" dirty="0">
                <a:latin typeface="Source Sans Pro" panose="020B0503030403020204" pitchFamily="34" charset="0"/>
              </a:rPr>
              <a:t> </a:t>
            </a:r>
            <a:r>
              <a:rPr lang="fr-CH" dirty="0" err="1">
                <a:latin typeface="Source Sans Pro" panose="020B0503030403020204" pitchFamily="34" charset="0"/>
              </a:rPr>
              <a:t>our</a:t>
            </a:r>
            <a:r>
              <a:rPr lang="fr-CH" dirty="0">
                <a:latin typeface="Source Sans Pro" panose="020B0503030403020204" pitchFamily="34" charset="0"/>
              </a:rPr>
              <a:t> experts and </a:t>
            </a:r>
            <a:r>
              <a:rPr lang="fr-CH" dirty="0" err="1">
                <a:latin typeface="Source Sans Pro" panose="020B0503030403020204" pitchFamily="34" charset="0"/>
              </a:rPr>
              <a:t>our</a:t>
            </a:r>
            <a:r>
              <a:rPr lang="fr-CH" dirty="0">
                <a:latin typeface="Source Sans Pro" panose="020B0503030403020204" pitchFamily="34" charset="0"/>
              </a:rPr>
              <a:t> helpdesk</a:t>
            </a:r>
          </a:p>
          <a:p>
            <a:pPr marL="349964" indent="-349964">
              <a:buFont typeface="Arial" panose="020B0604020202020204" pitchFamily="34" charset="0"/>
              <a:buChar char="•"/>
            </a:pPr>
            <a:endParaRPr lang="fr-CH" dirty="0">
              <a:latin typeface="Source Sans Pro" panose="020B0503030403020204" pitchFamily="34" charset="0"/>
            </a:endParaRPr>
          </a:p>
          <a:p>
            <a:pPr marL="349964" indent="-349964">
              <a:buFont typeface="Arial" panose="020B0604020202020204" pitchFamily="34" charset="0"/>
              <a:buChar char="•"/>
            </a:pPr>
            <a:r>
              <a:rPr lang="fr-CH" dirty="0">
                <a:latin typeface="Source Sans Pro" panose="020B0503030403020204" pitchFamily="34" charset="0"/>
              </a:rPr>
              <a:t>Contact us, </a:t>
            </a:r>
            <a:r>
              <a:rPr lang="fr-CH" dirty="0" err="1">
                <a:latin typeface="Source Sans Pro" panose="020B0503030403020204" pitchFamily="34" charset="0"/>
              </a:rPr>
              <a:t>participate</a:t>
            </a:r>
            <a:endParaRPr lang="fr-CH" dirty="0">
              <a:latin typeface="Source Sans Pro" panose="020B0503030403020204" pitchFamily="34" charset="0"/>
            </a:endParaRPr>
          </a:p>
          <a:p>
            <a:pPr marL="349964" indent="-349964">
              <a:buFont typeface="Arial" panose="020B0604020202020204" pitchFamily="34" charset="0"/>
              <a:buChar char="•"/>
            </a:pPr>
            <a:r>
              <a:rPr lang="fr-CH" dirty="0">
                <a:latin typeface="Source Sans Pro" panose="020B0503030403020204" pitchFamily="34" charset="0"/>
              </a:rPr>
              <a:t>Mario </a:t>
            </a:r>
            <a:r>
              <a:rPr lang="fr-CH" dirty="0" err="1">
                <a:latin typeface="Source Sans Pro" panose="020B0503030403020204" pitchFamily="34" charset="0"/>
              </a:rPr>
              <a:t>Musonda</a:t>
            </a:r>
            <a:endParaRPr lang="en-US" dirty="0"/>
          </a:p>
          <a:p>
            <a:endParaRPr lang="en-US" dirty="0"/>
          </a:p>
          <a:p>
            <a:pPr marL="349964" indent="-349964">
              <a:buFont typeface="Arial" panose="020B0604020202020204" pitchFamily="34" charset="0"/>
              <a:buChar char="•"/>
            </a:pPr>
            <a:endParaRPr lang="fr-CH" dirty="0">
              <a:latin typeface="Source Sans Pro" panose="020B0503030403020204" pitchFamily="34" charset="0"/>
            </a:endParaRPr>
          </a:p>
          <a:p>
            <a:pPr marL="349964" indent="-349964">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6B60F1AF-52BA-447B-AE47-BAEAB32B3E5A}" type="slidenum">
              <a:rPr lang="fr-FR" smtClean="0"/>
              <a:pPr/>
              <a:t>6</a:t>
            </a:fld>
            <a:endParaRPr lang="fr-FR" dirty="0"/>
          </a:p>
        </p:txBody>
      </p:sp>
    </p:spTree>
    <p:extLst>
      <p:ext uri="{BB962C8B-B14F-4D97-AF65-F5344CB8AC3E}">
        <p14:creationId xmlns:p14="http://schemas.microsoft.com/office/powerpoint/2010/main" val="1666874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342900" indent="-342900">
              <a:buFont typeface="Arial" panose="020B0604020202020204" pitchFamily="34" charset="0"/>
              <a:buChar char="•"/>
            </a:pPr>
            <a:r>
              <a:rPr lang="fr-CH" dirty="0"/>
              <a:t>Schedule – General Agenda and Sessions </a:t>
            </a:r>
            <a:r>
              <a:rPr lang="fr-CH" dirty="0" err="1"/>
              <a:t>registered</a:t>
            </a:r>
            <a:r>
              <a:rPr lang="fr-CH" dirty="0"/>
              <a:t> for: </a:t>
            </a:r>
          </a:p>
          <a:p>
            <a:pPr marL="1085850" lvl="1" indent="-342900">
              <a:buFont typeface="Arial" panose="020B0604020202020204" pitchFamily="34" charset="0"/>
              <a:buChar char="•"/>
            </a:pPr>
            <a:r>
              <a:rPr lang="fr-CH" sz="2000" dirty="0"/>
              <a:t>on the smartphone: </a:t>
            </a:r>
            <a:r>
              <a:rPr lang="fr-CH" sz="2000" dirty="0" err="1"/>
              <a:t>available</a:t>
            </a:r>
            <a:r>
              <a:rPr lang="fr-CH" sz="2000" dirty="0"/>
              <a:t> on the </a:t>
            </a:r>
            <a:r>
              <a:rPr lang="fr-CH" sz="2000" dirty="0" err="1"/>
              <a:t>bottom</a:t>
            </a:r>
            <a:r>
              <a:rPr lang="fr-CH" sz="2000" dirty="0"/>
              <a:t> -&gt; </a:t>
            </a:r>
            <a:r>
              <a:rPr lang="fr-CH" sz="2000" dirty="0" err="1"/>
              <a:t>calendar</a:t>
            </a:r>
            <a:r>
              <a:rPr lang="fr-CH" sz="2000" dirty="0"/>
              <a:t> </a:t>
            </a:r>
            <a:r>
              <a:rPr lang="fr-CH" sz="2000" dirty="0" err="1"/>
              <a:t>icon</a:t>
            </a:r>
            <a:r>
              <a:rPr lang="fr-CH" sz="2000" dirty="0"/>
              <a:t>; Top of App in orange «Schedule»</a:t>
            </a:r>
          </a:p>
          <a:p>
            <a:pPr marL="1085850" lvl="1" indent="-342900">
              <a:buFont typeface="Arial" panose="020B0604020202020204" pitchFamily="34" charset="0"/>
              <a:buChar char="•"/>
            </a:pPr>
            <a:r>
              <a:rPr lang="fr-CH" sz="2000" dirty="0"/>
              <a:t>On the web version of the App: Top of page </a:t>
            </a:r>
            <a:r>
              <a:rPr lang="fr-CH" sz="2000" dirty="0" err="1"/>
              <a:t>under</a:t>
            </a:r>
            <a:r>
              <a:rPr lang="fr-CH" sz="2000" dirty="0"/>
              <a:t> «Agenda» and «My Agenda» to sessions </a:t>
            </a:r>
            <a:r>
              <a:rPr lang="fr-CH" sz="2000" dirty="0" err="1"/>
              <a:t>registered</a:t>
            </a:r>
            <a:r>
              <a:rPr lang="fr-CH" sz="2000" dirty="0"/>
              <a:t> for</a:t>
            </a:r>
          </a:p>
          <a:p>
            <a:pPr marL="342900" indent="-342900">
              <a:buFont typeface="Arial" panose="020B0604020202020204" pitchFamily="34" charset="0"/>
              <a:buChar char="•"/>
            </a:pPr>
            <a:r>
              <a:rPr lang="fr-CH" dirty="0"/>
              <a:t>Networking – Participants List; Discussions &amp; Game(s)</a:t>
            </a:r>
          </a:p>
          <a:p>
            <a:pPr marL="1085850" lvl="1" indent="-342900">
              <a:buFont typeface="Arial" panose="020B0604020202020204" pitchFamily="34" charset="0"/>
              <a:buChar char="•"/>
            </a:pPr>
            <a:r>
              <a:rPr lang="fr-CH" sz="2000" dirty="0"/>
              <a:t>On the smartphone: </a:t>
            </a:r>
            <a:r>
              <a:rPr lang="fr-CH" sz="2000" dirty="0" err="1"/>
              <a:t>bottom</a:t>
            </a:r>
            <a:r>
              <a:rPr lang="fr-CH" sz="2000" dirty="0"/>
              <a:t> </a:t>
            </a:r>
            <a:r>
              <a:rPr lang="fr-CH" sz="2000" dirty="0" err="1"/>
              <a:t>icon</a:t>
            </a:r>
            <a:r>
              <a:rPr lang="fr-CH" sz="2000" dirty="0"/>
              <a:t> </a:t>
            </a:r>
            <a:r>
              <a:rPr lang="fr-CH" sz="2000" dirty="0" err="1"/>
              <a:t>with</a:t>
            </a:r>
            <a:r>
              <a:rPr lang="fr-CH" sz="2000" dirty="0"/>
              <a:t> 4 people (List of participants – direct messaging)</a:t>
            </a:r>
          </a:p>
          <a:p>
            <a:pPr marL="1600200" lvl="2">
              <a:buFont typeface="Arial" panose="020B0604020202020204" pitchFamily="34" charset="0"/>
              <a:buChar char="•"/>
            </a:pPr>
            <a:r>
              <a:rPr lang="fr-CH" sz="1600" dirty="0"/>
              <a:t>Game center </a:t>
            </a:r>
            <a:r>
              <a:rPr lang="fr-CH" sz="1600" dirty="0" err="1"/>
              <a:t>under</a:t>
            </a:r>
            <a:r>
              <a:rPr lang="fr-CH" sz="1600" dirty="0"/>
              <a:t> last </a:t>
            </a:r>
            <a:r>
              <a:rPr lang="fr-CH" sz="1600" dirty="0" err="1"/>
              <a:t>bottom</a:t>
            </a:r>
            <a:r>
              <a:rPr lang="fr-CH" sz="1600" dirty="0"/>
              <a:t> </a:t>
            </a:r>
            <a:r>
              <a:rPr lang="fr-CH" sz="1600" dirty="0" err="1"/>
              <a:t>icon</a:t>
            </a:r>
            <a:r>
              <a:rPr lang="fr-CH" sz="1600" dirty="0"/>
              <a:t> (3 </a:t>
            </a:r>
            <a:r>
              <a:rPr lang="fr-CH" sz="1600" dirty="0" err="1"/>
              <a:t>lines</a:t>
            </a:r>
            <a:r>
              <a:rPr lang="fr-CH" sz="1600" dirty="0"/>
              <a:t>) – </a:t>
            </a:r>
            <a:r>
              <a:rPr lang="fr-CH" sz="1600" dirty="0" err="1"/>
              <a:t>further</a:t>
            </a:r>
            <a:r>
              <a:rPr lang="fr-CH" sz="1600" dirty="0"/>
              <a:t> information </a:t>
            </a:r>
            <a:r>
              <a:rPr lang="fr-CH" sz="1600" dirty="0" err="1"/>
              <a:t>also</a:t>
            </a:r>
            <a:r>
              <a:rPr lang="fr-CH" sz="1600" dirty="0"/>
              <a:t> </a:t>
            </a:r>
            <a:r>
              <a:rPr lang="fr-CH" sz="1600" dirty="0" err="1"/>
              <a:t>availabel</a:t>
            </a:r>
            <a:r>
              <a:rPr lang="fr-CH" sz="1600" dirty="0"/>
              <a:t> </a:t>
            </a:r>
            <a:r>
              <a:rPr lang="fr-CH" sz="1600" dirty="0" err="1"/>
              <a:t>under</a:t>
            </a:r>
            <a:r>
              <a:rPr lang="fr-CH" sz="1600" dirty="0"/>
              <a:t> </a:t>
            </a:r>
            <a:r>
              <a:rPr lang="fr-CH" sz="1600" dirty="0" err="1"/>
              <a:t>this</a:t>
            </a:r>
            <a:r>
              <a:rPr lang="fr-CH" sz="1600" dirty="0"/>
              <a:t> </a:t>
            </a:r>
            <a:r>
              <a:rPr lang="fr-CH" sz="1600" dirty="0" err="1"/>
              <a:t>icon</a:t>
            </a:r>
            <a:endParaRPr lang="fr-CH" sz="1600" dirty="0"/>
          </a:p>
          <a:p>
            <a:pPr marL="1085850" lvl="1" indent="-342900">
              <a:buFont typeface="Arial" panose="020B0604020202020204" pitchFamily="34" charset="0"/>
              <a:buChar char="•"/>
            </a:pPr>
            <a:r>
              <a:rPr lang="fr-CH" sz="2000" dirty="0"/>
              <a:t>On web version: Tope of page </a:t>
            </a:r>
            <a:r>
              <a:rPr lang="fr-CH" sz="2000" dirty="0" err="1"/>
              <a:t>under</a:t>
            </a:r>
            <a:r>
              <a:rPr lang="fr-CH" sz="2000" dirty="0"/>
              <a:t> «Networking»</a:t>
            </a:r>
          </a:p>
          <a:p>
            <a:pPr marL="342900" indent="-342900">
              <a:buFont typeface="Arial" panose="020B0604020202020204" pitchFamily="34" charset="0"/>
              <a:buChar char="•"/>
            </a:pPr>
            <a:r>
              <a:rPr lang="fr-CH" sz="2000" dirty="0"/>
              <a:t>Profile – Registered profile – Game stats</a:t>
            </a:r>
          </a:p>
          <a:p>
            <a:pPr marL="1085850" lvl="1" indent="-342900">
              <a:buFont typeface="Arial" panose="020B0604020202020204" pitchFamily="34" charset="0"/>
              <a:buChar char="•"/>
            </a:pPr>
            <a:r>
              <a:rPr lang="fr-CH" sz="2400" dirty="0"/>
              <a:t>On the smartphone: click on </a:t>
            </a:r>
            <a:r>
              <a:rPr lang="fr-CH" sz="2400" dirty="0" err="1"/>
              <a:t>your</a:t>
            </a:r>
            <a:r>
              <a:rPr lang="fr-CH" sz="2400" dirty="0"/>
              <a:t> </a:t>
            </a:r>
            <a:r>
              <a:rPr lang="fr-CH" sz="2400" dirty="0" err="1"/>
              <a:t>picture</a:t>
            </a:r>
            <a:r>
              <a:rPr lang="fr-CH" sz="2400" dirty="0"/>
              <a:t> </a:t>
            </a:r>
            <a:r>
              <a:rPr lang="fr-CH" sz="2400" dirty="0" err="1"/>
              <a:t>upper</a:t>
            </a:r>
            <a:r>
              <a:rPr lang="fr-CH" sz="2400" dirty="0"/>
              <a:t> right corner</a:t>
            </a:r>
          </a:p>
          <a:p>
            <a:pPr marL="1085850" lvl="1" indent="-342900">
              <a:buFont typeface="Arial" panose="020B0604020202020204" pitchFamily="34" charset="0"/>
              <a:buChar char="•"/>
            </a:pPr>
            <a:r>
              <a:rPr lang="fr-CH" sz="2400" dirty="0"/>
              <a:t>On web version: click on </a:t>
            </a:r>
            <a:r>
              <a:rPr lang="fr-CH" sz="2400" dirty="0" err="1"/>
              <a:t>your</a:t>
            </a:r>
            <a:r>
              <a:rPr lang="fr-CH" sz="2400" dirty="0"/>
              <a:t> </a:t>
            </a:r>
            <a:r>
              <a:rPr lang="fr-CH" sz="2400" dirty="0" err="1"/>
              <a:t>picture</a:t>
            </a:r>
            <a:r>
              <a:rPr lang="fr-CH" sz="2400" dirty="0"/>
              <a:t> </a:t>
            </a:r>
            <a:r>
              <a:rPr lang="fr-CH" sz="2400" dirty="0" err="1"/>
              <a:t>upper</a:t>
            </a:r>
            <a:r>
              <a:rPr lang="fr-CH" sz="2400" dirty="0"/>
              <a:t> right corner</a:t>
            </a:r>
          </a:p>
          <a:p>
            <a:pPr marL="1600200" lvl="2">
              <a:buFont typeface="Arial" panose="020B0604020202020204" pitchFamily="34" charset="0"/>
              <a:buChar char="•"/>
            </a:pPr>
            <a:r>
              <a:rPr lang="en-US" sz="2000" dirty="0"/>
              <a:t>“View profile”</a:t>
            </a:r>
          </a:p>
          <a:p>
            <a:endParaRPr lang="en-US" dirty="0"/>
          </a:p>
        </p:txBody>
      </p:sp>
      <p:sp>
        <p:nvSpPr>
          <p:cNvPr id="4" name="Slide Number Placeholder 3"/>
          <p:cNvSpPr>
            <a:spLocks noGrp="1"/>
          </p:cNvSpPr>
          <p:nvPr>
            <p:ph type="sldNum" sz="quarter" idx="5"/>
          </p:nvPr>
        </p:nvSpPr>
        <p:spPr/>
        <p:txBody>
          <a:bodyPr/>
          <a:lstStyle/>
          <a:p>
            <a:fld id="{6B60F1AF-52BA-447B-AE47-BAEAB32B3E5A}" type="slidenum">
              <a:rPr lang="fr-FR" smtClean="0"/>
              <a:pPr/>
              <a:t>7</a:t>
            </a:fld>
            <a:endParaRPr lang="fr-FR" dirty="0"/>
          </a:p>
        </p:txBody>
      </p:sp>
    </p:spTree>
    <p:extLst>
      <p:ext uri="{BB962C8B-B14F-4D97-AF65-F5344CB8AC3E}">
        <p14:creationId xmlns:p14="http://schemas.microsoft.com/office/powerpoint/2010/main" val="3583227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60F1AF-52BA-447B-AE47-BAEAB32B3E5A}" type="slidenum">
              <a:rPr lang="fr-FR" smtClean="0"/>
              <a:pPr/>
              <a:t>8</a:t>
            </a:fld>
            <a:endParaRPr lang="fr-FR" dirty="0"/>
          </a:p>
        </p:txBody>
      </p:sp>
    </p:spTree>
    <p:extLst>
      <p:ext uri="{BB962C8B-B14F-4D97-AF65-F5344CB8AC3E}">
        <p14:creationId xmlns:p14="http://schemas.microsoft.com/office/powerpoint/2010/main" val="3489878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a:p>
            <a:endParaRPr lang="en-US" dirty="0"/>
          </a:p>
          <a:p>
            <a:pPr marL="228600" indent="-228600">
              <a:buFont typeface="+mj-lt"/>
              <a:buAutoNum type="arabicPeriod"/>
            </a:pPr>
            <a:r>
              <a:rPr lang="en-US" dirty="0"/>
              <a:t>Tell us what region you’re joining us from</a:t>
            </a:r>
          </a:p>
          <a:p>
            <a:pPr marL="228600" indent="-228600">
              <a:buFont typeface="+mj-lt"/>
              <a:buAutoNum type="arabicPeriod"/>
            </a:pPr>
            <a:endParaRPr lang="en-US" dirty="0"/>
          </a:p>
          <a:p>
            <a:pPr marL="228600" indent="-228600">
              <a:buFont typeface="+mj-lt"/>
              <a:buAutoNum type="arabicPeriod"/>
            </a:pPr>
            <a:r>
              <a:rPr lang="en-US" dirty="0"/>
              <a:t>What do you expect out of this meeting?</a:t>
            </a:r>
          </a:p>
          <a:p>
            <a:pPr marL="228600" indent="-228600">
              <a:buFont typeface="+mj-lt"/>
              <a:buAutoNum type="arabicPeriod"/>
            </a:pPr>
            <a:endParaRPr lang="en-US" dirty="0"/>
          </a:p>
          <a:p>
            <a:pPr marL="228600" indent="-228600">
              <a:buFont typeface="+mj-lt"/>
              <a:buAutoNum type="arabicPeriod"/>
            </a:pPr>
            <a:r>
              <a:rPr lang="en-US" dirty="0"/>
              <a:t>WHO Listed Authorities – 36 from 34 Member States. </a:t>
            </a:r>
          </a:p>
        </p:txBody>
      </p:sp>
      <p:sp>
        <p:nvSpPr>
          <p:cNvPr id="4" name="Slide Number Placeholder 3"/>
          <p:cNvSpPr>
            <a:spLocks noGrp="1"/>
          </p:cNvSpPr>
          <p:nvPr>
            <p:ph type="sldNum" sz="quarter" idx="5"/>
          </p:nvPr>
        </p:nvSpPr>
        <p:spPr/>
        <p:txBody>
          <a:bodyPr/>
          <a:lstStyle/>
          <a:p>
            <a:fld id="{6B60F1AF-52BA-447B-AE47-BAEAB32B3E5A}" type="slidenum">
              <a:rPr lang="fr-FR" smtClean="0"/>
              <a:pPr/>
              <a:t>9</a:t>
            </a:fld>
            <a:endParaRPr lang="fr-FR" dirty="0"/>
          </a:p>
        </p:txBody>
      </p:sp>
    </p:spTree>
    <p:extLst>
      <p:ext uri="{BB962C8B-B14F-4D97-AF65-F5344CB8AC3E}">
        <p14:creationId xmlns:p14="http://schemas.microsoft.com/office/powerpoint/2010/main" val="3713114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 repetitive presentations / time management!</a:t>
            </a:r>
          </a:p>
          <a:p>
            <a:endParaRPr lang="en-US" dirty="0"/>
          </a:p>
          <a:p>
            <a:r>
              <a:rPr lang="en-US" dirty="0"/>
              <a:t>97% found the topics relevant and 92 found it was well organized. With 8 out of 10 being satisfied.</a:t>
            </a:r>
          </a:p>
          <a:p>
            <a:endParaRPr lang="en-US" dirty="0"/>
          </a:p>
          <a:p>
            <a:r>
              <a:rPr lang="en-US" dirty="0"/>
              <a:t>Still, 66% asked for a meeting during spring or summer,</a:t>
            </a:r>
          </a:p>
        </p:txBody>
      </p:sp>
      <p:sp>
        <p:nvSpPr>
          <p:cNvPr id="4" name="Slide Number Placeholder 3"/>
          <p:cNvSpPr>
            <a:spLocks noGrp="1"/>
          </p:cNvSpPr>
          <p:nvPr>
            <p:ph type="sldNum" sz="quarter" idx="5"/>
          </p:nvPr>
        </p:nvSpPr>
        <p:spPr/>
        <p:txBody>
          <a:bodyPr/>
          <a:lstStyle/>
          <a:p>
            <a:fld id="{6B60F1AF-52BA-447B-AE47-BAEAB32B3E5A}" type="slidenum">
              <a:rPr lang="fr-FR" smtClean="0"/>
              <a:pPr/>
              <a:t>12</a:t>
            </a:fld>
            <a:endParaRPr lang="fr-FR" dirty="0"/>
          </a:p>
        </p:txBody>
      </p:sp>
    </p:spTree>
    <p:extLst>
      <p:ext uri="{BB962C8B-B14F-4D97-AF65-F5344CB8AC3E}">
        <p14:creationId xmlns:p14="http://schemas.microsoft.com/office/powerpoint/2010/main" val="297095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6D7BC97-55FE-4309-BBAE-EA3D80F9515E}" type="slidenum">
              <a:rPr lang="fr-FR" sz="1400" b="0" smtClean="0"/>
              <a:pPr/>
              <a:t>‹#›</a:t>
            </a:fld>
            <a:r>
              <a:rPr lang="fr-FR" dirty="0"/>
              <a:t> </a:t>
            </a:r>
          </a:p>
        </p:txBody>
      </p:sp>
      <p:sp>
        <p:nvSpPr>
          <p:cNvPr id="13" name="Text Placeholder 6"/>
          <p:cNvSpPr>
            <a:spLocks noGrp="1"/>
          </p:cNvSpPr>
          <p:nvPr>
            <p:ph type="body" sz="quarter" idx="13" hasCustomPrompt="1"/>
          </p:nvPr>
        </p:nvSpPr>
        <p:spPr>
          <a:xfrm>
            <a:off x="575734" y="1440000"/>
            <a:ext cx="11040533" cy="2160000"/>
          </a:xfrm>
          <a:prstGeom prst="rect">
            <a:avLst/>
          </a:prstGeom>
        </p:spPr>
        <p:txBody>
          <a:bodyPr anchor="ctr">
            <a:noAutofit/>
          </a:bodyPr>
          <a:lstStyle>
            <a:lvl1pPr algn="l">
              <a:spcBef>
                <a:spcPts val="0"/>
              </a:spcBef>
              <a:defRPr sz="2800" b="1">
                <a:solidFill>
                  <a:srgbClr val="0BBBEF"/>
                </a:solidFill>
                <a:latin typeface="+mn-lt"/>
              </a:defRPr>
            </a:lvl1pPr>
          </a:lstStyle>
          <a:p>
            <a:pPr lvl="0"/>
            <a:r>
              <a:rPr lang="en-GB" noProof="0" dirty="0"/>
              <a:t>Click to add presentation title</a:t>
            </a:r>
          </a:p>
        </p:txBody>
      </p:sp>
      <p:sp>
        <p:nvSpPr>
          <p:cNvPr id="15" name="Text Placeholder 6"/>
          <p:cNvSpPr>
            <a:spLocks noGrp="1"/>
          </p:cNvSpPr>
          <p:nvPr>
            <p:ph type="body" sz="quarter" idx="14" hasCustomPrompt="1"/>
          </p:nvPr>
        </p:nvSpPr>
        <p:spPr>
          <a:xfrm>
            <a:off x="575734" y="3960000"/>
            <a:ext cx="11040533" cy="1800000"/>
          </a:xfrm>
          <a:prstGeom prst="rect">
            <a:avLst/>
          </a:prstGeom>
        </p:spPr>
        <p:txBody>
          <a:bodyPr>
            <a:noAutofit/>
          </a:bodyPr>
          <a:lstStyle>
            <a:lvl1pPr algn="r">
              <a:spcBef>
                <a:spcPts val="0"/>
              </a:spcBef>
              <a:defRPr sz="2000" baseline="0">
                <a:solidFill>
                  <a:srgbClr val="0072BB"/>
                </a:solidFill>
                <a:latin typeface="+mn-lt"/>
              </a:defRPr>
            </a:lvl1pPr>
          </a:lstStyle>
          <a:p>
            <a:pPr lvl="0"/>
            <a:r>
              <a:rPr lang="en-GB" noProof="0" dirty="0"/>
              <a:t>Click to add info about presenter</a:t>
            </a:r>
          </a:p>
        </p:txBody>
      </p:sp>
      <p:sp>
        <p:nvSpPr>
          <p:cNvPr id="6" name="Espace réservé de la date 3">
            <a:extLst>
              <a:ext uri="{FF2B5EF4-FFF2-40B4-BE49-F238E27FC236}">
                <a16:creationId xmlns:a16="http://schemas.microsoft.com/office/drawing/2014/main" id="{F31C967D-FF88-45A5-8DCB-E178DA889BAE}"/>
              </a:ext>
            </a:extLst>
          </p:cNvPr>
          <p:cNvSpPr>
            <a:spLocks noGrp="1"/>
          </p:cNvSpPr>
          <p:nvPr>
            <p:ph type="dt" sz="half" idx="2"/>
          </p:nvPr>
        </p:nvSpPr>
        <p:spPr>
          <a:xfrm>
            <a:off x="335360" y="6417333"/>
            <a:ext cx="4704523" cy="293117"/>
          </a:xfrm>
          <a:prstGeom prst="rect">
            <a:avLst/>
          </a:prstGeom>
        </p:spPr>
        <p:txBody>
          <a:bodyPr anchor="ctr"/>
          <a:lstStyle>
            <a:lvl1pPr algn="l">
              <a:defRPr sz="1000" b="0" i="0">
                <a:solidFill>
                  <a:schemeClr val="bg1"/>
                </a:solidFill>
                <a:latin typeface="Arial"/>
                <a:cs typeface="Helvetica Light"/>
              </a:defRPr>
            </a:lvl1pPr>
          </a:lstStyle>
          <a:p>
            <a:r>
              <a:rPr lang="en-US"/>
              <a:t>Hybrid Joint Meeting                               2 - 6 December 2024</a:t>
            </a:r>
            <a:endParaRPr lang="en-GB" dirty="0"/>
          </a:p>
        </p:txBody>
      </p:sp>
      <p:cxnSp>
        <p:nvCxnSpPr>
          <p:cNvPr id="7" name="Connecteur droit 9">
            <a:extLst>
              <a:ext uri="{FF2B5EF4-FFF2-40B4-BE49-F238E27FC236}">
                <a16:creationId xmlns:a16="http://schemas.microsoft.com/office/drawing/2014/main" id="{1D9ACA3F-2788-4054-A2FA-BC30D8DEC029}"/>
              </a:ext>
            </a:extLst>
          </p:cNvPr>
          <p:cNvCxnSpPr/>
          <p:nvPr userDrawn="1"/>
        </p:nvCxnSpPr>
        <p:spPr>
          <a:xfrm>
            <a:off x="2189833" y="6421586"/>
            <a:ext cx="0" cy="288032"/>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879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a:t>Click to add slide title</a:t>
            </a:r>
          </a:p>
        </p:txBody>
      </p:sp>
      <p:sp>
        <p:nvSpPr>
          <p:cNvPr id="6" name="Text Placeholder 6"/>
          <p:cNvSpPr>
            <a:spLocks noGrp="1"/>
          </p:cNvSpPr>
          <p:nvPr>
            <p:ph type="body" sz="quarter" idx="13" hasCustomPrompt="1"/>
          </p:nvPr>
        </p:nvSpPr>
        <p:spPr>
          <a:xfrm>
            <a:off x="575734" y="2088000"/>
            <a:ext cx="11040533" cy="3600000"/>
          </a:xfrm>
          <a:prstGeom prst="rect">
            <a:avLst/>
          </a:prstGeom>
        </p:spPr>
        <p:txBody>
          <a:bodyPr>
            <a:noAutofit/>
          </a:bodyPr>
          <a:lstStyle>
            <a:lvl1pPr>
              <a:spcBef>
                <a:spcPts val="0"/>
              </a:spcBef>
              <a:defRPr sz="2400">
                <a:solidFill>
                  <a:schemeClr val="tx1"/>
                </a:solidFill>
                <a:latin typeface="+mn-lt"/>
              </a:defRPr>
            </a:lvl1pPr>
          </a:lstStyle>
          <a:p>
            <a:pPr lvl="0"/>
            <a:r>
              <a:rPr lang="en-GB" noProof="0" dirty="0"/>
              <a:t>Click to add text</a:t>
            </a:r>
          </a:p>
        </p:txBody>
      </p:sp>
      <p:sp>
        <p:nvSpPr>
          <p:cNvPr id="8" name="Footer Placeholder 7"/>
          <p:cNvSpPr>
            <a:spLocks noGrp="1"/>
          </p:cNvSpPr>
          <p:nvPr>
            <p:ph type="ftr" sz="quarter" idx="15"/>
          </p:nvPr>
        </p:nvSpPr>
        <p:spPr/>
        <p:txBody>
          <a:bodyPr/>
          <a:lstStyle/>
          <a:p>
            <a:endParaRPr lang="en-GB" noProof="0" dirty="0"/>
          </a:p>
        </p:txBody>
      </p:sp>
      <p:sp>
        <p:nvSpPr>
          <p:cNvPr id="9" name="Slide Number Placeholder 8"/>
          <p:cNvSpPr>
            <a:spLocks noGrp="1"/>
          </p:cNvSpPr>
          <p:nvPr>
            <p:ph type="sldNum" sz="quarter" idx="16"/>
          </p:nvPr>
        </p:nvSpPr>
        <p:spPr/>
        <p:txBody>
          <a:bodyPr/>
          <a:lstStyle/>
          <a:p>
            <a:fld id="{F6D7BC97-55FE-4309-BBAE-EA3D80F9515E}" type="slidenum">
              <a:rPr lang="fr-FR" sz="1400" b="0" smtClean="0"/>
              <a:pPr/>
              <a:t>‹#›</a:t>
            </a:fld>
            <a:r>
              <a:rPr lang="fr-FR" dirty="0"/>
              <a:t> </a:t>
            </a:r>
          </a:p>
        </p:txBody>
      </p:sp>
      <p:sp>
        <p:nvSpPr>
          <p:cNvPr id="10" name="Espace réservé de la date 3">
            <a:extLst>
              <a:ext uri="{FF2B5EF4-FFF2-40B4-BE49-F238E27FC236}">
                <a16:creationId xmlns:a16="http://schemas.microsoft.com/office/drawing/2014/main" id="{DF03D323-4D5C-4090-A055-7376CF9C0D69}"/>
              </a:ext>
            </a:extLst>
          </p:cNvPr>
          <p:cNvSpPr>
            <a:spLocks noGrp="1"/>
          </p:cNvSpPr>
          <p:nvPr>
            <p:ph type="dt" sz="half" idx="2"/>
          </p:nvPr>
        </p:nvSpPr>
        <p:spPr>
          <a:xfrm>
            <a:off x="335360" y="6417333"/>
            <a:ext cx="4704523" cy="293117"/>
          </a:xfrm>
          <a:prstGeom prst="rect">
            <a:avLst/>
          </a:prstGeom>
        </p:spPr>
        <p:txBody>
          <a:bodyPr anchor="ctr"/>
          <a:lstStyle>
            <a:lvl1pPr algn="l">
              <a:defRPr sz="1000" b="0" i="0">
                <a:solidFill>
                  <a:schemeClr val="bg1"/>
                </a:solidFill>
                <a:latin typeface="Arial"/>
                <a:cs typeface="Helvetica Light"/>
              </a:defRPr>
            </a:lvl1pPr>
          </a:lstStyle>
          <a:p>
            <a:r>
              <a:rPr lang="en-US"/>
              <a:t>Hybrid Joint Meeting                               2 - 6 December 2024</a:t>
            </a:r>
            <a:endParaRPr lang="en-GB" dirty="0"/>
          </a:p>
        </p:txBody>
      </p:sp>
      <p:cxnSp>
        <p:nvCxnSpPr>
          <p:cNvPr id="11" name="Connecteur droit 9">
            <a:extLst>
              <a:ext uri="{FF2B5EF4-FFF2-40B4-BE49-F238E27FC236}">
                <a16:creationId xmlns:a16="http://schemas.microsoft.com/office/drawing/2014/main" id="{2468E39B-13A2-4349-99E7-7E8D52818F92}"/>
              </a:ext>
            </a:extLst>
          </p:cNvPr>
          <p:cNvCxnSpPr/>
          <p:nvPr userDrawn="1"/>
        </p:nvCxnSpPr>
        <p:spPr>
          <a:xfrm>
            <a:off x="2189833" y="6421586"/>
            <a:ext cx="0" cy="288032"/>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55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7" name="Content Placeholder 6"/>
          <p:cNvSpPr>
            <a:spLocks noGrp="1"/>
          </p:cNvSpPr>
          <p:nvPr>
            <p:ph sz="quarter" idx="14" hasCustomPrompt="1"/>
          </p:nvPr>
        </p:nvSpPr>
        <p:spPr>
          <a:xfrm>
            <a:off x="575734" y="2088000"/>
            <a:ext cx="11040533" cy="3600000"/>
          </a:xfrm>
          <a:prstGeom prst="rect">
            <a:avLst/>
          </a:prstGeom>
        </p:spPr>
        <p:txBody>
          <a:bodyPr/>
          <a:lstStyle>
            <a:lvl1pPr>
              <a:spcBef>
                <a:spcPts val="0"/>
              </a:spcBef>
              <a:defRPr sz="2400">
                <a:solidFill>
                  <a:schemeClr val="tx1"/>
                </a:solidFill>
                <a:latin typeface="+mj-lt"/>
              </a:defRPr>
            </a:lvl1pPr>
            <a:lvl3pPr marL="1257300" indent="-342900">
              <a:buFont typeface="Lucida Grande"/>
              <a:buChar char="–"/>
              <a:defRPr/>
            </a:lvl3pPr>
            <a:lvl4pPr marL="1714500" indent="-342900">
              <a:buFont typeface="Lucida Grande"/>
              <a:buChar char="–"/>
              <a:defRPr/>
            </a:lvl4pPr>
            <a:lvl5pPr marL="2171700" indent="-342900">
              <a:buFont typeface="Lucida Grande"/>
              <a:buChar char="–"/>
              <a:defRPr/>
            </a:lvl5pPr>
          </a:lstStyle>
          <a:p>
            <a:pPr lvl="0"/>
            <a:r>
              <a:rPr lang="en-GB" noProof="0" dirty="0"/>
              <a:t>Click to add object</a:t>
            </a:r>
          </a:p>
        </p:txBody>
      </p:sp>
      <p:sp>
        <p:nvSpPr>
          <p:cNvPr id="8" name="Title 7"/>
          <p:cNvSpPr>
            <a:spLocks noGrp="1"/>
          </p:cNvSpPr>
          <p:nvPr>
            <p:ph type="title" hasCustomPrompt="1"/>
          </p:nvPr>
        </p:nvSpPr>
        <p:spPr/>
        <p:txBody>
          <a:bodyPr/>
          <a:lstStyle/>
          <a:p>
            <a:r>
              <a:rPr lang="en-GB" noProof="0" dirty="0"/>
              <a:t>Click to add slide title</a:t>
            </a:r>
          </a:p>
        </p:txBody>
      </p:sp>
      <p:sp>
        <p:nvSpPr>
          <p:cNvPr id="10" name="Footer Placeholder 9"/>
          <p:cNvSpPr>
            <a:spLocks noGrp="1"/>
          </p:cNvSpPr>
          <p:nvPr>
            <p:ph type="ftr" sz="quarter" idx="16"/>
          </p:nvPr>
        </p:nvSpPr>
        <p:spPr/>
        <p:txBody>
          <a:bodyPr/>
          <a:lstStyle/>
          <a:p>
            <a:endParaRPr lang="en-GB" noProof="0" dirty="0"/>
          </a:p>
        </p:txBody>
      </p:sp>
      <p:sp>
        <p:nvSpPr>
          <p:cNvPr id="11" name="Slide Number Placeholder 10"/>
          <p:cNvSpPr>
            <a:spLocks noGrp="1"/>
          </p:cNvSpPr>
          <p:nvPr>
            <p:ph type="sldNum" sz="quarter" idx="17"/>
          </p:nvPr>
        </p:nvSpPr>
        <p:spPr/>
        <p:txBody>
          <a:bodyPr/>
          <a:lstStyle/>
          <a:p>
            <a:fld id="{F6D7BC97-55FE-4309-BBAE-EA3D80F9515E}" type="slidenum">
              <a:rPr lang="fr-FR" sz="1400" b="0" smtClean="0"/>
              <a:pPr/>
              <a:t>‹#›</a:t>
            </a:fld>
            <a:r>
              <a:rPr lang="fr-FR" dirty="0"/>
              <a:t> </a:t>
            </a:r>
          </a:p>
        </p:txBody>
      </p:sp>
      <p:sp>
        <p:nvSpPr>
          <p:cNvPr id="12" name="Espace réservé de la date 3">
            <a:extLst>
              <a:ext uri="{FF2B5EF4-FFF2-40B4-BE49-F238E27FC236}">
                <a16:creationId xmlns:a16="http://schemas.microsoft.com/office/drawing/2014/main" id="{07CA3697-8A4D-48B8-9F77-EBA08438B8CD}"/>
              </a:ext>
            </a:extLst>
          </p:cNvPr>
          <p:cNvSpPr>
            <a:spLocks noGrp="1"/>
          </p:cNvSpPr>
          <p:nvPr>
            <p:ph type="dt" sz="half" idx="2"/>
          </p:nvPr>
        </p:nvSpPr>
        <p:spPr>
          <a:xfrm>
            <a:off x="335360" y="6417333"/>
            <a:ext cx="4704523" cy="293117"/>
          </a:xfrm>
          <a:prstGeom prst="rect">
            <a:avLst/>
          </a:prstGeom>
        </p:spPr>
        <p:txBody>
          <a:bodyPr anchor="ctr"/>
          <a:lstStyle>
            <a:lvl1pPr algn="l">
              <a:defRPr sz="1000" b="0" i="0">
                <a:solidFill>
                  <a:schemeClr val="bg1"/>
                </a:solidFill>
                <a:latin typeface="Arial"/>
                <a:cs typeface="Helvetica Light"/>
              </a:defRPr>
            </a:lvl1pPr>
          </a:lstStyle>
          <a:p>
            <a:r>
              <a:rPr lang="en-US"/>
              <a:t>Hybrid Joint Meeting                               2 - 6 December 2024</a:t>
            </a:r>
            <a:endParaRPr lang="en-GB" dirty="0"/>
          </a:p>
        </p:txBody>
      </p:sp>
      <p:cxnSp>
        <p:nvCxnSpPr>
          <p:cNvPr id="13" name="Connecteur droit 9">
            <a:extLst>
              <a:ext uri="{FF2B5EF4-FFF2-40B4-BE49-F238E27FC236}">
                <a16:creationId xmlns:a16="http://schemas.microsoft.com/office/drawing/2014/main" id="{F349C2CC-7F8B-439A-9EC1-B72A98605BB5}"/>
              </a:ext>
            </a:extLst>
          </p:cNvPr>
          <p:cNvCxnSpPr/>
          <p:nvPr userDrawn="1"/>
        </p:nvCxnSpPr>
        <p:spPr>
          <a:xfrm>
            <a:off x="2189833" y="6421586"/>
            <a:ext cx="0" cy="288032"/>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842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6" name="Text Placeholder 6"/>
          <p:cNvSpPr>
            <a:spLocks noGrp="1"/>
          </p:cNvSpPr>
          <p:nvPr>
            <p:ph type="body" sz="quarter" idx="13" hasCustomPrompt="1"/>
          </p:nvPr>
        </p:nvSpPr>
        <p:spPr>
          <a:xfrm>
            <a:off x="575734" y="2088000"/>
            <a:ext cx="11040533" cy="3600000"/>
          </a:xfrm>
          <a:prstGeom prst="rect">
            <a:avLst/>
          </a:prstGeom>
        </p:spPr>
        <p:txBody>
          <a:bodyPr>
            <a:noAutofit/>
          </a:bodyPr>
          <a:lstStyle>
            <a:lvl1pPr marL="360000" indent="-270000">
              <a:spcBef>
                <a:spcPts val="600"/>
              </a:spcBef>
              <a:buFont typeface="Arial" panose="020B0604020202020204" pitchFamily="34" charset="0"/>
              <a:buChar char="•"/>
              <a:defRPr sz="2400" baseline="0">
                <a:solidFill>
                  <a:schemeClr val="tx1"/>
                </a:solidFill>
                <a:latin typeface="+mn-lt"/>
              </a:defRPr>
            </a:lvl1pPr>
            <a:lvl2pPr marL="720000" indent="-270000">
              <a:spcBef>
                <a:spcPts val="0"/>
              </a:spcBef>
              <a:buFont typeface="Arial" panose="020B0604020202020204" pitchFamily="34" charset="0"/>
              <a:buChar char="◦"/>
              <a:defRPr sz="2000" baseline="0"/>
            </a:lvl2pPr>
            <a:lvl3pPr marL="1080000" indent="-270000">
              <a:spcBef>
                <a:spcPts val="0"/>
              </a:spcBef>
              <a:buFont typeface="Arial" panose="020B0604020202020204" pitchFamily="34" charset="0"/>
              <a:buChar char="-"/>
              <a:defRPr sz="1800" baseline="0"/>
            </a:lvl3pPr>
            <a:lvl4pPr marL="1419225" indent="-257175">
              <a:spcBef>
                <a:spcPts val="0"/>
              </a:spcBef>
              <a:buFont typeface="Arial" panose="020B0604020202020204" pitchFamily="34" charset="0"/>
              <a:buChar char="−"/>
              <a:defRPr sz="1800" baseline="0"/>
            </a:lvl4pPr>
          </a:lstStyle>
          <a:p>
            <a:pPr lvl="0"/>
            <a:r>
              <a:rPr lang="en-GB" noProof="0" dirty="0"/>
              <a:t>Click to add first level bullet text</a:t>
            </a:r>
          </a:p>
          <a:p>
            <a:pPr lvl="1"/>
            <a:r>
              <a:rPr lang="en-GB" noProof="0" dirty="0"/>
              <a:t>Second level</a:t>
            </a:r>
          </a:p>
          <a:p>
            <a:pPr lvl="2"/>
            <a:r>
              <a:rPr lang="en-GB" noProof="0" dirty="0"/>
              <a:t>Third level</a:t>
            </a:r>
          </a:p>
        </p:txBody>
      </p:sp>
      <p:sp>
        <p:nvSpPr>
          <p:cNvPr id="10" name="Title 9"/>
          <p:cNvSpPr>
            <a:spLocks noGrp="1"/>
          </p:cNvSpPr>
          <p:nvPr>
            <p:ph type="title" hasCustomPrompt="1"/>
          </p:nvPr>
        </p:nvSpPr>
        <p:spPr/>
        <p:txBody>
          <a:bodyPr/>
          <a:lstStyle/>
          <a:p>
            <a:r>
              <a:rPr lang="en-GB" noProof="0" dirty="0"/>
              <a:t>Click to add slide title</a:t>
            </a:r>
          </a:p>
        </p:txBody>
      </p:sp>
      <p:sp>
        <p:nvSpPr>
          <p:cNvPr id="12" name="Footer Placeholder 11"/>
          <p:cNvSpPr>
            <a:spLocks noGrp="1"/>
          </p:cNvSpPr>
          <p:nvPr>
            <p:ph type="ftr" sz="quarter" idx="15"/>
          </p:nvPr>
        </p:nvSpPr>
        <p:spPr/>
        <p:txBody>
          <a:bodyPr/>
          <a:lstStyle/>
          <a:p>
            <a:endParaRPr lang="en-GB" noProof="0" dirty="0"/>
          </a:p>
        </p:txBody>
      </p:sp>
      <p:sp>
        <p:nvSpPr>
          <p:cNvPr id="13" name="Slide Number Placeholder 12"/>
          <p:cNvSpPr>
            <a:spLocks noGrp="1"/>
          </p:cNvSpPr>
          <p:nvPr>
            <p:ph type="sldNum" sz="quarter" idx="16"/>
          </p:nvPr>
        </p:nvSpPr>
        <p:spPr/>
        <p:txBody>
          <a:bodyPr/>
          <a:lstStyle/>
          <a:p>
            <a:fld id="{F6D7BC97-55FE-4309-BBAE-EA3D80F9515E}" type="slidenum">
              <a:rPr lang="fr-FR" sz="1400" b="0" smtClean="0"/>
              <a:pPr/>
              <a:t>‹#›</a:t>
            </a:fld>
            <a:r>
              <a:rPr lang="fr-FR" dirty="0"/>
              <a:t> </a:t>
            </a:r>
          </a:p>
        </p:txBody>
      </p:sp>
      <p:sp>
        <p:nvSpPr>
          <p:cNvPr id="7" name="Espace réservé de la date 3">
            <a:extLst>
              <a:ext uri="{FF2B5EF4-FFF2-40B4-BE49-F238E27FC236}">
                <a16:creationId xmlns:a16="http://schemas.microsoft.com/office/drawing/2014/main" id="{5721A464-C518-40C7-A858-BBB3834C4789}"/>
              </a:ext>
            </a:extLst>
          </p:cNvPr>
          <p:cNvSpPr>
            <a:spLocks noGrp="1"/>
          </p:cNvSpPr>
          <p:nvPr>
            <p:ph type="dt" sz="half" idx="2"/>
          </p:nvPr>
        </p:nvSpPr>
        <p:spPr>
          <a:xfrm>
            <a:off x="335360" y="6417333"/>
            <a:ext cx="4704523" cy="293117"/>
          </a:xfrm>
          <a:prstGeom prst="rect">
            <a:avLst/>
          </a:prstGeom>
        </p:spPr>
        <p:txBody>
          <a:bodyPr anchor="ctr"/>
          <a:lstStyle>
            <a:lvl1pPr algn="l">
              <a:defRPr sz="1000" b="0" i="0">
                <a:solidFill>
                  <a:schemeClr val="bg1"/>
                </a:solidFill>
                <a:latin typeface="Arial"/>
                <a:cs typeface="Helvetica Light"/>
              </a:defRPr>
            </a:lvl1pPr>
          </a:lstStyle>
          <a:p>
            <a:r>
              <a:rPr lang="en-US"/>
              <a:t>Hybrid Joint Meeting                               2 - 6 December 2024</a:t>
            </a:r>
            <a:endParaRPr lang="en-GB" dirty="0"/>
          </a:p>
        </p:txBody>
      </p:sp>
      <p:cxnSp>
        <p:nvCxnSpPr>
          <p:cNvPr id="8" name="Connecteur droit 9">
            <a:extLst>
              <a:ext uri="{FF2B5EF4-FFF2-40B4-BE49-F238E27FC236}">
                <a16:creationId xmlns:a16="http://schemas.microsoft.com/office/drawing/2014/main" id="{C0F9BF41-3F0C-4266-8F0B-FF7488A01BAC}"/>
              </a:ext>
            </a:extLst>
          </p:cNvPr>
          <p:cNvCxnSpPr/>
          <p:nvPr userDrawn="1"/>
        </p:nvCxnSpPr>
        <p:spPr>
          <a:xfrm>
            <a:off x="2189833" y="6421586"/>
            <a:ext cx="0" cy="288032"/>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9663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1" name="Espace réservé de la date 3"/>
          <p:cNvSpPr>
            <a:spLocks noGrp="1"/>
          </p:cNvSpPr>
          <p:nvPr>
            <p:ph type="dt" sz="half" idx="2"/>
          </p:nvPr>
        </p:nvSpPr>
        <p:spPr>
          <a:xfrm>
            <a:off x="335360" y="6417333"/>
            <a:ext cx="4704523" cy="293117"/>
          </a:xfrm>
          <a:prstGeom prst="rect">
            <a:avLst/>
          </a:prstGeom>
        </p:spPr>
        <p:txBody>
          <a:bodyPr anchor="ctr"/>
          <a:lstStyle>
            <a:lvl1pPr algn="l">
              <a:defRPr sz="1000" b="0" i="0">
                <a:solidFill>
                  <a:schemeClr val="bg1"/>
                </a:solidFill>
                <a:latin typeface="Arial"/>
                <a:cs typeface="Helvetica Light"/>
              </a:defRPr>
            </a:lvl1pPr>
          </a:lstStyle>
          <a:p>
            <a:r>
              <a:rPr lang="en-US"/>
              <a:t>Hybrid Joint Meeting                               2 - 6 December 2024</a:t>
            </a:r>
            <a:endParaRPr lang="en-GB" dirty="0"/>
          </a:p>
        </p:txBody>
      </p:sp>
      <p:sp>
        <p:nvSpPr>
          <p:cNvPr id="2" name="Espace réservé du titre 1"/>
          <p:cNvSpPr>
            <a:spLocks noGrp="1"/>
          </p:cNvSpPr>
          <p:nvPr>
            <p:ph type="title"/>
          </p:nvPr>
        </p:nvSpPr>
        <p:spPr>
          <a:xfrm>
            <a:off x="576000" y="720000"/>
            <a:ext cx="11040000" cy="1260000"/>
          </a:xfrm>
          <a:prstGeom prst="rect">
            <a:avLst/>
          </a:prstGeom>
        </p:spPr>
        <p:txBody>
          <a:bodyPr vert="horz" lIns="90000" tIns="90000" rIns="90000" bIns="90000" rtlCol="0" anchor="ctr">
            <a:noAutofit/>
          </a:bodyPr>
          <a:lstStyle/>
          <a:p>
            <a:pPr lvl="0"/>
            <a:r>
              <a:rPr lang="en-GB" noProof="0" dirty="0"/>
              <a:t>Master title style</a:t>
            </a:r>
          </a:p>
        </p:txBody>
      </p:sp>
      <p:sp>
        <p:nvSpPr>
          <p:cNvPr id="5" name="Espace réservé du pied de page 4"/>
          <p:cNvSpPr>
            <a:spLocks noGrp="1"/>
          </p:cNvSpPr>
          <p:nvPr>
            <p:ph type="ftr" sz="quarter" idx="3"/>
          </p:nvPr>
        </p:nvSpPr>
        <p:spPr>
          <a:xfrm>
            <a:off x="576000" y="5849957"/>
            <a:ext cx="11040000" cy="360000"/>
          </a:xfrm>
          <a:prstGeom prst="rect">
            <a:avLst/>
          </a:prstGeom>
        </p:spPr>
        <p:txBody>
          <a:bodyPr vert="horz" lIns="90000" tIns="90000" rIns="90000" bIns="90000" rtlCol="0" anchor="ctr"/>
          <a:lstStyle>
            <a:lvl1pPr algn="r">
              <a:defRPr lang="en-US" sz="800" b="1" baseline="0" smtClean="0">
                <a:solidFill>
                  <a:srgbClr val="0072BB"/>
                </a:solidFill>
                <a:latin typeface="Arial" pitchFamily="34" charset="0"/>
                <a:cs typeface="Arial" pitchFamily="34" charset="0"/>
              </a:defRPr>
            </a:lvl1pPr>
          </a:lstStyle>
          <a:p>
            <a:endParaRPr lang="en-GB" noProof="0" dirty="0"/>
          </a:p>
        </p:txBody>
      </p:sp>
      <p:sp>
        <p:nvSpPr>
          <p:cNvPr id="6" name="Espace réservé du numéro de diapositive 5"/>
          <p:cNvSpPr>
            <a:spLocks noGrp="1"/>
          </p:cNvSpPr>
          <p:nvPr>
            <p:ph type="sldNum" sz="quarter" idx="4"/>
          </p:nvPr>
        </p:nvSpPr>
        <p:spPr>
          <a:xfrm>
            <a:off x="11472598" y="6381329"/>
            <a:ext cx="571461" cy="365125"/>
          </a:xfrm>
          <a:prstGeom prst="rect">
            <a:avLst/>
          </a:prstGeom>
        </p:spPr>
        <p:txBody>
          <a:bodyPr vert="horz" lIns="0" tIns="45720" rIns="0" bIns="45720" rtlCol="0" anchor="ctr"/>
          <a:lstStyle>
            <a:lvl1pPr algn="ctr">
              <a:defRPr sz="1800" b="1">
                <a:solidFill>
                  <a:schemeClr val="bg1"/>
                </a:solidFill>
                <a:latin typeface="Arial" pitchFamily="34" charset="0"/>
                <a:cs typeface="Arial" pitchFamily="34" charset="0"/>
              </a:defRPr>
            </a:lvl1pPr>
          </a:lstStyle>
          <a:p>
            <a:fld id="{F6D7BC97-55FE-4309-BBAE-EA3D80F9515E}" type="slidenum">
              <a:rPr lang="fr-FR" sz="1400" b="0" smtClean="0"/>
              <a:pPr/>
              <a:t>‹#›</a:t>
            </a:fld>
            <a:r>
              <a:rPr lang="fr-FR" dirty="0"/>
              <a:t> </a:t>
            </a:r>
          </a:p>
        </p:txBody>
      </p:sp>
      <p:cxnSp>
        <p:nvCxnSpPr>
          <p:cNvPr id="10" name="Connecteur droit 9"/>
          <p:cNvCxnSpPr/>
          <p:nvPr/>
        </p:nvCxnSpPr>
        <p:spPr>
          <a:xfrm>
            <a:off x="2189833" y="6421586"/>
            <a:ext cx="0" cy="288032"/>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6" r:id="rId1"/>
    <p:sldLayoutId id="2147483689" r:id="rId2"/>
    <p:sldLayoutId id="2147483688" r:id="rId3"/>
    <p:sldLayoutId id="2147483690" r:id="rId4"/>
  </p:sldLayoutIdLst>
  <p:hf hdr="0" ftr="0"/>
  <p:txStyles>
    <p:titleStyle>
      <a:lvl1pPr algn="l" defTabSz="914400" rtl="0" eaLnBrk="1" latinLnBrk="0" hangingPunct="1">
        <a:spcBef>
          <a:spcPct val="0"/>
        </a:spcBef>
        <a:buNone/>
        <a:defRPr lang="en-US" sz="2400" b="1" i="0" kern="1200" baseline="0" smtClean="0">
          <a:solidFill>
            <a:srgbClr val="0072BB"/>
          </a:solidFill>
          <a:latin typeface="Arial"/>
          <a:ea typeface="+mj-ea"/>
          <a:cs typeface="Helvetica"/>
        </a:defRPr>
      </a:lvl1pPr>
    </p:titleStyle>
    <p:bodyStyle>
      <a:lvl1pPr marL="0" indent="0" algn="l" defTabSz="914400" rtl="0" eaLnBrk="1" latinLnBrk="0" hangingPunct="1">
        <a:spcBef>
          <a:spcPct val="20000"/>
        </a:spcBef>
        <a:buFont typeface="Arial" pitchFamily="34" charset="0"/>
        <a:buNone/>
        <a:defRPr lang="fr-FR" sz="2400" b="0" i="0" kern="1200" baseline="0" smtClean="0">
          <a:solidFill>
            <a:schemeClr val="bg1">
              <a:lumMod val="50000"/>
            </a:schemeClr>
          </a:solidFill>
          <a:latin typeface="Helvetica"/>
          <a:ea typeface="+mn-ea"/>
          <a:cs typeface="Helvetica"/>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tmp"/></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mailto:seoanem@who.int"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tmp"/><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tmp"/></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sign with white text&#10;&#10;Description automatically generated">
            <a:extLst>
              <a:ext uri="{FF2B5EF4-FFF2-40B4-BE49-F238E27FC236}">
                <a16:creationId xmlns:a16="http://schemas.microsoft.com/office/drawing/2014/main" id="{7B33DD4A-41DD-6094-0191-20B2F4FA4ACD}"/>
              </a:ext>
            </a:extLst>
          </p:cNvPr>
          <p:cNvPicPr>
            <a:picLocks noChangeAspect="1"/>
          </p:cNvPicPr>
          <p:nvPr/>
        </p:nvPicPr>
        <p:blipFill>
          <a:blip r:embed="rId3"/>
          <a:stretch>
            <a:fillRect/>
          </a:stretch>
        </p:blipFill>
        <p:spPr>
          <a:xfrm>
            <a:off x="878100" y="2088000"/>
            <a:ext cx="6990291" cy="3600000"/>
          </a:xfrm>
          <a:prstGeom prst="rect">
            <a:avLst/>
          </a:prstGeom>
          <a:noFill/>
        </p:spPr>
      </p:pic>
      <p:sp>
        <p:nvSpPr>
          <p:cNvPr id="2" name="Title 1">
            <a:extLst>
              <a:ext uri="{FF2B5EF4-FFF2-40B4-BE49-F238E27FC236}">
                <a16:creationId xmlns:a16="http://schemas.microsoft.com/office/drawing/2014/main" id="{049F7774-F78E-423F-A502-9E0130CB15F4}"/>
              </a:ext>
            </a:extLst>
          </p:cNvPr>
          <p:cNvSpPr>
            <a:spLocks noGrp="1"/>
          </p:cNvSpPr>
          <p:nvPr>
            <p:ph type="title"/>
          </p:nvPr>
        </p:nvSpPr>
        <p:spPr>
          <a:xfrm>
            <a:off x="576000" y="720000"/>
            <a:ext cx="11040000" cy="1260000"/>
          </a:xfrm>
        </p:spPr>
        <p:txBody>
          <a:bodyPr anchor="ctr">
            <a:normAutofit/>
          </a:bodyPr>
          <a:lstStyle/>
          <a:p>
            <a:pPr>
              <a:lnSpc>
                <a:spcPct val="90000"/>
              </a:lnSpc>
            </a:pPr>
            <a:r>
              <a:rPr lang="en-US"/>
              <a:t>Enabling participation, inclusiveness, respect, safety</a:t>
            </a:r>
            <a:br>
              <a:rPr lang="en-US"/>
            </a:br>
            <a:br>
              <a:rPr lang="en-US"/>
            </a:br>
            <a:r>
              <a:rPr lang="en-US"/>
              <a:t>Zero tolerance policy </a:t>
            </a:r>
          </a:p>
        </p:txBody>
      </p:sp>
      <p:sp>
        <p:nvSpPr>
          <p:cNvPr id="5" name="Slide Number Placeholder 4">
            <a:extLst>
              <a:ext uri="{FF2B5EF4-FFF2-40B4-BE49-F238E27FC236}">
                <a16:creationId xmlns:a16="http://schemas.microsoft.com/office/drawing/2014/main" id="{7D292058-5ACA-41CF-A39A-7B543801D48A}"/>
              </a:ext>
            </a:extLst>
          </p:cNvPr>
          <p:cNvSpPr>
            <a:spLocks noGrp="1"/>
          </p:cNvSpPr>
          <p:nvPr>
            <p:ph type="sldNum" sz="quarter" idx="17"/>
          </p:nvPr>
        </p:nvSpPr>
        <p:spPr>
          <a:xfrm>
            <a:off x="11472598" y="6381329"/>
            <a:ext cx="571461" cy="365125"/>
          </a:xfrm>
        </p:spPr>
        <p:txBody>
          <a:bodyPr anchor="ctr">
            <a:normAutofit/>
          </a:bodyPr>
          <a:lstStyle/>
          <a:p>
            <a:pPr>
              <a:spcAft>
                <a:spcPts val="600"/>
              </a:spcAft>
            </a:pPr>
            <a:fld id="{F6D7BC97-55FE-4309-BBAE-EA3D80F9515E}" type="slidenum">
              <a:rPr lang="fr-FR" sz="1400" b="0"/>
              <a:pPr>
                <a:spcAft>
                  <a:spcPts val="600"/>
                </a:spcAft>
              </a:pPr>
              <a:t>1</a:t>
            </a:fld>
            <a:r>
              <a:rPr lang="fr-FR" sz="1400"/>
              <a:t> </a:t>
            </a:r>
          </a:p>
        </p:txBody>
      </p:sp>
      <p:sp>
        <p:nvSpPr>
          <p:cNvPr id="6" name="Date Placeholder 5">
            <a:extLst>
              <a:ext uri="{FF2B5EF4-FFF2-40B4-BE49-F238E27FC236}">
                <a16:creationId xmlns:a16="http://schemas.microsoft.com/office/drawing/2014/main" id="{BA503881-AFBC-4F48-B42B-DAA5DE770796}"/>
              </a:ext>
            </a:extLst>
          </p:cNvPr>
          <p:cNvSpPr>
            <a:spLocks noGrp="1"/>
          </p:cNvSpPr>
          <p:nvPr>
            <p:ph type="dt" sz="half" idx="2"/>
          </p:nvPr>
        </p:nvSpPr>
        <p:spPr>
          <a:xfrm>
            <a:off x="335360" y="6417333"/>
            <a:ext cx="4704523" cy="293117"/>
          </a:xfrm>
        </p:spPr>
        <p:txBody>
          <a:bodyPr anchor="ctr">
            <a:normAutofit/>
          </a:bodyPr>
          <a:lstStyle/>
          <a:p>
            <a:pPr>
              <a:spcAft>
                <a:spcPts val="600"/>
              </a:spcAft>
            </a:pPr>
            <a:r>
              <a:rPr lang="en-US"/>
              <a:t>Hybrid Joint Meeting                               2 - 6 December 2024</a:t>
            </a:r>
            <a:endParaRPr lang="en-GB"/>
          </a:p>
        </p:txBody>
      </p:sp>
      <p:pic>
        <p:nvPicPr>
          <p:cNvPr id="7" name="Picture 6" descr="A hand with a hashtag on it&#10;&#10;Description automatically generated">
            <a:extLst>
              <a:ext uri="{FF2B5EF4-FFF2-40B4-BE49-F238E27FC236}">
                <a16:creationId xmlns:a16="http://schemas.microsoft.com/office/drawing/2014/main" id="{E7ECDED2-2FE9-529C-E6D6-4811AE759F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1257" y="2647028"/>
            <a:ext cx="3255009" cy="2481943"/>
          </a:xfrm>
          <a:prstGeom prst="rect">
            <a:avLst/>
          </a:prstGeom>
          <a:noFill/>
        </p:spPr>
      </p:pic>
    </p:spTree>
    <p:extLst>
      <p:ext uri="{BB962C8B-B14F-4D97-AF65-F5344CB8AC3E}">
        <p14:creationId xmlns:p14="http://schemas.microsoft.com/office/powerpoint/2010/main" val="2507183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948872-C5CC-714F-F395-2DBAE3871065}"/>
              </a:ext>
            </a:extLst>
          </p:cNvPr>
          <p:cNvSpPr>
            <a:spLocks noGrp="1"/>
          </p:cNvSpPr>
          <p:nvPr>
            <p:ph type="sldNum" sz="quarter" idx="17"/>
          </p:nvPr>
        </p:nvSpPr>
        <p:spPr/>
        <p:txBody>
          <a:bodyPr/>
          <a:lstStyle/>
          <a:p>
            <a:fld id="{F6D7BC97-55FE-4309-BBAE-EA3D80F9515E}" type="slidenum">
              <a:rPr lang="fr-FR" sz="1400" b="0" smtClean="0"/>
              <a:pPr/>
              <a:t>10</a:t>
            </a:fld>
            <a:r>
              <a:rPr lang="fr-FR"/>
              <a:t> </a:t>
            </a:r>
            <a:endParaRPr lang="fr-FR" dirty="0"/>
          </a:p>
        </p:txBody>
      </p:sp>
      <p:sp>
        <p:nvSpPr>
          <p:cNvPr id="5" name="Date Placeholder 4">
            <a:extLst>
              <a:ext uri="{FF2B5EF4-FFF2-40B4-BE49-F238E27FC236}">
                <a16:creationId xmlns:a16="http://schemas.microsoft.com/office/drawing/2014/main" id="{7F8CDC6F-B4D5-3402-D27B-8786D7819845}"/>
              </a:ext>
            </a:extLst>
          </p:cNvPr>
          <p:cNvSpPr>
            <a:spLocks noGrp="1"/>
          </p:cNvSpPr>
          <p:nvPr>
            <p:ph type="dt" sz="half" idx="2"/>
          </p:nvPr>
        </p:nvSpPr>
        <p:spPr/>
        <p:txBody>
          <a:bodyPr/>
          <a:lstStyle/>
          <a:p>
            <a:r>
              <a:rPr lang="en-US"/>
              <a:t>Hybrid Joint Meeting                               2 - 6 December 2024</a:t>
            </a:r>
            <a:endParaRPr lang="en-GB" dirty="0"/>
          </a:p>
        </p:txBody>
      </p:sp>
      <p:pic>
        <p:nvPicPr>
          <p:cNvPr id="7" name="Picture 6">
            <a:extLst>
              <a:ext uri="{FF2B5EF4-FFF2-40B4-BE49-F238E27FC236}">
                <a16:creationId xmlns:a16="http://schemas.microsoft.com/office/drawing/2014/main" id="{F94590F4-2D9D-7580-0348-F94AFE2FD4B6}"/>
              </a:ext>
            </a:extLst>
          </p:cNvPr>
          <p:cNvPicPr>
            <a:picLocks noChangeAspect="1"/>
          </p:cNvPicPr>
          <p:nvPr/>
        </p:nvPicPr>
        <p:blipFill rotWithShape="1">
          <a:blip r:embed="rId2"/>
          <a:srcRect t="9031" b="14283"/>
          <a:stretch/>
        </p:blipFill>
        <p:spPr>
          <a:xfrm>
            <a:off x="699525" y="821414"/>
            <a:ext cx="11328284" cy="4884193"/>
          </a:xfrm>
          <a:prstGeom prst="rect">
            <a:avLst/>
          </a:prstGeom>
        </p:spPr>
      </p:pic>
      <p:pic>
        <p:nvPicPr>
          <p:cNvPr id="9" name="Picture 8">
            <a:extLst>
              <a:ext uri="{FF2B5EF4-FFF2-40B4-BE49-F238E27FC236}">
                <a16:creationId xmlns:a16="http://schemas.microsoft.com/office/drawing/2014/main" id="{F4FBBC77-086A-386F-8476-BE72069657BE}"/>
              </a:ext>
            </a:extLst>
          </p:cNvPr>
          <p:cNvPicPr>
            <a:picLocks noChangeAspect="1"/>
          </p:cNvPicPr>
          <p:nvPr/>
        </p:nvPicPr>
        <p:blipFill rotWithShape="1">
          <a:blip r:embed="rId3"/>
          <a:srcRect l="64175" t="9031"/>
          <a:stretch/>
        </p:blipFill>
        <p:spPr>
          <a:xfrm>
            <a:off x="-168696" y="311181"/>
            <a:ext cx="4367808" cy="6235638"/>
          </a:xfrm>
          <a:prstGeom prst="rect">
            <a:avLst/>
          </a:prstGeom>
        </p:spPr>
      </p:pic>
    </p:spTree>
    <p:extLst>
      <p:ext uri="{BB962C8B-B14F-4D97-AF65-F5344CB8AC3E}">
        <p14:creationId xmlns:p14="http://schemas.microsoft.com/office/powerpoint/2010/main" val="4189164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DD8BF7-C584-3B99-B9ED-20D6CCB83151}"/>
              </a:ext>
            </a:extLst>
          </p:cNvPr>
          <p:cNvSpPr>
            <a:spLocks noGrp="1"/>
          </p:cNvSpPr>
          <p:nvPr>
            <p:ph type="title"/>
          </p:nvPr>
        </p:nvSpPr>
        <p:spPr>
          <a:xfrm>
            <a:off x="576000" y="2636912"/>
            <a:ext cx="11040000" cy="1260000"/>
          </a:xfrm>
        </p:spPr>
        <p:txBody>
          <a:bodyPr/>
          <a:lstStyle/>
          <a:p>
            <a:r>
              <a:rPr lang="en-US" sz="4000" dirty="0"/>
              <a:t>More than half first-time participants</a:t>
            </a:r>
          </a:p>
        </p:txBody>
      </p:sp>
      <p:sp>
        <p:nvSpPr>
          <p:cNvPr id="4" name="Slide Number Placeholder 3">
            <a:extLst>
              <a:ext uri="{FF2B5EF4-FFF2-40B4-BE49-F238E27FC236}">
                <a16:creationId xmlns:a16="http://schemas.microsoft.com/office/drawing/2014/main" id="{ABCDF5B0-3D86-075D-5B6B-4EB8BDA701BE}"/>
              </a:ext>
            </a:extLst>
          </p:cNvPr>
          <p:cNvSpPr>
            <a:spLocks noGrp="1"/>
          </p:cNvSpPr>
          <p:nvPr>
            <p:ph type="sldNum" sz="quarter" idx="17"/>
          </p:nvPr>
        </p:nvSpPr>
        <p:spPr/>
        <p:txBody>
          <a:bodyPr/>
          <a:lstStyle/>
          <a:p>
            <a:fld id="{F6D7BC97-55FE-4309-BBAE-EA3D80F9515E}" type="slidenum">
              <a:rPr lang="fr-FR" sz="1400" b="0" smtClean="0"/>
              <a:pPr/>
              <a:t>11</a:t>
            </a:fld>
            <a:r>
              <a:rPr lang="fr-FR"/>
              <a:t> </a:t>
            </a:r>
            <a:endParaRPr lang="fr-FR" dirty="0"/>
          </a:p>
        </p:txBody>
      </p:sp>
      <p:sp>
        <p:nvSpPr>
          <p:cNvPr id="5" name="Date Placeholder 4">
            <a:extLst>
              <a:ext uri="{FF2B5EF4-FFF2-40B4-BE49-F238E27FC236}">
                <a16:creationId xmlns:a16="http://schemas.microsoft.com/office/drawing/2014/main" id="{79809B44-88F5-E612-8709-CEA9BE7335B3}"/>
              </a:ext>
            </a:extLst>
          </p:cNvPr>
          <p:cNvSpPr>
            <a:spLocks noGrp="1"/>
          </p:cNvSpPr>
          <p:nvPr>
            <p:ph type="dt" sz="half" idx="2"/>
          </p:nvPr>
        </p:nvSpPr>
        <p:spPr/>
        <p:txBody>
          <a:bodyPr/>
          <a:lstStyle/>
          <a:p>
            <a:r>
              <a:rPr lang="en-US"/>
              <a:t>Hybrid Joint Meeting                               2 - 6 December 2024</a:t>
            </a:r>
            <a:endParaRPr lang="en-GB" dirty="0"/>
          </a:p>
        </p:txBody>
      </p:sp>
    </p:spTree>
    <p:extLst>
      <p:ext uri="{BB962C8B-B14F-4D97-AF65-F5344CB8AC3E}">
        <p14:creationId xmlns:p14="http://schemas.microsoft.com/office/powerpoint/2010/main" val="1093661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CB094F-2495-9D3D-6694-F069DF0138B8}"/>
              </a:ext>
            </a:extLst>
          </p:cNvPr>
          <p:cNvSpPr>
            <a:spLocks noGrp="1"/>
          </p:cNvSpPr>
          <p:nvPr>
            <p:ph sz="quarter" idx="14"/>
          </p:nvPr>
        </p:nvSpPr>
        <p:spPr>
          <a:xfrm>
            <a:off x="466894" y="1318780"/>
            <a:ext cx="9145977" cy="3861280"/>
          </a:xfrm>
        </p:spPr>
        <p:txBody>
          <a:bodyPr/>
          <a:lstStyle/>
          <a:p>
            <a:pPr marL="342900" indent="-342900">
              <a:lnSpc>
                <a:spcPct val="150000"/>
              </a:lnSpc>
              <a:buClr>
                <a:schemeClr val="accent3">
                  <a:lumMod val="50000"/>
                </a:schemeClr>
              </a:buClr>
              <a:buFont typeface="Wingdings" panose="05000000000000000000" pitchFamily="2" charset="2"/>
              <a:buChar char="ü"/>
            </a:pPr>
            <a:r>
              <a:rPr lang="en-US" sz="2800" dirty="0"/>
              <a:t>Guidance speakers/facilitators</a:t>
            </a:r>
          </a:p>
          <a:p>
            <a:pPr marL="342900" indent="-342900">
              <a:lnSpc>
                <a:spcPct val="150000"/>
              </a:lnSpc>
              <a:buClr>
                <a:schemeClr val="accent3">
                  <a:lumMod val="50000"/>
                </a:schemeClr>
              </a:buClr>
              <a:buFont typeface="Wingdings" panose="05000000000000000000" pitchFamily="2" charset="2"/>
              <a:buChar char="ü"/>
            </a:pPr>
            <a:r>
              <a:rPr lang="en-US" sz="2800" dirty="0"/>
              <a:t>Q&amp;A and engagement compulsory</a:t>
            </a:r>
          </a:p>
          <a:p>
            <a:pPr marL="342900" indent="-342900">
              <a:lnSpc>
                <a:spcPct val="150000"/>
              </a:lnSpc>
              <a:buClr>
                <a:schemeClr val="accent3">
                  <a:lumMod val="50000"/>
                </a:schemeClr>
              </a:buClr>
              <a:buFont typeface="Wingdings" panose="05000000000000000000" pitchFamily="2" charset="2"/>
              <a:buChar char="ü"/>
            </a:pPr>
            <a:r>
              <a:rPr lang="en-US" sz="2800" dirty="0"/>
              <a:t>More discussions (and less ppts!)</a:t>
            </a:r>
          </a:p>
          <a:p>
            <a:pPr marL="342900" indent="-342900">
              <a:lnSpc>
                <a:spcPct val="150000"/>
              </a:lnSpc>
              <a:buClr>
                <a:schemeClr val="accent3">
                  <a:lumMod val="50000"/>
                </a:schemeClr>
              </a:buClr>
              <a:buFont typeface="Wingdings" panose="05000000000000000000" pitchFamily="2" charset="2"/>
              <a:buChar char="ü"/>
            </a:pPr>
            <a:r>
              <a:rPr lang="en-US" sz="2800" dirty="0"/>
              <a:t>Reception format </a:t>
            </a:r>
            <a:r>
              <a:rPr lang="en-US" sz="2800" dirty="0">
                <a:sym typeface="Wingdings" panose="05000000000000000000" pitchFamily="2" charset="2"/>
              </a:rPr>
              <a:t> </a:t>
            </a:r>
            <a:r>
              <a:rPr lang="en-US" sz="2800" dirty="0"/>
              <a:t>dialogue</a:t>
            </a:r>
          </a:p>
          <a:p>
            <a:pPr marL="342900" indent="-342900">
              <a:lnSpc>
                <a:spcPct val="150000"/>
              </a:lnSpc>
              <a:buClr>
                <a:schemeClr val="accent3">
                  <a:lumMod val="50000"/>
                </a:schemeClr>
              </a:buClr>
              <a:buFont typeface="Wingdings" panose="05000000000000000000" pitchFamily="2" charset="2"/>
              <a:buChar char="ü"/>
            </a:pPr>
            <a:r>
              <a:rPr lang="en-US" sz="2800" dirty="0"/>
              <a:t>More NRAs invited</a:t>
            </a:r>
          </a:p>
          <a:p>
            <a:pPr marL="342900" indent="-342900">
              <a:lnSpc>
                <a:spcPct val="150000"/>
              </a:lnSpc>
              <a:buClr>
                <a:schemeClr val="accent3">
                  <a:lumMod val="50000"/>
                </a:schemeClr>
              </a:buClr>
              <a:buFont typeface="Wingdings" panose="05000000000000000000" pitchFamily="2" charset="2"/>
              <a:buChar char="ü"/>
            </a:pPr>
            <a:r>
              <a:rPr lang="en-US" sz="2800" dirty="0"/>
              <a:t>Improved app</a:t>
            </a:r>
          </a:p>
          <a:p>
            <a:pPr>
              <a:lnSpc>
                <a:spcPct val="150000"/>
              </a:lnSpc>
            </a:pPr>
            <a:endParaRPr lang="en-US" sz="2800" dirty="0"/>
          </a:p>
          <a:p>
            <a:pPr>
              <a:lnSpc>
                <a:spcPct val="150000"/>
              </a:lnSpc>
            </a:pPr>
            <a:endParaRPr lang="en-US" sz="2800" dirty="0"/>
          </a:p>
          <a:p>
            <a:pPr marR="0" algn="l">
              <a:lnSpc>
                <a:spcPct val="150000"/>
              </a:lnSpc>
            </a:pPr>
            <a:endParaRPr lang="en-US" sz="2000" b="0" i="0" u="none" strike="noStrike" baseline="0" dirty="0">
              <a:solidFill>
                <a:srgbClr val="000000"/>
              </a:solidFill>
              <a:latin typeface="Arial" panose="020B0604020202020204" pitchFamily="34" charset="0"/>
            </a:endParaRPr>
          </a:p>
          <a:p>
            <a:pPr>
              <a:lnSpc>
                <a:spcPct val="150000"/>
              </a:lnSpc>
            </a:pPr>
            <a:endParaRPr lang="en-US" sz="2800" dirty="0"/>
          </a:p>
        </p:txBody>
      </p:sp>
      <p:sp>
        <p:nvSpPr>
          <p:cNvPr id="4" name="Slide Number Placeholder 3">
            <a:extLst>
              <a:ext uri="{FF2B5EF4-FFF2-40B4-BE49-F238E27FC236}">
                <a16:creationId xmlns:a16="http://schemas.microsoft.com/office/drawing/2014/main" id="{FF123FDD-2FB9-872D-E13C-00B7DBE67D5E}"/>
              </a:ext>
            </a:extLst>
          </p:cNvPr>
          <p:cNvSpPr>
            <a:spLocks noGrp="1"/>
          </p:cNvSpPr>
          <p:nvPr>
            <p:ph type="sldNum" sz="quarter" idx="17"/>
          </p:nvPr>
        </p:nvSpPr>
        <p:spPr/>
        <p:txBody>
          <a:bodyPr/>
          <a:lstStyle/>
          <a:p>
            <a:fld id="{F6D7BC97-55FE-4309-BBAE-EA3D80F9515E}" type="slidenum">
              <a:rPr lang="fr-FR" sz="1400" b="0" smtClean="0"/>
              <a:pPr/>
              <a:t>12</a:t>
            </a:fld>
            <a:r>
              <a:rPr lang="fr-FR"/>
              <a:t> </a:t>
            </a:r>
            <a:endParaRPr lang="fr-FR" dirty="0"/>
          </a:p>
        </p:txBody>
      </p:sp>
      <p:sp>
        <p:nvSpPr>
          <p:cNvPr id="5" name="Date Placeholder 4">
            <a:extLst>
              <a:ext uri="{FF2B5EF4-FFF2-40B4-BE49-F238E27FC236}">
                <a16:creationId xmlns:a16="http://schemas.microsoft.com/office/drawing/2014/main" id="{62222B72-850D-620C-85F7-2F8089ED976D}"/>
              </a:ext>
            </a:extLst>
          </p:cNvPr>
          <p:cNvSpPr>
            <a:spLocks noGrp="1"/>
          </p:cNvSpPr>
          <p:nvPr>
            <p:ph type="dt" sz="half" idx="2"/>
          </p:nvPr>
        </p:nvSpPr>
        <p:spPr/>
        <p:txBody>
          <a:bodyPr/>
          <a:lstStyle/>
          <a:p>
            <a:r>
              <a:rPr lang="en-US"/>
              <a:t>Hybrid Joint Meeting                               2 - 6 December 2024</a:t>
            </a:r>
            <a:endParaRPr lang="en-GB" dirty="0"/>
          </a:p>
        </p:txBody>
      </p:sp>
      <p:sp>
        <p:nvSpPr>
          <p:cNvPr id="6" name="Title 2">
            <a:extLst>
              <a:ext uri="{FF2B5EF4-FFF2-40B4-BE49-F238E27FC236}">
                <a16:creationId xmlns:a16="http://schemas.microsoft.com/office/drawing/2014/main" id="{25FC329A-4420-003C-4E10-61B97F82D186}"/>
              </a:ext>
            </a:extLst>
          </p:cNvPr>
          <p:cNvSpPr>
            <a:spLocks noGrp="1"/>
          </p:cNvSpPr>
          <p:nvPr>
            <p:ph type="title"/>
          </p:nvPr>
        </p:nvSpPr>
        <p:spPr>
          <a:xfrm>
            <a:off x="549839" y="314315"/>
            <a:ext cx="6626281" cy="692886"/>
          </a:xfrm>
        </p:spPr>
        <p:txBody>
          <a:bodyPr/>
          <a:lstStyle/>
          <a:p>
            <a:r>
              <a:rPr lang="en-US" sz="3200" dirty="0"/>
              <a:t>…we’ve done our best</a:t>
            </a:r>
          </a:p>
        </p:txBody>
      </p:sp>
      <p:sp>
        <p:nvSpPr>
          <p:cNvPr id="3" name="Content Placeholder 1">
            <a:extLst>
              <a:ext uri="{FF2B5EF4-FFF2-40B4-BE49-F238E27FC236}">
                <a16:creationId xmlns:a16="http://schemas.microsoft.com/office/drawing/2014/main" id="{C418E4CA-6141-F0B1-A694-17062FD94F4D}"/>
              </a:ext>
            </a:extLst>
          </p:cNvPr>
          <p:cNvSpPr txBox="1">
            <a:spLocks/>
          </p:cNvSpPr>
          <p:nvPr/>
        </p:nvSpPr>
        <p:spPr>
          <a:xfrm>
            <a:off x="4079941" y="5199437"/>
            <a:ext cx="7992888" cy="919165"/>
          </a:xfrm>
          <a:prstGeom prst="rect">
            <a:avLst/>
          </a:prstGeom>
        </p:spPr>
        <p:txBody>
          <a:bodyPr/>
          <a:lstStyle>
            <a:lvl1pPr marL="342900" indent="-342900">
              <a:spcBef>
                <a:spcPts val="0"/>
              </a:spcBef>
              <a:buFont typeface="Wingdings" panose="05000000000000000000" pitchFamily="2" charset="2"/>
              <a:buChar char="ü"/>
              <a:defRPr lang="fr-FR" sz="2400" b="0" i="0" baseline="0">
                <a:latin typeface="+mj-lt"/>
                <a:cs typeface="Helvetica"/>
              </a:defRPr>
            </a:lvl1pPr>
            <a:lvl2pPr marL="742950" indent="-285750">
              <a:spcBef>
                <a:spcPct val="20000"/>
              </a:spcBef>
              <a:buFont typeface="Arial" pitchFamily="34" charset="0"/>
              <a:buChar char="–"/>
              <a:defRPr sz="2800"/>
            </a:lvl2pPr>
            <a:lvl3pPr marL="1257300" indent="-342900">
              <a:spcBef>
                <a:spcPct val="20000"/>
              </a:spcBef>
              <a:buFont typeface="Lucida Grande"/>
              <a:buChar char="–"/>
              <a:defRPr sz="2400"/>
            </a:lvl3pPr>
            <a:lvl4pPr marL="1714500" indent="-342900">
              <a:spcBef>
                <a:spcPct val="20000"/>
              </a:spcBef>
              <a:buFont typeface="Lucida Grande"/>
              <a:buChar char="–"/>
              <a:defRPr sz="2000"/>
            </a:lvl4pPr>
            <a:lvl5pPr marL="2171700" indent="-342900">
              <a:spcBef>
                <a:spcPct val="20000"/>
              </a:spcBef>
              <a:buFont typeface="Lucida Grande"/>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Clr>
                <a:srgbClr val="FF0000"/>
              </a:buClr>
              <a:buFont typeface="Arial" panose="020B0604020202020204" pitchFamily="34" charset="0"/>
              <a:buChar char="↓"/>
            </a:pPr>
            <a:r>
              <a:rPr lang="en-US" sz="3600" dirty="0"/>
              <a:t>Still winter!    … BUT…. hot food </a:t>
            </a:r>
          </a:p>
          <a:p>
            <a:endParaRPr lang="en-US" sz="3600" dirty="0"/>
          </a:p>
        </p:txBody>
      </p:sp>
      <p:sp>
        <p:nvSpPr>
          <p:cNvPr id="8" name="Title 2">
            <a:extLst>
              <a:ext uri="{FF2B5EF4-FFF2-40B4-BE49-F238E27FC236}">
                <a16:creationId xmlns:a16="http://schemas.microsoft.com/office/drawing/2014/main" id="{65E7C197-B071-87D6-935C-C73D66B9A9F5}"/>
              </a:ext>
            </a:extLst>
          </p:cNvPr>
          <p:cNvSpPr txBox="1">
            <a:spLocks/>
          </p:cNvSpPr>
          <p:nvPr/>
        </p:nvSpPr>
        <p:spPr>
          <a:xfrm>
            <a:off x="6384032" y="3145838"/>
            <a:ext cx="5544781" cy="1567238"/>
          </a:xfrm>
          <a:prstGeom prst="rect">
            <a:avLst/>
          </a:prstGeom>
        </p:spPr>
        <p:txBody>
          <a:bodyPr vert="horz" lIns="90000" tIns="90000" rIns="90000" bIns="90000" rtlCol="0" anchor="ctr">
            <a:noAutofit/>
          </a:bodyPr>
          <a:lstStyle>
            <a:lvl1pPr algn="l" defTabSz="914400" rtl="0" eaLnBrk="1" latinLnBrk="0" hangingPunct="1">
              <a:spcBef>
                <a:spcPct val="0"/>
              </a:spcBef>
              <a:buNone/>
              <a:defRPr lang="en-US" sz="2400" b="1" i="0" kern="1200" baseline="0" smtClean="0">
                <a:solidFill>
                  <a:srgbClr val="0072BB"/>
                </a:solidFill>
                <a:latin typeface="Arial"/>
                <a:ea typeface="+mj-ea"/>
                <a:cs typeface="Helvetica"/>
              </a:defRPr>
            </a:lvl1pPr>
          </a:lstStyle>
          <a:p>
            <a:br>
              <a:rPr lang="en-US" sz="3200" dirty="0"/>
            </a:br>
            <a:r>
              <a:rPr lang="en-US" sz="3200" dirty="0"/>
              <a:t>Thanks for your responses!</a:t>
            </a:r>
          </a:p>
        </p:txBody>
      </p:sp>
    </p:spTree>
    <p:extLst>
      <p:ext uri="{BB962C8B-B14F-4D97-AF65-F5344CB8AC3E}">
        <p14:creationId xmlns:p14="http://schemas.microsoft.com/office/powerpoint/2010/main" val="392657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C565C3-67E4-3962-EA8C-4808AD3293A9}"/>
              </a:ext>
            </a:extLst>
          </p:cNvPr>
          <p:cNvSpPr>
            <a:spLocks noGrp="1"/>
          </p:cNvSpPr>
          <p:nvPr>
            <p:ph type="title"/>
          </p:nvPr>
        </p:nvSpPr>
        <p:spPr>
          <a:xfrm>
            <a:off x="576000" y="147550"/>
            <a:ext cx="11040000" cy="1260000"/>
          </a:xfrm>
        </p:spPr>
        <p:txBody>
          <a:bodyPr/>
          <a:lstStyle/>
          <a:p>
            <a:r>
              <a:rPr lang="en-US" dirty="0"/>
              <a:t>Our starting point – takeaways from the meeting: equitable access through innovation and collaboration</a:t>
            </a:r>
          </a:p>
        </p:txBody>
      </p:sp>
      <p:sp>
        <p:nvSpPr>
          <p:cNvPr id="4" name="Slide Number Placeholder 3">
            <a:extLst>
              <a:ext uri="{FF2B5EF4-FFF2-40B4-BE49-F238E27FC236}">
                <a16:creationId xmlns:a16="http://schemas.microsoft.com/office/drawing/2014/main" id="{B3788B45-74D5-8CCD-A54D-D646F23282CC}"/>
              </a:ext>
            </a:extLst>
          </p:cNvPr>
          <p:cNvSpPr>
            <a:spLocks noGrp="1"/>
          </p:cNvSpPr>
          <p:nvPr>
            <p:ph type="sldNum" sz="quarter" idx="17"/>
          </p:nvPr>
        </p:nvSpPr>
        <p:spPr/>
        <p:txBody>
          <a:bodyPr/>
          <a:lstStyle/>
          <a:p>
            <a:fld id="{F6D7BC97-55FE-4309-BBAE-EA3D80F9515E}" type="slidenum">
              <a:rPr lang="fr-FR" sz="1400" b="0" smtClean="0"/>
              <a:pPr/>
              <a:t>13</a:t>
            </a:fld>
            <a:r>
              <a:rPr lang="fr-FR"/>
              <a:t> </a:t>
            </a:r>
            <a:endParaRPr lang="fr-FR" dirty="0"/>
          </a:p>
        </p:txBody>
      </p:sp>
      <p:sp>
        <p:nvSpPr>
          <p:cNvPr id="5" name="Date Placeholder 4">
            <a:extLst>
              <a:ext uri="{FF2B5EF4-FFF2-40B4-BE49-F238E27FC236}">
                <a16:creationId xmlns:a16="http://schemas.microsoft.com/office/drawing/2014/main" id="{A51B4AF5-7804-B58B-1139-23619447F828}"/>
              </a:ext>
            </a:extLst>
          </p:cNvPr>
          <p:cNvSpPr>
            <a:spLocks noGrp="1"/>
          </p:cNvSpPr>
          <p:nvPr>
            <p:ph type="dt" sz="half" idx="2"/>
          </p:nvPr>
        </p:nvSpPr>
        <p:spPr/>
        <p:txBody>
          <a:bodyPr/>
          <a:lstStyle/>
          <a:p>
            <a:r>
              <a:rPr lang="en-US"/>
              <a:t>Hybrid Joint Meeting                               2 - 6 December 2024</a:t>
            </a:r>
            <a:endParaRPr lang="en-GB" dirty="0"/>
          </a:p>
        </p:txBody>
      </p:sp>
      <p:sp>
        <p:nvSpPr>
          <p:cNvPr id="6" name="Content Placeholder 2">
            <a:extLst>
              <a:ext uri="{FF2B5EF4-FFF2-40B4-BE49-F238E27FC236}">
                <a16:creationId xmlns:a16="http://schemas.microsoft.com/office/drawing/2014/main" id="{48069E80-9B38-244C-0D79-F4034A559818}"/>
              </a:ext>
            </a:extLst>
          </p:cNvPr>
          <p:cNvSpPr txBox="1">
            <a:spLocks/>
          </p:cNvSpPr>
          <p:nvPr/>
        </p:nvSpPr>
        <p:spPr>
          <a:xfrm>
            <a:off x="451609" y="1531049"/>
            <a:ext cx="11740391" cy="5638018"/>
          </a:xfrm>
        </p:spPr>
        <p:txBody>
          <a:bodyPr lIns="91440" tIns="45720" rIns="91440" bIns="45720" anchor="t"/>
          <a:lstStyle>
            <a:lvl1pPr marL="0" indent="0" algn="l" defTabSz="914400" rtl="0" eaLnBrk="1" latinLnBrk="0" hangingPunct="1">
              <a:spcBef>
                <a:spcPct val="20000"/>
              </a:spcBef>
              <a:buFont typeface="Arial" pitchFamily="34" charset="0"/>
              <a:buNone/>
              <a:defRPr lang="fr-FR" sz="2400" b="0" i="0" kern="1200" baseline="0" smtClean="0">
                <a:solidFill>
                  <a:schemeClr val="bg1">
                    <a:lumMod val="50000"/>
                  </a:schemeClr>
                </a:solidFill>
                <a:latin typeface="Helvetica"/>
                <a:ea typeface="+mn-ea"/>
                <a:cs typeface="Helvetica"/>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5445" indent="-385445">
              <a:spcBef>
                <a:spcPts val="1200"/>
              </a:spcBef>
              <a:buFont typeface="Arial" pitchFamily="34" charset="0"/>
              <a:buChar char="•"/>
            </a:pPr>
            <a:r>
              <a:rPr lang="en-US" sz="1800" dirty="0"/>
              <a:t>PQ  focus on </a:t>
            </a:r>
            <a:r>
              <a:rPr lang="en-US" b="1" dirty="0"/>
              <a:t>expanded scope </a:t>
            </a:r>
            <a:r>
              <a:rPr lang="en-US" sz="1800" dirty="0"/>
              <a:t>and </a:t>
            </a:r>
            <a:r>
              <a:rPr lang="en-US" b="1" dirty="0"/>
              <a:t>updated guidance</a:t>
            </a:r>
            <a:endParaRPr lang="en-US" sz="1800" dirty="0"/>
          </a:p>
          <a:p>
            <a:pPr marL="385445" indent="-385445">
              <a:spcBef>
                <a:spcPts val="1200"/>
              </a:spcBef>
              <a:buFont typeface="Arial" pitchFamily="34" charset="0"/>
              <a:buChar char="•"/>
            </a:pPr>
            <a:r>
              <a:rPr lang="en-US" b="1" dirty="0"/>
              <a:t>Alignment of WHO normative and prequalification </a:t>
            </a:r>
            <a:r>
              <a:rPr lang="en-US" sz="1800" dirty="0"/>
              <a:t>for </a:t>
            </a:r>
            <a:r>
              <a:rPr lang="en-US" b="1" dirty="0"/>
              <a:t>timely access </a:t>
            </a:r>
            <a:r>
              <a:rPr lang="en-US" sz="1800" dirty="0"/>
              <a:t>to innovations.</a:t>
            </a:r>
            <a:endParaRPr lang="en-US" dirty="0"/>
          </a:p>
          <a:p>
            <a:pPr marL="385445" indent="-385445">
              <a:spcBef>
                <a:spcPts val="1200"/>
              </a:spcBef>
              <a:buFont typeface="Arial" pitchFamily="34" charset="0"/>
              <a:buChar char="•"/>
            </a:pPr>
            <a:r>
              <a:rPr lang="en-US" sz="1800" dirty="0"/>
              <a:t>Innovations </a:t>
            </a:r>
            <a:r>
              <a:rPr lang="en-US" b="1" dirty="0"/>
              <a:t>across tracks</a:t>
            </a:r>
          </a:p>
          <a:p>
            <a:pPr marL="385445" indent="-385445">
              <a:spcBef>
                <a:spcPts val="1200"/>
              </a:spcBef>
              <a:buFont typeface="Arial" pitchFamily="34" charset="0"/>
              <a:buChar char="•"/>
            </a:pPr>
            <a:r>
              <a:rPr lang="en-US" sz="1800" dirty="0"/>
              <a:t>Progress with </a:t>
            </a:r>
            <a:r>
              <a:rPr lang="en-US" b="1" dirty="0"/>
              <a:t>WLAs</a:t>
            </a:r>
          </a:p>
          <a:p>
            <a:pPr marL="385445" indent="-385445">
              <a:spcBef>
                <a:spcPts val="1200"/>
              </a:spcBef>
              <a:buFont typeface="Arial" pitchFamily="34" charset="0"/>
              <a:buChar char="•"/>
            </a:pPr>
            <a:r>
              <a:rPr lang="en-US" b="1" dirty="0"/>
              <a:t>WLPF  - </a:t>
            </a:r>
            <a:r>
              <a:rPr lang="en-US" sz="1800" dirty="0">
                <a:solidFill>
                  <a:schemeClr val="bg1">
                    <a:lumMod val="50000"/>
                  </a:schemeClr>
                </a:solidFill>
                <a:latin typeface="Helvetica"/>
                <a:cs typeface="Helvetica"/>
              </a:rPr>
              <a:t>global/regional mapping		collaboration		financial environment</a:t>
            </a:r>
          </a:p>
          <a:p>
            <a:pPr marL="385445" indent="-385445">
              <a:spcBef>
                <a:spcPts val="1200"/>
              </a:spcBef>
              <a:buFont typeface="Arial" pitchFamily="34" charset="0"/>
              <a:buChar char="•"/>
            </a:pPr>
            <a:r>
              <a:rPr lang="en-US" sz="2400" b="1" dirty="0">
                <a:solidFill>
                  <a:schemeClr val="bg1">
                    <a:lumMod val="50000"/>
                  </a:schemeClr>
                </a:solidFill>
                <a:latin typeface="Helvetica"/>
                <a:cs typeface="Helvetica"/>
              </a:rPr>
              <a:t>New projects - </a:t>
            </a:r>
            <a:r>
              <a:rPr lang="en-US" sz="1800" dirty="0">
                <a:solidFill>
                  <a:schemeClr val="bg1">
                    <a:lumMod val="50000"/>
                  </a:schemeClr>
                </a:solidFill>
                <a:latin typeface="Helvetica"/>
                <a:cs typeface="Helvetica"/>
              </a:rPr>
              <a:t>manufacturing support - tech transfer &amp; local capacitates </a:t>
            </a:r>
          </a:p>
          <a:p>
            <a:pPr marL="385445" indent="-385445">
              <a:spcBef>
                <a:spcPts val="1200"/>
              </a:spcBef>
              <a:buFont typeface="Arial" pitchFamily="34" charset="0"/>
              <a:buChar char="•"/>
            </a:pPr>
            <a:r>
              <a:rPr lang="en-US" b="1" dirty="0"/>
              <a:t>Innovation </a:t>
            </a:r>
            <a:r>
              <a:rPr lang="en-US" sz="1800" dirty="0"/>
              <a:t>in</a:t>
            </a:r>
            <a:r>
              <a:rPr lang="en-US" b="1" dirty="0"/>
              <a:t> Partnerships </a:t>
            </a:r>
            <a:r>
              <a:rPr lang="en-US" sz="1800" dirty="0"/>
              <a:t>for</a:t>
            </a:r>
            <a:r>
              <a:rPr lang="en-US" b="1" dirty="0"/>
              <a:t> local </a:t>
            </a:r>
            <a:r>
              <a:rPr lang="en-US" sz="1800" dirty="0"/>
              <a:t>African Vaccines manufacturing</a:t>
            </a:r>
          </a:p>
          <a:p>
            <a:pPr marL="385445" indent="-385445">
              <a:spcBef>
                <a:spcPts val="1200"/>
              </a:spcBef>
              <a:buFont typeface="Arial" pitchFamily="34" charset="0"/>
              <a:buChar char="•"/>
            </a:pPr>
            <a:r>
              <a:rPr lang="en-US" b="1" dirty="0"/>
              <a:t>New modalities </a:t>
            </a:r>
            <a:r>
              <a:rPr lang="en-US" sz="1800" dirty="0"/>
              <a:t>for collaboration </a:t>
            </a:r>
            <a:r>
              <a:rPr lang="en-US" b="1" dirty="0"/>
              <a:t>and new initiatives?</a:t>
            </a:r>
            <a:endParaRPr lang="en-US" sz="1800" dirty="0"/>
          </a:p>
        </p:txBody>
      </p:sp>
      <p:pic>
        <p:nvPicPr>
          <p:cNvPr id="7" name="Picture 6" descr="A qr code with a handwritten note&#10;&#10;Description automatically generated">
            <a:extLst>
              <a:ext uri="{FF2B5EF4-FFF2-40B4-BE49-F238E27FC236}">
                <a16:creationId xmlns:a16="http://schemas.microsoft.com/office/drawing/2014/main" id="{DFEDBF51-431D-E3C4-16E2-BAA62CA23BFE}"/>
              </a:ext>
            </a:extLst>
          </p:cNvPr>
          <p:cNvPicPr>
            <a:picLocks noChangeAspect="1"/>
          </p:cNvPicPr>
          <p:nvPr/>
        </p:nvPicPr>
        <p:blipFill rotWithShape="1">
          <a:blip r:embed="rId3">
            <a:extLst>
              <a:ext uri="{28A0092B-C50C-407E-A947-70E740481C1C}">
                <a14:useLocalDpi xmlns:a14="http://schemas.microsoft.com/office/drawing/2010/main" val="0"/>
              </a:ext>
            </a:extLst>
          </a:blip>
          <a:srcRect l="-1" r="-8341" b="35378"/>
          <a:stretch/>
        </p:blipFill>
        <p:spPr>
          <a:xfrm>
            <a:off x="2135560" y="147550"/>
            <a:ext cx="7848872" cy="6089762"/>
          </a:xfrm>
          <a:prstGeom prst="rect">
            <a:avLst/>
          </a:prstGeom>
        </p:spPr>
      </p:pic>
    </p:spTree>
    <p:extLst>
      <p:ext uri="{BB962C8B-B14F-4D97-AF65-F5344CB8AC3E}">
        <p14:creationId xmlns:p14="http://schemas.microsoft.com/office/powerpoint/2010/main" val="369822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44FC3F-94B7-1ADD-F4CD-6F5F151A922D}"/>
              </a:ext>
            </a:extLst>
          </p:cNvPr>
          <p:cNvSpPr>
            <a:spLocks noGrp="1"/>
          </p:cNvSpPr>
          <p:nvPr>
            <p:ph sz="quarter" idx="14"/>
          </p:nvPr>
        </p:nvSpPr>
        <p:spPr/>
        <p:txBody>
          <a:bodyPr/>
          <a:lstStyle/>
          <a:p>
            <a:r>
              <a:rPr lang="en-US" b="1" dirty="0"/>
              <a:t>Objectives, Agenda, Themes and Expected Outcomes</a:t>
            </a:r>
          </a:p>
          <a:p>
            <a:endParaRPr lang="en-US" b="1" dirty="0"/>
          </a:p>
          <a:p>
            <a:r>
              <a:rPr lang="en-US" b="1" dirty="0"/>
              <a:t>Rogerio Gaspar</a:t>
            </a:r>
          </a:p>
          <a:p>
            <a:r>
              <a:rPr lang="en-US" dirty="0"/>
              <a:t>Director</a:t>
            </a:r>
          </a:p>
          <a:p>
            <a:r>
              <a:rPr lang="en-US" dirty="0"/>
              <a:t>Regulation and Prequalification</a:t>
            </a:r>
          </a:p>
          <a:p>
            <a:r>
              <a:rPr lang="en-US" dirty="0"/>
              <a:t>World Health Organization</a:t>
            </a:r>
          </a:p>
        </p:txBody>
      </p:sp>
      <p:sp>
        <p:nvSpPr>
          <p:cNvPr id="3" name="Title 2">
            <a:extLst>
              <a:ext uri="{FF2B5EF4-FFF2-40B4-BE49-F238E27FC236}">
                <a16:creationId xmlns:a16="http://schemas.microsoft.com/office/drawing/2014/main" id="{AC672EE1-F2E8-94D7-BBAE-D132D26A94EA}"/>
              </a:ext>
            </a:extLst>
          </p:cNvPr>
          <p:cNvSpPr>
            <a:spLocks noGrp="1"/>
          </p:cNvSpPr>
          <p:nvPr>
            <p:ph type="title"/>
          </p:nvPr>
        </p:nvSpPr>
        <p:spPr/>
        <p:txBody>
          <a:bodyPr/>
          <a:lstStyle/>
          <a:p>
            <a:r>
              <a:rPr lang="en-US" dirty="0"/>
              <a:t>What to expect?</a:t>
            </a:r>
          </a:p>
        </p:txBody>
      </p:sp>
      <p:sp>
        <p:nvSpPr>
          <p:cNvPr id="4" name="Slide Number Placeholder 3">
            <a:extLst>
              <a:ext uri="{FF2B5EF4-FFF2-40B4-BE49-F238E27FC236}">
                <a16:creationId xmlns:a16="http://schemas.microsoft.com/office/drawing/2014/main" id="{9899680A-3FB0-DFA0-A864-CA1DB9D2E587}"/>
              </a:ext>
            </a:extLst>
          </p:cNvPr>
          <p:cNvSpPr>
            <a:spLocks noGrp="1"/>
          </p:cNvSpPr>
          <p:nvPr>
            <p:ph type="sldNum" sz="quarter" idx="17"/>
          </p:nvPr>
        </p:nvSpPr>
        <p:spPr/>
        <p:txBody>
          <a:bodyPr/>
          <a:lstStyle/>
          <a:p>
            <a:fld id="{F6D7BC97-55FE-4309-BBAE-EA3D80F9515E}" type="slidenum">
              <a:rPr lang="fr-FR" sz="1400" b="0" smtClean="0"/>
              <a:pPr/>
              <a:t>14</a:t>
            </a:fld>
            <a:r>
              <a:rPr lang="fr-FR"/>
              <a:t> </a:t>
            </a:r>
            <a:endParaRPr lang="fr-FR" dirty="0"/>
          </a:p>
        </p:txBody>
      </p:sp>
      <p:sp>
        <p:nvSpPr>
          <p:cNvPr id="5" name="Date Placeholder 4">
            <a:extLst>
              <a:ext uri="{FF2B5EF4-FFF2-40B4-BE49-F238E27FC236}">
                <a16:creationId xmlns:a16="http://schemas.microsoft.com/office/drawing/2014/main" id="{30BA548F-7103-C97B-F4F1-4F811732A66A}"/>
              </a:ext>
            </a:extLst>
          </p:cNvPr>
          <p:cNvSpPr>
            <a:spLocks noGrp="1"/>
          </p:cNvSpPr>
          <p:nvPr>
            <p:ph type="dt" sz="half" idx="2"/>
          </p:nvPr>
        </p:nvSpPr>
        <p:spPr/>
        <p:txBody>
          <a:bodyPr/>
          <a:lstStyle/>
          <a:p>
            <a:r>
              <a:rPr lang="en-US"/>
              <a:t>Hybrid Joint Meeting                               2 - 6 December 2024</a:t>
            </a:r>
            <a:endParaRPr lang="en-GB" dirty="0"/>
          </a:p>
        </p:txBody>
      </p:sp>
      <p:pic>
        <p:nvPicPr>
          <p:cNvPr id="6" name="Picture 5">
            <a:extLst>
              <a:ext uri="{FF2B5EF4-FFF2-40B4-BE49-F238E27FC236}">
                <a16:creationId xmlns:a16="http://schemas.microsoft.com/office/drawing/2014/main" id="{06F16F24-97B3-AB99-99F6-681AE625F77D}"/>
              </a:ext>
            </a:extLst>
          </p:cNvPr>
          <p:cNvPicPr>
            <a:picLocks noChangeAspect="1"/>
          </p:cNvPicPr>
          <p:nvPr/>
        </p:nvPicPr>
        <p:blipFill>
          <a:blip r:embed="rId2"/>
          <a:stretch>
            <a:fillRect/>
          </a:stretch>
        </p:blipFill>
        <p:spPr>
          <a:xfrm>
            <a:off x="8760296" y="2564904"/>
            <a:ext cx="2448272" cy="2448272"/>
          </a:xfrm>
          <a:prstGeom prst="rect">
            <a:avLst/>
          </a:prstGeom>
        </p:spPr>
      </p:pic>
    </p:spTree>
    <p:extLst>
      <p:ext uri="{BB962C8B-B14F-4D97-AF65-F5344CB8AC3E}">
        <p14:creationId xmlns:p14="http://schemas.microsoft.com/office/powerpoint/2010/main" val="4145966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7B3E2D-4A73-B3B6-1052-2940C1BB30B3}"/>
              </a:ext>
            </a:extLst>
          </p:cNvPr>
          <p:cNvSpPr>
            <a:spLocks noGrp="1"/>
          </p:cNvSpPr>
          <p:nvPr>
            <p:ph type="title"/>
          </p:nvPr>
        </p:nvSpPr>
        <p:spPr>
          <a:xfrm>
            <a:off x="576000" y="237330"/>
            <a:ext cx="11040000" cy="1260000"/>
          </a:xfrm>
        </p:spPr>
        <p:txBody>
          <a:bodyPr/>
          <a:lstStyle/>
          <a:p>
            <a:r>
              <a:rPr lang="en-US" dirty="0"/>
              <a:t>Keynote</a:t>
            </a:r>
          </a:p>
        </p:txBody>
      </p:sp>
      <p:sp>
        <p:nvSpPr>
          <p:cNvPr id="4" name="Slide Number Placeholder 3">
            <a:extLst>
              <a:ext uri="{FF2B5EF4-FFF2-40B4-BE49-F238E27FC236}">
                <a16:creationId xmlns:a16="http://schemas.microsoft.com/office/drawing/2014/main" id="{B48C1C00-9962-4C52-D855-EAE8E32FACFA}"/>
              </a:ext>
            </a:extLst>
          </p:cNvPr>
          <p:cNvSpPr>
            <a:spLocks noGrp="1"/>
          </p:cNvSpPr>
          <p:nvPr>
            <p:ph type="sldNum" sz="quarter" idx="17"/>
          </p:nvPr>
        </p:nvSpPr>
        <p:spPr/>
        <p:txBody>
          <a:bodyPr/>
          <a:lstStyle/>
          <a:p>
            <a:fld id="{F6D7BC97-55FE-4309-BBAE-EA3D80F9515E}" type="slidenum">
              <a:rPr lang="fr-FR" sz="1400" b="0" smtClean="0"/>
              <a:pPr/>
              <a:t>15</a:t>
            </a:fld>
            <a:r>
              <a:rPr lang="fr-FR"/>
              <a:t> </a:t>
            </a:r>
            <a:endParaRPr lang="fr-FR" dirty="0"/>
          </a:p>
        </p:txBody>
      </p:sp>
      <p:sp>
        <p:nvSpPr>
          <p:cNvPr id="5" name="Date Placeholder 4">
            <a:extLst>
              <a:ext uri="{FF2B5EF4-FFF2-40B4-BE49-F238E27FC236}">
                <a16:creationId xmlns:a16="http://schemas.microsoft.com/office/drawing/2014/main" id="{614F51EB-AA52-9210-09CC-422F4B80D2B8}"/>
              </a:ext>
            </a:extLst>
          </p:cNvPr>
          <p:cNvSpPr>
            <a:spLocks noGrp="1"/>
          </p:cNvSpPr>
          <p:nvPr>
            <p:ph type="dt" sz="half" idx="2"/>
          </p:nvPr>
        </p:nvSpPr>
        <p:spPr/>
        <p:txBody>
          <a:bodyPr/>
          <a:lstStyle/>
          <a:p>
            <a:r>
              <a:rPr lang="en-US"/>
              <a:t>Hybrid Joint Meeting                               2 - 6 December 2024</a:t>
            </a:r>
            <a:endParaRPr lang="en-GB" dirty="0"/>
          </a:p>
        </p:txBody>
      </p:sp>
      <p:sp>
        <p:nvSpPr>
          <p:cNvPr id="6" name="Content Placeholder 1">
            <a:extLst>
              <a:ext uri="{FF2B5EF4-FFF2-40B4-BE49-F238E27FC236}">
                <a16:creationId xmlns:a16="http://schemas.microsoft.com/office/drawing/2014/main" id="{090C9E95-C5B4-6930-24D6-0A9E88D4C3E8}"/>
              </a:ext>
            </a:extLst>
          </p:cNvPr>
          <p:cNvSpPr>
            <a:spLocks noGrp="1"/>
          </p:cNvSpPr>
          <p:nvPr>
            <p:ph sz="quarter" idx="14"/>
          </p:nvPr>
        </p:nvSpPr>
        <p:spPr>
          <a:xfrm>
            <a:off x="1423685" y="4613663"/>
            <a:ext cx="2892890" cy="1377007"/>
          </a:xfrm>
        </p:spPr>
        <p:txBody>
          <a:bodyPr/>
          <a:lstStyle/>
          <a:p>
            <a:pPr algn="ctr">
              <a:lnSpc>
                <a:spcPct val="150000"/>
              </a:lnSpc>
            </a:pPr>
            <a:r>
              <a:rPr lang="fr-FR" sz="1600" b="1" dirty="0"/>
              <a:t>H.E Dr Jean </a:t>
            </a:r>
            <a:r>
              <a:rPr lang="fr-FR" sz="1600" b="1" dirty="0" err="1"/>
              <a:t>Kaseya</a:t>
            </a:r>
            <a:endParaRPr lang="fr-FR" sz="1600" b="1" dirty="0"/>
          </a:p>
          <a:p>
            <a:pPr algn="ctr">
              <a:lnSpc>
                <a:spcPct val="150000"/>
              </a:lnSpc>
            </a:pPr>
            <a:r>
              <a:rPr lang="en-US" sz="1600" dirty="0"/>
              <a:t>Director-General of the Africa </a:t>
            </a:r>
            <a:r>
              <a:rPr lang="en-US" sz="1600" dirty="0" err="1"/>
              <a:t>Centres</a:t>
            </a:r>
            <a:r>
              <a:rPr lang="en-US" sz="1600" dirty="0"/>
              <a:t> for Disease Control and Prevention (Africa-CDC)</a:t>
            </a:r>
          </a:p>
          <a:p>
            <a:pPr algn="ctr">
              <a:lnSpc>
                <a:spcPct val="150000"/>
              </a:lnSpc>
            </a:pPr>
            <a:endParaRPr lang="en-US" sz="1600" dirty="0"/>
          </a:p>
        </p:txBody>
      </p:sp>
      <p:sp>
        <p:nvSpPr>
          <p:cNvPr id="7" name="Content Placeholder 1">
            <a:extLst>
              <a:ext uri="{FF2B5EF4-FFF2-40B4-BE49-F238E27FC236}">
                <a16:creationId xmlns:a16="http://schemas.microsoft.com/office/drawing/2014/main" id="{2BED2A00-A0D4-3071-8DDD-AEF82820909E}"/>
              </a:ext>
            </a:extLst>
          </p:cNvPr>
          <p:cNvSpPr txBox="1">
            <a:spLocks/>
          </p:cNvSpPr>
          <p:nvPr/>
        </p:nvSpPr>
        <p:spPr>
          <a:xfrm>
            <a:off x="7104112" y="4641678"/>
            <a:ext cx="2892890" cy="1377007"/>
          </a:xfrm>
          <a:prstGeom prst="rect">
            <a:avLst/>
          </a:prstGeom>
        </p:spPr>
        <p:txBody>
          <a:bodyPr/>
          <a:lstStyle>
            <a:lvl1pPr indent="0" algn="ctr">
              <a:lnSpc>
                <a:spcPct val="150000"/>
              </a:lnSpc>
              <a:spcBef>
                <a:spcPts val="0"/>
              </a:spcBef>
              <a:buFont typeface="Arial" pitchFamily="34" charset="0"/>
              <a:buNone/>
              <a:defRPr lang="fr-FR" sz="1600" b="1" i="0" baseline="0">
                <a:latin typeface="+mj-lt"/>
                <a:cs typeface="Helvetica"/>
              </a:defRPr>
            </a:lvl1pPr>
            <a:lvl2pPr marL="742950" indent="-285750">
              <a:spcBef>
                <a:spcPct val="20000"/>
              </a:spcBef>
              <a:buFont typeface="Arial" pitchFamily="34" charset="0"/>
              <a:buChar char="–"/>
              <a:defRPr sz="2800"/>
            </a:lvl2pPr>
            <a:lvl3pPr marL="1257300" indent="-342900">
              <a:spcBef>
                <a:spcPct val="20000"/>
              </a:spcBef>
              <a:buFont typeface="Lucida Grande"/>
              <a:buChar char="–"/>
              <a:defRPr sz="2400"/>
            </a:lvl3pPr>
            <a:lvl4pPr marL="1714500" indent="-342900">
              <a:spcBef>
                <a:spcPct val="20000"/>
              </a:spcBef>
              <a:buFont typeface="Lucida Grande"/>
              <a:buChar char="–"/>
              <a:defRPr sz="2000"/>
            </a:lvl4pPr>
            <a:lvl5pPr marL="2171700" indent="-342900">
              <a:spcBef>
                <a:spcPct val="20000"/>
              </a:spcBef>
              <a:buFont typeface="Lucida Grande"/>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a:t>Dr Matshidiso </a:t>
            </a:r>
            <a:r>
              <a:rPr lang="en-US" dirty="0" err="1"/>
              <a:t>Moeti</a:t>
            </a:r>
            <a:endParaRPr lang="en-US" dirty="0"/>
          </a:p>
          <a:p>
            <a:r>
              <a:rPr lang="en-US" b="0" dirty="0"/>
              <a:t>WHO Regional Director for Africa</a:t>
            </a:r>
          </a:p>
        </p:txBody>
      </p:sp>
      <p:pic>
        <p:nvPicPr>
          <p:cNvPr id="2" name="Picture 1">
            <a:extLst>
              <a:ext uri="{FF2B5EF4-FFF2-40B4-BE49-F238E27FC236}">
                <a16:creationId xmlns:a16="http://schemas.microsoft.com/office/drawing/2014/main" id="{B6A70350-7C02-E3BE-A008-118E36802B9D}"/>
              </a:ext>
            </a:extLst>
          </p:cNvPr>
          <p:cNvPicPr>
            <a:picLocks noChangeAspect="1"/>
          </p:cNvPicPr>
          <p:nvPr/>
        </p:nvPicPr>
        <p:blipFill>
          <a:blip r:embed="rId2"/>
          <a:stretch>
            <a:fillRect/>
          </a:stretch>
        </p:blipFill>
        <p:spPr>
          <a:xfrm>
            <a:off x="1775520" y="1448293"/>
            <a:ext cx="2765284" cy="2765284"/>
          </a:xfrm>
          <a:prstGeom prst="rect">
            <a:avLst/>
          </a:prstGeom>
        </p:spPr>
      </p:pic>
      <p:pic>
        <p:nvPicPr>
          <p:cNvPr id="10" name="Picture 9" descr="A person in glasses and a necklace&#10;&#10;Description automatically generated">
            <a:extLst>
              <a:ext uri="{FF2B5EF4-FFF2-40B4-BE49-F238E27FC236}">
                <a16:creationId xmlns:a16="http://schemas.microsoft.com/office/drawing/2014/main" id="{38931600-B986-D16A-9660-171EC62BA8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56" r="17677" b="1986"/>
          <a:stretch/>
        </p:blipFill>
        <p:spPr>
          <a:xfrm>
            <a:off x="7104112" y="1497330"/>
            <a:ext cx="2765285" cy="2765285"/>
          </a:xfrm>
          <a:prstGeom prst="rect">
            <a:avLst/>
          </a:prstGeom>
        </p:spPr>
      </p:pic>
    </p:spTree>
    <p:extLst>
      <p:ext uri="{BB962C8B-B14F-4D97-AF65-F5344CB8AC3E}">
        <p14:creationId xmlns:p14="http://schemas.microsoft.com/office/powerpoint/2010/main" val="3414592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D292058-5ACA-41CF-A39A-7B543801D48A}"/>
              </a:ext>
            </a:extLst>
          </p:cNvPr>
          <p:cNvSpPr>
            <a:spLocks noGrp="1"/>
          </p:cNvSpPr>
          <p:nvPr>
            <p:ph type="sldNum" sz="quarter" idx="17"/>
          </p:nvPr>
        </p:nvSpPr>
        <p:spPr>
          <a:xfrm>
            <a:off x="11472598" y="6381329"/>
            <a:ext cx="571461" cy="365125"/>
          </a:xfrm>
        </p:spPr>
        <p:txBody>
          <a:bodyPr anchor="ctr">
            <a:normAutofit/>
          </a:bodyPr>
          <a:lstStyle/>
          <a:p>
            <a:pPr>
              <a:spcAft>
                <a:spcPts val="600"/>
              </a:spcAft>
            </a:pPr>
            <a:fld id="{F6D7BC97-55FE-4309-BBAE-EA3D80F9515E}" type="slidenum">
              <a:rPr lang="fr-FR" sz="1400" b="0"/>
              <a:pPr>
                <a:spcAft>
                  <a:spcPts val="600"/>
                </a:spcAft>
              </a:pPr>
              <a:t>2</a:t>
            </a:fld>
            <a:r>
              <a:rPr lang="fr-FR" sz="1400"/>
              <a:t> </a:t>
            </a:r>
          </a:p>
        </p:txBody>
      </p:sp>
      <p:sp>
        <p:nvSpPr>
          <p:cNvPr id="6" name="Date Placeholder 5">
            <a:extLst>
              <a:ext uri="{FF2B5EF4-FFF2-40B4-BE49-F238E27FC236}">
                <a16:creationId xmlns:a16="http://schemas.microsoft.com/office/drawing/2014/main" id="{BA503881-AFBC-4F48-B42B-DAA5DE770796}"/>
              </a:ext>
            </a:extLst>
          </p:cNvPr>
          <p:cNvSpPr>
            <a:spLocks noGrp="1"/>
          </p:cNvSpPr>
          <p:nvPr>
            <p:ph type="dt" sz="half" idx="2"/>
          </p:nvPr>
        </p:nvSpPr>
        <p:spPr>
          <a:xfrm>
            <a:off x="335360" y="6417333"/>
            <a:ext cx="4704523" cy="293117"/>
          </a:xfrm>
        </p:spPr>
        <p:txBody>
          <a:bodyPr anchor="ctr">
            <a:normAutofit/>
          </a:bodyPr>
          <a:lstStyle/>
          <a:p>
            <a:pPr>
              <a:spcAft>
                <a:spcPts val="600"/>
              </a:spcAft>
            </a:pPr>
            <a:r>
              <a:rPr lang="en-US"/>
              <a:t>Hybrid Joint Meeting                               2 - 6 December 2024</a:t>
            </a:r>
            <a:endParaRPr lang="en-GB"/>
          </a:p>
        </p:txBody>
      </p:sp>
      <p:pic>
        <p:nvPicPr>
          <p:cNvPr id="3" name="WHO-NO EXCUSE">
            <a:hlinkClick r:id="" action="ppaction://media"/>
            <a:extLst>
              <a:ext uri="{FF2B5EF4-FFF2-40B4-BE49-F238E27FC236}">
                <a16:creationId xmlns:a16="http://schemas.microsoft.com/office/drawing/2014/main" id="{35E50DF0-67FA-D05A-EA4A-3820367FCF4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29434" y="34076"/>
            <a:ext cx="10621934" cy="5974838"/>
          </a:xfrm>
          <a:prstGeom prst="rect">
            <a:avLst/>
          </a:prstGeom>
        </p:spPr>
      </p:pic>
    </p:spTree>
    <p:extLst>
      <p:ext uri="{BB962C8B-B14F-4D97-AF65-F5344CB8AC3E}">
        <p14:creationId xmlns:p14="http://schemas.microsoft.com/office/powerpoint/2010/main" val="16249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2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BD42F1-5BED-4B1D-87DC-082449B29CAD}"/>
              </a:ext>
            </a:extLst>
          </p:cNvPr>
          <p:cNvSpPr>
            <a:spLocks noGrp="1"/>
          </p:cNvSpPr>
          <p:nvPr>
            <p:ph type="sldNum" sz="quarter" idx="11"/>
          </p:nvPr>
        </p:nvSpPr>
        <p:spPr/>
        <p:txBody>
          <a:bodyPr/>
          <a:lstStyle/>
          <a:p>
            <a:fld id="{F6D7BC97-55FE-4309-BBAE-EA3D80F9515E}" type="slidenum">
              <a:rPr lang="fr-FR" sz="1400" b="0"/>
              <a:pPr/>
              <a:t>3</a:t>
            </a:fld>
            <a:r>
              <a:rPr lang="fr-FR"/>
              <a:t> </a:t>
            </a:r>
            <a:endParaRPr lang="fr-FR" dirty="0"/>
          </a:p>
        </p:txBody>
      </p:sp>
      <p:sp>
        <p:nvSpPr>
          <p:cNvPr id="3" name="Text Placeholder 2">
            <a:extLst>
              <a:ext uri="{FF2B5EF4-FFF2-40B4-BE49-F238E27FC236}">
                <a16:creationId xmlns:a16="http://schemas.microsoft.com/office/drawing/2014/main" id="{A271F3D0-1889-49D9-8304-9462810B5E4D}"/>
              </a:ext>
            </a:extLst>
          </p:cNvPr>
          <p:cNvSpPr>
            <a:spLocks noGrp="1"/>
          </p:cNvSpPr>
          <p:nvPr>
            <p:ph type="body" sz="quarter" idx="13"/>
          </p:nvPr>
        </p:nvSpPr>
        <p:spPr/>
        <p:txBody>
          <a:bodyPr/>
          <a:lstStyle/>
          <a:p>
            <a:r>
              <a:rPr lang="en-US" sz="3600" dirty="0"/>
              <a:t>Ensuring Health Equity: </a:t>
            </a:r>
          </a:p>
          <a:p>
            <a:r>
              <a:rPr lang="en-US" sz="3600" dirty="0"/>
              <a:t>Partnerships For Accessible Quality Products</a:t>
            </a:r>
          </a:p>
        </p:txBody>
      </p:sp>
      <p:sp>
        <p:nvSpPr>
          <p:cNvPr id="5" name="Date Placeholder 4">
            <a:extLst>
              <a:ext uri="{FF2B5EF4-FFF2-40B4-BE49-F238E27FC236}">
                <a16:creationId xmlns:a16="http://schemas.microsoft.com/office/drawing/2014/main" id="{E9746125-6529-4E1F-9213-6D0C65556D73}"/>
              </a:ext>
            </a:extLst>
          </p:cNvPr>
          <p:cNvSpPr>
            <a:spLocks noGrp="1"/>
          </p:cNvSpPr>
          <p:nvPr>
            <p:ph type="dt" sz="half" idx="2"/>
          </p:nvPr>
        </p:nvSpPr>
        <p:spPr/>
        <p:txBody>
          <a:bodyPr/>
          <a:lstStyle/>
          <a:p>
            <a:r>
              <a:rPr lang="en-US"/>
              <a:t>Hybrid Joint Meeting                               2 - 6 December 2024</a:t>
            </a:r>
            <a:endParaRPr lang="en-GB" dirty="0"/>
          </a:p>
        </p:txBody>
      </p:sp>
      <p:sp>
        <p:nvSpPr>
          <p:cNvPr id="6" name="Text Placeholder 3">
            <a:extLst>
              <a:ext uri="{FF2B5EF4-FFF2-40B4-BE49-F238E27FC236}">
                <a16:creationId xmlns:a16="http://schemas.microsoft.com/office/drawing/2014/main" id="{498BE485-BB38-20EF-1821-1DD186753682}"/>
              </a:ext>
            </a:extLst>
          </p:cNvPr>
          <p:cNvSpPr>
            <a:spLocks noGrp="1"/>
          </p:cNvSpPr>
          <p:nvPr>
            <p:ph type="body" sz="quarter" idx="14"/>
          </p:nvPr>
        </p:nvSpPr>
        <p:spPr>
          <a:xfrm>
            <a:off x="576263" y="3959225"/>
            <a:ext cx="11039475" cy="1800225"/>
          </a:xfrm>
        </p:spPr>
        <p:txBody>
          <a:bodyPr/>
          <a:lstStyle/>
          <a:p>
            <a:r>
              <a:rPr lang="en-US" sz="2400" dirty="0">
                <a:solidFill>
                  <a:srgbClr val="0BBBEF"/>
                </a:solidFill>
              </a:rPr>
              <a:t>Marta Seoane </a:t>
            </a:r>
            <a:r>
              <a:rPr lang="en-US" sz="2400" dirty="0" err="1">
                <a:solidFill>
                  <a:srgbClr val="0BBBEF"/>
                </a:solidFill>
              </a:rPr>
              <a:t>Aguiló</a:t>
            </a:r>
            <a:endParaRPr lang="en-US" sz="2400" dirty="0">
              <a:solidFill>
                <a:srgbClr val="0BBBEF"/>
              </a:solidFill>
            </a:endParaRPr>
          </a:p>
          <a:p>
            <a:r>
              <a:rPr lang="en-US" sz="2400" dirty="0">
                <a:solidFill>
                  <a:srgbClr val="0BBBEF"/>
                </a:solidFill>
              </a:rPr>
              <a:t>Department of Communications, WHO, Geneva</a:t>
            </a:r>
          </a:p>
          <a:p>
            <a:endParaRPr lang="en-US" dirty="0"/>
          </a:p>
          <a:p>
            <a:r>
              <a:rPr lang="en-US" dirty="0">
                <a:hlinkClick r:id="rId3"/>
              </a:rPr>
              <a:t>seoanem@who.int</a:t>
            </a:r>
            <a:endParaRPr lang="en-US" dirty="0"/>
          </a:p>
          <a:p>
            <a:endParaRPr lang="en-US" dirty="0"/>
          </a:p>
          <a:p>
            <a:r>
              <a:rPr lang="en-US" dirty="0">
                <a:solidFill>
                  <a:srgbClr val="0BBBEF"/>
                </a:solidFill>
              </a:rPr>
              <a:t>@martaseoaneWHO</a:t>
            </a:r>
          </a:p>
        </p:txBody>
      </p:sp>
      <p:pic>
        <p:nvPicPr>
          <p:cNvPr id="7" name="Picture 6">
            <a:extLst>
              <a:ext uri="{FF2B5EF4-FFF2-40B4-BE49-F238E27FC236}">
                <a16:creationId xmlns:a16="http://schemas.microsoft.com/office/drawing/2014/main" id="{BD315116-B00E-2E8F-89B0-F821E6DA8E3E}"/>
              </a:ext>
            </a:extLst>
          </p:cNvPr>
          <p:cNvPicPr>
            <a:picLocks noChangeAspect="1"/>
          </p:cNvPicPr>
          <p:nvPr/>
        </p:nvPicPr>
        <p:blipFill>
          <a:blip r:embed="rId4"/>
          <a:stretch>
            <a:fillRect/>
          </a:stretch>
        </p:blipFill>
        <p:spPr>
          <a:xfrm>
            <a:off x="8323788" y="5592234"/>
            <a:ext cx="495369" cy="457264"/>
          </a:xfrm>
          <a:prstGeom prst="rect">
            <a:avLst/>
          </a:prstGeom>
        </p:spPr>
      </p:pic>
      <p:pic>
        <p:nvPicPr>
          <p:cNvPr id="8" name="Picture 7">
            <a:extLst>
              <a:ext uri="{FF2B5EF4-FFF2-40B4-BE49-F238E27FC236}">
                <a16:creationId xmlns:a16="http://schemas.microsoft.com/office/drawing/2014/main" id="{36D67361-EEEE-F85F-BA66-EEAE1D66024A}"/>
              </a:ext>
            </a:extLst>
          </p:cNvPr>
          <p:cNvPicPr>
            <a:picLocks noChangeAspect="1"/>
          </p:cNvPicPr>
          <p:nvPr/>
        </p:nvPicPr>
        <p:blipFill>
          <a:blip r:embed="rId5"/>
          <a:stretch>
            <a:fillRect/>
          </a:stretch>
        </p:blipFill>
        <p:spPr>
          <a:xfrm>
            <a:off x="8256240" y="4945885"/>
            <a:ext cx="630463" cy="572698"/>
          </a:xfrm>
          <a:prstGeom prst="rect">
            <a:avLst/>
          </a:prstGeom>
        </p:spPr>
      </p:pic>
    </p:spTree>
    <p:extLst>
      <p:ext uri="{BB962C8B-B14F-4D97-AF65-F5344CB8AC3E}">
        <p14:creationId xmlns:p14="http://schemas.microsoft.com/office/powerpoint/2010/main" val="3031889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633151-920A-8BFC-5A03-F3E949F8AA43}"/>
              </a:ext>
            </a:extLst>
          </p:cNvPr>
          <p:cNvSpPr>
            <a:spLocks noGrp="1"/>
          </p:cNvSpPr>
          <p:nvPr>
            <p:ph type="sldNum" sz="quarter" idx="17"/>
          </p:nvPr>
        </p:nvSpPr>
        <p:spPr/>
        <p:txBody>
          <a:bodyPr/>
          <a:lstStyle/>
          <a:p>
            <a:fld id="{F6D7BC97-55FE-4309-BBAE-EA3D80F9515E}" type="slidenum">
              <a:rPr lang="fr-FR" sz="1400" b="0" smtClean="0"/>
              <a:pPr/>
              <a:t>4</a:t>
            </a:fld>
            <a:r>
              <a:rPr lang="fr-FR"/>
              <a:t> </a:t>
            </a:r>
            <a:endParaRPr lang="fr-FR" dirty="0"/>
          </a:p>
        </p:txBody>
      </p:sp>
      <p:sp>
        <p:nvSpPr>
          <p:cNvPr id="5" name="Date Placeholder 4">
            <a:extLst>
              <a:ext uri="{FF2B5EF4-FFF2-40B4-BE49-F238E27FC236}">
                <a16:creationId xmlns:a16="http://schemas.microsoft.com/office/drawing/2014/main" id="{FEA0F845-7F64-013F-BFCA-67F1E81A4149}"/>
              </a:ext>
            </a:extLst>
          </p:cNvPr>
          <p:cNvSpPr>
            <a:spLocks noGrp="1"/>
          </p:cNvSpPr>
          <p:nvPr>
            <p:ph type="dt" sz="half" idx="2"/>
          </p:nvPr>
        </p:nvSpPr>
        <p:spPr/>
        <p:txBody>
          <a:bodyPr/>
          <a:lstStyle/>
          <a:p>
            <a:r>
              <a:rPr lang="en-US"/>
              <a:t>Hybrid Joint Meeting                               2 - 6 December 2024</a:t>
            </a:r>
            <a:endParaRPr lang="en-GB" dirty="0"/>
          </a:p>
        </p:txBody>
      </p:sp>
      <p:pic>
        <p:nvPicPr>
          <p:cNvPr id="7" name="Picture 6" descr="A black background with multicolored text&#10;&#10;Description automatically generated">
            <a:extLst>
              <a:ext uri="{FF2B5EF4-FFF2-40B4-BE49-F238E27FC236}">
                <a16:creationId xmlns:a16="http://schemas.microsoft.com/office/drawing/2014/main" id="{724E97C1-4088-F615-72FB-DB71F4AC87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72" y="149657"/>
            <a:ext cx="11708567" cy="6632092"/>
          </a:xfrm>
          <a:prstGeom prst="rect">
            <a:avLst/>
          </a:prstGeom>
        </p:spPr>
      </p:pic>
    </p:spTree>
    <p:extLst>
      <p:ext uri="{BB962C8B-B14F-4D97-AF65-F5344CB8AC3E}">
        <p14:creationId xmlns:p14="http://schemas.microsoft.com/office/powerpoint/2010/main" val="3185424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D06583C-51E9-584F-D251-EA04D771DC8D}"/>
              </a:ext>
            </a:extLst>
          </p:cNvPr>
          <p:cNvSpPr>
            <a:spLocks noGrp="1"/>
          </p:cNvSpPr>
          <p:nvPr>
            <p:ph type="title"/>
          </p:nvPr>
        </p:nvSpPr>
        <p:spPr>
          <a:xfrm>
            <a:off x="576000" y="534800"/>
            <a:ext cx="11040000" cy="1260000"/>
          </a:xfrm>
        </p:spPr>
        <p:txBody>
          <a:bodyPr anchor="ctr">
            <a:normAutofit/>
          </a:bodyPr>
          <a:lstStyle/>
          <a:p>
            <a:r>
              <a:rPr lang="en-US" sz="2800" dirty="0"/>
              <a:t>Other things you can do to help</a:t>
            </a:r>
          </a:p>
        </p:txBody>
      </p:sp>
      <p:sp>
        <p:nvSpPr>
          <p:cNvPr id="5" name="Slide Number Placeholder 4">
            <a:extLst>
              <a:ext uri="{FF2B5EF4-FFF2-40B4-BE49-F238E27FC236}">
                <a16:creationId xmlns:a16="http://schemas.microsoft.com/office/drawing/2014/main" id="{B468DA90-7691-435A-A49F-AA83B2A53452}"/>
              </a:ext>
            </a:extLst>
          </p:cNvPr>
          <p:cNvSpPr>
            <a:spLocks noGrp="1"/>
          </p:cNvSpPr>
          <p:nvPr>
            <p:ph type="sldNum" sz="quarter" idx="17"/>
          </p:nvPr>
        </p:nvSpPr>
        <p:spPr>
          <a:xfrm>
            <a:off x="11472598" y="6381329"/>
            <a:ext cx="571461" cy="365125"/>
          </a:xfrm>
        </p:spPr>
        <p:txBody>
          <a:bodyPr anchor="ctr">
            <a:normAutofit/>
          </a:bodyPr>
          <a:lstStyle/>
          <a:p>
            <a:pPr>
              <a:spcAft>
                <a:spcPts val="600"/>
              </a:spcAft>
            </a:pPr>
            <a:fld id="{F6D7BC97-55FE-4309-BBAE-EA3D80F9515E}" type="slidenum">
              <a:rPr lang="fr-FR" sz="1400" b="0"/>
              <a:pPr>
                <a:spcAft>
                  <a:spcPts val="600"/>
                </a:spcAft>
              </a:pPr>
              <a:t>5</a:t>
            </a:fld>
            <a:r>
              <a:rPr lang="fr-FR" sz="1400"/>
              <a:t> </a:t>
            </a:r>
          </a:p>
        </p:txBody>
      </p:sp>
      <p:sp>
        <p:nvSpPr>
          <p:cNvPr id="6" name="Date Placeholder 5">
            <a:extLst>
              <a:ext uri="{FF2B5EF4-FFF2-40B4-BE49-F238E27FC236}">
                <a16:creationId xmlns:a16="http://schemas.microsoft.com/office/drawing/2014/main" id="{8890DAB1-7D59-4C60-9A7C-C77961021A25}"/>
              </a:ext>
            </a:extLst>
          </p:cNvPr>
          <p:cNvSpPr>
            <a:spLocks noGrp="1"/>
          </p:cNvSpPr>
          <p:nvPr>
            <p:ph type="dt" sz="half" idx="2"/>
          </p:nvPr>
        </p:nvSpPr>
        <p:spPr>
          <a:xfrm>
            <a:off x="335360" y="6417333"/>
            <a:ext cx="4704523" cy="293117"/>
          </a:xfrm>
        </p:spPr>
        <p:txBody>
          <a:bodyPr anchor="ctr">
            <a:normAutofit/>
          </a:bodyPr>
          <a:lstStyle/>
          <a:p>
            <a:pPr>
              <a:spcAft>
                <a:spcPts val="600"/>
              </a:spcAft>
            </a:pPr>
            <a:r>
              <a:rPr lang="en-US"/>
              <a:t>Hybrid Joint Meeting                               2 - 6 December 2024</a:t>
            </a:r>
            <a:endParaRPr lang="en-GB"/>
          </a:p>
        </p:txBody>
      </p:sp>
      <p:pic>
        <p:nvPicPr>
          <p:cNvPr id="1026" name="Picture 2">
            <a:extLst>
              <a:ext uri="{FF2B5EF4-FFF2-40B4-BE49-F238E27FC236}">
                <a16:creationId xmlns:a16="http://schemas.microsoft.com/office/drawing/2014/main" id="{5F0254F6-9CBD-6D55-4591-8ABA70B2DF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2636912"/>
            <a:ext cx="291465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ack clock with a white background&#10;&#10;Description automatically generated">
            <a:extLst>
              <a:ext uri="{FF2B5EF4-FFF2-40B4-BE49-F238E27FC236}">
                <a16:creationId xmlns:a16="http://schemas.microsoft.com/office/drawing/2014/main" id="{47424A57-3FEC-0A34-7606-74C5AD3A93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8267" y="2975804"/>
            <a:ext cx="2160240" cy="2182060"/>
          </a:xfrm>
          <a:prstGeom prst="rect">
            <a:avLst/>
          </a:prstGeom>
        </p:spPr>
      </p:pic>
      <p:pic>
        <p:nvPicPr>
          <p:cNvPr id="7" name="Picture 6">
            <a:extLst>
              <a:ext uri="{FF2B5EF4-FFF2-40B4-BE49-F238E27FC236}">
                <a16:creationId xmlns:a16="http://schemas.microsoft.com/office/drawing/2014/main" id="{3BE9F988-59DD-5041-EB18-CF607880CF2A}"/>
              </a:ext>
            </a:extLst>
          </p:cNvPr>
          <p:cNvPicPr>
            <a:picLocks noChangeAspect="1"/>
          </p:cNvPicPr>
          <p:nvPr/>
        </p:nvPicPr>
        <p:blipFill>
          <a:blip r:embed="rId5"/>
          <a:stretch>
            <a:fillRect/>
          </a:stretch>
        </p:blipFill>
        <p:spPr>
          <a:xfrm>
            <a:off x="7802694" y="2062013"/>
            <a:ext cx="3573016" cy="3573016"/>
          </a:xfrm>
          <a:prstGeom prst="rect">
            <a:avLst/>
          </a:prstGeom>
        </p:spPr>
      </p:pic>
      <p:pic>
        <p:nvPicPr>
          <p:cNvPr id="8" name="Graphic 7" descr="Mute ringer with solid fill">
            <a:extLst>
              <a:ext uri="{FF2B5EF4-FFF2-40B4-BE49-F238E27FC236}">
                <a16:creationId xmlns:a16="http://schemas.microsoft.com/office/drawing/2014/main" id="{6F89DB50-FA9D-5A53-E2A2-2EBE7CC87D3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74625" y="2542578"/>
            <a:ext cx="866453" cy="866453"/>
          </a:xfrm>
          <a:prstGeom prst="rect">
            <a:avLst/>
          </a:prstGeom>
        </p:spPr>
      </p:pic>
      <p:pic>
        <p:nvPicPr>
          <p:cNvPr id="10" name="Graphic 9" descr="Mute speaker with solid fill">
            <a:extLst>
              <a:ext uri="{FF2B5EF4-FFF2-40B4-BE49-F238E27FC236}">
                <a16:creationId xmlns:a16="http://schemas.microsoft.com/office/drawing/2014/main" id="{7BFAFF98-7387-5091-61BC-5E5209A869C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35087" y="3740533"/>
            <a:ext cx="940623" cy="940623"/>
          </a:xfrm>
          <a:prstGeom prst="rect">
            <a:avLst/>
          </a:prstGeom>
        </p:spPr>
      </p:pic>
      <p:pic>
        <p:nvPicPr>
          <p:cNvPr id="11" name="Graphic 10" descr="Checkmark with solid fill">
            <a:extLst>
              <a:ext uri="{FF2B5EF4-FFF2-40B4-BE49-F238E27FC236}">
                <a16:creationId xmlns:a16="http://schemas.microsoft.com/office/drawing/2014/main" id="{731D970D-FCE4-3D11-2E62-A99E71D33C5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198178" y="2636912"/>
            <a:ext cx="600602" cy="600602"/>
          </a:xfrm>
          <a:prstGeom prst="rect">
            <a:avLst/>
          </a:prstGeom>
        </p:spPr>
      </p:pic>
      <p:pic>
        <p:nvPicPr>
          <p:cNvPr id="12" name="Graphic 11" descr="Checkmark with solid fill">
            <a:extLst>
              <a:ext uri="{FF2B5EF4-FFF2-40B4-BE49-F238E27FC236}">
                <a16:creationId xmlns:a16="http://schemas.microsoft.com/office/drawing/2014/main" id="{DA888A86-E7B4-CD3D-5DE3-D4DEB31FDEE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315699" y="3921278"/>
            <a:ext cx="600602" cy="600602"/>
          </a:xfrm>
          <a:prstGeom prst="rect">
            <a:avLst/>
          </a:prstGeom>
        </p:spPr>
      </p:pic>
      <p:sp>
        <p:nvSpPr>
          <p:cNvPr id="14" name="TextBox 13">
            <a:extLst>
              <a:ext uri="{FF2B5EF4-FFF2-40B4-BE49-F238E27FC236}">
                <a16:creationId xmlns:a16="http://schemas.microsoft.com/office/drawing/2014/main" id="{DBB8C18C-42ED-AE11-58F1-1719AEE01DDE}"/>
              </a:ext>
            </a:extLst>
          </p:cNvPr>
          <p:cNvSpPr txBox="1"/>
          <p:nvPr/>
        </p:nvSpPr>
        <p:spPr>
          <a:xfrm>
            <a:off x="816290" y="1737442"/>
            <a:ext cx="1930800" cy="865771"/>
          </a:xfrm>
          <a:prstGeom prst="rect">
            <a:avLst/>
          </a:prstGeom>
        </p:spPr>
        <p:txBody>
          <a:bodyPr vert="horz" lIns="90000" tIns="90000" rIns="90000" bIns="90000" rtlCol="0" anchor="ctr">
            <a:normAutofit lnSpcReduction="10000"/>
          </a:bodyPr>
          <a:lstStyle>
            <a:lvl1pPr>
              <a:spcBef>
                <a:spcPct val="0"/>
              </a:spcBef>
              <a:buNone/>
              <a:defRPr lang="en-US" sz="2400" b="1" i="0" baseline="0" smtClean="0">
                <a:solidFill>
                  <a:srgbClr val="0072BB"/>
                </a:solidFill>
                <a:latin typeface="Arial"/>
                <a:ea typeface="+mj-ea"/>
                <a:cs typeface="Helvetica"/>
              </a:defRPr>
            </a:lvl1pPr>
          </a:lstStyle>
          <a:p>
            <a:r>
              <a:rPr lang="en-US" dirty="0"/>
              <a:t>Around </a:t>
            </a:r>
          </a:p>
          <a:p>
            <a:r>
              <a:rPr lang="en-US" dirty="0"/>
              <a:t>the building</a:t>
            </a:r>
          </a:p>
        </p:txBody>
      </p:sp>
      <p:sp>
        <p:nvSpPr>
          <p:cNvPr id="15" name="Title 2">
            <a:extLst>
              <a:ext uri="{FF2B5EF4-FFF2-40B4-BE49-F238E27FC236}">
                <a16:creationId xmlns:a16="http://schemas.microsoft.com/office/drawing/2014/main" id="{31070676-58FA-048A-CCE3-62CF997F2C89}"/>
              </a:ext>
            </a:extLst>
          </p:cNvPr>
          <p:cNvSpPr txBox="1">
            <a:spLocks/>
          </p:cNvSpPr>
          <p:nvPr/>
        </p:nvSpPr>
        <p:spPr>
          <a:xfrm>
            <a:off x="4658267" y="1621672"/>
            <a:ext cx="2319865" cy="1188368"/>
          </a:xfrm>
          <a:prstGeom prst="rect">
            <a:avLst/>
          </a:prstGeom>
        </p:spPr>
        <p:txBody>
          <a:bodyPr vert="horz" lIns="90000" tIns="90000" rIns="90000" bIns="90000" rtlCol="0" anchor="ctr">
            <a:noAutofit/>
          </a:bodyPr>
          <a:lstStyle>
            <a:lvl1pPr algn="l" defTabSz="914400" rtl="0" eaLnBrk="1" latinLnBrk="0" hangingPunct="1">
              <a:spcBef>
                <a:spcPct val="0"/>
              </a:spcBef>
              <a:buNone/>
              <a:defRPr lang="en-US" sz="2400" b="1" i="0" kern="1200" baseline="0" smtClean="0">
                <a:solidFill>
                  <a:srgbClr val="0072BB"/>
                </a:solidFill>
                <a:latin typeface="Arial"/>
                <a:ea typeface="+mj-ea"/>
                <a:cs typeface="Helvetica"/>
              </a:defRPr>
            </a:lvl1pPr>
          </a:lstStyle>
          <a:p>
            <a:r>
              <a:rPr lang="en-US" dirty="0"/>
              <a:t>Thanks for </a:t>
            </a:r>
          </a:p>
          <a:p>
            <a:r>
              <a:rPr lang="en-US" dirty="0"/>
              <a:t>being on time</a:t>
            </a:r>
          </a:p>
        </p:txBody>
      </p:sp>
      <p:sp>
        <p:nvSpPr>
          <p:cNvPr id="16" name="Title 2">
            <a:extLst>
              <a:ext uri="{FF2B5EF4-FFF2-40B4-BE49-F238E27FC236}">
                <a16:creationId xmlns:a16="http://schemas.microsoft.com/office/drawing/2014/main" id="{60D3BE47-FC77-84B8-ED83-26A4A8682A27}"/>
              </a:ext>
            </a:extLst>
          </p:cNvPr>
          <p:cNvSpPr txBox="1">
            <a:spLocks/>
          </p:cNvSpPr>
          <p:nvPr/>
        </p:nvSpPr>
        <p:spPr>
          <a:xfrm>
            <a:off x="8589459" y="1337769"/>
            <a:ext cx="2319865" cy="1472271"/>
          </a:xfrm>
          <a:prstGeom prst="rect">
            <a:avLst/>
          </a:prstGeom>
        </p:spPr>
        <p:txBody>
          <a:bodyPr vert="horz" lIns="90000" tIns="90000" rIns="90000" bIns="90000" rtlCol="0" anchor="ctr">
            <a:noAutofit/>
          </a:bodyPr>
          <a:lstStyle>
            <a:lvl1pPr algn="l" defTabSz="914400" rtl="0" eaLnBrk="1" latinLnBrk="0" hangingPunct="1">
              <a:spcBef>
                <a:spcPct val="0"/>
              </a:spcBef>
              <a:buNone/>
              <a:defRPr lang="en-US" sz="2400" b="1" i="0" kern="1200" baseline="0" smtClean="0">
                <a:solidFill>
                  <a:srgbClr val="0072BB"/>
                </a:solidFill>
                <a:latin typeface="Arial"/>
                <a:ea typeface="+mj-ea"/>
                <a:cs typeface="Helvetica"/>
              </a:defRPr>
            </a:lvl1pPr>
          </a:lstStyle>
          <a:p>
            <a:r>
              <a:rPr lang="en-US" dirty="0"/>
              <a:t>Remember:</a:t>
            </a:r>
          </a:p>
          <a:p>
            <a:r>
              <a:rPr lang="en-US" dirty="0"/>
              <a:t>silent mode</a:t>
            </a:r>
          </a:p>
        </p:txBody>
      </p:sp>
    </p:spTree>
    <p:extLst>
      <p:ext uri="{BB962C8B-B14F-4D97-AF65-F5344CB8AC3E}">
        <p14:creationId xmlns:p14="http://schemas.microsoft.com/office/powerpoint/2010/main" val="1487200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EF3AA8-7D9E-8C8F-BED1-699E3DFA8AFB}"/>
              </a:ext>
            </a:extLst>
          </p:cNvPr>
          <p:cNvSpPr>
            <a:spLocks noGrp="1"/>
          </p:cNvSpPr>
          <p:nvPr>
            <p:ph sz="quarter" idx="14"/>
          </p:nvPr>
        </p:nvSpPr>
        <p:spPr>
          <a:xfrm>
            <a:off x="592603" y="5612344"/>
            <a:ext cx="11040533" cy="556316"/>
          </a:xfrm>
        </p:spPr>
        <p:txBody>
          <a:bodyPr/>
          <a:lstStyle/>
          <a:p>
            <a:pPr algn="ctr"/>
            <a:r>
              <a:rPr lang="en-US" sz="3200" b="1" dirty="0"/>
              <a:t>Thanks for engaging!  </a:t>
            </a:r>
          </a:p>
          <a:p>
            <a:endParaRPr lang="en-US" dirty="0"/>
          </a:p>
        </p:txBody>
      </p:sp>
      <p:sp>
        <p:nvSpPr>
          <p:cNvPr id="3" name="Title 2">
            <a:extLst>
              <a:ext uri="{FF2B5EF4-FFF2-40B4-BE49-F238E27FC236}">
                <a16:creationId xmlns:a16="http://schemas.microsoft.com/office/drawing/2014/main" id="{24FF8DD2-1D57-3408-D6BE-AC4AED360FC4}"/>
              </a:ext>
            </a:extLst>
          </p:cNvPr>
          <p:cNvSpPr>
            <a:spLocks noGrp="1"/>
          </p:cNvSpPr>
          <p:nvPr>
            <p:ph type="title"/>
          </p:nvPr>
        </p:nvSpPr>
        <p:spPr>
          <a:xfrm>
            <a:off x="576000" y="460257"/>
            <a:ext cx="11040000" cy="1260000"/>
          </a:xfrm>
        </p:spPr>
        <p:txBody>
          <a:bodyPr/>
          <a:lstStyle/>
          <a:p>
            <a:r>
              <a:rPr lang="en-US" sz="3200" dirty="0"/>
              <a:t>Don’t forget to get the word out!</a:t>
            </a:r>
            <a:br>
              <a:rPr lang="en-US" dirty="0"/>
            </a:br>
            <a:br>
              <a:rPr lang="en-US" dirty="0"/>
            </a:br>
            <a:r>
              <a:rPr lang="en-US" dirty="0"/>
              <a:t>Digital :  Event App	&amp; 	Social media channels</a:t>
            </a:r>
          </a:p>
        </p:txBody>
      </p:sp>
      <p:sp>
        <p:nvSpPr>
          <p:cNvPr id="4" name="Slide Number Placeholder 3">
            <a:extLst>
              <a:ext uri="{FF2B5EF4-FFF2-40B4-BE49-F238E27FC236}">
                <a16:creationId xmlns:a16="http://schemas.microsoft.com/office/drawing/2014/main" id="{7E55FA13-0B79-6D1C-B526-FE6DFFC89046}"/>
              </a:ext>
            </a:extLst>
          </p:cNvPr>
          <p:cNvSpPr>
            <a:spLocks noGrp="1"/>
          </p:cNvSpPr>
          <p:nvPr>
            <p:ph type="sldNum" sz="quarter" idx="17"/>
          </p:nvPr>
        </p:nvSpPr>
        <p:spPr/>
        <p:txBody>
          <a:bodyPr/>
          <a:lstStyle/>
          <a:p>
            <a:fld id="{F6D7BC97-55FE-4309-BBAE-EA3D80F9515E}" type="slidenum">
              <a:rPr lang="fr-FR" sz="1400" b="0" smtClean="0"/>
              <a:pPr/>
              <a:t>6</a:t>
            </a:fld>
            <a:r>
              <a:rPr lang="fr-FR"/>
              <a:t> </a:t>
            </a:r>
            <a:endParaRPr lang="fr-FR" dirty="0"/>
          </a:p>
        </p:txBody>
      </p:sp>
      <p:sp>
        <p:nvSpPr>
          <p:cNvPr id="5" name="Date Placeholder 4">
            <a:extLst>
              <a:ext uri="{FF2B5EF4-FFF2-40B4-BE49-F238E27FC236}">
                <a16:creationId xmlns:a16="http://schemas.microsoft.com/office/drawing/2014/main" id="{17B22B97-3987-C9CB-4F5E-7068BEF4ABC5}"/>
              </a:ext>
            </a:extLst>
          </p:cNvPr>
          <p:cNvSpPr>
            <a:spLocks noGrp="1"/>
          </p:cNvSpPr>
          <p:nvPr>
            <p:ph type="dt" sz="half" idx="2"/>
          </p:nvPr>
        </p:nvSpPr>
        <p:spPr/>
        <p:txBody>
          <a:bodyPr/>
          <a:lstStyle/>
          <a:p>
            <a:r>
              <a:rPr lang="en-US"/>
              <a:t>Hybrid Joint Meeting                               2 - 6 December 2024</a:t>
            </a:r>
            <a:endParaRPr lang="en-GB" dirty="0"/>
          </a:p>
        </p:txBody>
      </p:sp>
      <p:pic>
        <p:nvPicPr>
          <p:cNvPr id="1026" name="Picture 2">
            <a:extLst>
              <a:ext uri="{FF2B5EF4-FFF2-40B4-BE49-F238E27FC236}">
                <a16:creationId xmlns:a16="http://schemas.microsoft.com/office/drawing/2014/main" id="{37C8A4A1-779D-73E6-DD77-C073E1CFE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288" y="1826591"/>
            <a:ext cx="3810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white butterfly on a blue background&#10;&#10;Description automatically generated">
            <a:extLst>
              <a:ext uri="{FF2B5EF4-FFF2-40B4-BE49-F238E27FC236}">
                <a16:creationId xmlns:a16="http://schemas.microsoft.com/office/drawing/2014/main" id="{F40D313C-0DFA-7A4C-5468-A01636F2C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8171" y="2859773"/>
            <a:ext cx="663649" cy="676661"/>
          </a:xfrm>
          <a:prstGeom prst="rect">
            <a:avLst/>
          </a:prstGeom>
        </p:spPr>
      </p:pic>
      <p:sp>
        <p:nvSpPr>
          <p:cNvPr id="10" name="Text Placeholder 7">
            <a:extLst>
              <a:ext uri="{FF2B5EF4-FFF2-40B4-BE49-F238E27FC236}">
                <a16:creationId xmlns:a16="http://schemas.microsoft.com/office/drawing/2014/main" id="{97FE6794-7062-6935-24B5-9D9CABD6FA0C}"/>
              </a:ext>
            </a:extLst>
          </p:cNvPr>
          <p:cNvSpPr txBox="1">
            <a:spLocks/>
          </p:cNvSpPr>
          <p:nvPr/>
        </p:nvSpPr>
        <p:spPr>
          <a:xfrm>
            <a:off x="4896036" y="3108446"/>
            <a:ext cx="7584504" cy="2026709"/>
          </a:xfrm>
          <a:prstGeom prst="rect">
            <a:avLst/>
          </a:prstGeom>
        </p:spPr>
        <p:txBody>
          <a:bodyPr/>
          <a:lstStyle>
            <a:lvl1pPr marL="0" indent="0" algn="l" defTabSz="914400" rtl="0" eaLnBrk="1" latinLnBrk="0" hangingPunct="1">
              <a:spcBef>
                <a:spcPct val="20000"/>
              </a:spcBef>
              <a:buFont typeface="Arial" pitchFamily="34" charset="0"/>
              <a:buNone/>
              <a:defRPr lang="fr-FR" sz="2400" b="0" i="0" kern="1200" baseline="0" smtClean="0">
                <a:solidFill>
                  <a:schemeClr val="bg1">
                    <a:lumMod val="50000"/>
                  </a:schemeClr>
                </a:solidFill>
                <a:latin typeface="Helvetica"/>
                <a:ea typeface="+mn-ea"/>
                <a:cs typeface="Helvetica"/>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US" dirty="0"/>
          </a:p>
          <a:p>
            <a:pPr algn="ctr"/>
            <a:r>
              <a:rPr lang="en-US" dirty="0"/>
              <a:t>@UNICEF</a:t>
            </a:r>
          </a:p>
          <a:p>
            <a:pPr algn="ctr"/>
            <a:r>
              <a:rPr lang="en-US" dirty="0"/>
              <a:t>@UNFPA</a:t>
            </a:r>
          </a:p>
          <a:p>
            <a:pPr algn="ctr"/>
            <a:r>
              <a:rPr lang="en-US" dirty="0"/>
              <a:t>@WHO , World Health Organization</a:t>
            </a:r>
          </a:p>
        </p:txBody>
      </p:sp>
      <p:pic>
        <p:nvPicPr>
          <p:cNvPr id="12" name="Graphic 11" descr="Thumbs up sign outline">
            <a:extLst>
              <a:ext uri="{FF2B5EF4-FFF2-40B4-BE49-F238E27FC236}">
                <a16:creationId xmlns:a16="http://schemas.microsoft.com/office/drawing/2014/main" id="{FEE0DE79-DE57-DFB8-5648-0957A28412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37537" y="5383828"/>
            <a:ext cx="914400" cy="914400"/>
          </a:xfrm>
          <a:prstGeom prst="rect">
            <a:avLst/>
          </a:prstGeom>
        </p:spPr>
      </p:pic>
      <p:sp>
        <p:nvSpPr>
          <p:cNvPr id="14" name="TextBox 13">
            <a:extLst>
              <a:ext uri="{FF2B5EF4-FFF2-40B4-BE49-F238E27FC236}">
                <a16:creationId xmlns:a16="http://schemas.microsoft.com/office/drawing/2014/main" id="{32EEE910-598C-D6B0-7D5B-DC3569185CD8}"/>
              </a:ext>
            </a:extLst>
          </p:cNvPr>
          <p:cNvSpPr txBox="1"/>
          <p:nvPr/>
        </p:nvSpPr>
        <p:spPr>
          <a:xfrm>
            <a:off x="3152636" y="4599928"/>
            <a:ext cx="6181858" cy="954107"/>
          </a:xfrm>
          <a:prstGeom prst="rect">
            <a:avLst/>
          </a:prstGeom>
          <a:noFill/>
        </p:spPr>
        <p:txBody>
          <a:bodyPr wrap="square">
            <a:spAutoFit/>
          </a:bodyPr>
          <a:lstStyle/>
          <a:p>
            <a:pPr algn="ctr"/>
            <a:endParaRPr lang="en-US" sz="2800" dirty="0">
              <a:solidFill>
                <a:srgbClr val="FF0000"/>
              </a:solidFill>
            </a:endParaRPr>
          </a:p>
          <a:p>
            <a:pPr algn="ctr"/>
            <a:r>
              <a:rPr lang="en-US" sz="2800" dirty="0">
                <a:solidFill>
                  <a:srgbClr val="FF0000"/>
                </a:solidFill>
              </a:rPr>
              <a:t>#accesstomedicines</a:t>
            </a:r>
          </a:p>
        </p:txBody>
      </p:sp>
      <p:pic>
        <p:nvPicPr>
          <p:cNvPr id="6" name="Picture 5">
            <a:extLst>
              <a:ext uri="{FF2B5EF4-FFF2-40B4-BE49-F238E27FC236}">
                <a16:creationId xmlns:a16="http://schemas.microsoft.com/office/drawing/2014/main" id="{48676014-FCC4-A151-90FD-02E8543A63AF}"/>
              </a:ext>
            </a:extLst>
          </p:cNvPr>
          <p:cNvPicPr>
            <a:picLocks noChangeAspect="1"/>
          </p:cNvPicPr>
          <p:nvPr/>
        </p:nvPicPr>
        <p:blipFill>
          <a:blip r:embed="rId7"/>
          <a:stretch>
            <a:fillRect/>
          </a:stretch>
        </p:blipFill>
        <p:spPr>
          <a:xfrm>
            <a:off x="983432" y="2061808"/>
            <a:ext cx="2469094" cy="1792379"/>
          </a:xfrm>
          <a:prstGeom prst="rect">
            <a:avLst/>
          </a:prstGeom>
        </p:spPr>
      </p:pic>
    </p:spTree>
    <p:extLst>
      <p:ext uri="{BB962C8B-B14F-4D97-AF65-F5344CB8AC3E}">
        <p14:creationId xmlns:p14="http://schemas.microsoft.com/office/powerpoint/2010/main" val="43972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36ECB6-3996-2740-00B7-03113766E302}"/>
              </a:ext>
            </a:extLst>
          </p:cNvPr>
          <p:cNvSpPr>
            <a:spLocks noGrp="1"/>
          </p:cNvSpPr>
          <p:nvPr>
            <p:ph type="title"/>
          </p:nvPr>
        </p:nvSpPr>
        <p:spPr>
          <a:xfrm>
            <a:off x="576000" y="476672"/>
            <a:ext cx="11040000" cy="1260000"/>
          </a:xfrm>
        </p:spPr>
        <p:txBody>
          <a:bodyPr/>
          <a:lstStyle/>
          <a:p>
            <a:r>
              <a:rPr lang="en-US" dirty="0"/>
              <a:t>Key app functions</a:t>
            </a:r>
          </a:p>
        </p:txBody>
      </p:sp>
      <p:sp>
        <p:nvSpPr>
          <p:cNvPr id="4" name="Slide Number Placeholder 3">
            <a:extLst>
              <a:ext uri="{FF2B5EF4-FFF2-40B4-BE49-F238E27FC236}">
                <a16:creationId xmlns:a16="http://schemas.microsoft.com/office/drawing/2014/main" id="{F604B362-5FAC-52B2-ADA5-95D1D5DA6A22}"/>
              </a:ext>
            </a:extLst>
          </p:cNvPr>
          <p:cNvSpPr>
            <a:spLocks noGrp="1"/>
          </p:cNvSpPr>
          <p:nvPr>
            <p:ph type="sldNum" sz="quarter" idx="17"/>
          </p:nvPr>
        </p:nvSpPr>
        <p:spPr/>
        <p:txBody>
          <a:bodyPr/>
          <a:lstStyle/>
          <a:p>
            <a:fld id="{F6D7BC97-55FE-4309-BBAE-EA3D80F9515E}" type="slidenum">
              <a:rPr lang="fr-FR" sz="1400" b="0" smtClean="0"/>
              <a:pPr/>
              <a:t>7</a:t>
            </a:fld>
            <a:r>
              <a:rPr lang="fr-FR"/>
              <a:t> </a:t>
            </a:r>
            <a:endParaRPr lang="fr-FR" dirty="0"/>
          </a:p>
        </p:txBody>
      </p:sp>
      <p:sp>
        <p:nvSpPr>
          <p:cNvPr id="5" name="Date Placeholder 4">
            <a:extLst>
              <a:ext uri="{FF2B5EF4-FFF2-40B4-BE49-F238E27FC236}">
                <a16:creationId xmlns:a16="http://schemas.microsoft.com/office/drawing/2014/main" id="{5CB9745E-F7DE-B2AE-1296-2B5D28813F85}"/>
              </a:ext>
            </a:extLst>
          </p:cNvPr>
          <p:cNvSpPr>
            <a:spLocks noGrp="1"/>
          </p:cNvSpPr>
          <p:nvPr>
            <p:ph type="dt" sz="half" idx="2"/>
          </p:nvPr>
        </p:nvSpPr>
        <p:spPr/>
        <p:txBody>
          <a:bodyPr/>
          <a:lstStyle/>
          <a:p>
            <a:r>
              <a:rPr lang="en-US"/>
              <a:t>Hybrid Joint Meeting                               2 - 6 December 2024</a:t>
            </a:r>
            <a:endParaRPr lang="en-GB" dirty="0"/>
          </a:p>
        </p:txBody>
      </p:sp>
      <p:pic>
        <p:nvPicPr>
          <p:cNvPr id="13" name="Picture 12" descr="Screens screenshot of a phone&#10;&#10;Description automatically generated">
            <a:extLst>
              <a:ext uri="{FF2B5EF4-FFF2-40B4-BE49-F238E27FC236}">
                <a16:creationId xmlns:a16="http://schemas.microsoft.com/office/drawing/2014/main" id="{B8DADE16-156D-A1B4-153B-9E06E626B5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858" r="1186"/>
          <a:stretch/>
        </p:blipFill>
        <p:spPr>
          <a:xfrm>
            <a:off x="7183409" y="476672"/>
            <a:ext cx="2736304" cy="5642064"/>
          </a:xfrm>
          <a:prstGeom prst="rect">
            <a:avLst/>
          </a:prstGeom>
        </p:spPr>
      </p:pic>
      <p:pic>
        <p:nvPicPr>
          <p:cNvPr id="15" name="Picture 14" descr="A screenshot of a flag&#10;&#10;Description automatically generated">
            <a:extLst>
              <a:ext uri="{FF2B5EF4-FFF2-40B4-BE49-F238E27FC236}">
                <a16:creationId xmlns:a16="http://schemas.microsoft.com/office/drawing/2014/main" id="{81F7B729-10E1-C379-7353-CD4F55B3130C}"/>
              </a:ext>
            </a:extLst>
          </p:cNvPr>
          <p:cNvPicPr>
            <a:picLocks noChangeAspect="1"/>
          </p:cNvPicPr>
          <p:nvPr/>
        </p:nvPicPr>
        <p:blipFill rotWithShape="1">
          <a:blip r:embed="rId4">
            <a:extLst>
              <a:ext uri="{28A0092B-C50C-407E-A947-70E740481C1C}">
                <a14:useLocalDpi xmlns:a14="http://schemas.microsoft.com/office/drawing/2010/main" val="0"/>
              </a:ext>
            </a:extLst>
          </a:blip>
          <a:srcRect l="-1" r="-7769" b="55130"/>
          <a:stretch/>
        </p:blipFill>
        <p:spPr>
          <a:xfrm>
            <a:off x="911424" y="1594175"/>
            <a:ext cx="4575699" cy="4123167"/>
          </a:xfrm>
          <a:prstGeom prst="rect">
            <a:avLst/>
          </a:prstGeom>
        </p:spPr>
      </p:pic>
      <p:sp>
        <p:nvSpPr>
          <p:cNvPr id="18" name="Oval 17">
            <a:extLst>
              <a:ext uri="{FF2B5EF4-FFF2-40B4-BE49-F238E27FC236}">
                <a16:creationId xmlns:a16="http://schemas.microsoft.com/office/drawing/2014/main" id="{510D4A60-42CB-FDA9-1884-FD034A1388CC}"/>
              </a:ext>
            </a:extLst>
          </p:cNvPr>
          <p:cNvSpPr/>
          <p:nvPr/>
        </p:nvSpPr>
        <p:spPr>
          <a:xfrm>
            <a:off x="6751361" y="5375374"/>
            <a:ext cx="3600400" cy="6839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1590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955FA0-19B3-423A-9C87-1ABC895FDD01}"/>
              </a:ext>
            </a:extLst>
          </p:cNvPr>
          <p:cNvSpPr>
            <a:spLocks noGrp="1"/>
          </p:cNvSpPr>
          <p:nvPr>
            <p:ph type="title"/>
          </p:nvPr>
        </p:nvSpPr>
        <p:spPr>
          <a:xfrm>
            <a:off x="576000" y="275169"/>
            <a:ext cx="11040000" cy="1260000"/>
          </a:xfrm>
        </p:spPr>
        <p:txBody>
          <a:bodyPr/>
          <a:lstStyle/>
          <a:p>
            <a:r>
              <a:rPr lang="en-US" dirty="0"/>
              <a:t>Welcome from host agencies</a:t>
            </a:r>
          </a:p>
        </p:txBody>
      </p:sp>
      <p:sp>
        <p:nvSpPr>
          <p:cNvPr id="4" name="Slide Number Placeholder 3">
            <a:extLst>
              <a:ext uri="{FF2B5EF4-FFF2-40B4-BE49-F238E27FC236}">
                <a16:creationId xmlns:a16="http://schemas.microsoft.com/office/drawing/2014/main" id="{5DE78C78-80CC-2107-BF72-62BC3D3BFB59}"/>
              </a:ext>
            </a:extLst>
          </p:cNvPr>
          <p:cNvSpPr>
            <a:spLocks noGrp="1"/>
          </p:cNvSpPr>
          <p:nvPr>
            <p:ph type="sldNum" sz="quarter" idx="17"/>
          </p:nvPr>
        </p:nvSpPr>
        <p:spPr/>
        <p:txBody>
          <a:bodyPr/>
          <a:lstStyle/>
          <a:p>
            <a:fld id="{F6D7BC97-55FE-4309-BBAE-EA3D80F9515E}" type="slidenum">
              <a:rPr lang="fr-FR" sz="1400" b="0" smtClean="0"/>
              <a:pPr/>
              <a:t>8</a:t>
            </a:fld>
            <a:r>
              <a:rPr lang="fr-FR"/>
              <a:t> </a:t>
            </a:r>
            <a:endParaRPr lang="fr-FR" dirty="0"/>
          </a:p>
        </p:txBody>
      </p:sp>
      <p:sp>
        <p:nvSpPr>
          <p:cNvPr id="5" name="Date Placeholder 4">
            <a:extLst>
              <a:ext uri="{FF2B5EF4-FFF2-40B4-BE49-F238E27FC236}">
                <a16:creationId xmlns:a16="http://schemas.microsoft.com/office/drawing/2014/main" id="{1511DBC9-E416-705B-6626-7915BB9356A3}"/>
              </a:ext>
            </a:extLst>
          </p:cNvPr>
          <p:cNvSpPr>
            <a:spLocks noGrp="1"/>
          </p:cNvSpPr>
          <p:nvPr>
            <p:ph type="dt" sz="half" idx="2"/>
          </p:nvPr>
        </p:nvSpPr>
        <p:spPr/>
        <p:txBody>
          <a:bodyPr/>
          <a:lstStyle/>
          <a:p>
            <a:r>
              <a:rPr lang="en-US"/>
              <a:t>Hybrid Joint Meeting                               2 - 6 December 2024</a:t>
            </a:r>
            <a:endParaRPr lang="en-GB" dirty="0"/>
          </a:p>
        </p:txBody>
      </p:sp>
      <p:sp>
        <p:nvSpPr>
          <p:cNvPr id="9" name="Content Placeholder 1">
            <a:extLst>
              <a:ext uri="{FF2B5EF4-FFF2-40B4-BE49-F238E27FC236}">
                <a16:creationId xmlns:a16="http://schemas.microsoft.com/office/drawing/2014/main" id="{903ADD77-EA98-BC2D-3D15-F840010F82E8}"/>
              </a:ext>
            </a:extLst>
          </p:cNvPr>
          <p:cNvSpPr txBox="1">
            <a:spLocks/>
          </p:cNvSpPr>
          <p:nvPr/>
        </p:nvSpPr>
        <p:spPr>
          <a:xfrm>
            <a:off x="321719" y="4437112"/>
            <a:ext cx="3981889" cy="1259109"/>
          </a:xfrm>
          <a:prstGeom prst="rect">
            <a:avLst/>
          </a:prstGeom>
        </p:spPr>
        <p:txBody>
          <a:bodyPr/>
          <a:lstStyle>
            <a:lvl1pPr marL="0" indent="0" algn="l" defTabSz="914400" rtl="0" eaLnBrk="1" latinLnBrk="0" hangingPunct="1">
              <a:spcBef>
                <a:spcPts val="0"/>
              </a:spcBef>
              <a:buFont typeface="Arial" pitchFamily="34" charset="0"/>
              <a:buNone/>
              <a:defRPr lang="fr-FR" sz="2400" b="0" i="0" kern="1200" baseline="0">
                <a:solidFill>
                  <a:schemeClr val="tx1"/>
                </a:solidFill>
                <a:latin typeface="+mj-lt"/>
                <a:ea typeface="+mn-ea"/>
                <a:cs typeface="Helvetica"/>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257300" indent="-342900" algn="l" defTabSz="914400" rtl="0" eaLnBrk="1" latinLnBrk="0" hangingPunct="1">
              <a:spcBef>
                <a:spcPct val="20000"/>
              </a:spcBef>
              <a:buFont typeface="Lucida Grande"/>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Lucida Grande"/>
              <a:buChar char="–"/>
              <a:defRPr sz="2000" kern="1200">
                <a:solidFill>
                  <a:schemeClr val="tx1"/>
                </a:solidFill>
                <a:latin typeface="+mn-lt"/>
                <a:ea typeface="+mn-ea"/>
                <a:cs typeface="+mn-cs"/>
              </a:defRPr>
            </a:lvl4pPr>
            <a:lvl5pPr marL="2171700" indent="-342900" algn="l" defTabSz="914400" rtl="0" eaLnBrk="1" latinLnBrk="0" hangingPunct="1">
              <a:spcBef>
                <a:spcPct val="20000"/>
              </a:spcBef>
              <a:buFont typeface="Lucida Grande"/>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50000"/>
              </a:lnSpc>
            </a:pPr>
            <a:r>
              <a:rPr lang="en-US" sz="1600" b="1" dirty="0"/>
              <a:t>Yukiko Nakatani</a:t>
            </a:r>
          </a:p>
          <a:p>
            <a:pPr algn="ctr">
              <a:lnSpc>
                <a:spcPct val="150000"/>
              </a:lnSpc>
            </a:pPr>
            <a:r>
              <a:rPr lang="en-US" sz="1600" dirty="0"/>
              <a:t>Assistant Director-General</a:t>
            </a:r>
          </a:p>
          <a:p>
            <a:pPr algn="ctr">
              <a:lnSpc>
                <a:spcPct val="150000"/>
              </a:lnSpc>
            </a:pPr>
            <a:r>
              <a:rPr lang="en-US" sz="1600" dirty="0"/>
              <a:t>Access to Medicines and Health Products</a:t>
            </a:r>
          </a:p>
          <a:p>
            <a:pPr algn="ctr">
              <a:lnSpc>
                <a:spcPct val="150000"/>
              </a:lnSpc>
            </a:pPr>
            <a:r>
              <a:rPr lang="en-US" sz="1600" dirty="0"/>
              <a:t>WHO	</a:t>
            </a:r>
          </a:p>
          <a:p>
            <a:pPr algn="ctr">
              <a:lnSpc>
                <a:spcPct val="150000"/>
              </a:lnSpc>
            </a:pPr>
            <a:endParaRPr lang="en-US" sz="1600" dirty="0"/>
          </a:p>
        </p:txBody>
      </p:sp>
      <p:sp>
        <p:nvSpPr>
          <p:cNvPr id="10" name="Content Placeholder 1">
            <a:extLst>
              <a:ext uri="{FF2B5EF4-FFF2-40B4-BE49-F238E27FC236}">
                <a16:creationId xmlns:a16="http://schemas.microsoft.com/office/drawing/2014/main" id="{A33EC543-59CE-16F9-3281-56E7C6D33D4A}"/>
              </a:ext>
            </a:extLst>
          </p:cNvPr>
          <p:cNvSpPr txBox="1">
            <a:spLocks/>
          </p:cNvSpPr>
          <p:nvPr/>
        </p:nvSpPr>
        <p:spPr>
          <a:xfrm>
            <a:off x="4648034" y="4108997"/>
            <a:ext cx="3240360" cy="1247744"/>
          </a:xfrm>
          <a:prstGeom prst="rect">
            <a:avLst/>
          </a:prstGeom>
        </p:spPr>
        <p:txBody>
          <a:bodyPr/>
          <a:lstStyle>
            <a:lvl1pPr marL="0" indent="0" algn="l" defTabSz="914400" rtl="0" eaLnBrk="1" latinLnBrk="0" hangingPunct="1">
              <a:spcBef>
                <a:spcPts val="0"/>
              </a:spcBef>
              <a:buFont typeface="Arial" pitchFamily="34" charset="0"/>
              <a:buNone/>
              <a:defRPr lang="fr-FR" sz="2400" b="0" i="0" kern="1200" baseline="0">
                <a:solidFill>
                  <a:schemeClr val="tx1"/>
                </a:solidFill>
                <a:latin typeface="+mj-lt"/>
                <a:ea typeface="+mn-ea"/>
                <a:cs typeface="Helvetica"/>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257300" indent="-342900" algn="l" defTabSz="914400" rtl="0" eaLnBrk="1" latinLnBrk="0" hangingPunct="1">
              <a:spcBef>
                <a:spcPct val="20000"/>
              </a:spcBef>
              <a:buFont typeface="Lucida Grande"/>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Lucida Grande"/>
              <a:buChar char="–"/>
              <a:defRPr sz="2000" kern="1200">
                <a:solidFill>
                  <a:schemeClr val="tx1"/>
                </a:solidFill>
                <a:latin typeface="+mn-lt"/>
                <a:ea typeface="+mn-ea"/>
                <a:cs typeface="+mn-cs"/>
              </a:defRPr>
            </a:lvl4pPr>
            <a:lvl5pPr marL="2171700" indent="-342900" algn="l" defTabSz="914400" rtl="0" eaLnBrk="1" latinLnBrk="0" hangingPunct="1">
              <a:spcBef>
                <a:spcPct val="20000"/>
              </a:spcBef>
              <a:buFont typeface="Lucida Grande"/>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50000"/>
              </a:lnSpc>
            </a:pPr>
            <a:r>
              <a:rPr lang="en-US" sz="1600" b="1" dirty="0"/>
              <a:t>Srinivas </a:t>
            </a:r>
            <a:r>
              <a:rPr lang="en-US" sz="1600" b="1" dirty="0" err="1"/>
              <a:t>Rajan</a:t>
            </a:r>
            <a:endParaRPr lang="en-US" sz="1600" b="1" dirty="0"/>
          </a:p>
          <a:p>
            <a:pPr algn="ctr">
              <a:lnSpc>
                <a:spcPct val="150000"/>
              </a:lnSpc>
            </a:pPr>
            <a:r>
              <a:rPr lang="en-US" sz="1600" dirty="0"/>
              <a:t>Officer In Charge/Quality Management Advisor  </a:t>
            </a:r>
          </a:p>
          <a:p>
            <a:pPr algn="ctr">
              <a:lnSpc>
                <a:spcPct val="150000"/>
              </a:lnSpc>
            </a:pPr>
            <a:r>
              <a:rPr lang="en-US" sz="1600" dirty="0"/>
              <a:t>Supply Chain Management Unit UNFPA </a:t>
            </a:r>
          </a:p>
        </p:txBody>
      </p:sp>
      <p:sp>
        <p:nvSpPr>
          <p:cNvPr id="11" name="Content Placeholder 1">
            <a:extLst>
              <a:ext uri="{FF2B5EF4-FFF2-40B4-BE49-F238E27FC236}">
                <a16:creationId xmlns:a16="http://schemas.microsoft.com/office/drawing/2014/main" id="{0EC64BAB-0969-8FBA-4EA4-1A3C030CEC59}"/>
              </a:ext>
            </a:extLst>
          </p:cNvPr>
          <p:cNvSpPr txBox="1">
            <a:spLocks/>
          </p:cNvSpPr>
          <p:nvPr/>
        </p:nvSpPr>
        <p:spPr>
          <a:xfrm>
            <a:off x="8364950" y="4107335"/>
            <a:ext cx="3571795" cy="1080756"/>
          </a:xfrm>
          <a:prstGeom prst="rect">
            <a:avLst/>
          </a:prstGeom>
        </p:spPr>
        <p:txBody>
          <a:bodyPr/>
          <a:lstStyle>
            <a:lvl1pPr marL="0" indent="0" algn="l" defTabSz="914400" rtl="0" eaLnBrk="1" latinLnBrk="0" hangingPunct="1">
              <a:spcBef>
                <a:spcPts val="0"/>
              </a:spcBef>
              <a:buFont typeface="Arial" pitchFamily="34" charset="0"/>
              <a:buNone/>
              <a:defRPr lang="fr-FR" sz="2400" b="0" i="0" kern="1200" baseline="0">
                <a:solidFill>
                  <a:schemeClr val="tx1"/>
                </a:solidFill>
                <a:latin typeface="+mj-lt"/>
                <a:ea typeface="+mn-ea"/>
                <a:cs typeface="Helvetica"/>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257300" indent="-342900" algn="l" defTabSz="914400" rtl="0" eaLnBrk="1" latinLnBrk="0" hangingPunct="1">
              <a:spcBef>
                <a:spcPct val="20000"/>
              </a:spcBef>
              <a:buFont typeface="Lucida Grande"/>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Lucida Grande"/>
              <a:buChar char="–"/>
              <a:defRPr sz="2000" kern="1200">
                <a:solidFill>
                  <a:schemeClr val="tx1"/>
                </a:solidFill>
                <a:latin typeface="+mn-lt"/>
                <a:ea typeface="+mn-ea"/>
                <a:cs typeface="+mn-cs"/>
              </a:defRPr>
            </a:lvl4pPr>
            <a:lvl5pPr marL="2171700" indent="-342900" algn="l" defTabSz="914400" rtl="0" eaLnBrk="1" latinLnBrk="0" hangingPunct="1">
              <a:spcBef>
                <a:spcPct val="20000"/>
              </a:spcBef>
              <a:buFont typeface="Lucida Grande"/>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50000"/>
              </a:lnSpc>
            </a:pPr>
            <a:r>
              <a:rPr lang="en-US" sz="1600" b="1" dirty="0"/>
              <a:t>Kennedy </a:t>
            </a:r>
            <a:r>
              <a:rPr lang="en-US" sz="1600" b="1" dirty="0" err="1"/>
              <a:t>Ongwae</a:t>
            </a:r>
            <a:r>
              <a:rPr lang="en-US" sz="1600" b="1" dirty="0"/>
              <a:t> </a:t>
            </a:r>
          </a:p>
          <a:p>
            <a:pPr algn="ctr">
              <a:lnSpc>
                <a:spcPct val="150000"/>
              </a:lnSpc>
            </a:pPr>
            <a:r>
              <a:rPr lang="en-US" sz="1600" dirty="0"/>
              <a:t>Deputy Director Supply </a:t>
            </a:r>
            <a:r>
              <a:rPr lang="en-US" sz="1600" dirty="0" err="1"/>
              <a:t>Programme</a:t>
            </a:r>
            <a:r>
              <a:rPr lang="en-US" sz="1600" dirty="0"/>
              <a:t> Supply Division  </a:t>
            </a:r>
          </a:p>
          <a:p>
            <a:pPr algn="ctr">
              <a:lnSpc>
                <a:spcPct val="150000"/>
              </a:lnSpc>
            </a:pPr>
            <a:r>
              <a:rPr lang="en-US" sz="1600" dirty="0"/>
              <a:t>UNICEF </a:t>
            </a:r>
          </a:p>
        </p:txBody>
      </p:sp>
      <p:pic>
        <p:nvPicPr>
          <p:cNvPr id="12" name="Picture 11">
            <a:extLst>
              <a:ext uri="{FF2B5EF4-FFF2-40B4-BE49-F238E27FC236}">
                <a16:creationId xmlns:a16="http://schemas.microsoft.com/office/drawing/2014/main" id="{CF159F50-D106-99E7-534C-808A49E722BC}"/>
              </a:ext>
            </a:extLst>
          </p:cNvPr>
          <p:cNvPicPr>
            <a:picLocks noChangeAspect="1"/>
          </p:cNvPicPr>
          <p:nvPr/>
        </p:nvPicPr>
        <p:blipFill>
          <a:blip r:embed="rId3"/>
          <a:stretch>
            <a:fillRect/>
          </a:stretch>
        </p:blipFill>
        <p:spPr>
          <a:xfrm>
            <a:off x="911424" y="1823492"/>
            <a:ext cx="2260389" cy="2260389"/>
          </a:xfrm>
          <a:prstGeom prst="rect">
            <a:avLst/>
          </a:prstGeom>
        </p:spPr>
      </p:pic>
      <p:pic>
        <p:nvPicPr>
          <p:cNvPr id="15" name="Picture 14" descr="A person in a suit&#10;&#10;Description automatically generated">
            <a:extLst>
              <a:ext uri="{FF2B5EF4-FFF2-40B4-BE49-F238E27FC236}">
                <a16:creationId xmlns:a16="http://schemas.microsoft.com/office/drawing/2014/main" id="{35CEBB14-F81F-DD42-2C0A-E3BCCE3D189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4" t="-1" b="929"/>
          <a:stretch/>
        </p:blipFill>
        <p:spPr>
          <a:xfrm>
            <a:off x="5039883" y="1754574"/>
            <a:ext cx="2334282" cy="2308820"/>
          </a:xfrm>
          <a:prstGeom prst="rect">
            <a:avLst/>
          </a:prstGeom>
        </p:spPr>
      </p:pic>
    </p:spTree>
    <p:extLst>
      <p:ext uri="{BB962C8B-B14F-4D97-AF65-F5344CB8AC3E}">
        <p14:creationId xmlns:p14="http://schemas.microsoft.com/office/powerpoint/2010/main" val="370241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266FC6-343E-9E0B-9CEC-6BCCF9C227A0}"/>
              </a:ext>
            </a:extLst>
          </p:cNvPr>
          <p:cNvSpPr>
            <a:spLocks noGrp="1"/>
          </p:cNvSpPr>
          <p:nvPr>
            <p:ph sz="quarter" idx="14"/>
          </p:nvPr>
        </p:nvSpPr>
        <p:spPr>
          <a:xfrm>
            <a:off x="575735" y="3140968"/>
            <a:ext cx="11040000" cy="1052968"/>
          </a:xfrm>
        </p:spPr>
        <p:txBody>
          <a:bodyPr/>
          <a:lstStyle/>
          <a:p>
            <a:pPr algn="r"/>
            <a:r>
              <a:rPr lang="en-US" sz="4400" dirty="0"/>
              <a:t>Please open your app</a:t>
            </a:r>
          </a:p>
          <a:p>
            <a:endParaRPr lang="en-US" sz="4400" dirty="0"/>
          </a:p>
          <a:p>
            <a:endParaRPr lang="en-US" sz="4400" dirty="0"/>
          </a:p>
        </p:txBody>
      </p:sp>
      <p:sp>
        <p:nvSpPr>
          <p:cNvPr id="3" name="Title 2">
            <a:extLst>
              <a:ext uri="{FF2B5EF4-FFF2-40B4-BE49-F238E27FC236}">
                <a16:creationId xmlns:a16="http://schemas.microsoft.com/office/drawing/2014/main" id="{5E86F1C0-F8DB-0A52-8224-551D61E6ACC2}"/>
              </a:ext>
            </a:extLst>
          </p:cNvPr>
          <p:cNvSpPr>
            <a:spLocks noGrp="1"/>
          </p:cNvSpPr>
          <p:nvPr>
            <p:ph type="title"/>
          </p:nvPr>
        </p:nvSpPr>
        <p:spPr/>
        <p:txBody>
          <a:bodyPr/>
          <a:lstStyle/>
          <a:p>
            <a:r>
              <a:rPr lang="en-US" sz="3200" dirty="0"/>
              <a:t>Some questions for you</a:t>
            </a:r>
          </a:p>
        </p:txBody>
      </p:sp>
      <p:sp>
        <p:nvSpPr>
          <p:cNvPr id="4" name="Slide Number Placeholder 3">
            <a:extLst>
              <a:ext uri="{FF2B5EF4-FFF2-40B4-BE49-F238E27FC236}">
                <a16:creationId xmlns:a16="http://schemas.microsoft.com/office/drawing/2014/main" id="{EAC0224E-8408-9294-C4D7-A75D5F475FE4}"/>
              </a:ext>
            </a:extLst>
          </p:cNvPr>
          <p:cNvSpPr>
            <a:spLocks noGrp="1"/>
          </p:cNvSpPr>
          <p:nvPr>
            <p:ph type="sldNum" sz="quarter" idx="17"/>
          </p:nvPr>
        </p:nvSpPr>
        <p:spPr/>
        <p:txBody>
          <a:bodyPr/>
          <a:lstStyle/>
          <a:p>
            <a:fld id="{F6D7BC97-55FE-4309-BBAE-EA3D80F9515E}" type="slidenum">
              <a:rPr lang="fr-FR" sz="1400" b="0" smtClean="0"/>
              <a:pPr/>
              <a:t>9</a:t>
            </a:fld>
            <a:r>
              <a:rPr lang="fr-FR"/>
              <a:t> </a:t>
            </a:r>
            <a:endParaRPr lang="fr-FR" dirty="0"/>
          </a:p>
        </p:txBody>
      </p:sp>
      <p:sp>
        <p:nvSpPr>
          <p:cNvPr id="5" name="Date Placeholder 4">
            <a:extLst>
              <a:ext uri="{FF2B5EF4-FFF2-40B4-BE49-F238E27FC236}">
                <a16:creationId xmlns:a16="http://schemas.microsoft.com/office/drawing/2014/main" id="{C99B1EFC-B249-2167-EE5E-06EEE55F48F0}"/>
              </a:ext>
            </a:extLst>
          </p:cNvPr>
          <p:cNvSpPr>
            <a:spLocks noGrp="1"/>
          </p:cNvSpPr>
          <p:nvPr>
            <p:ph type="dt" sz="half" idx="2"/>
          </p:nvPr>
        </p:nvSpPr>
        <p:spPr/>
        <p:txBody>
          <a:bodyPr/>
          <a:lstStyle/>
          <a:p>
            <a:r>
              <a:rPr lang="en-US"/>
              <a:t>Hybrid Joint Meeting                               2 - 6 December 2024</a:t>
            </a:r>
            <a:endParaRPr lang="en-GB" dirty="0"/>
          </a:p>
        </p:txBody>
      </p:sp>
      <p:pic>
        <p:nvPicPr>
          <p:cNvPr id="6" name="Picture 5" descr="A screenshot of a flag&#10;&#10;Description automatically generated">
            <a:extLst>
              <a:ext uri="{FF2B5EF4-FFF2-40B4-BE49-F238E27FC236}">
                <a16:creationId xmlns:a16="http://schemas.microsoft.com/office/drawing/2014/main" id="{3CD5B17D-6E0E-BA82-B411-ACFD7AFE1CE0}"/>
              </a:ext>
            </a:extLst>
          </p:cNvPr>
          <p:cNvPicPr>
            <a:picLocks noChangeAspect="1"/>
          </p:cNvPicPr>
          <p:nvPr/>
        </p:nvPicPr>
        <p:blipFill rotWithShape="1">
          <a:blip r:embed="rId3">
            <a:extLst>
              <a:ext uri="{28A0092B-C50C-407E-A947-70E740481C1C}">
                <a14:useLocalDpi xmlns:a14="http://schemas.microsoft.com/office/drawing/2010/main" val="0"/>
              </a:ext>
            </a:extLst>
          </a:blip>
          <a:srcRect l="-1" r="-7769" b="55130"/>
          <a:stretch/>
        </p:blipFill>
        <p:spPr>
          <a:xfrm>
            <a:off x="839416" y="2119081"/>
            <a:ext cx="4575699" cy="4123167"/>
          </a:xfrm>
          <a:prstGeom prst="rect">
            <a:avLst/>
          </a:prstGeom>
        </p:spPr>
      </p:pic>
    </p:spTree>
    <p:extLst>
      <p:ext uri="{BB962C8B-B14F-4D97-AF65-F5344CB8AC3E}">
        <p14:creationId xmlns:p14="http://schemas.microsoft.com/office/powerpoint/2010/main" val="2622285526"/>
      </p:ext>
    </p:extLst>
  </p:cSld>
  <p:clrMapOvr>
    <a:masterClrMapping/>
  </p:clrMapOvr>
</p:sld>
</file>

<file path=ppt/theme/theme1.xml><?xml version="1.0" encoding="utf-8"?>
<a:theme xmlns:a="http://schemas.openxmlformats.org/drawingml/2006/main" name="WHO PQ Metting Theme">
  <a:themeElements>
    <a:clrScheme name="Custom 1">
      <a:dk1>
        <a:srgbClr val="000000"/>
      </a:dk1>
      <a:lt1>
        <a:sysClr val="window" lastClr="FFFFFF"/>
      </a:lt1>
      <a:dk2>
        <a:srgbClr val="1F497D"/>
      </a:dk2>
      <a:lt2>
        <a:srgbClr val="EEECE1"/>
      </a:lt2>
      <a:accent1>
        <a:srgbClr val="008DD2"/>
      </a:accent1>
      <a:accent2>
        <a:srgbClr val="2C4B93"/>
      </a:accent2>
      <a:accent3>
        <a:srgbClr val="90C244"/>
      </a:accent3>
      <a:accent4>
        <a:srgbClr val="049885"/>
      </a:accent4>
      <a:accent5>
        <a:srgbClr val="6BB9E7"/>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4BBF2B39037C4C9A5C54B881C05EA2" ma:contentTypeVersion="18" ma:contentTypeDescription="Create a new document." ma:contentTypeScope="" ma:versionID="8f821dd96e482bd9e36e8077e907a040">
  <xsd:schema xmlns:xsd="http://www.w3.org/2001/XMLSchema" xmlns:xs="http://www.w3.org/2001/XMLSchema" xmlns:p="http://schemas.microsoft.com/office/2006/metadata/properties" xmlns:ns2="579ceb87-92e2-4902-8f71-ce7a5d73a5ad" xmlns:ns3="ae86ce9e-126b-44a2-b9b0-81ed7a51d24e" targetNamespace="http://schemas.microsoft.com/office/2006/metadata/properties" ma:root="true" ma:fieldsID="f19d0c9c488114b6c2bdf06489a0d8d4" ns2:_="" ns3:_="">
    <xsd:import namespace="579ceb87-92e2-4902-8f71-ce7a5d73a5ad"/>
    <xsd:import namespace="ae86ce9e-126b-44a2-b9b0-81ed7a51d24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ceb87-92e2-4902-8f71-ce7a5d73a5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86ce9e-126b-44a2-b9b0-81ed7a51d24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aac6822-0df5-4718-80a7-1a63c9f6f621}" ma:internalName="TaxCatchAll" ma:showField="CatchAllData" ma:web="ae86ce9e-126b-44a2-b9b0-81ed7a51d2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e86ce9e-126b-44a2-b9b0-81ed7a51d24e" xsi:nil="true"/>
    <lcf76f155ced4ddcb4097134ff3c332f xmlns="579ceb87-92e2-4902-8f71-ce7a5d73a5a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74F3911-CD63-40AD-92C0-FA4B271D3805}">
  <ds:schemaRefs>
    <ds:schemaRef ds:uri="http://schemas.microsoft.com/sharepoint/v3/contenttype/forms"/>
  </ds:schemaRefs>
</ds:datastoreItem>
</file>

<file path=customXml/itemProps2.xml><?xml version="1.0" encoding="utf-8"?>
<ds:datastoreItem xmlns:ds="http://schemas.openxmlformats.org/officeDocument/2006/customXml" ds:itemID="{CE87F56C-733F-4723-B89A-025B7D779C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9ceb87-92e2-4902-8f71-ce7a5d73a5ad"/>
    <ds:schemaRef ds:uri="ae86ce9e-126b-44a2-b9b0-81ed7a51d2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70AF89-F12C-408B-A071-BD3667AA9DB7}">
  <ds:schemaRefs>
    <ds:schemaRef ds:uri="http://purl.org/dc/terms/"/>
    <ds:schemaRef ds:uri="http://schemas.microsoft.com/office/2006/metadata/properties"/>
    <ds:schemaRef ds:uri="http://purl.org/dc/dcmitype/"/>
    <ds:schemaRef ds:uri="http://schemas.microsoft.com/office/2006/documentManagement/types"/>
    <ds:schemaRef ds:uri="http://schemas.microsoft.com/office/infopath/2007/PartnerControls"/>
    <ds:schemaRef ds:uri="579ceb87-92e2-4902-8f71-ce7a5d73a5ad"/>
    <ds:schemaRef ds:uri="http://purl.org/dc/elements/1.1/"/>
    <ds:schemaRef ds:uri="http://www.w3.org/XML/1998/namespace"/>
    <ds:schemaRef ds:uri="http://schemas.openxmlformats.org/package/2006/metadata/core-properties"/>
    <ds:schemaRef ds:uri="ae86ce9e-126b-44a2-b9b0-81ed7a51d24e"/>
  </ds:schemaRefs>
</ds:datastoreItem>
</file>

<file path=docProps/app.xml><?xml version="1.0" encoding="utf-8"?>
<Properties xmlns="http://schemas.openxmlformats.org/officeDocument/2006/extended-properties" xmlns:vt="http://schemas.openxmlformats.org/officeDocument/2006/docPropsVTypes">
  <Template>Default Theme.thmx</Template>
  <TotalTime>1414</TotalTime>
  <Words>1121</Words>
  <Application>Microsoft Office PowerPoint</Application>
  <PresentationFormat>Widescreen</PresentationFormat>
  <Paragraphs>165</Paragraphs>
  <Slides>15</Slides>
  <Notes>10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AcuminVariableConcept</vt:lpstr>
      <vt:lpstr>Arial</vt:lpstr>
      <vt:lpstr>Calibri</vt:lpstr>
      <vt:lpstr>Helvetica</vt:lpstr>
      <vt:lpstr>Lucida Grande</vt:lpstr>
      <vt:lpstr>Source Sans Pro</vt:lpstr>
      <vt:lpstr>Wingdings</vt:lpstr>
      <vt:lpstr>WHO PQ Metting Theme</vt:lpstr>
      <vt:lpstr>Enabling participation, inclusiveness, respect, safety  Zero tolerance policy </vt:lpstr>
      <vt:lpstr>PowerPoint Presentation</vt:lpstr>
      <vt:lpstr>PowerPoint Presentation</vt:lpstr>
      <vt:lpstr>PowerPoint Presentation</vt:lpstr>
      <vt:lpstr>Other things you can do to help</vt:lpstr>
      <vt:lpstr>Don’t forget to get the word out!  Digital :  Event App &amp;  Social media channels</vt:lpstr>
      <vt:lpstr>Key app functions</vt:lpstr>
      <vt:lpstr>Welcome from host agencies</vt:lpstr>
      <vt:lpstr>Some questions for you</vt:lpstr>
      <vt:lpstr>PowerPoint Presentation</vt:lpstr>
      <vt:lpstr>More than half first-time participants</vt:lpstr>
      <vt:lpstr>…we’ve done our best</vt:lpstr>
      <vt:lpstr>Our starting point – takeaways from the meeting: equitable access through innovation and collaboration</vt:lpstr>
      <vt:lpstr>What to expect?</vt:lpstr>
      <vt:lpstr>Keynote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FELICIA BECHET</dc:creator>
  <cp:lastModifiedBy>MUSONDA, Mario Mwape Joseph</cp:lastModifiedBy>
  <cp:revision>143</cp:revision>
  <dcterms:created xsi:type="dcterms:W3CDTF">2014-08-27T09:52:25Z</dcterms:created>
  <dcterms:modified xsi:type="dcterms:W3CDTF">2024-12-02T08:52:22Z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0x010100564BBF2B39037C4C9A5C54B881C05EA2</vt:lpwstr>
  </property>
</Properties>
</file>