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56D62-61D4-4765-A6E9-AC1D96F9E21B}" v="7" dt="2023-12-12T15:51:51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STER, Geraldine" userId="10796c73-2295-44b4-bd90-d72841189277" providerId="ADAL" clId="{A8C56D62-61D4-4765-A6E9-AC1D96F9E21B}"/>
    <pc:docChg chg="undo custSel delSld modSld delMainMaster">
      <pc:chgData name="FOSTER, Geraldine" userId="10796c73-2295-44b4-bd90-d72841189277" providerId="ADAL" clId="{A8C56D62-61D4-4765-A6E9-AC1D96F9E21B}" dt="2023-12-13T09:00:39.160" v="696" actId="255"/>
      <pc:docMkLst>
        <pc:docMk/>
      </pc:docMkLst>
      <pc:sldChg chg="modSp mod">
        <pc:chgData name="FOSTER, Geraldine" userId="10796c73-2295-44b4-bd90-d72841189277" providerId="ADAL" clId="{A8C56D62-61D4-4765-A6E9-AC1D96F9E21B}" dt="2023-12-13T09:00:11.941" v="690" actId="255"/>
        <pc:sldMkLst>
          <pc:docMk/>
          <pc:sldMk cId="4203875686" sldId="278"/>
        </pc:sldMkLst>
        <pc:spChg chg="mod">
          <ac:chgData name="FOSTER, Geraldine" userId="10796c73-2295-44b4-bd90-d72841189277" providerId="ADAL" clId="{A8C56D62-61D4-4765-A6E9-AC1D96F9E21B}" dt="2023-12-13T09:00:02.224" v="688" actId="255"/>
          <ac:spMkLst>
            <pc:docMk/>
            <pc:sldMk cId="4203875686" sldId="278"/>
            <ac:spMk id="20" creationId="{632CED5B-59FE-13A2-AB0C-27CDB5BEA7BB}"/>
          </ac:spMkLst>
        </pc:spChg>
        <pc:spChg chg="mod">
          <ac:chgData name="FOSTER, Geraldine" userId="10796c73-2295-44b4-bd90-d72841189277" providerId="ADAL" clId="{A8C56D62-61D4-4765-A6E9-AC1D96F9E21B}" dt="2023-12-13T09:00:07.593" v="689" actId="255"/>
          <ac:spMkLst>
            <pc:docMk/>
            <pc:sldMk cId="4203875686" sldId="278"/>
            <ac:spMk id="22" creationId="{54BEC1FC-D81B-947C-55B9-CD5F02DC840C}"/>
          </ac:spMkLst>
        </pc:spChg>
        <pc:spChg chg="mod">
          <ac:chgData name="FOSTER, Geraldine" userId="10796c73-2295-44b4-bd90-d72841189277" providerId="ADAL" clId="{A8C56D62-61D4-4765-A6E9-AC1D96F9E21B}" dt="2023-12-13T09:00:11.941" v="690" actId="255"/>
          <ac:spMkLst>
            <pc:docMk/>
            <pc:sldMk cId="4203875686" sldId="278"/>
            <ac:spMk id="24" creationId="{AE9C618F-EAA2-4BEB-8E9D-C1D63E217889}"/>
          </ac:spMkLst>
        </pc:spChg>
      </pc:sldChg>
      <pc:sldChg chg="addSp delSp modSp mod">
        <pc:chgData name="FOSTER, Geraldine" userId="10796c73-2295-44b4-bd90-d72841189277" providerId="ADAL" clId="{A8C56D62-61D4-4765-A6E9-AC1D96F9E21B}" dt="2023-12-13T09:00:25.982" v="693" actId="255"/>
        <pc:sldMkLst>
          <pc:docMk/>
          <pc:sldMk cId="4208102330" sldId="279"/>
        </pc:sldMkLst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2" creationId="{8753D077-FBB2-050F-9FE7-A3AAB5F27B19}"/>
          </ac:spMkLst>
        </pc:spChg>
        <pc:spChg chg="mod">
          <ac:chgData name="FOSTER, Geraldine" userId="10796c73-2295-44b4-bd90-d72841189277" providerId="ADAL" clId="{A8C56D62-61D4-4765-A6E9-AC1D96F9E21B}" dt="2023-12-12T15:50:53.257" v="464" actId="1035"/>
          <ac:spMkLst>
            <pc:docMk/>
            <pc:sldMk cId="4208102330" sldId="279"/>
            <ac:spMk id="3" creationId="{A841AEBD-FB10-DC6C-B221-435A5836C75C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5" creationId="{CDA56FE7-5C04-A68D-57D7-D9ED37773764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9" creationId="{406D340E-6DBB-92D1-1C3F-5ED239123900}"/>
          </ac:spMkLst>
        </pc:spChg>
        <pc:spChg chg="mod">
          <ac:chgData name="FOSTER, Geraldine" userId="10796c73-2295-44b4-bd90-d72841189277" providerId="ADAL" clId="{A8C56D62-61D4-4765-A6E9-AC1D96F9E21B}" dt="2023-12-12T15:50:41.308" v="443"/>
          <ac:spMkLst>
            <pc:docMk/>
            <pc:sldMk cId="4208102330" sldId="279"/>
            <ac:spMk id="11" creationId="{0069E2CC-FF29-7F88-D49E-9A493B02A9BB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15" creationId="{BBD7C9BF-4117-F900-E0F0-1527FDCFCF28}"/>
          </ac:spMkLst>
        </pc:spChg>
        <pc:spChg chg="mod">
          <ac:chgData name="FOSTER, Geraldine" userId="10796c73-2295-44b4-bd90-d72841189277" providerId="ADAL" clId="{A8C56D62-61D4-4765-A6E9-AC1D96F9E21B}" dt="2023-12-13T09:00:17.957" v="691" actId="255"/>
          <ac:spMkLst>
            <pc:docMk/>
            <pc:sldMk cId="4208102330" sldId="279"/>
            <ac:spMk id="20" creationId="{632CED5B-59FE-13A2-AB0C-27CDB5BEA7BB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21" creationId="{CE0099F9-A5ED-261A-9D64-80C80BC4E08B}"/>
          </ac:spMkLst>
        </pc:spChg>
        <pc:spChg chg="mod">
          <ac:chgData name="FOSTER, Geraldine" userId="10796c73-2295-44b4-bd90-d72841189277" providerId="ADAL" clId="{A8C56D62-61D4-4765-A6E9-AC1D96F9E21B}" dt="2023-12-13T09:00:22.355" v="692" actId="255"/>
          <ac:spMkLst>
            <pc:docMk/>
            <pc:sldMk cId="4208102330" sldId="279"/>
            <ac:spMk id="22" creationId="{54BEC1FC-D81B-947C-55B9-CD5F02DC840C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23" creationId="{0393158B-F94A-50EA-B80D-19A4C6B2A517}"/>
          </ac:spMkLst>
        </pc:spChg>
        <pc:spChg chg="mod">
          <ac:chgData name="FOSTER, Geraldine" userId="10796c73-2295-44b4-bd90-d72841189277" providerId="ADAL" clId="{A8C56D62-61D4-4765-A6E9-AC1D96F9E21B}" dt="2023-12-13T09:00:25.982" v="693" actId="255"/>
          <ac:spMkLst>
            <pc:docMk/>
            <pc:sldMk cId="4208102330" sldId="279"/>
            <ac:spMk id="24" creationId="{AE9C618F-EAA2-4BEB-8E9D-C1D63E217889}"/>
          </ac:spMkLst>
        </pc:spChg>
        <pc:spChg chg="mod">
          <ac:chgData name="FOSTER, Geraldine" userId="10796c73-2295-44b4-bd90-d72841189277" providerId="ADAL" clId="{A8C56D62-61D4-4765-A6E9-AC1D96F9E21B}" dt="2023-12-12T15:50:41.308" v="443"/>
          <ac:spMkLst>
            <pc:docMk/>
            <pc:sldMk cId="4208102330" sldId="279"/>
            <ac:spMk id="26" creationId="{0CC1F28D-27A3-DBC5-47B5-8DA78BC4E4C3}"/>
          </ac:spMkLst>
        </pc:spChg>
        <pc:spChg chg="mod">
          <ac:chgData name="FOSTER, Geraldine" userId="10796c73-2295-44b4-bd90-d72841189277" providerId="ADAL" clId="{A8C56D62-61D4-4765-A6E9-AC1D96F9E21B}" dt="2023-12-12T15:50:41.308" v="443"/>
          <ac:spMkLst>
            <pc:docMk/>
            <pc:sldMk cId="4208102330" sldId="279"/>
            <ac:spMk id="27" creationId="{A6951685-E79B-1C98-A4E0-2352048DB2FA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28" creationId="{F55F497E-E3E9-A53E-5B8F-E9428C517990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29" creationId="{990AFF72-A40D-AE2E-8555-B32BCBD07C23}"/>
          </ac:spMkLst>
        </pc:spChg>
        <pc:spChg chg="mod">
          <ac:chgData name="FOSTER, Geraldine" userId="10796c73-2295-44b4-bd90-d72841189277" providerId="ADAL" clId="{A8C56D62-61D4-4765-A6E9-AC1D96F9E21B}" dt="2023-12-12T15:50:41.308" v="443"/>
          <ac:spMkLst>
            <pc:docMk/>
            <pc:sldMk cId="4208102330" sldId="279"/>
            <ac:spMk id="31" creationId="{BAA92E6E-967B-A801-0CF3-991CCB7EC9AA}"/>
          </ac:spMkLst>
        </pc:spChg>
        <pc:spChg chg="mod">
          <ac:chgData name="FOSTER, Geraldine" userId="10796c73-2295-44b4-bd90-d72841189277" providerId="ADAL" clId="{A8C56D62-61D4-4765-A6E9-AC1D96F9E21B}" dt="2023-12-12T15:50:41.308" v="443"/>
          <ac:spMkLst>
            <pc:docMk/>
            <pc:sldMk cId="4208102330" sldId="279"/>
            <ac:spMk id="36" creationId="{3906E1CD-394D-F477-674A-850544D8A7B4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40" creationId="{7806D3E8-DF89-0B53-EC9A-074EC5F296C1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41" creationId="{023CB41B-5DF7-923A-8E98-675E40493585}"/>
          </ac:spMkLst>
        </pc:spChg>
        <pc:spChg chg="mod">
          <ac:chgData name="FOSTER, Geraldine" userId="10796c73-2295-44b4-bd90-d72841189277" providerId="ADAL" clId="{A8C56D62-61D4-4765-A6E9-AC1D96F9E21B}" dt="2023-12-12T15:50:41.308" v="443"/>
          <ac:spMkLst>
            <pc:docMk/>
            <pc:sldMk cId="4208102330" sldId="279"/>
            <ac:spMk id="43" creationId="{F3895745-F74D-641F-6D55-DC754638956F}"/>
          </ac:spMkLst>
        </pc:spChg>
        <pc:spChg chg="mod">
          <ac:chgData name="FOSTER, Geraldine" userId="10796c73-2295-44b4-bd90-d72841189277" providerId="ADAL" clId="{A8C56D62-61D4-4765-A6E9-AC1D96F9E21B}" dt="2023-12-12T15:50:41.308" v="443"/>
          <ac:spMkLst>
            <pc:docMk/>
            <pc:sldMk cId="4208102330" sldId="279"/>
            <ac:spMk id="44" creationId="{F3380C94-DF88-1E1D-D1FD-8637D9335DF1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45" creationId="{CA6D85BF-9D39-784A-1A20-1503FA4B2027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46" creationId="{A357F8D6-DA65-7426-D09B-E8C079A1ED09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47" creationId="{21D0C14B-2049-1D7B-8560-DD13218B22A0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48" creationId="{FD5FA598-8392-5DC6-FC9A-34482BE6904A}"/>
          </ac:spMkLst>
        </pc:spChg>
        <pc:spChg chg="add del mod">
          <ac:chgData name="FOSTER, Geraldine" userId="10796c73-2295-44b4-bd90-d72841189277" providerId="ADAL" clId="{A8C56D62-61D4-4765-A6E9-AC1D96F9E21B}" dt="2023-12-12T15:50:47.193" v="448"/>
          <ac:spMkLst>
            <pc:docMk/>
            <pc:sldMk cId="4208102330" sldId="279"/>
            <ac:spMk id="49" creationId="{5A3056A5-F471-4C48-22C0-52F64367F96E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51" creationId="{B95D8883-ADA6-52AD-4872-EC46221DD63B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52" creationId="{39643EA8-E8CB-39C1-E88E-5441860A3BB4}"/>
          </ac:spMkLst>
        </pc:spChg>
        <pc:spChg chg="mod">
          <ac:chgData name="FOSTER, Geraldine" userId="10796c73-2295-44b4-bd90-d72841189277" providerId="ADAL" clId="{A8C56D62-61D4-4765-A6E9-AC1D96F9E21B}" dt="2023-12-12T15:51:33.738" v="481" actId="1076"/>
          <ac:spMkLst>
            <pc:docMk/>
            <pc:sldMk cId="4208102330" sldId="279"/>
            <ac:spMk id="53" creationId="{FC21B8AB-88A5-2B5E-9801-93EC87DD5F30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55" creationId="{47A7FCBB-A7C2-30EA-F712-48173C073358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59" creationId="{0BB189B3-3ECD-48F9-899D-F58DEB8F3DF5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60" creationId="{8D225C59-B76F-B00F-9329-AA83CD39F95F}"/>
          </ac:spMkLst>
        </pc:spChg>
        <pc:spChg chg="mod">
          <ac:chgData name="FOSTER, Geraldine" userId="10796c73-2295-44b4-bd90-d72841189277" providerId="ADAL" clId="{A8C56D62-61D4-4765-A6E9-AC1D96F9E21B}" dt="2023-12-12T16:07:53.314" v="684" actId="20577"/>
          <ac:spMkLst>
            <pc:docMk/>
            <pc:sldMk cId="4208102330" sldId="279"/>
            <ac:spMk id="62" creationId="{3B7D2E43-92A3-2C56-9063-B7A5371B3102}"/>
          </ac:spMkLst>
        </pc:spChg>
        <pc:spChg chg="mod">
          <ac:chgData name="FOSTER, Geraldine" userId="10796c73-2295-44b4-bd90-d72841189277" providerId="ADAL" clId="{A8C56D62-61D4-4765-A6E9-AC1D96F9E21B}" dt="2023-12-12T15:51:28.190" v="480" actId="14100"/>
          <ac:spMkLst>
            <pc:docMk/>
            <pc:sldMk cId="4208102330" sldId="279"/>
            <ac:spMk id="63" creationId="{082829BD-A0AA-4667-F968-97B73F657A04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66" creationId="{ED77796C-D0C8-95EF-104B-AC9E27EF7856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67" creationId="{B5452E3F-305B-8EBB-76BF-151903CEF76C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69" creationId="{3C87C95F-6E2B-33B2-A749-10928E6E35EC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70" creationId="{20239ADB-AA90-EB33-25BD-0127A3918643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71" creationId="{76D3DA1A-F46B-3765-1FFD-B4FE76F849EA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72" creationId="{9B7B02A8-F8CC-CD58-423A-EFED6AD36970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73" creationId="{CECDC39E-514F-1A83-F75A-FABCE8114C9B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74" creationId="{FA150B03-3DF0-2F53-0CA7-E45756C1DFDC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75" creationId="{3A9C5D59-1080-CCF8-9705-8852BADFDBF0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76" creationId="{AF1E6DA6-D64A-3FC9-F242-81F8D4CE9C1B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80" creationId="{C065E1A7-AC41-9B73-68A9-FC9A0E61AB29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84" creationId="{D557F919-C551-E740-D578-97AE4E03B57F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85" creationId="{CA551F28-AC0F-F985-CEFF-675E61C9E1AF}"/>
          </ac:spMkLst>
        </pc:spChg>
        <pc:spChg chg="mod">
          <ac:chgData name="FOSTER, Geraldine" userId="10796c73-2295-44b4-bd90-d72841189277" providerId="ADAL" clId="{A8C56D62-61D4-4765-A6E9-AC1D96F9E21B}" dt="2023-12-12T15:51:17.882" v="478"/>
          <ac:spMkLst>
            <pc:docMk/>
            <pc:sldMk cId="4208102330" sldId="279"/>
            <ac:spMk id="86" creationId="{3B2EAA87-D75D-5C5D-1277-BE6EEF6FA73C}"/>
          </ac:spMkLst>
        </pc:spChg>
        <pc:grpChg chg="add del mod">
          <ac:chgData name="FOSTER, Geraldine" userId="10796c73-2295-44b4-bd90-d72841189277" providerId="ADAL" clId="{A8C56D62-61D4-4765-A6E9-AC1D96F9E21B}" dt="2023-12-12T15:50:47.193" v="448"/>
          <ac:grpSpMkLst>
            <pc:docMk/>
            <pc:sldMk cId="4208102330" sldId="279"/>
            <ac:grpSpMk id="10" creationId="{A11F3E7E-36DB-5AD4-F78B-FCC3DD4F8A50}"/>
          </ac:grpSpMkLst>
        </pc:grpChg>
        <pc:grpChg chg="add del mod">
          <ac:chgData name="FOSTER, Geraldine" userId="10796c73-2295-44b4-bd90-d72841189277" providerId="ADAL" clId="{A8C56D62-61D4-4765-A6E9-AC1D96F9E21B}" dt="2023-12-12T15:50:47.193" v="448"/>
          <ac:grpSpMkLst>
            <pc:docMk/>
            <pc:sldMk cId="4208102330" sldId="279"/>
            <ac:grpSpMk id="25" creationId="{92A64C17-10DC-1C68-5136-FBD0B720D839}"/>
          </ac:grpSpMkLst>
        </pc:grpChg>
        <pc:grpChg chg="add del mod">
          <ac:chgData name="FOSTER, Geraldine" userId="10796c73-2295-44b4-bd90-d72841189277" providerId="ADAL" clId="{A8C56D62-61D4-4765-A6E9-AC1D96F9E21B}" dt="2023-12-12T15:50:47.193" v="448"/>
          <ac:grpSpMkLst>
            <pc:docMk/>
            <pc:sldMk cId="4208102330" sldId="279"/>
            <ac:grpSpMk id="30" creationId="{275FB4B9-7E20-7D7B-55FA-3664ECE824AB}"/>
          </ac:grpSpMkLst>
        </pc:grpChg>
        <pc:grpChg chg="add del mod">
          <ac:chgData name="FOSTER, Geraldine" userId="10796c73-2295-44b4-bd90-d72841189277" providerId="ADAL" clId="{A8C56D62-61D4-4765-A6E9-AC1D96F9E21B}" dt="2023-12-12T15:50:47.193" v="448"/>
          <ac:grpSpMkLst>
            <pc:docMk/>
            <pc:sldMk cId="4208102330" sldId="279"/>
            <ac:grpSpMk id="35" creationId="{C4BF8CD0-1873-7E95-102E-66AD27676DDF}"/>
          </ac:grpSpMkLst>
        </pc:grpChg>
        <pc:grpChg chg="add del mod">
          <ac:chgData name="FOSTER, Geraldine" userId="10796c73-2295-44b4-bd90-d72841189277" providerId="ADAL" clId="{A8C56D62-61D4-4765-A6E9-AC1D96F9E21B}" dt="2023-12-12T15:50:47.193" v="448"/>
          <ac:grpSpMkLst>
            <pc:docMk/>
            <pc:sldMk cId="4208102330" sldId="279"/>
            <ac:grpSpMk id="42" creationId="{308E7142-2867-8C1B-BFAD-8A0DE7CA3D75}"/>
          </ac:grpSpMkLst>
        </pc:grpChg>
        <pc:grpChg chg="add mod">
          <ac:chgData name="FOSTER, Geraldine" userId="10796c73-2295-44b4-bd90-d72841189277" providerId="ADAL" clId="{A8C56D62-61D4-4765-A6E9-AC1D96F9E21B}" dt="2023-12-12T15:51:40.907" v="530" actId="1037"/>
          <ac:grpSpMkLst>
            <pc:docMk/>
            <pc:sldMk cId="4208102330" sldId="279"/>
            <ac:grpSpMk id="50" creationId="{79B109B9-1E4F-4F3B-9873-6ED3EC43FC52}"/>
          </ac:grpSpMkLst>
        </pc:grpChg>
        <pc:grpChg chg="mod">
          <ac:chgData name="FOSTER, Geraldine" userId="10796c73-2295-44b4-bd90-d72841189277" providerId="ADAL" clId="{A8C56D62-61D4-4765-A6E9-AC1D96F9E21B}" dt="2023-12-12T15:51:17.882" v="478"/>
          <ac:grpSpMkLst>
            <pc:docMk/>
            <pc:sldMk cId="4208102330" sldId="279"/>
            <ac:grpSpMk id="54" creationId="{5A0FB748-70C2-FB20-2DCF-4A86674214D4}"/>
          </ac:grpSpMkLst>
        </pc:grpChg>
        <pc:grpChg chg="mod">
          <ac:chgData name="FOSTER, Geraldine" userId="10796c73-2295-44b4-bd90-d72841189277" providerId="ADAL" clId="{A8C56D62-61D4-4765-A6E9-AC1D96F9E21B}" dt="2023-12-12T15:51:17.882" v="478"/>
          <ac:grpSpMkLst>
            <pc:docMk/>
            <pc:sldMk cId="4208102330" sldId="279"/>
            <ac:grpSpMk id="61" creationId="{CAD8D506-AD85-711D-BEE3-F3ECEEACD310}"/>
          </ac:grpSpMkLst>
        </pc:grpChg>
        <pc:grpChg chg="mod">
          <ac:chgData name="FOSTER, Geraldine" userId="10796c73-2295-44b4-bd90-d72841189277" providerId="ADAL" clId="{A8C56D62-61D4-4765-A6E9-AC1D96F9E21B}" dt="2023-12-12T15:51:17.882" v="478"/>
          <ac:grpSpMkLst>
            <pc:docMk/>
            <pc:sldMk cId="4208102330" sldId="279"/>
            <ac:grpSpMk id="64" creationId="{D433BCD7-403D-9185-616C-114B84A7704B}"/>
          </ac:grpSpMkLst>
        </pc:grpChg>
        <pc:grpChg chg="mod">
          <ac:chgData name="FOSTER, Geraldine" userId="10796c73-2295-44b4-bd90-d72841189277" providerId="ADAL" clId="{A8C56D62-61D4-4765-A6E9-AC1D96F9E21B}" dt="2023-12-12T15:51:17.882" v="478"/>
          <ac:grpSpMkLst>
            <pc:docMk/>
            <pc:sldMk cId="4208102330" sldId="279"/>
            <ac:grpSpMk id="65" creationId="{83F43FEC-E21D-04BE-F29D-0D8DE9E38B8E}"/>
          </ac:grpSpMkLst>
        </pc:grpChg>
        <pc:grpChg chg="mod">
          <ac:chgData name="FOSTER, Geraldine" userId="10796c73-2295-44b4-bd90-d72841189277" providerId="ADAL" clId="{A8C56D62-61D4-4765-A6E9-AC1D96F9E21B}" dt="2023-12-12T15:51:17.882" v="478"/>
          <ac:grpSpMkLst>
            <pc:docMk/>
            <pc:sldMk cId="4208102330" sldId="279"/>
            <ac:grpSpMk id="68" creationId="{A4BA8197-072B-7DDA-CAA3-8EE76ED5DFD9}"/>
          </ac:grpSpMkLst>
        </pc:grp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12" creationId="{2D703493-3D51-06AF-D7EE-D138BA3AE275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13" creationId="{AFD46D3B-C775-3B14-1867-10D51547E1A5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14" creationId="{74A47DA3-9082-9B99-7E7C-5B24644EF1F2}"/>
          </ac:cxnSpMkLst>
        </pc:cxnChg>
        <pc:cxnChg chg="add del mod">
          <ac:chgData name="FOSTER, Geraldine" userId="10796c73-2295-44b4-bd90-d72841189277" providerId="ADAL" clId="{A8C56D62-61D4-4765-A6E9-AC1D96F9E21B}" dt="2023-12-12T15:50:47.193" v="448"/>
          <ac:cxnSpMkLst>
            <pc:docMk/>
            <pc:sldMk cId="4208102330" sldId="279"/>
            <ac:cxnSpMk id="17" creationId="{896385C0-D7B8-B380-69CE-3C75658605D0}"/>
          </ac:cxnSpMkLst>
        </pc:cxnChg>
        <pc:cxnChg chg="add del mod">
          <ac:chgData name="FOSTER, Geraldine" userId="10796c73-2295-44b4-bd90-d72841189277" providerId="ADAL" clId="{A8C56D62-61D4-4765-A6E9-AC1D96F9E21B}" dt="2023-12-12T15:50:47.193" v="448"/>
          <ac:cxnSpMkLst>
            <pc:docMk/>
            <pc:sldMk cId="4208102330" sldId="279"/>
            <ac:cxnSpMk id="18" creationId="{FB303CF9-92B9-160A-B495-F58ED3E4147E}"/>
          </ac:cxnSpMkLst>
        </pc:cxnChg>
        <pc:cxnChg chg="add del mod">
          <ac:chgData name="FOSTER, Geraldine" userId="10796c73-2295-44b4-bd90-d72841189277" providerId="ADAL" clId="{A8C56D62-61D4-4765-A6E9-AC1D96F9E21B}" dt="2023-12-12T15:50:47.193" v="448"/>
          <ac:cxnSpMkLst>
            <pc:docMk/>
            <pc:sldMk cId="4208102330" sldId="279"/>
            <ac:cxnSpMk id="19" creationId="{742393C6-4EF0-AE6A-6DB0-96CF69ACFBEC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32" creationId="{CD25157D-7FAB-D707-CE59-61D550477A98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33" creationId="{D87CEBB6-7E34-17E4-F2AE-CCB38615211D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34" creationId="{57510F3B-C88B-93DF-47A2-52971EF9CA8A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37" creationId="{05BB6BA8-86B3-4D1D-1E52-1D9793B8DA6A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38" creationId="{1EA15917-7DE9-3AD1-2ABC-E3958B7B1CD1}"/>
          </ac:cxnSpMkLst>
        </pc:cxnChg>
        <pc:cxnChg chg="mod">
          <ac:chgData name="FOSTER, Geraldine" userId="10796c73-2295-44b4-bd90-d72841189277" providerId="ADAL" clId="{A8C56D62-61D4-4765-A6E9-AC1D96F9E21B}" dt="2023-12-12T15:50:41.308" v="443"/>
          <ac:cxnSpMkLst>
            <pc:docMk/>
            <pc:sldMk cId="4208102330" sldId="279"/>
            <ac:cxnSpMk id="39" creationId="{1300946D-41A2-78D1-E3F4-7204ECAA1955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56" creationId="{8AA9CABA-59F0-6DDE-2D29-C777ADBC77A9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57" creationId="{4DCBD590-8BAD-72B9-5C9C-1C4FA995D868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58" creationId="{7104DFA9-4D52-2939-D016-222BC072CD66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77" creationId="{02FB7F83-AF83-E985-0E25-1C79C0DA1807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78" creationId="{2DC1A814-4439-D910-CBF4-BFF838F3CEED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79" creationId="{2C9C06C0-1D6B-A136-4B4D-FA0ADD509D28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81" creationId="{3A1F0B0E-8F04-0A2A-1B71-01617C37CBF3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82" creationId="{7DF49871-E35A-0E51-C1AF-96BB4A1D8460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83" creationId="{D39ECD8A-ED6A-5314-B62F-A7091B5C43FC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87" creationId="{E68A45A0-7C6B-B834-0C38-6A913D8C390D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88" creationId="{50A99E7F-7405-0600-80A8-2CB36CA85100}"/>
          </ac:cxnSpMkLst>
        </pc:cxnChg>
        <pc:cxnChg chg="mod">
          <ac:chgData name="FOSTER, Geraldine" userId="10796c73-2295-44b4-bd90-d72841189277" providerId="ADAL" clId="{A8C56D62-61D4-4765-A6E9-AC1D96F9E21B}" dt="2023-12-12T15:51:17.882" v="478"/>
          <ac:cxnSpMkLst>
            <pc:docMk/>
            <pc:sldMk cId="4208102330" sldId="279"/>
            <ac:cxnSpMk id="89" creationId="{BAB0D175-9BD1-1B3F-B9C5-69D23E98474E}"/>
          </ac:cxnSpMkLst>
        </pc:cxnChg>
      </pc:sldChg>
      <pc:sldChg chg="addSp modSp mod">
        <pc:chgData name="FOSTER, Geraldine" userId="10796c73-2295-44b4-bd90-d72841189277" providerId="ADAL" clId="{A8C56D62-61D4-4765-A6E9-AC1D96F9E21B}" dt="2023-12-13T09:00:39.160" v="696" actId="255"/>
        <pc:sldMkLst>
          <pc:docMk/>
          <pc:sldMk cId="977973493" sldId="280"/>
        </pc:sldMkLst>
        <pc:spChg chg="mod">
          <ac:chgData name="FOSTER, Geraldine" userId="10796c73-2295-44b4-bd90-d72841189277" providerId="ADAL" clId="{A8C56D62-61D4-4765-A6E9-AC1D96F9E21B}" dt="2023-12-12T15:51:00.376" v="476" actId="1038"/>
          <ac:spMkLst>
            <pc:docMk/>
            <pc:sldMk cId="977973493" sldId="280"/>
            <ac:spMk id="2" creationId="{2FBAE861-643A-CEB9-7EE2-2949FABAD20E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5" creationId="{BBCD3EF6-AE64-6C2F-B8AA-575C00941A5C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9" creationId="{46275803-9FC8-5135-6378-D8241D3C91E9}"/>
          </ac:spMkLst>
        </pc:spChg>
        <pc:spChg chg="mod">
          <ac:chgData name="FOSTER, Geraldine" userId="10796c73-2295-44b4-bd90-d72841189277" providerId="ADAL" clId="{A8C56D62-61D4-4765-A6E9-AC1D96F9E21B}" dt="2023-12-12T15:52:47.604" v="609" actId="20577"/>
          <ac:spMkLst>
            <pc:docMk/>
            <pc:sldMk cId="977973493" sldId="280"/>
            <ac:spMk id="10" creationId="{D5ED14B5-CEC2-B863-A52E-D8D18B6C037F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12" creationId="{44FF1665-3DFA-DAAB-4FDB-BCCCC2FE06EC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17" creationId="{DE595537-AA6E-691A-5E8E-BC3BD442E2B6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18" creationId="{91F769B3-E590-84AA-168E-8B3D4227A36A}"/>
          </ac:spMkLst>
        </pc:spChg>
        <pc:spChg chg="mod">
          <ac:chgData name="FOSTER, Geraldine" userId="10796c73-2295-44b4-bd90-d72841189277" providerId="ADAL" clId="{A8C56D62-61D4-4765-A6E9-AC1D96F9E21B}" dt="2023-12-13T09:00:30.808" v="694" actId="255"/>
          <ac:spMkLst>
            <pc:docMk/>
            <pc:sldMk cId="977973493" sldId="280"/>
            <ac:spMk id="20" creationId="{632CED5B-59FE-13A2-AB0C-27CDB5BEA7BB}"/>
          </ac:spMkLst>
        </pc:spChg>
        <pc:spChg chg="mod">
          <ac:chgData name="FOSTER, Geraldine" userId="10796c73-2295-44b4-bd90-d72841189277" providerId="ADAL" clId="{A8C56D62-61D4-4765-A6E9-AC1D96F9E21B}" dt="2023-12-12T16:08:35.237" v="686"/>
          <ac:spMkLst>
            <pc:docMk/>
            <pc:sldMk cId="977973493" sldId="280"/>
            <ac:spMk id="21" creationId="{3ADDD2F8-5B2E-D2B3-F6E0-C909F7EF6FEA}"/>
          </ac:spMkLst>
        </pc:spChg>
        <pc:spChg chg="mod">
          <ac:chgData name="FOSTER, Geraldine" userId="10796c73-2295-44b4-bd90-d72841189277" providerId="ADAL" clId="{A8C56D62-61D4-4765-A6E9-AC1D96F9E21B}" dt="2023-12-13T09:00:35.018" v="695" actId="255"/>
          <ac:spMkLst>
            <pc:docMk/>
            <pc:sldMk cId="977973493" sldId="280"/>
            <ac:spMk id="22" creationId="{54BEC1FC-D81B-947C-55B9-CD5F02DC840C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23" creationId="{ED008A2C-D703-2437-887A-7DF83F891A00}"/>
          </ac:spMkLst>
        </pc:spChg>
        <pc:spChg chg="mod">
          <ac:chgData name="FOSTER, Geraldine" userId="10796c73-2295-44b4-bd90-d72841189277" providerId="ADAL" clId="{A8C56D62-61D4-4765-A6E9-AC1D96F9E21B}" dt="2023-12-13T09:00:39.160" v="696" actId="255"/>
          <ac:spMkLst>
            <pc:docMk/>
            <pc:sldMk cId="977973493" sldId="280"/>
            <ac:spMk id="24" creationId="{AE9C618F-EAA2-4BEB-8E9D-C1D63E217889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27" creationId="{FC081EBE-0976-C049-3569-1C43F3FE795A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28" creationId="{C6F9EDB6-C903-E14A-233E-A6DC8833288C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0" creationId="{22F5DC7B-732F-903C-7521-FFB8820EBE75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1" creationId="{30D00735-0111-1A97-3762-3C7DA3AA1131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2" creationId="{89EBF7C1-8AD2-F051-4B56-75FFCBEF1322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3" creationId="{C40108D7-92DC-1F43-EC0E-94EF6E1F3526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4" creationId="{7F4C5083-984E-FE8B-E15A-B5DCE4260C26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5" creationId="{C3878BD5-B759-22D9-13E8-36F30CA202FF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6" creationId="{D10DA8F2-E33F-0E44-A6AE-4EE6B5EC2436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37" creationId="{E45E2170-B2F0-EA52-284D-A177C1035E59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41" creationId="{184FC375-DA5B-B12C-F70B-555B6801D1FF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45" creationId="{40597BC2-F892-DEA8-27A5-140082B1E901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46" creationId="{9066F50B-15CA-E36A-FF07-A604D1C2CA5F}"/>
          </ac:spMkLst>
        </pc:spChg>
        <pc:spChg chg="mod">
          <ac:chgData name="FOSTER, Geraldine" userId="10796c73-2295-44b4-bd90-d72841189277" providerId="ADAL" clId="{A8C56D62-61D4-4765-A6E9-AC1D96F9E21B}" dt="2023-12-12T15:51:51.038" v="531"/>
          <ac:spMkLst>
            <pc:docMk/>
            <pc:sldMk cId="977973493" sldId="280"/>
            <ac:spMk id="47" creationId="{73C703FC-9038-4D42-A5FF-FF1F8763DC50}"/>
          </ac:spMkLst>
        </pc:spChg>
        <pc:grpChg chg="add mod">
          <ac:chgData name="FOSTER, Geraldine" userId="10796c73-2295-44b4-bd90-d72841189277" providerId="ADAL" clId="{A8C56D62-61D4-4765-A6E9-AC1D96F9E21B}" dt="2023-12-12T15:52:29.370" v="532" actId="1076"/>
          <ac:grpSpMkLst>
            <pc:docMk/>
            <pc:sldMk cId="977973493" sldId="280"/>
            <ac:grpSpMk id="3" creationId="{CC215138-5121-3086-D774-FAEEC4E0E4B4}"/>
          </ac:grpSpMkLst>
        </pc:grpChg>
        <pc:grpChg chg="mod">
          <ac:chgData name="FOSTER, Geraldine" userId="10796c73-2295-44b4-bd90-d72841189277" providerId="ADAL" clId="{A8C56D62-61D4-4765-A6E9-AC1D96F9E21B}" dt="2023-12-12T15:51:51.038" v="531"/>
          <ac:grpSpMkLst>
            <pc:docMk/>
            <pc:sldMk cId="977973493" sldId="280"/>
            <ac:grpSpMk id="11" creationId="{D6C8DC49-C07B-9CD7-E2F3-1C63E42F98CF}"/>
          </ac:grpSpMkLst>
        </pc:grpChg>
        <pc:grpChg chg="mod">
          <ac:chgData name="FOSTER, Geraldine" userId="10796c73-2295-44b4-bd90-d72841189277" providerId="ADAL" clId="{A8C56D62-61D4-4765-A6E9-AC1D96F9E21B}" dt="2023-12-12T15:51:51.038" v="531"/>
          <ac:grpSpMkLst>
            <pc:docMk/>
            <pc:sldMk cId="977973493" sldId="280"/>
            <ac:grpSpMk id="19" creationId="{F0BAD810-6323-B0D2-8D65-FD53B2A976EA}"/>
          </ac:grpSpMkLst>
        </pc:grpChg>
        <pc:grpChg chg="mod">
          <ac:chgData name="FOSTER, Geraldine" userId="10796c73-2295-44b4-bd90-d72841189277" providerId="ADAL" clId="{A8C56D62-61D4-4765-A6E9-AC1D96F9E21B}" dt="2023-12-12T15:51:51.038" v="531"/>
          <ac:grpSpMkLst>
            <pc:docMk/>
            <pc:sldMk cId="977973493" sldId="280"/>
            <ac:grpSpMk id="25" creationId="{C5E4A5D8-2D94-F045-7044-845CF4AD7D8E}"/>
          </ac:grpSpMkLst>
        </pc:grpChg>
        <pc:grpChg chg="mod">
          <ac:chgData name="FOSTER, Geraldine" userId="10796c73-2295-44b4-bd90-d72841189277" providerId="ADAL" clId="{A8C56D62-61D4-4765-A6E9-AC1D96F9E21B}" dt="2023-12-12T15:51:51.038" v="531"/>
          <ac:grpSpMkLst>
            <pc:docMk/>
            <pc:sldMk cId="977973493" sldId="280"/>
            <ac:grpSpMk id="26" creationId="{71AB3673-4A5B-7000-E604-EAD43D37BC1F}"/>
          </ac:grpSpMkLst>
        </pc:grpChg>
        <pc:grpChg chg="mod">
          <ac:chgData name="FOSTER, Geraldine" userId="10796c73-2295-44b4-bd90-d72841189277" providerId="ADAL" clId="{A8C56D62-61D4-4765-A6E9-AC1D96F9E21B}" dt="2023-12-12T15:51:51.038" v="531"/>
          <ac:grpSpMkLst>
            <pc:docMk/>
            <pc:sldMk cId="977973493" sldId="280"/>
            <ac:grpSpMk id="29" creationId="{E785A5A9-6853-994B-BEFC-3A22675BDF4E}"/>
          </ac:grpSpMkLst>
        </pc:grp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13" creationId="{6CD9A79A-E0B0-7547-F484-FEB0FDDED973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14" creationId="{315BF5C3-0134-FD36-80EB-5017FC5B41C9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15" creationId="{E77E575D-02D5-1EA7-D639-101D549ACD4B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38" creationId="{46255280-FD98-A4CE-13D2-A0615C1EB596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39" creationId="{5DE0B51B-AA5C-2FCF-E6C5-26BE73278E4C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40" creationId="{36996D49-3566-0F03-4A1F-4A3B39C17F58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42" creationId="{17AA5097-77BD-6744-3C22-64D5EF810BC3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43" creationId="{309E6FCB-59A2-35C4-1CE7-EE9F894B6120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44" creationId="{393A0661-C48F-C286-EE15-2CB58D962C79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48" creationId="{1E49946E-BCC6-32A3-52E2-7FD3A4C7C513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49" creationId="{8C87CD6E-8DD2-97EA-6BA0-92B99904D4BF}"/>
          </ac:cxnSpMkLst>
        </pc:cxnChg>
        <pc:cxnChg chg="mod">
          <ac:chgData name="FOSTER, Geraldine" userId="10796c73-2295-44b4-bd90-d72841189277" providerId="ADAL" clId="{A8C56D62-61D4-4765-A6E9-AC1D96F9E21B}" dt="2023-12-12T15:51:51.038" v="531"/>
          <ac:cxnSpMkLst>
            <pc:docMk/>
            <pc:sldMk cId="977973493" sldId="280"/>
            <ac:cxnSpMk id="50" creationId="{9877CA1B-E0DA-E292-AE7B-1BCFF291352A}"/>
          </ac:cxnSpMkLst>
        </pc:cxnChg>
      </pc:sldChg>
      <pc:sldChg chg="addSp delSp modSp del mod">
        <pc:chgData name="FOSTER, Geraldine" userId="10796c73-2295-44b4-bd90-d72841189277" providerId="ADAL" clId="{A8C56D62-61D4-4765-A6E9-AC1D96F9E21B}" dt="2023-12-12T16:13:20.818" v="687" actId="2696"/>
        <pc:sldMkLst>
          <pc:docMk/>
          <pc:sldMk cId="2176432598" sldId="285"/>
        </pc:sldMkLst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4" creationId="{B0628F8F-8232-0A80-0609-3D64A09AE685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5" creationId="{842BC358-FF7B-2F67-24A8-B2E15778F7CC}"/>
          </ac:spMkLst>
        </pc:spChg>
        <pc:spChg chg="del">
          <ac:chgData name="FOSTER, Geraldine" userId="10796c73-2295-44b4-bd90-d72841189277" providerId="ADAL" clId="{A8C56D62-61D4-4765-A6E9-AC1D96F9E21B}" dt="2023-12-12T15:46:33.249" v="6" actId="478"/>
          <ac:spMkLst>
            <pc:docMk/>
            <pc:sldMk cId="2176432598" sldId="285"/>
            <ac:spMk id="6" creationId="{B05C9DD7-26DE-441C-BA97-3BE088839E07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9" creationId="{136FC5DC-4C49-246B-5BB4-FE9A0CBF6FD4}"/>
          </ac:spMkLst>
        </pc:spChg>
        <pc:spChg chg="del mod topLvl">
          <ac:chgData name="FOSTER, Geraldine" userId="10796c73-2295-44b4-bd90-d72841189277" providerId="ADAL" clId="{A8C56D62-61D4-4765-A6E9-AC1D96F9E21B}" dt="2023-12-12T15:46:25.573" v="2" actId="478"/>
          <ac:spMkLst>
            <pc:docMk/>
            <pc:sldMk cId="2176432598" sldId="285"/>
            <ac:spMk id="30" creationId="{119566F3-EA06-1207-E2FB-1111ABB3AADB}"/>
          </ac:spMkLst>
        </pc:spChg>
        <pc:spChg chg="mod">
          <ac:chgData name="FOSTER, Geraldine" userId="10796c73-2295-44b4-bd90-d72841189277" providerId="ADAL" clId="{A8C56D62-61D4-4765-A6E9-AC1D96F9E21B}" dt="2023-12-12T15:46:18.549" v="1" actId="165"/>
          <ac:spMkLst>
            <pc:docMk/>
            <pc:sldMk cId="2176432598" sldId="285"/>
            <ac:spMk id="33" creationId="{3CCABF4A-5600-1E2C-81C2-63B8DAF85EDB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67" creationId="{96248415-DAE8-E9E4-DD0E-F898DB119C0C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82" creationId="{48D1836C-6B12-1376-99B6-D9D39D881BB0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83" creationId="{4D80C4F1-31CA-5D2D-4F46-88DEFAEF8E46}"/>
          </ac:spMkLst>
        </pc:spChg>
        <pc:spChg chg="del">
          <ac:chgData name="FOSTER, Geraldine" userId="10796c73-2295-44b4-bd90-d72841189277" providerId="ADAL" clId="{A8C56D62-61D4-4765-A6E9-AC1D96F9E21B}" dt="2023-12-12T15:48:36.411" v="74" actId="478"/>
          <ac:spMkLst>
            <pc:docMk/>
            <pc:sldMk cId="2176432598" sldId="285"/>
            <ac:spMk id="94" creationId="{F9C87529-570A-47EE-B998-605848361077}"/>
          </ac:spMkLst>
        </pc:spChg>
        <pc:spChg chg="del">
          <ac:chgData name="FOSTER, Geraldine" userId="10796c73-2295-44b4-bd90-d72841189277" providerId="ADAL" clId="{A8C56D62-61D4-4765-A6E9-AC1D96F9E21B}" dt="2023-12-12T15:47:36.346" v="44" actId="478"/>
          <ac:spMkLst>
            <pc:docMk/>
            <pc:sldMk cId="2176432598" sldId="285"/>
            <ac:spMk id="96" creationId="{0300E1FB-F5A4-4506-9D5E-25148E192C8B}"/>
          </ac:spMkLst>
        </pc:spChg>
        <pc:spChg chg="del">
          <ac:chgData name="FOSTER, Geraldine" userId="10796c73-2295-44b4-bd90-d72841189277" providerId="ADAL" clId="{A8C56D62-61D4-4765-A6E9-AC1D96F9E21B}" dt="2023-12-12T15:47:32.369" v="41" actId="478"/>
          <ac:spMkLst>
            <pc:docMk/>
            <pc:sldMk cId="2176432598" sldId="285"/>
            <ac:spMk id="100" creationId="{513983DC-95D6-4593-9C35-F4A3CC500EFC}"/>
          </ac:spMkLst>
        </pc:spChg>
        <pc:spChg chg="mod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101" creationId="{DF70673B-876F-4CE0-9868-70D9F60A880A}"/>
          </ac:spMkLst>
        </pc:spChg>
        <pc:spChg chg="del mod topLvl">
          <ac:chgData name="FOSTER, Geraldine" userId="10796c73-2295-44b4-bd90-d72841189277" providerId="ADAL" clId="{A8C56D62-61D4-4765-A6E9-AC1D96F9E21B}" dt="2023-12-12T15:46:30.196" v="4" actId="478"/>
          <ac:spMkLst>
            <pc:docMk/>
            <pc:sldMk cId="2176432598" sldId="285"/>
            <ac:spMk id="102" creationId="{F75B2281-195E-D597-709D-A2A10754EA2F}"/>
          </ac:spMkLst>
        </pc:spChg>
        <pc:spChg chg="mod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104" creationId="{BD2AC643-80D4-4747-A487-9263AF314F71}"/>
          </ac:spMkLst>
        </pc:spChg>
        <pc:spChg chg="del mod topLvl">
          <ac:chgData name="FOSTER, Geraldine" userId="10796c73-2295-44b4-bd90-d72841189277" providerId="ADAL" clId="{A8C56D62-61D4-4765-A6E9-AC1D96F9E21B}" dt="2023-12-12T15:46:34.458" v="7" actId="478"/>
          <ac:spMkLst>
            <pc:docMk/>
            <pc:sldMk cId="2176432598" sldId="285"/>
            <ac:spMk id="108" creationId="{442246D0-5FD1-09BA-E5E3-16B229B2EC4E}"/>
          </ac:spMkLst>
        </pc:spChg>
        <pc:spChg chg="mod">
          <ac:chgData name="FOSTER, Geraldine" userId="10796c73-2295-44b4-bd90-d72841189277" providerId="ADAL" clId="{A8C56D62-61D4-4765-A6E9-AC1D96F9E21B}" dt="2023-12-12T15:46:18.549" v="1" actId="165"/>
          <ac:spMkLst>
            <pc:docMk/>
            <pc:sldMk cId="2176432598" sldId="285"/>
            <ac:spMk id="110" creationId="{34348F67-0B2C-26D7-EA0A-174F23C453DA}"/>
          </ac:spMkLst>
        </pc:spChg>
        <pc:spChg chg="mod">
          <ac:chgData name="FOSTER, Geraldine" userId="10796c73-2295-44b4-bd90-d72841189277" providerId="ADAL" clId="{A8C56D62-61D4-4765-A6E9-AC1D96F9E21B}" dt="2023-12-12T15:46:18.549" v="1" actId="165"/>
          <ac:spMkLst>
            <pc:docMk/>
            <pc:sldMk cId="2176432598" sldId="285"/>
            <ac:spMk id="111" creationId="{B6C9A6F0-DFFE-C6AC-FD77-E0533FF64F15}"/>
          </ac:spMkLst>
        </pc:spChg>
        <pc:spChg chg="del">
          <ac:chgData name="FOSTER, Geraldine" userId="10796c73-2295-44b4-bd90-d72841189277" providerId="ADAL" clId="{A8C56D62-61D4-4765-A6E9-AC1D96F9E21B}" dt="2023-12-12T15:47:23.861" v="37" actId="478"/>
          <ac:spMkLst>
            <pc:docMk/>
            <pc:sldMk cId="2176432598" sldId="285"/>
            <ac:spMk id="112" creationId="{DD9DC0E2-A50B-4F89-8AB5-0A75C0A69450}"/>
          </ac:spMkLst>
        </pc:spChg>
        <pc:spChg chg="del mod">
          <ac:chgData name="FOSTER, Geraldine" userId="10796c73-2295-44b4-bd90-d72841189277" providerId="ADAL" clId="{A8C56D62-61D4-4765-A6E9-AC1D96F9E21B}" dt="2023-12-12T15:47:13.313" v="32" actId="478"/>
          <ac:spMkLst>
            <pc:docMk/>
            <pc:sldMk cId="2176432598" sldId="285"/>
            <ac:spMk id="113" creationId="{A7B208C6-59D0-47B7-B7B1-948E3636633A}"/>
          </ac:spMkLst>
        </pc:spChg>
        <pc:spChg chg="del mod">
          <ac:chgData name="FOSTER, Geraldine" userId="10796c73-2295-44b4-bd90-d72841189277" providerId="ADAL" clId="{A8C56D62-61D4-4765-A6E9-AC1D96F9E21B}" dt="2023-12-12T15:46:59.223" v="25" actId="478"/>
          <ac:spMkLst>
            <pc:docMk/>
            <pc:sldMk cId="2176432598" sldId="285"/>
            <ac:spMk id="114" creationId="{1B6A85C1-06D7-4921-AA46-EA875ADFAEBD}"/>
          </ac:spMkLst>
        </pc:spChg>
        <pc:spChg chg="del mod topLvl">
          <ac:chgData name="FOSTER, Geraldine" userId="10796c73-2295-44b4-bd90-d72841189277" providerId="ADAL" clId="{A8C56D62-61D4-4765-A6E9-AC1D96F9E21B}" dt="2023-12-12T15:46:44.401" v="14" actId="478"/>
          <ac:spMkLst>
            <pc:docMk/>
            <pc:sldMk cId="2176432598" sldId="285"/>
            <ac:spMk id="132" creationId="{634BFDC6-2398-4CB7-611A-FCF7740635E3}"/>
          </ac:spMkLst>
        </pc:spChg>
        <pc:spChg chg="del mod">
          <ac:chgData name="FOSTER, Geraldine" userId="10796c73-2295-44b4-bd90-d72841189277" providerId="ADAL" clId="{A8C56D62-61D4-4765-A6E9-AC1D96F9E21B}" dt="2023-12-12T15:46:42.625" v="13" actId="478"/>
          <ac:spMkLst>
            <pc:docMk/>
            <pc:sldMk cId="2176432598" sldId="285"/>
            <ac:spMk id="136" creationId="{58D43702-CB7A-45AB-A396-0F5DFB7A0F25}"/>
          </ac:spMkLst>
        </pc:spChg>
        <pc:spChg chg="del mod topLvl">
          <ac:chgData name="FOSTER, Geraldine" userId="10796c73-2295-44b4-bd90-d72841189277" providerId="ADAL" clId="{A8C56D62-61D4-4765-A6E9-AC1D96F9E21B}" dt="2023-12-12T15:46:39.817" v="10" actId="478"/>
          <ac:spMkLst>
            <pc:docMk/>
            <pc:sldMk cId="2176432598" sldId="285"/>
            <ac:spMk id="137" creationId="{2EBDE64A-D7F1-02B1-FF03-A1B005CC548B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139" creationId="{0E2AFD73-A6E4-EABB-B324-94803A223296}"/>
          </ac:spMkLst>
        </pc:spChg>
        <pc:spChg chg="del">
          <ac:chgData name="FOSTER, Geraldine" userId="10796c73-2295-44b4-bd90-d72841189277" providerId="ADAL" clId="{A8C56D62-61D4-4765-A6E9-AC1D96F9E21B}" dt="2023-12-12T15:46:53.629" v="21" actId="478"/>
          <ac:spMkLst>
            <pc:docMk/>
            <pc:sldMk cId="2176432598" sldId="285"/>
            <ac:spMk id="140" creationId="{271A5944-94AC-44B7-8FC5-2E5412718D1C}"/>
          </ac:spMkLst>
        </pc:spChg>
        <pc:spChg chg="del mod">
          <ac:chgData name="FOSTER, Geraldine" userId="10796c73-2295-44b4-bd90-d72841189277" providerId="ADAL" clId="{A8C56D62-61D4-4765-A6E9-AC1D96F9E21B}" dt="2023-12-12T15:48:19.195" v="66" actId="478"/>
          <ac:spMkLst>
            <pc:docMk/>
            <pc:sldMk cId="2176432598" sldId="285"/>
            <ac:spMk id="141" creationId="{690B8544-BD4B-42A0-83EF-666A42F17FE4}"/>
          </ac:spMkLst>
        </pc:spChg>
        <pc:spChg chg="del mod topLvl">
          <ac:chgData name="FOSTER, Geraldine" userId="10796c73-2295-44b4-bd90-d72841189277" providerId="ADAL" clId="{A8C56D62-61D4-4765-A6E9-AC1D96F9E21B}" dt="2023-12-12T15:46:50.013" v="18" actId="478"/>
          <ac:spMkLst>
            <pc:docMk/>
            <pc:sldMk cId="2176432598" sldId="285"/>
            <ac:spMk id="145" creationId="{D258397C-4B90-F771-87C7-F7781AD6EE7A}"/>
          </ac:spMkLst>
        </pc:spChg>
        <pc:spChg chg="del">
          <ac:chgData name="FOSTER, Geraldine" userId="10796c73-2295-44b4-bd90-d72841189277" providerId="ADAL" clId="{A8C56D62-61D4-4765-A6E9-AC1D96F9E21B}" dt="2023-12-12T15:48:11.963" v="62" actId="478"/>
          <ac:spMkLst>
            <pc:docMk/>
            <pc:sldMk cId="2176432598" sldId="285"/>
            <ac:spMk id="147" creationId="{050BC5C3-E4C1-48B0-8B93-EB41A47AC7C2}"/>
          </ac:spMkLst>
        </pc:spChg>
        <pc:spChg chg="del">
          <ac:chgData name="FOSTER, Geraldine" userId="10796c73-2295-44b4-bd90-d72841189277" providerId="ADAL" clId="{A8C56D62-61D4-4765-A6E9-AC1D96F9E21B}" dt="2023-12-12T15:47:59.962" v="57" actId="478"/>
          <ac:spMkLst>
            <pc:docMk/>
            <pc:sldMk cId="2176432598" sldId="285"/>
            <ac:spMk id="148" creationId="{18F2F986-7BC8-49AB-87FA-44278CB0CA0F}"/>
          </ac:spMkLst>
        </pc:spChg>
        <pc:spChg chg="del">
          <ac:chgData name="FOSTER, Geraldine" userId="10796c73-2295-44b4-bd90-d72841189277" providerId="ADAL" clId="{A8C56D62-61D4-4765-A6E9-AC1D96F9E21B}" dt="2023-12-12T15:47:53.042" v="53" actId="478"/>
          <ac:spMkLst>
            <pc:docMk/>
            <pc:sldMk cId="2176432598" sldId="285"/>
            <ac:spMk id="150" creationId="{DA9CB3FF-46D9-4775-8A17-C4E22A552F22}"/>
          </ac:spMkLst>
        </pc:spChg>
        <pc:spChg chg="del">
          <ac:chgData name="FOSTER, Geraldine" userId="10796c73-2295-44b4-bd90-d72841189277" providerId="ADAL" clId="{A8C56D62-61D4-4765-A6E9-AC1D96F9E21B}" dt="2023-12-12T15:47:50.459" v="51" actId="478"/>
          <ac:spMkLst>
            <pc:docMk/>
            <pc:sldMk cId="2176432598" sldId="285"/>
            <ac:spMk id="154" creationId="{F62331D5-6B03-46CB-8378-0BE34F3D9259}"/>
          </ac:spMkLst>
        </pc:spChg>
        <pc:spChg chg="del">
          <ac:chgData name="FOSTER, Geraldine" userId="10796c73-2295-44b4-bd90-d72841189277" providerId="ADAL" clId="{A8C56D62-61D4-4765-A6E9-AC1D96F9E21B}" dt="2023-12-12T15:47:51.927" v="52" actId="478"/>
          <ac:spMkLst>
            <pc:docMk/>
            <pc:sldMk cId="2176432598" sldId="285"/>
            <ac:spMk id="156" creationId="{65B8157A-4208-4CF5-B5D5-6C3EEBCA50DE}"/>
          </ac:spMkLst>
        </pc:spChg>
        <pc:spChg chg="mod">
          <ac:chgData name="FOSTER, Geraldine" userId="10796c73-2295-44b4-bd90-d72841189277" providerId="ADAL" clId="{A8C56D62-61D4-4765-A6E9-AC1D96F9E21B}" dt="2023-12-12T15:46:18.549" v="1" actId="165"/>
          <ac:spMkLst>
            <pc:docMk/>
            <pc:sldMk cId="2176432598" sldId="285"/>
            <ac:spMk id="172" creationId="{D7B873E6-AE0D-1E9F-D1A4-BE91D85E5AB3}"/>
          </ac:spMkLst>
        </pc:spChg>
        <pc:spChg chg="mod">
          <ac:chgData name="FOSTER, Geraldine" userId="10796c73-2295-44b4-bd90-d72841189277" providerId="ADAL" clId="{A8C56D62-61D4-4765-A6E9-AC1D96F9E21B}" dt="2023-12-12T15:46:18.549" v="1" actId="165"/>
          <ac:spMkLst>
            <pc:docMk/>
            <pc:sldMk cId="2176432598" sldId="285"/>
            <ac:spMk id="177" creationId="{D7FD88BF-6AF5-CA94-E181-835F3DBC66E0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182" creationId="{1A9B4925-BFDB-AA7A-B39F-6174DC4B8DD9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183" creationId="{F6E8AEAC-C6FA-18A1-D709-EA07BCEB6B8B}"/>
          </ac:spMkLst>
        </pc:spChg>
        <pc:spChg chg="mod">
          <ac:chgData name="FOSTER, Geraldine" userId="10796c73-2295-44b4-bd90-d72841189277" providerId="ADAL" clId="{A8C56D62-61D4-4765-A6E9-AC1D96F9E21B}" dt="2023-12-12T15:46:18.549" v="1" actId="165"/>
          <ac:spMkLst>
            <pc:docMk/>
            <pc:sldMk cId="2176432598" sldId="285"/>
            <ac:spMk id="190" creationId="{A1784917-4D66-AAB6-5E76-342D6D582B1C}"/>
          </ac:spMkLst>
        </pc:spChg>
        <pc:spChg chg="mod">
          <ac:chgData name="FOSTER, Geraldine" userId="10796c73-2295-44b4-bd90-d72841189277" providerId="ADAL" clId="{A8C56D62-61D4-4765-A6E9-AC1D96F9E21B}" dt="2023-12-12T15:46:18.549" v="1" actId="165"/>
          <ac:spMkLst>
            <pc:docMk/>
            <pc:sldMk cId="2176432598" sldId="285"/>
            <ac:spMk id="191" creationId="{F66BE02C-77D2-9E43-1A81-14C9554DC4D4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192" creationId="{17700F9E-2177-6C51-6CDA-D9F17851EC63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193" creationId="{5CF9A718-5D7C-31F8-777B-487A31997D2D}"/>
          </ac:spMkLst>
        </pc:spChg>
        <pc:spChg chg="add del mod or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205" creationId="{58978529-D716-41DD-0A71-5D6CC9D9931F}"/>
          </ac:spMkLst>
        </pc:spChg>
        <pc:spChg chg="del mod topLvl">
          <ac:chgData name="FOSTER, Geraldine" userId="10796c73-2295-44b4-bd90-d72841189277" providerId="ADAL" clId="{A8C56D62-61D4-4765-A6E9-AC1D96F9E21B}" dt="2023-12-12T15:48:20.850" v="67" actId="478"/>
          <ac:spMkLst>
            <pc:docMk/>
            <pc:sldMk cId="2176432598" sldId="285"/>
            <ac:spMk id="207" creationId="{8EB20EDC-83A6-2B5E-45AF-4039138A5DD8}"/>
          </ac:spMkLst>
        </pc:spChg>
        <pc:spChg chg="del mod topLvl">
          <ac:chgData name="FOSTER, Geraldine" userId="10796c73-2295-44b4-bd90-d72841189277" providerId="ADAL" clId="{A8C56D62-61D4-4765-A6E9-AC1D96F9E21B}" dt="2023-12-12T15:48:22.160" v="68" actId="478"/>
          <ac:spMkLst>
            <pc:docMk/>
            <pc:sldMk cId="2176432598" sldId="285"/>
            <ac:spMk id="208" creationId="{B06DDB84-DC40-B448-9F07-BBAF20FF11E9}"/>
          </ac:spMkLst>
        </pc:spChg>
        <pc:spChg chg="del mod topLvl">
          <ac:chgData name="FOSTER, Geraldine" userId="10796c73-2295-44b4-bd90-d72841189277" providerId="ADAL" clId="{A8C56D62-61D4-4765-A6E9-AC1D96F9E21B}" dt="2023-12-12T15:48:28.117" v="73" actId="478"/>
          <ac:spMkLst>
            <pc:docMk/>
            <pc:sldMk cId="2176432598" sldId="285"/>
            <ac:spMk id="209" creationId="{756EF98C-0258-4AF7-8723-B7F03E3ADCB2}"/>
          </ac:spMkLst>
        </pc:spChg>
        <pc:spChg chg="del mod topLvl">
          <ac:chgData name="FOSTER, Geraldine" userId="10796c73-2295-44b4-bd90-d72841189277" providerId="ADAL" clId="{A8C56D62-61D4-4765-A6E9-AC1D96F9E21B}" dt="2023-12-12T15:48:11.963" v="62" actId="478"/>
          <ac:spMkLst>
            <pc:docMk/>
            <pc:sldMk cId="2176432598" sldId="285"/>
            <ac:spMk id="223" creationId="{74770600-7865-5BCF-9875-23AE603625D0}"/>
          </ac:spMkLst>
        </pc:spChg>
        <pc:spChg chg="del mod topLvl">
          <ac:chgData name="FOSTER, Geraldine" userId="10796c73-2295-44b4-bd90-d72841189277" providerId="ADAL" clId="{A8C56D62-61D4-4765-A6E9-AC1D96F9E21B}" dt="2023-12-12T15:48:06.617" v="60" actId="478"/>
          <ac:spMkLst>
            <pc:docMk/>
            <pc:sldMk cId="2176432598" sldId="285"/>
            <ac:spMk id="225" creationId="{3DE10C13-65B6-93E1-2581-2BCFD772DB10}"/>
          </ac:spMkLst>
        </pc:spChg>
        <pc:spChg chg="del mod topLvl">
          <ac:chgData name="FOSTER, Geraldine" userId="10796c73-2295-44b4-bd90-d72841189277" providerId="ADAL" clId="{A8C56D62-61D4-4765-A6E9-AC1D96F9E21B}" dt="2023-12-12T15:48:16.251" v="63" actId="478"/>
          <ac:spMkLst>
            <pc:docMk/>
            <pc:sldMk cId="2176432598" sldId="285"/>
            <ac:spMk id="227" creationId="{B7D5A941-2237-28E6-8494-25653DD6157D}"/>
          </ac:spMkLst>
        </pc:spChg>
        <pc:spChg chg="del mod topLvl">
          <ac:chgData name="FOSTER, Geraldine" userId="10796c73-2295-44b4-bd90-d72841189277" providerId="ADAL" clId="{A8C56D62-61D4-4765-A6E9-AC1D96F9E21B}" dt="2023-12-12T15:47:57.858" v="56" actId="478"/>
          <ac:spMkLst>
            <pc:docMk/>
            <pc:sldMk cId="2176432598" sldId="285"/>
            <ac:spMk id="230" creationId="{3AAEA115-5088-055D-FDE6-2808E0C0F753}"/>
          </ac:spMkLst>
        </pc:spChg>
        <pc:spChg chg="del mod topLvl">
          <ac:chgData name="FOSTER, Geraldine" userId="10796c73-2295-44b4-bd90-d72841189277" providerId="ADAL" clId="{A8C56D62-61D4-4765-A6E9-AC1D96F9E21B}" dt="2023-12-12T15:48:03.870" v="59" actId="478"/>
          <ac:spMkLst>
            <pc:docMk/>
            <pc:sldMk cId="2176432598" sldId="285"/>
            <ac:spMk id="232" creationId="{2190584D-E566-2456-BF7A-C051A15F1B60}"/>
          </ac:spMkLst>
        </pc:spChg>
        <pc:spChg chg="del mod topLvl">
          <ac:chgData name="FOSTER, Geraldine" userId="10796c73-2295-44b4-bd90-d72841189277" providerId="ADAL" clId="{A8C56D62-61D4-4765-A6E9-AC1D96F9E21B}" dt="2023-12-12T15:47:56.534" v="55" actId="478"/>
          <ac:spMkLst>
            <pc:docMk/>
            <pc:sldMk cId="2176432598" sldId="285"/>
            <ac:spMk id="238" creationId="{BA279C94-1269-461D-ACC0-1DA8746764C3}"/>
          </ac:spMkLst>
        </pc:spChg>
        <pc:spChg chg="del mod topLvl">
          <ac:chgData name="FOSTER, Geraldine" userId="10796c73-2295-44b4-bd90-d72841189277" providerId="ADAL" clId="{A8C56D62-61D4-4765-A6E9-AC1D96F9E21B}" dt="2023-12-12T15:47:03.519" v="28" actId="478"/>
          <ac:spMkLst>
            <pc:docMk/>
            <pc:sldMk cId="2176432598" sldId="285"/>
            <ac:spMk id="242" creationId="{DD4AE186-526A-BECC-CCD1-6293094F6270}"/>
          </ac:spMkLst>
        </pc:spChg>
        <pc:spChg chg="del mod topLvl">
          <ac:chgData name="FOSTER, Geraldine" userId="10796c73-2295-44b4-bd90-d72841189277" providerId="ADAL" clId="{A8C56D62-61D4-4765-A6E9-AC1D96F9E21B}" dt="2023-12-12T15:47:40.978" v="46" actId="478"/>
          <ac:spMkLst>
            <pc:docMk/>
            <pc:sldMk cId="2176432598" sldId="285"/>
            <ac:spMk id="246" creationId="{66EF7231-912C-355A-2625-056B27CC5819}"/>
          </ac:spMkLst>
        </pc:spChg>
        <pc:spChg chg="del mod topLvl">
          <ac:chgData name="FOSTER, Geraldine" userId="10796c73-2295-44b4-bd90-d72841189277" providerId="ADAL" clId="{A8C56D62-61D4-4765-A6E9-AC1D96F9E21B}" dt="2023-12-12T15:47:14.947" v="33" actId="478"/>
          <ac:spMkLst>
            <pc:docMk/>
            <pc:sldMk cId="2176432598" sldId="285"/>
            <ac:spMk id="252" creationId="{BFABBB5C-1A49-6A68-B7A4-201BFC619C50}"/>
          </ac:spMkLst>
        </pc:spChg>
        <pc:spChg chg="mod topLvl">
          <ac:chgData name="FOSTER, Geraldine" userId="10796c73-2295-44b4-bd90-d72841189277" providerId="ADAL" clId="{A8C56D62-61D4-4765-A6E9-AC1D96F9E21B}" dt="2023-12-12T15:51:13.060" v="477" actId="164"/>
          <ac:spMkLst>
            <pc:docMk/>
            <pc:sldMk cId="2176432598" sldId="285"/>
            <ac:spMk id="253" creationId="{CC54F821-2592-2551-F49D-F7BAC20D4D94}"/>
          </ac:spMkLst>
        </pc:spChg>
        <pc:spChg chg="del mod topLvl">
          <ac:chgData name="FOSTER, Geraldine" userId="10796c73-2295-44b4-bd90-d72841189277" providerId="ADAL" clId="{A8C56D62-61D4-4765-A6E9-AC1D96F9E21B}" dt="2023-12-12T15:47:29.937" v="40" actId="478"/>
          <ac:spMkLst>
            <pc:docMk/>
            <pc:sldMk cId="2176432598" sldId="285"/>
            <ac:spMk id="259" creationId="{C7758E18-EDB5-4FA4-1F90-F6E6D6B25070}"/>
          </ac:spMkLst>
        </pc:spChg>
        <pc:spChg chg="del mod topLvl">
          <ac:chgData name="FOSTER, Geraldine" userId="10796c73-2295-44b4-bd90-d72841189277" providerId="ADAL" clId="{A8C56D62-61D4-4765-A6E9-AC1D96F9E21B}" dt="2023-12-12T15:46:51.230" v="19" actId="478"/>
          <ac:spMkLst>
            <pc:docMk/>
            <pc:sldMk cId="2176432598" sldId="285"/>
            <ac:spMk id="288" creationId="{DB08A387-D6E0-3FE0-5D97-D4E1B820CA83}"/>
          </ac:spMkLst>
        </pc:spChg>
        <pc:spChg chg="del mod topLvl">
          <ac:chgData name="FOSTER, Geraldine" userId="10796c73-2295-44b4-bd90-d72841189277" providerId="ADAL" clId="{A8C56D62-61D4-4765-A6E9-AC1D96F9E21B}" dt="2023-12-12T15:46:54.832" v="22" actId="478"/>
          <ac:spMkLst>
            <pc:docMk/>
            <pc:sldMk cId="2176432598" sldId="285"/>
            <ac:spMk id="291" creationId="{37303AB8-C86A-3854-B0CF-FA5F35B2ACDA}"/>
          </ac:spMkLst>
        </pc:spChg>
        <pc:spChg chg="del mod topLvl">
          <ac:chgData name="FOSTER, Geraldine" userId="10796c73-2295-44b4-bd90-d72841189277" providerId="ADAL" clId="{A8C56D62-61D4-4765-A6E9-AC1D96F9E21B}" dt="2023-12-12T15:46:45.635" v="15" actId="478"/>
          <ac:spMkLst>
            <pc:docMk/>
            <pc:sldMk cId="2176432598" sldId="285"/>
            <ac:spMk id="298" creationId="{1A432706-783E-AD94-D0E7-48E40595EC81}"/>
          </ac:spMkLst>
        </pc:spChg>
        <pc:grpChg chg="mod topLvl">
          <ac:chgData name="FOSTER, Geraldine" userId="10796c73-2295-44b4-bd90-d72841189277" providerId="ADAL" clId="{A8C56D62-61D4-4765-A6E9-AC1D96F9E21B}" dt="2023-12-12T15:51:13.060" v="477" actId="164"/>
          <ac:grpSpMkLst>
            <pc:docMk/>
            <pc:sldMk cId="2176432598" sldId="285"/>
            <ac:grpSpMk id="2" creationId="{F50B989E-9C02-97E9-0910-431288675E00}"/>
          </ac:grpSpMkLst>
        </pc:grpChg>
        <pc:grpChg chg="add mod">
          <ac:chgData name="FOSTER, Geraldine" userId="10796c73-2295-44b4-bd90-d72841189277" providerId="ADAL" clId="{A8C56D62-61D4-4765-A6E9-AC1D96F9E21B}" dt="2023-12-12T15:51:13.060" v="477" actId="164"/>
          <ac:grpSpMkLst>
            <pc:docMk/>
            <pc:sldMk cId="2176432598" sldId="285"/>
            <ac:grpSpMk id="3" creationId="{35D7D4BC-97DA-0F0A-131C-9C02EEC02CBA}"/>
          </ac:grpSpMkLst>
        </pc:grpChg>
        <pc:grpChg chg="mod topLvl">
          <ac:chgData name="FOSTER, Geraldine" userId="10796c73-2295-44b4-bd90-d72841189277" providerId="ADAL" clId="{A8C56D62-61D4-4765-A6E9-AC1D96F9E21B}" dt="2023-12-12T15:51:13.060" v="477" actId="164"/>
          <ac:grpSpMkLst>
            <pc:docMk/>
            <pc:sldMk cId="2176432598" sldId="285"/>
            <ac:grpSpMk id="109" creationId="{1131FF0D-91E2-85CE-4BB3-89893657E787}"/>
          </ac:grpSpMkLst>
        </pc:grpChg>
        <pc:grpChg chg="mod topLvl">
          <ac:chgData name="FOSTER, Geraldine" userId="10796c73-2295-44b4-bd90-d72841189277" providerId="ADAL" clId="{A8C56D62-61D4-4765-A6E9-AC1D96F9E21B}" dt="2023-12-12T15:51:13.060" v="477" actId="164"/>
          <ac:grpSpMkLst>
            <pc:docMk/>
            <pc:sldMk cId="2176432598" sldId="285"/>
            <ac:grpSpMk id="171" creationId="{A971495D-8408-5DC7-AC5D-F4EC53AD6F4D}"/>
          </ac:grpSpMkLst>
        </pc:grpChg>
        <pc:grpChg chg="mod topLvl">
          <ac:chgData name="FOSTER, Geraldine" userId="10796c73-2295-44b4-bd90-d72841189277" providerId="ADAL" clId="{A8C56D62-61D4-4765-A6E9-AC1D96F9E21B}" dt="2023-12-12T15:51:13.060" v="477" actId="164"/>
          <ac:grpSpMkLst>
            <pc:docMk/>
            <pc:sldMk cId="2176432598" sldId="285"/>
            <ac:grpSpMk id="176" creationId="{6CD62B8F-A90B-95C9-5330-99A621936ACF}"/>
          </ac:grpSpMkLst>
        </pc:grpChg>
        <pc:grpChg chg="mod topLvl">
          <ac:chgData name="FOSTER, Geraldine" userId="10796c73-2295-44b4-bd90-d72841189277" providerId="ADAL" clId="{A8C56D62-61D4-4765-A6E9-AC1D96F9E21B}" dt="2023-12-12T15:51:13.060" v="477" actId="164"/>
          <ac:grpSpMkLst>
            <pc:docMk/>
            <pc:sldMk cId="2176432598" sldId="285"/>
            <ac:grpSpMk id="189" creationId="{5E54B299-C668-5FB4-A62B-5FBF4C5FFA08}"/>
          </ac:grpSpMkLst>
        </pc:grpChg>
        <pc:grpChg chg="del mod">
          <ac:chgData name="FOSTER, Geraldine" userId="10796c73-2295-44b4-bd90-d72841189277" providerId="ADAL" clId="{A8C56D62-61D4-4765-A6E9-AC1D96F9E21B}" dt="2023-12-12T15:46:18.549" v="1" actId="165"/>
          <ac:grpSpMkLst>
            <pc:docMk/>
            <pc:sldMk cId="2176432598" sldId="285"/>
            <ac:grpSpMk id="303" creationId="{7BA7C851-E5A7-26BB-C020-CC850F6FE90B}"/>
          </ac:grpSpMkLst>
        </pc:grp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52" creationId="{5AD5FE2A-97A2-CD14-2A67-1C657E5ED954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55" creationId="{FFA1B7D6-C841-D5CF-53B0-82801FB3BAEA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57" creationId="{72D1AF38-D06A-36CB-2B1C-F8ACD109CE14}"/>
          </ac:cxnSpMkLst>
        </pc:cxnChg>
        <pc:cxnChg chg="mod topLvl">
          <ac:chgData name="FOSTER, Geraldine" userId="10796c73-2295-44b4-bd90-d72841189277" providerId="ADAL" clId="{A8C56D62-61D4-4765-A6E9-AC1D96F9E21B}" dt="2023-12-12T15:51:13.060" v="477" actId="164"/>
          <ac:cxnSpMkLst>
            <pc:docMk/>
            <pc:sldMk cId="2176432598" sldId="285"/>
            <ac:cxnSpMk id="71" creationId="{51A479D7-287A-CDC4-08EF-CB8DE39D1E9A}"/>
          </ac:cxnSpMkLst>
        </pc:cxnChg>
        <pc:cxnChg chg="mod topLvl">
          <ac:chgData name="FOSTER, Geraldine" userId="10796c73-2295-44b4-bd90-d72841189277" providerId="ADAL" clId="{A8C56D62-61D4-4765-A6E9-AC1D96F9E21B}" dt="2023-12-12T15:51:13.060" v="477" actId="164"/>
          <ac:cxnSpMkLst>
            <pc:docMk/>
            <pc:sldMk cId="2176432598" sldId="285"/>
            <ac:cxnSpMk id="78" creationId="{88EDF177-A84B-8F6A-C912-B592453CC5E6}"/>
          </ac:cxnSpMkLst>
        </pc:cxnChg>
        <pc:cxnChg chg="mod topLvl">
          <ac:chgData name="FOSTER, Geraldine" userId="10796c73-2295-44b4-bd90-d72841189277" providerId="ADAL" clId="{A8C56D62-61D4-4765-A6E9-AC1D96F9E21B}" dt="2023-12-12T15:51:13.060" v="477" actId="164"/>
          <ac:cxnSpMkLst>
            <pc:docMk/>
            <pc:sldMk cId="2176432598" sldId="285"/>
            <ac:cxnSpMk id="79" creationId="{346368FF-78C1-3B53-B103-6703D112E616}"/>
          </ac:cxnSpMkLst>
        </pc:cxnChg>
        <pc:cxnChg chg="del mod">
          <ac:chgData name="FOSTER, Geraldine" userId="10796c73-2295-44b4-bd90-d72841189277" providerId="ADAL" clId="{A8C56D62-61D4-4765-A6E9-AC1D96F9E21B}" dt="2023-12-12T15:47:45.134" v="49" actId="478"/>
          <ac:cxnSpMkLst>
            <pc:docMk/>
            <pc:sldMk cId="2176432598" sldId="285"/>
            <ac:cxnSpMk id="95" creationId="{0D3C2257-E096-4467-8222-02FC2EBB6C26}"/>
          </ac:cxnSpMkLst>
        </pc:cxnChg>
        <pc:cxnChg chg="del">
          <ac:chgData name="FOSTER, Geraldine" userId="10796c73-2295-44b4-bd90-d72841189277" providerId="ADAL" clId="{A8C56D62-61D4-4765-A6E9-AC1D96F9E21B}" dt="2023-12-12T15:47:00.425" v="26" actId="478"/>
          <ac:cxnSpMkLst>
            <pc:docMk/>
            <pc:sldMk cId="2176432598" sldId="285"/>
            <ac:cxnSpMk id="98" creationId="{BD4D4B45-C82E-4106-9A1A-5EC40C5D3BC6}"/>
          </ac:cxnSpMkLst>
        </pc:cxnChg>
        <pc:cxnChg chg="del mod">
          <ac:chgData name="FOSTER, Geraldine" userId="10796c73-2295-44b4-bd90-d72841189277" providerId="ADAL" clId="{A8C56D62-61D4-4765-A6E9-AC1D96F9E21B}" dt="2023-12-12T15:47:34.194" v="43" actId="478"/>
          <ac:cxnSpMkLst>
            <pc:docMk/>
            <pc:sldMk cId="2176432598" sldId="285"/>
            <ac:cxnSpMk id="99" creationId="{72AEB31D-240A-4A22-8592-0FB18A7B1DEA}"/>
          </ac:cxnSpMkLst>
        </pc:cxnChg>
        <pc:cxnChg chg="del">
          <ac:chgData name="FOSTER, Geraldine" userId="10796c73-2295-44b4-bd90-d72841189277" providerId="ADAL" clId="{A8C56D62-61D4-4765-A6E9-AC1D96F9E21B}" dt="2023-12-12T15:47:16.534" v="34" actId="478"/>
          <ac:cxnSpMkLst>
            <pc:docMk/>
            <pc:sldMk cId="2176432598" sldId="285"/>
            <ac:cxnSpMk id="106" creationId="{A75546E1-CE07-4764-B5E3-02C6E5324589}"/>
          </ac:cxnSpMkLst>
        </pc:cxnChg>
        <pc:cxnChg chg="del">
          <ac:chgData name="FOSTER, Geraldine" userId="10796c73-2295-44b4-bd90-d72841189277" providerId="ADAL" clId="{A8C56D62-61D4-4765-A6E9-AC1D96F9E21B}" dt="2023-12-12T15:47:25.376" v="38" actId="478"/>
          <ac:cxnSpMkLst>
            <pc:docMk/>
            <pc:sldMk cId="2176432598" sldId="285"/>
            <ac:cxnSpMk id="107" creationId="{55D25A87-06A8-40B8-8065-0D1A9CFA6134}"/>
          </ac:cxnSpMkLst>
        </pc:cxnChg>
        <pc:cxnChg chg="del mod topLvl">
          <ac:chgData name="FOSTER, Geraldine" userId="10796c73-2295-44b4-bd90-d72841189277" providerId="ADAL" clId="{A8C56D62-61D4-4765-A6E9-AC1D96F9E21B}" dt="2023-12-12T15:46:36.309" v="9" actId="478"/>
          <ac:cxnSpMkLst>
            <pc:docMk/>
            <pc:sldMk cId="2176432598" sldId="285"/>
            <ac:cxnSpMk id="115" creationId="{C636242E-8391-D4D3-C5D0-6A6B0A36B614}"/>
          </ac:cxnSpMkLst>
        </pc:cxnChg>
        <pc:cxnChg chg="del mod topLvl">
          <ac:chgData name="FOSTER, Geraldine" userId="10796c73-2295-44b4-bd90-d72841189277" providerId="ADAL" clId="{A8C56D62-61D4-4765-A6E9-AC1D96F9E21B}" dt="2023-12-12T15:46:41.065" v="11" actId="478"/>
          <ac:cxnSpMkLst>
            <pc:docMk/>
            <pc:sldMk cId="2176432598" sldId="285"/>
            <ac:cxnSpMk id="133" creationId="{38577840-D0EA-1438-AD7F-57B2758735BD}"/>
          </ac:cxnSpMkLst>
        </pc:cxnChg>
        <pc:cxnChg chg="del mod topLvl">
          <ac:chgData name="FOSTER, Geraldine" userId="10796c73-2295-44b4-bd90-d72841189277" providerId="ADAL" clId="{A8C56D62-61D4-4765-A6E9-AC1D96F9E21B}" dt="2023-12-12T15:46:32.040" v="5" actId="478"/>
          <ac:cxnSpMkLst>
            <pc:docMk/>
            <pc:sldMk cId="2176432598" sldId="285"/>
            <ac:cxnSpMk id="146" creationId="{A1E5A06A-EBA3-9184-BF52-1345313445C1}"/>
          </ac:cxnSpMkLst>
        </pc:cxnChg>
        <pc:cxnChg chg="del mod topLvl">
          <ac:chgData name="FOSTER, Geraldine" userId="10796c73-2295-44b4-bd90-d72841189277" providerId="ADAL" clId="{A8C56D62-61D4-4765-A6E9-AC1D96F9E21B}" dt="2023-12-12T15:46:46.991" v="16" actId="478"/>
          <ac:cxnSpMkLst>
            <pc:docMk/>
            <pc:sldMk cId="2176432598" sldId="285"/>
            <ac:cxnSpMk id="152" creationId="{4A674B23-E583-9BDF-24A9-48BC8855BCF2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173" creationId="{972F0809-7769-0F8A-E2A3-671DA3C65D2C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174" creationId="{23C6FDDB-98EB-C7AB-13A8-6EB6B01CC390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175" creationId="{4FB3FBE4-B8DF-EB25-5CC7-E0A0862EC67E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178" creationId="{346D69CB-4972-21B9-212D-C4AE77328EDF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179" creationId="{61B192AF-0E14-EEFF-DB1D-428BA8EA9689}"/>
          </ac:cxnSpMkLst>
        </pc:cxnChg>
        <pc:cxnChg chg="mod">
          <ac:chgData name="FOSTER, Geraldine" userId="10796c73-2295-44b4-bd90-d72841189277" providerId="ADAL" clId="{A8C56D62-61D4-4765-A6E9-AC1D96F9E21B}" dt="2023-12-12T15:46:18.549" v="1" actId="165"/>
          <ac:cxnSpMkLst>
            <pc:docMk/>
            <pc:sldMk cId="2176432598" sldId="285"/>
            <ac:cxnSpMk id="180" creationId="{436B37E9-65D1-7CF9-7A9A-ABB927CDF529}"/>
          </ac:cxnSpMkLst>
        </pc:cxnChg>
        <pc:cxnChg chg="del mod topLvl">
          <ac:chgData name="FOSTER, Geraldine" userId="10796c73-2295-44b4-bd90-d72841189277" providerId="ADAL" clId="{A8C56D62-61D4-4765-A6E9-AC1D96F9E21B}" dt="2023-12-12T15:48:25.778" v="71" actId="478"/>
          <ac:cxnSpMkLst>
            <pc:docMk/>
            <pc:sldMk cId="2176432598" sldId="285"/>
            <ac:cxnSpMk id="210" creationId="{3F076D33-3AB6-92B9-344E-B655EE92AAD1}"/>
          </ac:cxnSpMkLst>
        </pc:cxnChg>
        <pc:cxnChg chg="del mod topLvl">
          <ac:chgData name="FOSTER, Geraldine" userId="10796c73-2295-44b4-bd90-d72841189277" providerId="ADAL" clId="{A8C56D62-61D4-4765-A6E9-AC1D96F9E21B}" dt="2023-12-12T15:48:24.042" v="69" actId="478"/>
          <ac:cxnSpMkLst>
            <pc:docMk/>
            <pc:sldMk cId="2176432598" sldId="285"/>
            <ac:cxnSpMk id="211" creationId="{6A737275-318C-9358-D0BF-5EBE28A073E0}"/>
          </ac:cxnSpMkLst>
        </pc:cxnChg>
        <pc:cxnChg chg="del mod topLvl">
          <ac:chgData name="FOSTER, Geraldine" userId="10796c73-2295-44b4-bd90-d72841189277" providerId="ADAL" clId="{A8C56D62-61D4-4765-A6E9-AC1D96F9E21B}" dt="2023-12-12T15:48:07.952" v="61" actId="478"/>
          <ac:cxnSpMkLst>
            <pc:docMk/>
            <pc:sldMk cId="2176432598" sldId="285"/>
            <ac:cxnSpMk id="224" creationId="{16506608-7B10-6B42-ED2A-4DA4DAD848CA}"/>
          </ac:cxnSpMkLst>
        </pc:cxnChg>
        <pc:cxnChg chg="del mod topLvl">
          <ac:chgData name="FOSTER, Geraldine" userId="10796c73-2295-44b4-bd90-d72841189277" providerId="ADAL" clId="{A8C56D62-61D4-4765-A6E9-AC1D96F9E21B}" dt="2023-12-12T15:48:17.559" v="64" actId="478"/>
          <ac:cxnSpMkLst>
            <pc:docMk/>
            <pc:sldMk cId="2176432598" sldId="285"/>
            <ac:cxnSpMk id="226" creationId="{376F7F7D-22F1-4CDD-0871-35F46FD2BBE4}"/>
          </ac:cxnSpMkLst>
        </pc:cxnChg>
        <pc:cxnChg chg="del mod topLvl">
          <ac:chgData name="FOSTER, Geraldine" userId="10796c73-2295-44b4-bd90-d72841189277" providerId="ADAL" clId="{A8C56D62-61D4-4765-A6E9-AC1D96F9E21B}" dt="2023-12-12T15:47:55.143" v="54" actId="478"/>
          <ac:cxnSpMkLst>
            <pc:docMk/>
            <pc:sldMk cId="2176432598" sldId="285"/>
            <ac:cxnSpMk id="231" creationId="{00931928-6F05-959D-74F3-A48BD0405F76}"/>
          </ac:cxnSpMkLst>
        </pc:cxnChg>
        <pc:cxnChg chg="del mod topLvl">
          <ac:chgData name="FOSTER, Geraldine" userId="10796c73-2295-44b4-bd90-d72841189277" providerId="ADAL" clId="{A8C56D62-61D4-4765-A6E9-AC1D96F9E21B}" dt="2023-12-12T15:48:01.413" v="58" actId="478"/>
          <ac:cxnSpMkLst>
            <pc:docMk/>
            <pc:sldMk cId="2176432598" sldId="285"/>
            <ac:cxnSpMk id="233" creationId="{108A27D6-D5C3-2BD6-9C19-B9B47B1FA41E}"/>
          </ac:cxnSpMkLst>
        </pc:cxnChg>
        <pc:cxnChg chg="del mod topLvl">
          <ac:chgData name="FOSTER, Geraldine" userId="10796c73-2295-44b4-bd90-d72841189277" providerId="ADAL" clId="{A8C56D62-61D4-4765-A6E9-AC1D96F9E21B}" dt="2023-12-12T15:47:42.883" v="47" actId="478"/>
          <ac:cxnSpMkLst>
            <pc:docMk/>
            <pc:sldMk cId="2176432598" sldId="285"/>
            <ac:cxnSpMk id="239" creationId="{DB5DAD62-6642-982D-B6F6-0B567BC785B8}"/>
          </ac:cxnSpMkLst>
        </pc:cxnChg>
        <pc:cxnChg chg="del mod topLvl">
          <ac:chgData name="FOSTER, Geraldine" userId="10796c73-2295-44b4-bd90-d72841189277" providerId="ADAL" clId="{A8C56D62-61D4-4765-A6E9-AC1D96F9E21B}" dt="2023-12-12T15:46:52.443" v="20" actId="478"/>
          <ac:cxnSpMkLst>
            <pc:docMk/>
            <pc:sldMk cId="2176432598" sldId="285"/>
            <ac:cxnSpMk id="289" creationId="{F0366C77-4113-AA40-3DA1-A82F252356C1}"/>
          </ac:cxnSpMkLst>
        </pc:cxnChg>
        <pc:cxnChg chg="del mod topLvl">
          <ac:chgData name="FOSTER, Geraldine" userId="10796c73-2295-44b4-bd90-d72841189277" providerId="ADAL" clId="{A8C56D62-61D4-4765-A6E9-AC1D96F9E21B}" dt="2023-12-12T15:46:56.014" v="23" actId="478"/>
          <ac:cxnSpMkLst>
            <pc:docMk/>
            <pc:sldMk cId="2176432598" sldId="285"/>
            <ac:cxnSpMk id="292" creationId="{C0A45A33-B427-1131-F91C-0B5A60F325C3}"/>
          </ac:cxnSpMkLst>
        </pc:cxnChg>
      </pc:sldChg>
      <pc:sldMasterChg chg="del delSldLayout">
        <pc:chgData name="FOSTER, Geraldine" userId="10796c73-2295-44b4-bd90-d72841189277" providerId="ADAL" clId="{A8C56D62-61D4-4765-A6E9-AC1D96F9E21B}" dt="2023-12-12T16:13:20.818" v="687" actId="2696"/>
        <pc:sldMasterMkLst>
          <pc:docMk/>
          <pc:sldMasterMk cId="915720562" sldId="2147483660"/>
        </pc:sldMasterMkLst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829558994" sldId="2147483661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2734136823" sldId="2147483662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874391517" sldId="2147483663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3443473716" sldId="2147483664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814767465" sldId="2147483665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307671156" sldId="2147483666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2681450772" sldId="2147483667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656551827" sldId="2147483668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3120507894" sldId="2147483669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3621821957" sldId="2147483670"/>
          </pc:sldLayoutMkLst>
        </pc:sldLayoutChg>
        <pc:sldLayoutChg chg="del">
          <pc:chgData name="FOSTER, Geraldine" userId="10796c73-2295-44b4-bd90-d72841189277" providerId="ADAL" clId="{A8C56D62-61D4-4765-A6E9-AC1D96F9E21B}" dt="2023-12-12T16:13:20.818" v="687" actId="2696"/>
          <pc:sldLayoutMkLst>
            <pc:docMk/>
            <pc:sldMasterMk cId="915720562" sldId="2147483660"/>
            <pc:sldLayoutMk cId="2274651787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EDE46-B17D-C51D-AC85-C28CAD3E7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C9B9C4-86FC-810A-6EA4-55F83FBE3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B8139-FC16-415E-A974-FF2F933B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467DF-0B10-81CA-E5D1-AB2E9AEC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909FC-98BC-7DEA-CB16-74AE8ADE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0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85164-A01C-5C16-E099-D8F213A7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D4067-F9FB-40CC-85F2-5499985A8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9B85D-1B18-EB57-B09B-E72A56A8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3377E-E986-CAF7-EB4E-E07E701A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2BB63-7922-0E41-BA79-77C9B51A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4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2A847C-01F5-43A4-4C94-6FAFCF823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966C3-D057-CC2D-8F29-E6C435136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EC408-084D-6981-350D-50411176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E5858-C770-22FA-A61E-E339BF7D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684F-4E70-D7EA-E4A8-96032888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2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0284F-D0CF-70F7-021A-E7368715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C09BB-F9C5-201A-F811-DED8F805E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16E05-01AB-FAE9-D67C-F8019652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85B9-2E08-8B43-D85A-2752662E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E0835-A774-0A35-9367-927EC733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50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C702B-B313-52B6-ADE3-CB2F8381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EC13F-3F2A-9004-BF09-FDAF7F593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79F62-27D8-0174-C013-08298250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6AEF4-9F17-2EE9-9192-387BCAAE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D5600-6A2F-6C72-3354-69721BA2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5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8A31A-6DC5-45D0-85E8-D18CBC7A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16E15-35EB-E715-79B4-C99FAACE2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62A0E-A5DA-546F-26FC-BC0EEB5A6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44C94-F828-DDDB-EE43-2A85FCB59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27D2F-3181-F100-1AF6-AB1C55CF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A8126-C660-2D3A-2D5B-B0259C1C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01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81F8-8FE0-BDB3-B8B9-ECBB06918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121C7-7868-6006-3B04-8FA2E182F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03574-01CF-9FD5-E068-3080ED358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1EAFD-B8B1-2A56-7D10-9269E5EB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DBB7C7-EBB7-22AA-13E1-DDE0CF94D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4FDCA-5D8B-5C5D-5618-BCDF140E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15111-B72B-EB93-0FB2-3BBCD6C6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05AC2-55C7-FAB0-C41D-0916A911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13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C298-DF93-2818-CEBE-A12C575F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F1E70-B688-F4E3-1149-2D9DD6D8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4C250-EABB-9764-1F37-997B6FC2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D2CC2-0E49-EC89-C5C0-CC12934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DCE78F-15E3-1A8D-BCC7-FF7A22FF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EBFDC-DD0F-EFDB-4B75-FB4DE12F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98BC4-A381-F18D-799A-25E8C695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9DE4-F8AE-C9E3-C0DF-93027C3A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02D91-AC79-8ACC-AA04-99335FE2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E3186-A71B-F744-D485-6B1DA285D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3711B-BE0D-D482-9435-E83B604A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321C7-8332-0988-B48E-51D64D46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95039-1C96-2733-463A-CEE7EC60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58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435D-886E-9405-1C81-75ACA7C7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F32DB5-8F1A-F111-FEBA-740F39E14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03E6-E19B-6D4A-B6DB-27432BC8E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24259-4F7A-B176-3F34-E5866E64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2DD58-05D3-465A-2ACE-27CC4F9F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C6E62-CF0D-82DB-B8E3-7CCC809E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9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7E9D8-5C8B-6258-EFF6-5601CB71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D9A4A-11F7-5718-D115-C170A754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8A706-A5EC-1A39-19E7-F6525BC4E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C8B9-CB6C-4271-90FF-593AB10C8F5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F667B-D22D-655F-F1E1-DEEC01B07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95944-B177-B820-2CA2-E42460424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39AE-601C-4183-9EB7-5C1A91847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1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C662A7-F75A-8B2A-9FC2-0DA2AB644A54}"/>
              </a:ext>
            </a:extLst>
          </p:cNvPr>
          <p:cNvSpPr/>
          <p:nvPr/>
        </p:nvSpPr>
        <p:spPr>
          <a:xfrm>
            <a:off x="0" y="1"/>
            <a:ext cx="12192000" cy="686044"/>
          </a:xfrm>
          <a:prstGeom prst="rect">
            <a:avLst/>
          </a:prstGeom>
          <a:solidFill>
            <a:srgbClr val="03A7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00B89-A60B-650D-B6BB-38024F82D005}"/>
              </a:ext>
            </a:extLst>
          </p:cNvPr>
          <p:cNvSpPr txBox="1"/>
          <p:nvPr/>
        </p:nvSpPr>
        <p:spPr>
          <a:xfrm>
            <a:off x="535768" y="210027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FBFAF9"/>
                </a:solidFill>
                <a:ea typeface="SimSun" panose="02010600030101010101" pitchFamily="2" charset="-122"/>
                <a:cs typeface="Calibri" panose="020F0502020204030204" pitchFamily="34" charset="0"/>
              </a:rPr>
              <a:t>Template (M</a:t>
            </a:r>
            <a:r>
              <a:rPr lang="en-US" sz="1100" b="1" dirty="0">
                <a:solidFill>
                  <a:srgbClr val="FBFAF9"/>
                </a:solidFill>
                <a:effectLst/>
                <a:ea typeface="SimSun" panose="02010600030101010101" pitchFamily="2" charset="-122"/>
                <a:cs typeface="Calibri" panose="020F0502020204030204" pitchFamily="34" charset="0"/>
              </a:rPr>
              <a:t>odule 3)</a:t>
            </a:r>
            <a:endParaRPr lang="en-GB" sz="1100" dirty="0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A21C4610-0130-07E8-4A3E-8AD10954276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3457575" y="-85127"/>
            <a:ext cx="5276850" cy="79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195" tIns="36195" rIns="36195" bIns="36195" anchor="ctr" anchorCtr="0" upright="1">
            <a:noAutofit/>
          </a:bodyPr>
          <a:lstStyle/>
          <a:p>
            <a:pPr algn="ctr"/>
            <a:r>
              <a:rPr lang="en-US" sz="1200" b="1" i="0" kern="1400" spc="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Prequalification Team </a:t>
            </a:r>
            <a:r>
              <a:rPr lang="en-US" sz="1300" b="1" i="1" kern="1400" spc="200" dirty="0">
                <a:solidFill>
                  <a:srgbClr val="FBFAF9"/>
                </a:solidFill>
                <a:effectLst/>
                <a:latin typeface="Georgia" panose="02040502050405020303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–</a:t>
            </a:r>
            <a:r>
              <a:rPr lang="en-US" sz="1200" b="1" i="0" kern="1400" spc="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Vector Control</a:t>
            </a:r>
            <a:endParaRPr lang="en-US" sz="1250" i="1" kern="1400" spc="200" dirty="0">
              <a:solidFill>
                <a:srgbClr val="000000"/>
              </a:solidFill>
              <a:effectLst/>
              <a:latin typeface="Georgia" panose="020405020504050203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C602DC5-69AD-8053-AE77-52898A64A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709" y="47588"/>
            <a:ext cx="1528445" cy="5321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3CE346-A77F-2040-BDC0-3B81ECE6E839}"/>
              </a:ext>
            </a:extLst>
          </p:cNvPr>
          <p:cNvSpPr txBox="1"/>
          <p:nvPr/>
        </p:nvSpPr>
        <p:spPr>
          <a:xfrm>
            <a:off x="527059" y="913603"/>
            <a:ext cx="9412472" cy="935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3A78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Prequalification of Vector Control Products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3600" dirty="0">
                <a:solidFill>
                  <a:srgbClr val="03A78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Declaration of ITN construction and sampling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9507E45-0EF2-C9D3-1EC3-598F0272C811}"/>
              </a:ext>
            </a:extLst>
          </p:cNvPr>
          <p:cNvGraphicFramePr>
            <a:graphicFrameLocks noGrp="1"/>
          </p:cNvGraphicFramePr>
          <p:nvPr/>
        </p:nvGraphicFramePr>
        <p:xfrm>
          <a:off x="631307" y="2050607"/>
          <a:ext cx="8295169" cy="949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47991">
                  <a:extLst>
                    <a:ext uri="{9D8B030D-6E8A-4147-A177-3AD203B41FA5}">
                      <a16:colId xmlns:a16="http://schemas.microsoft.com/office/drawing/2014/main" val="2400450441"/>
                    </a:ext>
                  </a:extLst>
                </a:gridCol>
                <a:gridCol w="6047178">
                  <a:extLst>
                    <a:ext uri="{9D8B030D-6E8A-4147-A177-3AD203B41FA5}">
                      <a16:colId xmlns:a16="http://schemas.microsoft.com/office/drawing/2014/main" val="1177965212"/>
                    </a:ext>
                  </a:extLst>
                </a:gridCol>
              </a:tblGrid>
              <a:tr h="23749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Company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A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[Company name]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19583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Product name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A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[Product name]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303065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PQ ref #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A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[PQ Product Ref Number] (if not yet assigned, leave blank)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06763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Product type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A7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 (Body)"/>
                        </a:rPr>
                        <a:t>[Product Type]</a:t>
                      </a:r>
                    </a:p>
                  </a:txBody>
                  <a:tcPr marL="68580" marR="68580" marT="8890" marB="8890" anchor="ctr">
                    <a:lnL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A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33822"/>
                  </a:ext>
                </a:extLst>
              </a:tr>
            </a:tbl>
          </a:graphicData>
        </a:graphic>
      </p:graphicFrame>
      <p:sp>
        <p:nvSpPr>
          <p:cNvPr id="16" name="Rectangle 4">
            <a:extLst>
              <a:ext uri="{FF2B5EF4-FFF2-40B4-BE49-F238E27FC236}">
                <a16:creationId xmlns:a16="http://schemas.microsoft.com/office/drawing/2014/main" id="{061AB0A5-C71F-489D-6FD9-6740D36E6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73" y="35702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2CED5B-59FE-13A2-AB0C-27CDB5BEA7BB}"/>
              </a:ext>
            </a:extLst>
          </p:cNvPr>
          <p:cNvSpPr txBox="1"/>
          <p:nvPr/>
        </p:nvSpPr>
        <p:spPr>
          <a:xfrm>
            <a:off x="558435" y="6512292"/>
            <a:ext cx="450200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PQT/VCP – Declaration of ITN construction and sampling (template)</a:t>
            </a:r>
            <a:endParaRPr lang="en-GB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BEC1FC-D81B-947C-55B9-CD5F02DC840C}"/>
              </a:ext>
            </a:extLst>
          </p:cNvPr>
          <p:cNvSpPr txBox="1"/>
          <p:nvPr/>
        </p:nvSpPr>
        <p:spPr>
          <a:xfrm>
            <a:off x="7049944" y="6512292"/>
            <a:ext cx="236840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Template version: November 2023</a:t>
            </a:r>
            <a:endParaRPr lang="en-GB" sz="9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9C618F-EAA2-4BEB-8E9D-C1D63E217889}"/>
              </a:ext>
            </a:extLst>
          </p:cNvPr>
          <p:cNvSpPr txBox="1"/>
          <p:nvPr/>
        </p:nvSpPr>
        <p:spPr>
          <a:xfrm>
            <a:off x="11385474" y="6512292"/>
            <a:ext cx="33492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C33F15-0A3E-AE2E-DFCD-17B19A7F1D96}"/>
              </a:ext>
            </a:extLst>
          </p:cNvPr>
          <p:cNvSpPr txBox="1"/>
          <p:nvPr/>
        </p:nvSpPr>
        <p:spPr>
          <a:xfrm>
            <a:off x="547207" y="3282890"/>
            <a:ext cx="10515599" cy="1884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endParaRPr lang="en-US" sz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 and guidance for completing the Declaration of ITN construction and sampling (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</a:t>
            </a: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are included in this template in red text. All red text should be deleted from the DIC prior to submission.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 in [square brackets] should be replaced by appropriate descriptive language.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 to the implementation guidance for 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ITN construction and sampling</a:t>
            </a: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further guidance for ITNs.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 figures may be provided if necessary.</a:t>
            </a:r>
            <a:endParaRPr lang="en-US" sz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7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C662A7-F75A-8B2A-9FC2-0DA2AB644A54}"/>
              </a:ext>
            </a:extLst>
          </p:cNvPr>
          <p:cNvSpPr/>
          <p:nvPr/>
        </p:nvSpPr>
        <p:spPr>
          <a:xfrm>
            <a:off x="0" y="1"/>
            <a:ext cx="12192000" cy="686044"/>
          </a:xfrm>
          <a:prstGeom prst="rect">
            <a:avLst/>
          </a:prstGeom>
          <a:solidFill>
            <a:srgbClr val="03A7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00B89-A60B-650D-B6BB-38024F82D005}"/>
              </a:ext>
            </a:extLst>
          </p:cNvPr>
          <p:cNvSpPr txBox="1"/>
          <p:nvPr/>
        </p:nvSpPr>
        <p:spPr>
          <a:xfrm>
            <a:off x="535768" y="210027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FBFAF9"/>
                </a:solidFill>
                <a:ea typeface="SimSun" panose="02010600030101010101" pitchFamily="2" charset="-122"/>
                <a:cs typeface="Calibri" panose="020F0502020204030204" pitchFamily="34" charset="0"/>
              </a:rPr>
              <a:t>Template (M</a:t>
            </a:r>
            <a:r>
              <a:rPr lang="en-US" sz="1100" b="1" dirty="0">
                <a:solidFill>
                  <a:srgbClr val="FBFAF9"/>
                </a:solidFill>
                <a:effectLst/>
                <a:ea typeface="SimSun" panose="02010600030101010101" pitchFamily="2" charset="-122"/>
                <a:cs typeface="Calibri" panose="020F0502020204030204" pitchFamily="34" charset="0"/>
              </a:rPr>
              <a:t>odule 3)</a:t>
            </a:r>
            <a:endParaRPr lang="en-GB" sz="1100" dirty="0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A21C4610-0130-07E8-4A3E-8AD10954276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3457575" y="-85127"/>
            <a:ext cx="5276850" cy="79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195" tIns="36195" rIns="36195" bIns="36195" anchor="ctr" anchorCtr="0" upright="1">
            <a:noAutofit/>
          </a:bodyPr>
          <a:lstStyle/>
          <a:p>
            <a:pPr algn="ctr"/>
            <a:r>
              <a:rPr lang="en-US" sz="1200" b="1" i="0" kern="1400" spc="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Prequalification Team </a:t>
            </a:r>
            <a:r>
              <a:rPr lang="en-US" sz="1300" b="1" i="1" kern="1400" spc="200" dirty="0">
                <a:solidFill>
                  <a:srgbClr val="FBFAF9"/>
                </a:solidFill>
                <a:effectLst/>
                <a:latin typeface="Georgia" panose="02040502050405020303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–</a:t>
            </a:r>
            <a:r>
              <a:rPr lang="en-US" sz="1200" b="1" i="0" kern="1400" spc="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Vector Control</a:t>
            </a:r>
            <a:endParaRPr lang="en-US" sz="1250" i="1" kern="1400" spc="200" dirty="0">
              <a:solidFill>
                <a:srgbClr val="000000"/>
              </a:solidFill>
              <a:effectLst/>
              <a:latin typeface="Georgia" panose="020405020504050203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C602DC5-69AD-8053-AE77-52898A64A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709" y="47588"/>
            <a:ext cx="1528445" cy="532130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061AB0A5-C71F-489D-6FD9-6740D36E6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73" y="35702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2CED5B-59FE-13A2-AB0C-27CDB5BEA7BB}"/>
              </a:ext>
            </a:extLst>
          </p:cNvPr>
          <p:cNvSpPr txBox="1"/>
          <p:nvPr/>
        </p:nvSpPr>
        <p:spPr>
          <a:xfrm>
            <a:off x="558435" y="6512292"/>
            <a:ext cx="450200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PQT/VCP – Declaration of ITN construction and sampling (template)</a:t>
            </a:r>
            <a:endParaRPr lang="en-GB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BEC1FC-D81B-947C-55B9-CD5F02DC840C}"/>
              </a:ext>
            </a:extLst>
          </p:cNvPr>
          <p:cNvSpPr txBox="1"/>
          <p:nvPr/>
        </p:nvSpPr>
        <p:spPr>
          <a:xfrm>
            <a:off x="7049944" y="6512292"/>
            <a:ext cx="236840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Template version: November 2023</a:t>
            </a:r>
            <a:endParaRPr lang="en-GB" sz="9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9C618F-EAA2-4BEB-8E9D-C1D63E217889}"/>
              </a:ext>
            </a:extLst>
          </p:cNvPr>
          <p:cNvSpPr txBox="1"/>
          <p:nvPr/>
        </p:nvSpPr>
        <p:spPr>
          <a:xfrm>
            <a:off x="11385474" y="6512292"/>
            <a:ext cx="33492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1AEBD-FB10-DC6C-B221-435A5836C75C}"/>
              </a:ext>
            </a:extLst>
          </p:cNvPr>
          <p:cNvSpPr txBox="1"/>
          <p:nvPr/>
        </p:nvSpPr>
        <p:spPr>
          <a:xfrm>
            <a:off x="535768" y="687061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3A78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Sampling plan for pre-market data requirements</a:t>
            </a:r>
            <a:endParaRPr lang="en-US" sz="1800" b="1" dirty="0">
              <a:solidFill>
                <a:srgbClr val="03A78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9B109B9-1E4F-4F3B-9873-6ED3EC43FC52}"/>
              </a:ext>
            </a:extLst>
          </p:cNvPr>
          <p:cNvGrpSpPr/>
          <p:nvPr/>
        </p:nvGrpSpPr>
        <p:grpSpPr>
          <a:xfrm>
            <a:off x="652598" y="1183043"/>
            <a:ext cx="9005751" cy="4947557"/>
            <a:chOff x="512334" y="193972"/>
            <a:chExt cx="10087086" cy="6094706"/>
          </a:xfrm>
        </p:grpSpPr>
        <p:sp>
          <p:nvSpPr>
            <p:cNvPr id="51" name="Parallelogram 50">
              <a:extLst>
                <a:ext uri="{FF2B5EF4-FFF2-40B4-BE49-F238E27FC236}">
                  <a16:creationId xmlns:a16="http://schemas.microsoft.com/office/drawing/2014/main" id="{B95D8883-ADA6-52AD-4872-EC46221DD63B}"/>
                </a:ext>
              </a:extLst>
            </p:cNvPr>
            <p:cNvSpPr/>
            <p:nvPr/>
          </p:nvSpPr>
          <p:spPr>
            <a:xfrm rot="10800000">
              <a:off x="8554251" y="4283853"/>
              <a:ext cx="1913940" cy="1234861"/>
            </a:xfrm>
            <a:prstGeom prst="parallelogram">
              <a:avLst>
                <a:gd name="adj" fmla="val 0"/>
              </a:avLst>
            </a:prstGeom>
            <a:solidFill>
              <a:schemeClr val="accent6">
                <a:lumMod val="50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9643EA8-E8CB-39C1-E88E-5441860A3BB4}"/>
                </a:ext>
              </a:extLst>
            </p:cNvPr>
            <p:cNvSpPr/>
            <p:nvPr/>
          </p:nvSpPr>
          <p:spPr>
            <a:xfrm>
              <a:off x="512334" y="193972"/>
              <a:ext cx="10087086" cy="60947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21B8AB-88A5-2B5E-9801-93EC87DD5F30}"/>
                </a:ext>
              </a:extLst>
            </p:cNvPr>
            <p:cNvSpPr txBox="1"/>
            <p:nvPr/>
          </p:nvSpPr>
          <p:spPr>
            <a:xfrm>
              <a:off x="576677" y="229382"/>
              <a:ext cx="53660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/>
                </a:rPr>
                <a:t>Declared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ITN sampling schemes for </a:t>
              </a:r>
              <a:r>
                <a:rPr lang="en-US" sz="1100" dirty="0">
                  <a:solidFill>
                    <a:prstClr val="black"/>
                  </a:solidFill>
                  <a:latin typeface="Calibri" panose="020F0502020204030204"/>
                </a:rPr>
                <a:t>pre-market data requirements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A0FB748-70C2-FB20-2DCF-4A86674214D4}"/>
                </a:ext>
              </a:extLst>
            </p:cNvPr>
            <p:cNvGrpSpPr/>
            <p:nvPr/>
          </p:nvGrpSpPr>
          <p:grpSpPr>
            <a:xfrm>
              <a:off x="641490" y="1319716"/>
              <a:ext cx="2756148" cy="1901186"/>
              <a:chOff x="620568" y="1459894"/>
              <a:chExt cx="2223284" cy="1400707"/>
            </a:xfrm>
          </p:grpSpPr>
          <p:sp>
            <p:nvSpPr>
              <p:cNvPr id="86" name="Cube 85">
                <a:extLst>
                  <a:ext uri="{FF2B5EF4-FFF2-40B4-BE49-F238E27FC236}">
                    <a16:creationId xmlns:a16="http://schemas.microsoft.com/office/drawing/2014/main" id="{3B2EAA87-D75D-5C5D-1277-BE6EEF6FA73C}"/>
                  </a:ext>
                </a:extLst>
              </p:cNvPr>
              <p:cNvSpPr/>
              <p:nvPr/>
            </p:nvSpPr>
            <p:spPr>
              <a:xfrm>
                <a:off x="622359" y="1459894"/>
                <a:ext cx="2221493" cy="1400707"/>
              </a:xfrm>
              <a:prstGeom prst="cub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E68A45A0-7C6B-B834-0C38-6A913D8C39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93363" y="2498652"/>
                <a:ext cx="1847207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50A99E7F-7405-0600-80A8-2CB36CA851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0568" y="2498652"/>
                <a:ext cx="371304" cy="35326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BAB0D175-9BD1-1B3F-B9C5-69D23E9847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363" y="1459894"/>
                <a:ext cx="0" cy="103875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7A7FCBB-A7C2-30EA-F712-48173C073358}"/>
                </a:ext>
              </a:extLst>
            </p:cNvPr>
            <p:cNvSpPr/>
            <p:nvPr/>
          </p:nvSpPr>
          <p:spPr>
            <a:xfrm>
              <a:off x="3733988" y="1781335"/>
              <a:ext cx="4411930" cy="139629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AA9CABA-59F0-6DDE-2D29-C777ADBC77A9}"/>
                </a:ext>
              </a:extLst>
            </p:cNvPr>
            <p:cNvCxnSpPr/>
            <p:nvPr/>
          </p:nvCxnSpPr>
          <p:spPr>
            <a:xfrm>
              <a:off x="5182595" y="1781335"/>
              <a:ext cx="0" cy="13962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DCBD590-8BAD-72B9-5C9C-1C4FA995D868}"/>
                </a:ext>
              </a:extLst>
            </p:cNvPr>
            <p:cNvCxnSpPr/>
            <p:nvPr/>
          </p:nvCxnSpPr>
          <p:spPr>
            <a:xfrm>
              <a:off x="5941485" y="1800541"/>
              <a:ext cx="0" cy="13962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104DFA9-4D52-2939-D016-222BC072CD66}"/>
                </a:ext>
              </a:extLst>
            </p:cNvPr>
            <p:cNvCxnSpPr/>
            <p:nvPr/>
          </p:nvCxnSpPr>
          <p:spPr>
            <a:xfrm>
              <a:off x="7396651" y="1776541"/>
              <a:ext cx="0" cy="13962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BB189B3-3ECD-48F9-899D-F58DEB8F3DF5}"/>
                </a:ext>
              </a:extLst>
            </p:cNvPr>
            <p:cNvSpPr txBox="1"/>
            <p:nvPr/>
          </p:nvSpPr>
          <p:spPr>
            <a:xfrm>
              <a:off x="5527296" y="3358226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Side panels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D225C59-B76F-B00F-9329-AA83CD39F95F}"/>
                </a:ext>
              </a:extLst>
            </p:cNvPr>
            <p:cNvSpPr txBox="1"/>
            <p:nvPr/>
          </p:nvSpPr>
          <p:spPr>
            <a:xfrm>
              <a:off x="9036694" y="3328390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Roof</a:t>
              </a: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AD8D506-AD85-711D-BEE3-F3ECEEACD310}"/>
                </a:ext>
              </a:extLst>
            </p:cNvPr>
            <p:cNvGrpSpPr/>
            <p:nvPr/>
          </p:nvGrpSpPr>
          <p:grpSpPr>
            <a:xfrm>
              <a:off x="586202" y="840279"/>
              <a:ext cx="322216" cy="306266"/>
              <a:chOff x="-562403" y="512441"/>
              <a:chExt cx="322216" cy="30626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D557F919-C551-E740-D578-97AE4E03B57F}"/>
                  </a:ext>
                </a:extLst>
              </p:cNvPr>
              <p:cNvSpPr/>
              <p:nvPr/>
            </p:nvSpPr>
            <p:spPr>
              <a:xfrm>
                <a:off x="-562403" y="512441"/>
                <a:ext cx="322216" cy="306266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A551F28-AC0F-F985-CEFF-675E61C9E1AF}"/>
                  </a:ext>
                </a:extLst>
              </p:cNvPr>
              <p:cNvSpPr txBox="1"/>
              <p:nvPr/>
            </p:nvSpPr>
            <p:spPr>
              <a:xfrm>
                <a:off x="-562403" y="565362"/>
                <a:ext cx="3222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B7D2E43-92A3-2C56-9063-B7A5371B3102}"/>
                </a:ext>
              </a:extLst>
            </p:cNvPr>
            <p:cNvSpPr txBox="1"/>
            <p:nvPr/>
          </p:nvSpPr>
          <p:spPr>
            <a:xfrm>
              <a:off x="560860" y="553759"/>
              <a:ext cx="7497497" cy="26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dirty="0">
                  <a:solidFill>
                    <a:prstClr val="black"/>
                  </a:solidFill>
                  <a:latin typeface="Calibri" panose="020F0502020204030204"/>
                </a:rPr>
                <a:t>Delete construction  that is not applicable or propose new construction if required. If necessary, create additional slides to capture all sampling schemes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82829BD-A0AA-4667-F968-97B73F657A04}"/>
                </a:ext>
              </a:extLst>
            </p:cNvPr>
            <p:cNvSpPr txBox="1"/>
            <p:nvPr/>
          </p:nvSpPr>
          <p:spPr>
            <a:xfrm>
              <a:off x="934502" y="878846"/>
              <a:ext cx="2817832" cy="26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Rectangular ITN constructed from one fabric type 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D433BCD7-403D-9185-616C-114B84A7704B}"/>
                </a:ext>
              </a:extLst>
            </p:cNvPr>
            <p:cNvGrpSpPr/>
            <p:nvPr/>
          </p:nvGrpSpPr>
          <p:grpSpPr>
            <a:xfrm>
              <a:off x="641345" y="4170510"/>
              <a:ext cx="2756148" cy="1901186"/>
              <a:chOff x="620568" y="1459894"/>
              <a:chExt cx="2223284" cy="1400707"/>
            </a:xfrm>
          </p:grpSpPr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C065E1A7-AC41-9B73-68A9-FC9A0E61AB29}"/>
                  </a:ext>
                </a:extLst>
              </p:cNvPr>
              <p:cNvSpPr/>
              <p:nvPr/>
            </p:nvSpPr>
            <p:spPr>
              <a:xfrm>
                <a:off x="622359" y="1459894"/>
                <a:ext cx="2221493" cy="1400707"/>
              </a:xfrm>
              <a:prstGeom prst="cub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A1F0B0E-8F04-0A2A-1B71-01617C37CB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93363" y="2498652"/>
                <a:ext cx="1847207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7DF49871-E35A-0E51-C1AF-96BB4A1D84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0568" y="2498652"/>
                <a:ext cx="371304" cy="35326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D39ECD8A-ED6A-5314-B62F-A7091B5C43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363" y="1459894"/>
                <a:ext cx="0" cy="103875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3F43FEC-E21D-04BE-F29D-0D8DE9E38B8E}"/>
                </a:ext>
              </a:extLst>
            </p:cNvPr>
            <p:cNvGrpSpPr/>
            <p:nvPr/>
          </p:nvGrpSpPr>
          <p:grpSpPr>
            <a:xfrm>
              <a:off x="3752336" y="4267937"/>
              <a:ext cx="4390635" cy="1272374"/>
              <a:chOff x="6830405" y="921486"/>
              <a:chExt cx="4348511" cy="1048223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F1E6DA6-D64A-3FC9-F242-81F8D4CE9C1B}"/>
                  </a:ext>
                </a:extLst>
              </p:cNvPr>
              <p:cNvSpPr/>
              <p:nvPr/>
            </p:nvSpPr>
            <p:spPr>
              <a:xfrm>
                <a:off x="6830405" y="925034"/>
                <a:ext cx="4348511" cy="1026828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02FB7F83-AF83-E985-0E25-1C79C0DA1807}"/>
                  </a:ext>
                </a:extLst>
              </p:cNvPr>
              <p:cNvCxnSpPr/>
              <p:nvPr/>
            </p:nvCxnSpPr>
            <p:spPr>
              <a:xfrm>
                <a:off x="8266509" y="925034"/>
                <a:ext cx="0" cy="10305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DC1A814-4439-D910-CBF4-BFF838F3CEED}"/>
                  </a:ext>
                </a:extLst>
              </p:cNvPr>
              <p:cNvCxnSpPr/>
              <p:nvPr/>
            </p:nvCxnSpPr>
            <p:spPr>
              <a:xfrm>
                <a:off x="8982442" y="939208"/>
                <a:ext cx="0" cy="10305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C9C06C0-1D6B-A136-4B4D-FA0ADD509D28}"/>
                  </a:ext>
                </a:extLst>
              </p:cNvPr>
              <p:cNvCxnSpPr/>
              <p:nvPr/>
            </p:nvCxnSpPr>
            <p:spPr>
              <a:xfrm>
                <a:off x="10421378" y="921486"/>
                <a:ext cx="0" cy="10305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D77796C-D0C8-95EF-104B-AC9E27EF7856}"/>
                </a:ext>
              </a:extLst>
            </p:cNvPr>
            <p:cNvSpPr txBox="1"/>
            <p:nvPr/>
          </p:nvSpPr>
          <p:spPr>
            <a:xfrm>
              <a:off x="5509466" y="5686774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Side panels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5452E3F-305B-8EBB-76BF-151903CEF76C}"/>
                </a:ext>
              </a:extLst>
            </p:cNvPr>
            <p:cNvSpPr txBox="1"/>
            <p:nvPr/>
          </p:nvSpPr>
          <p:spPr>
            <a:xfrm>
              <a:off x="9102953" y="5640149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Roof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A4BA8197-072B-7DDA-CAA3-8EE76ED5DFD9}"/>
                </a:ext>
              </a:extLst>
            </p:cNvPr>
            <p:cNvGrpSpPr/>
            <p:nvPr/>
          </p:nvGrpSpPr>
          <p:grpSpPr>
            <a:xfrm>
              <a:off x="576677" y="3667299"/>
              <a:ext cx="322216" cy="306266"/>
              <a:chOff x="-562403" y="512441"/>
              <a:chExt cx="322216" cy="306266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A150B03-3DF0-2F53-0CA7-E45756C1DFDC}"/>
                  </a:ext>
                </a:extLst>
              </p:cNvPr>
              <p:cNvSpPr/>
              <p:nvPr/>
            </p:nvSpPr>
            <p:spPr>
              <a:xfrm>
                <a:off x="-562403" y="512441"/>
                <a:ext cx="322216" cy="306266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A9C5D59-1080-CCF8-9705-8852BADFDBF0}"/>
                  </a:ext>
                </a:extLst>
              </p:cNvPr>
              <p:cNvSpPr txBox="1"/>
              <p:nvPr/>
            </p:nvSpPr>
            <p:spPr>
              <a:xfrm>
                <a:off x="-562403" y="565362"/>
                <a:ext cx="3222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C87C95F-6E2B-33B2-A749-10928E6E35EC}"/>
                </a:ext>
              </a:extLst>
            </p:cNvPr>
            <p:cNvSpPr txBox="1"/>
            <p:nvPr/>
          </p:nvSpPr>
          <p:spPr>
            <a:xfrm>
              <a:off x="924977" y="3705866"/>
              <a:ext cx="2334739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Mosaic ITN constructed from two fabric types </a:t>
              </a:r>
            </a:p>
          </p:txBody>
        </p:sp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20239ADB-AA90-EB33-25BD-0127A3918643}"/>
                </a:ext>
              </a:extLst>
            </p:cNvPr>
            <p:cNvSpPr/>
            <p:nvPr/>
          </p:nvSpPr>
          <p:spPr>
            <a:xfrm rot="10800000">
              <a:off x="639127" y="4185754"/>
              <a:ext cx="2753937" cy="462061"/>
            </a:xfrm>
            <a:prstGeom prst="parallelogram">
              <a:avLst>
                <a:gd name="adj" fmla="val 101909"/>
              </a:avLst>
            </a:prstGeom>
            <a:solidFill>
              <a:schemeClr val="accent6">
                <a:lumMod val="50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id="{76D3DA1A-F46B-3765-1FFD-B4FE76F849EA}"/>
                </a:ext>
              </a:extLst>
            </p:cNvPr>
            <p:cNvSpPr/>
            <p:nvPr/>
          </p:nvSpPr>
          <p:spPr>
            <a:xfrm rot="16200000">
              <a:off x="5892955" y="3400144"/>
              <a:ext cx="106340" cy="438758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B7B02A8-F8CC-CD58-423A-EFED6AD36970}"/>
                </a:ext>
              </a:extLst>
            </p:cNvPr>
            <p:cNvSpPr/>
            <p:nvPr/>
          </p:nvSpPr>
          <p:spPr>
            <a:xfrm>
              <a:off x="8475530" y="1819590"/>
              <a:ext cx="1917561" cy="140291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Left Brace 72">
              <a:extLst>
                <a:ext uri="{FF2B5EF4-FFF2-40B4-BE49-F238E27FC236}">
                  <a16:creationId xmlns:a16="http://schemas.microsoft.com/office/drawing/2014/main" id="{CECDC39E-514F-1A83-F75A-FABCE8114C9B}"/>
                </a:ext>
              </a:extLst>
            </p:cNvPr>
            <p:cNvSpPr/>
            <p:nvPr/>
          </p:nvSpPr>
          <p:spPr>
            <a:xfrm rot="16200000">
              <a:off x="5874608" y="1094261"/>
              <a:ext cx="106340" cy="438758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10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C662A7-F75A-8B2A-9FC2-0DA2AB644A54}"/>
              </a:ext>
            </a:extLst>
          </p:cNvPr>
          <p:cNvSpPr/>
          <p:nvPr/>
        </p:nvSpPr>
        <p:spPr>
          <a:xfrm>
            <a:off x="0" y="1"/>
            <a:ext cx="12192000" cy="686044"/>
          </a:xfrm>
          <a:prstGeom prst="rect">
            <a:avLst/>
          </a:prstGeom>
          <a:solidFill>
            <a:srgbClr val="03A7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00B89-A60B-650D-B6BB-38024F82D005}"/>
              </a:ext>
            </a:extLst>
          </p:cNvPr>
          <p:cNvSpPr txBox="1"/>
          <p:nvPr/>
        </p:nvSpPr>
        <p:spPr>
          <a:xfrm>
            <a:off x="535768" y="210027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FBFAF9"/>
                </a:solidFill>
                <a:ea typeface="SimSun" panose="02010600030101010101" pitchFamily="2" charset="-122"/>
                <a:cs typeface="Calibri" panose="020F0502020204030204" pitchFamily="34" charset="0"/>
              </a:rPr>
              <a:t>Template (M</a:t>
            </a:r>
            <a:r>
              <a:rPr lang="en-US" sz="1100" b="1" dirty="0">
                <a:solidFill>
                  <a:srgbClr val="FBFAF9"/>
                </a:solidFill>
                <a:effectLst/>
                <a:ea typeface="SimSun" panose="02010600030101010101" pitchFamily="2" charset="-122"/>
                <a:cs typeface="Calibri" panose="020F0502020204030204" pitchFamily="34" charset="0"/>
              </a:rPr>
              <a:t>odule 3)</a:t>
            </a:r>
            <a:endParaRPr lang="en-GB" sz="1100" dirty="0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A21C4610-0130-07E8-4A3E-8AD109542768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3457575" y="-85127"/>
            <a:ext cx="5276850" cy="79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195" tIns="36195" rIns="36195" bIns="36195" anchor="ctr" anchorCtr="0" upright="1">
            <a:noAutofit/>
          </a:bodyPr>
          <a:lstStyle/>
          <a:p>
            <a:pPr algn="ctr"/>
            <a:r>
              <a:rPr lang="en-US" sz="1200" b="1" i="0" kern="1400" spc="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Prequalification Team </a:t>
            </a:r>
            <a:r>
              <a:rPr lang="en-US" sz="1300" b="1" i="1" kern="1400" spc="200" dirty="0">
                <a:solidFill>
                  <a:srgbClr val="FBFAF9"/>
                </a:solidFill>
                <a:effectLst/>
                <a:latin typeface="Georgia" panose="02040502050405020303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–</a:t>
            </a:r>
            <a:r>
              <a:rPr lang="en-US" sz="1200" b="1" i="0" kern="1400" spc="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Vector Control</a:t>
            </a:r>
            <a:endParaRPr lang="en-US" sz="1250" i="1" kern="1400" spc="200" dirty="0">
              <a:solidFill>
                <a:srgbClr val="000000"/>
              </a:solidFill>
              <a:effectLst/>
              <a:latin typeface="Georgia" panose="020405020504050203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2C602DC5-69AD-8053-AE77-52898A64A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709" y="47588"/>
            <a:ext cx="1528445" cy="532130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061AB0A5-C71F-489D-6FD9-6740D36E6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73" y="35702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2CED5B-59FE-13A2-AB0C-27CDB5BEA7BB}"/>
              </a:ext>
            </a:extLst>
          </p:cNvPr>
          <p:cNvSpPr txBox="1"/>
          <p:nvPr/>
        </p:nvSpPr>
        <p:spPr>
          <a:xfrm>
            <a:off x="558435" y="6512292"/>
            <a:ext cx="450200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PQT/VCP – Declaration of ITN construction and sampling (template)</a:t>
            </a:r>
            <a:endParaRPr lang="en-GB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BEC1FC-D81B-947C-55B9-CD5F02DC840C}"/>
              </a:ext>
            </a:extLst>
          </p:cNvPr>
          <p:cNvSpPr txBox="1"/>
          <p:nvPr/>
        </p:nvSpPr>
        <p:spPr>
          <a:xfrm>
            <a:off x="7049944" y="6512292"/>
            <a:ext cx="236840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Template version: November 2023</a:t>
            </a:r>
            <a:endParaRPr lang="en-GB" sz="9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9C618F-EAA2-4BEB-8E9D-C1D63E217889}"/>
              </a:ext>
            </a:extLst>
          </p:cNvPr>
          <p:cNvSpPr txBox="1"/>
          <p:nvPr/>
        </p:nvSpPr>
        <p:spPr>
          <a:xfrm>
            <a:off x="11385474" y="6512292"/>
            <a:ext cx="33492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dirty="0"/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BAE861-643A-CEB9-7EE2-2949FABAD20E}"/>
              </a:ext>
            </a:extLst>
          </p:cNvPr>
          <p:cNvSpPr txBox="1"/>
          <p:nvPr/>
        </p:nvSpPr>
        <p:spPr>
          <a:xfrm>
            <a:off x="544477" y="695772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3A78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Sampling plan for manufacturing release specifications</a:t>
            </a:r>
            <a:endParaRPr lang="en-US" sz="1800" b="1" dirty="0">
              <a:solidFill>
                <a:srgbClr val="03A78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C215138-5121-3086-D774-FAEEC4E0E4B4}"/>
              </a:ext>
            </a:extLst>
          </p:cNvPr>
          <p:cNvGrpSpPr/>
          <p:nvPr/>
        </p:nvGrpSpPr>
        <p:grpSpPr>
          <a:xfrm>
            <a:off x="652598" y="1214671"/>
            <a:ext cx="9005751" cy="4947557"/>
            <a:chOff x="512334" y="193972"/>
            <a:chExt cx="10087086" cy="6094706"/>
          </a:xfrm>
        </p:grpSpPr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BBCD3EF6-AE64-6C2F-B8AA-575C00941A5C}"/>
                </a:ext>
              </a:extLst>
            </p:cNvPr>
            <p:cNvSpPr/>
            <p:nvPr/>
          </p:nvSpPr>
          <p:spPr>
            <a:xfrm rot="10800000">
              <a:off x="8554251" y="4283853"/>
              <a:ext cx="1913940" cy="1234861"/>
            </a:xfrm>
            <a:prstGeom prst="parallelogram">
              <a:avLst>
                <a:gd name="adj" fmla="val 0"/>
              </a:avLst>
            </a:prstGeom>
            <a:solidFill>
              <a:schemeClr val="accent6">
                <a:lumMod val="50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6275803-9FC8-5135-6378-D8241D3C91E9}"/>
                </a:ext>
              </a:extLst>
            </p:cNvPr>
            <p:cNvSpPr/>
            <p:nvPr/>
          </p:nvSpPr>
          <p:spPr>
            <a:xfrm>
              <a:off x="512334" y="193972"/>
              <a:ext cx="10087086" cy="60947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5ED14B5-CEC2-B863-A52E-D8D18B6C037F}"/>
                </a:ext>
              </a:extLst>
            </p:cNvPr>
            <p:cNvSpPr txBox="1"/>
            <p:nvPr/>
          </p:nvSpPr>
          <p:spPr>
            <a:xfrm>
              <a:off x="576677" y="229382"/>
              <a:ext cx="5366033" cy="322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/>
                </a:rPr>
                <a:t>Declared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ITN sampling schemes for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manufacturing release specifications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6C8DC49-C07B-9CD7-E2F3-1C63E42F98CF}"/>
                </a:ext>
              </a:extLst>
            </p:cNvPr>
            <p:cNvGrpSpPr/>
            <p:nvPr/>
          </p:nvGrpSpPr>
          <p:grpSpPr>
            <a:xfrm>
              <a:off x="641490" y="1319716"/>
              <a:ext cx="2756148" cy="1901186"/>
              <a:chOff x="620568" y="1459894"/>
              <a:chExt cx="2223284" cy="1400707"/>
            </a:xfrm>
          </p:grpSpPr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73C703FC-9038-4D42-A5FF-FF1F8763DC50}"/>
                  </a:ext>
                </a:extLst>
              </p:cNvPr>
              <p:cNvSpPr/>
              <p:nvPr/>
            </p:nvSpPr>
            <p:spPr>
              <a:xfrm>
                <a:off x="622359" y="1459894"/>
                <a:ext cx="2221493" cy="1400707"/>
              </a:xfrm>
              <a:prstGeom prst="cub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E49946E-BCC6-32A3-52E2-7FD3A4C7C5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93363" y="2498652"/>
                <a:ext cx="1847207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C87CD6E-8DD2-97EA-6BA0-92B99904D4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0568" y="2498652"/>
                <a:ext cx="371304" cy="35326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877CA1B-E0DA-E292-AE7B-1BCFF29135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363" y="1459894"/>
                <a:ext cx="0" cy="103875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4FF1665-3DFA-DAAB-4FDB-BCCCC2FE06EC}"/>
                </a:ext>
              </a:extLst>
            </p:cNvPr>
            <p:cNvSpPr/>
            <p:nvPr/>
          </p:nvSpPr>
          <p:spPr>
            <a:xfrm>
              <a:off x="3733988" y="1781335"/>
              <a:ext cx="4411930" cy="139629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CD9A79A-E0B0-7547-F484-FEB0FDDED973}"/>
                </a:ext>
              </a:extLst>
            </p:cNvPr>
            <p:cNvCxnSpPr/>
            <p:nvPr/>
          </p:nvCxnSpPr>
          <p:spPr>
            <a:xfrm>
              <a:off x="5182595" y="1781335"/>
              <a:ext cx="0" cy="13962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5BF5C3-0134-FD36-80EB-5017FC5B41C9}"/>
                </a:ext>
              </a:extLst>
            </p:cNvPr>
            <p:cNvCxnSpPr/>
            <p:nvPr/>
          </p:nvCxnSpPr>
          <p:spPr>
            <a:xfrm>
              <a:off x="5941485" y="1800541"/>
              <a:ext cx="0" cy="13962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77E575D-02D5-1EA7-D639-101D549ACD4B}"/>
                </a:ext>
              </a:extLst>
            </p:cNvPr>
            <p:cNvCxnSpPr/>
            <p:nvPr/>
          </p:nvCxnSpPr>
          <p:spPr>
            <a:xfrm>
              <a:off x="7396651" y="1776541"/>
              <a:ext cx="0" cy="13962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595537-AA6E-691A-5E8E-BC3BD442E2B6}"/>
                </a:ext>
              </a:extLst>
            </p:cNvPr>
            <p:cNvSpPr txBox="1"/>
            <p:nvPr/>
          </p:nvSpPr>
          <p:spPr>
            <a:xfrm>
              <a:off x="5527296" y="3358226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Side panels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1F769B3-E590-84AA-168E-8B3D4227A36A}"/>
                </a:ext>
              </a:extLst>
            </p:cNvPr>
            <p:cNvSpPr txBox="1"/>
            <p:nvPr/>
          </p:nvSpPr>
          <p:spPr>
            <a:xfrm>
              <a:off x="9036694" y="3328390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Roof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0BAD810-6323-B0D2-8D65-FD53B2A976EA}"/>
                </a:ext>
              </a:extLst>
            </p:cNvPr>
            <p:cNvGrpSpPr/>
            <p:nvPr/>
          </p:nvGrpSpPr>
          <p:grpSpPr>
            <a:xfrm>
              <a:off x="586202" y="840279"/>
              <a:ext cx="322216" cy="306266"/>
              <a:chOff x="-562403" y="512441"/>
              <a:chExt cx="322216" cy="306266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0597BC2-F892-DEA8-27A5-140082B1E901}"/>
                  </a:ext>
                </a:extLst>
              </p:cNvPr>
              <p:cNvSpPr/>
              <p:nvPr/>
            </p:nvSpPr>
            <p:spPr>
              <a:xfrm>
                <a:off x="-562403" y="512441"/>
                <a:ext cx="322216" cy="306266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066F50B-15CA-E36A-FF07-A604D1C2CA5F}"/>
                  </a:ext>
                </a:extLst>
              </p:cNvPr>
              <p:cNvSpPr txBox="1"/>
              <p:nvPr/>
            </p:nvSpPr>
            <p:spPr>
              <a:xfrm>
                <a:off x="-562403" y="565362"/>
                <a:ext cx="3222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ADDD2F8-5B2E-D2B3-F6E0-C909F7EF6FEA}"/>
                </a:ext>
              </a:extLst>
            </p:cNvPr>
            <p:cNvSpPr txBox="1"/>
            <p:nvPr/>
          </p:nvSpPr>
          <p:spPr>
            <a:xfrm>
              <a:off x="560860" y="553759"/>
              <a:ext cx="7497497" cy="26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dirty="0">
                  <a:solidFill>
                    <a:prstClr val="black"/>
                  </a:solidFill>
                  <a:latin typeface="Calibri" panose="020F0502020204030204"/>
                </a:rPr>
                <a:t>Delete construction  that is not applicable or propose new construction if required. If necessary, create additional slides to capture all sampling schemes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008A2C-D703-2437-887A-7DF83F891A00}"/>
                </a:ext>
              </a:extLst>
            </p:cNvPr>
            <p:cNvSpPr txBox="1"/>
            <p:nvPr/>
          </p:nvSpPr>
          <p:spPr>
            <a:xfrm>
              <a:off x="934502" y="878846"/>
              <a:ext cx="2817832" cy="26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Rectangular ITN constructed from one fabric type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5E4A5D8-2D94-F045-7044-845CF4AD7D8E}"/>
                </a:ext>
              </a:extLst>
            </p:cNvPr>
            <p:cNvGrpSpPr/>
            <p:nvPr/>
          </p:nvGrpSpPr>
          <p:grpSpPr>
            <a:xfrm>
              <a:off x="641345" y="4170510"/>
              <a:ext cx="2756148" cy="1901186"/>
              <a:chOff x="620568" y="1459894"/>
              <a:chExt cx="2223284" cy="1400707"/>
            </a:xfrm>
          </p:grpSpPr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184FC375-DA5B-B12C-F70B-555B6801D1FF}"/>
                  </a:ext>
                </a:extLst>
              </p:cNvPr>
              <p:cNvSpPr/>
              <p:nvPr/>
            </p:nvSpPr>
            <p:spPr>
              <a:xfrm>
                <a:off x="622359" y="1459894"/>
                <a:ext cx="2221493" cy="1400707"/>
              </a:xfrm>
              <a:prstGeom prst="cub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7AA5097-77BD-6744-3C22-64D5EF810B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93363" y="2498652"/>
                <a:ext cx="1847207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09E6FCB-59A2-35C4-1CE7-EE9F894B61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0568" y="2498652"/>
                <a:ext cx="371304" cy="35326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93A0661-C48F-C286-EE15-2CB58D962C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363" y="1459894"/>
                <a:ext cx="0" cy="103875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1AB3673-4A5B-7000-E604-EAD43D37BC1F}"/>
                </a:ext>
              </a:extLst>
            </p:cNvPr>
            <p:cNvGrpSpPr/>
            <p:nvPr/>
          </p:nvGrpSpPr>
          <p:grpSpPr>
            <a:xfrm>
              <a:off x="3752336" y="4267937"/>
              <a:ext cx="4390635" cy="1272374"/>
              <a:chOff x="6830405" y="921486"/>
              <a:chExt cx="4348511" cy="1048223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45E2170-B2F0-EA52-284D-A177C1035E59}"/>
                  </a:ext>
                </a:extLst>
              </p:cNvPr>
              <p:cNvSpPr/>
              <p:nvPr/>
            </p:nvSpPr>
            <p:spPr>
              <a:xfrm>
                <a:off x="6830405" y="925034"/>
                <a:ext cx="4348511" cy="1026828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6255280-FD98-A4CE-13D2-A0615C1EB596}"/>
                  </a:ext>
                </a:extLst>
              </p:cNvPr>
              <p:cNvCxnSpPr/>
              <p:nvPr/>
            </p:nvCxnSpPr>
            <p:spPr>
              <a:xfrm>
                <a:off x="8266509" y="925034"/>
                <a:ext cx="0" cy="10305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DE0B51B-AA5C-2FCF-E6C5-26BE73278E4C}"/>
                  </a:ext>
                </a:extLst>
              </p:cNvPr>
              <p:cNvCxnSpPr/>
              <p:nvPr/>
            </p:nvCxnSpPr>
            <p:spPr>
              <a:xfrm>
                <a:off x="8982442" y="939208"/>
                <a:ext cx="0" cy="10305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36996D49-3566-0F03-4A1F-4A3B39C17F58}"/>
                  </a:ext>
                </a:extLst>
              </p:cNvPr>
              <p:cNvCxnSpPr/>
              <p:nvPr/>
            </p:nvCxnSpPr>
            <p:spPr>
              <a:xfrm>
                <a:off x="10421378" y="921486"/>
                <a:ext cx="0" cy="10305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C081EBE-0976-C049-3569-1C43F3FE795A}"/>
                </a:ext>
              </a:extLst>
            </p:cNvPr>
            <p:cNvSpPr txBox="1"/>
            <p:nvPr/>
          </p:nvSpPr>
          <p:spPr>
            <a:xfrm>
              <a:off x="5509466" y="5686774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Side panels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F9EDB6-C903-E14A-233E-A6DC8833288C}"/>
                </a:ext>
              </a:extLst>
            </p:cNvPr>
            <p:cNvSpPr txBox="1"/>
            <p:nvPr/>
          </p:nvSpPr>
          <p:spPr>
            <a:xfrm>
              <a:off x="9102953" y="5640149"/>
              <a:ext cx="7958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Roof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785A5A9-6853-994B-BEFC-3A22675BDF4E}"/>
                </a:ext>
              </a:extLst>
            </p:cNvPr>
            <p:cNvGrpSpPr/>
            <p:nvPr/>
          </p:nvGrpSpPr>
          <p:grpSpPr>
            <a:xfrm>
              <a:off x="576677" y="3667299"/>
              <a:ext cx="322216" cy="306266"/>
              <a:chOff x="-562403" y="512441"/>
              <a:chExt cx="322216" cy="306266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3878BD5-B759-22D9-13E8-36F30CA202FF}"/>
                  </a:ext>
                </a:extLst>
              </p:cNvPr>
              <p:cNvSpPr/>
              <p:nvPr/>
            </p:nvSpPr>
            <p:spPr>
              <a:xfrm>
                <a:off x="-562403" y="512441"/>
                <a:ext cx="322216" cy="306266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10DA8F2-E33F-0E44-A6AE-4EE6B5EC2436}"/>
                  </a:ext>
                </a:extLst>
              </p:cNvPr>
              <p:cNvSpPr txBox="1"/>
              <p:nvPr/>
            </p:nvSpPr>
            <p:spPr>
              <a:xfrm>
                <a:off x="-562403" y="565362"/>
                <a:ext cx="3222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F5DC7B-732F-903C-7521-FFB8820EBE75}"/>
                </a:ext>
              </a:extLst>
            </p:cNvPr>
            <p:cNvSpPr txBox="1"/>
            <p:nvPr/>
          </p:nvSpPr>
          <p:spPr>
            <a:xfrm>
              <a:off x="924977" y="3705866"/>
              <a:ext cx="2334739" cy="21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Mosaic ITN constructed from two fabric types </a:t>
              </a:r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30D00735-0111-1A97-3762-3C7DA3AA1131}"/>
                </a:ext>
              </a:extLst>
            </p:cNvPr>
            <p:cNvSpPr/>
            <p:nvPr/>
          </p:nvSpPr>
          <p:spPr>
            <a:xfrm rot="10800000">
              <a:off x="639127" y="4185754"/>
              <a:ext cx="2753937" cy="462061"/>
            </a:xfrm>
            <a:prstGeom prst="parallelogram">
              <a:avLst>
                <a:gd name="adj" fmla="val 101909"/>
              </a:avLst>
            </a:prstGeom>
            <a:solidFill>
              <a:schemeClr val="accent6">
                <a:lumMod val="50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Left Brace 31">
              <a:extLst>
                <a:ext uri="{FF2B5EF4-FFF2-40B4-BE49-F238E27FC236}">
                  <a16:creationId xmlns:a16="http://schemas.microsoft.com/office/drawing/2014/main" id="{89EBF7C1-8AD2-F051-4B56-75FFCBEF1322}"/>
                </a:ext>
              </a:extLst>
            </p:cNvPr>
            <p:cNvSpPr/>
            <p:nvPr/>
          </p:nvSpPr>
          <p:spPr>
            <a:xfrm rot="16200000">
              <a:off x="5892955" y="3400144"/>
              <a:ext cx="106340" cy="438758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40108D7-92DC-1F43-EC0E-94EF6E1F3526}"/>
                </a:ext>
              </a:extLst>
            </p:cNvPr>
            <p:cNvSpPr/>
            <p:nvPr/>
          </p:nvSpPr>
          <p:spPr>
            <a:xfrm>
              <a:off x="8475530" y="1819590"/>
              <a:ext cx="1917561" cy="140291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7F4C5083-984E-FE8B-E15A-B5DCE4260C26}"/>
                </a:ext>
              </a:extLst>
            </p:cNvPr>
            <p:cNvSpPr/>
            <p:nvPr/>
          </p:nvSpPr>
          <p:spPr>
            <a:xfrm rot="16200000">
              <a:off x="5874608" y="1094261"/>
              <a:ext cx="106340" cy="438758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97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C4F4F8C673C242A40081C9183480EA" ma:contentTypeVersion="14" ma:contentTypeDescription="Create a new document." ma:contentTypeScope="" ma:versionID="cb0e78a88502751a99a016116f051965">
  <xsd:schema xmlns:xsd="http://www.w3.org/2001/XMLSchema" xmlns:xs="http://www.w3.org/2001/XMLSchema" xmlns:p="http://schemas.microsoft.com/office/2006/metadata/properties" xmlns:ns2="4f8844e5-dbc7-4a99-914b-4c1e544e1600" xmlns:ns3="3039acbe-0701-4809-b89c-56ec6dbdc121" targetNamespace="http://schemas.microsoft.com/office/2006/metadata/properties" ma:root="true" ma:fieldsID="d672b7086e5e7c0d448cc88870d994d7" ns2:_="" ns3:_="">
    <xsd:import namespace="4f8844e5-dbc7-4a99-914b-4c1e544e1600"/>
    <xsd:import namespace="3039acbe-0701-4809-b89c-56ec6dbdc1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844e5-dbc7-4a99-914b-4c1e544e16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9acbe-0701-4809-b89c-56ec6dbdc12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EBBEFB-1949-479D-A27B-7C494982CDFD}"/>
</file>

<file path=customXml/itemProps2.xml><?xml version="1.0" encoding="utf-8"?>
<ds:datastoreItem xmlns:ds="http://schemas.openxmlformats.org/officeDocument/2006/customXml" ds:itemID="{BAC40148-102C-4471-8403-66DFDD399B8F}"/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339</Words>
  <Application>Microsoft Office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FOSTER, Geraldine</dc:creator>
  <cp:lastModifiedBy>FOSTER, Geraldine</cp:lastModifiedBy>
  <cp:revision>1</cp:revision>
  <dcterms:created xsi:type="dcterms:W3CDTF">2023-12-12T14:21:42Z</dcterms:created>
  <dcterms:modified xsi:type="dcterms:W3CDTF">2023-12-13T09:00:41Z</dcterms:modified>
</cp:coreProperties>
</file>