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8" r:id="rId5"/>
    <p:sldId id="282" r:id="rId6"/>
    <p:sldId id="279" r:id="rId7"/>
    <p:sldId id="28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3C5967-97C1-4542-B937-3ED70FD5C993}" v="9" dt="2025-01-29T10:11:03.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EZ NUENO, Violeta Isabel" userId="fb16da12-5c70-4349-8eb5-b9b3cdcd7483" providerId="ADAL" clId="{223C5967-97C1-4542-B937-3ED70FD5C993}"/>
    <pc:docChg chg="undo custSel addSld delSld modSld">
      <pc:chgData name="PEREZ NUENO, Violeta Isabel" userId="fb16da12-5c70-4349-8eb5-b9b3cdcd7483" providerId="ADAL" clId="{223C5967-97C1-4542-B937-3ED70FD5C993}" dt="2025-01-29T10:13:55.295" v="736" actId="313"/>
      <pc:docMkLst>
        <pc:docMk/>
      </pc:docMkLst>
      <pc:sldChg chg="modSp mod">
        <pc:chgData name="PEREZ NUENO, Violeta Isabel" userId="fb16da12-5c70-4349-8eb5-b9b3cdcd7483" providerId="ADAL" clId="{223C5967-97C1-4542-B937-3ED70FD5C993}" dt="2025-01-27T08:38:13.490" v="12" actId="20577"/>
        <pc:sldMkLst>
          <pc:docMk/>
          <pc:sldMk cId="4203875686" sldId="278"/>
        </pc:sldMkLst>
        <pc:spChg chg="mod">
          <ac:chgData name="PEREZ NUENO, Violeta Isabel" userId="fb16da12-5c70-4349-8eb5-b9b3cdcd7483" providerId="ADAL" clId="{223C5967-97C1-4542-B937-3ED70FD5C993}" dt="2025-01-27T08:38:13.490" v="12" actId="20577"/>
          <ac:spMkLst>
            <pc:docMk/>
            <pc:sldMk cId="4203875686" sldId="278"/>
            <ac:spMk id="22" creationId="{54BEC1FC-D81B-947C-55B9-CD5F02DC840C}"/>
          </ac:spMkLst>
        </pc:spChg>
      </pc:sldChg>
      <pc:sldChg chg="addSp delSp modSp mod">
        <pc:chgData name="PEREZ NUENO, Violeta Isabel" userId="fb16da12-5c70-4349-8eb5-b9b3cdcd7483" providerId="ADAL" clId="{223C5967-97C1-4542-B937-3ED70FD5C993}" dt="2025-01-27T08:38:23.669" v="16"/>
        <pc:sldMkLst>
          <pc:docMk/>
          <pc:sldMk cId="4208102330" sldId="279"/>
        </pc:sldMkLst>
        <pc:spChg chg="add mod">
          <ac:chgData name="PEREZ NUENO, Violeta Isabel" userId="fb16da12-5c70-4349-8eb5-b9b3cdcd7483" providerId="ADAL" clId="{223C5967-97C1-4542-B937-3ED70FD5C993}" dt="2025-01-27T08:38:23.669" v="16"/>
          <ac:spMkLst>
            <pc:docMk/>
            <pc:sldMk cId="4208102330" sldId="279"/>
            <ac:spMk id="2" creationId="{4C0256A4-1CF0-4FC6-942F-15FC79E2E5E6}"/>
          </ac:spMkLst>
        </pc:spChg>
        <pc:spChg chg="del">
          <ac:chgData name="PEREZ NUENO, Violeta Isabel" userId="fb16da12-5c70-4349-8eb5-b9b3cdcd7483" providerId="ADAL" clId="{223C5967-97C1-4542-B937-3ED70FD5C993}" dt="2025-01-27T08:38:23.176" v="15" actId="478"/>
          <ac:spMkLst>
            <pc:docMk/>
            <pc:sldMk cId="4208102330" sldId="279"/>
            <ac:spMk id="22" creationId="{54BEC1FC-D81B-947C-55B9-CD5F02DC840C}"/>
          </ac:spMkLst>
        </pc:spChg>
      </pc:sldChg>
      <pc:sldChg chg="addSp delSp modSp mod">
        <pc:chgData name="PEREZ NUENO, Violeta Isabel" userId="fb16da12-5c70-4349-8eb5-b9b3cdcd7483" providerId="ADAL" clId="{223C5967-97C1-4542-B937-3ED70FD5C993}" dt="2025-01-27T08:38:28.376" v="18"/>
        <pc:sldMkLst>
          <pc:docMk/>
          <pc:sldMk cId="977973493" sldId="280"/>
        </pc:sldMkLst>
        <pc:spChg chg="del">
          <ac:chgData name="PEREZ NUENO, Violeta Isabel" userId="fb16da12-5c70-4349-8eb5-b9b3cdcd7483" providerId="ADAL" clId="{223C5967-97C1-4542-B937-3ED70FD5C993}" dt="2025-01-27T08:38:28.080" v="17" actId="478"/>
          <ac:spMkLst>
            <pc:docMk/>
            <pc:sldMk cId="977973493" sldId="280"/>
            <ac:spMk id="22" creationId="{54BEC1FC-D81B-947C-55B9-CD5F02DC840C}"/>
          </ac:spMkLst>
        </pc:spChg>
        <pc:spChg chg="add mod">
          <ac:chgData name="PEREZ NUENO, Violeta Isabel" userId="fb16da12-5c70-4349-8eb5-b9b3cdcd7483" providerId="ADAL" clId="{223C5967-97C1-4542-B937-3ED70FD5C993}" dt="2025-01-27T08:38:28.376" v="18"/>
          <ac:spMkLst>
            <pc:docMk/>
            <pc:sldMk cId="977973493" sldId="280"/>
            <ac:spMk id="51" creationId="{F5C531E5-CC7B-077F-BDA8-9A72C96735CE}"/>
          </ac:spMkLst>
        </pc:spChg>
      </pc:sldChg>
      <pc:sldChg chg="new del">
        <pc:chgData name="PEREZ NUENO, Violeta Isabel" userId="fb16da12-5c70-4349-8eb5-b9b3cdcd7483" providerId="ADAL" clId="{223C5967-97C1-4542-B937-3ED70FD5C993}" dt="2025-01-27T08:37:59.151" v="2" actId="47"/>
        <pc:sldMkLst>
          <pc:docMk/>
          <pc:sldMk cId="1033386132" sldId="281"/>
        </pc:sldMkLst>
      </pc:sldChg>
      <pc:sldChg chg="addSp delSp modSp add mod">
        <pc:chgData name="PEREZ NUENO, Violeta Isabel" userId="fb16da12-5c70-4349-8eb5-b9b3cdcd7483" providerId="ADAL" clId="{223C5967-97C1-4542-B937-3ED70FD5C993}" dt="2025-01-29T10:13:55.295" v="736" actId="313"/>
        <pc:sldMkLst>
          <pc:docMk/>
          <pc:sldMk cId="137729851" sldId="282"/>
        </pc:sldMkLst>
        <pc:spChg chg="add mod">
          <ac:chgData name="PEREZ NUENO, Violeta Isabel" userId="fb16da12-5c70-4349-8eb5-b9b3cdcd7483" providerId="ADAL" clId="{223C5967-97C1-4542-B937-3ED70FD5C993}" dt="2025-01-27T08:38:19.769" v="14"/>
          <ac:spMkLst>
            <pc:docMk/>
            <pc:sldMk cId="137729851" sldId="282"/>
            <ac:spMk id="2" creationId="{DD24D732-C3FD-F1CA-F54C-D2E1672E740E}"/>
          </ac:spMkLst>
        </pc:spChg>
        <pc:spChg chg="mod">
          <ac:chgData name="PEREZ NUENO, Violeta Isabel" userId="fb16da12-5c70-4349-8eb5-b9b3cdcd7483" providerId="ADAL" clId="{223C5967-97C1-4542-B937-3ED70FD5C993}" dt="2025-01-27T08:44:26.066" v="238" actId="20577"/>
          <ac:spMkLst>
            <pc:docMk/>
            <pc:sldMk cId="137729851" sldId="282"/>
            <ac:spMk id="3" creationId="{A841AEBD-FB10-DC6C-B221-435A5836C75C}"/>
          </ac:spMkLst>
        </pc:spChg>
        <pc:spChg chg="add mod">
          <ac:chgData name="PEREZ NUENO, Violeta Isabel" userId="fb16da12-5c70-4349-8eb5-b9b3cdcd7483" providerId="ADAL" clId="{223C5967-97C1-4542-B937-3ED70FD5C993}" dt="2025-01-29T10:13:55.295" v="736" actId="313"/>
          <ac:spMkLst>
            <pc:docMk/>
            <pc:sldMk cId="137729851" sldId="282"/>
            <ac:spMk id="9" creationId="{F0770014-46F7-9A70-E99B-72D2F01D6FA9}"/>
          </ac:spMkLst>
        </pc:spChg>
        <pc:spChg chg="add mod">
          <ac:chgData name="PEREZ NUENO, Violeta Isabel" userId="fb16da12-5c70-4349-8eb5-b9b3cdcd7483" providerId="ADAL" clId="{223C5967-97C1-4542-B937-3ED70FD5C993}" dt="2025-01-29T10:10:53.334" v="336" actId="1035"/>
          <ac:spMkLst>
            <pc:docMk/>
            <pc:sldMk cId="137729851" sldId="282"/>
            <ac:spMk id="14" creationId="{4DF438A0-9DE9-6D7C-0D33-E1CC727BD46A}"/>
          </ac:spMkLst>
        </pc:spChg>
        <pc:spChg chg="add mod">
          <ac:chgData name="PEREZ NUENO, Violeta Isabel" userId="fb16da12-5c70-4349-8eb5-b9b3cdcd7483" providerId="ADAL" clId="{223C5967-97C1-4542-B937-3ED70FD5C993}" dt="2025-01-29T10:10:53.334" v="336" actId="1035"/>
          <ac:spMkLst>
            <pc:docMk/>
            <pc:sldMk cId="137729851" sldId="282"/>
            <ac:spMk id="15" creationId="{743F50E0-C1DF-8DC1-4F9F-3D87E88B9FBB}"/>
          </ac:spMkLst>
        </pc:spChg>
        <pc:spChg chg="add">
          <ac:chgData name="PEREZ NUENO, Violeta Isabel" userId="fb16da12-5c70-4349-8eb5-b9b3cdcd7483" providerId="ADAL" clId="{223C5967-97C1-4542-B937-3ED70FD5C993}" dt="2025-01-27T08:46:35.881" v="277"/>
          <ac:spMkLst>
            <pc:docMk/>
            <pc:sldMk cId="137729851" sldId="282"/>
            <ac:spMk id="17" creationId="{991E5EA1-82A5-DE2C-BD17-24A46F75CA55}"/>
          </ac:spMkLst>
        </pc:spChg>
        <pc:spChg chg="add">
          <ac:chgData name="PEREZ NUENO, Violeta Isabel" userId="fb16da12-5c70-4349-8eb5-b9b3cdcd7483" providerId="ADAL" clId="{223C5967-97C1-4542-B937-3ED70FD5C993}" dt="2025-01-27T08:46:35.881" v="277"/>
          <ac:spMkLst>
            <pc:docMk/>
            <pc:sldMk cId="137729851" sldId="282"/>
            <ac:spMk id="18" creationId="{82DB8162-B087-3EF3-EE49-49128360DC1C}"/>
          </ac:spMkLst>
        </pc:spChg>
        <pc:spChg chg="add">
          <ac:chgData name="PEREZ NUENO, Violeta Isabel" userId="fb16da12-5c70-4349-8eb5-b9b3cdcd7483" providerId="ADAL" clId="{223C5967-97C1-4542-B937-3ED70FD5C993}" dt="2025-01-27T08:46:35.881" v="277"/>
          <ac:spMkLst>
            <pc:docMk/>
            <pc:sldMk cId="137729851" sldId="282"/>
            <ac:spMk id="19" creationId="{954A4A64-2CFC-28AD-CA5F-22E443FC7F0D}"/>
          </ac:spMkLst>
        </pc:spChg>
        <pc:spChg chg="del">
          <ac:chgData name="PEREZ NUENO, Violeta Isabel" userId="fb16da12-5c70-4349-8eb5-b9b3cdcd7483" providerId="ADAL" clId="{223C5967-97C1-4542-B937-3ED70FD5C993}" dt="2025-01-27T08:38:19.190" v="13" actId="478"/>
          <ac:spMkLst>
            <pc:docMk/>
            <pc:sldMk cId="137729851" sldId="282"/>
            <ac:spMk id="22" creationId="{54BEC1FC-D81B-947C-55B9-CD5F02DC840C}"/>
          </ac:spMkLst>
        </pc:spChg>
        <pc:spChg chg="add mod">
          <ac:chgData name="PEREZ NUENO, Violeta Isabel" userId="fb16da12-5c70-4349-8eb5-b9b3cdcd7483" providerId="ADAL" clId="{223C5967-97C1-4542-B937-3ED70FD5C993}" dt="2025-01-29T10:10:53.334" v="336" actId="1035"/>
          <ac:spMkLst>
            <pc:docMk/>
            <pc:sldMk cId="137729851" sldId="282"/>
            <ac:spMk id="23" creationId="{2BC90C9F-54F9-018D-6AEB-FCB20D905D6A}"/>
          </ac:spMkLst>
        </pc:spChg>
        <pc:grpChg chg="del">
          <ac:chgData name="PEREZ NUENO, Violeta Isabel" userId="fb16da12-5c70-4349-8eb5-b9b3cdcd7483" providerId="ADAL" clId="{223C5967-97C1-4542-B937-3ED70FD5C993}" dt="2025-01-27T08:38:05.179" v="3" actId="478"/>
          <ac:grpSpMkLst>
            <pc:docMk/>
            <pc:sldMk cId="137729851" sldId="282"/>
            <ac:grpSpMk id="50" creationId="{79B109B9-1E4F-4F3B-9873-6ED3EC43FC52}"/>
          </ac:grpSpMkLst>
        </pc:grpChg>
        <pc:picChg chg="add mod">
          <ac:chgData name="PEREZ NUENO, Violeta Isabel" userId="fb16da12-5c70-4349-8eb5-b9b3cdcd7483" providerId="ADAL" clId="{223C5967-97C1-4542-B937-3ED70FD5C993}" dt="2025-01-29T10:10:53.334" v="336" actId="1035"/>
          <ac:picMkLst>
            <pc:docMk/>
            <pc:sldMk cId="137729851" sldId="282"/>
            <ac:picMk id="5" creationId="{61DC6569-A32B-6FA5-5A85-37792190A9D0}"/>
          </ac:picMkLst>
        </pc:picChg>
        <pc:cxnChg chg="add mod">
          <ac:chgData name="PEREZ NUENO, Violeta Isabel" userId="fb16da12-5c70-4349-8eb5-b9b3cdcd7483" providerId="ADAL" clId="{223C5967-97C1-4542-B937-3ED70FD5C993}" dt="2025-01-29T10:10:53.334" v="336" actId="1035"/>
          <ac:cxnSpMkLst>
            <pc:docMk/>
            <pc:sldMk cId="137729851" sldId="282"/>
            <ac:cxnSpMk id="10" creationId="{0F420310-1C39-9766-365A-B9B3864408A8}"/>
          </ac:cxnSpMkLst>
        </pc:cxnChg>
        <pc:cxnChg chg="add mod">
          <ac:chgData name="PEREZ NUENO, Violeta Isabel" userId="fb16da12-5c70-4349-8eb5-b9b3cdcd7483" providerId="ADAL" clId="{223C5967-97C1-4542-B937-3ED70FD5C993}" dt="2025-01-29T10:10:53.334" v="336" actId="1035"/>
          <ac:cxnSpMkLst>
            <pc:docMk/>
            <pc:sldMk cId="137729851" sldId="282"/>
            <ac:cxnSpMk id="13" creationId="{F9788488-CA39-4AEE-F1ED-A4A4FABB6DD0}"/>
          </ac:cxnSpMkLst>
        </pc:cxnChg>
      </pc:sldChg>
    </pc:docChg>
  </pc:docChgLst>
  <pc:docChgLst>
    <pc:chgData name="SCHULER, Dominic" userId="b27e69cd-3427-43f3-a254-becc81483cb4" providerId="ADAL" clId="{408046F5-FE14-48BE-B532-B80504135F6F}"/>
    <pc:docChg chg="custSel modSld">
      <pc:chgData name="SCHULER, Dominic" userId="b27e69cd-3427-43f3-a254-becc81483cb4" providerId="ADAL" clId="{408046F5-FE14-48BE-B532-B80504135F6F}" dt="2025-01-29T11:02:05.722" v="94" actId="6549"/>
      <pc:docMkLst>
        <pc:docMk/>
      </pc:docMkLst>
      <pc:sldChg chg="modSp mod">
        <pc:chgData name="SCHULER, Dominic" userId="b27e69cd-3427-43f3-a254-becc81483cb4" providerId="ADAL" clId="{408046F5-FE14-48BE-B532-B80504135F6F}" dt="2025-01-29T11:02:05.722" v="94" actId="6549"/>
        <pc:sldMkLst>
          <pc:docMk/>
          <pc:sldMk cId="137729851" sldId="282"/>
        </pc:sldMkLst>
        <pc:spChg chg="mod">
          <ac:chgData name="SCHULER, Dominic" userId="b27e69cd-3427-43f3-a254-becc81483cb4" providerId="ADAL" clId="{408046F5-FE14-48BE-B532-B80504135F6F}" dt="2025-01-29T11:02:05.722" v="94" actId="6549"/>
          <ac:spMkLst>
            <pc:docMk/>
            <pc:sldMk cId="137729851" sldId="282"/>
            <ac:spMk id="9" creationId="{F0770014-46F7-9A70-E99B-72D2F01D6FA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DE46-B17D-C51D-AC85-C28CAD3E7A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C9B9C4-86FC-810A-6EA4-55F83FBE37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2B8139-FC16-415E-A974-FF2F933BF105}"/>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734467DF-0B10-81CA-E5D1-AB2E9AEC29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B909FC-98BC-7DEA-CB16-74AE8ADEE390}"/>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2543907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85164-A01C-5C16-E099-D8F213A735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7D4067-F9FB-40CC-85F2-5499985A86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29B85D-1B18-EB57-B09B-E72A56A8976A}"/>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F633377E-E986-CAF7-EB4E-E07E701A05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82BB63-7922-0E41-BA79-77C9B51AA303}"/>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372934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A847C-01F5-43A4-4C94-6FAFCF8232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6966C3-D057-CC2D-8F29-E6C435136C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FEC408-084D-6981-350D-5041117631E2}"/>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DA9E5858-C770-22FA-A61E-E339BF7D4E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9E684F-4E70-D7EA-E4A8-9603288886FC}"/>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236682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0284F-D0CF-70F7-021A-E736871550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7C09BB-F9C5-201A-F811-DED8F805E2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A16E05-01AB-FAE9-D67C-F8019652AEA4}"/>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540C85B9-2E08-8B43-D85A-2752662EE3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8E0835-A774-0A35-9367-927EC7333CBC}"/>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1165509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C702B-B313-52B6-ADE3-CB2F83814D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EC13F-3F2A-9004-BF09-FDAF7F593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879F62-27D8-0174-C013-08298250B53C}"/>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48F6AEF4-9F17-2EE9-9192-387BCAAEC6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1D5600-6A2F-6C72-3354-69721BA2F07B}"/>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4089251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8A31A-6DC5-45D0-85E8-D18CBC7AB5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316E15-35EB-E715-79B4-C99FAACE2C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D62A0E-A5DA-546F-26FC-BC0EEB5A69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0944C94-F828-DDDB-EE43-2A85FCB59098}"/>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6" name="Footer Placeholder 5">
            <a:extLst>
              <a:ext uri="{FF2B5EF4-FFF2-40B4-BE49-F238E27FC236}">
                <a16:creationId xmlns:a16="http://schemas.microsoft.com/office/drawing/2014/main" id="{3F227D2F-3181-F100-1AF6-AB1C55CFD6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8A8126-C660-2D3A-2D5B-B0259C1C0E08}"/>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155801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581F8-8FE0-BDB3-B8B9-ECBB069188F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4121C7-7868-6006-3B04-8FA2E182FA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B03574-01CF-9FD5-E068-3080ED3580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51EAFD-B8B1-2A56-7D10-9269E5EBE1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DBB7C7-EBB7-22AA-13E1-DDE0CF94DB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E4FDCA-5D8B-5C5D-5618-BCDF140EA343}"/>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8" name="Footer Placeholder 7">
            <a:extLst>
              <a:ext uri="{FF2B5EF4-FFF2-40B4-BE49-F238E27FC236}">
                <a16:creationId xmlns:a16="http://schemas.microsoft.com/office/drawing/2014/main" id="{ADC15111-B72B-EB93-0FB2-3BBCD6C6D8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D05AC2-55C7-FAB0-C41D-0916A9110916}"/>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3106131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9C298-DF93-2818-CEBE-A12C575FDF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0EF1E70-B688-F4E3-1149-2D9DD6D8F011}"/>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4" name="Footer Placeholder 3">
            <a:extLst>
              <a:ext uri="{FF2B5EF4-FFF2-40B4-BE49-F238E27FC236}">
                <a16:creationId xmlns:a16="http://schemas.microsoft.com/office/drawing/2014/main" id="{A234C250-EABB-9764-1F37-997B6FC2E5A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1AD2CC2-0E49-EC89-C5C0-CC12934ADF16}"/>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231729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DCE78F-15E3-1A8D-BCC7-FF7A22FFE5D2}"/>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3" name="Footer Placeholder 2">
            <a:extLst>
              <a:ext uri="{FF2B5EF4-FFF2-40B4-BE49-F238E27FC236}">
                <a16:creationId xmlns:a16="http://schemas.microsoft.com/office/drawing/2014/main" id="{919EBFDC-DD0F-EFDB-4B75-FB4DE12F34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E098BC4-A381-F18D-799A-25E8C6952C9B}"/>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319949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89DE4-F8AE-C9E3-C0DF-93027C3A3B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7102D91-AC79-8ACC-AA04-99335FE27F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5E3186-A71B-F744-D485-6B1DA285D3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43711B-BE0D-D482-9435-E83B604A40B7}"/>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6" name="Footer Placeholder 5">
            <a:extLst>
              <a:ext uri="{FF2B5EF4-FFF2-40B4-BE49-F238E27FC236}">
                <a16:creationId xmlns:a16="http://schemas.microsoft.com/office/drawing/2014/main" id="{7A7321C7-8332-0988-B48E-51D64D461E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595039-1C96-2733-463A-CEE7EC609944}"/>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2073585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A435D-886E-9405-1C81-75ACA7C73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7F32DB5-8F1A-F111-FEBA-740F39E14F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6D03E6-E19B-6D4A-B6DB-27432BC8EE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24259-4F7A-B176-3F34-E5866E649A7D}"/>
              </a:ext>
            </a:extLst>
          </p:cNvPr>
          <p:cNvSpPr>
            <a:spLocks noGrp="1"/>
          </p:cNvSpPr>
          <p:nvPr>
            <p:ph type="dt" sz="half" idx="10"/>
          </p:nvPr>
        </p:nvSpPr>
        <p:spPr/>
        <p:txBody>
          <a:bodyPr/>
          <a:lstStyle/>
          <a:p>
            <a:fld id="{986CC8B9-CB6C-4271-90FF-593AB10C8F57}" type="datetimeFigureOut">
              <a:rPr lang="en-GB" smtClean="0"/>
              <a:t>29/01/2025</a:t>
            </a:fld>
            <a:endParaRPr lang="en-GB"/>
          </a:p>
        </p:txBody>
      </p:sp>
      <p:sp>
        <p:nvSpPr>
          <p:cNvPr id="6" name="Footer Placeholder 5">
            <a:extLst>
              <a:ext uri="{FF2B5EF4-FFF2-40B4-BE49-F238E27FC236}">
                <a16:creationId xmlns:a16="http://schemas.microsoft.com/office/drawing/2014/main" id="{7B32DD58-05D3-465A-2ACE-27CC4F9F6F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CC6E62-CF0D-82DB-B8E3-7CCC809E6D7B}"/>
              </a:ext>
            </a:extLst>
          </p:cNvPr>
          <p:cNvSpPr>
            <a:spLocks noGrp="1"/>
          </p:cNvSpPr>
          <p:nvPr>
            <p:ph type="sldNum" sz="quarter" idx="12"/>
          </p:nvPr>
        </p:nvSpPr>
        <p:spPr/>
        <p:txBody>
          <a:bodyPr/>
          <a:lstStyle/>
          <a:p>
            <a:fld id="{368839AE-601C-4183-9EB7-5C1A91847DC1}" type="slidenum">
              <a:rPr lang="en-GB" smtClean="0"/>
              <a:t>‹#›</a:t>
            </a:fld>
            <a:endParaRPr lang="en-GB"/>
          </a:p>
        </p:txBody>
      </p:sp>
    </p:spTree>
    <p:extLst>
      <p:ext uri="{BB962C8B-B14F-4D97-AF65-F5344CB8AC3E}">
        <p14:creationId xmlns:p14="http://schemas.microsoft.com/office/powerpoint/2010/main" val="269294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B7E9D8-5C8B-6258-EFF6-5601CB710F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2D9A4A-11F7-5718-D115-C170A754FF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28A706-A5EC-1A39-19E7-F6525BC4E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CC8B9-CB6C-4271-90FF-593AB10C8F57}" type="datetimeFigureOut">
              <a:rPr lang="en-GB" smtClean="0"/>
              <a:t>29/01/2025</a:t>
            </a:fld>
            <a:endParaRPr lang="en-GB"/>
          </a:p>
        </p:txBody>
      </p:sp>
      <p:sp>
        <p:nvSpPr>
          <p:cNvPr id="5" name="Footer Placeholder 4">
            <a:extLst>
              <a:ext uri="{FF2B5EF4-FFF2-40B4-BE49-F238E27FC236}">
                <a16:creationId xmlns:a16="http://schemas.microsoft.com/office/drawing/2014/main" id="{8A3F667B-D22D-655F-F1E1-DEEC01B07A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C895944-B177-B820-2CA2-E42460424A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839AE-601C-4183-9EB7-5C1A91847DC1}" type="slidenum">
              <a:rPr lang="en-GB" smtClean="0"/>
              <a:t>‹#›</a:t>
            </a:fld>
            <a:endParaRPr lang="en-GB"/>
          </a:p>
        </p:txBody>
      </p:sp>
    </p:spTree>
    <p:extLst>
      <p:ext uri="{BB962C8B-B14F-4D97-AF65-F5344CB8AC3E}">
        <p14:creationId xmlns:p14="http://schemas.microsoft.com/office/powerpoint/2010/main" val="1772114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C662A7-F75A-8B2A-9FC2-0DA2AB644A54}"/>
              </a:ext>
            </a:extLst>
          </p:cNvPr>
          <p:cNvSpPr/>
          <p:nvPr/>
        </p:nvSpPr>
        <p:spPr>
          <a:xfrm>
            <a:off x="0" y="1"/>
            <a:ext cx="12192000" cy="686044"/>
          </a:xfrm>
          <a:prstGeom prst="rect">
            <a:avLst/>
          </a:prstGeom>
          <a:solidFill>
            <a:srgbClr val="03A783"/>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TextBox 5">
            <a:extLst>
              <a:ext uri="{FF2B5EF4-FFF2-40B4-BE49-F238E27FC236}">
                <a16:creationId xmlns:a16="http://schemas.microsoft.com/office/drawing/2014/main" id="{04700B89-A60B-650D-B6BB-38024F82D005}"/>
              </a:ext>
            </a:extLst>
          </p:cNvPr>
          <p:cNvSpPr txBox="1"/>
          <p:nvPr/>
        </p:nvSpPr>
        <p:spPr>
          <a:xfrm>
            <a:off x="535768" y="210027"/>
            <a:ext cx="6096000" cy="261610"/>
          </a:xfrm>
          <a:prstGeom prst="rect">
            <a:avLst/>
          </a:prstGeom>
          <a:noFill/>
        </p:spPr>
        <p:txBody>
          <a:bodyPr wrap="square">
            <a:spAutoFit/>
          </a:bodyPr>
          <a:lstStyle/>
          <a:p>
            <a:r>
              <a:rPr lang="en-US" sz="1100" b="1" dirty="0">
                <a:solidFill>
                  <a:srgbClr val="FBFAF9"/>
                </a:solidFill>
                <a:ea typeface="SimSun" panose="02010600030101010101" pitchFamily="2" charset="-122"/>
                <a:cs typeface="Calibri" panose="020F0502020204030204" pitchFamily="34" charset="0"/>
              </a:rPr>
              <a:t>Template (M</a:t>
            </a:r>
            <a:r>
              <a:rPr lang="en-US" sz="1100" b="1" dirty="0">
                <a:solidFill>
                  <a:srgbClr val="FBFAF9"/>
                </a:solidFill>
                <a:effectLst/>
                <a:ea typeface="SimSun" panose="02010600030101010101" pitchFamily="2" charset="-122"/>
                <a:cs typeface="Calibri" panose="020F0502020204030204" pitchFamily="34" charset="0"/>
              </a:rPr>
              <a:t>odule 3)</a:t>
            </a:r>
            <a:endParaRPr lang="en-GB" sz="1100" dirty="0"/>
          </a:p>
        </p:txBody>
      </p:sp>
      <p:sp>
        <p:nvSpPr>
          <p:cNvPr id="7" name="Text Box 36">
            <a:extLst>
              <a:ext uri="{FF2B5EF4-FFF2-40B4-BE49-F238E27FC236}">
                <a16:creationId xmlns:a16="http://schemas.microsoft.com/office/drawing/2014/main" id="{A21C4610-0130-07E8-4A3E-8AD109542768}"/>
              </a:ext>
            </a:extLst>
          </p:cNvPr>
          <p:cNvSpPr txBox="1">
            <a:spLocks noChangeArrowheads="1" noChangeShapeType="1"/>
          </p:cNvSpPr>
          <p:nvPr/>
        </p:nvSpPr>
        <p:spPr bwMode="auto">
          <a:xfrm>
            <a:off x="3457575" y="-85127"/>
            <a:ext cx="5276850" cy="79756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36195" tIns="36195" rIns="36195" bIns="36195" anchor="ctr" anchorCtr="0" upright="1">
            <a:noAutofit/>
          </a:bodyPr>
          <a:lstStyle/>
          <a:p>
            <a:pPr algn="ct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Prequalification Team </a:t>
            </a:r>
            <a:r>
              <a:rPr lang="en-US" sz="1300" b="1" i="1" kern="1400" spc="200" dirty="0">
                <a:solidFill>
                  <a:srgbClr val="FBFAF9"/>
                </a:solidFill>
                <a:effectLst/>
                <a:latin typeface="Georgia" panose="02040502050405020303" pitchFamily="18" charset="0"/>
                <a:ea typeface="SimSun" panose="02010600030101010101" pitchFamily="2" charset="-122"/>
                <a:cs typeface="Calibri" panose="020F0502020204030204" pitchFamily="34" charset="0"/>
              </a:rPr>
              <a:t>–</a:t>
            </a: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 Vector Control</a:t>
            </a:r>
            <a:endParaRPr lang="en-US" sz="1250" i="1" kern="1400" spc="200" dirty="0">
              <a:solidFill>
                <a:srgbClr val="000000"/>
              </a:solidFill>
              <a:effectLst/>
              <a:latin typeface="Georgia" panose="02040502050405020303" pitchFamily="18" charset="0"/>
              <a:ea typeface="SimSun" panose="02010600030101010101" pitchFamily="2" charset="-122"/>
              <a:cs typeface="Times New Roman" panose="02020603050405020304" pitchFamily="18" charset="0"/>
            </a:endParaRPr>
          </a:p>
        </p:txBody>
      </p:sp>
      <p:pic>
        <p:nvPicPr>
          <p:cNvPr id="8" name="Picture 7" descr="A black and white logo&#10;&#10;Description automatically generated">
            <a:extLst>
              <a:ext uri="{FF2B5EF4-FFF2-40B4-BE49-F238E27FC236}">
                <a16:creationId xmlns:a16="http://schemas.microsoft.com/office/drawing/2014/main" id="{2C602DC5-69AD-8053-AE77-52898A64A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709" y="47588"/>
            <a:ext cx="1528445" cy="532130"/>
          </a:xfrm>
          <a:prstGeom prst="rect">
            <a:avLst/>
          </a:prstGeom>
        </p:spPr>
      </p:pic>
      <p:sp>
        <p:nvSpPr>
          <p:cNvPr id="10" name="TextBox 9">
            <a:extLst>
              <a:ext uri="{FF2B5EF4-FFF2-40B4-BE49-F238E27FC236}">
                <a16:creationId xmlns:a16="http://schemas.microsoft.com/office/drawing/2014/main" id="{AC3CE346-A77F-2040-BDC0-3B81ECE6E839}"/>
              </a:ext>
            </a:extLst>
          </p:cNvPr>
          <p:cNvSpPr txBox="1"/>
          <p:nvPr/>
        </p:nvSpPr>
        <p:spPr>
          <a:xfrm>
            <a:off x="527059" y="913603"/>
            <a:ext cx="9412472" cy="935834"/>
          </a:xfrm>
          <a:prstGeom prst="rect">
            <a:avLst/>
          </a:prstGeom>
          <a:noFill/>
        </p:spPr>
        <p:txBody>
          <a:bodyPr wrap="square">
            <a:spAutoFit/>
          </a:bodyPr>
          <a:lstStyle/>
          <a:p>
            <a:r>
              <a:rPr lang="en-US" sz="1800" dirty="0">
                <a:solidFill>
                  <a:srgbClr val="03A783"/>
                </a:solidFill>
                <a:effectLst/>
                <a:latin typeface="Calibri" panose="020F0502020204030204" pitchFamily="34" charset="0"/>
                <a:ea typeface="Times New Roman" panose="02020603050405020304" pitchFamily="18" charset="0"/>
                <a:cs typeface="Calibri" panose="020F0502020204030204" pitchFamily="34" charset="0"/>
              </a:rPr>
              <a:t>WHO Prequalification of Vector Control Products </a:t>
            </a:r>
          </a:p>
          <a:p>
            <a:pPr>
              <a:lnSpc>
                <a:spcPct val="107000"/>
              </a:lnSpc>
              <a:spcAft>
                <a:spcPts val="1200"/>
              </a:spcAft>
            </a:pPr>
            <a:r>
              <a:rPr lang="en-US" sz="3600" dirty="0">
                <a:solidFill>
                  <a:srgbClr val="03A783"/>
                </a:solidFill>
                <a:effectLst/>
                <a:latin typeface="Calibri" panose="020F0502020204030204" pitchFamily="34" charset="0"/>
                <a:ea typeface="Times New Roman" panose="02020603050405020304" pitchFamily="18" charset="0"/>
                <a:cs typeface="Calibri" panose="020F0502020204030204" pitchFamily="34" charset="0"/>
              </a:rPr>
              <a:t>Declaration of ITN construction and sampling</a:t>
            </a:r>
          </a:p>
        </p:txBody>
      </p:sp>
      <p:graphicFrame>
        <p:nvGraphicFramePr>
          <p:cNvPr id="15" name="Table 14">
            <a:extLst>
              <a:ext uri="{FF2B5EF4-FFF2-40B4-BE49-F238E27FC236}">
                <a16:creationId xmlns:a16="http://schemas.microsoft.com/office/drawing/2014/main" id="{89507E45-0EF2-C9D3-1EC3-598F0272C811}"/>
              </a:ext>
            </a:extLst>
          </p:cNvPr>
          <p:cNvGraphicFramePr>
            <a:graphicFrameLocks noGrp="1"/>
          </p:cNvGraphicFramePr>
          <p:nvPr/>
        </p:nvGraphicFramePr>
        <p:xfrm>
          <a:off x="631307" y="2050607"/>
          <a:ext cx="8295169" cy="949960"/>
        </p:xfrm>
        <a:graphic>
          <a:graphicData uri="http://schemas.openxmlformats.org/drawingml/2006/table">
            <a:tbl>
              <a:tblPr firstRow="1" firstCol="1" lastRow="1" lastCol="1" bandRow="1" bandCol="1"/>
              <a:tblGrid>
                <a:gridCol w="2247991">
                  <a:extLst>
                    <a:ext uri="{9D8B030D-6E8A-4147-A177-3AD203B41FA5}">
                      <a16:colId xmlns:a16="http://schemas.microsoft.com/office/drawing/2014/main" val="2400450441"/>
                    </a:ext>
                  </a:extLst>
                </a:gridCol>
                <a:gridCol w="6047178">
                  <a:extLst>
                    <a:ext uri="{9D8B030D-6E8A-4147-A177-3AD203B41FA5}">
                      <a16:colId xmlns:a16="http://schemas.microsoft.com/office/drawing/2014/main" val="1177965212"/>
                    </a:ext>
                  </a:extLst>
                </a:gridCol>
              </a:tblGrid>
              <a:tr h="237490">
                <a:tc>
                  <a:txBody>
                    <a:bodyPr/>
                    <a:lstStyle/>
                    <a:p>
                      <a:r>
                        <a:rPr lang="en-US" sz="1100" b="1">
                          <a:solidFill>
                            <a:srgbClr val="FFFFFF"/>
                          </a:solidFill>
                          <a:effectLst/>
                          <a:latin typeface="Calibri" panose="020F0502020204030204" pitchFamily="34" charset="0"/>
                          <a:ea typeface="Calibri" panose="020F0502020204030204" pitchFamily="34" charset="0"/>
                          <a:cs typeface="Calibri (Body)"/>
                        </a:rPr>
                        <a:t>Company</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03A783"/>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3A783"/>
                    </a:solidFill>
                  </a:tcPr>
                </a:tc>
                <a:tc>
                  <a:txBody>
                    <a:bodyPr/>
                    <a:lstStyle/>
                    <a:p>
                      <a:pPr>
                        <a:spcBef>
                          <a:spcPts val="300"/>
                        </a:spcBef>
                        <a:spcAft>
                          <a:spcPts val="300"/>
                        </a:spcAft>
                      </a:pPr>
                      <a:r>
                        <a:rPr lang="en-US" sz="1100" dirty="0">
                          <a:effectLst/>
                          <a:latin typeface="Calibri" panose="020F0502020204030204" pitchFamily="34" charset="0"/>
                          <a:ea typeface="Calibri" panose="020F0502020204030204" pitchFamily="34" charset="0"/>
                          <a:cs typeface="Calibri (Body)"/>
                        </a:rPr>
                        <a:t>[Company name]</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03A783"/>
                      </a:solidFill>
                      <a:prstDash val="solid"/>
                      <a:round/>
                      <a:headEnd type="none" w="med" len="med"/>
                      <a:tailEnd type="none" w="med" len="med"/>
                    </a:lnT>
                    <a:lnB w="12700" cap="flat" cmpd="sng" algn="ctr">
                      <a:solidFill>
                        <a:srgbClr val="03A783"/>
                      </a:solidFill>
                      <a:prstDash val="solid"/>
                      <a:round/>
                      <a:headEnd type="none" w="med" len="med"/>
                      <a:tailEnd type="none" w="med" len="med"/>
                    </a:lnB>
                  </a:tcPr>
                </a:tc>
                <a:extLst>
                  <a:ext uri="{0D108BD9-81ED-4DB2-BD59-A6C34878D82A}">
                    <a16:rowId xmlns:a16="http://schemas.microsoft.com/office/drawing/2014/main" val="2622195830"/>
                  </a:ext>
                </a:extLst>
              </a:tr>
              <a:tr h="237490">
                <a:tc>
                  <a:txBody>
                    <a:bodyPr/>
                    <a:lstStyle/>
                    <a:p>
                      <a:r>
                        <a:rPr lang="en-US" sz="1100" b="1" dirty="0">
                          <a:solidFill>
                            <a:srgbClr val="FFFFFF"/>
                          </a:solidFill>
                          <a:effectLst/>
                          <a:latin typeface="Calibri" panose="020F0502020204030204" pitchFamily="34" charset="0"/>
                          <a:ea typeface="Calibri" panose="020F0502020204030204" pitchFamily="34" charset="0"/>
                          <a:cs typeface="Calibri (Body)"/>
                        </a:rPr>
                        <a:t>Product name</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3A783"/>
                    </a:solidFill>
                  </a:tcPr>
                </a:tc>
                <a:tc>
                  <a:txBody>
                    <a:bodyPr/>
                    <a:lstStyle/>
                    <a:p>
                      <a:pPr>
                        <a:spcBef>
                          <a:spcPts val="300"/>
                        </a:spcBef>
                        <a:spcAft>
                          <a:spcPts val="300"/>
                        </a:spcAft>
                      </a:pPr>
                      <a:r>
                        <a:rPr lang="en-US" sz="1100" dirty="0">
                          <a:effectLst/>
                          <a:latin typeface="Calibri" panose="020F0502020204030204" pitchFamily="34" charset="0"/>
                          <a:ea typeface="Calibri" panose="020F0502020204030204" pitchFamily="34" charset="0"/>
                          <a:cs typeface="Calibri (Body)"/>
                        </a:rPr>
                        <a:t>[Product name]</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03A783"/>
                      </a:solidFill>
                      <a:prstDash val="solid"/>
                      <a:round/>
                      <a:headEnd type="none" w="med" len="med"/>
                      <a:tailEnd type="none" w="med" len="med"/>
                    </a:lnT>
                    <a:lnB w="12700" cap="flat" cmpd="sng" algn="ctr">
                      <a:solidFill>
                        <a:srgbClr val="03A783"/>
                      </a:solidFill>
                      <a:prstDash val="solid"/>
                      <a:round/>
                      <a:headEnd type="none" w="med" len="med"/>
                      <a:tailEnd type="none" w="med" len="med"/>
                    </a:lnB>
                  </a:tcPr>
                </a:tc>
                <a:extLst>
                  <a:ext uri="{0D108BD9-81ED-4DB2-BD59-A6C34878D82A}">
                    <a16:rowId xmlns:a16="http://schemas.microsoft.com/office/drawing/2014/main" val="3709303065"/>
                  </a:ext>
                </a:extLst>
              </a:tr>
              <a:tr h="237490">
                <a:tc>
                  <a:txBody>
                    <a:bodyPr/>
                    <a:lstStyle/>
                    <a:p>
                      <a:r>
                        <a:rPr lang="en-US" sz="1100" b="1">
                          <a:solidFill>
                            <a:srgbClr val="FFFFFF"/>
                          </a:solidFill>
                          <a:effectLst/>
                          <a:latin typeface="Calibri" panose="020F0502020204030204" pitchFamily="34" charset="0"/>
                          <a:ea typeface="Calibri" panose="020F0502020204030204" pitchFamily="34" charset="0"/>
                          <a:cs typeface="Calibri (Body)"/>
                        </a:rPr>
                        <a:t>PQ ref #</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3A783"/>
                    </a:solidFill>
                  </a:tcPr>
                </a:tc>
                <a:tc>
                  <a:txBody>
                    <a:bodyPr/>
                    <a:lstStyle/>
                    <a:p>
                      <a:pPr>
                        <a:spcBef>
                          <a:spcPts val="300"/>
                        </a:spcBef>
                        <a:spcAft>
                          <a:spcPts val="300"/>
                        </a:spcAft>
                      </a:pPr>
                      <a:r>
                        <a:rPr lang="en-US" sz="1100">
                          <a:effectLst/>
                          <a:latin typeface="Calibri" panose="020F0502020204030204" pitchFamily="34" charset="0"/>
                          <a:ea typeface="Calibri" panose="020F0502020204030204" pitchFamily="34" charset="0"/>
                          <a:cs typeface="Calibri (Body)"/>
                        </a:rPr>
                        <a:t>[PQ Product Ref Number] (if not yet assigned, leave blank)</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03A783"/>
                      </a:solidFill>
                      <a:prstDash val="solid"/>
                      <a:round/>
                      <a:headEnd type="none" w="med" len="med"/>
                      <a:tailEnd type="none" w="med" len="med"/>
                    </a:lnT>
                    <a:lnB w="12700" cap="flat" cmpd="sng" algn="ctr">
                      <a:solidFill>
                        <a:srgbClr val="03A783"/>
                      </a:solidFill>
                      <a:prstDash val="solid"/>
                      <a:round/>
                      <a:headEnd type="none" w="med" len="med"/>
                      <a:tailEnd type="none" w="med" len="med"/>
                    </a:lnB>
                  </a:tcPr>
                </a:tc>
                <a:extLst>
                  <a:ext uri="{0D108BD9-81ED-4DB2-BD59-A6C34878D82A}">
                    <a16:rowId xmlns:a16="http://schemas.microsoft.com/office/drawing/2014/main" val="4088067633"/>
                  </a:ext>
                </a:extLst>
              </a:tr>
              <a:tr h="237490">
                <a:tc>
                  <a:txBody>
                    <a:bodyPr/>
                    <a:lstStyle/>
                    <a:p>
                      <a:r>
                        <a:rPr lang="en-US" sz="1100" b="1" dirty="0">
                          <a:solidFill>
                            <a:srgbClr val="FFFFFF"/>
                          </a:solidFill>
                          <a:effectLst/>
                          <a:latin typeface="Calibri" panose="020F0502020204030204" pitchFamily="34" charset="0"/>
                          <a:ea typeface="Calibri" panose="020F0502020204030204" pitchFamily="34" charset="0"/>
                          <a:cs typeface="Calibri (Body)"/>
                        </a:rPr>
                        <a:t>Product type</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3A783"/>
                      </a:solidFill>
                      <a:prstDash val="solid"/>
                      <a:round/>
                      <a:headEnd type="none" w="med" len="med"/>
                      <a:tailEnd type="none" w="med" len="med"/>
                    </a:lnB>
                    <a:solidFill>
                      <a:srgbClr val="03A783"/>
                    </a:solidFill>
                  </a:tcPr>
                </a:tc>
                <a:tc>
                  <a:txBody>
                    <a:bodyPr/>
                    <a:lstStyle/>
                    <a:p>
                      <a:pPr>
                        <a:spcBef>
                          <a:spcPts val="300"/>
                        </a:spcBef>
                        <a:spcAft>
                          <a:spcPts val="300"/>
                        </a:spcAft>
                      </a:pPr>
                      <a:r>
                        <a:rPr lang="en-US" sz="1100" dirty="0">
                          <a:effectLst/>
                          <a:latin typeface="Calibri" panose="020F0502020204030204" pitchFamily="34" charset="0"/>
                          <a:ea typeface="Calibri" panose="020F0502020204030204" pitchFamily="34" charset="0"/>
                          <a:cs typeface="Calibri (Body)"/>
                        </a:rPr>
                        <a:t>[Product Type]</a:t>
                      </a:r>
                    </a:p>
                  </a:txBody>
                  <a:tcPr marL="68580" marR="68580" marT="8890" marB="8890" anchor="ctr">
                    <a:lnL w="12700" cap="flat" cmpd="sng" algn="ctr">
                      <a:solidFill>
                        <a:srgbClr val="03A783"/>
                      </a:solidFill>
                      <a:prstDash val="solid"/>
                      <a:round/>
                      <a:headEnd type="none" w="med" len="med"/>
                      <a:tailEnd type="none" w="med" len="med"/>
                    </a:lnL>
                    <a:lnR w="12700" cap="flat" cmpd="sng" algn="ctr">
                      <a:solidFill>
                        <a:srgbClr val="03A783"/>
                      </a:solidFill>
                      <a:prstDash val="solid"/>
                      <a:round/>
                      <a:headEnd type="none" w="med" len="med"/>
                      <a:tailEnd type="none" w="med" len="med"/>
                    </a:lnR>
                    <a:lnT w="12700" cap="flat" cmpd="sng" algn="ctr">
                      <a:solidFill>
                        <a:srgbClr val="03A783"/>
                      </a:solidFill>
                      <a:prstDash val="solid"/>
                      <a:round/>
                      <a:headEnd type="none" w="med" len="med"/>
                      <a:tailEnd type="none" w="med" len="med"/>
                    </a:lnT>
                    <a:lnB w="12700" cap="flat" cmpd="sng" algn="ctr">
                      <a:solidFill>
                        <a:srgbClr val="03A783"/>
                      </a:solidFill>
                      <a:prstDash val="solid"/>
                      <a:round/>
                      <a:headEnd type="none" w="med" len="med"/>
                      <a:tailEnd type="none" w="med" len="med"/>
                    </a:lnB>
                  </a:tcPr>
                </a:tc>
                <a:extLst>
                  <a:ext uri="{0D108BD9-81ED-4DB2-BD59-A6C34878D82A}">
                    <a16:rowId xmlns:a16="http://schemas.microsoft.com/office/drawing/2014/main" val="1653833822"/>
                  </a:ext>
                </a:extLst>
              </a:tr>
            </a:tbl>
          </a:graphicData>
        </a:graphic>
      </p:graphicFrame>
      <p:sp>
        <p:nvSpPr>
          <p:cNvPr id="16" name="Rectangle 4">
            <a:extLst>
              <a:ext uri="{FF2B5EF4-FFF2-40B4-BE49-F238E27FC236}">
                <a16:creationId xmlns:a16="http://schemas.microsoft.com/office/drawing/2014/main" id="{061AB0A5-C71F-489D-6FD9-6740D36E6C53}"/>
              </a:ext>
            </a:extLst>
          </p:cNvPr>
          <p:cNvSpPr>
            <a:spLocks noChangeArrowheads="1"/>
          </p:cNvSpPr>
          <p:nvPr/>
        </p:nvSpPr>
        <p:spPr bwMode="auto">
          <a:xfrm>
            <a:off x="1189073" y="35702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632CED5B-59FE-13A2-AB0C-27CDB5BEA7BB}"/>
              </a:ext>
            </a:extLst>
          </p:cNvPr>
          <p:cNvSpPr txBox="1"/>
          <p:nvPr/>
        </p:nvSpPr>
        <p:spPr>
          <a:xfrm>
            <a:off x="558435" y="6512292"/>
            <a:ext cx="4502003"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WHO PQT/VCP – Declaration of ITN construction and sampling (template)</a:t>
            </a:r>
            <a:endParaRPr lang="en-GB" sz="900" dirty="0"/>
          </a:p>
        </p:txBody>
      </p:sp>
      <p:sp>
        <p:nvSpPr>
          <p:cNvPr id="22" name="TextBox 21">
            <a:extLst>
              <a:ext uri="{FF2B5EF4-FFF2-40B4-BE49-F238E27FC236}">
                <a16:creationId xmlns:a16="http://schemas.microsoft.com/office/drawing/2014/main" id="{54BEC1FC-D81B-947C-55B9-CD5F02DC840C}"/>
              </a:ext>
            </a:extLst>
          </p:cNvPr>
          <p:cNvSpPr txBox="1"/>
          <p:nvPr/>
        </p:nvSpPr>
        <p:spPr>
          <a:xfrm>
            <a:off x="7049944" y="6512292"/>
            <a:ext cx="2368401"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Template version: January 2025</a:t>
            </a:r>
            <a:endParaRPr lang="en-GB" sz="900" dirty="0"/>
          </a:p>
        </p:txBody>
      </p:sp>
      <p:sp>
        <p:nvSpPr>
          <p:cNvPr id="24" name="TextBox 23">
            <a:extLst>
              <a:ext uri="{FF2B5EF4-FFF2-40B4-BE49-F238E27FC236}">
                <a16:creationId xmlns:a16="http://schemas.microsoft.com/office/drawing/2014/main" id="{AE9C618F-EAA2-4BEB-8E9D-C1D63E217889}"/>
              </a:ext>
            </a:extLst>
          </p:cNvPr>
          <p:cNvSpPr txBox="1"/>
          <p:nvPr/>
        </p:nvSpPr>
        <p:spPr>
          <a:xfrm>
            <a:off x="11385474" y="6512292"/>
            <a:ext cx="334926" cy="230832"/>
          </a:xfrm>
          <a:prstGeom prst="rect">
            <a:avLst/>
          </a:prstGeom>
          <a:noFill/>
        </p:spPr>
        <p:txBody>
          <a:bodyPr wrap="square">
            <a:spAutoFit/>
          </a:bodyPr>
          <a:lstStyle/>
          <a:p>
            <a:r>
              <a:rPr lang="en-GB" sz="900" dirty="0"/>
              <a:t>1</a:t>
            </a:r>
          </a:p>
        </p:txBody>
      </p:sp>
      <p:sp>
        <p:nvSpPr>
          <p:cNvPr id="26" name="TextBox 25">
            <a:extLst>
              <a:ext uri="{FF2B5EF4-FFF2-40B4-BE49-F238E27FC236}">
                <a16:creationId xmlns:a16="http://schemas.microsoft.com/office/drawing/2014/main" id="{85C33F15-0A3E-AE2E-DFCD-17B19A7F1D96}"/>
              </a:ext>
            </a:extLst>
          </p:cNvPr>
          <p:cNvSpPr txBox="1"/>
          <p:nvPr/>
        </p:nvSpPr>
        <p:spPr>
          <a:xfrm>
            <a:off x="547207" y="3282890"/>
            <a:ext cx="10515599" cy="1884875"/>
          </a:xfrm>
          <a:prstGeom prst="rect">
            <a:avLst/>
          </a:prstGeom>
          <a:noFill/>
        </p:spPr>
        <p:txBody>
          <a:bodyPr wrap="square">
            <a:spAutoFit/>
          </a:bodyPr>
          <a:lstStyle/>
          <a:p>
            <a:pPr>
              <a:lnSpc>
                <a:spcPct val="107000"/>
              </a:lnSpc>
              <a:spcBef>
                <a:spcPts val="1200"/>
              </a:spcBef>
              <a:spcAft>
                <a:spcPts val="1200"/>
              </a:spcAft>
            </a:pPr>
            <a:r>
              <a:rPr lang="en-US" sz="12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Instructions:</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1200"/>
              </a:spcAft>
            </a:pP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Instructions and guidance for completing the Declaration of ITN construction and sampling (</a:t>
            </a:r>
            <a:r>
              <a:rPr lang="en-US" sz="1200" dirty="0">
                <a:solidFill>
                  <a:srgbClr val="FF0000"/>
                </a:solidFill>
                <a:latin typeface="Calibri" panose="020F0502020204030204" pitchFamily="34" charset="0"/>
                <a:ea typeface="Calibri" panose="020F0502020204030204" pitchFamily="34" charset="0"/>
                <a:cs typeface="Arial" panose="020B0604020202020204" pitchFamily="34" charset="0"/>
              </a:rPr>
              <a:t>DIC</a:t>
            </a: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are included in this template in red text. All red text should be deleted from the DIC prior to submission.</a:t>
            </a:r>
          </a:p>
          <a:p>
            <a:pPr>
              <a:lnSpc>
                <a:spcPct val="107000"/>
              </a:lnSpc>
              <a:spcAft>
                <a:spcPts val="1200"/>
              </a:spcAft>
            </a:pP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Text in [square brackets] should be replaced by appropriate descriptive language.</a:t>
            </a:r>
          </a:p>
          <a:p>
            <a:pPr>
              <a:lnSpc>
                <a:spcPct val="107000"/>
              </a:lnSpc>
              <a:spcAft>
                <a:spcPts val="1200"/>
              </a:spcAft>
            </a:pP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Refer to the implementation guidance for </a:t>
            </a:r>
            <a:r>
              <a:rPr lang="en-US" sz="1200" dirty="0">
                <a:solidFill>
                  <a:srgbClr val="FF0000"/>
                </a:solidFill>
                <a:latin typeface="Calibri" panose="020F0502020204030204" pitchFamily="34" charset="0"/>
                <a:ea typeface="Calibri" panose="020F0502020204030204" pitchFamily="34" charset="0"/>
                <a:cs typeface="Arial" panose="020B0604020202020204" pitchFamily="34" charset="0"/>
              </a:rPr>
              <a:t>Declaration of ITN construction and sampling</a:t>
            </a: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for further guidance for ITNs.</a:t>
            </a:r>
          </a:p>
          <a:p>
            <a:pPr>
              <a:lnSpc>
                <a:spcPct val="107000"/>
              </a:lnSpc>
              <a:spcAft>
                <a:spcPts val="1200"/>
              </a:spcAft>
            </a:pPr>
            <a:r>
              <a:rPr lang="en-US" sz="1200" dirty="0">
                <a:solidFill>
                  <a:srgbClr val="FF0000"/>
                </a:solidFill>
                <a:latin typeface="Calibri" panose="020F0502020204030204" pitchFamily="34" charset="0"/>
                <a:ea typeface="Calibri" panose="020F0502020204030204" pitchFamily="34" charset="0"/>
                <a:cs typeface="Arial" panose="020B0604020202020204" pitchFamily="34" charset="0"/>
              </a:rPr>
              <a:t>Additional figures may be provided if necessary.</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03875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C662A7-F75A-8B2A-9FC2-0DA2AB644A54}"/>
              </a:ext>
            </a:extLst>
          </p:cNvPr>
          <p:cNvSpPr/>
          <p:nvPr/>
        </p:nvSpPr>
        <p:spPr>
          <a:xfrm>
            <a:off x="0" y="1"/>
            <a:ext cx="12192000" cy="686044"/>
          </a:xfrm>
          <a:prstGeom prst="rect">
            <a:avLst/>
          </a:prstGeom>
          <a:solidFill>
            <a:srgbClr val="03A783"/>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TextBox 5">
            <a:extLst>
              <a:ext uri="{FF2B5EF4-FFF2-40B4-BE49-F238E27FC236}">
                <a16:creationId xmlns:a16="http://schemas.microsoft.com/office/drawing/2014/main" id="{04700B89-A60B-650D-B6BB-38024F82D005}"/>
              </a:ext>
            </a:extLst>
          </p:cNvPr>
          <p:cNvSpPr txBox="1"/>
          <p:nvPr/>
        </p:nvSpPr>
        <p:spPr>
          <a:xfrm>
            <a:off x="535768" y="210027"/>
            <a:ext cx="6096000" cy="261610"/>
          </a:xfrm>
          <a:prstGeom prst="rect">
            <a:avLst/>
          </a:prstGeom>
          <a:noFill/>
        </p:spPr>
        <p:txBody>
          <a:bodyPr wrap="square">
            <a:spAutoFit/>
          </a:bodyPr>
          <a:lstStyle/>
          <a:p>
            <a:r>
              <a:rPr lang="en-US" sz="1100" b="1" dirty="0">
                <a:solidFill>
                  <a:srgbClr val="FBFAF9"/>
                </a:solidFill>
                <a:ea typeface="SimSun" panose="02010600030101010101" pitchFamily="2" charset="-122"/>
                <a:cs typeface="Calibri" panose="020F0502020204030204" pitchFamily="34" charset="0"/>
              </a:rPr>
              <a:t>Template (M</a:t>
            </a:r>
            <a:r>
              <a:rPr lang="en-US" sz="1100" b="1" dirty="0">
                <a:solidFill>
                  <a:srgbClr val="FBFAF9"/>
                </a:solidFill>
                <a:effectLst/>
                <a:ea typeface="SimSun" panose="02010600030101010101" pitchFamily="2" charset="-122"/>
                <a:cs typeface="Calibri" panose="020F0502020204030204" pitchFamily="34" charset="0"/>
              </a:rPr>
              <a:t>odule 3)</a:t>
            </a:r>
            <a:endParaRPr lang="en-GB" sz="1100" dirty="0"/>
          </a:p>
        </p:txBody>
      </p:sp>
      <p:sp>
        <p:nvSpPr>
          <p:cNvPr id="7" name="Text Box 36">
            <a:extLst>
              <a:ext uri="{FF2B5EF4-FFF2-40B4-BE49-F238E27FC236}">
                <a16:creationId xmlns:a16="http://schemas.microsoft.com/office/drawing/2014/main" id="{A21C4610-0130-07E8-4A3E-8AD109542768}"/>
              </a:ext>
            </a:extLst>
          </p:cNvPr>
          <p:cNvSpPr txBox="1">
            <a:spLocks noChangeArrowheads="1" noChangeShapeType="1"/>
          </p:cNvSpPr>
          <p:nvPr/>
        </p:nvSpPr>
        <p:spPr bwMode="auto">
          <a:xfrm>
            <a:off x="3457575" y="-85127"/>
            <a:ext cx="5276850" cy="79756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36195" tIns="36195" rIns="36195" bIns="36195" anchor="ctr" anchorCtr="0" upright="1">
            <a:noAutofit/>
          </a:bodyPr>
          <a:lstStyle/>
          <a:p>
            <a:pPr algn="ct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Prequalification Team </a:t>
            </a:r>
            <a:r>
              <a:rPr lang="en-US" sz="1300" b="1" i="1" kern="1400" spc="200" dirty="0">
                <a:solidFill>
                  <a:srgbClr val="FBFAF9"/>
                </a:solidFill>
                <a:effectLst/>
                <a:latin typeface="Georgia" panose="02040502050405020303" pitchFamily="18" charset="0"/>
                <a:ea typeface="SimSun" panose="02010600030101010101" pitchFamily="2" charset="-122"/>
                <a:cs typeface="Calibri" panose="020F0502020204030204" pitchFamily="34" charset="0"/>
              </a:rPr>
              <a:t>–</a:t>
            </a: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 Vector Control</a:t>
            </a:r>
            <a:endParaRPr lang="en-US" sz="1250" i="1" kern="1400" spc="200" dirty="0">
              <a:solidFill>
                <a:srgbClr val="000000"/>
              </a:solidFill>
              <a:effectLst/>
              <a:latin typeface="Georgia" panose="02040502050405020303" pitchFamily="18" charset="0"/>
              <a:ea typeface="SimSun" panose="02010600030101010101" pitchFamily="2" charset="-122"/>
              <a:cs typeface="Times New Roman" panose="02020603050405020304" pitchFamily="18" charset="0"/>
            </a:endParaRPr>
          </a:p>
        </p:txBody>
      </p:sp>
      <p:pic>
        <p:nvPicPr>
          <p:cNvPr id="8" name="Picture 7" descr="A black and white logo&#10;&#10;Description automatically generated">
            <a:extLst>
              <a:ext uri="{FF2B5EF4-FFF2-40B4-BE49-F238E27FC236}">
                <a16:creationId xmlns:a16="http://schemas.microsoft.com/office/drawing/2014/main" id="{2C602DC5-69AD-8053-AE77-52898A64A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709" y="47588"/>
            <a:ext cx="1528445" cy="532130"/>
          </a:xfrm>
          <a:prstGeom prst="rect">
            <a:avLst/>
          </a:prstGeom>
        </p:spPr>
      </p:pic>
      <p:sp>
        <p:nvSpPr>
          <p:cNvPr id="16" name="Rectangle 4">
            <a:extLst>
              <a:ext uri="{FF2B5EF4-FFF2-40B4-BE49-F238E27FC236}">
                <a16:creationId xmlns:a16="http://schemas.microsoft.com/office/drawing/2014/main" id="{061AB0A5-C71F-489D-6FD9-6740D36E6C53}"/>
              </a:ext>
            </a:extLst>
          </p:cNvPr>
          <p:cNvSpPr>
            <a:spLocks noChangeArrowheads="1"/>
          </p:cNvSpPr>
          <p:nvPr/>
        </p:nvSpPr>
        <p:spPr bwMode="auto">
          <a:xfrm>
            <a:off x="1189073" y="35702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632CED5B-59FE-13A2-AB0C-27CDB5BEA7BB}"/>
              </a:ext>
            </a:extLst>
          </p:cNvPr>
          <p:cNvSpPr txBox="1"/>
          <p:nvPr/>
        </p:nvSpPr>
        <p:spPr>
          <a:xfrm>
            <a:off x="558435" y="6512292"/>
            <a:ext cx="4502003"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WHO PQT/VCP – Declaration of ITN construction and sampling (template)</a:t>
            </a:r>
            <a:endParaRPr lang="en-GB" sz="900" dirty="0"/>
          </a:p>
        </p:txBody>
      </p:sp>
      <p:sp>
        <p:nvSpPr>
          <p:cNvPr id="24" name="TextBox 23">
            <a:extLst>
              <a:ext uri="{FF2B5EF4-FFF2-40B4-BE49-F238E27FC236}">
                <a16:creationId xmlns:a16="http://schemas.microsoft.com/office/drawing/2014/main" id="{AE9C618F-EAA2-4BEB-8E9D-C1D63E217889}"/>
              </a:ext>
            </a:extLst>
          </p:cNvPr>
          <p:cNvSpPr txBox="1"/>
          <p:nvPr/>
        </p:nvSpPr>
        <p:spPr>
          <a:xfrm>
            <a:off x="11385474" y="6512292"/>
            <a:ext cx="334926" cy="230832"/>
          </a:xfrm>
          <a:prstGeom prst="rect">
            <a:avLst/>
          </a:prstGeom>
          <a:noFill/>
        </p:spPr>
        <p:txBody>
          <a:bodyPr wrap="square">
            <a:spAutoFit/>
          </a:bodyPr>
          <a:lstStyle/>
          <a:p>
            <a:r>
              <a:rPr lang="en-GB" sz="900" dirty="0"/>
              <a:t>2</a:t>
            </a:r>
          </a:p>
        </p:txBody>
      </p:sp>
      <p:sp>
        <p:nvSpPr>
          <p:cNvPr id="3" name="TextBox 2">
            <a:extLst>
              <a:ext uri="{FF2B5EF4-FFF2-40B4-BE49-F238E27FC236}">
                <a16:creationId xmlns:a16="http://schemas.microsoft.com/office/drawing/2014/main" id="{A841AEBD-FB10-DC6C-B221-435A5836C75C}"/>
              </a:ext>
            </a:extLst>
          </p:cNvPr>
          <p:cNvSpPr txBox="1"/>
          <p:nvPr/>
        </p:nvSpPr>
        <p:spPr>
          <a:xfrm>
            <a:off x="535767" y="687061"/>
            <a:ext cx="9601941" cy="375552"/>
          </a:xfrm>
          <a:prstGeom prst="rect">
            <a:avLst/>
          </a:prstGeom>
          <a:noFill/>
        </p:spPr>
        <p:txBody>
          <a:bodyPr wrap="square">
            <a:spAutoFit/>
          </a:bodyPr>
          <a:lstStyle/>
          <a:p>
            <a:pPr>
              <a:lnSpc>
                <a:spcPct val="107000"/>
              </a:lnSpc>
            </a:pPr>
            <a:r>
              <a:rPr lang="en-US" b="1" dirty="0">
                <a:solidFill>
                  <a:srgbClr val="03A783"/>
                </a:solidFill>
                <a:latin typeface="Calibri" panose="020F0502020204030204" pitchFamily="34" charset="0"/>
                <a:ea typeface="Calibri" panose="020F0502020204030204" pitchFamily="34" charset="0"/>
                <a:cs typeface="Calibri" panose="020F0502020204030204" pitchFamily="34" charset="0"/>
              </a:rPr>
              <a:t>Description of the wale-wise and course-wise orientations in the finished constructed product</a:t>
            </a:r>
            <a:endParaRPr lang="en-US" sz="1800" b="1" dirty="0">
              <a:solidFill>
                <a:srgbClr val="03A783"/>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DD24D732-C3FD-F1CA-F54C-D2E1672E740E}"/>
              </a:ext>
            </a:extLst>
          </p:cNvPr>
          <p:cNvSpPr txBox="1"/>
          <p:nvPr/>
        </p:nvSpPr>
        <p:spPr>
          <a:xfrm>
            <a:off x="7049944" y="6512292"/>
            <a:ext cx="2368401"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Template version: January 2025</a:t>
            </a:r>
            <a:endParaRPr lang="en-GB" sz="900" dirty="0"/>
          </a:p>
        </p:txBody>
      </p:sp>
      <p:pic>
        <p:nvPicPr>
          <p:cNvPr id="5" name="Picture 4" descr="Close-up of a net with a red text&#10;&#10;Description automatically generated">
            <a:extLst>
              <a:ext uri="{FF2B5EF4-FFF2-40B4-BE49-F238E27FC236}">
                <a16:creationId xmlns:a16="http://schemas.microsoft.com/office/drawing/2014/main" id="{61DC6569-A32B-6FA5-5A85-37792190A9D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r="21307" b="3106"/>
          <a:stretch/>
        </p:blipFill>
        <p:spPr bwMode="auto">
          <a:xfrm>
            <a:off x="2809436" y="1254525"/>
            <a:ext cx="1903730" cy="2419350"/>
          </a:xfrm>
          <a:prstGeom prst="rect">
            <a:avLst/>
          </a:prstGeom>
          <a:ln>
            <a:noFill/>
          </a:ln>
          <a:extLst>
            <a:ext uri="{53640926-AAD7-44D8-BBD7-CCE9431645EC}">
              <a14:shadowObscured xmlns:a14="http://schemas.microsoft.com/office/drawing/2010/main"/>
            </a:ext>
          </a:extLst>
        </p:spPr>
      </p:pic>
      <p:cxnSp>
        <p:nvCxnSpPr>
          <p:cNvPr id="10" name="Straight Arrow Connector 9">
            <a:extLst>
              <a:ext uri="{FF2B5EF4-FFF2-40B4-BE49-F238E27FC236}">
                <a16:creationId xmlns:a16="http://schemas.microsoft.com/office/drawing/2014/main" id="{0F420310-1C39-9766-365A-B9B3864408A8}"/>
              </a:ext>
            </a:extLst>
          </p:cNvPr>
          <p:cNvCxnSpPr>
            <a:cxnSpLocks/>
          </p:cNvCxnSpPr>
          <p:nvPr/>
        </p:nvCxnSpPr>
        <p:spPr>
          <a:xfrm flipV="1">
            <a:off x="2664000" y="1254525"/>
            <a:ext cx="0" cy="2419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9788488-CA39-4AEE-F1ED-A4A4FABB6DD0}"/>
              </a:ext>
            </a:extLst>
          </p:cNvPr>
          <p:cNvCxnSpPr/>
          <p:nvPr/>
        </p:nvCxnSpPr>
        <p:spPr>
          <a:xfrm>
            <a:off x="2664000" y="3830400"/>
            <a:ext cx="20491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DF438A0-9DE9-6D7C-0D33-E1CC727BD46A}"/>
              </a:ext>
            </a:extLst>
          </p:cNvPr>
          <p:cNvSpPr/>
          <p:nvPr/>
        </p:nvSpPr>
        <p:spPr>
          <a:xfrm rot="16200000">
            <a:off x="1481037" y="2384859"/>
            <a:ext cx="1742399"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Wale Direction</a:t>
            </a:r>
          </a:p>
        </p:txBody>
      </p:sp>
      <p:sp>
        <p:nvSpPr>
          <p:cNvPr id="15" name="Rectangle 14">
            <a:extLst>
              <a:ext uri="{FF2B5EF4-FFF2-40B4-BE49-F238E27FC236}">
                <a16:creationId xmlns:a16="http://schemas.microsoft.com/office/drawing/2014/main" id="{743F50E0-C1DF-8DC1-4F9F-3D87E88B9FBB}"/>
              </a:ext>
            </a:extLst>
          </p:cNvPr>
          <p:cNvSpPr/>
          <p:nvPr/>
        </p:nvSpPr>
        <p:spPr>
          <a:xfrm>
            <a:off x="2644200" y="3673875"/>
            <a:ext cx="2298094"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Course Direction</a:t>
            </a:r>
          </a:p>
        </p:txBody>
      </p:sp>
      <p:sp>
        <p:nvSpPr>
          <p:cNvPr id="23" name="TextBox 22">
            <a:extLst>
              <a:ext uri="{FF2B5EF4-FFF2-40B4-BE49-F238E27FC236}">
                <a16:creationId xmlns:a16="http://schemas.microsoft.com/office/drawing/2014/main" id="{2BC90C9F-54F9-018D-6AEB-FCB20D905D6A}"/>
              </a:ext>
            </a:extLst>
          </p:cNvPr>
          <p:cNvSpPr txBox="1"/>
          <p:nvPr/>
        </p:nvSpPr>
        <p:spPr>
          <a:xfrm>
            <a:off x="2309036" y="4390209"/>
            <a:ext cx="6990659" cy="261610"/>
          </a:xfrm>
          <a:prstGeom prst="rect">
            <a:avLst/>
          </a:prstGeom>
          <a:noFill/>
        </p:spPr>
        <p:txBody>
          <a:bodyPr wrap="square">
            <a:spAutoFit/>
          </a:bodyPr>
          <a:lstStyle/>
          <a:p>
            <a:r>
              <a:rPr lang="en-US" sz="1100" dirty="0"/>
              <a:t>Figure 1. Directional properties of warp knit </a:t>
            </a:r>
            <a:r>
              <a:rPr lang="en-US" sz="1100" dirty="0">
                <a:effectLst/>
                <a:latin typeface="Calibri" panose="020F0502020204030204" pitchFamily="34" charset="0"/>
                <a:ea typeface="Calibri" panose="020F0502020204030204" pitchFamily="34" charset="0"/>
                <a:cs typeface="Arial" panose="020B0604020202020204" pitchFamily="34" charset="0"/>
              </a:rPr>
              <a:t>[product name]</a:t>
            </a:r>
            <a:r>
              <a:rPr lang="en-US" sz="1100" dirty="0"/>
              <a:t> structure.</a:t>
            </a:r>
          </a:p>
        </p:txBody>
      </p:sp>
      <p:sp>
        <p:nvSpPr>
          <p:cNvPr id="9" name="TextBox 8">
            <a:extLst>
              <a:ext uri="{FF2B5EF4-FFF2-40B4-BE49-F238E27FC236}">
                <a16:creationId xmlns:a16="http://schemas.microsoft.com/office/drawing/2014/main" id="{F0770014-46F7-9A70-E99B-72D2F01D6FA9}"/>
              </a:ext>
            </a:extLst>
          </p:cNvPr>
          <p:cNvSpPr txBox="1"/>
          <p:nvPr/>
        </p:nvSpPr>
        <p:spPr>
          <a:xfrm>
            <a:off x="717532" y="4807048"/>
            <a:ext cx="10515599" cy="830356"/>
          </a:xfrm>
          <a:prstGeom prst="rect">
            <a:avLst/>
          </a:prstGeom>
          <a:noFill/>
        </p:spPr>
        <p:txBody>
          <a:bodyPr wrap="square">
            <a:spAutoFit/>
          </a:bodyPr>
          <a:lstStyle/>
          <a:p>
            <a:pPr>
              <a:lnSpc>
                <a:spcPct val="107000"/>
              </a:lnSpc>
              <a:spcAft>
                <a:spcPts val="1200"/>
              </a:spcAft>
            </a:pPr>
            <a:r>
              <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For each fabric used in the constructed product, an image must be provided indicating the wale-wise and course-wise directionality of the yarns in the fabric.</a:t>
            </a:r>
          </a:p>
          <a:p>
            <a:pPr>
              <a:lnSpc>
                <a:spcPct val="107000"/>
              </a:lnSpc>
              <a:spcAft>
                <a:spcPts val="1200"/>
              </a:spcAft>
            </a:pPr>
            <a:r>
              <a:rPr lang="en-US" sz="1200" dirty="0">
                <a:solidFill>
                  <a:srgbClr val="FF0000"/>
                </a:solidFill>
                <a:latin typeface="Calibri" panose="020F0502020204030204" pitchFamily="34" charset="0"/>
                <a:ea typeface="Calibri" panose="020F0502020204030204" pitchFamily="34" charset="0"/>
                <a:cs typeface="Arial" panose="020B0604020202020204" pitchFamily="34" charset="0"/>
              </a:rPr>
              <a:t>Each image should be clearly labeled to ensure correct identification of the fabric. The image shown above has been provided as an example. It must be removed and replaced by the product fabric(s) images with their declared orientations. </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72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C662A7-F75A-8B2A-9FC2-0DA2AB644A54}"/>
              </a:ext>
            </a:extLst>
          </p:cNvPr>
          <p:cNvSpPr/>
          <p:nvPr/>
        </p:nvSpPr>
        <p:spPr>
          <a:xfrm>
            <a:off x="0" y="1"/>
            <a:ext cx="12192000" cy="686044"/>
          </a:xfrm>
          <a:prstGeom prst="rect">
            <a:avLst/>
          </a:prstGeom>
          <a:solidFill>
            <a:srgbClr val="03A783"/>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TextBox 5">
            <a:extLst>
              <a:ext uri="{FF2B5EF4-FFF2-40B4-BE49-F238E27FC236}">
                <a16:creationId xmlns:a16="http://schemas.microsoft.com/office/drawing/2014/main" id="{04700B89-A60B-650D-B6BB-38024F82D005}"/>
              </a:ext>
            </a:extLst>
          </p:cNvPr>
          <p:cNvSpPr txBox="1"/>
          <p:nvPr/>
        </p:nvSpPr>
        <p:spPr>
          <a:xfrm>
            <a:off x="535768" y="210027"/>
            <a:ext cx="6096000" cy="261610"/>
          </a:xfrm>
          <a:prstGeom prst="rect">
            <a:avLst/>
          </a:prstGeom>
          <a:noFill/>
        </p:spPr>
        <p:txBody>
          <a:bodyPr wrap="square">
            <a:spAutoFit/>
          </a:bodyPr>
          <a:lstStyle/>
          <a:p>
            <a:r>
              <a:rPr lang="en-US" sz="1100" b="1" dirty="0">
                <a:solidFill>
                  <a:srgbClr val="FBFAF9"/>
                </a:solidFill>
                <a:ea typeface="SimSun" panose="02010600030101010101" pitchFamily="2" charset="-122"/>
                <a:cs typeface="Calibri" panose="020F0502020204030204" pitchFamily="34" charset="0"/>
              </a:rPr>
              <a:t>Template (M</a:t>
            </a:r>
            <a:r>
              <a:rPr lang="en-US" sz="1100" b="1" dirty="0">
                <a:solidFill>
                  <a:srgbClr val="FBFAF9"/>
                </a:solidFill>
                <a:effectLst/>
                <a:ea typeface="SimSun" panose="02010600030101010101" pitchFamily="2" charset="-122"/>
                <a:cs typeface="Calibri" panose="020F0502020204030204" pitchFamily="34" charset="0"/>
              </a:rPr>
              <a:t>odule 3)</a:t>
            </a:r>
            <a:endParaRPr lang="en-GB" sz="1100" dirty="0"/>
          </a:p>
        </p:txBody>
      </p:sp>
      <p:sp>
        <p:nvSpPr>
          <p:cNvPr id="7" name="Text Box 36">
            <a:extLst>
              <a:ext uri="{FF2B5EF4-FFF2-40B4-BE49-F238E27FC236}">
                <a16:creationId xmlns:a16="http://schemas.microsoft.com/office/drawing/2014/main" id="{A21C4610-0130-07E8-4A3E-8AD109542768}"/>
              </a:ext>
            </a:extLst>
          </p:cNvPr>
          <p:cNvSpPr txBox="1">
            <a:spLocks noChangeArrowheads="1" noChangeShapeType="1"/>
          </p:cNvSpPr>
          <p:nvPr/>
        </p:nvSpPr>
        <p:spPr bwMode="auto">
          <a:xfrm>
            <a:off x="3457575" y="-85127"/>
            <a:ext cx="5276850" cy="79756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36195" tIns="36195" rIns="36195" bIns="36195" anchor="ctr" anchorCtr="0" upright="1">
            <a:noAutofit/>
          </a:bodyPr>
          <a:lstStyle/>
          <a:p>
            <a:pPr algn="ct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Prequalification Team </a:t>
            </a:r>
            <a:r>
              <a:rPr lang="en-US" sz="1300" b="1" i="1" kern="1400" spc="200" dirty="0">
                <a:solidFill>
                  <a:srgbClr val="FBFAF9"/>
                </a:solidFill>
                <a:effectLst/>
                <a:latin typeface="Georgia" panose="02040502050405020303" pitchFamily="18" charset="0"/>
                <a:ea typeface="SimSun" panose="02010600030101010101" pitchFamily="2" charset="-122"/>
                <a:cs typeface="Calibri" panose="020F0502020204030204" pitchFamily="34" charset="0"/>
              </a:rPr>
              <a:t>–</a:t>
            </a: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 Vector Control</a:t>
            </a:r>
            <a:endParaRPr lang="en-US" sz="1250" i="1" kern="1400" spc="200" dirty="0">
              <a:solidFill>
                <a:srgbClr val="000000"/>
              </a:solidFill>
              <a:effectLst/>
              <a:latin typeface="Georgia" panose="02040502050405020303" pitchFamily="18" charset="0"/>
              <a:ea typeface="SimSun" panose="02010600030101010101" pitchFamily="2" charset="-122"/>
              <a:cs typeface="Times New Roman" panose="02020603050405020304" pitchFamily="18" charset="0"/>
            </a:endParaRPr>
          </a:p>
        </p:txBody>
      </p:sp>
      <p:pic>
        <p:nvPicPr>
          <p:cNvPr id="8" name="Picture 7" descr="A black and white logo&#10;&#10;Description automatically generated">
            <a:extLst>
              <a:ext uri="{FF2B5EF4-FFF2-40B4-BE49-F238E27FC236}">
                <a16:creationId xmlns:a16="http://schemas.microsoft.com/office/drawing/2014/main" id="{2C602DC5-69AD-8053-AE77-52898A64A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709" y="47588"/>
            <a:ext cx="1528445" cy="532130"/>
          </a:xfrm>
          <a:prstGeom prst="rect">
            <a:avLst/>
          </a:prstGeom>
        </p:spPr>
      </p:pic>
      <p:sp>
        <p:nvSpPr>
          <p:cNvPr id="16" name="Rectangle 4">
            <a:extLst>
              <a:ext uri="{FF2B5EF4-FFF2-40B4-BE49-F238E27FC236}">
                <a16:creationId xmlns:a16="http://schemas.microsoft.com/office/drawing/2014/main" id="{061AB0A5-C71F-489D-6FD9-6740D36E6C53}"/>
              </a:ext>
            </a:extLst>
          </p:cNvPr>
          <p:cNvSpPr>
            <a:spLocks noChangeArrowheads="1"/>
          </p:cNvSpPr>
          <p:nvPr/>
        </p:nvSpPr>
        <p:spPr bwMode="auto">
          <a:xfrm>
            <a:off x="1189073" y="35702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632CED5B-59FE-13A2-AB0C-27CDB5BEA7BB}"/>
              </a:ext>
            </a:extLst>
          </p:cNvPr>
          <p:cNvSpPr txBox="1"/>
          <p:nvPr/>
        </p:nvSpPr>
        <p:spPr>
          <a:xfrm>
            <a:off x="558435" y="6512292"/>
            <a:ext cx="4502003"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WHO PQT/VCP – Declaration of ITN construction and sampling (template)</a:t>
            </a:r>
            <a:endParaRPr lang="en-GB" sz="900" dirty="0"/>
          </a:p>
        </p:txBody>
      </p:sp>
      <p:sp>
        <p:nvSpPr>
          <p:cNvPr id="24" name="TextBox 23">
            <a:extLst>
              <a:ext uri="{FF2B5EF4-FFF2-40B4-BE49-F238E27FC236}">
                <a16:creationId xmlns:a16="http://schemas.microsoft.com/office/drawing/2014/main" id="{AE9C618F-EAA2-4BEB-8E9D-C1D63E217889}"/>
              </a:ext>
            </a:extLst>
          </p:cNvPr>
          <p:cNvSpPr txBox="1"/>
          <p:nvPr/>
        </p:nvSpPr>
        <p:spPr>
          <a:xfrm>
            <a:off x="11385474" y="6512292"/>
            <a:ext cx="334926" cy="230832"/>
          </a:xfrm>
          <a:prstGeom prst="rect">
            <a:avLst/>
          </a:prstGeom>
          <a:noFill/>
        </p:spPr>
        <p:txBody>
          <a:bodyPr wrap="square">
            <a:spAutoFit/>
          </a:bodyPr>
          <a:lstStyle/>
          <a:p>
            <a:r>
              <a:rPr lang="en-GB" sz="900" dirty="0"/>
              <a:t>2</a:t>
            </a:r>
          </a:p>
        </p:txBody>
      </p:sp>
      <p:sp>
        <p:nvSpPr>
          <p:cNvPr id="3" name="TextBox 2">
            <a:extLst>
              <a:ext uri="{FF2B5EF4-FFF2-40B4-BE49-F238E27FC236}">
                <a16:creationId xmlns:a16="http://schemas.microsoft.com/office/drawing/2014/main" id="{A841AEBD-FB10-DC6C-B221-435A5836C75C}"/>
              </a:ext>
            </a:extLst>
          </p:cNvPr>
          <p:cNvSpPr txBox="1"/>
          <p:nvPr/>
        </p:nvSpPr>
        <p:spPr>
          <a:xfrm>
            <a:off x="535768" y="687061"/>
            <a:ext cx="6096000" cy="375552"/>
          </a:xfrm>
          <a:prstGeom prst="rect">
            <a:avLst/>
          </a:prstGeom>
          <a:noFill/>
        </p:spPr>
        <p:txBody>
          <a:bodyPr wrap="square">
            <a:spAutoFit/>
          </a:bodyPr>
          <a:lstStyle/>
          <a:p>
            <a:pPr>
              <a:lnSpc>
                <a:spcPct val="107000"/>
              </a:lnSpc>
            </a:pPr>
            <a:r>
              <a:rPr lang="en-US" b="1" dirty="0">
                <a:solidFill>
                  <a:srgbClr val="03A783"/>
                </a:solidFill>
                <a:latin typeface="Calibri" panose="020F0502020204030204" pitchFamily="34" charset="0"/>
                <a:ea typeface="Calibri" panose="020F0502020204030204" pitchFamily="34" charset="0"/>
                <a:cs typeface="Calibri" panose="020F0502020204030204" pitchFamily="34" charset="0"/>
              </a:rPr>
              <a:t>Sampling plan for pre-market data requirements</a:t>
            </a:r>
            <a:endParaRPr lang="en-US" sz="1800" b="1" dirty="0">
              <a:solidFill>
                <a:srgbClr val="03A783"/>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50" name="Group 49">
            <a:extLst>
              <a:ext uri="{FF2B5EF4-FFF2-40B4-BE49-F238E27FC236}">
                <a16:creationId xmlns:a16="http://schemas.microsoft.com/office/drawing/2014/main" id="{79B109B9-1E4F-4F3B-9873-6ED3EC43FC52}"/>
              </a:ext>
            </a:extLst>
          </p:cNvPr>
          <p:cNvGrpSpPr/>
          <p:nvPr/>
        </p:nvGrpSpPr>
        <p:grpSpPr>
          <a:xfrm>
            <a:off x="652598" y="1183043"/>
            <a:ext cx="9005751" cy="4947557"/>
            <a:chOff x="512334" y="193972"/>
            <a:chExt cx="10087086" cy="6094706"/>
          </a:xfrm>
        </p:grpSpPr>
        <p:sp>
          <p:nvSpPr>
            <p:cNvPr id="51" name="Parallelogram 50">
              <a:extLst>
                <a:ext uri="{FF2B5EF4-FFF2-40B4-BE49-F238E27FC236}">
                  <a16:creationId xmlns:a16="http://schemas.microsoft.com/office/drawing/2014/main" id="{B95D8883-ADA6-52AD-4872-EC46221DD63B}"/>
                </a:ext>
              </a:extLst>
            </p:cNvPr>
            <p:cNvSpPr/>
            <p:nvPr/>
          </p:nvSpPr>
          <p:spPr>
            <a:xfrm rot="10800000">
              <a:off x="8554251" y="4283853"/>
              <a:ext cx="1913940" cy="1234861"/>
            </a:xfrm>
            <a:prstGeom prst="parallelogram">
              <a:avLst>
                <a:gd name="adj" fmla="val 0"/>
              </a:avLst>
            </a:prstGeom>
            <a:solidFill>
              <a:schemeClr val="accent6">
                <a:lumMod val="50000"/>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39643EA8-E8CB-39C1-E88E-5441860A3BB4}"/>
                </a:ext>
              </a:extLst>
            </p:cNvPr>
            <p:cNvSpPr/>
            <p:nvPr/>
          </p:nvSpPr>
          <p:spPr>
            <a:xfrm>
              <a:off x="512334" y="193972"/>
              <a:ext cx="10087086" cy="609470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FC21B8AB-88A5-2B5E-9801-93EC87DD5F30}"/>
                </a:ext>
              </a:extLst>
            </p:cNvPr>
            <p:cNvSpPr txBox="1"/>
            <p:nvPr/>
          </p:nvSpPr>
          <p:spPr>
            <a:xfrm>
              <a:off x="576677" y="229382"/>
              <a:ext cx="536603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Calibri" panose="020F0502020204030204"/>
                </a:rPr>
                <a:t>Declared</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ITN sampling schemes for </a:t>
              </a:r>
              <a:r>
                <a:rPr lang="en-US" sz="1100" dirty="0">
                  <a:solidFill>
                    <a:prstClr val="black"/>
                  </a:solidFill>
                  <a:latin typeface="Calibri" panose="020F0502020204030204"/>
                </a:rPr>
                <a:t>pre-market data requirements</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4" name="Group 53">
              <a:extLst>
                <a:ext uri="{FF2B5EF4-FFF2-40B4-BE49-F238E27FC236}">
                  <a16:creationId xmlns:a16="http://schemas.microsoft.com/office/drawing/2014/main" id="{5A0FB748-70C2-FB20-2DCF-4A86674214D4}"/>
                </a:ext>
              </a:extLst>
            </p:cNvPr>
            <p:cNvGrpSpPr/>
            <p:nvPr/>
          </p:nvGrpSpPr>
          <p:grpSpPr>
            <a:xfrm>
              <a:off x="641490" y="1319716"/>
              <a:ext cx="2756148" cy="1901186"/>
              <a:chOff x="620568" y="1459894"/>
              <a:chExt cx="2223284" cy="1400707"/>
            </a:xfrm>
          </p:grpSpPr>
          <p:sp>
            <p:nvSpPr>
              <p:cNvPr id="86" name="Cube 85">
                <a:extLst>
                  <a:ext uri="{FF2B5EF4-FFF2-40B4-BE49-F238E27FC236}">
                    <a16:creationId xmlns:a16="http://schemas.microsoft.com/office/drawing/2014/main" id="{3B2EAA87-D75D-5C5D-1277-BE6EEF6FA73C}"/>
                  </a:ext>
                </a:extLst>
              </p:cNvPr>
              <p:cNvSpPr/>
              <p:nvPr/>
            </p:nvSpPr>
            <p:spPr>
              <a:xfrm>
                <a:off x="622359" y="1459894"/>
                <a:ext cx="2221493" cy="1400707"/>
              </a:xfrm>
              <a:prstGeom prst="cub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7" name="Straight Connector 86">
                <a:extLst>
                  <a:ext uri="{FF2B5EF4-FFF2-40B4-BE49-F238E27FC236}">
                    <a16:creationId xmlns:a16="http://schemas.microsoft.com/office/drawing/2014/main" id="{E68A45A0-7C6B-B834-0C38-6A913D8C390D}"/>
                  </a:ext>
                </a:extLst>
              </p:cNvPr>
              <p:cNvCxnSpPr>
                <a:cxnSpLocks/>
              </p:cNvCxnSpPr>
              <p:nvPr/>
            </p:nvCxnSpPr>
            <p:spPr>
              <a:xfrm flipH="1">
                <a:off x="993363" y="2498652"/>
                <a:ext cx="184720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0A99E7F-7405-0600-80A8-2CB36CA85100}"/>
                  </a:ext>
                </a:extLst>
              </p:cNvPr>
              <p:cNvCxnSpPr>
                <a:cxnSpLocks/>
              </p:cNvCxnSpPr>
              <p:nvPr/>
            </p:nvCxnSpPr>
            <p:spPr>
              <a:xfrm flipV="1">
                <a:off x="620568" y="2498652"/>
                <a:ext cx="371304" cy="35326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AB0D175-9BD1-1B3F-B9C5-69D23E98474E}"/>
                  </a:ext>
                </a:extLst>
              </p:cNvPr>
              <p:cNvCxnSpPr>
                <a:cxnSpLocks/>
              </p:cNvCxnSpPr>
              <p:nvPr/>
            </p:nvCxnSpPr>
            <p:spPr>
              <a:xfrm>
                <a:off x="993363" y="1459894"/>
                <a:ext cx="0" cy="103875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47A7FCBB-A7C2-30EA-F712-48173C073358}"/>
                </a:ext>
              </a:extLst>
            </p:cNvPr>
            <p:cNvSpPr/>
            <p:nvPr/>
          </p:nvSpPr>
          <p:spPr>
            <a:xfrm>
              <a:off x="3733988" y="1781335"/>
              <a:ext cx="4411930" cy="139629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 name="Straight Connector 55">
              <a:extLst>
                <a:ext uri="{FF2B5EF4-FFF2-40B4-BE49-F238E27FC236}">
                  <a16:creationId xmlns:a16="http://schemas.microsoft.com/office/drawing/2014/main" id="{8AA9CABA-59F0-6DDE-2D29-C777ADBC77A9}"/>
                </a:ext>
              </a:extLst>
            </p:cNvPr>
            <p:cNvCxnSpPr/>
            <p:nvPr/>
          </p:nvCxnSpPr>
          <p:spPr>
            <a:xfrm>
              <a:off x="5182595" y="1781335"/>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DCBD590-8BAD-72B9-5C9C-1C4FA995D868}"/>
                </a:ext>
              </a:extLst>
            </p:cNvPr>
            <p:cNvCxnSpPr/>
            <p:nvPr/>
          </p:nvCxnSpPr>
          <p:spPr>
            <a:xfrm>
              <a:off x="5941485" y="1800541"/>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104DFA9-4D52-2939-D016-222BC072CD66}"/>
                </a:ext>
              </a:extLst>
            </p:cNvPr>
            <p:cNvCxnSpPr/>
            <p:nvPr/>
          </p:nvCxnSpPr>
          <p:spPr>
            <a:xfrm>
              <a:off x="7396651" y="1776541"/>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0BB189B3-3ECD-48F9-899D-F58DEB8F3DF5}"/>
                </a:ext>
              </a:extLst>
            </p:cNvPr>
            <p:cNvSpPr txBox="1"/>
            <p:nvPr/>
          </p:nvSpPr>
          <p:spPr>
            <a:xfrm>
              <a:off x="5527296" y="3358226"/>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Side panels</a:t>
              </a:r>
            </a:p>
          </p:txBody>
        </p:sp>
        <p:sp>
          <p:nvSpPr>
            <p:cNvPr id="60" name="TextBox 59">
              <a:extLst>
                <a:ext uri="{FF2B5EF4-FFF2-40B4-BE49-F238E27FC236}">
                  <a16:creationId xmlns:a16="http://schemas.microsoft.com/office/drawing/2014/main" id="{8D225C59-B76F-B00F-9329-AA83CD39F95F}"/>
                </a:ext>
              </a:extLst>
            </p:cNvPr>
            <p:cNvSpPr txBox="1"/>
            <p:nvPr/>
          </p:nvSpPr>
          <p:spPr>
            <a:xfrm>
              <a:off x="9036694" y="3328390"/>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Roof</a:t>
              </a:r>
            </a:p>
          </p:txBody>
        </p:sp>
        <p:grpSp>
          <p:nvGrpSpPr>
            <p:cNvPr id="61" name="Group 60">
              <a:extLst>
                <a:ext uri="{FF2B5EF4-FFF2-40B4-BE49-F238E27FC236}">
                  <a16:creationId xmlns:a16="http://schemas.microsoft.com/office/drawing/2014/main" id="{CAD8D506-AD85-711D-BEE3-F3ECEEACD310}"/>
                </a:ext>
              </a:extLst>
            </p:cNvPr>
            <p:cNvGrpSpPr/>
            <p:nvPr/>
          </p:nvGrpSpPr>
          <p:grpSpPr>
            <a:xfrm>
              <a:off x="586202" y="840279"/>
              <a:ext cx="322216" cy="306266"/>
              <a:chOff x="-562403" y="512441"/>
              <a:chExt cx="322216" cy="306266"/>
            </a:xfrm>
          </p:grpSpPr>
          <p:sp>
            <p:nvSpPr>
              <p:cNvPr id="84" name="Rectangle 83">
                <a:extLst>
                  <a:ext uri="{FF2B5EF4-FFF2-40B4-BE49-F238E27FC236}">
                    <a16:creationId xmlns:a16="http://schemas.microsoft.com/office/drawing/2014/main" id="{D557F919-C551-E740-D578-97AE4E03B57F}"/>
                  </a:ext>
                </a:extLst>
              </p:cNvPr>
              <p:cNvSpPr/>
              <p:nvPr/>
            </p:nvSpPr>
            <p:spPr>
              <a:xfrm>
                <a:off x="-562403" y="512441"/>
                <a:ext cx="322216" cy="30626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TextBox 84">
                <a:extLst>
                  <a:ext uri="{FF2B5EF4-FFF2-40B4-BE49-F238E27FC236}">
                    <a16:creationId xmlns:a16="http://schemas.microsoft.com/office/drawing/2014/main" id="{CA551F28-AC0F-F985-CEFF-675E61C9E1AF}"/>
                  </a:ext>
                </a:extLst>
              </p:cNvPr>
              <p:cNvSpPr txBox="1"/>
              <p:nvPr/>
            </p:nvSpPr>
            <p:spPr>
              <a:xfrm>
                <a:off x="-562403" y="565362"/>
                <a:ext cx="322216"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A</a:t>
                </a:r>
              </a:p>
            </p:txBody>
          </p:sp>
        </p:grpSp>
        <p:sp>
          <p:nvSpPr>
            <p:cNvPr id="62" name="TextBox 61">
              <a:extLst>
                <a:ext uri="{FF2B5EF4-FFF2-40B4-BE49-F238E27FC236}">
                  <a16:creationId xmlns:a16="http://schemas.microsoft.com/office/drawing/2014/main" id="{3B7D2E43-92A3-2C56-9063-B7A5371B3102}"/>
                </a:ext>
              </a:extLst>
            </p:cNvPr>
            <p:cNvSpPr txBox="1"/>
            <p:nvPr/>
          </p:nvSpPr>
          <p:spPr>
            <a:xfrm>
              <a:off x="560860" y="553759"/>
              <a:ext cx="7497497" cy="2653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solidFill>
                    <a:prstClr val="black"/>
                  </a:solidFill>
                  <a:latin typeface="Calibri" panose="020F0502020204030204"/>
                </a:rPr>
                <a:t>Delete construction  that is not applicable or propose new construction if required. If necessary, create additional slides to capture all sampling schemes </a:t>
              </a: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63" name="TextBox 62">
              <a:extLst>
                <a:ext uri="{FF2B5EF4-FFF2-40B4-BE49-F238E27FC236}">
                  <a16:creationId xmlns:a16="http://schemas.microsoft.com/office/drawing/2014/main" id="{082829BD-A0AA-4667-F968-97B73F657A04}"/>
                </a:ext>
              </a:extLst>
            </p:cNvPr>
            <p:cNvSpPr txBox="1"/>
            <p:nvPr/>
          </p:nvSpPr>
          <p:spPr>
            <a:xfrm>
              <a:off x="934502" y="878846"/>
              <a:ext cx="2817832" cy="2653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Rectangular ITN constructed from one fabric type </a:t>
              </a:r>
            </a:p>
          </p:txBody>
        </p:sp>
        <p:grpSp>
          <p:nvGrpSpPr>
            <p:cNvPr id="64" name="Group 63">
              <a:extLst>
                <a:ext uri="{FF2B5EF4-FFF2-40B4-BE49-F238E27FC236}">
                  <a16:creationId xmlns:a16="http://schemas.microsoft.com/office/drawing/2014/main" id="{D433BCD7-403D-9185-616C-114B84A7704B}"/>
                </a:ext>
              </a:extLst>
            </p:cNvPr>
            <p:cNvGrpSpPr/>
            <p:nvPr/>
          </p:nvGrpSpPr>
          <p:grpSpPr>
            <a:xfrm>
              <a:off x="641345" y="4170510"/>
              <a:ext cx="2756148" cy="1901186"/>
              <a:chOff x="620568" y="1459894"/>
              <a:chExt cx="2223284" cy="1400707"/>
            </a:xfrm>
          </p:grpSpPr>
          <p:sp>
            <p:nvSpPr>
              <p:cNvPr id="80" name="Cube 79">
                <a:extLst>
                  <a:ext uri="{FF2B5EF4-FFF2-40B4-BE49-F238E27FC236}">
                    <a16:creationId xmlns:a16="http://schemas.microsoft.com/office/drawing/2014/main" id="{C065E1A7-AC41-9B73-68A9-FC9A0E61AB29}"/>
                  </a:ext>
                </a:extLst>
              </p:cNvPr>
              <p:cNvSpPr/>
              <p:nvPr/>
            </p:nvSpPr>
            <p:spPr>
              <a:xfrm>
                <a:off x="622359" y="1459894"/>
                <a:ext cx="2221493" cy="1400707"/>
              </a:xfrm>
              <a:prstGeom prst="cub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1" name="Straight Connector 80">
                <a:extLst>
                  <a:ext uri="{FF2B5EF4-FFF2-40B4-BE49-F238E27FC236}">
                    <a16:creationId xmlns:a16="http://schemas.microsoft.com/office/drawing/2014/main" id="{3A1F0B0E-8F04-0A2A-1B71-01617C37CBF3}"/>
                  </a:ext>
                </a:extLst>
              </p:cNvPr>
              <p:cNvCxnSpPr>
                <a:cxnSpLocks/>
              </p:cNvCxnSpPr>
              <p:nvPr/>
            </p:nvCxnSpPr>
            <p:spPr>
              <a:xfrm flipH="1">
                <a:off x="993363" y="2498652"/>
                <a:ext cx="184720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7DF49871-E35A-0E51-C1AF-96BB4A1D8460}"/>
                  </a:ext>
                </a:extLst>
              </p:cNvPr>
              <p:cNvCxnSpPr>
                <a:cxnSpLocks/>
              </p:cNvCxnSpPr>
              <p:nvPr/>
            </p:nvCxnSpPr>
            <p:spPr>
              <a:xfrm flipV="1">
                <a:off x="620568" y="2498652"/>
                <a:ext cx="371304" cy="35326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D39ECD8A-ED6A-5314-B62F-A7091B5C43FC}"/>
                  </a:ext>
                </a:extLst>
              </p:cNvPr>
              <p:cNvCxnSpPr>
                <a:cxnSpLocks/>
              </p:cNvCxnSpPr>
              <p:nvPr/>
            </p:nvCxnSpPr>
            <p:spPr>
              <a:xfrm>
                <a:off x="993363" y="1459894"/>
                <a:ext cx="0" cy="103875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83F43FEC-E21D-04BE-F29D-0D8DE9E38B8E}"/>
                </a:ext>
              </a:extLst>
            </p:cNvPr>
            <p:cNvGrpSpPr/>
            <p:nvPr/>
          </p:nvGrpSpPr>
          <p:grpSpPr>
            <a:xfrm>
              <a:off x="3752336" y="4267937"/>
              <a:ext cx="4390635" cy="1272374"/>
              <a:chOff x="6830405" y="921486"/>
              <a:chExt cx="4348511" cy="1048223"/>
            </a:xfrm>
          </p:grpSpPr>
          <p:sp>
            <p:nvSpPr>
              <p:cNvPr id="76" name="Rectangle 75">
                <a:extLst>
                  <a:ext uri="{FF2B5EF4-FFF2-40B4-BE49-F238E27FC236}">
                    <a16:creationId xmlns:a16="http://schemas.microsoft.com/office/drawing/2014/main" id="{AF1E6DA6-D64A-3FC9-F242-81F8D4CE9C1B}"/>
                  </a:ext>
                </a:extLst>
              </p:cNvPr>
              <p:cNvSpPr/>
              <p:nvPr/>
            </p:nvSpPr>
            <p:spPr>
              <a:xfrm>
                <a:off x="6830405" y="925034"/>
                <a:ext cx="4348511" cy="102682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7" name="Straight Connector 76">
                <a:extLst>
                  <a:ext uri="{FF2B5EF4-FFF2-40B4-BE49-F238E27FC236}">
                    <a16:creationId xmlns:a16="http://schemas.microsoft.com/office/drawing/2014/main" id="{02FB7F83-AF83-E985-0E25-1C79C0DA1807}"/>
                  </a:ext>
                </a:extLst>
              </p:cNvPr>
              <p:cNvCxnSpPr/>
              <p:nvPr/>
            </p:nvCxnSpPr>
            <p:spPr>
              <a:xfrm>
                <a:off x="8266509" y="925034"/>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DC1A814-4439-D910-CBF4-BFF838F3CEED}"/>
                  </a:ext>
                </a:extLst>
              </p:cNvPr>
              <p:cNvCxnSpPr/>
              <p:nvPr/>
            </p:nvCxnSpPr>
            <p:spPr>
              <a:xfrm>
                <a:off x="8982442" y="939208"/>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C9C06C0-1D6B-A136-4B4D-FA0ADD509D28}"/>
                  </a:ext>
                </a:extLst>
              </p:cNvPr>
              <p:cNvCxnSpPr/>
              <p:nvPr/>
            </p:nvCxnSpPr>
            <p:spPr>
              <a:xfrm>
                <a:off x="10421378" y="921486"/>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66" name="TextBox 65">
              <a:extLst>
                <a:ext uri="{FF2B5EF4-FFF2-40B4-BE49-F238E27FC236}">
                  <a16:creationId xmlns:a16="http://schemas.microsoft.com/office/drawing/2014/main" id="{ED77796C-D0C8-95EF-104B-AC9E27EF7856}"/>
                </a:ext>
              </a:extLst>
            </p:cNvPr>
            <p:cNvSpPr txBox="1"/>
            <p:nvPr/>
          </p:nvSpPr>
          <p:spPr>
            <a:xfrm>
              <a:off x="5509466" y="5686774"/>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Side panels</a:t>
              </a:r>
            </a:p>
          </p:txBody>
        </p:sp>
        <p:sp>
          <p:nvSpPr>
            <p:cNvPr id="67" name="TextBox 66">
              <a:extLst>
                <a:ext uri="{FF2B5EF4-FFF2-40B4-BE49-F238E27FC236}">
                  <a16:creationId xmlns:a16="http://schemas.microsoft.com/office/drawing/2014/main" id="{B5452E3F-305B-8EBB-76BF-151903CEF76C}"/>
                </a:ext>
              </a:extLst>
            </p:cNvPr>
            <p:cNvSpPr txBox="1"/>
            <p:nvPr/>
          </p:nvSpPr>
          <p:spPr>
            <a:xfrm>
              <a:off x="9102953" y="5640149"/>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Roof</a:t>
              </a:r>
            </a:p>
          </p:txBody>
        </p:sp>
        <p:grpSp>
          <p:nvGrpSpPr>
            <p:cNvPr id="68" name="Group 67">
              <a:extLst>
                <a:ext uri="{FF2B5EF4-FFF2-40B4-BE49-F238E27FC236}">
                  <a16:creationId xmlns:a16="http://schemas.microsoft.com/office/drawing/2014/main" id="{A4BA8197-072B-7DDA-CAA3-8EE76ED5DFD9}"/>
                </a:ext>
              </a:extLst>
            </p:cNvPr>
            <p:cNvGrpSpPr/>
            <p:nvPr/>
          </p:nvGrpSpPr>
          <p:grpSpPr>
            <a:xfrm>
              <a:off x="576677" y="3667299"/>
              <a:ext cx="322216" cy="306266"/>
              <a:chOff x="-562403" y="512441"/>
              <a:chExt cx="322216" cy="306266"/>
            </a:xfrm>
          </p:grpSpPr>
          <p:sp>
            <p:nvSpPr>
              <p:cNvPr id="74" name="Rectangle 73">
                <a:extLst>
                  <a:ext uri="{FF2B5EF4-FFF2-40B4-BE49-F238E27FC236}">
                    <a16:creationId xmlns:a16="http://schemas.microsoft.com/office/drawing/2014/main" id="{FA150B03-3DF0-2F53-0CA7-E45756C1DFDC}"/>
                  </a:ext>
                </a:extLst>
              </p:cNvPr>
              <p:cNvSpPr/>
              <p:nvPr/>
            </p:nvSpPr>
            <p:spPr>
              <a:xfrm>
                <a:off x="-562403" y="512441"/>
                <a:ext cx="322216" cy="30626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3A9C5D59-1080-CCF8-9705-8852BADFDBF0}"/>
                  </a:ext>
                </a:extLst>
              </p:cNvPr>
              <p:cNvSpPr txBox="1"/>
              <p:nvPr/>
            </p:nvSpPr>
            <p:spPr>
              <a:xfrm>
                <a:off x="-562403" y="565362"/>
                <a:ext cx="322216"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B</a:t>
                </a:r>
              </a:p>
            </p:txBody>
          </p:sp>
        </p:grpSp>
        <p:sp>
          <p:nvSpPr>
            <p:cNvPr id="69" name="TextBox 68">
              <a:extLst>
                <a:ext uri="{FF2B5EF4-FFF2-40B4-BE49-F238E27FC236}">
                  <a16:creationId xmlns:a16="http://schemas.microsoft.com/office/drawing/2014/main" id="{3C87C95F-6E2B-33B2-A749-10928E6E35EC}"/>
                </a:ext>
              </a:extLst>
            </p:cNvPr>
            <p:cNvSpPr txBox="1"/>
            <p:nvPr/>
          </p:nvSpPr>
          <p:spPr>
            <a:xfrm>
              <a:off x="924977" y="3705866"/>
              <a:ext cx="2334739" cy="214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Mosaic ITN constructed from two fabric types </a:t>
              </a:r>
            </a:p>
          </p:txBody>
        </p:sp>
        <p:sp>
          <p:nvSpPr>
            <p:cNvPr id="70" name="Parallelogram 69">
              <a:extLst>
                <a:ext uri="{FF2B5EF4-FFF2-40B4-BE49-F238E27FC236}">
                  <a16:creationId xmlns:a16="http://schemas.microsoft.com/office/drawing/2014/main" id="{20239ADB-AA90-EB33-25BD-0127A3918643}"/>
                </a:ext>
              </a:extLst>
            </p:cNvPr>
            <p:cNvSpPr/>
            <p:nvPr/>
          </p:nvSpPr>
          <p:spPr>
            <a:xfrm rot="10800000">
              <a:off x="639127" y="4185754"/>
              <a:ext cx="2753937" cy="462061"/>
            </a:xfrm>
            <a:prstGeom prst="parallelogram">
              <a:avLst>
                <a:gd name="adj" fmla="val 101909"/>
              </a:avLst>
            </a:prstGeom>
            <a:solidFill>
              <a:schemeClr val="accent6">
                <a:lumMod val="50000"/>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Left Brace 70">
              <a:extLst>
                <a:ext uri="{FF2B5EF4-FFF2-40B4-BE49-F238E27FC236}">
                  <a16:creationId xmlns:a16="http://schemas.microsoft.com/office/drawing/2014/main" id="{76D3DA1A-F46B-3765-1FFD-B4FE76F849EA}"/>
                </a:ext>
              </a:extLst>
            </p:cNvPr>
            <p:cNvSpPr/>
            <p:nvPr/>
          </p:nvSpPr>
          <p:spPr>
            <a:xfrm rot="16200000">
              <a:off x="5892955" y="3400144"/>
              <a:ext cx="106340" cy="43875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Rectangle 71">
              <a:extLst>
                <a:ext uri="{FF2B5EF4-FFF2-40B4-BE49-F238E27FC236}">
                  <a16:creationId xmlns:a16="http://schemas.microsoft.com/office/drawing/2014/main" id="{9B7B02A8-F8CC-CD58-423A-EFED6AD36970}"/>
                </a:ext>
              </a:extLst>
            </p:cNvPr>
            <p:cNvSpPr/>
            <p:nvPr/>
          </p:nvSpPr>
          <p:spPr>
            <a:xfrm>
              <a:off x="8475530" y="1819590"/>
              <a:ext cx="1917561" cy="140291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Left Brace 72">
              <a:extLst>
                <a:ext uri="{FF2B5EF4-FFF2-40B4-BE49-F238E27FC236}">
                  <a16:creationId xmlns:a16="http://schemas.microsoft.com/office/drawing/2014/main" id="{CECDC39E-514F-1A83-F75A-FABCE8114C9B}"/>
                </a:ext>
              </a:extLst>
            </p:cNvPr>
            <p:cNvSpPr/>
            <p:nvPr/>
          </p:nvSpPr>
          <p:spPr>
            <a:xfrm rot="16200000">
              <a:off x="5874608" y="1094261"/>
              <a:ext cx="106340" cy="43875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extBox 1">
            <a:extLst>
              <a:ext uri="{FF2B5EF4-FFF2-40B4-BE49-F238E27FC236}">
                <a16:creationId xmlns:a16="http://schemas.microsoft.com/office/drawing/2014/main" id="{4C0256A4-1CF0-4FC6-942F-15FC79E2E5E6}"/>
              </a:ext>
            </a:extLst>
          </p:cNvPr>
          <p:cNvSpPr txBox="1"/>
          <p:nvPr/>
        </p:nvSpPr>
        <p:spPr>
          <a:xfrm>
            <a:off x="7049944" y="6512292"/>
            <a:ext cx="2368401"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Template version: January 2025</a:t>
            </a:r>
            <a:endParaRPr lang="en-GB" sz="900" dirty="0"/>
          </a:p>
        </p:txBody>
      </p:sp>
    </p:spTree>
    <p:extLst>
      <p:ext uri="{BB962C8B-B14F-4D97-AF65-F5344CB8AC3E}">
        <p14:creationId xmlns:p14="http://schemas.microsoft.com/office/powerpoint/2010/main" val="4208102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C662A7-F75A-8B2A-9FC2-0DA2AB644A54}"/>
              </a:ext>
            </a:extLst>
          </p:cNvPr>
          <p:cNvSpPr/>
          <p:nvPr/>
        </p:nvSpPr>
        <p:spPr>
          <a:xfrm>
            <a:off x="0" y="1"/>
            <a:ext cx="12192000" cy="686044"/>
          </a:xfrm>
          <a:prstGeom prst="rect">
            <a:avLst/>
          </a:prstGeom>
          <a:solidFill>
            <a:srgbClr val="03A783"/>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TextBox 5">
            <a:extLst>
              <a:ext uri="{FF2B5EF4-FFF2-40B4-BE49-F238E27FC236}">
                <a16:creationId xmlns:a16="http://schemas.microsoft.com/office/drawing/2014/main" id="{04700B89-A60B-650D-B6BB-38024F82D005}"/>
              </a:ext>
            </a:extLst>
          </p:cNvPr>
          <p:cNvSpPr txBox="1"/>
          <p:nvPr/>
        </p:nvSpPr>
        <p:spPr>
          <a:xfrm>
            <a:off x="535768" y="210027"/>
            <a:ext cx="6096000" cy="261610"/>
          </a:xfrm>
          <a:prstGeom prst="rect">
            <a:avLst/>
          </a:prstGeom>
          <a:noFill/>
        </p:spPr>
        <p:txBody>
          <a:bodyPr wrap="square">
            <a:spAutoFit/>
          </a:bodyPr>
          <a:lstStyle/>
          <a:p>
            <a:r>
              <a:rPr lang="en-US" sz="1100" b="1" dirty="0">
                <a:solidFill>
                  <a:srgbClr val="FBFAF9"/>
                </a:solidFill>
                <a:ea typeface="SimSun" panose="02010600030101010101" pitchFamily="2" charset="-122"/>
                <a:cs typeface="Calibri" panose="020F0502020204030204" pitchFamily="34" charset="0"/>
              </a:rPr>
              <a:t>Template (M</a:t>
            </a:r>
            <a:r>
              <a:rPr lang="en-US" sz="1100" b="1" dirty="0">
                <a:solidFill>
                  <a:srgbClr val="FBFAF9"/>
                </a:solidFill>
                <a:effectLst/>
                <a:ea typeface="SimSun" panose="02010600030101010101" pitchFamily="2" charset="-122"/>
                <a:cs typeface="Calibri" panose="020F0502020204030204" pitchFamily="34" charset="0"/>
              </a:rPr>
              <a:t>odule 3)</a:t>
            </a:r>
            <a:endParaRPr lang="en-GB" sz="1100" dirty="0"/>
          </a:p>
        </p:txBody>
      </p:sp>
      <p:sp>
        <p:nvSpPr>
          <p:cNvPr id="7" name="Text Box 36">
            <a:extLst>
              <a:ext uri="{FF2B5EF4-FFF2-40B4-BE49-F238E27FC236}">
                <a16:creationId xmlns:a16="http://schemas.microsoft.com/office/drawing/2014/main" id="{A21C4610-0130-07E8-4A3E-8AD109542768}"/>
              </a:ext>
            </a:extLst>
          </p:cNvPr>
          <p:cNvSpPr txBox="1">
            <a:spLocks noChangeArrowheads="1" noChangeShapeType="1"/>
          </p:cNvSpPr>
          <p:nvPr/>
        </p:nvSpPr>
        <p:spPr bwMode="auto">
          <a:xfrm>
            <a:off x="3457575" y="-85127"/>
            <a:ext cx="5276850" cy="79756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36195" tIns="36195" rIns="36195" bIns="36195" anchor="ctr" anchorCtr="0" upright="1">
            <a:noAutofit/>
          </a:bodyPr>
          <a:lstStyle/>
          <a:p>
            <a:pPr algn="ct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Prequalification Team </a:t>
            </a:r>
            <a:r>
              <a:rPr lang="en-US" sz="1300" b="1" i="1" kern="1400" spc="200" dirty="0">
                <a:solidFill>
                  <a:srgbClr val="FBFAF9"/>
                </a:solidFill>
                <a:effectLst/>
                <a:latin typeface="Georgia" panose="02040502050405020303" pitchFamily="18" charset="0"/>
                <a:ea typeface="SimSun" panose="02010600030101010101" pitchFamily="2" charset="-122"/>
                <a:cs typeface="Calibri" panose="020F0502020204030204" pitchFamily="34" charset="0"/>
              </a:rPr>
              <a:t>–</a:t>
            </a:r>
            <a:r>
              <a:rPr lang="en-US" sz="1200" b="1" i="0" kern="1400" spc="200" dirty="0">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 Vector Control</a:t>
            </a:r>
            <a:endParaRPr lang="en-US" sz="1250" i="1" kern="1400" spc="200" dirty="0">
              <a:solidFill>
                <a:srgbClr val="000000"/>
              </a:solidFill>
              <a:effectLst/>
              <a:latin typeface="Georgia" panose="02040502050405020303" pitchFamily="18" charset="0"/>
              <a:ea typeface="SimSun" panose="02010600030101010101" pitchFamily="2" charset="-122"/>
              <a:cs typeface="Times New Roman" panose="02020603050405020304" pitchFamily="18" charset="0"/>
            </a:endParaRPr>
          </a:p>
        </p:txBody>
      </p:sp>
      <p:pic>
        <p:nvPicPr>
          <p:cNvPr id="8" name="Picture 7" descr="A black and white logo&#10;&#10;Description automatically generated">
            <a:extLst>
              <a:ext uri="{FF2B5EF4-FFF2-40B4-BE49-F238E27FC236}">
                <a16:creationId xmlns:a16="http://schemas.microsoft.com/office/drawing/2014/main" id="{2C602DC5-69AD-8053-AE77-52898A64A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709" y="47588"/>
            <a:ext cx="1528445" cy="532130"/>
          </a:xfrm>
          <a:prstGeom prst="rect">
            <a:avLst/>
          </a:prstGeom>
        </p:spPr>
      </p:pic>
      <p:sp>
        <p:nvSpPr>
          <p:cNvPr id="16" name="Rectangle 4">
            <a:extLst>
              <a:ext uri="{FF2B5EF4-FFF2-40B4-BE49-F238E27FC236}">
                <a16:creationId xmlns:a16="http://schemas.microsoft.com/office/drawing/2014/main" id="{061AB0A5-C71F-489D-6FD9-6740D36E6C53}"/>
              </a:ext>
            </a:extLst>
          </p:cNvPr>
          <p:cNvSpPr>
            <a:spLocks noChangeArrowheads="1"/>
          </p:cNvSpPr>
          <p:nvPr/>
        </p:nvSpPr>
        <p:spPr bwMode="auto">
          <a:xfrm>
            <a:off x="1189073" y="35702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632CED5B-59FE-13A2-AB0C-27CDB5BEA7BB}"/>
              </a:ext>
            </a:extLst>
          </p:cNvPr>
          <p:cNvSpPr txBox="1"/>
          <p:nvPr/>
        </p:nvSpPr>
        <p:spPr>
          <a:xfrm>
            <a:off x="558435" y="6512292"/>
            <a:ext cx="4502003"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WHO PQT/VCP – Declaration of ITN construction and sampling (template)</a:t>
            </a:r>
            <a:endParaRPr lang="en-GB" sz="900" dirty="0"/>
          </a:p>
        </p:txBody>
      </p:sp>
      <p:sp>
        <p:nvSpPr>
          <p:cNvPr id="24" name="TextBox 23">
            <a:extLst>
              <a:ext uri="{FF2B5EF4-FFF2-40B4-BE49-F238E27FC236}">
                <a16:creationId xmlns:a16="http://schemas.microsoft.com/office/drawing/2014/main" id="{AE9C618F-EAA2-4BEB-8E9D-C1D63E217889}"/>
              </a:ext>
            </a:extLst>
          </p:cNvPr>
          <p:cNvSpPr txBox="1"/>
          <p:nvPr/>
        </p:nvSpPr>
        <p:spPr>
          <a:xfrm>
            <a:off x="11385474" y="6512292"/>
            <a:ext cx="334926" cy="230832"/>
          </a:xfrm>
          <a:prstGeom prst="rect">
            <a:avLst/>
          </a:prstGeom>
          <a:noFill/>
        </p:spPr>
        <p:txBody>
          <a:bodyPr wrap="square">
            <a:spAutoFit/>
          </a:bodyPr>
          <a:lstStyle/>
          <a:p>
            <a:r>
              <a:rPr lang="en-GB" sz="900" dirty="0"/>
              <a:t>3</a:t>
            </a:r>
          </a:p>
        </p:txBody>
      </p:sp>
      <p:sp>
        <p:nvSpPr>
          <p:cNvPr id="2" name="TextBox 1">
            <a:extLst>
              <a:ext uri="{FF2B5EF4-FFF2-40B4-BE49-F238E27FC236}">
                <a16:creationId xmlns:a16="http://schemas.microsoft.com/office/drawing/2014/main" id="{2FBAE861-643A-CEB9-7EE2-2949FABAD20E}"/>
              </a:ext>
            </a:extLst>
          </p:cNvPr>
          <p:cNvSpPr txBox="1"/>
          <p:nvPr/>
        </p:nvSpPr>
        <p:spPr>
          <a:xfrm>
            <a:off x="544477" y="695772"/>
            <a:ext cx="6096000" cy="375552"/>
          </a:xfrm>
          <a:prstGeom prst="rect">
            <a:avLst/>
          </a:prstGeom>
          <a:noFill/>
        </p:spPr>
        <p:txBody>
          <a:bodyPr wrap="square">
            <a:spAutoFit/>
          </a:bodyPr>
          <a:lstStyle/>
          <a:p>
            <a:pPr>
              <a:lnSpc>
                <a:spcPct val="107000"/>
              </a:lnSpc>
            </a:pPr>
            <a:r>
              <a:rPr lang="en-US" b="1" dirty="0">
                <a:solidFill>
                  <a:srgbClr val="03A783"/>
                </a:solidFill>
                <a:latin typeface="Calibri" panose="020F0502020204030204" pitchFamily="34" charset="0"/>
                <a:ea typeface="Calibri" panose="020F0502020204030204" pitchFamily="34" charset="0"/>
                <a:cs typeface="Calibri" panose="020F0502020204030204" pitchFamily="34" charset="0"/>
              </a:rPr>
              <a:t>Sampling plan for manufacturing release specifications</a:t>
            </a:r>
            <a:endParaRPr lang="en-US" sz="1800" b="1" dirty="0">
              <a:solidFill>
                <a:srgbClr val="03A783"/>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CC215138-5121-3086-D774-FAEEC4E0E4B4}"/>
              </a:ext>
            </a:extLst>
          </p:cNvPr>
          <p:cNvGrpSpPr/>
          <p:nvPr/>
        </p:nvGrpSpPr>
        <p:grpSpPr>
          <a:xfrm>
            <a:off x="652598" y="1214671"/>
            <a:ext cx="9005751" cy="4947557"/>
            <a:chOff x="512334" y="193972"/>
            <a:chExt cx="10087086" cy="6094706"/>
          </a:xfrm>
        </p:grpSpPr>
        <p:sp>
          <p:nvSpPr>
            <p:cNvPr id="5" name="Parallelogram 4">
              <a:extLst>
                <a:ext uri="{FF2B5EF4-FFF2-40B4-BE49-F238E27FC236}">
                  <a16:creationId xmlns:a16="http://schemas.microsoft.com/office/drawing/2014/main" id="{BBCD3EF6-AE64-6C2F-B8AA-575C00941A5C}"/>
                </a:ext>
              </a:extLst>
            </p:cNvPr>
            <p:cNvSpPr/>
            <p:nvPr/>
          </p:nvSpPr>
          <p:spPr>
            <a:xfrm rot="10800000">
              <a:off x="8554251" y="4283853"/>
              <a:ext cx="1913940" cy="1234861"/>
            </a:xfrm>
            <a:prstGeom prst="parallelogram">
              <a:avLst>
                <a:gd name="adj" fmla="val 0"/>
              </a:avLst>
            </a:prstGeom>
            <a:solidFill>
              <a:schemeClr val="accent6">
                <a:lumMod val="50000"/>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46275803-9FC8-5135-6378-D8241D3C91E9}"/>
                </a:ext>
              </a:extLst>
            </p:cNvPr>
            <p:cNvSpPr/>
            <p:nvPr/>
          </p:nvSpPr>
          <p:spPr>
            <a:xfrm>
              <a:off x="512334" y="193972"/>
              <a:ext cx="10087086" cy="609470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5ED14B5-CEC2-B863-A52E-D8D18B6C037F}"/>
                </a:ext>
              </a:extLst>
            </p:cNvPr>
            <p:cNvSpPr txBox="1"/>
            <p:nvPr/>
          </p:nvSpPr>
          <p:spPr>
            <a:xfrm>
              <a:off x="576677" y="229382"/>
              <a:ext cx="5366033" cy="3222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Calibri" panose="020F0502020204030204"/>
                </a:rPr>
                <a:t>Declared</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rPr>
                <a:t> ITN sampling schemes for </a:t>
              </a: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manufacturing release specifications</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D6C8DC49-C07B-9CD7-E2F3-1C63E42F98CF}"/>
                </a:ext>
              </a:extLst>
            </p:cNvPr>
            <p:cNvGrpSpPr/>
            <p:nvPr/>
          </p:nvGrpSpPr>
          <p:grpSpPr>
            <a:xfrm>
              <a:off x="641490" y="1319716"/>
              <a:ext cx="2756148" cy="1901186"/>
              <a:chOff x="620568" y="1459894"/>
              <a:chExt cx="2223284" cy="1400707"/>
            </a:xfrm>
          </p:grpSpPr>
          <p:sp>
            <p:nvSpPr>
              <p:cNvPr id="47" name="Cube 46">
                <a:extLst>
                  <a:ext uri="{FF2B5EF4-FFF2-40B4-BE49-F238E27FC236}">
                    <a16:creationId xmlns:a16="http://schemas.microsoft.com/office/drawing/2014/main" id="{73C703FC-9038-4D42-A5FF-FF1F8763DC50}"/>
                  </a:ext>
                </a:extLst>
              </p:cNvPr>
              <p:cNvSpPr/>
              <p:nvPr/>
            </p:nvSpPr>
            <p:spPr>
              <a:xfrm>
                <a:off x="622359" y="1459894"/>
                <a:ext cx="2221493" cy="1400707"/>
              </a:xfrm>
              <a:prstGeom prst="cub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8" name="Straight Connector 47">
                <a:extLst>
                  <a:ext uri="{FF2B5EF4-FFF2-40B4-BE49-F238E27FC236}">
                    <a16:creationId xmlns:a16="http://schemas.microsoft.com/office/drawing/2014/main" id="{1E49946E-BCC6-32A3-52E2-7FD3A4C7C513}"/>
                  </a:ext>
                </a:extLst>
              </p:cNvPr>
              <p:cNvCxnSpPr>
                <a:cxnSpLocks/>
              </p:cNvCxnSpPr>
              <p:nvPr/>
            </p:nvCxnSpPr>
            <p:spPr>
              <a:xfrm flipH="1">
                <a:off x="993363" y="2498652"/>
                <a:ext cx="184720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C87CD6E-8DD2-97EA-6BA0-92B99904D4BF}"/>
                  </a:ext>
                </a:extLst>
              </p:cNvPr>
              <p:cNvCxnSpPr>
                <a:cxnSpLocks/>
              </p:cNvCxnSpPr>
              <p:nvPr/>
            </p:nvCxnSpPr>
            <p:spPr>
              <a:xfrm flipV="1">
                <a:off x="620568" y="2498652"/>
                <a:ext cx="371304" cy="35326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877CA1B-E0DA-E292-AE7B-1BCFF291352A}"/>
                  </a:ext>
                </a:extLst>
              </p:cNvPr>
              <p:cNvCxnSpPr>
                <a:cxnSpLocks/>
              </p:cNvCxnSpPr>
              <p:nvPr/>
            </p:nvCxnSpPr>
            <p:spPr>
              <a:xfrm>
                <a:off x="993363" y="1459894"/>
                <a:ext cx="0" cy="103875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44FF1665-3DFA-DAAB-4FDB-BCCCC2FE06EC}"/>
                </a:ext>
              </a:extLst>
            </p:cNvPr>
            <p:cNvSpPr/>
            <p:nvPr/>
          </p:nvSpPr>
          <p:spPr>
            <a:xfrm>
              <a:off x="3733988" y="1781335"/>
              <a:ext cx="4411930" cy="139629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6CD9A79A-E0B0-7547-F484-FEB0FDDED973}"/>
                </a:ext>
              </a:extLst>
            </p:cNvPr>
            <p:cNvCxnSpPr/>
            <p:nvPr/>
          </p:nvCxnSpPr>
          <p:spPr>
            <a:xfrm>
              <a:off x="5182595" y="1781335"/>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15BF5C3-0134-FD36-80EB-5017FC5B41C9}"/>
                </a:ext>
              </a:extLst>
            </p:cNvPr>
            <p:cNvCxnSpPr/>
            <p:nvPr/>
          </p:nvCxnSpPr>
          <p:spPr>
            <a:xfrm>
              <a:off x="5941485" y="1800541"/>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77E575D-02D5-1EA7-D639-101D549ACD4B}"/>
                </a:ext>
              </a:extLst>
            </p:cNvPr>
            <p:cNvCxnSpPr/>
            <p:nvPr/>
          </p:nvCxnSpPr>
          <p:spPr>
            <a:xfrm>
              <a:off x="7396651" y="1776541"/>
              <a:ext cx="0" cy="13962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E595537-AA6E-691A-5E8E-BC3BD442E2B6}"/>
                </a:ext>
              </a:extLst>
            </p:cNvPr>
            <p:cNvSpPr txBox="1"/>
            <p:nvPr/>
          </p:nvSpPr>
          <p:spPr>
            <a:xfrm>
              <a:off x="5527296" y="3358226"/>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Side panels</a:t>
              </a:r>
            </a:p>
          </p:txBody>
        </p:sp>
        <p:sp>
          <p:nvSpPr>
            <p:cNvPr id="18" name="TextBox 17">
              <a:extLst>
                <a:ext uri="{FF2B5EF4-FFF2-40B4-BE49-F238E27FC236}">
                  <a16:creationId xmlns:a16="http://schemas.microsoft.com/office/drawing/2014/main" id="{91F769B3-E590-84AA-168E-8B3D4227A36A}"/>
                </a:ext>
              </a:extLst>
            </p:cNvPr>
            <p:cNvSpPr txBox="1"/>
            <p:nvPr/>
          </p:nvSpPr>
          <p:spPr>
            <a:xfrm>
              <a:off x="9036694" y="3328390"/>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Roof</a:t>
              </a:r>
            </a:p>
          </p:txBody>
        </p:sp>
        <p:grpSp>
          <p:nvGrpSpPr>
            <p:cNvPr id="19" name="Group 18">
              <a:extLst>
                <a:ext uri="{FF2B5EF4-FFF2-40B4-BE49-F238E27FC236}">
                  <a16:creationId xmlns:a16="http://schemas.microsoft.com/office/drawing/2014/main" id="{F0BAD810-6323-B0D2-8D65-FD53B2A976EA}"/>
                </a:ext>
              </a:extLst>
            </p:cNvPr>
            <p:cNvGrpSpPr/>
            <p:nvPr/>
          </p:nvGrpSpPr>
          <p:grpSpPr>
            <a:xfrm>
              <a:off x="586202" y="840279"/>
              <a:ext cx="322216" cy="306266"/>
              <a:chOff x="-562403" y="512441"/>
              <a:chExt cx="322216" cy="306266"/>
            </a:xfrm>
          </p:grpSpPr>
          <p:sp>
            <p:nvSpPr>
              <p:cNvPr id="45" name="Rectangle 44">
                <a:extLst>
                  <a:ext uri="{FF2B5EF4-FFF2-40B4-BE49-F238E27FC236}">
                    <a16:creationId xmlns:a16="http://schemas.microsoft.com/office/drawing/2014/main" id="{40597BC2-F892-DEA8-27A5-140082B1E901}"/>
                  </a:ext>
                </a:extLst>
              </p:cNvPr>
              <p:cNvSpPr/>
              <p:nvPr/>
            </p:nvSpPr>
            <p:spPr>
              <a:xfrm>
                <a:off x="-562403" y="512441"/>
                <a:ext cx="322216" cy="30626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45">
                <a:extLst>
                  <a:ext uri="{FF2B5EF4-FFF2-40B4-BE49-F238E27FC236}">
                    <a16:creationId xmlns:a16="http://schemas.microsoft.com/office/drawing/2014/main" id="{9066F50B-15CA-E36A-FF07-A604D1C2CA5F}"/>
                  </a:ext>
                </a:extLst>
              </p:cNvPr>
              <p:cNvSpPr txBox="1"/>
              <p:nvPr/>
            </p:nvSpPr>
            <p:spPr>
              <a:xfrm>
                <a:off x="-562403" y="565362"/>
                <a:ext cx="322216"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A</a:t>
                </a:r>
              </a:p>
            </p:txBody>
          </p:sp>
        </p:grpSp>
        <p:sp>
          <p:nvSpPr>
            <p:cNvPr id="21" name="TextBox 20">
              <a:extLst>
                <a:ext uri="{FF2B5EF4-FFF2-40B4-BE49-F238E27FC236}">
                  <a16:creationId xmlns:a16="http://schemas.microsoft.com/office/drawing/2014/main" id="{3ADDD2F8-5B2E-D2B3-F6E0-C909F7EF6FEA}"/>
                </a:ext>
              </a:extLst>
            </p:cNvPr>
            <p:cNvSpPr txBox="1"/>
            <p:nvPr/>
          </p:nvSpPr>
          <p:spPr>
            <a:xfrm>
              <a:off x="560860" y="553759"/>
              <a:ext cx="7497497" cy="2653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solidFill>
                    <a:prstClr val="black"/>
                  </a:solidFill>
                  <a:latin typeface="Calibri" panose="020F0502020204030204"/>
                </a:rPr>
                <a:t>Delete construction  that is not applicable or propose new construction if required. If necessary, create additional slides to capture all sampling schemes </a:t>
              </a: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3" name="TextBox 22">
              <a:extLst>
                <a:ext uri="{FF2B5EF4-FFF2-40B4-BE49-F238E27FC236}">
                  <a16:creationId xmlns:a16="http://schemas.microsoft.com/office/drawing/2014/main" id="{ED008A2C-D703-2437-887A-7DF83F891A00}"/>
                </a:ext>
              </a:extLst>
            </p:cNvPr>
            <p:cNvSpPr txBox="1"/>
            <p:nvPr/>
          </p:nvSpPr>
          <p:spPr>
            <a:xfrm>
              <a:off x="934502" y="878846"/>
              <a:ext cx="2817832" cy="2653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Rectangular ITN constructed from one fabric type </a:t>
              </a:r>
            </a:p>
          </p:txBody>
        </p:sp>
        <p:grpSp>
          <p:nvGrpSpPr>
            <p:cNvPr id="25" name="Group 24">
              <a:extLst>
                <a:ext uri="{FF2B5EF4-FFF2-40B4-BE49-F238E27FC236}">
                  <a16:creationId xmlns:a16="http://schemas.microsoft.com/office/drawing/2014/main" id="{C5E4A5D8-2D94-F045-7044-845CF4AD7D8E}"/>
                </a:ext>
              </a:extLst>
            </p:cNvPr>
            <p:cNvGrpSpPr/>
            <p:nvPr/>
          </p:nvGrpSpPr>
          <p:grpSpPr>
            <a:xfrm>
              <a:off x="641345" y="4170510"/>
              <a:ext cx="2756148" cy="1901186"/>
              <a:chOff x="620568" y="1459894"/>
              <a:chExt cx="2223284" cy="1400707"/>
            </a:xfrm>
          </p:grpSpPr>
          <p:sp>
            <p:nvSpPr>
              <p:cNvPr id="41" name="Cube 40">
                <a:extLst>
                  <a:ext uri="{FF2B5EF4-FFF2-40B4-BE49-F238E27FC236}">
                    <a16:creationId xmlns:a16="http://schemas.microsoft.com/office/drawing/2014/main" id="{184FC375-DA5B-B12C-F70B-555B6801D1FF}"/>
                  </a:ext>
                </a:extLst>
              </p:cNvPr>
              <p:cNvSpPr/>
              <p:nvPr/>
            </p:nvSpPr>
            <p:spPr>
              <a:xfrm>
                <a:off x="622359" y="1459894"/>
                <a:ext cx="2221493" cy="1400707"/>
              </a:xfrm>
              <a:prstGeom prst="cub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2" name="Straight Connector 41">
                <a:extLst>
                  <a:ext uri="{FF2B5EF4-FFF2-40B4-BE49-F238E27FC236}">
                    <a16:creationId xmlns:a16="http://schemas.microsoft.com/office/drawing/2014/main" id="{17AA5097-77BD-6744-3C22-64D5EF810BC3}"/>
                  </a:ext>
                </a:extLst>
              </p:cNvPr>
              <p:cNvCxnSpPr>
                <a:cxnSpLocks/>
              </p:cNvCxnSpPr>
              <p:nvPr/>
            </p:nvCxnSpPr>
            <p:spPr>
              <a:xfrm flipH="1">
                <a:off x="993363" y="2498652"/>
                <a:ext cx="1847207"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09E6FCB-59A2-35C4-1CE7-EE9F894B6120}"/>
                  </a:ext>
                </a:extLst>
              </p:cNvPr>
              <p:cNvCxnSpPr>
                <a:cxnSpLocks/>
              </p:cNvCxnSpPr>
              <p:nvPr/>
            </p:nvCxnSpPr>
            <p:spPr>
              <a:xfrm flipV="1">
                <a:off x="620568" y="2498652"/>
                <a:ext cx="371304" cy="35326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93A0661-C48F-C286-EE15-2CB58D962C79}"/>
                  </a:ext>
                </a:extLst>
              </p:cNvPr>
              <p:cNvCxnSpPr>
                <a:cxnSpLocks/>
              </p:cNvCxnSpPr>
              <p:nvPr/>
            </p:nvCxnSpPr>
            <p:spPr>
              <a:xfrm>
                <a:off x="993363" y="1459894"/>
                <a:ext cx="0" cy="1038758"/>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71AB3673-4A5B-7000-E604-EAD43D37BC1F}"/>
                </a:ext>
              </a:extLst>
            </p:cNvPr>
            <p:cNvGrpSpPr/>
            <p:nvPr/>
          </p:nvGrpSpPr>
          <p:grpSpPr>
            <a:xfrm>
              <a:off x="3752336" y="4267937"/>
              <a:ext cx="4390635" cy="1272374"/>
              <a:chOff x="6830405" y="921486"/>
              <a:chExt cx="4348511" cy="1048223"/>
            </a:xfrm>
          </p:grpSpPr>
          <p:sp>
            <p:nvSpPr>
              <p:cNvPr id="37" name="Rectangle 36">
                <a:extLst>
                  <a:ext uri="{FF2B5EF4-FFF2-40B4-BE49-F238E27FC236}">
                    <a16:creationId xmlns:a16="http://schemas.microsoft.com/office/drawing/2014/main" id="{E45E2170-B2F0-EA52-284D-A177C1035E59}"/>
                  </a:ext>
                </a:extLst>
              </p:cNvPr>
              <p:cNvSpPr/>
              <p:nvPr/>
            </p:nvSpPr>
            <p:spPr>
              <a:xfrm>
                <a:off x="6830405" y="925034"/>
                <a:ext cx="4348511" cy="102682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8" name="Straight Connector 37">
                <a:extLst>
                  <a:ext uri="{FF2B5EF4-FFF2-40B4-BE49-F238E27FC236}">
                    <a16:creationId xmlns:a16="http://schemas.microsoft.com/office/drawing/2014/main" id="{46255280-FD98-A4CE-13D2-A0615C1EB596}"/>
                  </a:ext>
                </a:extLst>
              </p:cNvPr>
              <p:cNvCxnSpPr/>
              <p:nvPr/>
            </p:nvCxnSpPr>
            <p:spPr>
              <a:xfrm>
                <a:off x="8266509" y="925034"/>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DE0B51B-AA5C-2FCF-E6C5-26BE73278E4C}"/>
                  </a:ext>
                </a:extLst>
              </p:cNvPr>
              <p:cNvCxnSpPr/>
              <p:nvPr/>
            </p:nvCxnSpPr>
            <p:spPr>
              <a:xfrm>
                <a:off x="8982442" y="939208"/>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6996D49-3566-0F03-4A1F-4A3B39C17F58}"/>
                  </a:ext>
                </a:extLst>
              </p:cNvPr>
              <p:cNvCxnSpPr/>
              <p:nvPr/>
            </p:nvCxnSpPr>
            <p:spPr>
              <a:xfrm>
                <a:off x="10421378" y="921486"/>
                <a:ext cx="0" cy="1030501"/>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FC081EBE-0976-C049-3569-1C43F3FE795A}"/>
                </a:ext>
              </a:extLst>
            </p:cNvPr>
            <p:cNvSpPr txBox="1"/>
            <p:nvPr/>
          </p:nvSpPr>
          <p:spPr>
            <a:xfrm>
              <a:off x="5509466" y="5686774"/>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Side panels</a:t>
              </a:r>
            </a:p>
          </p:txBody>
        </p:sp>
        <p:sp>
          <p:nvSpPr>
            <p:cNvPr id="28" name="TextBox 27">
              <a:extLst>
                <a:ext uri="{FF2B5EF4-FFF2-40B4-BE49-F238E27FC236}">
                  <a16:creationId xmlns:a16="http://schemas.microsoft.com/office/drawing/2014/main" id="{C6F9EDB6-C903-E14A-233E-A6DC8833288C}"/>
                </a:ext>
              </a:extLst>
            </p:cNvPr>
            <p:cNvSpPr txBox="1"/>
            <p:nvPr/>
          </p:nvSpPr>
          <p:spPr>
            <a:xfrm>
              <a:off x="9102953" y="5640149"/>
              <a:ext cx="79584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Roof</a:t>
              </a:r>
            </a:p>
          </p:txBody>
        </p:sp>
        <p:grpSp>
          <p:nvGrpSpPr>
            <p:cNvPr id="29" name="Group 28">
              <a:extLst>
                <a:ext uri="{FF2B5EF4-FFF2-40B4-BE49-F238E27FC236}">
                  <a16:creationId xmlns:a16="http://schemas.microsoft.com/office/drawing/2014/main" id="{E785A5A9-6853-994B-BEFC-3A22675BDF4E}"/>
                </a:ext>
              </a:extLst>
            </p:cNvPr>
            <p:cNvGrpSpPr/>
            <p:nvPr/>
          </p:nvGrpSpPr>
          <p:grpSpPr>
            <a:xfrm>
              <a:off x="576677" y="3667299"/>
              <a:ext cx="322216" cy="306266"/>
              <a:chOff x="-562403" y="512441"/>
              <a:chExt cx="322216" cy="306266"/>
            </a:xfrm>
          </p:grpSpPr>
          <p:sp>
            <p:nvSpPr>
              <p:cNvPr id="35" name="Rectangle 34">
                <a:extLst>
                  <a:ext uri="{FF2B5EF4-FFF2-40B4-BE49-F238E27FC236}">
                    <a16:creationId xmlns:a16="http://schemas.microsoft.com/office/drawing/2014/main" id="{C3878BD5-B759-22D9-13E8-36F30CA202FF}"/>
                  </a:ext>
                </a:extLst>
              </p:cNvPr>
              <p:cNvSpPr/>
              <p:nvPr/>
            </p:nvSpPr>
            <p:spPr>
              <a:xfrm>
                <a:off x="-562403" y="512441"/>
                <a:ext cx="322216" cy="30626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D10DA8F2-E33F-0E44-A6AE-4EE6B5EC2436}"/>
                  </a:ext>
                </a:extLst>
              </p:cNvPr>
              <p:cNvSpPr txBox="1"/>
              <p:nvPr/>
            </p:nvSpPr>
            <p:spPr>
              <a:xfrm>
                <a:off x="-562403" y="565362"/>
                <a:ext cx="322216"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B</a:t>
                </a:r>
              </a:p>
            </p:txBody>
          </p:sp>
        </p:grpSp>
        <p:sp>
          <p:nvSpPr>
            <p:cNvPr id="30" name="TextBox 29">
              <a:extLst>
                <a:ext uri="{FF2B5EF4-FFF2-40B4-BE49-F238E27FC236}">
                  <a16:creationId xmlns:a16="http://schemas.microsoft.com/office/drawing/2014/main" id="{22F5DC7B-732F-903C-7521-FFB8820EBE75}"/>
                </a:ext>
              </a:extLst>
            </p:cNvPr>
            <p:cNvSpPr txBox="1"/>
            <p:nvPr/>
          </p:nvSpPr>
          <p:spPr>
            <a:xfrm>
              <a:off x="924977" y="3705866"/>
              <a:ext cx="2334739" cy="2147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Mosaic ITN constructed from two fabric types </a:t>
              </a:r>
            </a:p>
          </p:txBody>
        </p:sp>
        <p:sp>
          <p:nvSpPr>
            <p:cNvPr id="31" name="Parallelogram 30">
              <a:extLst>
                <a:ext uri="{FF2B5EF4-FFF2-40B4-BE49-F238E27FC236}">
                  <a16:creationId xmlns:a16="http://schemas.microsoft.com/office/drawing/2014/main" id="{30D00735-0111-1A97-3762-3C7DA3AA1131}"/>
                </a:ext>
              </a:extLst>
            </p:cNvPr>
            <p:cNvSpPr/>
            <p:nvPr/>
          </p:nvSpPr>
          <p:spPr>
            <a:xfrm rot="10800000">
              <a:off x="639127" y="4185754"/>
              <a:ext cx="2753937" cy="462061"/>
            </a:xfrm>
            <a:prstGeom prst="parallelogram">
              <a:avLst>
                <a:gd name="adj" fmla="val 101909"/>
              </a:avLst>
            </a:prstGeom>
            <a:solidFill>
              <a:schemeClr val="accent6">
                <a:lumMod val="50000"/>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Left Brace 31">
              <a:extLst>
                <a:ext uri="{FF2B5EF4-FFF2-40B4-BE49-F238E27FC236}">
                  <a16:creationId xmlns:a16="http://schemas.microsoft.com/office/drawing/2014/main" id="{89EBF7C1-8AD2-F051-4B56-75FFCBEF1322}"/>
                </a:ext>
              </a:extLst>
            </p:cNvPr>
            <p:cNvSpPr/>
            <p:nvPr/>
          </p:nvSpPr>
          <p:spPr>
            <a:xfrm rot="16200000">
              <a:off x="5892955" y="3400144"/>
              <a:ext cx="106340" cy="43875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C40108D7-92DC-1F43-EC0E-94EF6E1F3526}"/>
                </a:ext>
              </a:extLst>
            </p:cNvPr>
            <p:cNvSpPr/>
            <p:nvPr/>
          </p:nvSpPr>
          <p:spPr>
            <a:xfrm>
              <a:off x="8475530" y="1819590"/>
              <a:ext cx="1917561" cy="140291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Left Brace 33">
              <a:extLst>
                <a:ext uri="{FF2B5EF4-FFF2-40B4-BE49-F238E27FC236}">
                  <a16:creationId xmlns:a16="http://schemas.microsoft.com/office/drawing/2014/main" id="{7F4C5083-984E-FE8B-E15A-B5DCE4260C26}"/>
                </a:ext>
              </a:extLst>
            </p:cNvPr>
            <p:cNvSpPr/>
            <p:nvPr/>
          </p:nvSpPr>
          <p:spPr>
            <a:xfrm rot="16200000">
              <a:off x="5874608" y="1094261"/>
              <a:ext cx="106340" cy="43875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1" name="TextBox 50">
            <a:extLst>
              <a:ext uri="{FF2B5EF4-FFF2-40B4-BE49-F238E27FC236}">
                <a16:creationId xmlns:a16="http://schemas.microsoft.com/office/drawing/2014/main" id="{F5C531E5-CC7B-077F-BDA8-9A72C96735CE}"/>
              </a:ext>
            </a:extLst>
          </p:cNvPr>
          <p:cNvSpPr txBox="1"/>
          <p:nvPr/>
        </p:nvSpPr>
        <p:spPr>
          <a:xfrm>
            <a:off x="7049944" y="6512292"/>
            <a:ext cx="2368401" cy="230832"/>
          </a:xfrm>
          <a:prstGeom prst="rect">
            <a:avLst/>
          </a:prstGeom>
          <a:noFill/>
        </p:spPr>
        <p:txBody>
          <a:bodyPr wrap="square">
            <a:spAutoFit/>
          </a:bodyPr>
          <a:lstStyle/>
          <a:p>
            <a:r>
              <a:rPr lang="en-US" sz="9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Template version: January 2025</a:t>
            </a:r>
            <a:endParaRPr lang="en-GB" sz="900" dirty="0"/>
          </a:p>
        </p:txBody>
      </p:sp>
    </p:spTree>
    <p:extLst>
      <p:ext uri="{BB962C8B-B14F-4D97-AF65-F5344CB8AC3E}">
        <p14:creationId xmlns:p14="http://schemas.microsoft.com/office/powerpoint/2010/main" val="977973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C4F4F8C673C242A40081C9183480EA" ma:contentTypeVersion="19" ma:contentTypeDescription="Create a new document." ma:contentTypeScope="" ma:versionID="b8efbee73846d56e85a564503169d3c0">
  <xsd:schema xmlns:xsd="http://www.w3.org/2001/XMLSchema" xmlns:xs="http://www.w3.org/2001/XMLSchema" xmlns:p="http://schemas.microsoft.com/office/2006/metadata/properties" xmlns:ns2="4f8844e5-dbc7-4a99-914b-4c1e544e1600" xmlns:ns3="3039acbe-0701-4809-b89c-56ec6dbdc121" targetNamespace="http://schemas.microsoft.com/office/2006/metadata/properties" ma:root="true" ma:fieldsID="6314afbe292eaacb8e60a626a0144812" ns2:_="" ns3:_="">
    <xsd:import namespace="4f8844e5-dbc7-4a99-914b-4c1e544e1600"/>
    <xsd:import namespace="3039acbe-0701-4809-b89c-56ec6dbdc1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_Flow_SignoffStatus" minOccurs="0"/>
                <xsd:element ref="ns2:lcf76f155ced4ddcb4097134ff3c332f" minOccurs="0"/>
                <xsd:element ref="ns3:TaxCatchAll"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8844e5-dbc7-4a99-914b-4c1e544e1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39acbe-0701-4809-b89c-56ec6dbdc12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10b37066-6420-431b-b17a-dc897feefe51}" ma:internalName="TaxCatchAll" ma:showField="CatchAllData" ma:web="3039acbe-0701-4809-b89c-56ec6dbdc1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f8844e5-dbc7-4a99-914b-4c1e544e1600">
      <Terms xmlns="http://schemas.microsoft.com/office/infopath/2007/PartnerControls"/>
    </lcf76f155ced4ddcb4097134ff3c332f>
    <TaxCatchAll xmlns="3039acbe-0701-4809-b89c-56ec6dbdc121" xsi:nil="true"/>
    <_Flow_SignoffStatus xmlns="4f8844e5-dbc7-4a99-914b-4c1e544e160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72BB4E-4C43-4D83-8DED-45BDB3DB4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8844e5-dbc7-4a99-914b-4c1e544e1600"/>
    <ds:schemaRef ds:uri="3039acbe-0701-4809-b89c-56ec6dbdc1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710D0CD-B0FF-413F-901E-882D03D50B7D}">
  <ds:schemaRefs>
    <ds:schemaRef ds:uri="http://schemas.microsoft.com/office/2006/metadata/properties"/>
    <ds:schemaRef ds:uri="http://schemas.microsoft.com/office/infopath/2007/PartnerControls"/>
    <ds:schemaRef ds:uri="4f8844e5-dbc7-4a99-914b-4c1e544e1600"/>
    <ds:schemaRef ds:uri="3039acbe-0701-4809-b89c-56ec6dbdc121"/>
  </ds:schemaRefs>
</ds:datastoreItem>
</file>

<file path=customXml/itemProps3.xml><?xml version="1.0" encoding="utf-8"?>
<ds:datastoreItem xmlns:ds="http://schemas.openxmlformats.org/officeDocument/2006/customXml" ds:itemID="{1540CE16-55AD-4490-B5B7-618A0BBED5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125</TotalTime>
  <Words>471</Words>
  <Application>Microsoft Office PowerPoint</Application>
  <PresentationFormat>Widescreen</PresentationFormat>
  <Paragraphs>67</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SimSun</vt:lpstr>
      <vt:lpstr>Arial</vt:lpstr>
      <vt:lpstr>Calibri</vt:lpstr>
      <vt:lpstr>Calibri Light</vt:lpstr>
      <vt:lpstr>Georgia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FOSTER, Geraldine</dc:creator>
  <cp:lastModifiedBy>SCHULER, Dominic</cp:lastModifiedBy>
  <cp:revision>2</cp:revision>
  <dcterms:created xsi:type="dcterms:W3CDTF">2023-12-12T14:21:42Z</dcterms:created>
  <dcterms:modified xsi:type="dcterms:W3CDTF">2025-01-29T11:02:13Z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0x010100B5C4F4F8C673C242A40081C9183480EA</vt:lpwstr>
  </property>
  <property fmtid="{D5CDD505-2E9C-101B-9397-08002B2CF9AE}" pid="3" name="MediaServiceImageTags">
    <vt:lpwstr/>
  </property>
</Properties>
</file>