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78" r:id="rId5"/>
    <p:sldId id="282" r:id="rId6"/>
    <p:sldId id="279" r:id="rId7"/>
    <p:sldId id="28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3C5967-97C1-4542-B937-3ED70FD5C993}" v="9" dt="2025-01-29T10:11:03.4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0" d="100"/>
          <a:sy n="110" d="100"/>
        </p:scale>
        <p:origin x="492"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REZ NUENO, Violeta Isabel" userId="fb16da12-5c70-4349-8eb5-b9b3cdcd7483" providerId="ADAL" clId="{223C5967-97C1-4542-B937-3ED70FD5C993}"/>
    <pc:docChg chg="undo custSel addSld delSld modSld">
      <pc:chgData name="PEREZ NUENO, Violeta Isabel" userId="fb16da12-5c70-4349-8eb5-b9b3cdcd7483" providerId="ADAL" clId="{223C5967-97C1-4542-B937-3ED70FD5C993}" dt="2025-01-29T10:13:55.295" v="736" actId="313"/>
      <pc:docMkLst>
        <pc:docMk/>
      </pc:docMkLst>
      <pc:sldChg chg="modSp mod">
        <pc:chgData name="PEREZ NUENO, Violeta Isabel" userId="fb16da12-5c70-4349-8eb5-b9b3cdcd7483" providerId="ADAL" clId="{223C5967-97C1-4542-B937-3ED70FD5C993}" dt="2025-01-27T08:38:13.490" v="12" actId="20577"/>
        <pc:sldMkLst>
          <pc:docMk/>
          <pc:sldMk cId="4203875686" sldId="278"/>
        </pc:sldMkLst>
        <pc:spChg chg="mod">
          <ac:chgData name="PEREZ NUENO, Violeta Isabel" userId="fb16da12-5c70-4349-8eb5-b9b3cdcd7483" providerId="ADAL" clId="{223C5967-97C1-4542-B937-3ED70FD5C993}" dt="2025-01-27T08:38:13.490" v="12" actId="20577"/>
          <ac:spMkLst>
            <pc:docMk/>
            <pc:sldMk cId="4203875686" sldId="278"/>
            <ac:spMk id="22" creationId="{54BEC1FC-D81B-947C-55B9-CD5F02DC840C}"/>
          </ac:spMkLst>
        </pc:spChg>
      </pc:sldChg>
      <pc:sldChg chg="addSp delSp modSp mod">
        <pc:chgData name="PEREZ NUENO, Violeta Isabel" userId="fb16da12-5c70-4349-8eb5-b9b3cdcd7483" providerId="ADAL" clId="{223C5967-97C1-4542-B937-3ED70FD5C993}" dt="2025-01-27T08:38:23.669" v="16"/>
        <pc:sldMkLst>
          <pc:docMk/>
          <pc:sldMk cId="4208102330" sldId="279"/>
        </pc:sldMkLst>
        <pc:spChg chg="add mod">
          <ac:chgData name="PEREZ NUENO, Violeta Isabel" userId="fb16da12-5c70-4349-8eb5-b9b3cdcd7483" providerId="ADAL" clId="{223C5967-97C1-4542-B937-3ED70FD5C993}" dt="2025-01-27T08:38:23.669" v="16"/>
          <ac:spMkLst>
            <pc:docMk/>
            <pc:sldMk cId="4208102330" sldId="279"/>
            <ac:spMk id="2" creationId="{4C0256A4-1CF0-4FC6-942F-15FC79E2E5E6}"/>
          </ac:spMkLst>
        </pc:spChg>
        <pc:spChg chg="del">
          <ac:chgData name="PEREZ NUENO, Violeta Isabel" userId="fb16da12-5c70-4349-8eb5-b9b3cdcd7483" providerId="ADAL" clId="{223C5967-97C1-4542-B937-3ED70FD5C993}" dt="2025-01-27T08:38:23.176" v="15" actId="478"/>
          <ac:spMkLst>
            <pc:docMk/>
            <pc:sldMk cId="4208102330" sldId="279"/>
            <ac:spMk id="22" creationId="{54BEC1FC-D81B-947C-55B9-CD5F02DC840C}"/>
          </ac:spMkLst>
        </pc:spChg>
      </pc:sldChg>
      <pc:sldChg chg="addSp delSp modSp mod">
        <pc:chgData name="PEREZ NUENO, Violeta Isabel" userId="fb16da12-5c70-4349-8eb5-b9b3cdcd7483" providerId="ADAL" clId="{223C5967-97C1-4542-B937-3ED70FD5C993}" dt="2025-01-27T08:38:28.376" v="18"/>
        <pc:sldMkLst>
          <pc:docMk/>
          <pc:sldMk cId="977973493" sldId="280"/>
        </pc:sldMkLst>
        <pc:spChg chg="del">
          <ac:chgData name="PEREZ NUENO, Violeta Isabel" userId="fb16da12-5c70-4349-8eb5-b9b3cdcd7483" providerId="ADAL" clId="{223C5967-97C1-4542-B937-3ED70FD5C993}" dt="2025-01-27T08:38:28.080" v="17" actId="478"/>
          <ac:spMkLst>
            <pc:docMk/>
            <pc:sldMk cId="977973493" sldId="280"/>
            <ac:spMk id="22" creationId="{54BEC1FC-D81B-947C-55B9-CD5F02DC840C}"/>
          </ac:spMkLst>
        </pc:spChg>
        <pc:spChg chg="add mod">
          <ac:chgData name="PEREZ NUENO, Violeta Isabel" userId="fb16da12-5c70-4349-8eb5-b9b3cdcd7483" providerId="ADAL" clId="{223C5967-97C1-4542-B937-3ED70FD5C993}" dt="2025-01-27T08:38:28.376" v="18"/>
          <ac:spMkLst>
            <pc:docMk/>
            <pc:sldMk cId="977973493" sldId="280"/>
            <ac:spMk id="51" creationId="{F5C531E5-CC7B-077F-BDA8-9A72C96735CE}"/>
          </ac:spMkLst>
        </pc:spChg>
      </pc:sldChg>
      <pc:sldChg chg="new del">
        <pc:chgData name="PEREZ NUENO, Violeta Isabel" userId="fb16da12-5c70-4349-8eb5-b9b3cdcd7483" providerId="ADAL" clId="{223C5967-97C1-4542-B937-3ED70FD5C993}" dt="2025-01-27T08:37:59.151" v="2" actId="47"/>
        <pc:sldMkLst>
          <pc:docMk/>
          <pc:sldMk cId="1033386132" sldId="281"/>
        </pc:sldMkLst>
      </pc:sldChg>
      <pc:sldChg chg="addSp delSp modSp add mod">
        <pc:chgData name="PEREZ NUENO, Violeta Isabel" userId="fb16da12-5c70-4349-8eb5-b9b3cdcd7483" providerId="ADAL" clId="{223C5967-97C1-4542-B937-3ED70FD5C993}" dt="2025-01-29T10:13:55.295" v="736" actId="313"/>
        <pc:sldMkLst>
          <pc:docMk/>
          <pc:sldMk cId="137729851" sldId="282"/>
        </pc:sldMkLst>
        <pc:spChg chg="add mod">
          <ac:chgData name="PEREZ NUENO, Violeta Isabel" userId="fb16da12-5c70-4349-8eb5-b9b3cdcd7483" providerId="ADAL" clId="{223C5967-97C1-4542-B937-3ED70FD5C993}" dt="2025-01-27T08:38:19.769" v="14"/>
          <ac:spMkLst>
            <pc:docMk/>
            <pc:sldMk cId="137729851" sldId="282"/>
            <ac:spMk id="2" creationId="{DD24D732-C3FD-F1CA-F54C-D2E1672E740E}"/>
          </ac:spMkLst>
        </pc:spChg>
        <pc:spChg chg="mod">
          <ac:chgData name="PEREZ NUENO, Violeta Isabel" userId="fb16da12-5c70-4349-8eb5-b9b3cdcd7483" providerId="ADAL" clId="{223C5967-97C1-4542-B937-3ED70FD5C993}" dt="2025-01-27T08:44:26.066" v="238" actId="20577"/>
          <ac:spMkLst>
            <pc:docMk/>
            <pc:sldMk cId="137729851" sldId="282"/>
            <ac:spMk id="3" creationId="{A841AEBD-FB10-DC6C-B221-435A5836C75C}"/>
          </ac:spMkLst>
        </pc:spChg>
        <pc:spChg chg="add mod">
          <ac:chgData name="PEREZ NUENO, Violeta Isabel" userId="fb16da12-5c70-4349-8eb5-b9b3cdcd7483" providerId="ADAL" clId="{223C5967-97C1-4542-B937-3ED70FD5C993}" dt="2025-01-29T10:13:55.295" v="736" actId="313"/>
          <ac:spMkLst>
            <pc:docMk/>
            <pc:sldMk cId="137729851" sldId="282"/>
            <ac:spMk id="9" creationId="{F0770014-46F7-9A70-E99B-72D2F01D6FA9}"/>
          </ac:spMkLst>
        </pc:spChg>
        <pc:spChg chg="add mod">
          <ac:chgData name="PEREZ NUENO, Violeta Isabel" userId="fb16da12-5c70-4349-8eb5-b9b3cdcd7483" providerId="ADAL" clId="{223C5967-97C1-4542-B937-3ED70FD5C993}" dt="2025-01-29T10:10:53.334" v="336" actId="1035"/>
          <ac:spMkLst>
            <pc:docMk/>
            <pc:sldMk cId="137729851" sldId="282"/>
            <ac:spMk id="14" creationId="{4DF438A0-9DE9-6D7C-0D33-E1CC727BD46A}"/>
          </ac:spMkLst>
        </pc:spChg>
        <pc:spChg chg="add mod">
          <ac:chgData name="PEREZ NUENO, Violeta Isabel" userId="fb16da12-5c70-4349-8eb5-b9b3cdcd7483" providerId="ADAL" clId="{223C5967-97C1-4542-B937-3ED70FD5C993}" dt="2025-01-29T10:10:53.334" v="336" actId="1035"/>
          <ac:spMkLst>
            <pc:docMk/>
            <pc:sldMk cId="137729851" sldId="282"/>
            <ac:spMk id="15" creationId="{743F50E0-C1DF-8DC1-4F9F-3D87E88B9FBB}"/>
          </ac:spMkLst>
        </pc:spChg>
        <pc:spChg chg="add">
          <ac:chgData name="PEREZ NUENO, Violeta Isabel" userId="fb16da12-5c70-4349-8eb5-b9b3cdcd7483" providerId="ADAL" clId="{223C5967-97C1-4542-B937-3ED70FD5C993}" dt="2025-01-27T08:46:35.881" v="277"/>
          <ac:spMkLst>
            <pc:docMk/>
            <pc:sldMk cId="137729851" sldId="282"/>
            <ac:spMk id="17" creationId="{991E5EA1-82A5-DE2C-BD17-24A46F75CA55}"/>
          </ac:spMkLst>
        </pc:spChg>
        <pc:spChg chg="add">
          <ac:chgData name="PEREZ NUENO, Violeta Isabel" userId="fb16da12-5c70-4349-8eb5-b9b3cdcd7483" providerId="ADAL" clId="{223C5967-97C1-4542-B937-3ED70FD5C993}" dt="2025-01-27T08:46:35.881" v="277"/>
          <ac:spMkLst>
            <pc:docMk/>
            <pc:sldMk cId="137729851" sldId="282"/>
            <ac:spMk id="18" creationId="{82DB8162-B087-3EF3-EE49-49128360DC1C}"/>
          </ac:spMkLst>
        </pc:spChg>
        <pc:spChg chg="add">
          <ac:chgData name="PEREZ NUENO, Violeta Isabel" userId="fb16da12-5c70-4349-8eb5-b9b3cdcd7483" providerId="ADAL" clId="{223C5967-97C1-4542-B937-3ED70FD5C993}" dt="2025-01-27T08:46:35.881" v="277"/>
          <ac:spMkLst>
            <pc:docMk/>
            <pc:sldMk cId="137729851" sldId="282"/>
            <ac:spMk id="19" creationId="{954A4A64-2CFC-28AD-CA5F-22E443FC7F0D}"/>
          </ac:spMkLst>
        </pc:spChg>
        <pc:spChg chg="del">
          <ac:chgData name="PEREZ NUENO, Violeta Isabel" userId="fb16da12-5c70-4349-8eb5-b9b3cdcd7483" providerId="ADAL" clId="{223C5967-97C1-4542-B937-3ED70FD5C993}" dt="2025-01-27T08:38:19.190" v="13" actId="478"/>
          <ac:spMkLst>
            <pc:docMk/>
            <pc:sldMk cId="137729851" sldId="282"/>
            <ac:spMk id="22" creationId="{54BEC1FC-D81B-947C-55B9-CD5F02DC840C}"/>
          </ac:spMkLst>
        </pc:spChg>
        <pc:spChg chg="add mod">
          <ac:chgData name="PEREZ NUENO, Violeta Isabel" userId="fb16da12-5c70-4349-8eb5-b9b3cdcd7483" providerId="ADAL" clId="{223C5967-97C1-4542-B937-3ED70FD5C993}" dt="2025-01-29T10:10:53.334" v="336" actId="1035"/>
          <ac:spMkLst>
            <pc:docMk/>
            <pc:sldMk cId="137729851" sldId="282"/>
            <ac:spMk id="23" creationId="{2BC90C9F-54F9-018D-6AEB-FCB20D905D6A}"/>
          </ac:spMkLst>
        </pc:spChg>
        <pc:grpChg chg="del">
          <ac:chgData name="PEREZ NUENO, Violeta Isabel" userId="fb16da12-5c70-4349-8eb5-b9b3cdcd7483" providerId="ADAL" clId="{223C5967-97C1-4542-B937-3ED70FD5C993}" dt="2025-01-27T08:38:05.179" v="3" actId="478"/>
          <ac:grpSpMkLst>
            <pc:docMk/>
            <pc:sldMk cId="137729851" sldId="282"/>
            <ac:grpSpMk id="50" creationId="{79B109B9-1E4F-4F3B-9873-6ED3EC43FC52}"/>
          </ac:grpSpMkLst>
        </pc:grpChg>
        <pc:picChg chg="add mod">
          <ac:chgData name="PEREZ NUENO, Violeta Isabel" userId="fb16da12-5c70-4349-8eb5-b9b3cdcd7483" providerId="ADAL" clId="{223C5967-97C1-4542-B937-3ED70FD5C993}" dt="2025-01-29T10:10:53.334" v="336" actId="1035"/>
          <ac:picMkLst>
            <pc:docMk/>
            <pc:sldMk cId="137729851" sldId="282"/>
            <ac:picMk id="5" creationId="{61DC6569-A32B-6FA5-5A85-37792190A9D0}"/>
          </ac:picMkLst>
        </pc:picChg>
        <pc:cxnChg chg="add mod">
          <ac:chgData name="PEREZ NUENO, Violeta Isabel" userId="fb16da12-5c70-4349-8eb5-b9b3cdcd7483" providerId="ADAL" clId="{223C5967-97C1-4542-B937-3ED70FD5C993}" dt="2025-01-29T10:10:53.334" v="336" actId="1035"/>
          <ac:cxnSpMkLst>
            <pc:docMk/>
            <pc:sldMk cId="137729851" sldId="282"/>
            <ac:cxnSpMk id="10" creationId="{0F420310-1C39-9766-365A-B9B3864408A8}"/>
          </ac:cxnSpMkLst>
        </pc:cxnChg>
        <pc:cxnChg chg="add mod">
          <ac:chgData name="PEREZ NUENO, Violeta Isabel" userId="fb16da12-5c70-4349-8eb5-b9b3cdcd7483" providerId="ADAL" clId="{223C5967-97C1-4542-B937-3ED70FD5C993}" dt="2025-01-29T10:10:53.334" v="336" actId="1035"/>
          <ac:cxnSpMkLst>
            <pc:docMk/>
            <pc:sldMk cId="137729851" sldId="282"/>
            <ac:cxnSpMk id="13" creationId="{F9788488-CA39-4AEE-F1ED-A4A4FABB6DD0}"/>
          </ac:cxnSpMkLst>
        </pc:cxnChg>
      </pc:sldChg>
    </pc:docChg>
  </pc:docChgLst>
  <pc:docChgLst>
    <pc:chgData name="SCHULER, Dominic" userId="b27e69cd-3427-43f3-a254-becc81483cb4" providerId="ADAL" clId="{408046F5-FE14-48BE-B532-B80504135F6F}"/>
    <pc:docChg chg="custSel modSld">
      <pc:chgData name="SCHULER, Dominic" userId="b27e69cd-3427-43f3-a254-becc81483cb4" providerId="ADAL" clId="{408046F5-FE14-48BE-B532-B80504135F6F}" dt="2025-01-29T11:02:05.722" v="94" actId="6549"/>
      <pc:docMkLst>
        <pc:docMk/>
      </pc:docMkLst>
      <pc:sldChg chg="modSp mod">
        <pc:chgData name="SCHULER, Dominic" userId="b27e69cd-3427-43f3-a254-becc81483cb4" providerId="ADAL" clId="{408046F5-FE14-48BE-B532-B80504135F6F}" dt="2025-01-29T11:02:05.722" v="94" actId="6549"/>
        <pc:sldMkLst>
          <pc:docMk/>
          <pc:sldMk cId="137729851" sldId="282"/>
        </pc:sldMkLst>
        <pc:spChg chg="mod">
          <ac:chgData name="SCHULER, Dominic" userId="b27e69cd-3427-43f3-a254-becc81483cb4" providerId="ADAL" clId="{408046F5-FE14-48BE-B532-B80504135F6F}" dt="2025-01-29T11:02:05.722" v="94" actId="6549"/>
          <ac:spMkLst>
            <pc:docMk/>
            <pc:sldMk cId="137729851" sldId="282"/>
            <ac:spMk id="9" creationId="{F0770014-46F7-9A70-E99B-72D2F01D6FA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EDE46-B17D-C51D-AC85-C28CAD3E7A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6C9B9C4-86FC-810A-6EA4-55F83FBE37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F2B8139-FC16-415E-A974-FF2F933BF105}"/>
              </a:ext>
            </a:extLst>
          </p:cNvPr>
          <p:cNvSpPr>
            <a:spLocks noGrp="1"/>
          </p:cNvSpPr>
          <p:nvPr>
            <p:ph type="dt" sz="half" idx="10"/>
          </p:nvPr>
        </p:nvSpPr>
        <p:spPr/>
        <p:txBody>
          <a:bodyPr/>
          <a:lstStyle/>
          <a:p>
            <a:fld id="{986CC8B9-CB6C-4271-90FF-593AB10C8F57}" type="datetimeFigureOut">
              <a:rPr lang="en-GB" smtClean="0"/>
              <a:t>29/01/2025</a:t>
            </a:fld>
            <a:endParaRPr lang="en-GB"/>
          </a:p>
        </p:txBody>
      </p:sp>
      <p:sp>
        <p:nvSpPr>
          <p:cNvPr id="5" name="Footer Placeholder 4">
            <a:extLst>
              <a:ext uri="{FF2B5EF4-FFF2-40B4-BE49-F238E27FC236}">
                <a16:creationId xmlns:a16="http://schemas.microsoft.com/office/drawing/2014/main" id="{734467DF-0B10-81CA-E5D1-AB2E9AEC29F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5B909FC-98BC-7DEA-CB16-74AE8ADEE390}"/>
              </a:ext>
            </a:extLst>
          </p:cNvPr>
          <p:cNvSpPr>
            <a:spLocks noGrp="1"/>
          </p:cNvSpPr>
          <p:nvPr>
            <p:ph type="sldNum" sz="quarter" idx="12"/>
          </p:nvPr>
        </p:nvSpPr>
        <p:spPr/>
        <p:txBody>
          <a:bodyPr/>
          <a:lstStyle/>
          <a:p>
            <a:fld id="{368839AE-601C-4183-9EB7-5C1A91847DC1}" type="slidenum">
              <a:rPr lang="en-GB" smtClean="0"/>
              <a:t>‹#›</a:t>
            </a:fld>
            <a:endParaRPr lang="en-GB"/>
          </a:p>
        </p:txBody>
      </p:sp>
    </p:spTree>
    <p:extLst>
      <p:ext uri="{BB962C8B-B14F-4D97-AF65-F5344CB8AC3E}">
        <p14:creationId xmlns:p14="http://schemas.microsoft.com/office/powerpoint/2010/main" val="2543907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85164-A01C-5C16-E099-D8F213A7356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C7D4067-F9FB-40CC-85F2-5499985A868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F29B85D-1B18-EB57-B09B-E72A56A8976A}"/>
              </a:ext>
            </a:extLst>
          </p:cNvPr>
          <p:cNvSpPr>
            <a:spLocks noGrp="1"/>
          </p:cNvSpPr>
          <p:nvPr>
            <p:ph type="dt" sz="half" idx="10"/>
          </p:nvPr>
        </p:nvSpPr>
        <p:spPr/>
        <p:txBody>
          <a:bodyPr/>
          <a:lstStyle/>
          <a:p>
            <a:fld id="{986CC8B9-CB6C-4271-90FF-593AB10C8F57}" type="datetimeFigureOut">
              <a:rPr lang="en-GB" smtClean="0"/>
              <a:t>29/01/2025</a:t>
            </a:fld>
            <a:endParaRPr lang="en-GB"/>
          </a:p>
        </p:txBody>
      </p:sp>
      <p:sp>
        <p:nvSpPr>
          <p:cNvPr id="5" name="Footer Placeholder 4">
            <a:extLst>
              <a:ext uri="{FF2B5EF4-FFF2-40B4-BE49-F238E27FC236}">
                <a16:creationId xmlns:a16="http://schemas.microsoft.com/office/drawing/2014/main" id="{F633377E-E986-CAF7-EB4E-E07E701A05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082BB63-7922-0E41-BA79-77C9B51AA303}"/>
              </a:ext>
            </a:extLst>
          </p:cNvPr>
          <p:cNvSpPr>
            <a:spLocks noGrp="1"/>
          </p:cNvSpPr>
          <p:nvPr>
            <p:ph type="sldNum" sz="quarter" idx="12"/>
          </p:nvPr>
        </p:nvSpPr>
        <p:spPr/>
        <p:txBody>
          <a:bodyPr/>
          <a:lstStyle/>
          <a:p>
            <a:fld id="{368839AE-601C-4183-9EB7-5C1A91847DC1}" type="slidenum">
              <a:rPr lang="en-GB" smtClean="0"/>
              <a:t>‹#›</a:t>
            </a:fld>
            <a:endParaRPr lang="en-GB"/>
          </a:p>
        </p:txBody>
      </p:sp>
    </p:spTree>
    <p:extLst>
      <p:ext uri="{BB962C8B-B14F-4D97-AF65-F5344CB8AC3E}">
        <p14:creationId xmlns:p14="http://schemas.microsoft.com/office/powerpoint/2010/main" val="3729341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2A847C-01F5-43A4-4C94-6FAFCF8232E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26966C3-D057-CC2D-8F29-E6C435136C7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FEC408-084D-6981-350D-5041117631E2}"/>
              </a:ext>
            </a:extLst>
          </p:cNvPr>
          <p:cNvSpPr>
            <a:spLocks noGrp="1"/>
          </p:cNvSpPr>
          <p:nvPr>
            <p:ph type="dt" sz="half" idx="10"/>
          </p:nvPr>
        </p:nvSpPr>
        <p:spPr/>
        <p:txBody>
          <a:bodyPr/>
          <a:lstStyle/>
          <a:p>
            <a:fld id="{986CC8B9-CB6C-4271-90FF-593AB10C8F57}" type="datetimeFigureOut">
              <a:rPr lang="en-GB" smtClean="0"/>
              <a:t>29/01/2025</a:t>
            </a:fld>
            <a:endParaRPr lang="en-GB"/>
          </a:p>
        </p:txBody>
      </p:sp>
      <p:sp>
        <p:nvSpPr>
          <p:cNvPr id="5" name="Footer Placeholder 4">
            <a:extLst>
              <a:ext uri="{FF2B5EF4-FFF2-40B4-BE49-F238E27FC236}">
                <a16:creationId xmlns:a16="http://schemas.microsoft.com/office/drawing/2014/main" id="{DA9E5858-C770-22FA-A61E-E339BF7D4E6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E9E684F-4E70-D7EA-E4A8-9603288886FC}"/>
              </a:ext>
            </a:extLst>
          </p:cNvPr>
          <p:cNvSpPr>
            <a:spLocks noGrp="1"/>
          </p:cNvSpPr>
          <p:nvPr>
            <p:ph type="sldNum" sz="quarter" idx="12"/>
          </p:nvPr>
        </p:nvSpPr>
        <p:spPr/>
        <p:txBody>
          <a:bodyPr/>
          <a:lstStyle/>
          <a:p>
            <a:fld id="{368839AE-601C-4183-9EB7-5C1A91847DC1}" type="slidenum">
              <a:rPr lang="en-GB" smtClean="0"/>
              <a:t>‹#›</a:t>
            </a:fld>
            <a:endParaRPr lang="en-GB"/>
          </a:p>
        </p:txBody>
      </p:sp>
    </p:spTree>
    <p:extLst>
      <p:ext uri="{BB962C8B-B14F-4D97-AF65-F5344CB8AC3E}">
        <p14:creationId xmlns:p14="http://schemas.microsoft.com/office/powerpoint/2010/main" val="2366824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0284F-D0CF-70F7-021A-E7368715507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D7C09BB-F9C5-201A-F811-DED8F805E2C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A16E05-01AB-FAE9-D67C-F8019652AEA4}"/>
              </a:ext>
            </a:extLst>
          </p:cNvPr>
          <p:cNvSpPr>
            <a:spLocks noGrp="1"/>
          </p:cNvSpPr>
          <p:nvPr>
            <p:ph type="dt" sz="half" idx="10"/>
          </p:nvPr>
        </p:nvSpPr>
        <p:spPr/>
        <p:txBody>
          <a:bodyPr/>
          <a:lstStyle/>
          <a:p>
            <a:fld id="{986CC8B9-CB6C-4271-90FF-593AB10C8F57}" type="datetimeFigureOut">
              <a:rPr lang="en-GB" smtClean="0"/>
              <a:t>29/01/2025</a:t>
            </a:fld>
            <a:endParaRPr lang="en-GB"/>
          </a:p>
        </p:txBody>
      </p:sp>
      <p:sp>
        <p:nvSpPr>
          <p:cNvPr id="5" name="Footer Placeholder 4">
            <a:extLst>
              <a:ext uri="{FF2B5EF4-FFF2-40B4-BE49-F238E27FC236}">
                <a16:creationId xmlns:a16="http://schemas.microsoft.com/office/drawing/2014/main" id="{540C85B9-2E08-8B43-D85A-2752662EE3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E8E0835-A774-0A35-9367-927EC7333CBC}"/>
              </a:ext>
            </a:extLst>
          </p:cNvPr>
          <p:cNvSpPr>
            <a:spLocks noGrp="1"/>
          </p:cNvSpPr>
          <p:nvPr>
            <p:ph type="sldNum" sz="quarter" idx="12"/>
          </p:nvPr>
        </p:nvSpPr>
        <p:spPr/>
        <p:txBody>
          <a:bodyPr/>
          <a:lstStyle/>
          <a:p>
            <a:fld id="{368839AE-601C-4183-9EB7-5C1A91847DC1}" type="slidenum">
              <a:rPr lang="en-GB" smtClean="0"/>
              <a:t>‹#›</a:t>
            </a:fld>
            <a:endParaRPr lang="en-GB"/>
          </a:p>
        </p:txBody>
      </p:sp>
    </p:spTree>
    <p:extLst>
      <p:ext uri="{BB962C8B-B14F-4D97-AF65-F5344CB8AC3E}">
        <p14:creationId xmlns:p14="http://schemas.microsoft.com/office/powerpoint/2010/main" val="1165509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C702B-B313-52B6-ADE3-CB2F83814D6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AFEC13F-3F2A-9004-BF09-FDAF7F59323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2879F62-27D8-0174-C013-08298250B53C}"/>
              </a:ext>
            </a:extLst>
          </p:cNvPr>
          <p:cNvSpPr>
            <a:spLocks noGrp="1"/>
          </p:cNvSpPr>
          <p:nvPr>
            <p:ph type="dt" sz="half" idx="10"/>
          </p:nvPr>
        </p:nvSpPr>
        <p:spPr/>
        <p:txBody>
          <a:bodyPr/>
          <a:lstStyle/>
          <a:p>
            <a:fld id="{986CC8B9-CB6C-4271-90FF-593AB10C8F57}" type="datetimeFigureOut">
              <a:rPr lang="en-GB" smtClean="0"/>
              <a:t>29/01/2025</a:t>
            </a:fld>
            <a:endParaRPr lang="en-GB"/>
          </a:p>
        </p:txBody>
      </p:sp>
      <p:sp>
        <p:nvSpPr>
          <p:cNvPr id="5" name="Footer Placeholder 4">
            <a:extLst>
              <a:ext uri="{FF2B5EF4-FFF2-40B4-BE49-F238E27FC236}">
                <a16:creationId xmlns:a16="http://schemas.microsoft.com/office/drawing/2014/main" id="{48F6AEF4-9F17-2EE9-9192-387BCAAEC6F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1D5600-6A2F-6C72-3354-69721BA2F07B}"/>
              </a:ext>
            </a:extLst>
          </p:cNvPr>
          <p:cNvSpPr>
            <a:spLocks noGrp="1"/>
          </p:cNvSpPr>
          <p:nvPr>
            <p:ph type="sldNum" sz="quarter" idx="12"/>
          </p:nvPr>
        </p:nvSpPr>
        <p:spPr/>
        <p:txBody>
          <a:bodyPr/>
          <a:lstStyle/>
          <a:p>
            <a:fld id="{368839AE-601C-4183-9EB7-5C1A91847DC1}" type="slidenum">
              <a:rPr lang="en-GB" smtClean="0"/>
              <a:t>‹#›</a:t>
            </a:fld>
            <a:endParaRPr lang="en-GB"/>
          </a:p>
        </p:txBody>
      </p:sp>
    </p:spTree>
    <p:extLst>
      <p:ext uri="{BB962C8B-B14F-4D97-AF65-F5344CB8AC3E}">
        <p14:creationId xmlns:p14="http://schemas.microsoft.com/office/powerpoint/2010/main" val="4089251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8A31A-6DC5-45D0-85E8-D18CBC7AB55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A316E15-35EB-E715-79B4-C99FAACE2C4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9D62A0E-A5DA-546F-26FC-BC0EEB5A69E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0944C94-F828-DDDB-EE43-2A85FCB59098}"/>
              </a:ext>
            </a:extLst>
          </p:cNvPr>
          <p:cNvSpPr>
            <a:spLocks noGrp="1"/>
          </p:cNvSpPr>
          <p:nvPr>
            <p:ph type="dt" sz="half" idx="10"/>
          </p:nvPr>
        </p:nvSpPr>
        <p:spPr/>
        <p:txBody>
          <a:bodyPr/>
          <a:lstStyle/>
          <a:p>
            <a:fld id="{986CC8B9-CB6C-4271-90FF-593AB10C8F57}" type="datetimeFigureOut">
              <a:rPr lang="en-GB" smtClean="0"/>
              <a:t>29/01/2025</a:t>
            </a:fld>
            <a:endParaRPr lang="en-GB"/>
          </a:p>
        </p:txBody>
      </p:sp>
      <p:sp>
        <p:nvSpPr>
          <p:cNvPr id="6" name="Footer Placeholder 5">
            <a:extLst>
              <a:ext uri="{FF2B5EF4-FFF2-40B4-BE49-F238E27FC236}">
                <a16:creationId xmlns:a16="http://schemas.microsoft.com/office/drawing/2014/main" id="{3F227D2F-3181-F100-1AF6-AB1C55CFD6A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E8A8126-C660-2D3A-2D5B-B0259C1C0E08}"/>
              </a:ext>
            </a:extLst>
          </p:cNvPr>
          <p:cNvSpPr>
            <a:spLocks noGrp="1"/>
          </p:cNvSpPr>
          <p:nvPr>
            <p:ph type="sldNum" sz="quarter" idx="12"/>
          </p:nvPr>
        </p:nvSpPr>
        <p:spPr/>
        <p:txBody>
          <a:bodyPr/>
          <a:lstStyle/>
          <a:p>
            <a:fld id="{368839AE-601C-4183-9EB7-5C1A91847DC1}" type="slidenum">
              <a:rPr lang="en-GB" smtClean="0"/>
              <a:t>‹#›</a:t>
            </a:fld>
            <a:endParaRPr lang="en-GB"/>
          </a:p>
        </p:txBody>
      </p:sp>
    </p:spTree>
    <p:extLst>
      <p:ext uri="{BB962C8B-B14F-4D97-AF65-F5344CB8AC3E}">
        <p14:creationId xmlns:p14="http://schemas.microsoft.com/office/powerpoint/2010/main" val="1558019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581F8-8FE0-BDB3-B8B9-ECBB069188F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E4121C7-7868-6006-3B04-8FA2E182FA2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B03574-01CF-9FD5-E068-3080ED3580E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851EAFD-B8B1-2A56-7D10-9269E5EBE1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DBB7C7-EBB7-22AA-13E1-DDE0CF94DBC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CE4FDCA-5D8B-5C5D-5618-BCDF140EA343}"/>
              </a:ext>
            </a:extLst>
          </p:cNvPr>
          <p:cNvSpPr>
            <a:spLocks noGrp="1"/>
          </p:cNvSpPr>
          <p:nvPr>
            <p:ph type="dt" sz="half" idx="10"/>
          </p:nvPr>
        </p:nvSpPr>
        <p:spPr/>
        <p:txBody>
          <a:bodyPr/>
          <a:lstStyle/>
          <a:p>
            <a:fld id="{986CC8B9-CB6C-4271-90FF-593AB10C8F57}" type="datetimeFigureOut">
              <a:rPr lang="en-GB" smtClean="0"/>
              <a:t>29/01/2025</a:t>
            </a:fld>
            <a:endParaRPr lang="en-GB"/>
          </a:p>
        </p:txBody>
      </p:sp>
      <p:sp>
        <p:nvSpPr>
          <p:cNvPr id="8" name="Footer Placeholder 7">
            <a:extLst>
              <a:ext uri="{FF2B5EF4-FFF2-40B4-BE49-F238E27FC236}">
                <a16:creationId xmlns:a16="http://schemas.microsoft.com/office/drawing/2014/main" id="{ADC15111-B72B-EB93-0FB2-3BBCD6C6D8F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2D05AC2-55C7-FAB0-C41D-0916A9110916}"/>
              </a:ext>
            </a:extLst>
          </p:cNvPr>
          <p:cNvSpPr>
            <a:spLocks noGrp="1"/>
          </p:cNvSpPr>
          <p:nvPr>
            <p:ph type="sldNum" sz="quarter" idx="12"/>
          </p:nvPr>
        </p:nvSpPr>
        <p:spPr/>
        <p:txBody>
          <a:bodyPr/>
          <a:lstStyle/>
          <a:p>
            <a:fld id="{368839AE-601C-4183-9EB7-5C1A91847DC1}" type="slidenum">
              <a:rPr lang="en-GB" smtClean="0"/>
              <a:t>‹#›</a:t>
            </a:fld>
            <a:endParaRPr lang="en-GB"/>
          </a:p>
        </p:txBody>
      </p:sp>
    </p:spTree>
    <p:extLst>
      <p:ext uri="{BB962C8B-B14F-4D97-AF65-F5344CB8AC3E}">
        <p14:creationId xmlns:p14="http://schemas.microsoft.com/office/powerpoint/2010/main" val="3106131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9C298-DF93-2818-CEBE-A12C575FDFD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0EF1E70-B688-F4E3-1149-2D9DD6D8F011}"/>
              </a:ext>
            </a:extLst>
          </p:cNvPr>
          <p:cNvSpPr>
            <a:spLocks noGrp="1"/>
          </p:cNvSpPr>
          <p:nvPr>
            <p:ph type="dt" sz="half" idx="10"/>
          </p:nvPr>
        </p:nvSpPr>
        <p:spPr/>
        <p:txBody>
          <a:bodyPr/>
          <a:lstStyle/>
          <a:p>
            <a:fld id="{986CC8B9-CB6C-4271-90FF-593AB10C8F57}" type="datetimeFigureOut">
              <a:rPr lang="en-GB" smtClean="0"/>
              <a:t>29/01/2025</a:t>
            </a:fld>
            <a:endParaRPr lang="en-GB"/>
          </a:p>
        </p:txBody>
      </p:sp>
      <p:sp>
        <p:nvSpPr>
          <p:cNvPr id="4" name="Footer Placeholder 3">
            <a:extLst>
              <a:ext uri="{FF2B5EF4-FFF2-40B4-BE49-F238E27FC236}">
                <a16:creationId xmlns:a16="http://schemas.microsoft.com/office/drawing/2014/main" id="{A234C250-EABB-9764-1F37-997B6FC2E5A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1AD2CC2-0E49-EC89-C5C0-CC12934ADF16}"/>
              </a:ext>
            </a:extLst>
          </p:cNvPr>
          <p:cNvSpPr>
            <a:spLocks noGrp="1"/>
          </p:cNvSpPr>
          <p:nvPr>
            <p:ph type="sldNum" sz="quarter" idx="12"/>
          </p:nvPr>
        </p:nvSpPr>
        <p:spPr/>
        <p:txBody>
          <a:bodyPr/>
          <a:lstStyle/>
          <a:p>
            <a:fld id="{368839AE-601C-4183-9EB7-5C1A91847DC1}" type="slidenum">
              <a:rPr lang="en-GB" smtClean="0"/>
              <a:t>‹#›</a:t>
            </a:fld>
            <a:endParaRPr lang="en-GB"/>
          </a:p>
        </p:txBody>
      </p:sp>
    </p:spTree>
    <p:extLst>
      <p:ext uri="{BB962C8B-B14F-4D97-AF65-F5344CB8AC3E}">
        <p14:creationId xmlns:p14="http://schemas.microsoft.com/office/powerpoint/2010/main" val="231729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DCE78F-15E3-1A8D-BCC7-FF7A22FFE5D2}"/>
              </a:ext>
            </a:extLst>
          </p:cNvPr>
          <p:cNvSpPr>
            <a:spLocks noGrp="1"/>
          </p:cNvSpPr>
          <p:nvPr>
            <p:ph type="dt" sz="half" idx="10"/>
          </p:nvPr>
        </p:nvSpPr>
        <p:spPr/>
        <p:txBody>
          <a:bodyPr/>
          <a:lstStyle/>
          <a:p>
            <a:fld id="{986CC8B9-CB6C-4271-90FF-593AB10C8F57}" type="datetimeFigureOut">
              <a:rPr lang="en-GB" smtClean="0"/>
              <a:t>29/01/2025</a:t>
            </a:fld>
            <a:endParaRPr lang="en-GB"/>
          </a:p>
        </p:txBody>
      </p:sp>
      <p:sp>
        <p:nvSpPr>
          <p:cNvPr id="3" name="Footer Placeholder 2">
            <a:extLst>
              <a:ext uri="{FF2B5EF4-FFF2-40B4-BE49-F238E27FC236}">
                <a16:creationId xmlns:a16="http://schemas.microsoft.com/office/drawing/2014/main" id="{919EBFDC-DD0F-EFDB-4B75-FB4DE12F34A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E098BC4-A381-F18D-799A-25E8C6952C9B}"/>
              </a:ext>
            </a:extLst>
          </p:cNvPr>
          <p:cNvSpPr>
            <a:spLocks noGrp="1"/>
          </p:cNvSpPr>
          <p:nvPr>
            <p:ph type="sldNum" sz="quarter" idx="12"/>
          </p:nvPr>
        </p:nvSpPr>
        <p:spPr/>
        <p:txBody>
          <a:bodyPr/>
          <a:lstStyle/>
          <a:p>
            <a:fld id="{368839AE-601C-4183-9EB7-5C1A91847DC1}" type="slidenum">
              <a:rPr lang="en-GB" smtClean="0"/>
              <a:t>‹#›</a:t>
            </a:fld>
            <a:endParaRPr lang="en-GB"/>
          </a:p>
        </p:txBody>
      </p:sp>
    </p:spTree>
    <p:extLst>
      <p:ext uri="{BB962C8B-B14F-4D97-AF65-F5344CB8AC3E}">
        <p14:creationId xmlns:p14="http://schemas.microsoft.com/office/powerpoint/2010/main" val="319949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89DE4-F8AE-C9E3-C0DF-93027C3A3B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7102D91-AC79-8ACC-AA04-99335FE27F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35E3186-A71B-F744-D485-6B1DA285D3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43711B-BE0D-D482-9435-E83B604A40B7}"/>
              </a:ext>
            </a:extLst>
          </p:cNvPr>
          <p:cNvSpPr>
            <a:spLocks noGrp="1"/>
          </p:cNvSpPr>
          <p:nvPr>
            <p:ph type="dt" sz="half" idx="10"/>
          </p:nvPr>
        </p:nvSpPr>
        <p:spPr/>
        <p:txBody>
          <a:bodyPr/>
          <a:lstStyle/>
          <a:p>
            <a:fld id="{986CC8B9-CB6C-4271-90FF-593AB10C8F57}" type="datetimeFigureOut">
              <a:rPr lang="en-GB" smtClean="0"/>
              <a:t>29/01/2025</a:t>
            </a:fld>
            <a:endParaRPr lang="en-GB"/>
          </a:p>
        </p:txBody>
      </p:sp>
      <p:sp>
        <p:nvSpPr>
          <p:cNvPr id="6" name="Footer Placeholder 5">
            <a:extLst>
              <a:ext uri="{FF2B5EF4-FFF2-40B4-BE49-F238E27FC236}">
                <a16:creationId xmlns:a16="http://schemas.microsoft.com/office/drawing/2014/main" id="{7A7321C7-8332-0988-B48E-51D64D461E2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6595039-1C96-2733-463A-CEE7EC609944}"/>
              </a:ext>
            </a:extLst>
          </p:cNvPr>
          <p:cNvSpPr>
            <a:spLocks noGrp="1"/>
          </p:cNvSpPr>
          <p:nvPr>
            <p:ph type="sldNum" sz="quarter" idx="12"/>
          </p:nvPr>
        </p:nvSpPr>
        <p:spPr/>
        <p:txBody>
          <a:bodyPr/>
          <a:lstStyle/>
          <a:p>
            <a:fld id="{368839AE-601C-4183-9EB7-5C1A91847DC1}" type="slidenum">
              <a:rPr lang="en-GB" smtClean="0"/>
              <a:t>‹#›</a:t>
            </a:fld>
            <a:endParaRPr lang="en-GB"/>
          </a:p>
        </p:txBody>
      </p:sp>
    </p:spTree>
    <p:extLst>
      <p:ext uri="{BB962C8B-B14F-4D97-AF65-F5344CB8AC3E}">
        <p14:creationId xmlns:p14="http://schemas.microsoft.com/office/powerpoint/2010/main" val="2073585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A435D-886E-9405-1C81-75ACA7C736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7F32DB5-8F1A-F111-FEBA-740F39E14F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96D03E6-E19B-6D4A-B6DB-27432BC8EE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524259-4F7A-B176-3F34-E5866E649A7D}"/>
              </a:ext>
            </a:extLst>
          </p:cNvPr>
          <p:cNvSpPr>
            <a:spLocks noGrp="1"/>
          </p:cNvSpPr>
          <p:nvPr>
            <p:ph type="dt" sz="half" idx="10"/>
          </p:nvPr>
        </p:nvSpPr>
        <p:spPr/>
        <p:txBody>
          <a:bodyPr/>
          <a:lstStyle/>
          <a:p>
            <a:fld id="{986CC8B9-CB6C-4271-90FF-593AB10C8F57}" type="datetimeFigureOut">
              <a:rPr lang="en-GB" smtClean="0"/>
              <a:t>29/01/2025</a:t>
            </a:fld>
            <a:endParaRPr lang="en-GB"/>
          </a:p>
        </p:txBody>
      </p:sp>
      <p:sp>
        <p:nvSpPr>
          <p:cNvPr id="6" name="Footer Placeholder 5">
            <a:extLst>
              <a:ext uri="{FF2B5EF4-FFF2-40B4-BE49-F238E27FC236}">
                <a16:creationId xmlns:a16="http://schemas.microsoft.com/office/drawing/2014/main" id="{7B32DD58-05D3-465A-2ACE-27CC4F9F6FC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1CC6E62-CF0D-82DB-B8E3-7CCC809E6D7B}"/>
              </a:ext>
            </a:extLst>
          </p:cNvPr>
          <p:cNvSpPr>
            <a:spLocks noGrp="1"/>
          </p:cNvSpPr>
          <p:nvPr>
            <p:ph type="sldNum" sz="quarter" idx="12"/>
          </p:nvPr>
        </p:nvSpPr>
        <p:spPr/>
        <p:txBody>
          <a:bodyPr/>
          <a:lstStyle/>
          <a:p>
            <a:fld id="{368839AE-601C-4183-9EB7-5C1A91847DC1}" type="slidenum">
              <a:rPr lang="en-GB" smtClean="0"/>
              <a:t>‹#›</a:t>
            </a:fld>
            <a:endParaRPr lang="en-GB"/>
          </a:p>
        </p:txBody>
      </p:sp>
    </p:spTree>
    <p:extLst>
      <p:ext uri="{BB962C8B-B14F-4D97-AF65-F5344CB8AC3E}">
        <p14:creationId xmlns:p14="http://schemas.microsoft.com/office/powerpoint/2010/main" val="269294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B7E9D8-5C8B-6258-EFF6-5601CB710F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12D9A4A-11F7-5718-D115-C170A754FF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028A706-A5EC-1A39-19E7-F6525BC4E8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6CC8B9-CB6C-4271-90FF-593AB10C8F57}" type="datetimeFigureOut">
              <a:rPr lang="en-GB" smtClean="0"/>
              <a:t>29/01/2025</a:t>
            </a:fld>
            <a:endParaRPr lang="en-GB"/>
          </a:p>
        </p:txBody>
      </p:sp>
      <p:sp>
        <p:nvSpPr>
          <p:cNvPr id="5" name="Footer Placeholder 4">
            <a:extLst>
              <a:ext uri="{FF2B5EF4-FFF2-40B4-BE49-F238E27FC236}">
                <a16:creationId xmlns:a16="http://schemas.microsoft.com/office/drawing/2014/main" id="{8A3F667B-D22D-655F-F1E1-DEEC01B07A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C895944-B177-B820-2CA2-E42460424A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8839AE-601C-4183-9EB7-5C1A91847DC1}" type="slidenum">
              <a:rPr lang="en-GB" smtClean="0"/>
              <a:t>‹#›</a:t>
            </a:fld>
            <a:endParaRPr lang="en-GB"/>
          </a:p>
        </p:txBody>
      </p:sp>
    </p:spTree>
    <p:extLst>
      <p:ext uri="{BB962C8B-B14F-4D97-AF65-F5344CB8AC3E}">
        <p14:creationId xmlns:p14="http://schemas.microsoft.com/office/powerpoint/2010/main" val="17721149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3C662A7-F75A-8B2A-9FC2-0DA2AB644A54}"/>
              </a:ext>
            </a:extLst>
          </p:cNvPr>
          <p:cNvSpPr/>
          <p:nvPr/>
        </p:nvSpPr>
        <p:spPr>
          <a:xfrm>
            <a:off x="0" y="1"/>
            <a:ext cx="12192000" cy="686044"/>
          </a:xfrm>
          <a:prstGeom prst="rect">
            <a:avLst/>
          </a:prstGeom>
          <a:solidFill>
            <a:srgbClr val="03A783"/>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TextBox 5">
            <a:extLst>
              <a:ext uri="{FF2B5EF4-FFF2-40B4-BE49-F238E27FC236}">
                <a16:creationId xmlns:a16="http://schemas.microsoft.com/office/drawing/2014/main" id="{04700B89-A60B-650D-B6BB-38024F82D005}"/>
              </a:ext>
            </a:extLst>
          </p:cNvPr>
          <p:cNvSpPr txBox="1"/>
          <p:nvPr/>
        </p:nvSpPr>
        <p:spPr>
          <a:xfrm>
            <a:off x="535768" y="210027"/>
            <a:ext cx="6096000" cy="261610"/>
          </a:xfrm>
          <a:prstGeom prst="rect">
            <a:avLst/>
          </a:prstGeom>
          <a:noFill/>
        </p:spPr>
        <p:txBody>
          <a:bodyPr wrap="square">
            <a:spAutoFit/>
          </a:bodyPr>
          <a:lstStyle/>
          <a:p>
            <a:r>
              <a:rPr lang="en-US" sz="1100" b="1" dirty="0">
                <a:solidFill>
                  <a:srgbClr val="FBFAF9"/>
                </a:solidFill>
                <a:ea typeface="SimSun" panose="02010600030101010101" pitchFamily="2" charset="-122"/>
                <a:cs typeface="Calibri" panose="020F0502020204030204" pitchFamily="34" charset="0"/>
              </a:rPr>
              <a:t>Template (M</a:t>
            </a:r>
            <a:r>
              <a:rPr lang="en-US" sz="1100" b="1" dirty="0">
                <a:solidFill>
                  <a:srgbClr val="FBFAF9"/>
                </a:solidFill>
                <a:effectLst/>
                <a:ea typeface="SimSun" panose="02010600030101010101" pitchFamily="2" charset="-122"/>
                <a:cs typeface="Calibri" panose="020F0502020204030204" pitchFamily="34" charset="0"/>
              </a:rPr>
              <a:t>odule 3)</a:t>
            </a:r>
            <a:endParaRPr lang="en-GB" sz="1100" dirty="0"/>
          </a:p>
        </p:txBody>
      </p:sp>
      <p:sp>
        <p:nvSpPr>
          <p:cNvPr id="7" name="Text Box 36">
            <a:extLst>
              <a:ext uri="{FF2B5EF4-FFF2-40B4-BE49-F238E27FC236}">
                <a16:creationId xmlns:a16="http://schemas.microsoft.com/office/drawing/2014/main" id="{A21C4610-0130-07E8-4A3E-8AD109542768}"/>
              </a:ext>
            </a:extLst>
          </p:cNvPr>
          <p:cNvSpPr txBox="1">
            <a:spLocks noChangeArrowheads="1" noChangeShapeType="1"/>
          </p:cNvSpPr>
          <p:nvPr/>
        </p:nvSpPr>
        <p:spPr bwMode="auto">
          <a:xfrm>
            <a:off x="3457575" y="-85127"/>
            <a:ext cx="5276850" cy="797560"/>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36195" tIns="36195" rIns="36195" bIns="36195" anchor="ctr" anchorCtr="0" upright="1">
            <a:noAutofit/>
          </a:bodyPr>
          <a:lstStyle/>
          <a:p>
            <a:pPr algn="ctr"/>
            <a:r>
              <a:rPr lang="en-US" sz="1200" b="1" i="0" kern="1400" spc="200" dirty="0">
                <a:solidFill>
                  <a:srgbClr val="FFFFFF"/>
                </a:solidFill>
                <a:effectLst/>
                <a:latin typeface="Calibri" panose="020F0502020204030204" pitchFamily="34" charset="0"/>
                <a:ea typeface="SimSun" panose="02010600030101010101" pitchFamily="2" charset="-122"/>
                <a:cs typeface="Times New Roman" panose="02020603050405020304" pitchFamily="18" charset="0"/>
              </a:rPr>
              <a:t>Prequalification Team </a:t>
            </a:r>
            <a:r>
              <a:rPr lang="en-US" sz="1300" b="1" i="1" kern="1400" spc="200" dirty="0">
                <a:solidFill>
                  <a:srgbClr val="FBFAF9"/>
                </a:solidFill>
                <a:effectLst/>
                <a:latin typeface="Georgia" panose="02040502050405020303" pitchFamily="18" charset="0"/>
                <a:ea typeface="SimSun" panose="02010600030101010101" pitchFamily="2" charset="-122"/>
                <a:cs typeface="Calibri" panose="020F0502020204030204" pitchFamily="34" charset="0"/>
              </a:rPr>
              <a:t>–</a:t>
            </a:r>
            <a:r>
              <a:rPr lang="en-US" sz="1200" b="1" i="0" kern="1400" spc="200" dirty="0">
                <a:solidFill>
                  <a:srgbClr val="FFFFFF"/>
                </a:solidFill>
                <a:effectLst/>
                <a:latin typeface="Calibri" panose="020F0502020204030204" pitchFamily="34" charset="0"/>
                <a:ea typeface="SimSun" panose="02010600030101010101" pitchFamily="2" charset="-122"/>
                <a:cs typeface="Times New Roman" panose="02020603050405020304" pitchFamily="18" charset="0"/>
              </a:rPr>
              <a:t> Vector Control</a:t>
            </a:r>
            <a:endParaRPr lang="en-US" sz="1250" i="1" kern="1400" spc="200" dirty="0">
              <a:solidFill>
                <a:srgbClr val="000000"/>
              </a:solidFill>
              <a:effectLst/>
              <a:latin typeface="Georgia" panose="02040502050405020303" pitchFamily="18" charset="0"/>
              <a:ea typeface="SimSun" panose="02010600030101010101" pitchFamily="2" charset="-122"/>
              <a:cs typeface="Times New Roman" panose="02020603050405020304" pitchFamily="18" charset="0"/>
            </a:endParaRPr>
          </a:p>
        </p:txBody>
      </p:sp>
      <p:pic>
        <p:nvPicPr>
          <p:cNvPr id="8" name="Picture 7" descr="A black and white logo&#10;&#10;Description automatically generated">
            <a:extLst>
              <a:ext uri="{FF2B5EF4-FFF2-40B4-BE49-F238E27FC236}">
                <a16:creationId xmlns:a16="http://schemas.microsoft.com/office/drawing/2014/main" id="{2C602DC5-69AD-8053-AE77-52898A64AF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7709" y="47588"/>
            <a:ext cx="1528445" cy="532130"/>
          </a:xfrm>
          <a:prstGeom prst="rect">
            <a:avLst/>
          </a:prstGeom>
        </p:spPr>
      </p:pic>
      <p:sp>
        <p:nvSpPr>
          <p:cNvPr id="10" name="TextBox 9">
            <a:extLst>
              <a:ext uri="{FF2B5EF4-FFF2-40B4-BE49-F238E27FC236}">
                <a16:creationId xmlns:a16="http://schemas.microsoft.com/office/drawing/2014/main" id="{AC3CE346-A77F-2040-BDC0-3B81ECE6E839}"/>
              </a:ext>
            </a:extLst>
          </p:cNvPr>
          <p:cNvSpPr txBox="1"/>
          <p:nvPr/>
        </p:nvSpPr>
        <p:spPr>
          <a:xfrm>
            <a:off x="527059" y="913603"/>
            <a:ext cx="9412472" cy="935834"/>
          </a:xfrm>
          <a:prstGeom prst="rect">
            <a:avLst/>
          </a:prstGeom>
          <a:noFill/>
        </p:spPr>
        <p:txBody>
          <a:bodyPr wrap="square">
            <a:spAutoFit/>
          </a:bodyPr>
          <a:lstStyle/>
          <a:p>
            <a:r>
              <a:rPr lang="en-US" sz="1800" dirty="0">
                <a:solidFill>
                  <a:srgbClr val="03A783"/>
                </a:solidFill>
                <a:effectLst/>
                <a:latin typeface="Calibri" panose="020F0502020204030204" pitchFamily="34" charset="0"/>
                <a:ea typeface="Times New Roman" panose="02020603050405020304" pitchFamily="18" charset="0"/>
                <a:cs typeface="Calibri" panose="020F0502020204030204" pitchFamily="34" charset="0"/>
              </a:rPr>
              <a:t>WHO Prequalification of Vector Control Products </a:t>
            </a:r>
          </a:p>
          <a:p>
            <a:pPr>
              <a:lnSpc>
                <a:spcPct val="107000"/>
              </a:lnSpc>
              <a:spcAft>
                <a:spcPts val="1200"/>
              </a:spcAft>
            </a:pPr>
            <a:r>
              <a:rPr lang="en-US" sz="3600" dirty="0">
                <a:solidFill>
                  <a:srgbClr val="03A783"/>
                </a:solidFill>
                <a:effectLst/>
                <a:latin typeface="Calibri" panose="020F0502020204030204" pitchFamily="34" charset="0"/>
                <a:ea typeface="Times New Roman" panose="02020603050405020304" pitchFamily="18" charset="0"/>
                <a:cs typeface="Calibri" panose="020F0502020204030204" pitchFamily="34" charset="0"/>
              </a:rPr>
              <a:t>Declaration of ITN construction and sampling</a:t>
            </a:r>
          </a:p>
        </p:txBody>
      </p:sp>
      <p:graphicFrame>
        <p:nvGraphicFramePr>
          <p:cNvPr id="15" name="Table 14">
            <a:extLst>
              <a:ext uri="{FF2B5EF4-FFF2-40B4-BE49-F238E27FC236}">
                <a16:creationId xmlns:a16="http://schemas.microsoft.com/office/drawing/2014/main" id="{89507E45-0EF2-C9D3-1EC3-598F0272C811}"/>
              </a:ext>
            </a:extLst>
          </p:cNvPr>
          <p:cNvGraphicFramePr>
            <a:graphicFrameLocks noGrp="1"/>
          </p:cNvGraphicFramePr>
          <p:nvPr/>
        </p:nvGraphicFramePr>
        <p:xfrm>
          <a:off x="631307" y="2050607"/>
          <a:ext cx="8295169" cy="949960"/>
        </p:xfrm>
        <a:graphic>
          <a:graphicData uri="http://schemas.openxmlformats.org/drawingml/2006/table">
            <a:tbl>
              <a:tblPr firstRow="1" firstCol="1" lastRow="1" lastCol="1" bandRow="1" bandCol="1"/>
              <a:tblGrid>
                <a:gridCol w="2247991">
                  <a:extLst>
                    <a:ext uri="{9D8B030D-6E8A-4147-A177-3AD203B41FA5}">
                      <a16:colId xmlns:a16="http://schemas.microsoft.com/office/drawing/2014/main" val="2400450441"/>
                    </a:ext>
                  </a:extLst>
                </a:gridCol>
                <a:gridCol w="6047178">
                  <a:extLst>
                    <a:ext uri="{9D8B030D-6E8A-4147-A177-3AD203B41FA5}">
                      <a16:colId xmlns:a16="http://schemas.microsoft.com/office/drawing/2014/main" val="1177965212"/>
                    </a:ext>
                  </a:extLst>
                </a:gridCol>
              </a:tblGrid>
              <a:tr h="237490">
                <a:tc>
                  <a:txBody>
                    <a:bodyPr/>
                    <a:lstStyle/>
                    <a:p>
                      <a:r>
                        <a:rPr lang="en-US" sz="1100" b="1">
                          <a:solidFill>
                            <a:srgbClr val="FFFFFF"/>
                          </a:solidFill>
                          <a:effectLst/>
                          <a:latin typeface="Calibri" panose="020F0502020204030204" pitchFamily="34" charset="0"/>
                          <a:ea typeface="Calibri" panose="020F0502020204030204" pitchFamily="34" charset="0"/>
                          <a:cs typeface="Calibri (Body)"/>
                        </a:rPr>
                        <a:t>Company</a:t>
                      </a:r>
                    </a:p>
                  </a:txBody>
                  <a:tcPr marL="68580" marR="68580" marT="8890" marB="8890" anchor="ctr">
                    <a:lnL w="12700" cap="flat" cmpd="sng" algn="ctr">
                      <a:solidFill>
                        <a:srgbClr val="03A783"/>
                      </a:solidFill>
                      <a:prstDash val="solid"/>
                      <a:round/>
                      <a:headEnd type="none" w="med" len="med"/>
                      <a:tailEnd type="none" w="med" len="med"/>
                    </a:lnL>
                    <a:lnR w="12700" cap="flat" cmpd="sng" algn="ctr">
                      <a:solidFill>
                        <a:srgbClr val="03A783"/>
                      </a:solidFill>
                      <a:prstDash val="solid"/>
                      <a:round/>
                      <a:headEnd type="none" w="med" len="med"/>
                      <a:tailEnd type="none" w="med" len="med"/>
                    </a:lnR>
                    <a:lnT w="12700" cap="flat" cmpd="sng" algn="ctr">
                      <a:solidFill>
                        <a:srgbClr val="03A783"/>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3A783"/>
                    </a:solidFill>
                  </a:tcPr>
                </a:tc>
                <a:tc>
                  <a:txBody>
                    <a:bodyPr/>
                    <a:lstStyle/>
                    <a:p>
                      <a:pPr>
                        <a:spcBef>
                          <a:spcPts val="300"/>
                        </a:spcBef>
                        <a:spcAft>
                          <a:spcPts val="300"/>
                        </a:spcAft>
                      </a:pPr>
                      <a:r>
                        <a:rPr lang="en-US" sz="1100" dirty="0">
                          <a:effectLst/>
                          <a:latin typeface="Calibri" panose="020F0502020204030204" pitchFamily="34" charset="0"/>
                          <a:ea typeface="Calibri" panose="020F0502020204030204" pitchFamily="34" charset="0"/>
                          <a:cs typeface="Calibri (Body)"/>
                        </a:rPr>
                        <a:t>[Company name]</a:t>
                      </a:r>
                    </a:p>
                  </a:txBody>
                  <a:tcPr marL="68580" marR="68580" marT="8890" marB="8890" anchor="ctr">
                    <a:lnL w="12700" cap="flat" cmpd="sng" algn="ctr">
                      <a:solidFill>
                        <a:srgbClr val="03A783"/>
                      </a:solidFill>
                      <a:prstDash val="solid"/>
                      <a:round/>
                      <a:headEnd type="none" w="med" len="med"/>
                      <a:tailEnd type="none" w="med" len="med"/>
                    </a:lnL>
                    <a:lnR w="12700" cap="flat" cmpd="sng" algn="ctr">
                      <a:solidFill>
                        <a:srgbClr val="03A783"/>
                      </a:solidFill>
                      <a:prstDash val="solid"/>
                      <a:round/>
                      <a:headEnd type="none" w="med" len="med"/>
                      <a:tailEnd type="none" w="med" len="med"/>
                    </a:lnR>
                    <a:lnT w="12700" cap="flat" cmpd="sng" algn="ctr">
                      <a:solidFill>
                        <a:srgbClr val="03A783"/>
                      </a:solidFill>
                      <a:prstDash val="solid"/>
                      <a:round/>
                      <a:headEnd type="none" w="med" len="med"/>
                      <a:tailEnd type="none" w="med" len="med"/>
                    </a:lnT>
                    <a:lnB w="12700" cap="flat" cmpd="sng" algn="ctr">
                      <a:solidFill>
                        <a:srgbClr val="03A783"/>
                      </a:solidFill>
                      <a:prstDash val="solid"/>
                      <a:round/>
                      <a:headEnd type="none" w="med" len="med"/>
                      <a:tailEnd type="none" w="med" len="med"/>
                    </a:lnB>
                  </a:tcPr>
                </a:tc>
                <a:extLst>
                  <a:ext uri="{0D108BD9-81ED-4DB2-BD59-A6C34878D82A}">
                    <a16:rowId xmlns:a16="http://schemas.microsoft.com/office/drawing/2014/main" val="2622195830"/>
                  </a:ext>
                </a:extLst>
              </a:tr>
              <a:tr h="237490">
                <a:tc>
                  <a:txBody>
                    <a:bodyPr/>
                    <a:lstStyle/>
                    <a:p>
                      <a:r>
                        <a:rPr lang="en-US" sz="1100" b="1" dirty="0">
                          <a:solidFill>
                            <a:srgbClr val="FFFFFF"/>
                          </a:solidFill>
                          <a:effectLst/>
                          <a:latin typeface="Calibri" panose="020F0502020204030204" pitchFamily="34" charset="0"/>
                          <a:ea typeface="Calibri" panose="020F0502020204030204" pitchFamily="34" charset="0"/>
                          <a:cs typeface="Calibri (Body)"/>
                        </a:rPr>
                        <a:t>Product name</a:t>
                      </a:r>
                    </a:p>
                  </a:txBody>
                  <a:tcPr marL="68580" marR="68580" marT="8890" marB="8890" anchor="ctr">
                    <a:lnL w="12700" cap="flat" cmpd="sng" algn="ctr">
                      <a:solidFill>
                        <a:srgbClr val="03A783"/>
                      </a:solidFill>
                      <a:prstDash val="solid"/>
                      <a:round/>
                      <a:headEnd type="none" w="med" len="med"/>
                      <a:tailEnd type="none" w="med" len="med"/>
                    </a:lnL>
                    <a:lnR w="12700" cap="flat" cmpd="sng" algn="ctr">
                      <a:solidFill>
                        <a:srgbClr val="03A783"/>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3A783"/>
                    </a:solidFill>
                  </a:tcPr>
                </a:tc>
                <a:tc>
                  <a:txBody>
                    <a:bodyPr/>
                    <a:lstStyle/>
                    <a:p>
                      <a:pPr>
                        <a:spcBef>
                          <a:spcPts val="300"/>
                        </a:spcBef>
                        <a:spcAft>
                          <a:spcPts val="300"/>
                        </a:spcAft>
                      </a:pPr>
                      <a:r>
                        <a:rPr lang="en-US" sz="1100" dirty="0">
                          <a:effectLst/>
                          <a:latin typeface="Calibri" panose="020F0502020204030204" pitchFamily="34" charset="0"/>
                          <a:ea typeface="Calibri" panose="020F0502020204030204" pitchFamily="34" charset="0"/>
                          <a:cs typeface="Calibri (Body)"/>
                        </a:rPr>
                        <a:t>[Product name]</a:t>
                      </a:r>
                    </a:p>
                  </a:txBody>
                  <a:tcPr marL="68580" marR="68580" marT="8890" marB="8890" anchor="ctr">
                    <a:lnL w="12700" cap="flat" cmpd="sng" algn="ctr">
                      <a:solidFill>
                        <a:srgbClr val="03A783"/>
                      </a:solidFill>
                      <a:prstDash val="solid"/>
                      <a:round/>
                      <a:headEnd type="none" w="med" len="med"/>
                      <a:tailEnd type="none" w="med" len="med"/>
                    </a:lnL>
                    <a:lnR w="12700" cap="flat" cmpd="sng" algn="ctr">
                      <a:solidFill>
                        <a:srgbClr val="03A783"/>
                      </a:solidFill>
                      <a:prstDash val="solid"/>
                      <a:round/>
                      <a:headEnd type="none" w="med" len="med"/>
                      <a:tailEnd type="none" w="med" len="med"/>
                    </a:lnR>
                    <a:lnT w="12700" cap="flat" cmpd="sng" algn="ctr">
                      <a:solidFill>
                        <a:srgbClr val="03A783"/>
                      </a:solidFill>
                      <a:prstDash val="solid"/>
                      <a:round/>
                      <a:headEnd type="none" w="med" len="med"/>
                      <a:tailEnd type="none" w="med" len="med"/>
                    </a:lnT>
                    <a:lnB w="12700" cap="flat" cmpd="sng" algn="ctr">
                      <a:solidFill>
                        <a:srgbClr val="03A783"/>
                      </a:solidFill>
                      <a:prstDash val="solid"/>
                      <a:round/>
                      <a:headEnd type="none" w="med" len="med"/>
                      <a:tailEnd type="none" w="med" len="med"/>
                    </a:lnB>
                  </a:tcPr>
                </a:tc>
                <a:extLst>
                  <a:ext uri="{0D108BD9-81ED-4DB2-BD59-A6C34878D82A}">
                    <a16:rowId xmlns:a16="http://schemas.microsoft.com/office/drawing/2014/main" val="3709303065"/>
                  </a:ext>
                </a:extLst>
              </a:tr>
              <a:tr h="237490">
                <a:tc>
                  <a:txBody>
                    <a:bodyPr/>
                    <a:lstStyle/>
                    <a:p>
                      <a:r>
                        <a:rPr lang="en-US" sz="1100" b="1">
                          <a:solidFill>
                            <a:srgbClr val="FFFFFF"/>
                          </a:solidFill>
                          <a:effectLst/>
                          <a:latin typeface="Calibri" panose="020F0502020204030204" pitchFamily="34" charset="0"/>
                          <a:ea typeface="Calibri" panose="020F0502020204030204" pitchFamily="34" charset="0"/>
                          <a:cs typeface="Calibri (Body)"/>
                        </a:rPr>
                        <a:t>PQ ref #</a:t>
                      </a:r>
                    </a:p>
                  </a:txBody>
                  <a:tcPr marL="68580" marR="68580" marT="8890" marB="8890" anchor="ctr">
                    <a:lnL w="12700" cap="flat" cmpd="sng" algn="ctr">
                      <a:solidFill>
                        <a:srgbClr val="03A783"/>
                      </a:solidFill>
                      <a:prstDash val="solid"/>
                      <a:round/>
                      <a:headEnd type="none" w="med" len="med"/>
                      <a:tailEnd type="none" w="med" len="med"/>
                    </a:lnL>
                    <a:lnR w="12700" cap="flat" cmpd="sng" algn="ctr">
                      <a:solidFill>
                        <a:srgbClr val="03A783"/>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3A783"/>
                    </a:solidFill>
                  </a:tcPr>
                </a:tc>
                <a:tc>
                  <a:txBody>
                    <a:bodyPr/>
                    <a:lstStyle/>
                    <a:p>
                      <a:pPr>
                        <a:spcBef>
                          <a:spcPts val="300"/>
                        </a:spcBef>
                        <a:spcAft>
                          <a:spcPts val="300"/>
                        </a:spcAft>
                      </a:pPr>
                      <a:r>
                        <a:rPr lang="en-US" sz="1100">
                          <a:effectLst/>
                          <a:latin typeface="Calibri" panose="020F0502020204030204" pitchFamily="34" charset="0"/>
                          <a:ea typeface="Calibri" panose="020F0502020204030204" pitchFamily="34" charset="0"/>
                          <a:cs typeface="Calibri (Body)"/>
                        </a:rPr>
                        <a:t>[PQ Product Ref Number] (if not yet assigned, leave blank)</a:t>
                      </a:r>
                    </a:p>
                  </a:txBody>
                  <a:tcPr marL="68580" marR="68580" marT="8890" marB="8890" anchor="ctr">
                    <a:lnL w="12700" cap="flat" cmpd="sng" algn="ctr">
                      <a:solidFill>
                        <a:srgbClr val="03A783"/>
                      </a:solidFill>
                      <a:prstDash val="solid"/>
                      <a:round/>
                      <a:headEnd type="none" w="med" len="med"/>
                      <a:tailEnd type="none" w="med" len="med"/>
                    </a:lnL>
                    <a:lnR w="12700" cap="flat" cmpd="sng" algn="ctr">
                      <a:solidFill>
                        <a:srgbClr val="03A783"/>
                      </a:solidFill>
                      <a:prstDash val="solid"/>
                      <a:round/>
                      <a:headEnd type="none" w="med" len="med"/>
                      <a:tailEnd type="none" w="med" len="med"/>
                    </a:lnR>
                    <a:lnT w="12700" cap="flat" cmpd="sng" algn="ctr">
                      <a:solidFill>
                        <a:srgbClr val="03A783"/>
                      </a:solidFill>
                      <a:prstDash val="solid"/>
                      <a:round/>
                      <a:headEnd type="none" w="med" len="med"/>
                      <a:tailEnd type="none" w="med" len="med"/>
                    </a:lnT>
                    <a:lnB w="12700" cap="flat" cmpd="sng" algn="ctr">
                      <a:solidFill>
                        <a:srgbClr val="03A783"/>
                      </a:solidFill>
                      <a:prstDash val="solid"/>
                      <a:round/>
                      <a:headEnd type="none" w="med" len="med"/>
                      <a:tailEnd type="none" w="med" len="med"/>
                    </a:lnB>
                  </a:tcPr>
                </a:tc>
                <a:extLst>
                  <a:ext uri="{0D108BD9-81ED-4DB2-BD59-A6C34878D82A}">
                    <a16:rowId xmlns:a16="http://schemas.microsoft.com/office/drawing/2014/main" val="4088067633"/>
                  </a:ext>
                </a:extLst>
              </a:tr>
              <a:tr h="237490">
                <a:tc>
                  <a:txBody>
                    <a:bodyPr/>
                    <a:lstStyle/>
                    <a:p>
                      <a:r>
                        <a:rPr lang="en-US" sz="1100" b="1" dirty="0">
                          <a:solidFill>
                            <a:srgbClr val="FFFFFF"/>
                          </a:solidFill>
                          <a:effectLst/>
                          <a:latin typeface="Calibri" panose="020F0502020204030204" pitchFamily="34" charset="0"/>
                          <a:ea typeface="Calibri" panose="020F0502020204030204" pitchFamily="34" charset="0"/>
                          <a:cs typeface="Calibri (Body)"/>
                        </a:rPr>
                        <a:t>Product type</a:t>
                      </a:r>
                    </a:p>
                  </a:txBody>
                  <a:tcPr marL="68580" marR="68580" marT="8890" marB="8890" anchor="ctr">
                    <a:lnL w="12700" cap="flat" cmpd="sng" algn="ctr">
                      <a:solidFill>
                        <a:srgbClr val="03A783"/>
                      </a:solidFill>
                      <a:prstDash val="solid"/>
                      <a:round/>
                      <a:headEnd type="none" w="med" len="med"/>
                      <a:tailEnd type="none" w="med" len="med"/>
                    </a:lnL>
                    <a:lnR w="12700" cap="flat" cmpd="sng" algn="ctr">
                      <a:solidFill>
                        <a:srgbClr val="03A783"/>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3A783"/>
                      </a:solidFill>
                      <a:prstDash val="solid"/>
                      <a:round/>
                      <a:headEnd type="none" w="med" len="med"/>
                      <a:tailEnd type="none" w="med" len="med"/>
                    </a:lnB>
                    <a:solidFill>
                      <a:srgbClr val="03A783"/>
                    </a:solidFill>
                  </a:tcPr>
                </a:tc>
                <a:tc>
                  <a:txBody>
                    <a:bodyPr/>
                    <a:lstStyle/>
                    <a:p>
                      <a:pPr>
                        <a:spcBef>
                          <a:spcPts val="300"/>
                        </a:spcBef>
                        <a:spcAft>
                          <a:spcPts val="300"/>
                        </a:spcAft>
                      </a:pPr>
                      <a:r>
                        <a:rPr lang="en-US" sz="1100" dirty="0">
                          <a:effectLst/>
                          <a:latin typeface="Calibri" panose="020F0502020204030204" pitchFamily="34" charset="0"/>
                          <a:ea typeface="Calibri" panose="020F0502020204030204" pitchFamily="34" charset="0"/>
                          <a:cs typeface="Calibri (Body)"/>
                        </a:rPr>
                        <a:t>[Product Type]</a:t>
                      </a:r>
                    </a:p>
                  </a:txBody>
                  <a:tcPr marL="68580" marR="68580" marT="8890" marB="8890" anchor="ctr">
                    <a:lnL w="12700" cap="flat" cmpd="sng" algn="ctr">
                      <a:solidFill>
                        <a:srgbClr val="03A783"/>
                      </a:solidFill>
                      <a:prstDash val="solid"/>
                      <a:round/>
                      <a:headEnd type="none" w="med" len="med"/>
                      <a:tailEnd type="none" w="med" len="med"/>
                    </a:lnL>
                    <a:lnR w="12700" cap="flat" cmpd="sng" algn="ctr">
                      <a:solidFill>
                        <a:srgbClr val="03A783"/>
                      </a:solidFill>
                      <a:prstDash val="solid"/>
                      <a:round/>
                      <a:headEnd type="none" w="med" len="med"/>
                      <a:tailEnd type="none" w="med" len="med"/>
                    </a:lnR>
                    <a:lnT w="12700" cap="flat" cmpd="sng" algn="ctr">
                      <a:solidFill>
                        <a:srgbClr val="03A783"/>
                      </a:solidFill>
                      <a:prstDash val="solid"/>
                      <a:round/>
                      <a:headEnd type="none" w="med" len="med"/>
                      <a:tailEnd type="none" w="med" len="med"/>
                    </a:lnT>
                    <a:lnB w="12700" cap="flat" cmpd="sng" algn="ctr">
                      <a:solidFill>
                        <a:srgbClr val="03A783"/>
                      </a:solidFill>
                      <a:prstDash val="solid"/>
                      <a:round/>
                      <a:headEnd type="none" w="med" len="med"/>
                      <a:tailEnd type="none" w="med" len="med"/>
                    </a:lnB>
                  </a:tcPr>
                </a:tc>
                <a:extLst>
                  <a:ext uri="{0D108BD9-81ED-4DB2-BD59-A6C34878D82A}">
                    <a16:rowId xmlns:a16="http://schemas.microsoft.com/office/drawing/2014/main" val="1653833822"/>
                  </a:ext>
                </a:extLst>
              </a:tr>
            </a:tbl>
          </a:graphicData>
        </a:graphic>
      </p:graphicFrame>
      <p:sp>
        <p:nvSpPr>
          <p:cNvPr id="16" name="Rectangle 4">
            <a:extLst>
              <a:ext uri="{FF2B5EF4-FFF2-40B4-BE49-F238E27FC236}">
                <a16:creationId xmlns:a16="http://schemas.microsoft.com/office/drawing/2014/main" id="{061AB0A5-C71F-489D-6FD9-6740D36E6C53}"/>
              </a:ext>
            </a:extLst>
          </p:cNvPr>
          <p:cNvSpPr>
            <a:spLocks noChangeArrowheads="1"/>
          </p:cNvSpPr>
          <p:nvPr/>
        </p:nvSpPr>
        <p:spPr bwMode="auto">
          <a:xfrm>
            <a:off x="1189073" y="357023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 name="TextBox 19">
            <a:extLst>
              <a:ext uri="{FF2B5EF4-FFF2-40B4-BE49-F238E27FC236}">
                <a16:creationId xmlns:a16="http://schemas.microsoft.com/office/drawing/2014/main" id="{632CED5B-59FE-13A2-AB0C-27CDB5BEA7BB}"/>
              </a:ext>
            </a:extLst>
          </p:cNvPr>
          <p:cNvSpPr txBox="1"/>
          <p:nvPr/>
        </p:nvSpPr>
        <p:spPr>
          <a:xfrm>
            <a:off x="558435" y="6512292"/>
            <a:ext cx="4502003" cy="230832"/>
          </a:xfrm>
          <a:prstGeom prst="rect">
            <a:avLst/>
          </a:prstGeom>
          <a:noFill/>
        </p:spPr>
        <p:txBody>
          <a:bodyPr wrap="square">
            <a:spAutoFit/>
          </a:bodyPr>
          <a:lstStyle/>
          <a:p>
            <a:r>
              <a:rPr lang="en-US" sz="9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WHO PQT/VCP – Declaration of ITN construction and sampling (template)</a:t>
            </a:r>
            <a:endParaRPr lang="en-GB" sz="900" dirty="0"/>
          </a:p>
        </p:txBody>
      </p:sp>
      <p:sp>
        <p:nvSpPr>
          <p:cNvPr id="22" name="TextBox 21">
            <a:extLst>
              <a:ext uri="{FF2B5EF4-FFF2-40B4-BE49-F238E27FC236}">
                <a16:creationId xmlns:a16="http://schemas.microsoft.com/office/drawing/2014/main" id="{54BEC1FC-D81B-947C-55B9-CD5F02DC840C}"/>
              </a:ext>
            </a:extLst>
          </p:cNvPr>
          <p:cNvSpPr txBox="1"/>
          <p:nvPr/>
        </p:nvSpPr>
        <p:spPr>
          <a:xfrm>
            <a:off x="7049944" y="6512292"/>
            <a:ext cx="2368401" cy="230832"/>
          </a:xfrm>
          <a:prstGeom prst="rect">
            <a:avLst/>
          </a:prstGeom>
          <a:noFill/>
        </p:spPr>
        <p:txBody>
          <a:bodyPr wrap="square">
            <a:spAutoFit/>
          </a:bodyPr>
          <a:lstStyle/>
          <a:p>
            <a:r>
              <a:rPr lang="en-US" sz="9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Template version: January 2025</a:t>
            </a:r>
            <a:endParaRPr lang="en-GB" sz="900" dirty="0"/>
          </a:p>
        </p:txBody>
      </p:sp>
      <p:sp>
        <p:nvSpPr>
          <p:cNvPr id="24" name="TextBox 23">
            <a:extLst>
              <a:ext uri="{FF2B5EF4-FFF2-40B4-BE49-F238E27FC236}">
                <a16:creationId xmlns:a16="http://schemas.microsoft.com/office/drawing/2014/main" id="{AE9C618F-EAA2-4BEB-8E9D-C1D63E217889}"/>
              </a:ext>
            </a:extLst>
          </p:cNvPr>
          <p:cNvSpPr txBox="1"/>
          <p:nvPr/>
        </p:nvSpPr>
        <p:spPr>
          <a:xfrm>
            <a:off x="11385474" y="6512292"/>
            <a:ext cx="334926" cy="230832"/>
          </a:xfrm>
          <a:prstGeom prst="rect">
            <a:avLst/>
          </a:prstGeom>
          <a:noFill/>
        </p:spPr>
        <p:txBody>
          <a:bodyPr wrap="square">
            <a:spAutoFit/>
          </a:bodyPr>
          <a:lstStyle/>
          <a:p>
            <a:r>
              <a:rPr lang="en-GB" sz="900" dirty="0"/>
              <a:t>1</a:t>
            </a:r>
          </a:p>
        </p:txBody>
      </p:sp>
      <p:sp>
        <p:nvSpPr>
          <p:cNvPr id="26" name="TextBox 25">
            <a:extLst>
              <a:ext uri="{FF2B5EF4-FFF2-40B4-BE49-F238E27FC236}">
                <a16:creationId xmlns:a16="http://schemas.microsoft.com/office/drawing/2014/main" id="{85C33F15-0A3E-AE2E-DFCD-17B19A7F1D96}"/>
              </a:ext>
            </a:extLst>
          </p:cNvPr>
          <p:cNvSpPr txBox="1"/>
          <p:nvPr/>
        </p:nvSpPr>
        <p:spPr>
          <a:xfrm>
            <a:off x="547207" y="3282890"/>
            <a:ext cx="10515599" cy="1884875"/>
          </a:xfrm>
          <a:prstGeom prst="rect">
            <a:avLst/>
          </a:prstGeom>
          <a:noFill/>
        </p:spPr>
        <p:txBody>
          <a:bodyPr wrap="square">
            <a:spAutoFit/>
          </a:bodyPr>
          <a:lstStyle/>
          <a:p>
            <a:pPr>
              <a:lnSpc>
                <a:spcPct val="107000"/>
              </a:lnSpc>
              <a:spcBef>
                <a:spcPts val="1200"/>
              </a:spcBef>
              <a:spcAft>
                <a:spcPts val="1200"/>
              </a:spcAft>
            </a:pPr>
            <a:r>
              <a:rPr lang="en-US" sz="12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Instructions:</a:t>
            </a:r>
            <a:endParaRPr lang="en-US" sz="12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1200"/>
              </a:spcAft>
            </a:pPr>
            <a:r>
              <a:rPr lang="en-US" sz="12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Instructions and guidance for completing the Declaration of ITN construction and sampling (</a:t>
            </a:r>
            <a:r>
              <a:rPr lang="en-US" sz="1200" dirty="0">
                <a:solidFill>
                  <a:srgbClr val="FF0000"/>
                </a:solidFill>
                <a:latin typeface="Calibri" panose="020F0502020204030204" pitchFamily="34" charset="0"/>
                <a:ea typeface="Calibri" panose="020F0502020204030204" pitchFamily="34" charset="0"/>
                <a:cs typeface="Arial" panose="020B0604020202020204" pitchFamily="34" charset="0"/>
              </a:rPr>
              <a:t>DIC</a:t>
            </a:r>
            <a:r>
              <a:rPr lang="en-US" sz="12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 are included in this template in red text. All red text should be deleted from the DIC prior to submission.</a:t>
            </a:r>
          </a:p>
          <a:p>
            <a:pPr>
              <a:lnSpc>
                <a:spcPct val="107000"/>
              </a:lnSpc>
              <a:spcAft>
                <a:spcPts val="1200"/>
              </a:spcAft>
            </a:pPr>
            <a:r>
              <a:rPr lang="en-US" sz="12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Text in [square brackets] should be replaced by appropriate descriptive language.</a:t>
            </a:r>
          </a:p>
          <a:p>
            <a:pPr>
              <a:lnSpc>
                <a:spcPct val="107000"/>
              </a:lnSpc>
              <a:spcAft>
                <a:spcPts val="1200"/>
              </a:spcAft>
            </a:pPr>
            <a:r>
              <a:rPr lang="en-US" sz="12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Refer to the implementation guidance for </a:t>
            </a:r>
            <a:r>
              <a:rPr lang="en-US" sz="1200" dirty="0">
                <a:solidFill>
                  <a:srgbClr val="FF0000"/>
                </a:solidFill>
                <a:latin typeface="Calibri" panose="020F0502020204030204" pitchFamily="34" charset="0"/>
                <a:ea typeface="Calibri" panose="020F0502020204030204" pitchFamily="34" charset="0"/>
                <a:cs typeface="Arial" panose="020B0604020202020204" pitchFamily="34" charset="0"/>
              </a:rPr>
              <a:t>Declaration of ITN construction and sampling</a:t>
            </a:r>
            <a:r>
              <a:rPr lang="en-US" sz="12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 for further guidance for ITNs.</a:t>
            </a:r>
          </a:p>
          <a:p>
            <a:pPr>
              <a:lnSpc>
                <a:spcPct val="107000"/>
              </a:lnSpc>
              <a:spcAft>
                <a:spcPts val="1200"/>
              </a:spcAft>
            </a:pPr>
            <a:r>
              <a:rPr lang="en-US" sz="1200" dirty="0">
                <a:solidFill>
                  <a:srgbClr val="FF0000"/>
                </a:solidFill>
                <a:latin typeface="Calibri" panose="020F0502020204030204" pitchFamily="34" charset="0"/>
                <a:ea typeface="Calibri" panose="020F0502020204030204" pitchFamily="34" charset="0"/>
                <a:cs typeface="Arial" panose="020B0604020202020204" pitchFamily="34" charset="0"/>
              </a:rPr>
              <a:t>Additional figures may be provided if necessary.</a:t>
            </a:r>
            <a:endParaRPr lang="en-US" sz="12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03875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3C662A7-F75A-8B2A-9FC2-0DA2AB644A54}"/>
              </a:ext>
            </a:extLst>
          </p:cNvPr>
          <p:cNvSpPr/>
          <p:nvPr/>
        </p:nvSpPr>
        <p:spPr>
          <a:xfrm>
            <a:off x="0" y="1"/>
            <a:ext cx="12192000" cy="686044"/>
          </a:xfrm>
          <a:prstGeom prst="rect">
            <a:avLst/>
          </a:prstGeom>
          <a:solidFill>
            <a:srgbClr val="03A783"/>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TextBox 5">
            <a:extLst>
              <a:ext uri="{FF2B5EF4-FFF2-40B4-BE49-F238E27FC236}">
                <a16:creationId xmlns:a16="http://schemas.microsoft.com/office/drawing/2014/main" id="{04700B89-A60B-650D-B6BB-38024F82D005}"/>
              </a:ext>
            </a:extLst>
          </p:cNvPr>
          <p:cNvSpPr txBox="1"/>
          <p:nvPr/>
        </p:nvSpPr>
        <p:spPr>
          <a:xfrm>
            <a:off x="535768" y="210027"/>
            <a:ext cx="6096000" cy="261610"/>
          </a:xfrm>
          <a:prstGeom prst="rect">
            <a:avLst/>
          </a:prstGeom>
          <a:noFill/>
        </p:spPr>
        <p:txBody>
          <a:bodyPr wrap="square">
            <a:spAutoFit/>
          </a:bodyPr>
          <a:lstStyle/>
          <a:p>
            <a:r>
              <a:rPr lang="en-US" sz="1100" b="1" dirty="0">
                <a:solidFill>
                  <a:srgbClr val="FBFAF9"/>
                </a:solidFill>
                <a:ea typeface="SimSun" panose="02010600030101010101" pitchFamily="2" charset="-122"/>
                <a:cs typeface="Calibri" panose="020F0502020204030204" pitchFamily="34" charset="0"/>
              </a:rPr>
              <a:t>Template (M</a:t>
            </a:r>
            <a:r>
              <a:rPr lang="en-US" sz="1100" b="1" dirty="0">
                <a:solidFill>
                  <a:srgbClr val="FBFAF9"/>
                </a:solidFill>
                <a:effectLst/>
                <a:ea typeface="SimSun" panose="02010600030101010101" pitchFamily="2" charset="-122"/>
                <a:cs typeface="Calibri" panose="020F0502020204030204" pitchFamily="34" charset="0"/>
              </a:rPr>
              <a:t>odule 3)</a:t>
            </a:r>
            <a:endParaRPr lang="en-GB" sz="1100" dirty="0"/>
          </a:p>
        </p:txBody>
      </p:sp>
      <p:sp>
        <p:nvSpPr>
          <p:cNvPr id="7" name="Text Box 36">
            <a:extLst>
              <a:ext uri="{FF2B5EF4-FFF2-40B4-BE49-F238E27FC236}">
                <a16:creationId xmlns:a16="http://schemas.microsoft.com/office/drawing/2014/main" id="{A21C4610-0130-07E8-4A3E-8AD109542768}"/>
              </a:ext>
            </a:extLst>
          </p:cNvPr>
          <p:cNvSpPr txBox="1">
            <a:spLocks noChangeArrowheads="1" noChangeShapeType="1"/>
          </p:cNvSpPr>
          <p:nvPr/>
        </p:nvSpPr>
        <p:spPr bwMode="auto">
          <a:xfrm>
            <a:off x="3457575" y="-85127"/>
            <a:ext cx="5276850" cy="797560"/>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36195" tIns="36195" rIns="36195" bIns="36195" anchor="ctr" anchorCtr="0" upright="1">
            <a:noAutofit/>
          </a:bodyPr>
          <a:lstStyle/>
          <a:p>
            <a:pPr algn="ctr"/>
            <a:r>
              <a:rPr lang="en-US" sz="1200" b="1" i="0" kern="1400" spc="200" dirty="0">
                <a:solidFill>
                  <a:srgbClr val="FFFFFF"/>
                </a:solidFill>
                <a:effectLst/>
                <a:latin typeface="Calibri" panose="020F0502020204030204" pitchFamily="34" charset="0"/>
                <a:ea typeface="SimSun" panose="02010600030101010101" pitchFamily="2" charset="-122"/>
                <a:cs typeface="Times New Roman" panose="02020603050405020304" pitchFamily="18" charset="0"/>
              </a:rPr>
              <a:t>Prequalification Team </a:t>
            </a:r>
            <a:r>
              <a:rPr lang="en-US" sz="1300" b="1" i="1" kern="1400" spc="200" dirty="0">
                <a:solidFill>
                  <a:srgbClr val="FBFAF9"/>
                </a:solidFill>
                <a:effectLst/>
                <a:latin typeface="Georgia" panose="02040502050405020303" pitchFamily="18" charset="0"/>
                <a:ea typeface="SimSun" panose="02010600030101010101" pitchFamily="2" charset="-122"/>
                <a:cs typeface="Calibri" panose="020F0502020204030204" pitchFamily="34" charset="0"/>
              </a:rPr>
              <a:t>–</a:t>
            </a:r>
            <a:r>
              <a:rPr lang="en-US" sz="1200" b="1" i="0" kern="1400" spc="200" dirty="0">
                <a:solidFill>
                  <a:srgbClr val="FFFFFF"/>
                </a:solidFill>
                <a:effectLst/>
                <a:latin typeface="Calibri" panose="020F0502020204030204" pitchFamily="34" charset="0"/>
                <a:ea typeface="SimSun" panose="02010600030101010101" pitchFamily="2" charset="-122"/>
                <a:cs typeface="Times New Roman" panose="02020603050405020304" pitchFamily="18" charset="0"/>
              </a:rPr>
              <a:t> Vector Control</a:t>
            </a:r>
            <a:endParaRPr lang="en-US" sz="1250" i="1" kern="1400" spc="200" dirty="0">
              <a:solidFill>
                <a:srgbClr val="000000"/>
              </a:solidFill>
              <a:effectLst/>
              <a:latin typeface="Georgia" panose="02040502050405020303" pitchFamily="18" charset="0"/>
              <a:ea typeface="SimSun" panose="02010600030101010101" pitchFamily="2" charset="-122"/>
              <a:cs typeface="Times New Roman" panose="02020603050405020304" pitchFamily="18" charset="0"/>
            </a:endParaRPr>
          </a:p>
        </p:txBody>
      </p:sp>
      <p:pic>
        <p:nvPicPr>
          <p:cNvPr id="8" name="Picture 7" descr="A black and white logo&#10;&#10;Description automatically generated">
            <a:extLst>
              <a:ext uri="{FF2B5EF4-FFF2-40B4-BE49-F238E27FC236}">
                <a16:creationId xmlns:a16="http://schemas.microsoft.com/office/drawing/2014/main" id="{2C602DC5-69AD-8053-AE77-52898A64AF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7709" y="47588"/>
            <a:ext cx="1528445" cy="532130"/>
          </a:xfrm>
          <a:prstGeom prst="rect">
            <a:avLst/>
          </a:prstGeom>
        </p:spPr>
      </p:pic>
      <p:sp>
        <p:nvSpPr>
          <p:cNvPr id="16" name="Rectangle 4">
            <a:extLst>
              <a:ext uri="{FF2B5EF4-FFF2-40B4-BE49-F238E27FC236}">
                <a16:creationId xmlns:a16="http://schemas.microsoft.com/office/drawing/2014/main" id="{061AB0A5-C71F-489D-6FD9-6740D36E6C53}"/>
              </a:ext>
            </a:extLst>
          </p:cNvPr>
          <p:cNvSpPr>
            <a:spLocks noChangeArrowheads="1"/>
          </p:cNvSpPr>
          <p:nvPr/>
        </p:nvSpPr>
        <p:spPr bwMode="auto">
          <a:xfrm>
            <a:off x="1189073" y="357023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 name="TextBox 19">
            <a:extLst>
              <a:ext uri="{FF2B5EF4-FFF2-40B4-BE49-F238E27FC236}">
                <a16:creationId xmlns:a16="http://schemas.microsoft.com/office/drawing/2014/main" id="{632CED5B-59FE-13A2-AB0C-27CDB5BEA7BB}"/>
              </a:ext>
            </a:extLst>
          </p:cNvPr>
          <p:cNvSpPr txBox="1"/>
          <p:nvPr/>
        </p:nvSpPr>
        <p:spPr>
          <a:xfrm>
            <a:off x="558435" y="6512292"/>
            <a:ext cx="4502003" cy="230832"/>
          </a:xfrm>
          <a:prstGeom prst="rect">
            <a:avLst/>
          </a:prstGeom>
          <a:noFill/>
        </p:spPr>
        <p:txBody>
          <a:bodyPr wrap="square">
            <a:spAutoFit/>
          </a:bodyPr>
          <a:lstStyle/>
          <a:p>
            <a:r>
              <a:rPr lang="en-US" sz="9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WHO PQT/VCP – Declaration of ITN construction and sampling (template)</a:t>
            </a:r>
            <a:endParaRPr lang="en-GB" sz="900" dirty="0"/>
          </a:p>
        </p:txBody>
      </p:sp>
      <p:sp>
        <p:nvSpPr>
          <p:cNvPr id="24" name="TextBox 23">
            <a:extLst>
              <a:ext uri="{FF2B5EF4-FFF2-40B4-BE49-F238E27FC236}">
                <a16:creationId xmlns:a16="http://schemas.microsoft.com/office/drawing/2014/main" id="{AE9C618F-EAA2-4BEB-8E9D-C1D63E217889}"/>
              </a:ext>
            </a:extLst>
          </p:cNvPr>
          <p:cNvSpPr txBox="1"/>
          <p:nvPr/>
        </p:nvSpPr>
        <p:spPr>
          <a:xfrm>
            <a:off x="11385474" y="6512292"/>
            <a:ext cx="334926" cy="230832"/>
          </a:xfrm>
          <a:prstGeom prst="rect">
            <a:avLst/>
          </a:prstGeom>
          <a:noFill/>
        </p:spPr>
        <p:txBody>
          <a:bodyPr wrap="square">
            <a:spAutoFit/>
          </a:bodyPr>
          <a:lstStyle/>
          <a:p>
            <a:r>
              <a:rPr lang="en-GB" sz="900" dirty="0"/>
              <a:t>2</a:t>
            </a:r>
          </a:p>
        </p:txBody>
      </p:sp>
      <p:sp>
        <p:nvSpPr>
          <p:cNvPr id="3" name="TextBox 2">
            <a:extLst>
              <a:ext uri="{FF2B5EF4-FFF2-40B4-BE49-F238E27FC236}">
                <a16:creationId xmlns:a16="http://schemas.microsoft.com/office/drawing/2014/main" id="{A841AEBD-FB10-DC6C-B221-435A5836C75C}"/>
              </a:ext>
            </a:extLst>
          </p:cNvPr>
          <p:cNvSpPr txBox="1"/>
          <p:nvPr/>
        </p:nvSpPr>
        <p:spPr>
          <a:xfrm>
            <a:off x="535767" y="687061"/>
            <a:ext cx="9601941" cy="375552"/>
          </a:xfrm>
          <a:prstGeom prst="rect">
            <a:avLst/>
          </a:prstGeom>
          <a:noFill/>
        </p:spPr>
        <p:txBody>
          <a:bodyPr wrap="square">
            <a:spAutoFit/>
          </a:bodyPr>
          <a:lstStyle/>
          <a:p>
            <a:pPr>
              <a:lnSpc>
                <a:spcPct val="107000"/>
              </a:lnSpc>
            </a:pPr>
            <a:r>
              <a:rPr lang="en-US" b="1" dirty="0">
                <a:solidFill>
                  <a:srgbClr val="03A783"/>
                </a:solidFill>
                <a:latin typeface="Calibri" panose="020F0502020204030204" pitchFamily="34" charset="0"/>
                <a:ea typeface="Calibri" panose="020F0502020204030204" pitchFamily="34" charset="0"/>
                <a:cs typeface="Calibri" panose="020F0502020204030204" pitchFamily="34" charset="0"/>
              </a:rPr>
              <a:t>Description of the wale-wise and course-wise orientations in the finished constructed product</a:t>
            </a:r>
            <a:endParaRPr lang="en-US" sz="1800" b="1" dirty="0">
              <a:solidFill>
                <a:srgbClr val="03A783"/>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2" name="TextBox 1">
            <a:extLst>
              <a:ext uri="{FF2B5EF4-FFF2-40B4-BE49-F238E27FC236}">
                <a16:creationId xmlns:a16="http://schemas.microsoft.com/office/drawing/2014/main" id="{DD24D732-C3FD-F1CA-F54C-D2E1672E740E}"/>
              </a:ext>
            </a:extLst>
          </p:cNvPr>
          <p:cNvSpPr txBox="1"/>
          <p:nvPr/>
        </p:nvSpPr>
        <p:spPr>
          <a:xfrm>
            <a:off x="7049944" y="6512292"/>
            <a:ext cx="2368401" cy="230832"/>
          </a:xfrm>
          <a:prstGeom prst="rect">
            <a:avLst/>
          </a:prstGeom>
          <a:noFill/>
        </p:spPr>
        <p:txBody>
          <a:bodyPr wrap="square">
            <a:spAutoFit/>
          </a:bodyPr>
          <a:lstStyle/>
          <a:p>
            <a:r>
              <a:rPr lang="en-US" sz="9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Template version: January 2025</a:t>
            </a:r>
            <a:endParaRPr lang="en-GB" sz="900" dirty="0"/>
          </a:p>
        </p:txBody>
      </p:sp>
      <p:pic>
        <p:nvPicPr>
          <p:cNvPr id="5" name="Picture 4" descr="Close-up of a net with a red text&#10;&#10;Description automatically generated">
            <a:extLst>
              <a:ext uri="{FF2B5EF4-FFF2-40B4-BE49-F238E27FC236}">
                <a16:creationId xmlns:a16="http://schemas.microsoft.com/office/drawing/2014/main" id="{61DC6569-A32B-6FA5-5A85-37792190A9D0}"/>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contrast="40000"/>
                    </a14:imgEffect>
                  </a14:imgLayer>
                </a14:imgProps>
              </a:ext>
            </a:extLst>
          </a:blip>
          <a:srcRect r="21307" b="3106"/>
          <a:stretch/>
        </p:blipFill>
        <p:spPr bwMode="auto">
          <a:xfrm>
            <a:off x="2809436" y="1254525"/>
            <a:ext cx="1903730" cy="2419350"/>
          </a:xfrm>
          <a:prstGeom prst="rect">
            <a:avLst/>
          </a:prstGeom>
          <a:ln>
            <a:noFill/>
          </a:ln>
          <a:extLst>
            <a:ext uri="{53640926-AAD7-44D8-BBD7-CCE9431645EC}">
              <a14:shadowObscured xmlns:a14="http://schemas.microsoft.com/office/drawing/2010/main"/>
            </a:ext>
          </a:extLst>
        </p:spPr>
      </p:pic>
      <p:cxnSp>
        <p:nvCxnSpPr>
          <p:cNvPr id="10" name="Straight Arrow Connector 9">
            <a:extLst>
              <a:ext uri="{FF2B5EF4-FFF2-40B4-BE49-F238E27FC236}">
                <a16:creationId xmlns:a16="http://schemas.microsoft.com/office/drawing/2014/main" id="{0F420310-1C39-9766-365A-B9B3864408A8}"/>
              </a:ext>
            </a:extLst>
          </p:cNvPr>
          <p:cNvCxnSpPr>
            <a:cxnSpLocks/>
          </p:cNvCxnSpPr>
          <p:nvPr/>
        </p:nvCxnSpPr>
        <p:spPr>
          <a:xfrm flipV="1">
            <a:off x="2664000" y="1254525"/>
            <a:ext cx="0" cy="24193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F9788488-CA39-4AEE-F1ED-A4A4FABB6DD0}"/>
              </a:ext>
            </a:extLst>
          </p:cNvPr>
          <p:cNvCxnSpPr/>
          <p:nvPr/>
        </p:nvCxnSpPr>
        <p:spPr>
          <a:xfrm>
            <a:off x="2664000" y="3830400"/>
            <a:ext cx="204916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4DF438A0-9DE9-6D7C-0D33-E1CC727BD46A}"/>
              </a:ext>
            </a:extLst>
          </p:cNvPr>
          <p:cNvSpPr/>
          <p:nvPr/>
        </p:nvSpPr>
        <p:spPr>
          <a:xfrm rot="16200000">
            <a:off x="1481037" y="2384859"/>
            <a:ext cx="1742399" cy="9144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rPr>
              <a:t>Wale Direction</a:t>
            </a:r>
          </a:p>
        </p:txBody>
      </p:sp>
      <p:sp>
        <p:nvSpPr>
          <p:cNvPr id="15" name="Rectangle 14">
            <a:extLst>
              <a:ext uri="{FF2B5EF4-FFF2-40B4-BE49-F238E27FC236}">
                <a16:creationId xmlns:a16="http://schemas.microsoft.com/office/drawing/2014/main" id="{743F50E0-C1DF-8DC1-4F9F-3D87E88B9FBB}"/>
              </a:ext>
            </a:extLst>
          </p:cNvPr>
          <p:cNvSpPr/>
          <p:nvPr/>
        </p:nvSpPr>
        <p:spPr>
          <a:xfrm>
            <a:off x="2644200" y="3673875"/>
            <a:ext cx="2298094" cy="9144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rPr>
              <a:t>Course Direction</a:t>
            </a:r>
          </a:p>
        </p:txBody>
      </p:sp>
      <p:sp>
        <p:nvSpPr>
          <p:cNvPr id="23" name="TextBox 22">
            <a:extLst>
              <a:ext uri="{FF2B5EF4-FFF2-40B4-BE49-F238E27FC236}">
                <a16:creationId xmlns:a16="http://schemas.microsoft.com/office/drawing/2014/main" id="{2BC90C9F-54F9-018D-6AEB-FCB20D905D6A}"/>
              </a:ext>
            </a:extLst>
          </p:cNvPr>
          <p:cNvSpPr txBox="1"/>
          <p:nvPr/>
        </p:nvSpPr>
        <p:spPr>
          <a:xfrm>
            <a:off x="2309036" y="4390209"/>
            <a:ext cx="6990659" cy="261610"/>
          </a:xfrm>
          <a:prstGeom prst="rect">
            <a:avLst/>
          </a:prstGeom>
          <a:noFill/>
        </p:spPr>
        <p:txBody>
          <a:bodyPr wrap="square">
            <a:spAutoFit/>
          </a:bodyPr>
          <a:lstStyle/>
          <a:p>
            <a:r>
              <a:rPr lang="en-US" sz="1100" dirty="0"/>
              <a:t>Figure 1. Directional properties of warp knit </a:t>
            </a:r>
            <a:r>
              <a:rPr lang="en-US" sz="1100" dirty="0">
                <a:effectLst/>
                <a:latin typeface="Calibri" panose="020F0502020204030204" pitchFamily="34" charset="0"/>
                <a:ea typeface="Calibri" panose="020F0502020204030204" pitchFamily="34" charset="0"/>
                <a:cs typeface="Arial" panose="020B0604020202020204" pitchFamily="34" charset="0"/>
              </a:rPr>
              <a:t>[product name]</a:t>
            </a:r>
            <a:r>
              <a:rPr lang="en-US" sz="1100" dirty="0"/>
              <a:t> structure.</a:t>
            </a:r>
          </a:p>
        </p:txBody>
      </p:sp>
      <p:sp>
        <p:nvSpPr>
          <p:cNvPr id="9" name="TextBox 8">
            <a:extLst>
              <a:ext uri="{FF2B5EF4-FFF2-40B4-BE49-F238E27FC236}">
                <a16:creationId xmlns:a16="http://schemas.microsoft.com/office/drawing/2014/main" id="{F0770014-46F7-9A70-E99B-72D2F01D6FA9}"/>
              </a:ext>
            </a:extLst>
          </p:cNvPr>
          <p:cNvSpPr txBox="1"/>
          <p:nvPr/>
        </p:nvSpPr>
        <p:spPr>
          <a:xfrm>
            <a:off x="717532" y="4807048"/>
            <a:ext cx="10515599" cy="830356"/>
          </a:xfrm>
          <a:prstGeom prst="rect">
            <a:avLst/>
          </a:prstGeom>
          <a:noFill/>
        </p:spPr>
        <p:txBody>
          <a:bodyPr wrap="square">
            <a:spAutoFit/>
          </a:bodyPr>
          <a:lstStyle/>
          <a:p>
            <a:pPr>
              <a:lnSpc>
                <a:spcPct val="107000"/>
              </a:lnSpc>
              <a:spcAft>
                <a:spcPts val="1200"/>
              </a:spcAft>
            </a:pPr>
            <a:r>
              <a:rPr lang="en-US" sz="12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For each fabric used in the constructed product, an image must be provided indicating the wale-wise and course-wise directionality of the yarns in the fabric.</a:t>
            </a:r>
          </a:p>
          <a:p>
            <a:pPr>
              <a:lnSpc>
                <a:spcPct val="107000"/>
              </a:lnSpc>
              <a:spcAft>
                <a:spcPts val="1200"/>
              </a:spcAft>
            </a:pPr>
            <a:r>
              <a:rPr lang="en-US" sz="1200" dirty="0">
                <a:solidFill>
                  <a:srgbClr val="FF0000"/>
                </a:solidFill>
                <a:latin typeface="Calibri" panose="020F0502020204030204" pitchFamily="34" charset="0"/>
                <a:ea typeface="Calibri" panose="020F0502020204030204" pitchFamily="34" charset="0"/>
                <a:cs typeface="Arial" panose="020B0604020202020204" pitchFamily="34" charset="0"/>
              </a:rPr>
              <a:t>Each image should be clearly labeled to ensure correct identification of the fabric. The image shown above has been provided as an example. It must be removed and replaced by the product fabric(s) images with their declared orientations. </a:t>
            </a:r>
            <a:endParaRPr lang="en-US" sz="12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7729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3C662A7-F75A-8B2A-9FC2-0DA2AB644A54}"/>
              </a:ext>
            </a:extLst>
          </p:cNvPr>
          <p:cNvSpPr/>
          <p:nvPr/>
        </p:nvSpPr>
        <p:spPr>
          <a:xfrm>
            <a:off x="0" y="1"/>
            <a:ext cx="12192000" cy="686044"/>
          </a:xfrm>
          <a:prstGeom prst="rect">
            <a:avLst/>
          </a:prstGeom>
          <a:solidFill>
            <a:srgbClr val="03A783"/>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TextBox 5">
            <a:extLst>
              <a:ext uri="{FF2B5EF4-FFF2-40B4-BE49-F238E27FC236}">
                <a16:creationId xmlns:a16="http://schemas.microsoft.com/office/drawing/2014/main" id="{04700B89-A60B-650D-B6BB-38024F82D005}"/>
              </a:ext>
            </a:extLst>
          </p:cNvPr>
          <p:cNvSpPr txBox="1"/>
          <p:nvPr/>
        </p:nvSpPr>
        <p:spPr>
          <a:xfrm>
            <a:off x="535768" y="210027"/>
            <a:ext cx="6096000" cy="261610"/>
          </a:xfrm>
          <a:prstGeom prst="rect">
            <a:avLst/>
          </a:prstGeom>
          <a:noFill/>
        </p:spPr>
        <p:txBody>
          <a:bodyPr wrap="square">
            <a:spAutoFit/>
          </a:bodyPr>
          <a:lstStyle/>
          <a:p>
            <a:r>
              <a:rPr lang="en-US" sz="1100" b="1" dirty="0">
                <a:solidFill>
                  <a:srgbClr val="FBFAF9"/>
                </a:solidFill>
                <a:ea typeface="SimSun" panose="02010600030101010101" pitchFamily="2" charset="-122"/>
                <a:cs typeface="Calibri" panose="020F0502020204030204" pitchFamily="34" charset="0"/>
              </a:rPr>
              <a:t>Template (M</a:t>
            </a:r>
            <a:r>
              <a:rPr lang="en-US" sz="1100" b="1" dirty="0">
                <a:solidFill>
                  <a:srgbClr val="FBFAF9"/>
                </a:solidFill>
                <a:effectLst/>
                <a:ea typeface="SimSun" panose="02010600030101010101" pitchFamily="2" charset="-122"/>
                <a:cs typeface="Calibri" panose="020F0502020204030204" pitchFamily="34" charset="0"/>
              </a:rPr>
              <a:t>odule 3)</a:t>
            </a:r>
            <a:endParaRPr lang="en-GB" sz="1100" dirty="0"/>
          </a:p>
        </p:txBody>
      </p:sp>
      <p:sp>
        <p:nvSpPr>
          <p:cNvPr id="7" name="Text Box 36">
            <a:extLst>
              <a:ext uri="{FF2B5EF4-FFF2-40B4-BE49-F238E27FC236}">
                <a16:creationId xmlns:a16="http://schemas.microsoft.com/office/drawing/2014/main" id="{A21C4610-0130-07E8-4A3E-8AD109542768}"/>
              </a:ext>
            </a:extLst>
          </p:cNvPr>
          <p:cNvSpPr txBox="1">
            <a:spLocks noChangeArrowheads="1" noChangeShapeType="1"/>
          </p:cNvSpPr>
          <p:nvPr/>
        </p:nvSpPr>
        <p:spPr bwMode="auto">
          <a:xfrm>
            <a:off x="3457575" y="-85127"/>
            <a:ext cx="5276850" cy="797560"/>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36195" tIns="36195" rIns="36195" bIns="36195" anchor="ctr" anchorCtr="0" upright="1">
            <a:noAutofit/>
          </a:bodyPr>
          <a:lstStyle/>
          <a:p>
            <a:pPr algn="ctr"/>
            <a:r>
              <a:rPr lang="en-US" sz="1200" b="1" i="0" kern="1400" spc="200" dirty="0">
                <a:solidFill>
                  <a:srgbClr val="FFFFFF"/>
                </a:solidFill>
                <a:effectLst/>
                <a:latin typeface="Calibri" panose="020F0502020204030204" pitchFamily="34" charset="0"/>
                <a:ea typeface="SimSun" panose="02010600030101010101" pitchFamily="2" charset="-122"/>
                <a:cs typeface="Times New Roman" panose="02020603050405020304" pitchFamily="18" charset="0"/>
              </a:rPr>
              <a:t>Prequalification Team </a:t>
            </a:r>
            <a:r>
              <a:rPr lang="en-US" sz="1300" b="1" i="1" kern="1400" spc="200" dirty="0">
                <a:solidFill>
                  <a:srgbClr val="FBFAF9"/>
                </a:solidFill>
                <a:effectLst/>
                <a:latin typeface="Georgia" panose="02040502050405020303" pitchFamily="18" charset="0"/>
                <a:ea typeface="SimSun" panose="02010600030101010101" pitchFamily="2" charset="-122"/>
                <a:cs typeface="Calibri" panose="020F0502020204030204" pitchFamily="34" charset="0"/>
              </a:rPr>
              <a:t>–</a:t>
            </a:r>
            <a:r>
              <a:rPr lang="en-US" sz="1200" b="1" i="0" kern="1400" spc="200" dirty="0">
                <a:solidFill>
                  <a:srgbClr val="FFFFFF"/>
                </a:solidFill>
                <a:effectLst/>
                <a:latin typeface="Calibri" panose="020F0502020204030204" pitchFamily="34" charset="0"/>
                <a:ea typeface="SimSun" panose="02010600030101010101" pitchFamily="2" charset="-122"/>
                <a:cs typeface="Times New Roman" panose="02020603050405020304" pitchFamily="18" charset="0"/>
              </a:rPr>
              <a:t> Vector Control</a:t>
            </a:r>
            <a:endParaRPr lang="en-US" sz="1250" i="1" kern="1400" spc="200" dirty="0">
              <a:solidFill>
                <a:srgbClr val="000000"/>
              </a:solidFill>
              <a:effectLst/>
              <a:latin typeface="Georgia" panose="02040502050405020303" pitchFamily="18" charset="0"/>
              <a:ea typeface="SimSun" panose="02010600030101010101" pitchFamily="2" charset="-122"/>
              <a:cs typeface="Times New Roman" panose="02020603050405020304" pitchFamily="18" charset="0"/>
            </a:endParaRPr>
          </a:p>
        </p:txBody>
      </p:sp>
      <p:pic>
        <p:nvPicPr>
          <p:cNvPr id="8" name="Picture 7" descr="A black and white logo&#10;&#10;Description automatically generated">
            <a:extLst>
              <a:ext uri="{FF2B5EF4-FFF2-40B4-BE49-F238E27FC236}">
                <a16:creationId xmlns:a16="http://schemas.microsoft.com/office/drawing/2014/main" id="{2C602DC5-69AD-8053-AE77-52898A64AF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7709" y="47588"/>
            <a:ext cx="1528445" cy="532130"/>
          </a:xfrm>
          <a:prstGeom prst="rect">
            <a:avLst/>
          </a:prstGeom>
        </p:spPr>
      </p:pic>
      <p:sp>
        <p:nvSpPr>
          <p:cNvPr id="16" name="Rectangle 4">
            <a:extLst>
              <a:ext uri="{FF2B5EF4-FFF2-40B4-BE49-F238E27FC236}">
                <a16:creationId xmlns:a16="http://schemas.microsoft.com/office/drawing/2014/main" id="{061AB0A5-C71F-489D-6FD9-6740D36E6C53}"/>
              </a:ext>
            </a:extLst>
          </p:cNvPr>
          <p:cNvSpPr>
            <a:spLocks noChangeArrowheads="1"/>
          </p:cNvSpPr>
          <p:nvPr/>
        </p:nvSpPr>
        <p:spPr bwMode="auto">
          <a:xfrm>
            <a:off x="1189073" y="357023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 name="TextBox 19">
            <a:extLst>
              <a:ext uri="{FF2B5EF4-FFF2-40B4-BE49-F238E27FC236}">
                <a16:creationId xmlns:a16="http://schemas.microsoft.com/office/drawing/2014/main" id="{632CED5B-59FE-13A2-AB0C-27CDB5BEA7BB}"/>
              </a:ext>
            </a:extLst>
          </p:cNvPr>
          <p:cNvSpPr txBox="1"/>
          <p:nvPr/>
        </p:nvSpPr>
        <p:spPr>
          <a:xfrm>
            <a:off x="558435" y="6512292"/>
            <a:ext cx="4502003" cy="230832"/>
          </a:xfrm>
          <a:prstGeom prst="rect">
            <a:avLst/>
          </a:prstGeom>
          <a:noFill/>
        </p:spPr>
        <p:txBody>
          <a:bodyPr wrap="square">
            <a:spAutoFit/>
          </a:bodyPr>
          <a:lstStyle/>
          <a:p>
            <a:r>
              <a:rPr lang="en-US" sz="9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WHO PQT/VCP – Declaration of ITN construction and sampling (template)</a:t>
            </a:r>
            <a:endParaRPr lang="en-GB" sz="900" dirty="0"/>
          </a:p>
        </p:txBody>
      </p:sp>
      <p:sp>
        <p:nvSpPr>
          <p:cNvPr id="24" name="TextBox 23">
            <a:extLst>
              <a:ext uri="{FF2B5EF4-FFF2-40B4-BE49-F238E27FC236}">
                <a16:creationId xmlns:a16="http://schemas.microsoft.com/office/drawing/2014/main" id="{AE9C618F-EAA2-4BEB-8E9D-C1D63E217889}"/>
              </a:ext>
            </a:extLst>
          </p:cNvPr>
          <p:cNvSpPr txBox="1"/>
          <p:nvPr/>
        </p:nvSpPr>
        <p:spPr>
          <a:xfrm>
            <a:off x="11385474" y="6512292"/>
            <a:ext cx="334926" cy="230832"/>
          </a:xfrm>
          <a:prstGeom prst="rect">
            <a:avLst/>
          </a:prstGeom>
          <a:noFill/>
        </p:spPr>
        <p:txBody>
          <a:bodyPr wrap="square">
            <a:spAutoFit/>
          </a:bodyPr>
          <a:lstStyle/>
          <a:p>
            <a:r>
              <a:rPr lang="en-GB" sz="900" dirty="0"/>
              <a:t>2</a:t>
            </a:r>
          </a:p>
        </p:txBody>
      </p:sp>
      <p:sp>
        <p:nvSpPr>
          <p:cNvPr id="3" name="TextBox 2">
            <a:extLst>
              <a:ext uri="{FF2B5EF4-FFF2-40B4-BE49-F238E27FC236}">
                <a16:creationId xmlns:a16="http://schemas.microsoft.com/office/drawing/2014/main" id="{A841AEBD-FB10-DC6C-B221-435A5836C75C}"/>
              </a:ext>
            </a:extLst>
          </p:cNvPr>
          <p:cNvSpPr txBox="1"/>
          <p:nvPr/>
        </p:nvSpPr>
        <p:spPr>
          <a:xfrm>
            <a:off x="535768" y="687061"/>
            <a:ext cx="6096000" cy="375552"/>
          </a:xfrm>
          <a:prstGeom prst="rect">
            <a:avLst/>
          </a:prstGeom>
          <a:noFill/>
        </p:spPr>
        <p:txBody>
          <a:bodyPr wrap="square">
            <a:spAutoFit/>
          </a:bodyPr>
          <a:lstStyle/>
          <a:p>
            <a:pPr>
              <a:lnSpc>
                <a:spcPct val="107000"/>
              </a:lnSpc>
            </a:pPr>
            <a:r>
              <a:rPr lang="en-US" b="1" dirty="0">
                <a:solidFill>
                  <a:srgbClr val="03A783"/>
                </a:solidFill>
                <a:latin typeface="Calibri" panose="020F0502020204030204" pitchFamily="34" charset="0"/>
                <a:ea typeface="Calibri" panose="020F0502020204030204" pitchFamily="34" charset="0"/>
                <a:cs typeface="Calibri" panose="020F0502020204030204" pitchFamily="34" charset="0"/>
              </a:rPr>
              <a:t>Sampling plan for pre-market data requirements</a:t>
            </a:r>
            <a:endParaRPr lang="en-US" sz="1800" b="1" dirty="0">
              <a:solidFill>
                <a:srgbClr val="03A783"/>
              </a:solidFill>
              <a:effectLst/>
              <a:latin typeface="Calibri" panose="020F0502020204030204" pitchFamily="34" charset="0"/>
              <a:ea typeface="Calibri" panose="020F0502020204030204" pitchFamily="34" charset="0"/>
              <a:cs typeface="Calibri" panose="020F0502020204030204" pitchFamily="34" charset="0"/>
            </a:endParaRPr>
          </a:p>
        </p:txBody>
      </p:sp>
      <p:grpSp>
        <p:nvGrpSpPr>
          <p:cNvPr id="50" name="Group 49">
            <a:extLst>
              <a:ext uri="{FF2B5EF4-FFF2-40B4-BE49-F238E27FC236}">
                <a16:creationId xmlns:a16="http://schemas.microsoft.com/office/drawing/2014/main" id="{79B109B9-1E4F-4F3B-9873-6ED3EC43FC52}"/>
              </a:ext>
            </a:extLst>
          </p:cNvPr>
          <p:cNvGrpSpPr/>
          <p:nvPr/>
        </p:nvGrpSpPr>
        <p:grpSpPr>
          <a:xfrm>
            <a:off x="652598" y="1183043"/>
            <a:ext cx="9005751" cy="4947557"/>
            <a:chOff x="512334" y="193972"/>
            <a:chExt cx="10087086" cy="6094706"/>
          </a:xfrm>
        </p:grpSpPr>
        <p:sp>
          <p:nvSpPr>
            <p:cNvPr id="51" name="Parallelogram 50">
              <a:extLst>
                <a:ext uri="{FF2B5EF4-FFF2-40B4-BE49-F238E27FC236}">
                  <a16:creationId xmlns:a16="http://schemas.microsoft.com/office/drawing/2014/main" id="{B95D8883-ADA6-52AD-4872-EC46221DD63B}"/>
                </a:ext>
              </a:extLst>
            </p:cNvPr>
            <p:cNvSpPr/>
            <p:nvPr/>
          </p:nvSpPr>
          <p:spPr>
            <a:xfrm rot="10800000">
              <a:off x="8554251" y="4283853"/>
              <a:ext cx="1913940" cy="1234861"/>
            </a:xfrm>
            <a:prstGeom prst="parallelogram">
              <a:avLst>
                <a:gd name="adj" fmla="val 0"/>
              </a:avLst>
            </a:prstGeom>
            <a:solidFill>
              <a:schemeClr val="accent6">
                <a:lumMod val="50000"/>
                <a:alpha val="5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2" name="Rectangle 51">
              <a:extLst>
                <a:ext uri="{FF2B5EF4-FFF2-40B4-BE49-F238E27FC236}">
                  <a16:creationId xmlns:a16="http://schemas.microsoft.com/office/drawing/2014/main" id="{39643EA8-E8CB-39C1-E88E-5441860A3BB4}"/>
                </a:ext>
              </a:extLst>
            </p:cNvPr>
            <p:cNvSpPr/>
            <p:nvPr/>
          </p:nvSpPr>
          <p:spPr>
            <a:xfrm>
              <a:off x="512334" y="193972"/>
              <a:ext cx="10087086" cy="609470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3" name="TextBox 52">
              <a:extLst>
                <a:ext uri="{FF2B5EF4-FFF2-40B4-BE49-F238E27FC236}">
                  <a16:creationId xmlns:a16="http://schemas.microsoft.com/office/drawing/2014/main" id="{FC21B8AB-88A5-2B5E-9801-93EC87DD5F30}"/>
                </a:ext>
              </a:extLst>
            </p:cNvPr>
            <p:cNvSpPr txBox="1"/>
            <p:nvPr/>
          </p:nvSpPr>
          <p:spPr>
            <a:xfrm>
              <a:off x="576677" y="229382"/>
              <a:ext cx="5366033"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prstClr val="black"/>
                  </a:solidFill>
                  <a:latin typeface="Calibri" panose="020F0502020204030204"/>
                </a:rPr>
                <a:t>Declared</a:t>
              </a:r>
              <a:r>
                <a:rPr kumimoji="0" lang="en-GB" sz="1100" b="0" i="0" u="none" strike="noStrike" kern="1200" cap="none" spc="0" normalizeH="0" baseline="0" noProof="0" dirty="0">
                  <a:ln>
                    <a:noFill/>
                  </a:ln>
                  <a:solidFill>
                    <a:prstClr val="black"/>
                  </a:solidFill>
                  <a:effectLst/>
                  <a:uLnTx/>
                  <a:uFillTx/>
                  <a:latin typeface="Calibri" panose="020F0502020204030204"/>
                  <a:ea typeface="+mn-ea"/>
                  <a:cs typeface="+mn-cs"/>
                </a:rPr>
                <a:t> ITN sampling schemes for </a:t>
              </a:r>
              <a:r>
                <a:rPr lang="en-US" sz="1100" dirty="0">
                  <a:solidFill>
                    <a:prstClr val="black"/>
                  </a:solidFill>
                  <a:latin typeface="Calibri" panose="020F0502020204030204"/>
                </a:rPr>
                <a:t>pre-market data requirements</a:t>
              </a: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 </a:t>
              </a:r>
              <a:endParaRPr kumimoji="0" lang="en-GB"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54" name="Group 53">
              <a:extLst>
                <a:ext uri="{FF2B5EF4-FFF2-40B4-BE49-F238E27FC236}">
                  <a16:creationId xmlns:a16="http://schemas.microsoft.com/office/drawing/2014/main" id="{5A0FB748-70C2-FB20-2DCF-4A86674214D4}"/>
                </a:ext>
              </a:extLst>
            </p:cNvPr>
            <p:cNvGrpSpPr/>
            <p:nvPr/>
          </p:nvGrpSpPr>
          <p:grpSpPr>
            <a:xfrm>
              <a:off x="641490" y="1319716"/>
              <a:ext cx="2756148" cy="1901186"/>
              <a:chOff x="620568" y="1459894"/>
              <a:chExt cx="2223284" cy="1400707"/>
            </a:xfrm>
          </p:grpSpPr>
          <p:sp>
            <p:nvSpPr>
              <p:cNvPr id="86" name="Cube 85">
                <a:extLst>
                  <a:ext uri="{FF2B5EF4-FFF2-40B4-BE49-F238E27FC236}">
                    <a16:creationId xmlns:a16="http://schemas.microsoft.com/office/drawing/2014/main" id="{3B2EAA87-D75D-5C5D-1277-BE6EEF6FA73C}"/>
                  </a:ext>
                </a:extLst>
              </p:cNvPr>
              <p:cNvSpPr/>
              <p:nvPr/>
            </p:nvSpPr>
            <p:spPr>
              <a:xfrm>
                <a:off x="622359" y="1459894"/>
                <a:ext cx="2221493" cy="1400707"/>
              </a:xfrm>
              <a:prstGeom prst="cub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87" name="Straight Connector 86">
                <a:extLst>
                  <a:ext uri="{FF2B5EF4-FFF2-40B4-BE49-F238E27FC236}">
                    <a16:creationId xmlns:a16="http://schemas.microsoft.com/office/drawing/2014/main" id="{E68A45A0-7C6B-B834-0C38-6A913D8C390D}"/>
                  </a:ext>
                </a:extLst>
              </p:cNvPr>
              <p:cNvCxnSpPr>
                <a:cxnSpLocks/>
              </p:cNvCxnSpPr>
              <p:nvPr/>
            </p:nvCxnSpPr>
            <p:spPr>
              <a:xfrm flipH="1">
                <a:off x="993363" y="2498652"/>
                <a:ext cx="1847207"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50A99E7F-7405-0600-80A8-2CB36CA85100}"/>
                  </a:ext>
                </a:extLst>
              </p:cNvPr>
              <p:cNvCxnSpPr>
                <a:cxnSpLocks/>
              </p:cNvCxnSpPr>
              <p:nvPr/>
            </p:nvCxnSpPr>
            <p:spPr>
              <a:xfrm flipV="1">
                <a:off x="620568" y="2498652"/>
                <a:ext cx="371304" cy="353261"/>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BAB0D175-9BD1-1B3F-B9C5-69D23E98474E}"/>
                  </a:ext>
                </a:extLst>
              </p:cNvPr>
              <p:cNvCxnSpPr>
                <a:cxnSpLocks/>
              </p:cNvCxnSpPr>
              <p:nvPr/>
            </p:nvCxnSpPr>
            <p:spPr>
              <a:xfrm>
                <a:off x="993363" y="1459894"/>
                <a:ext cx="0" cy="1038758"/>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sp>
          <p:nvSpPr>
            <p:cNvPr id="55" name="Rectangle 54">
              <a:extLst>
                <a:ext uri="{FF2B5EF4-FFF2-40B4-BE49-F238E27FC236}">
                  <a16:creationId xmlns:a16="http://schemas.microsoft.com/office/drawing/2014/main" id="{47A7FCBB-A7C2-30EA-F712-48173C073358}"/>
                </a:ext>
              </a:extLst>
            </p:cNvPr>
            <p:cNvSpPr/>
            <p:nvPr/>
          </p:nvSpPr>
          <p:spPr>
            <a:xfrm>
              <a:off x="3733988" y="1781335"/>
              <a:ext cx="4411930" cy="139629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56" name="Straight Connector 55">
              <a:extLst>
                <a:ext uri="{FF2B5EF4-FFF2-40B4-BE49-F238E27FC236}">
                  <a16:creationId xmlns:a16="http://schemas.microsoft.com/office/drawing/2014/main" id="{8AA9CABA-59F0-6DDE-2D29-C777ADBC77A9}"/>
                </a:ext>
              </a:extLst>
            </p:cNvPr>
            <p:cNvCxnSpPr/>
            <p:nvPr/>
          </p:nvCxnSpPr>
          <p:spPr>
            <a:xfrm>
              <a:off x="5182595" y="1781335"/>
              <a:ext cx="0" cy="139628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4DCBD590-8BAD-72B9-5C9C-1C4FA995D868}"/>
                </a:ext>
              </a:extLst>
            </p:cNvPr>
            <p:cNvCxnSpPr/>
            <p:nvPr/>
          </p:nvCxnSpPr>
          <p:spPr>
            <a:xfrm>
              <a:off x="5941485" y="1800541"/>
              <a:ext cx="0" cy="139628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7104DFA9-4D52-2939-D016-222BC072CD66}"/>
                </a:ext>
              </a:extLst>
            </p:cNvPr>
            <p:cNvCxnSpPr/>
            <p:nvPr/>
          </p:nvCxnSpPr>
          <p:spPr>
            <a:xfrm>
              <a:off x="7396651" y="1776541"/>
              <a:ext cx="0" cy="139628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0BB189B3-3ECD-48F9-899D-F58DEB8F3DF5}"/>
                </a:ext>
              </a:extLst>
            </p:cNvPr>
            <p:cNvSpPr txBox="1"/>
            <p:nvPr/>
          </p:nvSpPr>
          <p:spPr>
            <a:xfrm>
              <a:off x="5527296" y="3358226"/>
              <a:ext cx="795847" cy="21544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Side panels</a:t>
              </a:r>
            </a:p>
          </p:txBody>
        </p:sp>
        <p:sp>
          <p:nvSpPr>
            <p:cNvPr id="60" name="TextBox 59">
              <a:extLst>
                <a:ext uri="{FF2B5EF4-FFF2-40B4-BE49-F238E27FC236}">
                  <a16:creationId xmlns:a16="http://schemas.microsoft.com/office/drawing/2014/main" id="{8D225C59-B76F-B00F-9329-AA83CD39F95F}"/>
                </a:ext>
              </a:extLst>
            </p:cNvPr>
            <p:cNvSpPr txBox="1"/>
            <p:nvPr/>
          </p:nvSpPr>
          <p:spPr>
            <a:xfrm>
              <a:off x="9036694" y="3328390"/>
              <a:ext cx="795847" cy="21544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prstClr val="black"/>
                  </a:solidFill>
                  <a:effectLst/>
                  <a:uLnTx/>
                  <a:uFillTx/>
                  <a:latin typeface="Calibri" panose="020F0502020204030204"/>
                  <a:ea typeface="+mn-ea"/>
                  <a:cs typeface="+mn-cs"/>
                </a:rPr>
                <a:t>Roof</a:t>
              </a:r>
            </a:p>
          </p:txBody>
        </p:sp>
        <p:grpSp>
          <p:nvGrpSpPr>
            <p:cNvPr id="61" name="Group 60">
              <a:extLst>
                <a:ext uri="{FF2B5EF4-FFF2-40B4-BE49-F238E27FC236}">
                  <a16:creationId xmlns:a16="http://schemas.microsoft.com/office/drawing/2014/main" id="{CAD8D506-AD85-711D-BEE3-F3ECEEACD310}"/>
                </a:ext>
              </a:extLst>
            </p:cNvPr>
            <p:cNvGrpSpPr/>
            <p:nvPr/>
          </p:nvGrpSpPr>
          <p:grpSpPr>
            <a:xfrm>
              <a:off x="586202" y="840279"/>
              <a:ext cx="322216" cy="306266"/>
              <a:chOff x="-562403" y="512441"/>
              <a:chExt cx="322216" cy="306266"/>
            </a:xfrm>
          </p:grpSpPr>
          <p:sp>
            <p:nvSpPr>
              <p:cNvPr id="84" name="Rectangle 83">
                <a:extLst>
                  <a:ext uri="{FF2B5EF4-FFF2-40B4-BE49-F238E27FC236}">
                    <a16:creationId xmlns:a16="http://schemas.microsoft.com/office/drawing/2014/main" id="{D557F919-C551-E740-D578-97AE4E03B57F}"/>
                  </a:ext>
                </a:extLst>
              </p:cNvPr>
              <p:cNvSpPr/>
              <p:nvPr/>
            </p:nvSpPr>
            <p:spPr>
              <a:xfrm>
                <a:off x="-562403" y="512441"/>
                <a:ext cx="322216" cy="3062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5" name="TextBox 84">
                <a:extLst>
                  <a:ext uri="{FF2B5EF4-FFF2-40B4-BE49-F238E27FC236}">
                    <a16:creationId xmlns:a16="http://schemas.microsoft.com/office/drawing/2014/main" id="{CA551F28-AC0F-F985-CEFF-675E61C9E1AF}"/>
                  </a:ext>
                </a:extLst>
              </p:cNvPr>
              <p:cNvSpPr txBox="1"/>
              <p:nvPr/>
            </p:nvSpPr>
            <p:spPr>
              <a:xfrm>
                <a:off x="-562403" y="565362"/>
                <a:ext cx="322216" cy="21544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prstClr val="black"/>
                    </a:solidFill>
                    <a:effectLst/>
                    <a:uLnTx/>
                    <a:uFillTx/>
                    <a:latin typeface="Calibri" panose="020F0502020204030204"/>
                    <a:ea typeface="+mn-ea"/>
                    <a:cs typeface="+mn-cs"/>
                  </a:rPr>
                  <a:t>A</a:t>
                </a:r>
              </a:p>
            </p:txBody>
          </p:sp>
        </p:grpSp>
        <p:sp>
          <p:nvSpPr>
            <p:cNvPr id="62" name="TextBox 61">
              <a:extLst>
                <a:ext uri="{FF2B5EF4-FFF2-40B4-BE49-F238E27FC236}">
                  <a16:creationId xmlns:a16="http://schemas.microsoft.com/office/drawing/2014/main" id="{3B7D2E43-92A3-2C56-9063-B7A5371B3102}"/>
                </a:ext>
              </a:extLst>
            </p:cNvPr>
            <p:cNvSpPr txBox="1"/>
            <p:nvPr/>
          </p:nvSpPr>
          <p:spPr>
            <a:xfrm>
              <a:off x="560860" y="553759"/>
              <a:ext cx="7497497" cy="2653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dirty="0">
                  <a:solidFill>
                    <a:prstClr val="black"/>
                  </a:solidFill>
                  <a:latin typeface="Calibri" panose="020F0502020204030204"/>
                </a:rPr>
                <a:t>Delete construction  that is not applicable or propose new construction if required. If necessary, create additional slides to capture all sampling schemes </a:t>
              </a: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63" name="TextBox 62">
              <a:extLst>
                <a:ext uri="{FF2B5EF4-FFF2-40B4-BE49-F238E27FC236}">
                  <a16:creationId xmlns:a16="http://schemas.microsoft.com/office/drawing/2014/main" id="{082829BD-A0AA-4667-F968-97B73F657A04}"/>
                </a:ext>
              </a:extLst>
            </p:cNvPr>
            <p:cNvSpPr txBox="1"/>
            <p:nvPr/>
          </p:nvSpPr>
          <p:spPr>
            <a:xfrm>
              <a:off x="934502" y="878846"/>
              <a:ext cx="2817832" cy="2653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Rectangular ITN constructed from one fabric type </a:t>
              </a:r>
            </a:p>
          </p:txBody>
        </p:sp>
        <p:grpSp>
          <p:nvGrpSpPr>
            <p:cNvPr id="64" name="Group 63">
              <a:extLst>
                <a:ext uri="{FF2B5EF4-FFF2-40B4-BE49-F238E27FC236}">
                  <a16:creationId xmlns:a16="http://schemas.microsoft.com/office/drawing/2014/main" id="{D433BCD7-403D-9185-616C-114B84A7704B}"/>
                </a:ext>
              </a:extLst>
            </p:cNvPr>
            <p:cNvGrpSpPr/>
            <p:nvPr/>
          </p:nvGrpSpPr>
          <p:grpSpPr>
            <a:xfrm>
              <a:off x="641345" y="4170510"/>
              <a:ext cx="2756148" cy="1901186"/>
              <a:chOff x="620568" y="1459894"/>
              <a:chExt cx="2223284" cy="1400707"/>
            </a:xfrm>
          </p:grpSpPr>
          <p:sp>
            <p:nvSpPr>
              <p:cNvPr id="80" name="Cube 79">
                <a:extLst>
                  <a:ext uri="{FF2B5EF4-FFF2-40B4-BE49-F238E27FC236}">
                    <a16:creationId xmlns:a16="http://schemas.microsoft.com/office/drawing/2014/main" id="{C065E1A7-AC41-9B73-68A9-FC9A0E61AB29}"/>
                  </a:ext>
                </a:extLst>
              </p:cNvPr>
              <p:cNvSpPr/>
              <p:nvPr/>
            </p:nvSpPr>
            <p:spPr>
              <a:xfrm>
                <a:off x="622359" y="1459894"/>
                <a:ext cx="2221493" cy="1400707"/>
              </a:xfrm>
              <a:prstGeom prst="cub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81" name="Straight Connector 80">
                <a:extLst>
                  <a:ext uri="{FF2B5EF4-FFF2-40B4-BE49-F238E27FC236}">
                    <a16:creationId xmlns:a16="http://schemas.microsoft.com/office/drawing/2014/main" id="{3A1F0B0E-8F04-0A2A-1B71-01617C37CBF3}"/>
                  </a:ext>
                </a:extLst>
              </p:cNvPr>
              <p:cNvCxnSpPr>
                <a:cxnSpLocks/>
              </p:cNvCxnSpPr>
              <p:nvPr/>
            </p:nvCxnSpPr>
            <p:spPr>
              <a:xfrm flipH="1">
                <a:off x="993363" y="2498652"/>
                <a:ext cx="1847207"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7DF49871-E35A-0E51-C1AF-96BB4A1D8460}"/>
                  </a:ext>
                </a:extLst>
              </p:cNvPr>
              <p:cNvCxnSpPr>
                <a:cxnSpLocks/>
              </p:cNvCxnSpPr>
              <p:nvPr/>
            </p:nvCxnSpPr>
            <p:spPr>
              <a:xfrm flipV="1">
                <a:off x="620568" y="2498652"/>
                <a:ext cx="371304" cy="353261"/>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D39ECD8A-ED6A-5314-B62F-A7091B5C43FC}"/>
                  </a:ext>
                </a:extLst>
              </p:cNvPr>
              <p:cNvCxnSpPr>
                <a:cxnSpLocks/>
              </p:cNvCxnSpPr>
              <p:nvPr/>
            </p:nvCxnSpPr>
            <p:spPr>
              <a:xfrm>
                <a:off x="993363" y="1459894"/>
                <a:ext cx="0" cy="1038758"/>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grpSp>
          <p:nvGrpSpPr>
            <p:cNvPr id="65" name="Group 64">
              <a:extLst>
                <a:ext uri="{FF2B5EF4-FFF2-40B4-BE49-F238E27FC236}">
                  <a16:creationId xmlns:a16="http://schemas.microsoft.com/office/drawing/2014/main" id="{83F43FEC-E21D-04BE-F29D-0D8DE9E38B8E}"/>
                </a:ext>
              </a:extLst>
            </p:cNvPr>
            <p:cNvGrpSpPr/>
            <p:nvPr/>
          </p:nvGrpSpPr>
          <p:grpSpPr>
            <a:xfrm>
              <a:off x="3752336" y="4267937"/>
              <a:ext cx="4390635" cy="1272374"/>
              <a:chOff x="6830405" y="921486"/>
              <a:chExt cx="4348511" cy="1048223"/>
            </a:xfrm>
          </p:grpSpPr>
          <p:sp>
            <p:nvSpPr>
              <p:cNvPr id="76" name="Rectangle 75">
                <a:extLst>
                  <a:ext uri="{FF2B5EF4-FFF2-40B4-BE49-F238E27FC236}">
                    <a16:creationId xmlns:a16="http://schemas.microsoft.com/office/drawing/2014/main" id="{AF1E6DA6-D64A-3FC9-F242-81F8D4CE9C1B}"/>
                  </a:ext>
                </a:extLst>
              </p:cNvPr>
              <p:cNvSpPr/>
              <p:nvPr/>
            </p:nvSpPr>
            <p:spPr>
              <a:xfrm>
                <a:off x="6830405" y="925034"/>
                <a:ext cx="4348511" cy="1026828"/>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77" name="Straight Connector 76">
                <a:extLst>
                  <a:ext uri="{FF2B5EF4-FFF2-40B4-BE49-F238E27FC236}">
                    <a16:creationId xmlns:a16="http://schemas.microsoft.com/office/drawing/2014/main" id="{02FB7F83-AF83-E985-0E25-1C79C0DA1807}"/>
                  </a:ext>
                </a:extLst>
              </p:cNvPr>
              <p:cNvCxnSpPr/>
              <p:nvPr/>
            </p:nvCxnSpPr>
            <p:spPr>
              <a:xfrm>
                <a:off x="8266509" y="925034"/>
                <a:ext cx="0" cy="1030501"/>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2DC1A814-4439-D910-CBF4-BFF838F3CEED}"/>
                  </a:ext>
                </a:extLst>
              </p:cNvPr>
              <p:cNvCxnSpPr/>
              <p:nvPr/>
            </p:nvCxnSpPr>
            <p:spPr>
              <a:xfrm>
                <a:off x="8982442" y="939208"/>
                <a:ext cx="0" cy="1030501"/>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2C9C06C0-1D6B-A136-4B4D-FA0ADD509D28}"/>
                  </a:ext>
                </a:extLst>
              </p:cNvPr>
              <p:cNvCxnSpPr/>
              <p:nvPr/>
            </p:nvCxnSpPr>
            <p:spPr>
              <a:xfrm>
                <a:off x="10421378" y="921486"/>
                <a:ext cx="0" cy="1030501"/>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sp>
          <p:nvSpPr>
            <p:cNvPr id="66" name="TextBox 65">
              <a:extLst>
                <a:ext uri="{FF2B5EF4-FFF2-40B4-BE49-F238E27FC236}">
                  <a16:creationId xmlns:a16="http://schemas.microsoft.com/office/drawing/2014/main" id="{ED77796C-D0C8-95EF-104B-AC9E27EF7856}"/>
                </a:ext>
              </a:extLst>
            </p:cNvPr>
            <p:cNvSpPr txBox="1"/>
            <p:nvPr/>
          </p:nvSpPr>
          <p:spPr>
            <a:xfrm>
              <a:off x="5509466" y="5686774"/>
              <a:ext cx="795847" cy="21544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Side panels</a:t>
              </a:r>
            </a:p>
          </p:txBody>
        </p:sp>
        <p:sp>
          <p:nvSpPr>
            <p:cNvPr id="67" name="TextBox 66">
              <a:extLst>
                <a:ext uri="{FF2B5EF4-FFF2-40B4-BE49-F238E27FC236}">
                  <a16:creationId xmlns:a16="http://schemas.microsoft.com/office/drawing/2014/main" id="{B5452E3F-305B-8EBB-76BF-151903CEF76C}"/>
                </a:ext>
              </a:extLst>
            </p:cNvPr>
            <p:cNvSpPr txBox="1"/>
            <p:nvPr/>
          </p:nvSpPr>
          <p:spPr>
            <a:xfrm>
              <a:off x="9102953" y="5640149"/>
              <a:ext cx="795847" cy="21544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Roof</a:t>
              </a:r>
            </a:p>
          </p:txBody>
        </p:sp>
        <p:grpSp>
          <p:nvGrpSpPr>
            <p:cNvPr id="68" name="Group 67">
              <a:extLst>
                <a:ext uri="{FF2B5EF4-FFF2-40B4-BE49-F238E27FC236}">
                  <a16:creationId xmlns:a16="http://schemas.microsoft.com/office/drawing/2014/main" id="{A4BA8197-072B-7DDA-CAA3-8EE76ED5DFD9}"/>
                </a:ext>
              </a:extLst>
            </p:cNvPr>
            <p:cNvGrpSpPr/>
            <p:nvPr/>
          </p:nvGrpSpPr>
          <p:grpSpPr>
            <a:xfrm>
              <a:off x="576677" y="3667299"/>
              <a:ext cx="322216" cy="306266"/>
              <a:chOff x="-562403" y="512441"/>
              <a:chExt cx="322216" cy="306266"/>
            </a:xfrm>
          </p:grpSpPr>
          <p:sp>
            <p:nvSpPr>
              <p:cNvPr id="74" name="Rectangle 73">
                <a:extLst>
                  <a:ext uri="{FF2B5EF4-FFF2-40B4-BE49-F238E27FC236}">
                    <a16:creationId xmlns:a16="http://schemas.microsoft.com/office/drawing/2014/main" id="{FA150B03-3DF0-2F53-0CA7-E45756C1DFDC}"/>
                  </a:ext>
                </a:extLst>
              </p:cNvPr>
              <p:cNvSpPr/>
              <p:nvPr/>
            </p:nvSpPr>
            <p:spPr>
              <a:xfrm>
                <a:off x="-562403" y="512441"/>
                <a:ext cx="322216" cy="3062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TextBox 74">
                <a:extLst>
                  <a:ext uri="{FF2B5EF4-FFF2-40B4-BE49-F238E27FC236}">
                    <a16:creationId xmlns:a16="http://schemas.microsoft.com/office/drawing/2014/main" id="{3A9C5D59-1080-CCF8-9705-8852BADFDBF0}"/>
                  </a:ext>
                </a:extLst>
              </p:cNvPr>
              <p:cNvSpPr txBox="1"/>
              <p:nvPr/>
            </p:nvSpPr>
            <p:spPr>
              <a:xfrm>
                <a:off x="-562403" y="565362"/>
                <a:ext cx="322216" cy="21544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prstClr val="black"/>
                    </a:solidFill>
                    <a:effectLst/>
                    <a:uLnTx/>
                    <a:uFillTx/>
                    <a:latin typeface="Calibri" panose="020F0502020204030204"/>
                    <a:ea typeface="+mn-ea"/>
                    <a:cs typeface="+mn-cs"/>
                  </a:rPr>
                  <a:t>B</a:t>
                </a:r>
              </a:p>
            </p:txBody>
          </p:sp>
        </p:grpSp>
        <p:sp>
          <p:nvSpPr>
            <p:cNvPr id="69" name="TextBox 68">
              <a:extLst>
                <a:ext uri="{FF2B5EF4-FFF2-40B4-BE49-F238E27FC236}">
                  <a16:creationId xmlns:a16="http://schemas.microsoft.com/office/drawing/2014/main" id="{3C87C95F-6E2B-33B2-A749-10928E6E35EC}"/>
                </a:ext>
              </a:extLst>
            </p:cNvPr>
            <p:cNvSpPr txBox="1"/>
            <p:nvPr/>
          </p:nvSpPr>
          <p:spPr>
            <a:xfrm>
              <a:off x="924977" y="3705866"/>
              <a:ext cx="2334739" cy="21477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prstClr val="black"/>
                  </a:solidFill>
                  <a:effectLst/>
                  <a:uLnTx/>
                  <a:uFillTx/>
                  <a:latin typeface="Calibri" panose="020F0502020204030204"/>
                  <a:ea typeface="+mn-ea"/>
                  <a:cs typeface="+mn-cs"/>
                </a:rPr>
                <a:t>Mosaic ITN constructed from two fabric types </a:t>
              </a:r>
            </a:p>
          </p:txBody>
        </p:sp>
        <p:sp>
          <p:nvSpPr>
            <p:cNvPr id="70" name="Parallelogram 69">
              <a:extLst>
                <a:ext uri="{FF2B5EF4-FFF2-40B4-BE49-F238E27FC236}">
                  <a16:creationId xmlns:a16="http://schemas.microsoft.com/office/drawing/2014/main" id="{20239ADB-AA90-EB33-25BD-0127A3918643}"/>
                </a:ext>
              </a:extLst>
            </p:cNvPr>
            <p:cNvSpPr/>
            <p:nvPr/>
          </p:nvSpPr>
          <p:spPr>
            <a:xfrm rot="10800000">
              <a:off x="639127" y="4185754"/>
              <a:ext cx="2753937" cy="462061"/>
            </a:xfrm>
            <a:prstGeom prst="parallelogram">
              <a:avLst>
                <a:gd name="adj" fmla="val 101909"/>
              </a:avLst>
            </a:prstGeom>
            <a:solidFill>
              <a:schemeClr val="accent6">
                <a:lumMod val="50000"/>
                <a:alpha val="5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1" name="Left Brace 70">
              <a:extLst>
                <a:ext uri="{FF2B5EF4-FFF2-40B4-BE49-F238E27FC236}">
                  <a16:creationId xmlns:a16="http://schemas.microsoft.com/office/drawing/2014/main" id="{76D3DA1A-F46B-3765-1FFD-B4FE76F849EA}"/>
                </a:ext>
              </a:extLst>
            </p:cNvPr>
            <p:cNvSpPr/>
            <p:nvPr/>
          </p:nvSpPr>
          <p:spPr>
            <a:xfrm rot="16200000">
              <a:off x="5892955" y="3400144"/>
              <a:ext cx="106340" cy="438758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2" name="Rectangle 71">
              <a:extLst>
                <a:ext uri="{FF2B5EF4-FFF2-40B4-BE49-F238E27FC236}">
                  <a16:creationId xmlns:a16="http://schemas.microsoft.com/office/drawing/2014/main" id="{9B7B02A8-F8CC-CD58-423A-EFED6AD36970}"/>
                </a:ext>
              </a:extLst>
            </p:cNvPr>
            <p:cNvSpPr/>
            <p:nvPr/>
          </p:nvSpPr>
          <p:spPr>
            <a:xfrm>
              <a:off x="8475530" y="1819590"/>
              <a:ext cx="1917561" cy="1402912"/>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3" name="Left Brace 72">
              <a:extLst>
                <a:ext uri="{FF2B5EF4-FFF2-40B4-BE49-F238E27FC236}">
                  <a16:creationId xmlns:a16="http://schemas.microsoft.com/office/drawing/2014/main" id="{CECDC39E-514F-1A83-F75A-FABCE8114C9B}"/>
                </a:ext>
              </a:extLst>
            </p:cNvPr>
            <p:cNvSpPr/>
            <p:nvPr/>
          </p:nvSpPr>
          <p:spPr>
            <a:xfrm rot="16200000">
              <a:off x="5874608" y="1094261"/>
              <a:ext cx="106340" cy="438758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2" name="TextBox 1">
            <a:extLst>
              <a:ext uri="{FF2B5EF4-FFF2-40B4-BE49-F238E27FC236}">
                <a16:creationId xmlns:a16="http://schemas.microsoft.com/office/drawing/2014/main" id="{4C0256A4-1CF0-4FC6-942F-15FC79E2E5E6}"/>
              </a:ext>
            </a:extLst>
          </p:cNvPr>
          <p:cNvSpPr txBox="1"/>
          <p:nvPr/>
        </p:nvSpPr>
        <p:spPr>
          <a:xfrm>
            <a:off x="7049944" y="6512292"/>
            <a:ext cx="2368401" cy="230832"/>
          </a:xfrm>
          <a:prstGeom prst="rect">
            <a:avLst/>
          </a:prstGeom>
          <a:noFill/>
        </p:spPr>
        <p:txBody>
          <a:bodyPr wrap="square">
            <a:spAutoFit/>
          </a:bodyPr>
          <a:lstStyle/>
          <a:p>
            <a:r>
              <a:rPr lang="en-US" sz="9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Template version: January 2025</a:t>
            </a:r>
            <a:endParaRPr lang="en-GB" sz="900" dirty="0"/>
          </a:p>
        </p:txBody>
      </p:sp>
    </p:spTree>
    <p:extLst>
      <p:ext uri="{BB962C8B-B14F-4D97-AF65-F5344CB8AC3E}">
        <p14:creationId xmlns:p14="http://schemas.microsoft.com/office/powerpoint/2010/main" val="4208102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3C662A7-F75A-8B2A-9FC2-0DA2AB644A54}"/>
              </a:ext>
            </a:extLst>
          </p:cNvPr>
          <p:cNvSpPr/>
          <p:nvPr/>
        </p:nvSpPr>
        <p:spPr>
          <a:xfrm>
            <a:off x="0" y="1"/>
            <a:ext cx="12192000" cy="686044"/>
          </a:xfrm>
          <a:prstGeom prst="rect">
            <a:avLst/>
          </a:prstGeom>
          <a:solidFill>
            <a:srgbClr val="03A783"/>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TextBox 5">
            <a:extLst>
              <a:ext uri="{FF2B5EF4-FFF2-40B4-BE49-F238E27FC236}">
                <a16:creationId xmlns:a16="http://schemas.microsoft.com/office/drawing/2014/main" id="{04700B89-A60B-650D-B6BB-38024F82D005}"/>
              </a:ext>
            </a:extLst>
          </p:cNvPr>
          <p:cNvSpPr txBox="1"/>
          <p:nvPr/>
        </p:nvSpPr>
        <p:spPr>
          <a:xfrm>
            <a:off x="535768" y="210027"/>
            <a:ext cx="6096000" cy="261610"/>
          </a:xfrm>
          <a:prstGeom prst="rect">
            <a:avLst/>
          </a:prstGeom>
          <a:noFill/>
        </p:spPr>
        <p:txBody>
          <a:bodyPr wrap="square">
            <a:spAutoFit/>
          </a:bodyPr>
          <a:lstStyle/>
          <a:p>
            <a:r>
              <a:rPr lang="en-US" sz="1100" b="1" dirty="0">
                <a:solidFill>
                  <a:srgbClr val="FBFAF9"/>
                </a:solidFill>
                <a:ea typeface="SimSun" panose="02010600030101010101" pitchFamily="2" charset="-122"/>
                <a:cs typeface="Calibri" panose="020F0502020204030204" pitchFamily="34" charset="0"/>
              </a:rPr>
              <a:t>Template (M</a:t>
            </a:r>
            <a:r>
              <a:rPr lang="en-US" sz="1100" b="1" dirty="0">
                <a:solidFill>
                  <a:srgbClr val="FBFAF9"/>
                </a:solidFill>
                <a:effectLst/>
                <a:ea typeface="SimSun" panose="02010600030101010101" pitchFamily="2" charset="-122"/>
                <a:cs typeface="Calibri" panose="020F0502020204030204" pitchFamily="34" charset="0"/>
              </a:rPr>
              <a:t>odule 3)</a:t>
            </a:r>
            <a:endParaRPr lang="en-GB" sz="1100" dirty="0"/>
          </a:p>
        </p:txBody>
      </p:sp>
      <p:sp>
        <p:nvSpPr>
          <p:cNvPr id="7" name="Text Box 36">
            <a:extLst>
              <a:ext uri="{FF2B5EF4-FFF2-40B4-BE49-F238E27FC236}">
                <a16:creationId xmlns:a16="http://schemas.microsoft.com/office/drawing/2014/main" id="{A21C4610-0130-07E8-4A3E-8AD109542768}"/>
              </a:ext>
            </a:extLst>
          </p:cNvPr>
          <p:cNvSpPr txBox="1">
            <a:spLocks noChangeArrowheads="1" noChangeShapeType="1"/>
          </p:cNvSpPr>
          <p:nvPr/>
        </p:nvSpPr>
        <p:spPr bwMode="auto">
          <a:xfrm>
            <a:off x="3457575" y="-85127"/>
            <a:ext cx="5276850" cy="797560"/>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36195" tIns="36195" rIns="36195" bIns="36195" anchor="ctr" anchorCtr="0" upright="1">
            <a:noAutofit/>
          </a:bodyPr>
          <a:lstStyle/>
          <a:p>
            <a:pPr algn="ctr"/>
            <a:r>
              <a:rPr lang="en-US" sz="1200" b="1" i="0" kern="1400" spc="200" dirty="0">
                <a:solidFill>
                  <a:srgbClr val="FFFFFF"/>
                </a:solidFill>
                <a:effectLst/>
                <a:latin typeface="Calibri" panose="020F0502020204030204" pitchFamily="34" charset="0"/>
                <a:ea typeface="SimSun" panose="02010600030101010101" pitchFamily="2" charset="-122"/>
                <a:cs typeface="Times New Roman" panose="02020603050405020304" pitchFamily="18" charset="0"/>
              </a:rPr>
              <a:t>Prequalification Team </a:t>
            </a:r>
            <a:r>
              <a:rPr lang="en-US" sz="1300" b="1" i="1" kern="1400" spc="200" dirty="0">
                <a:solidFill>
                  <a:srgbClr val="FBFAF9"/>
                </a:solidFill>
                <a:effectLst/>
                <a:latin typeface="Georgia" panose="02040502050405020303" pitchFamily="18" charset="0"/>
                <a:ea typeface="SimSun" panose="02010600030101010101" pitchFamily="2" charset="-122"/>
                <a:cs typeface="Calibri" panose="020F0502020204030204" pitchFamily="34" charset="0"/>
              </a:rPr>
              <a:t>–</a:t>
            </a:r>
            <a:r>
              <a:rPr lang="en-US" sz="1200" b="1" i="0" kern="1400" spc="200" dirty="0">
                <a:solidFill>
                  <a:srgbClr val="FFFFFF"/>
                </a:solidFill>
                <a:effectLst/>
                <a:latin typeface="Calibri" panose="020F0502020204030204" pitchFamily="34" charset="0"/>
                <a:ea typeface="SimSun" panose="02010600030101010101" pitchFamily="2" charset="-122"/>
                <a:cs typeface="Times New Roman" panose="02020603050405020304" pitchFamily="18" charset="0"/>
              </a:rPr>
              <a:t> Vector Control</a:t>
            </a:r>
            <a:endParaRPr lang="en-US" sz="1250" i="1" kern="1400" spc="200" dirty="0">
              <a:solidFill>
                <a:srgbClr val="000000"/>
              </a:solidFill>
              <a:effectLst/>
              <a:latin typeface="Georgia" panose="02040502050405020303" pitchFamily="18" charset="0"/>
              <a:ea typeface="SimSun" panose="02010600030101010101" pitchFamily="2" charset="-122"/>
              <a:cs typeface="Times New Roman" panose="02020603050405020304" pitchFamily="18" charset="0"/>
            </a:endParaRPr>
          </a:p>
        </p:txBody>
      </p:sp>
      <p:pic>
        <p:nvPicPr>
          <p:cNvPr id="8" name="Picture 7" descr="A black and white logo&#10;&#10;Description automatically generated">
            <a:extLst>
              <a:ext uri="{FF2B5EF4-FFF2-40B4-BE49-F238E27FC236}">
                <a16:creationId xmlns:a16="http://schemas.microsoft.com/office/drawing/2014/main" id="{2C602DC5-69AD-8053-AE77-52898A64AF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7709" y="47588"/>
            <a:ext cx="1528445" cy="532130"/>
          </a:xfrm>
          <a:prstGeom prst="rect">
            <a:avLst/>
          </a:prstGeom>
        </p:spPr>
      </p:pic>
      <p:sp>
        <p:nvSpPr>
          <p:cNvPr id="16" name="Rectangle 4">
            <a:extLst>
              <a:ext uri="{FF2B5EF4-FFF2-40B4-BE49-F238E27FC236}">
                <a16:creationId xmlns:a16="http://schemas.microsoft.com/office/drawing/2014/main" id="{061AB0A5-C71F-489D-6FD9-6740D36E6C53}"/>
              </a:ext>
            </a:extLst>
          </p:cNvPr>
          <p:cNvSpPr>
            <a:spLocks noChangeArrowheads="1"/>
          </p:cNvSpPr>
          <p:nvPr/>
        </p:nvSpPr>
        <p:spPr bwMode="auto">
          <a:xfrm>
            <a:off x="1189073" y="357023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 name="TextBox 19">
            <a:extLst>
              <a:ext uri="{FF2B5EF4-FFF2-40B4-BE49-F238E27FC236}">
                <a16:creationId xmlns:a16="http://schemas.microsoft.com/office/drawing/2014/main" id="{632CED5B-59FE-13A2-AB0C-27CDB5BEA7BB}"/>
              </a:ext>
            </a:extLst>
          </p:cNvPr>
          <p:cNvSpPr txBox="1"/>
          <p:nvPr/>
        </p:nvSpPr>
        <p:spPr>
          <a:xfrm>
            <a:off x="558435" y="6512292"/>
            <a:ext cx="4502003" cy="230832"/>
          </a:xfrm>
          <a:prstGeom prst="rect">
            <a:avLst/>
          </a:prstGeom>
          <a:noFill/>
        </p:spPr>
        <p:txBody>
          <a:bodyPr wrap="square">
            <a:spAutoFit/>
          </a:bodyPr>
          <a:lstStyle/>
          <a:p>
            <a:r>
              <a:rPr lang="en-US" sz="9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WHO PQT/VCP – Declaration of ITN construction and sampling (template)</a:t>
            </a:r>
            <a:endParaRPr lang="en-GB" sz="900" dirty="0"/>
          </a:p>
        </p:txBody>
      </p:sp>
      <p:sp>
        <p:nvSpPr>
          <p:cNvPr id="24" name="TextBox 23">
            <a:extLst>
              <a:ext uri="{FF2B5EF4-FFF2-40B4-BE49-F238E27FC236}">
                <a16:creationId xmlns:a16="http://schemas.microsoft.com/office/drawing/2014/main" id="{AE9C618F-EAA2-4BEB-8E9D-C1D63E217889}"/>
              </a:ext>
            </a:extLst>
          </p:cNvPr>
          <p:cNvSpPr txBox="1"/>
          <p:nvPr/>
        </p:nvSpPr>
        <p:spPr>
          <a:xfrm>
            <a:off x="11385474" y="6512292"/>
            <a:ext cx="334926" cy="230832"/>
          </a:xfrm>
          <a:prstGeom prst="rect">
            <a:avLst/>
          </a:prstGeom>
          <a:noFill/>
        </p:spPr>
        <p:txBody>
          <a:bodyPr wrap="square">
            <a:spAutoFit/>
          </a:bodyPr>
          <a:lstStyle/>
          <a:p>
            <a:r>
              <a:rPr lang="en-GB" sz="900" dirty="0"/>
              <a:t>3</a:t>
            </a:r>
          </a:p>
        </p:txBody>
      </p:sp>
      <p:sp>
        <p:nvSpPr>
          <p:cNvPr id="2" name="TextBox 1">
            <a:extLst>
              <a:ext uri="{FF2B5EF4-FFF2-40B4-BE49-F238E27FC236}">
                <a16:creationId xmlns:a16="http://schemas.microsoft.com/office/drawing/2014/main" id="{2FBAE861-643A-CEB9-7EE2-2949FABAD20E}"/>
              </a:ext>
            </a:extLst>
          </p:cNvPr>
          <p:cNvSpPr txBox="1"/>
          <p:nvPr/>
        </p:nvSpPr>
        <p:spPr>
          <a:xfrm>
            <a:off x="544477" y="695772"/>
            <a:ext cx="6096000" cy="375552"/>
          </a:xfrm>
          <a:prstGeom prst="rect">
            <a:avLst/>
          </a:prstGeom>
          <a:noFill/>
        </p:spPr>
        <p:txBody>
          <a:bodyPr wrap="square">
            <a:spAutoFit/>
          </a:bodyPr>
          <a:lstStyle/>
          <a:p>
            <a:pPr>
              <a:lnSpc>
                <a:spcPct val="107000"/>
              </a:lnSpc>
            </a:pPr>
            <a:r>
              <a:rPr lang="en-US" b="1" dirty="0">
                <a:solidFill>
                  <a:srgbClr val="03A783"/>
                </a:solidFill>
                <a:latin typeface="Calibri" panose="020F0502020204030204" pitchFamily="34" charset="0"/>
                <a:ea typeface="Calibri" panose="020F0502020204030204" pitchFamily="34" charset="0"/>
                <a:cs typeface="Calibri" panose="020F0502020204030204" pitchFamily="34" charset="0"/>
              </a:rPr>
              <a:t>Sampling plan for manufacturing release specifications</a:t>
            </a:r>
            <a:endParaRPr lang="en-US" sz="1800" b="1" dirty="0">
              <a:solidFill>
                <a:srgbClr val="03A783"/>
              </a:solidFill>
              <a:effectLst/>
              <a:latin typeface="Calibri" panose="020F0502020204030204" pitchFamily="34" charset="0"/>
              <a:ea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CC215138-5121-3086-D774-FAEEC4E0E4B4}"/>
              </a:ext>
            </a:extLst>
          </p:cNvPr>
          <p:cNvGrpSpPr/>
          <p:nvPr/>
        </p:nvGrpSpPr>
        <p:grpSpPr>
          <a:xfrm>
            <a:off x="652598" y="1214671"/>
            <a:ext cx="9005751" cy="4947557"/>
            <a:chOff x="512334" y="193972"/>
            <a:chExt cx="10087086" cy="6094706"/>
          </a:xfrm>
        </p:grpSpPr>
        <p:sp>
          <p:nvSpPr>
            <p:cNvPr id="5" name="Parallelogram 4">
              <a:extLst>
                <a:ext uri="{FF2B5EF4-FFF2-40B4-BE49-F238E27FC236}">
                  <a16:creationId xmlns:a16="http://schemas.microsoft.com/office/drawing/2014/main" id="{BBCD3EF6-AE64-6C2F-B8AA-575C00941A5C}"/>
                </a:ext>
              </a:extLst>
            </p:cNvPr>
            <p:cNvSpPr/>
            <p:nvPr/>
          </p:nvSpPr>
          <p:spPr>
            <a:xfrm rot="10800000">
              <a:off x="8554251" y="4283853"/>
              <a:ext cx="1913940" cy="1234861"/>
            </a:xfrm>
            <a:prstGeom prst="parallelogram">
              <a:avLst>
                <a:gd name="adj" fmla="val 0"/>
              </a:avLst>
            </a:prstGeom>
            <a:solidFill>
              <a:schemeClr val="accent6">
                <a:lumMod val="50000"/>
                <a:alpha val="5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46275803-9FC8-5135-6378-D8241D3C91E9}"/>
                </a:ext>
              </a:extLst>
            </p:cNvPr>
            <p:cNvSpPr/>
            <p:nvPr/>
          </p:nvSpPr>
          <p:spPr>
            <a:xfrm>
              <a:off x="512334" y="193972"/>
              <a:ext cx="10087086" cy="609470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D5ED14B5-CEC2-B863-A52E-D8D18B6C037F}"/>
                </a:ext>
              </a:extLst>
            </p:cNvPr>
            <p:cNvSpPr txBox="1"/>
            <p:nvPr/>
          </p:nvSpPr>
          <p:spPr>
            <a:xfrm>
              <a:off x="576677" y="229382"/>
              <a:ext cx="5366033" cy="32226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prstClr val="black"/>
                  </a:solidFill>
                  <a:latin typeface="Calibri" panose="020F0502020204030204"/>
                </a:rPr>
                <a:t>Declared</a:t>
              </a:r>
              <a:r>
                <a:rPr kumimoji="0" lang="en-GB" sz="1100" b="0" i="0" u="none" strike="noStrike" kern="1200" cap="none" spc="0" normalizeH="0" baseline="0" noProof="0" dirty="0">
                  <a:ln>
                    <a:noFill/>
                  </a:ln>
                  <a:solidFill>
                    <a:prstClr val="black"/>
                  </a:solidFill>
                  <a:effectLst/>
                  <a:uLnTx/>
                  <a:uFillTx/>
                  <a:latin typeface="Calibri" panose="020F0502020204030204"/>
                  <a:ea typeface="+mn-ea"/>
                  <a:cs typeface="+mn-cs"/>
                </a:rPr>
                <a:t> ITN sampling schemes for </a:t>
              </a: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manufacturing release specifications</a:t>
              </a:r>
              <a:endParaRPr kumimoji="0" lang="en-GB"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D6C8DC49-C07B-9CD7-E2F3-1C63E42F98CF}"/>
                </a:ext>
              </a:extLst>
            </p:cNvPr>
            <p:cNvGrpSpPr/>
            <p:nvPr/>
          </p:nvGrpSpPr>
          <p:grpSpPr>
            <a:xfrm>
              <a:off x="641490" y="1319716"/>
              <a:ext cx="2756148" cy="1901186"/>
              <a:chOff x="620568" y="1459894"/>
              <a:chExt cx="2223284" cy="1400707"/>
            </a:xfrm>
          </p:grpSpPr>
          <p:sp>
            <p:nvSpPr>
              <p:cNvPr id="47" name="Cube 46">
                <a:extLst>
                  <a:ext uri="{FF2B5EF4-FFF2-40B4-BE49-F238E27FC236}">
                    <a16:creationId xmlns:a16="http://schemas.microsoft.com/office/drawing/2014/main" id="{73C703FC-9038-4D42-A5FF-FF1F8763DC50}"/>
                  </a:ext>
                </a:extLst>
              </p:cNvPr>
              <p:cNvSpPr/>
              <p:nvPr/>
            </p:nvSpPr>
            <p:spPr>
              <a:xfrm>
                <a:off x="622359" y="1459894"/>
                <a:ext cx="2221493" cy="1400707"/>
              </a:xfrm>
              <a:prstGeom prst="cub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48" name="Straight Connector 47">
                <a:extLst>
                  <a:ext uri="{FF2B5EF4-FFF2-40B4-BE49-F238E27FC236}">
                    <a16:creationId xmlns:a16="http://schemas.microsoft.com/office/drawing/2014/main" id="{1E49946E-BCC6-32A3-52E2-7FD3A4C7C513}"/>
                  </a:ext>
                </a:extLst>
              </p:cNvPr>
              <p:cNvCxnSpPr>
                <a:cxnSpLocks/>
              </p:cNvCxnSpPr>
              <p:nvPr/>
            </p:nvCxnSpPr>
            <p:spPr>
              <a:xfrm flipH="1">
                <a:off x="993363" y="2498652"/>
                <a:ext cx="1847207"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8C87CD6E-8DD2-97EA-6BA0-92B99904D4BF}"/>
                  </a:ext>
                </a:extLst>
              </p:cNvPr>
              <p:cNvCxnSpPr>
                <a:cxnSpLocks/>
              </p:cNvCxnSpPr>
              <p:nvPr/>
            </p:nvCxnSpPr>
            <p:spPr>
              <a:xfrm flipV="1">
                <a:off x="620568" y="2498652"/>
                <a:ext cx="371304" cy="353261"/>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9877CA1B-E0DA-E292-AE7B-1BCFF291352A}"/>
                  </a:ext>
                </a:extLst>
              </p:cNvPr>
              <p:cNvCxnSpPr>
                <a:cxnSpLocks/>
              </p:cNvCxnSpPr>
              <p:nvPr/>
            </p:nvCxnSpPr>
            <p:spPr>
              <a:xfrm>
                <a:off x="993363" y="1459894"/>
                <a:ext cx="0" cy="1038758"/>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sp>
          <p:nvSpPr>
            <p:cNvPr id="12" name="Rectangle 11">
              <a:extLst>
                <a:ext uri="{FF2B5EF4-FFF2-40B4-BE49-F238E27FC236}">
                  <a16:creationId xmlns:a16="http://schemas.microsoft.com/office/drawing/2014/main" id="{44FF1665-3DFA-DAAB-4FDB-BCCCC2FE06EC}"/>
                </a:ext>
              </a:extLst>
            </p:cNvPr>
            <p:cNvSpPr/>
            <p:nvPr/>
          </p:nvSpPr>
          <p:spPr>
            <a:xfrm>
              <a:off x="3733988" y="1781335"/>
              <a:ext cx="4411930" cy="139629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3" name="Straight Connector 12">
              <a:extLst>
                <a:ext uri="{FF2B5EF4-FFF2-40B4-BE49-F238E27FC236}">
                  <a16:creationId xmlns:a16="http://schemas.microsoft.com/office/drawing/2014/main" id="{6CD9A79A-E0B0-7547-F484-FEB0FDDED973}"/>
                </a:ext>
              </a:extLst>
            </p:cNvPr>
            <p:cNvCxnSpPr/>
            <p:nvPr/>
          </p:nvCxnSpPr>
          <p:spPr>
            <a:xfrm>
              <a:off x="5182595" y="1781335"/>
              <a:ext cx="0" cy="139628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15BF5C3-0134-FD36-80EB-5017FC5B41C9}"/>
                </a:ext>
              </a:extLst>
            </p:cNvPr>
            <p:cNvCxnSpPr/>
            <p:nvPr/>
          </p:nvCxnSpPr>
          <p:spPr>
            <a:xfrm>
              <a:off x="5941485" y="1800541"/>
              <a:ext cx="0" cy="139628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77E575D-02D5-1EA7-D639-101D549ACD4B}"/>
                </a:ext>
              </a:extLst>
            </p:cNvPr>
            <p:cNvCxnSpPr/>
            <p:nvPr/>
          </p:nvCxnSpPr>
          <p:spPr>
            <a:xfrm>
              <a:off x="7396651" y="1776541"/>
              <a:ext cx="0" cy="139628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DE595537-AA6E-691A-5E8E-BC3BD442E2B6}"/>
                </a:ext>
              </a:extLst>
            </p:cNvPr>
            <p:cNvSpPr txBox="1"/>
            <p:nvPr/>
          </p:nvSpPr>
          <p:spPr>
            <a:xfrm>
              <a:off x="5527296" y="3358226"/>
              <a:ext cx="795847" cy="21544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Side panels</a:t>
              </a:r>
            </a:p>
          </p:txBody>
        </p:sp>
        <p:sp>
          <p:nvSpPr>
            <p:cNvPr id="18" name="TextBox 17">
              <a:extLst>
                <a:ext uri="{FF2B5EF4-FFF2-40B4-BE49-F238E27FC236}">
                  <a16:creationId xmlns:a16="http://schemas.microsoft.com/office/drawing/2014/main" id="{91F769B3-E590-84AA-168E-8B3D4227A36A}"/>
                </a:ext>
              </a:extLst>
            </p:cNvPr>
            <p:cNvSpPr txBox="1"/>
            <p:nvPr/>
          </p:nvSpPr>
          <p:spPr>
            <a:xfrm>
              <a:off x="9036694" y="3328390"/>
              <a:ext cx="795847" cy="21544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prstClr val="black"/>
                  </a:solidFill>
                  <a:effectLst/>
                  <a:uLnTx/>
                  <a:uFillTx/>
                  <a:latin typeface="Calibri" panose="020F0502020204030204"/>
                  <a:ea typeface="+mn-ea"/>
                  <a:cs typeface="+mn-cs"/>
                </a:rPr>
                <a:t>Roof</a:t>
              </a:r>
            </a:p>
          </p:txBody>
        </p:sp>
        <p:grpSp>
          <p:nvGrpSpPr>
            <p:cNvPr id="19" name="Group 18">
              <a:extLst>
                <a:ext uri="{FF2B5EF4-FFF2-40B4-BE49-F238E27FC236}">
                  <a16:creationId xmlns:a16="http://schemas.microsoft.com/office/drawing/2014/main" id="{F0BAD810-6323-B0D2-8D65-FD53B2A976EA}"/>
                </a:ext>
              </a:extLst>
            </p:cNvPr>
            <p:cNvGrpSpPr/>
            <p:nvPr/>
          </p:nvGrpSpPr>
          <p:grpSpPr>
            <a:xfrm>
              <a:off x="586202" y="840279"/>
              <a:ext cx="322216" cy="306266"/>
              <a:chOff x="-562403" y="512441"/>
              <a:chExt cx="322216" cy="306266"/>
            </a:xfrm>
          </p:grpSpPr>
          <p:sp>
            <p:nvSpPr>
              <p:cNvPr id="45" name="Rectangle 44">
                <a:extLst>
                  <a:ext uri="{FF2B5EF4-FFF2-40B4-BE49-F238E27FC236}">
                    <a16:creationId xmlns:a16="http://schemas.microsoft.com/office/drawing/2014/main" id="{40597BC2-F892-DEA8-27A5-140082B1E901}"/>
                  </a:ext>
                </a:extLst>
              </p:cNvPr>
              <p:cNvSpPr/>
              <p:nvPr/>
            </p:nvSpPr>
            <p:spPr>
              <a:xfrm>
                <a:off x="-562403" y="512441"/>
                <a:ext cx="322216" cy="3062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6" name="TextBox 45">
                <a:extLst>
                  <a:ext uri="{FF2B5EF4-FFF2-40B4-BE49-F238E27FC236}">
                    <a16:creationId xmlns:a16="http://schemas.microsoft.com/office/drawing/2014/main" id="{9066F50B-15CA-E36A-FF07-A604D1C2CA5F}"/>
                  </a:ext>
                </a:extLst>
              </p:cNvPr>
              <p:cNvSpPr txBox="1"/>
              <p:nvPr/>
            </p:nvSpPr>
            <p:spPr>
              <a:xfrm>
                <a:off x="-562403" y="565362"/>
                <a:ext cx="322216" cy="21544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prstClr val="black"/>
                    </a:solidFill>
                    <a:effectLst/>
                    <a:uLnTx/>
                    <a:uFillTx/>
                    <a:latin typeface="Calibri" panose="020F0502020204030204"/>
                    <a:ea typeface="+mn-ea"/>
                    <a:cs typeface="+mn-cs"/>
                  </a:rPr>
                  <a:t>A</a:t>
                </a:r>
              </a:p>
            </p:txBody>
          </p:sp>
        </p:grpSp>
        <p:sp>
          <p:nvSpPr>
            <p:cNvPr id="21" name="TextBox 20">
              <a:extLst>
                <a:ext uri="{FF2B5EF4-FFF2-40B4-BE49-F238E27FC236}">
                  <a16:creationId xmlns:a16="http://schemas.microsoft.com/office/drawing/2014/main" id="{3ADDD2F8-5B2E-D2B3-F6E0-C909F7EF6FEA}"/>
                </a:ext>
              </a:extLst>
            </p:cNvPr>
            <p:cNvSpPr txBox="1"/>
            <p:nvPr/>
          </p:nvSpPr>
          <p:spPr>
            <a:xfrm>
              <a:off x="560860" y="553759"/>
              <a:ext cx="7497497" cy="2653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dirty="0">
                  <a:solidFill>
                    <a:prstClr val="black"/>
                  </a:solidFill>
                  <a:latin typeface="Calibri" panose="020F0502020204030204"/>
                </a:rPr>
                <a:t>Delete construction  that is not applicable or propose new construction if required. If necessary, create additional slides to capture all sampling schemes </a:t>
              </a: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23" name="TextBox 22">
              <a:extLst>
                <a:ext uri="{FF2B5EF4-FFF2-40B4-BE49-F238E27FC236}">
                  <a16:creationId xmlns:a16="http://schemas.microsoft.com/office/drawing/2014/main" id="{ED008A2C-D703-2437-887A-7DF83F891A00}"/>
                </a:ext>
              </a:extLst>
            </p:cNvPr>
            <p:cNvSpPr txBox="1"/>
            <p:nvPr/>
          </p:nvSpPr>
          <p:spPr>
            <a:xfrm>
              <a:off x="934502" y="878846"/>
              <a:ext cx="2817832" cy="2653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Rectangular ITN constructed from one fabric type </a:t>
              </a:r>
            </a:p>
          </p:txBody>
        </p:sp>
        <p:grpSp>
          <p:nvGrpSpPr>
            <p:cNvPr id="25" name="Group 24">
              <a:extLst>
                <a:ext uri="{FF2B5EF4-FFF2-40B4-BE49-F238E27FC236}">
                  <a16:creationId xmlns:a16="http://schemas.microsoft.com/office/drawing/2014/main" id="{C5E4A5D8-2D94-F045-7044-845CF4AD7D8E}"/>
                </a:ext>
              </a:extLst>
            </p:cNvPr>
            <p:cNvGrpSpPr/>
            <p:nvPr/>
          </p:nvGrpSpPr>
          <p:grpSpPr>
            <a:xfrm>
              <a:off x="641345" y="4170510"/>
              <a:ext cx="2756148" cy="1901186"/>
              <a:chOff x="620568" y="1459894"/>
              <a:chExt cx="2223284" cy="1400707"/>
            </a:xfrm>
          </p:grpSpPr>
          <p:sp>
            <p:nvSpPr>
              <p:cNvPr id="41" name="Cube 40">
                <a:extLst>
                  <a:ext uri="{FF2B5EF4-FFF2-40B4-BE49-F238E27FC236}">
                    <a16:creationId xmlns:a16="http://schemas.microsoft.com/office/drawing/2014/main" id="{184FC375-DA5B-B12C-F70B-555B6801D1FF}"/>
                  </a:ext>
                </a:extLst>
              </p:cNvPr>
              <p:cNvSpPr/>
              <p:nvPr/>
            </p:nvSpPr>
            <p:spPr>
              <a:xfrm>
                <a:off x="622359" y="1459894"/>
                <a:ext cx="2221493" cy="1400707"/>
              </a:xfrm>
              <a:prstGeom prst="cub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42" name="Straight Connector 41">
                <a:extLst>
                  <a:ext uri="{FF2B5EF4-FFF2-40B4-BE49-F238E27FC236}">
                    <a16:creationId xmlns:a16="http://schemas.microsoft.com/office/drawing/2014/main" id="{17AA5097-77BD-6744-3C22-64D5EF810BC3}"/>
                  </a:ext>
                </a:extLst>
              </p:cNvPr>
              <p:cNvCxnSpPr>
                <a:cxnSpLocks/>
              </p:cNvCxnSpPr>
              <p:nvPr/>
            </p:nvCxnSpPr>
            <p:spPr>
              <a:xfrm flipH="1">
                <a:off x="993363" y="2498652"/>
                <a:ext cx="1847207"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309E6FCB-59A2-35C4-1CE7-EE9F894B6120}"/>
                  </a:ext>
                </a:extLst>
              </p:cNvPr>
              <p:cNvCxnSpPr>
                <a:cxnSpLocks/>
              </p:cNvCxnSpPr>
              <p:nvPr/>
            </p:nvCxnSpPr>
            <p:spPr>
              <a:xfrm flipV="1">
                <a:off x="620568" y="2498652"/>
                <a:ext cx="371304" cy="353261"/>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393A0661-C48F-C286-EE15-2CB58D962C79}"/>
                  </a:ext>
                </a:extLst>
              </p:cNvPr>
              <p:cNvCxnSpPr>
                <a:cxnSpLocks/>
              </p:cNvCxnSpPr>
              <p:nvPr/>
            </p:nvCxnSpPr>
            <p:spPr>
              <a:xfrm>
                <a:off x="993363" y="1459894"/>
                <a:ext cx="0" cy="1038758"/>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grpSp>
          <p:nvGrpSpPr>
            <p:cNvPr id="26" name="Group 25">
              <a:extLst>
                <a:ext uri="{FF2B5EF4-FFF2-40B4-BE49-F238E27FC236}">
                  <a16:creationId xmlns:a16="http://schemas.microsoft.com/office/drawing/2014/main" id="{71AB3673-4A5B-7000-E604-EAD43D37BC1F}"/>
                </a:ext>
              </a:extLst>
            </p:cNvPr>
            <p:cNvGrpSpPr/>
            <p:nvPr/>
          </p:nvGrpSpPr>
          <p:grpSpPr>
            <a:xfrm>
              <a:off x="3752336" y="4267937"/>
              <a:ext cx="4390635" cy="1272374"/>
              <a:chOff x="6830405" y="921486"/>
              <a:chExt cx="4348511" cy="1048223"/>
            </a:xfrm>
          </p:grpSpPr>
          <p:sp>
            <p:nvSpPr>
              <p:cNvPr id="37" name="Rectangle 36">
                <a:extLst>
                  <a:ext uri="{FF2B5EF4-FFF2-40B4-BE49-F238E27FC236}">
                    <a16:creationId xmlns:a16="http://schemas.microsoft.com/office/drawing/2014/main" id="{E45E2170-B2F0-EA52-284D-A177C1035E59}"/>
                  </a:ext>
                </a:extLst>
              </p:cNvPr>
              <p:cNvSpPr/>
              <p:nvPr/>
            </p:nvSpPr>
            <p:spPr>
              <a:xfrm>
                <a:off x="6830405" y="925034"/>
                <a:ext cx="4348511" cy="1026828"/>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38" name="Straight Connector 37">
                <a:extLst>
                  <a:ext uri="{FF2B5EF4-FFF2-40B4-BE49-F238E27FC236}">
                    <a16:creationId xmlns:a16="http://schemas.microsoft.com/office/drawing/2014/main" id="{46255280-FD98-A4CE-13D2-A0615C1EB596}"/>
                  </a:ext>
                </a:extLst>
              </p:cNvPr>
              <p:cNvCxnSpPr/>
              <p:nvPr/>
            </p:nvCxnSpPr>
            <p:spPr>
              <a:xfrm>
                <a:off x="8266509" y="925034"/>
                <a:ext cx="0" cy="1030501"/>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5DE0B51B-AA5C-2FCF-E6C5-26BE73278E4C}"/>
                  </a:ext>
                </a:extLst>
              </p:cNvPr>
              <p:cNvCxnSpPr/>
              <p:nvPr/>
            </p:nvCxnSpPr>
            <p:spPr>
              <a:xfrm>
                <a:off x="8982442" y="939208"/>
                <a:ext cx="0" cy="1030501"/>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36996D49-3566-0F03-4A1F-4A3B39C17F58}"/>
                  </a:ext>
                </a:extLst>
              </p:cNvPr>
              <p:cNvCxnSpPr/>
              <p:nvPr/>
            </p:nvCxnSpPr>
            <p:spPr>
              <a:xfrm>
                <a:off x="10421378" y="921486"/>
                <a:ext cx="0" cy="1030501"/>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sp>
          <p:nvSpPr>
            <p:cNvPr id="27" name="TextBox 26">
              <a:extLst>
                <a:ext uri="{FF2B5EF4-FFF2-40B4-BE49-F238E27FC236}">
                  <a16:creationId xmlns:a16="http://schemas.microsoft.com/office/drawing/2014/main" id="{FC081EBE-0976-C049-3569-1C43F3FE795A}"/>
                </a:ext>
              </a:extLst>
            </p:cNvPr>
            <p:cNvSpPr txBox="1"/>
            <p:nvPr/>
          </p:nvSpPr>
          <p:spPr>
            <a:xfrm>
              <a:off x="5509466" y="5686774"/>
              <a:ext cx="795847" cy="21544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Side panels</a:t>
              </a:r>
            </a:p>
          </p:txBody>
        </p:sp>
        <p:sp>
          <p:nvSpPr>
            <p:cNvPr id="28" name="TextBox 27">
              <a:extLst>
                <a:ext uri="{FF2B5EF4-FFF2-40B4-BE49-F238E27FC236}">
                  <a16:creationId xmlns:a16="http://schemas.microsoft.com/office/drawing/2014/main" id="{C6F9EDB6-C903-E14A-233E-A6DC8833288C}"/>
                </a:ext>
              </a:extLst>
            </p:cNvPr>
            <p:cNvSpPr txBox="1"/>
            <p:nvPr/>
          </p:nvSpPr>
          <p:spPr>
            <a:xfrm>
              <a:off x="9102953" y="5640149"/>
              <a:ext cx="795847" cy="21544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panose="020F0502020204030204"/>
                  <a:ea typeface="+mn-ea"/>
                  <a:cs typeface="+mn-cs"/>
                </a:rPr>
                <a:t>Roof</a:t>
              </a:r>
            </a:p>
          </p:txBody>
        </p:sp>
        <p:grpSp>
          <p:nvGrpSpPr>
            <p:cNvPr id="29" name="Group 28">
              <a:extLst>
                <a:ext uri="{FF2B5EF4-FFF2-40B4-BE49-F238E27FC236}">
                  <a16:creationId xmlns:a16="http://schemas.microsoft.com/office/drawing/2014/main" id="{E785A5A9-6853-994B-BEFC-3A22675BDF4E}"/>
                </a:ext>
              </a:extLst>
            </p:cNvPr>
            <p:cNvGrpSpPr/>
            <p:nvPr/>
          </p:nvGrpSpPr>
          <p:grpSpPr>
            <a:xfrm>
              <a:off x="576677" y="3667299"/>
              <a:ext cx="322216" cy="306266"/>
              <a:chOff x="-562403" y="512441"/>
              <a:chExt cx="322216" cy="306266"/>
            </a:xfrm>
          </p:grpSpPr>
          <p:sp>
            <p:nvSpPr>
              <p:cNvPr id="35" name="Rectangle 34">
                <a:extLst>
                  <a:ext uri="{FF2B5EF4-FFF2-40B4-BE49-F238E27FC236}">
                    <a16:creationId xmlns:a16="http://schemas.microsoft.com/office/drawing/2014/main" id="{C3878BD5-B759-22D9-13E8-36F30CA202FF}"/>
                  </a:ext>
                </a:extLst>
              </p:cNvPr>
              <p:cNvSpPr/>
              <p:nvPr/>
            </p:nvSpPr>
            <p:spPr>
              <a:xfrm>
                <a:off x="-562403" y="512441"/>
                <a:ext cx="322216" cy="3062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6" name="TextBox 35">
                <a:extLst>
                  <a:ext uri="{FF2B5EF4-FFF2-40B4-BE49-F238E27FC236}">
                    <a16:creationId xmlns:a16="http://schemas.microsoft.com/office/drawing/2014/main" id="{D10DA8F2-E33F-0E44-A6AE-4EE6B5EC2436}"/>
                  </a:ext>
                </a:extLst>
              </p:cNvPr>
              <p:cNvSpPr txBox="1"/>
              <p:nvPr/>
            </p:nvSpPr>
            <p:spPr>
              <a:xfrm>
                <a:off x="-562403" y="565362"/>
                <a:ext cx="322216" cy="21544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prstClr val="black"/>
                    </a:solidFill>
                    <a:effectLst/>
                    <a:uLnTx/>
                    <a:uFillTx/>
                    <a:latin typeface="Calibri" panose="020F0502020204030204"/>
                    <a:ea typeface="+mn-ea"/>
                    <a:cs typeface="+mn-cs"/>
                  </a:rPr>
                  <a:t>B</a:t>
                </a:r>
              </a:p>
            </p:txBody>
          </p:sp>
        </p:grpSp>
        <p:sp>
          <p:nvSpPr>
            <p:cNvPr id="30" name="TextBox 29">
              <a:extLst>
                <a:ext uri="{FF2B5EF4-FFF2-40B4-BE49-F238E27FC236}">
                  <a16:creationId xmlns:a16="http://schemas.microsoft.com/office/drawing/2014/main" id="{22F5DC7B-732F-903C-7521-FFB8820EBE75}"/>
                </a:ext>
              </a:extLst>
            </p:cNvPr>
            <p:cNvSpPr txBox="1"/>
            <p:nvPr/>
          </p:nvSpPr>
          <p:spPr>
            <a:xfrm>
              <a:off x="924977" y="3705866"/>
              <a:ext cx="2334739" cy="21477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prstClr val="black"/>
                  </a:solidFill>
                  <a:effectLst/>
                  <a:uLnTx/>
                  <a:uFillTx/>
                  <a:latin typeface="Calibri" panose="020F0502020204030204"/>
                  <a:ea typeface="+mn-ea"/>
                  <a:cs typeface="+mn-cs"/>
                </a:rPr>
                <a:t>Mosaic ITN constructed from two fabric types </a:t>
              </a:r>
            </a:p>
          </p:txBody>
        </p:sp>
        <p:sp>
          <p:nvSpPr>
            <p:cNvPr id="31" name="Parallelogram 30">
              <a:extLst>
                <a:ext uri="{FF2B5EF4-FFF2-40B4-BE49-F238E27FC236}">
                  <a16:creationId xmlns:a16="http://schemas.microsoft.com/office/drawing/2014/main" id="{30D00735-0111-1A97-3762-3C7DA3AA1131}"/>
                </a:ext>
              </a:extLst>
            </p:cNvPr>
            <p:cNvSpPr/>
            <p:nvPr/>
          </p:nvSpPr>
          <p:spPr>
            <a:xfrm rot="10800000">
              <a:off x="639127" y="4185754"/>
              <a:ext cx="2753937" cy="462061"/>
            </a:xfrm>
            <a:prstGeom prst="parallelogram">
              <a:avLst>
                <a:gd name="adj" fmla="val 101909"/>
              </a:avLst>
            </a:prstGeom>
            <a:solidFill>
              <a:schemeClr val="accent6">
                <a:lumMod val="50000"/>
                <a:alpha val="5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Left Brace 31">
              <a:extLst>
                <a:ext uri="{FF2B5EF4-FFF2-40B4-BE49-F238E27FC236}">
                  <a16:creationId xmlns:a16="http://schemas.microsoft.com/office/drawing/2014/main" id="{89EBF7C1-8AD2-F051-4B56-75FFCBEF1322}"/>
                </a:ext>
              </a:extLst>
            </p:cNvPr>
            <p:cNvSpPr/>
            <p:nvPr/>
          </p:nvSpPr>
          <p:spPr>
            <a:xfrm rot="16200000">
              <a:off x="5892955" y="3400144"/>
              <a:ext cx="106340" cy="438758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3" name="Rectangle 32">
              <a:extLst>
                <a:ext uri="{FF2B5EF4-FFF2-40B4-BE49-F238E27FC236}">
                  <a16:creationId xmlns:a16="http://schemas.microsoft.com/office/drawing/2014/main" id="{C40108D7-92DC-1F43-EC0E-94EF6E1F3526}"/>
                </a:ext>
              </a:extLst>
            </p:cNvPr>
            <p:cNvSpPr/>
            <p:nvPr/>
          </p:nvSpPr>
          <p:spPr>
            <a:xfrm>
              <a:off x="8475530" y="1819590"/>
              <a:ext cx="1917561" cy="1402912"/>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Left Brace 33">
              <a:extLst>
                <a:ext uri="{FF2B5EF4-FFF2-40B4-BE49-F238E27FC236}">
                  <a16:creationId xmlns:a16="http://schemas.microsoft.com/office/drawing/2014/main" id="{7F4C5083-984E-FE8B-E15A-B5DCE4260C26}"/>
                </a:ext>
              </a:extLst>
            </p:cNvPr>
            <p:cNvSpPr/>
            <p:nvPr/>
          </p:nvSpPr>
          <p:spPr>
            <a:xfrm rot="16200000">
              <a:off x="5874608" y="1094261"/>
              <a:ext cx="106340" cy="438758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51" name="TextBox 50">
            <a:extLst>
              <a:ext uri="{FF2B5EF4-FFF2-40B4-BE49-F238E27FC236}">
                <a16:creationId xmlns:a16="http://schemas.microsoft.com/office/drawing/2014/main" id="{F5C531E5-CC7B-077F-BDA8-9A72C96735CE}"/>
              </a:ext>
            </a:extLst>
          </p:cNvPr>
          <p:cNvSpPr txBox="1"/>
          <p:nvPr/>
        </p:nvSpPr>
        <p:spPr>
          <a:xfrm>
            <a:off x="7049944" y="6512292"/>
            <a:ext cx="2368401" cy="230832"/>
          </a:xfrm>
          <a:prstGeom prst="rect">
            <a:avLst/>
          </a:prstGeom>
          <a:noFill/>
        </p:spPr>
        <p:txBody>
          <a:bodyPr wrap="square">
            <a:spAutoFit/>
          </a:bodyPr>
          <a:lstStyle/>
          <a:p>
            <a:r>
              <a:rPr lang="en-US" sz="9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Template version: January 2025</a:t>
            </a:r>
            <a:endParaRPr lang="en-GB" sz="900" dirty="0"/>
          </a:p>
        </p:txBody>
      </p:sp>
    </p:spTree>
    <p:extLst>
      <p:ext uri="{BB962C8B-B14F-4D97-AF65-F5344CB8AC3E}">
        <p14:creationId xmlns:p14="http://schemas.microsoft.com/office/powerpoint/2010/main" val="9779734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5C4F4F8C673C242A40081C9183480EA" ma:contentTypeVersion="19" ma:contentTypeDescription="Create a new document." ma:contentTypeScope="" ma:versionID="b8efbee73846d56e85a564503169d3c0">
  <xsd:schema xmlns:xsd="http://www.w3.org/2001/XMLSchema" xmlns:xs="http://www.w3.org/2001/XMLSchema" xmlns:p="http://schemas.microsoft.com/office/2006/metadata/properties" xmlns:ns2="4f8844e5-dbc7-4a99-914b-4c1e544e1600" xmlns:ns3="3039acbe-0701-4809-b89c-56ec6dbdc121" targetNamespace="http://schemas.microsoft.com/office/2006/metadata/properties" ma:root="true" ma:fieldsID="6314afbe292eaacb8e60a626a0144812" ns2:_="" ns3:_="">
    <xsd:import namespace="4f8844e5-dbc7-4a99-914b-4c1e544e1600"/>
    <xsd:import namespace="3039acbe-0701-4809-b89c-56ec6dbdc12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ObjectDetectorVersions" minOccurs="0"/>
                <xsd:element ref="ns2:_Flow_SignoffStatus" minOccurs="0"/>
                <xsd:element ref="ns2:lcf76f155ced4ddcb4097134ff3c332f" minOccurs="0"/>
                <xsd:element ref="ns3:TaxCatchAll"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8844e5-dbc7-4a99-914b-4c1e544e16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a4eac88-8ae6-4a96-90c7-97bc93c844ef" ma:termSetId="09814cd3-568e-fe90-9814-8d621ff8fb84" ma:anchorId="fba54fb3-c3e1-fe81-a776-ca4b69148c4d" ma:open="true" ma:isKeyword="false">
      <xsd:complexType>
        <xsd:sequence>
          <xsd:element ref="pc:Terms" minOccurs="0" maxOccurs="1"/>
        </xsd:sequence>
      </xsd:complexType>
    </xsd:element>
    <xsd:element name="MediaServiceLocation" ma:index="25" nillable="true" ma:displayName="Location" ma:indexed="true" ma:internalName="MediaServiceLocation"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039acbe-0701-4809-b89c-56ec6dbdc12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10b37066-6420-431b-b17a-dc897feefe51}" ma:internalName="TaxCatchAll" ma:showField="CatchAllData" ma:web="3039acbe-0701-4809-b89c-56ec6dbdc1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f8844e5-dbc7-4a99-914b-4c1e544e1600">
      <Terms xmlns="http://schemas.microsoft.com/office/infopath/2007/PartnerControls"/>
    </lcf76f155ced4ddcb4097134ff3c332f>
    <TaxCatchAll xmlns="3039acbe-0701-4809-b89c-56ec6dbdc121" xsi:nil="true"/>
    <_Flow_SignoffStatus xmlns="4f8844e5-dbc7-4a99-914b-4c1e544e160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072BB4E-4C43-4D83-8DED-45BDB3DB4B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8844e5-dbc7-4a99-914b-4c1e544e1600"/>
    <ds:schemaRef ds:uri="3039acbe-0701-4809-b89c-56ec6dbdc1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710D0CD-B0FF-413F-901E-882D03D50B7D}">
  <ds:schemaRefs>
    <ds:schemaRef ds:uri="http://schemas.microsoft.com/office/2006/metadata/properties"/>
    <ds:schemaRef ds:uri="http://schemas.microsoft.com/office/infopath/2007/PartnerControls"/>
    <ds:schemaRef ds:uri="4f8844e5-dbc7-4a99-914b-4c1e544e1600"/>
    <ds:schemaRef ds:uri="3039acbe-0701-4809-b89c-56ec6dbdc121"/>
  </ds:schemaRefs>
</ds:datastoreItem>
</file>

<file path=customXml/itemProps3.xml><?xml version="1.0" encoding="utf-8"?>
<ds:datastoreItem xmlns:ds="http://schemas.openxmlformats.org/officeDocument/2006/customXml" ds:itemID="{1540CE16-55AD-4490-B5B7-618A0BBED5C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125</TotalTime>
  <Words>471</Words>
  <Application>Microsoft Office PowerPoint</Application>
  <PresentationFormat>Widescreen</PresentationFormat>
  <Paragraphs>67</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SimSun</vt:lpstr>
      <vt:lpstr>Arial</vt:lpstr>
      <vt:lpstr>Calibri</vt:lpstr>
      <vt:lpstr>Calibri Light</vt:lpstr>
      <vt:lpstr>Georgia</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FOSTER, Geraldine</dc:creator>
  <cp:lastModifiedBy>SCHULER, Dominic</cp:lastModifiedBy>
  <cp:revision>2</cp:revision>
  <dcterms:created xsi:type="dcterms:W3CDTF">2023-12-12T14:21:42Z</dcterms:created>
  <dcterms:modified xsi:type="dcterms:W3CDTF">2025-01-29T11:02:13Z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0x010100B5C4F4F8C673C242A40081C9183480EA</vt:lpwstr>
  </property>
  <property fmtid="{D5CDD505-2E9C-101B-9397-08002B2CF9AE}" pid="3" name="MediaServiceImageTags">
    <vt:lpwstr/>
  </property>
</Properties>
</file>