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32"/>
  </p:notesMasterIdLst>
  <p:sldIdLst>
    <p:sldId id="256" r:id="rId5"/>
    <p:sldId id="297"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99" r:id="rId26"/>
    <p:sldId id="276" r:id="rId27"/>
    <p:sldId id="277" r:id="rId28"/>
    <p:sldId id="278" r:id="rId29"/>
    <p:sldId id="279" r:id="rId30"/>
    <p:sldId id="298" r:id="rId31"/>
  </p:sldIdLst>
  <p:sldSz cx="12192000" cy="6858000"/>
  <p:notesSz cx="6858000" cy="9144000"/>
  <p:custDataLst>
    <p:tags r:id="rId33"/>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iD4bEPI5ZEoqRe82HmIe8Un6kMV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77F6F4-ABD3-4710-9C06-0390BE126B8B}">
  <a:tblStyle styleId="{8E77F6F4-ABD3-4710-9C06-0390BE126B8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8"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customschemas.google.com/relationships/presentationmetadata" Target="meta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RNI FONSECA MILHANO, Natacha Alexandra" userId="S::kornin@who.int::cefdd911-4d38-402c-aa51-728e92201c3f" providerId="AD" clId="Web-{0F755AA5-CD1E-22B5-8885-680860A4D1EA}"/>
    <pc:docChg chg="modSld">
      <pc:chgData name="KORNI FONSECA MILHANO, Natacha Alexandra" userId="S::kornin@who.int::cefdd911-4d38-402c-aa51-728e92201c3f" providerId="AD" clId="Web-{0F755AA5-CD1E-22B5-8885-680860A4D1EA}" dt="2022-06-13T11:07:13.257" v="46" actId="20577"/>
      <pc:docMkLst>
        <pc:docMk/>
      </pc:docMkLst>
      <pc:sldChg chg="modSp modCm">
        <pc:chgData name="KORNI FONSECA MILHANO, Natacha Alexandra" userId="S::kornin@who.int::cefdd911-4d38-402c-aa51-728e92201c3f" providerId="AD" clId="Web-{0F755AA5-CD1E-22B5-8885-680860A4D1EA}" dt="2022-06-13T11:07:13.257" v="46" actId="20577"/>
        <pc:sldMkLst>
          <pc:docMk/>
          <pc:sldMk cId="0" sldId="262"/>
        </pc:sldMkLst>
        <pc:spChg chg="mod">
          <ac:chgData name="KORNI FONSECA MILHANO, Natacha Alexandra" userId="S::kornin@who.int::cefdd911-4d38-402c-aa51-728e92201c3f" providerId="AD" clId="Web-{0F755AA5-CD1E-22B5-8885-680860A4D1EA}" dt="2022-06-13T11:07:13.257" v="46" actId="20577"/>
          <ac:spMkLst>
            <pc:docMk/>
            <pc:sldMk cId="0" sldId="262"/>
            <ac:spMk id="140" creationId="{00000000-0000-0000-0000-000000000000}"/>
          </ac:spMkLst>
        </pc:spChg>
      </pc:sldChg>
    </pc:docChg>
  </pc:docChgLst>
  <pc:docChgLst>
    <pc:chgData name="BARNADAS, Céline" userId="35dfe63f-973a-4484-af2b-caa2b0e5656e" providerId="ADAL" clId="{8781DE49-F077-4430-B91C-E1C76708E1EA}"/>
    <pc:docChg chg="">
      <pc:chgData name="BARNADAS, Céline" userId="35dfe63f-973a-4484-af2b-caa2b0e5656e" providerId="ADAL" clId="{8781DE49-F077-4430-B91C-E1C76708E1EA}" dt="2022-07-21T13:36:52.019" v="0"/>
      <pc:docMkLst>
        <pc:docMk/>
      </pc:docMkLst>
      <pc:sldChg chg="delCm">
        <pc:chgData name="BARNADAS, Céline" userId="35dfe63f-973a-4484-af2b-caa2b0e5656e" providerId="ADAL" clId="{8781DE49-F077-4430-B91C-E1C76708E1EA}" dt="2022-07-21T13:36:52.019" v="0"/>
        <pc:sldMkLst>
          <pc:docMk/>
          <pc:sldMk cId="0" sldId="262"/>
        </pc:sldMkLst>
      </pc:sldChg>
    </pc:docChg>
  </pc:docChgLst>
  <pc:docChgLst>
    <pc:chgData name="KORNI FONSECA MILHANO, Natacha Alexandra" userId="S::kornin@who.int::cefdd911-4d38-402c-aa51-728e92201c3f" providerId="AD" clId="Web-{6F38D5B2-79C6-0E70-F02A-31A30610A405}"/>
    <pc:docChg chg="modSld">
      <pc:chgData name="KORNI FONSECA MILHANO, Natacha Alexandra" userId="S::kornin@who.int::cefdd911-4d38-402c-aa51-728e92201c3f" providerId="AD" clId="Web-{6F38D5B2-79C6-0E70-F02A-31A30610A405}" dt="2022-07-12T16:47:02.164" v="5" actId="20577"/>
      <pc:docMkLst>
        <pc:docMk/>
      </pc:docMkLst>
      <pc:sldChg chg="modSp">
        <pc:chgData name="KORNI FONSECA MILHANO, Natacha Alexandra" userId="S::kornin@who.int::cefdd911-4d38-402c-aa51-728e92201c3f" providerId="AD" clId="Web-{6F38D5B2-79C6-0E70-F02A-31A30610A405}" dt="2022-07-12T16:46:17.288" v="4" actId="20577"/>
        <pc:sldMkLst>
          <pc:docMk/>
          <pc:sldMk cId="0" sldId="257"/>
        </pc:sldMkLst>
        <pc:spChg chg="mod">
          <ac:chgData name="KORNI FONSECA MILHANO, Natacha Alexandra" userId="S::kornin@who.int::cefdd911-4d38-402c-aa51-728e92201c3f" providerId="AD" clId="Web-{6F38D5B2-79C6-0E70-F02A-31A30610A405}" dt="2022-07-12T16:46:17.288" v="4" actId="20577"/>
          <ac:spMkLst>
            <pc:docMk/>
            <pc:sldMk cId="0" sldId="257"/>
            <ac:spMk id="102" creationId="{00000000-0000-0000-0000-000000000000}"/>
          </ac:spMkLst>
        </pc:spChg>
      </pc:sldChg>
      <pc:sldChg chg="modSp">
        <pc:chgData name="KORNI FONSECA MILHANO, Natacha Alexandra" userId="S::kornin@who.int::cefdd911-4d38-402c-aa51-728e92201c3f" providerId="AD" clId="Web-{6F38D5B2-79C6-0E70-F02A-31A30610A405}" dt="2022-07-12T16:47:02.164" v="5" actId="20577"/>
        <pc:sldMkLst>
          <pc:docMk/>
          <pc:sldMk cId="0" sldId="269"/>
        </pc:sldMkLst>
        <pc:spChg chg="mod">
          <ac:chgData name="KORNI FONSECA MILHANO, Natacha Alexandra" userId="S::kornin@who.int::cefdd911-4d38-402c-aa51-728e92201c3f" providerId="AD" clId="Web-{6F38D5B2-79C6-0E70-F02A-31A30610A405}" dt="2022-07-12T16:47:02.164" v="5" actId="20577"/>
          <ac:spMkLst>
            <pc:docMk/>
            <pc:sldMk cId="0" sldId="269"/>
            <ac:spMk id="209" creationId="{00000000-0000-0000-0000-000000000000}"/>
          </ac:spMkLst>
        </pc:spChg>
      </pc:sldChg>
    </pc:docChg>
  </pc:docChgLst>
  <pc:docChgLst>
    <pc:chgData name="andre.trollip@finddx.org" userId="S::urn:spo:guest#andre.trollip@finddx.org::" providerId="AD" clId="Web-{41641A33-3D55-52F8-B0AE-EA3BB2C15757}"/>
    <pc:docChg chg="mod">
      <pc:chgData name="andre.trollip@finddx.org" userId="S::urn:spo:guest#andre.trollip@finddx.org::" providerId="AD" clId="Web-{41641A33-3D55-52F8-B0AE-EA3BB2C15757}" dt="2022-05-31T08:15:11.908" v="2"/>
      <pc:docMkLst>
        <pc:docMk/>
      </pc:docMkLst>
      <pc:sldChg chg="modCm">
        <pc:chgData name="andre.trollip@finddx.org" userId="S::urn:spo:guest#andre.trollip@finddx.org::" providerId="AD" clId="Web-{41641A33-3D55-52F8-B0AE-EA3BB2C15757}" dt="2022-05-31T08:11:19.621" v="1"/>
        <pc:sldMkLst>
          <pc:docMk/>
          <pc:sldMk cId="0" sldId="262"/>
        </pc:sldMkLst>
      </pc:sldChg>
      <pc:sldChg chg="addCm">
        <pc:chgData name="andre.trollip@finddx.org" userId="S::urn:spo:guest#andre.trollip@finddx.org::" providerId="AD" clId="Web-{41641A33-3D55-52F8-B0AE-EA3BB2C15757}" dt="2022-05-31T08:15:11.908" v="2"/>
        <pc:sldMkLst>
          <pc:docMk/>
          <pc:sldMk cId="0" sldId="275"/>
        </pc:sldMkLst>
      </pc:sldChg>
    </pc:docChg>
  </pc:docChgLst>
  <pc:docChgLst>
    <pc:chgData name="andre.trollip@finddx.org" userId="S::urn:spo:guest#andre.trollip@finddx.org::" providerId="AD" clId="Web-{35B3DE9C-43C2-E5F5-4C11-E96F0D555EC7}"/>
    <pc:docChg chg="modSld">
      <pc:chgData name="andre.trollip@finddx.org" userId="S::urn:spo:guest#andre.trollip@finddx.org::" providerId="AD" clId="Web-{35B3DE9C-43C2-E5F5-4C11-E96F0D555EC7}" dt="2022-06-06T12:18:57.074" v="22" actId="20577"/>
      <pc:docMkLst>
        <pc:docMk/>
      </pc:docMkLst>
      <pc:sldChg chg="modSp">
        <pc:chgData name="andre.trollip@finddx.org" userId="S::urn:spo:guest#andre.trollip@finddx.org::" providerId="AD" clId="Web-{35B3DE9C-43C2-E5F5-4C11-E96F0D555EC7}" dt="2022-06-06T12:18:13.400" v="4" actId="20577"/>
        <pc:sldMkLst>
          <pc:docMk/>
          <pc:sldMk cId="0" sldId="271"/>
        </pc:sldMkLst>
        <pc:spChg chg="mod">
          <ac:chgData name="andre.trollip@finddx.org" userId="S::urn:spo:guest#andre.trollip@finddx.org::" providerId="AD" clId="Web-{35B3DE9C-43C2-E5F5-4C11-E96F0D555EC7}" dt="2022-06-06T12:18:13.400" v="4" actId="20577"/>
          <ac:spMkLst>
            <pc:docMk/>
            <pc:sldMk cId="0" sldId="271"/>
            <ac:spMk id="224" creationId="{00000000-0000-0000-0000-000000000000}"/>
          </ac:spMkLst>
        </pc:spChg>
      </pc:sldChg>
      <pc:sldChg chg="modSp">
        <pc:chgData name="andre.trollip@finddx.org" userId="S::urn:spo:guest#andre.trollip@finddx.org::" providerId="AD" clId="Web-{35B3DE9C-43C2-E5F5-4C11-E96F0D555EC7}" dt="2022-06-06T12:18:19.244" v="10" actId="20577"/>
        <pc:sldMkLst>
          <pc:docMk/>
          <pc:sldMk cId="0" sldId="272"/>
        </pc:sldMkLst>
        <pc:spChg chg="mod">
          <ac:chgData name="andre.trollip@finddx.org" userId="S::urn:spo:guest#andre.trollip@finddx.org::" providerId="AD" clId="Web-{35B3DE9C-43C2-E5F5-4C11-E96F0D555EC7}" dt="2022-06-06T12:18:19.244" v="10" actId="20577"/>
          <ac:spMkLst>
            <pc:docMk/>
            <pc:sldMk cId="0" sldId="272"/>
            <ac:spMk id="232" creationId="{00000000-0000-0000-0000-000000000000}"/>
          </ac:spMkLst>
        </pc:spChg>
      </pc:sldChg>
      <pc:sldChg chg="delCm">
        <pc:chgData name="andre.trollip@finddx.org" userId="S::urn:spo:guest#andre.trollip@finddx.org::" providerId="AD" clId="Web-{35B3DE9C-43C2-E5F5-4C11-E96F0D555EC7}" dt="2022-06-06T12:18:30.276" v="11"/>
        <pc:sldMkLst>
          <pc:docMk/>
          <pc:sldMk cId="0" sldId="275"/>
        </pc:sldMkLst>
      </pc:sldChg>
      <pc:sldChg chg="modSp">
        <pc:chgData name="andre.trollip@finddx.org" userId="S::urn:spo:guest#andre.trollip@finddx.org::" providerId="AD" clId="Web-{35B3DE9C-43C2-E5F5-4C11-E96F0D555EC7}" dt="2022-06-06T12:18:45.495" v="17" actId="20577"/>
        <pc:sldMkLst>
          <pc:docMk/>
          <pc:sldMk cId="0" sldId="278"/>
        </pc:sldMkLst>
        <pc:spChg chg="mod">
          <ac:chgData name="andre.trollip@finddx.org" userId="S::urn:spo:guest#andre.trollip@finddx.org::" providerId="AD" clId="Web-{35B3DE9C-43C2-E5F5-4C11-E96F0D555EC7}" dt="2022-06-06T12:18:45.495" v="17" actId="20577"/>
          <ac:spMkLst>
            <pc:docMk/>
            <pc:sldMk cId="0" sldId="278"/>
            <ac:spMk id="285" creationId="{00000000-0000-0000-0000-000000000000}"/>
          </ac:spMkLst>
        </pc:spChg>
      </pc:sldChg>
      <pc:sldChg chg="modSp">
        <pc:chgData name="andre.trollip@finddx.org" userId="S::urn:spo:guest#andre.trollip@finddx.org::" providerId="AD" clId="Web-{35B3DE9C-43C2-E5F5-4C11-E96F0D555EC7}" dt="2022-06-06T12:18:57.074" v="22" actId="20577"/>
        <pc:sldMkLst>
          <pc:docMk/>
          <pc:sldMk cId="0" sldId="279"/>
        </pc:sldMkLst>
        <pc:spChg chg="mod">
          <ac:chgData name="andre.trollip@finddx.org" userId="S::urn:spo:guest#andre.trollip@finddx.org::" providerId="AD" clId="Web-{35B3DE9C-43C2-E5F5-4C11-E96F0D555EC7}" dt="2022-06-06T12:18:57.074" v="22" actId="20577"/>
          <ac:spMkLst>
            <pc:docMk/>
            <pc:sldMk cId="0" sldId="279"/>
            <ac:spMk id="296" creationId="{00000000-0000-0000-0000-000000000000}"/>
          </ac:spMkLst>
        </pc:spChg>
      </pc:sldChg>
    </pc:docChg>
  </pc:docChgLst>
  <pc:docChgLst>
    <pc:chgData name="KORNI FONSECA MILHANO, Natacha Alexandra" userId="S::kornin@who.int::cefdd911-4d38-402c-aa51-728e92201c3f" providerId="AD" clId="Web-{24CFF866-941C-71C5-4CB0-56664226768D}"/>
    <pc:docChg chg="modSld">
      <pc:chgData name="KORNI FONSECA MILHANO, Natacha Alexandra" userId="S::kornin@who.int::cefdd911-4d38-402c-aa51-728e92201c3f" providerId="AD" clId="Web-{24CFF866-941C-71C5-4CB0-56664226768D}" dt="2022-05-04T10:25:37.881" v="28" actId="14100"/>
      <pc:docMkLst>
        <pc:docMk/>
      </pc:docMkLst>
      <pc:sldChg chg="modSp">
        <pc:chgData name="KORNI FONSECA MILHANO, Natacha Alexandra" userId="S::kornin@who.int::cefdd911-4d38-402c-aa51-728e92201c3f" providerId="AD" clId="Web-{24CFF866-941C-71C5-4CB0-56664226768D}" dt="2022-05-04T10:23:03.533" v="2" actId="20577"/>
        <pc:sldMkLst>
          <pc:docMk/>
          <pc:sldMk cId="0" sldId="257"/>
        </pc:sldMkLst>
        <pc:spChg chg="mod">
          <ac:chgData name="KORNI FONSECA MILHANO, Natacha Alexandra" userId="S::kornin@who.int::cefdd911-4d38-402c-aa51-728e92201c3f" providerId="AD" clId="Web-{24CFF866-941C-71C5-4CB0-56664226768D}" dt="2022-05-04T10:23:03.533" v="2" actId="20577"/>
          <ac:spMkLst>
            <pc:docMk/>
            <pc:sldMk cId="0" sldId="257"/>
            <ac:spMk id="6" creationId="{CC622A4F-FE12-4159-A062-A97D4A8A0096}"/>
          </ac:spMkLst>
        </pc:spChg>
      </pc:sldChg>
      <pc:sldChg chg="modSp">
        <pc:chgData name="KORNI FONSECA MILHANO, Natacha Alexandra" userId="S::kornin@who.int::cefdd911-4d38-402c-aa51-728e92201c3f" providerId="AD" clId="Web-{24CFF866-941C-71C5-4CB0-56664226768D}" dt="2022-05-04T10:23:09.487" v="4" actId="20577"/>
        <pc:sldMkLst>
          <pc:docMk/>
          <pc:sldMk cId="0" sldId="259"/>
        </pc:sldMkLst>
        <pc:spChg chg="mod">
          <ac:chgData name="KORNI FONSECA MILHANO, Natacha Alexandra" userId="S::kornin@who.int::cefdd911-4d38-402c-aa51-728e92201c3f" providerId="AD" clId="Web-{24CFF866-941C-71C5-4CB0-56664226768D}" dt="2022-05-04T10:23:09.487" v="4" actId="20577"/>
          <ac:spMkLst>
            <pc:docMk/>
            <pc:sldMk cId="0" sldId="259"/>
            <ac:spMk id="7" creationId="{67D7B42C-309C-46E1-A870-07E1EC51D325}"/>
          </ac:spMkLst>
        </pc:spChg>
      </pc:sldChg>
      <pc:sldChg chg="modSp">
        <pc:chgData name="KORNI FONSECA MILHANO, Natacha Alexandra" userId="S::kornin@who.int::cefdd911-4d38-402c-aa51-728e92201c3f" providerId="AD" clId="Web-{24CFF866-941C-71C5-4CB0-56664226768D}" dt="2022-05-04T10:23:14.049" v="5" actId="20577"/>
        <pc:sldMkLst>
          <pc:docMk/>
          <pc:sldMk cId="0" sldId="260"/>
        </pc:sldMkLst>
        <pc:spChg chg="mod">
          <ac:chgData name="KORNI FONSECA MILHANO, Natacha Alexandra" userId="S::kornin@who.int::cefdd911-4d38-402c-aa51-728e92201c3f" providerId="AD" clId="Web-{24CFF866-941C-71C5-4CB0-56664226768D}" dt="2022-05-04T10:23:14.049" v="5" actId="20577"/>
          <ac:spMkLst>
            <pc:docMk/>
            <pc:sldMk cId="0" sldId="260"/>
            <ac:spMk id="6" creationId="{3B77049E-9B5F-4652-96B3-2EF448FDBAB7}"/>
          </ac:spMkLst>
        </pc:spChg>
      </pc:sldChg>
      <pc:sldChg chg="modSp">
        <pc:chgData name="KORNI FONSECA MILHANO, Natacha Alexandra" userId="S::kornin@who.int::cefdd911-4d38-402c-aa51-728e92201c3f" providerId="AD" clId="Web-{24CFF866-941C-71C5-4CB0-56664226768D}" dt="2022-05-04T10:23:20.253" v="6" actId="20577"/>
        <pc:sldMkLst>
          <pc:docMk/>
          <pc:sldMk cId="0" sldId="261"/>
        </pc:sldMkLst>
        <pc:spChg chg="mod">
          <ac:chgData name="KORNI FONSECA MILHANO, Natacha Alexandra" userId="S::kornin@who.int::cefdd911-4d38-402c-aa51-728e92201c3f" providerId="AD" clId="Web-{24CFF866-941C-71C5-4CB0-56664226768D}" dt="2022-05-04T10:23:20.253" v="6" actId="20577"/>
          <ac:spMkLst>
            <pc:docMk/>
            <pc:sldMk cId="0" sldId="261"/>
            <ac:spMk id="6" creationId="{4253A31A-4E25-4CEA-AED6-B79BAB741422}"/>
          </ac:spMkLst>
        </pc:spChg>
      </pc:sldChg>
      <pc:sldChg chg="modSp">
        <pc:chgData name="KORNI FONSECA MILHANO, Natacha Alexandra" userId="S::kornin@who.int::cefdd911-4d38-402c-aa51-728e92201c3f" providerId="AD" clId="Web-{24CFF866-941C-71C5-4CB0-56664226768D}" dt="2022-05-04T10:23:25.550" v="7" actId="20577"/>
        <pc:sldMkLst>
          <pc:docMk/>
          <pc:sldMk cId="0" sldId="262"/>
        </pc:sldMkLst>
        <pc:spChg chg="mod">
          <ac:chgData name="KORNI FONSECA MILHANO, Natacha Alexandra" userId="S::kornin@who.int::cefdd911-4d38-402c-aa51-728e92201c3f" providerId="AD" clId="Web-{24CFF866-941C-71C5-4CB0-56664226768D}" dt="2022-05-04T10:23:25.550" v="7" actId="20577"/>
          <ac:spMkLst>
            <pc:docMk/>
            <pc:sldMk cId="0" sldId="262"/>
            <ac:spMk id="7" creationId="{4C85AEA5-524F-4E2E-BD62-6315528DBF17}"/>
          </ac:spMkLst>
        </pc:spChg>
      </pc:sldChg>
      <pc:sldChg chg="modSp">
        <pc:chgData name="KORNI FONSECA MILHANO, Natacha Alexandra" userId="S::kornin@who.int::cefdd911-4d38-402c-aa51-728e92201c3f" providerId="AD" clId="Web-{24CFF866-941C-71C5-4CB0-56664226768D}" dt="2022-05-04T10:23:31.565" v="8" actId="20577"/>
        <pc:sldMkLst>
          <pc:docMk/>
          <pc:sldMk cId="0" sldId="263"/>
        </pc:sldMkLst>
        <pc:spChg chg="mod">
          <ac:chgData name="KORNI FONSECA MILHANO, Natacha Alexandra" userId="S::kornin@who.int::cefdd911-4d38-402c-aa51-728e92201c3f" providerId="AD" clId="Web-{24CFF866-941C-71C5-4CB0-56664226768D}" dt="2022-05-04T10:23:31.565" v="8" actId="20577"/>
          <ac:spMkLst>
            <pc:docMk/>
            <pc:sldMk cId="0" sldId="263"/>
            <ac:spMk id="6" creationId="{6867D7D2-3510-4312-97C6-7FD0C5461FC0}"/>
          </ac:spMkLst>
        </pc:spChg>
      </pc:sldChg>
      <pc:sldChg chg="modSp">
        <pc:chgData name="KORNI FONSECA MILHANO, Natacha Alexandra" userId="S::kornin@who.int::cefdd911-4d38-402c-aa51-728e92201c3f" providerId="AD" clId="Web-{24CFF866-941C-71C5-4CB0-56664226768D}" dt="2022-05-04T10:23:37.081" v="9" actId="20577"/>
        <pc:sldMkLst>
          <pc:docMk/>
          <pc:sldMk cId="0" sldId="264"/>
        </pc:sldMkLst>
        <pc:spChg chg="mod">
          <ac:chgData name="KORNI FONSECA MILHANO, Natacha Alexandra" userId="S::kornin@who.int::cefdd911-4d38-402c-aa51-728e92201c3f" providerId="AD" clId="Web-{24CFF866-941C-71C5-4CB0-56664226768D}" dt="2022-05-04T10:23:37.081" v="9" actId="20577"/>
          <ac:spMkLst>
            <pc:docMk/>
            <pc:sldMk cId="0" sldId="264"/>
            <ac:spMk id="8" creationId="{7F3D9D10-4E03-4606-AA3E-51311DDB7589}"/>
          </ac:spMkLst>
        </pc:spChg>
      </pc:sldChg>
      <pc:sldChg chg="modSp">
        <pc:chgData name="KORNI FONSECA MILHANO, Natacha Alexandra" userId="S::kornin@who.int::cefdd911-4d38-402c-aa51-728e92201c3f" providerId="AD" clId="Web-{24CFF866-941C-71C5-4CB0-56664226768D}" dt="2022-05-04T10:23:41.409" v="10" actId="20577"/>
        <pc:sldMkLst>
          <pc:docMk/>
          <pc:sldMk cId="0" sldId="265"/>
        </pc:sldMkLst>
        <pc:spChg chg="mod">
          <ac:chgData name="KORNI FONSECA MILHANO, Natacha Alexandra" userId="S::kornin@who.int::cefdd911-4d38-402c-aa51-728e92201c3f" providerId="AD" clId="Web-{24CFF866-941C-71C5-4CB0-56664226768D}" dt="2022-05-04T10:23:41.409" v="10" actId="20577"/>
          <ac:spMkLst>
            <pc:docMk/>
            <pc:sldMk cId="0" sldId="265"/>
            <ac:spMk id="19" creationId="{5129F9C0-B323-4169-A556-C81CEED2CC6B}"/>
          </ac:spMkLst>
        </pc:spChg>
      </pc:sldChg>
      <pc:sldChg chg="modSp">
        <pc:chgData name="KORNI FONSECA MILHANO, Natacha Alexandra" userId="S::kornin@who.int::cefdd911-4d38-402c-aa51-728e92201c3f" providerId="AD" clId="Web-{24CFF866-941C-71C5-4CB0-56664226768D}" dt="2022-05-04T10:23:46.206" v="11" actId="20577"/>
        <pc:sldMkLst>
          <pc:docMk/>
          <pc:sldMk cId="0" sldId="266"/>
        </pc:sldMkLst>
        <pc:spChg chg="mod">
          <ac:chgData name="KORNI FONSECA MILHANO, Natacha Alexandra" userId="S::kornin@who.int::cefdd911-4d38-402c-aa51-728e92201c3f" providerId="AD" clId="Web-{24CFF866-941C-71C5-4CB0-56664226768D}" dt="2022-05-04T10:23:46.206" v="11" actId="20577"/>
          <ac:spMkLst>
            <pc:docMk/>
            <pc:sldMk cId="0" sldId="266"/>
            <ac:spMk id="6" creationId="{286FDEB4-6872-4C31-8CE9-D93A78047A73}"/>
          </ac:spMkLst>
        </pc:spChg>
      </pc:sldChg>
      <pc:sldChg chg="modSp">
        <pc:chgData name="KORNI FONSECA MILHANO, Natacha Alexandra" userId="S::kornin@who.int::cefdd911-4d38-402c-aa51-728e92201c3f" providerId="AD" clId="Web-{24CFF866-941C-71C5-4CB0-56664226768D}" dt="2022-05-04T10:23:52.269" v="12" actId="20577"/>
        <pc:sldMkLst>
          <pc:docMk/>
          <pc:sldMk cId="0" sldId="268"/>
        </pc:sldMkLst>
        <pc:spChg chg="mod">
          <ac:chgData name="KORNI FONSECA MILHANO, Natacha Alexandra" userId="S::kornin@who.int::cefdd911-4d38-402c-aa51-728e92201c3f" providerId="AD" clId="Web-{24CFF866-941C-71C5-4CB0-56664226768D}" dt="2022-05-04T10:23:52.269" v="12" actId="20577"/>
          <ac:spMkLst>
            <pc:docMk/>
            <pc:sldMk cId="0" sldId="268"/>
            <ac:spMk id="6" creationId="{8FE66BC0-2E61-44AB-ABF3-15735B105DDF}"/>
          </ac:spMkLst>
        </pc:spChg>
      </pc:sldChg>
      <pc:sldChg chg="modSp">
        <pc:chgData name="KORNI FONSECA MILHANO, Natacha Alexandra" userId="S::kornin@who.int::cefdd911-4d38-402c-aa51-728e92201c3f" providerId="AD" clId="Web-{24CFF866-941C-71C5-4CB0-56664226768D}" dt="2022-05-04T10:23:57.004" v="13" actId="20577"/>
        <pc:sldMkLst>
          <pc:docMk/>
          <pc:sldMk cId="0" sldId="269"/>
        </pc:sldMkLst>
        <pc:spChg chg="mod">
          <ac:chgData name="KORNI FONSECA MILHANO, Natacha Alexandra" userId="S::kornin@who.int::cefdd911-4d38-402c-aa51-728e92201c3f" providerId="AD" clId="Web-{24CFF866-941C-71C5-4CB0-56664226768D}" dt="2022-05-04T10:23:57.004" v="13" actId="20577"/>
          <ac:spMkLst>
            <pc:docMk/>
            <pc:sldMk cId="0" sldId="269"/>
            <ac:spMk id="6" creationId="{593C0835-EA31-4D9B-AE1A-C85ECDEBAC7C}"/>
          </ac:spMkLst>
        </pc:spChg>
      </pc:sldChg>
      <pc:sldChg chg="modSp">
        <pc:chgData name="KORNI FONSECA MILHANO, Natacha Alexandra" userId="S::kornin@who.int::cefdd911-4d38-402c-aa51-728e92201c3f" providerId="AD" clId="Web-{24CFF866-941C-71C5-4CB0-56664226768D}" dt="2022-05-04T10:24:02.254" v="14" actId="20577"/>
        <pc:sldMkLst>
          <pc:docMk/>
          <pc:sldMk cId="0" sldId="270"/>
        </pc:sldMkLst>
        <pc:spChg chg="mod">
          <ac:chgData name="KORNI FONSECA MILHANO, Natacha Alexandra" userId="S::kornin@who.int::cefdd911-4d38-402c-aa51-728e92201c3f" providerId="AD" clId="Web-{24CFF866-941C-71C5-4CB0-56664226768D}" dt="2022-05-04T10:24:02.254" v="14" actId="20577"/>
          <ac:spMkLst>
            <pc:docMk/>
            <pc:sldMk cId="0" sldId="270"/>
            <ac:spMk id="6" creationId="{118C9B52-0BD8-458F-8223-EF7DEC217C12}"/>
          </ac:spMkLst>
        </pc:spChg>
      </pc:sldChg>
      <pc:sldChg chg="modSp">
        <pc:chgData name="KORNI FONSECA MILHANO, Natacha Alexandra" userId="S::kornin@who.int::cefdd911-4d38-402c-aa51-728e92201c3f" providerId="AD" clId="Web-{24CFF866-941C-71C5-4CB0-56664226768D}" dt="2022-05-04T10:24:07.004" v="15" actId="20577"/>
        <pc:sldMkLst>
          <pc:docMk/>
          <pc:sldMk cId="0" sldId="271"/>
        </pc:sldMkLst>
        <pc:spChg chg="mod">
          <ac:chgData name="KORNI FONSECA MILHANO, Natacha Alexandra" userId="S::kornin@who.int::cefdd911-4d38-402c-aa51-728e92201c3f" providerId="AD" clId="Web-{24CFF866-941C-71C5-4CB0-56664226768D}" dt="2022-05-04T10:24:07.004" v="15" actId="20577"/>
          <ac:spMkLst>
            <pc:docMk/>
            <pc:sldMk cId="0" sldId="271"/>
            <ac:spMk id="6" creationId="{FBED2D86-E154-4D2D-8A3B-CDA30AB3698E}"/>
          </ac:spMkLst>
        </pc:spChg>
      </pc:sldChg>
      <pc:sldChg chg="modSp">
        <pc:chgData name="KORNI FONSECA MILHANO, Natacha Alexandra" userId="S::kornin@who.int::cefdd911-4d38-402c-aa51-728e92201c3f" providerId="AD" clId="Web-{24CFF866-941C-71C5-4CB0-56664226768D}" dt="2022-05-04T10:24:11.926" v="16" actId="20577"/>
        <pc:sldMkLst>
          <pc:docMk/>
          <pc:sldMk cId="0" sldId="272"/>
        </pc:sldMkLst>
        <pc:spChg chg="mod">
          <ac:chgData name="KORNI FONSECA MILHANO, Natacha Alexandra" userId="S::kornin@who.int::cefdd911-4d38-402c-aa51-728e92201c3f" providerId="AD" clId="Web-{24CFF866-941C-71C5-4CB0-56664226768D}" dt="2022-05-04T10:24:11.926" v="16" actId="20577"/>
          <ac:spMkLst>
            <pc:docMk/>
            <pc:sldMk cId="0" sldId="272"/>
            <ac:spMk id="6" creationId="{3C2CB783-B4EF-4B05-B54C-A42A04CEE94B}"/>
          </ac:spMkLst>
        </pc:spChg>
      </pc:sldChg>
      <pc:sldChg chg="modSp">
        <pc:chgData name="KORNI FONSECA MILHANO, Natacha Alexandra" userId="S::kornin@who.int::cefdd911-4d38-402c-aa51-728e92201c3f" providerId="AD" clId="Web-{24CFF866-941C-71C5-4CB0-56664226768D}" dt="2022-05-04T10:24:16.598" v="17" actId="20577"/>
        <pc:sldMkLst>
          <pc:docMk/>
          <pc:sldMk cId="0" sldId="273"/>
        </pc:sldMkLst>
        <pc:spChg chg="mod">
          <ac:chgData name="KORNI FONSECA MILHANO, Natacha Alexandra" userId="S::kornin@who.int::cefdd911-4d38-402c-aa51-728e92201c3f" providerId="AD" clId="Web-{24CFF866-941C-71C5-4CB0-56664226768D}" dt="2022-05-04T10:24:16.598" v="17" actId="20577"/>
          <ac:spMkLst>
            <pc:docMk/>
            <pc:sldMk cId="0" sldId="273"/>
            <ac:spMk id="6" creationId="{250FAA60-49F6-42A6-9116-0EC937999109}"/>
          </ac:spMkLst>
        </pc:spChg>
      </pc:sldChg>
      <pc:sldChg chg="modSp">
        <pc:chgData name="KORNI FONSECA MILHANO, Natacha Alexandra" userId="S::kornin@who.int::cefdd911-4d38-402c-aa51-728e92201c3f" providerId="AD" clId="Web-{24CFF866-941C-71C5-4CB0-56664226768D}" dt="2022-05-04T10:24:21.207" v="18" actId="20577"/>
        <pc:sldMkLst>
          <pc:docMk/>
          <pc:sldMk cId="0" sldId="274"/>
        </pc:sldMkLst>
        <pc:spChg chg="mod">
          <ac:chgData name="KORNI FONSECA MILHANO, Natacha Alexandra" userId="S::kornin@who.int::cefdd911-4d38-402c-aa51-728e92201c3f" providerId="AD" clId="Web-{24CFF866-941C-71C5-4CB0-56664226768D}" dt="2022-05-04T10:24:21.207" v="18" actId="20577"/>
          <ac:spMkLst>
            <pc:docMk/>
            <pc:sldMk cId="0" sldId="274"/>
            <ac:spMk id="7" creationId="{B6945421-D30E-4F6F-8569-539432F4DB29}"/>
          </ac:spMkLst>
        </pc:spChg>
      </pc:sldChg>
      <pc:sldChg chg="modSp">
        <pc:chgData name="KORNI FONSECA MILHANO, Natacha Alexandra" userId="S::kornin@who.int::cefdd911-4d38-402c-aa51-728e92201c3f" providerId="AD" clId="Web-{24CFF866-941C-71C5-4CB0-56664226768D}" dt="2022-05-04T10:24:27.629" v="19" actId="20577"/>
        <pc:sldMkLst>
          <pc:docMk/>
          <pc:sldMk cId="0" sldId="275"/>
        </pc:sldMkLst>
        <pc:spChg chg="mod">
          <ac:chgData name="KORNI FONSECA MILHANO, Natacha Alexandra" userId="S::kornin@who.int::cefdd911-4d38-402c-aa51-728e92201c3f" providerId="AD" clId="Web-{24CFF866-941C-71C5-4CB0-56664226768D}" dt="2022-05-04T10:24:27.629" v="19" actId="20577"/>
          <ac:spMkLst>
            <pc:docMk/>
            <pc:sldMk cId="0" sldId="275"/>
            <ac:spMk id="7" creationId="{86DB21B7-CF67-4329-B277-A8113A21D800}"/>
          </ac:spMkLst>
        </pc:spChg>
      </pc:sldChg>
      <pc:sldChg chg="modSp">
        <pc:chgData name="KORNI FONSECA MILHANO, Natacha Alexandra" userId="S::kornin@who.int::cefdd911-4d38-402c-aa51-728e92201c3f" providerId="AD" clId="Web-{24CFF866-941C-71C5-4CB0-56664226768D}" dt="2022-05-04T10:24:40.942" v="22" actId="20577"/>
        <pc:sldMkLst>
          <pc:docMk/>
          <pc:sldMk cId="0" sldId="276"/>
        </pc:sldMkLst>
        <pc:spChg chg="mod">
          <ac:chgData name="KORNI FONSECA MILHANO, Natacha Alexandra" userId="S::kornin@who.int::cefdd911-4d38-402c-aa51-728e92201c3f" providerId="AD" clId="Web-{24CFF866-941C-71C5-4CB0-56664226768D}" dt="2022-05-04T10:24:40.942" v="22" actId="20577"/>
          <ac:spMkLst>
            <pc:docMk/>
            <pc:sldMk cId="0" sldId="276"/>
            <ac:spMk id="6" creationId="{E7325A47-310E-4AEF-A6A4-BE3474DC928B}"/>
          </ac:spMkLst>
        </pc:spChg>
      </pc:sldChg>
      <pc:sldChg chg="modSp">
        <pc:chgData name="KORNI FONSECA MILHANO, Natacha Alexandra" userId="S::kornin@who.int::cefdd911-4d38-402c-aa51-728e92201c3f" providerId="AD" clId="Web-{24CFF866-941C-71C5-4CB0-56664226768D}" dt="2022-05-04T10:24:46.583" v="23" actId="20577"/>
        <pc:sldMkLst>
          <pc:docMk/>
          <pc:sldMk cId="0" sldId="277"/>
        </pc:sldMkLst>
        <pc:spChg chg="mod">
          <ac:chgData name="KORNI FONSECA MILHANO, Natacha Alexandra" userId="S::kornin@who.int::cefdd911-4d38-402c-aa51-728e92201c3f" providerId="AD" clId="Web-{24CFF866-941C-71C5-4CB0-56664226768D}" dt="2022-05-04T10:24:46.583" v="23" actId="20577"/>
          <ac:spMkLst>
            <pc:docMk/>
            <pc:sldMk cId="0" sldId="277"/>
            <ac:spMk id="6" creationId="{2499B843-22D6-4A8C-89D2-374E52578EA9}"/>
          </ac:spMkLst>
        </pc:spChg>
      </pc:sldChg>
      <pc:sldChg chg="modSp">
        <pc:chgData name="KORNI FONSECA MILHANO, Natacha Alexandra" userId="S::kornin@who.int::cefdd911-4d38-402c-aa51-728e92201c3f" providerId="AD" clId="Web-{24CFF866-941C-71C5-4CB0-56664226768D}" dt="2022-05-04T10:24:50.864" v="24" actId="20577"/>
        <pc:sldMkLst>
          <pc:docMk/>
          <pc:sldMk cId="0" sldId="278"/>
        </pc:sldMkLst>
        <pc:spChg chg="mod">
          <ac:chgData name="KORNI FONSECA MILHANO, Natacha Alexandra" userId="S::kornin@who.int::cefdd911-4d38-402c-aa51-728e92201c3f" providerId="AD" clId="Web-{24CFF866-941C-71C5-4CB0-56664226768D}" dt="2022-05-04T10:24:50.864" v="24" actId="20577"/>
          <ac:spMkLst>
            <pc:docMk/>
            <pc:sldMk cId="0" sldId="278"/>
            <ac:spMk id="9" creationId="{8D428687-0BB7-4DDB-BE6D-2C1927108EAD}"/>
          </ac:spMkLst>
        </pc:spChg>
      </pc:sldChg>
      <pc:sldChg chg="modSp">
        <pc:chgData name="KORNI FONSECA MILHANO, Natacha Alexandra" userId="S::kornin@who.int::cefdd911-4d38-402c-aa51-728e92201c3f" providerId="AD" clId="Web-{24CFF866-941C-71C5-4CB0-56664226768D}" dt="2022-05-04T10:24:55.974" v="25" actId="20577"/>
        <pc:sldMkLst>
          <pc:docMk/>
          <pc:sldMk cId="0" sldId="279"/>
        </pc:sldMkLst>
        <pc:spChg chg="mod">
          <ac:chgData name="KORNI FONSECA MILHANO, Natacha Alexandra" userId="S::kornin@who.int::cefdd911-4d38-402c-aa51-728e92201c3f" providerId="AD" clId="Web-{24CFF866-941C-71C5-4CB0-56664226768D}" dt="2022-05-04T10:24:55.974" v="25" actId="20577"/>
          <ac:spMkLst>
            <pc:docMk/>
            <pc:sldMk cId="0" sldId="279"/>
            <ac:spMk id="9" creationId="{35B2D5E7-2C3B-4532-A06F-C5C2F08E713B}"/>
          </ac:spMkLst>
        </pc:spChg>
      </pc:sldChg>
      <pc:sldChg chg="modSp">
        <pc:chgData name="KORNI FONSECA MILHANO, Natacha Alexandra" userId="S::kornin@who.int::cefdd911-4d38-402c-aa51-728e92201c3f" providerId="AD" clId="Web-{24CFF866-941C-71C5-4CB0-56664226768D}" dt="2022-05-04T10:22:58.658" v="1" actId="20577"/>
        <pc:sldMkLst>
          <pc:docMk/>
          <pc:sldMk cId="2532093929" sldId="297"/>
        </pc:sldMkLst>
        <pc:spChg chg="mod">
          <ac:chgData name="KORNI FONSECA MILHANO, Natacha Alexandra" userId="S::kornin@who.int::cefdd911-4d38-402c-aa51-728e92201c3f" providerId="AD" clId="Web-{24CFF866-941C-71C5-4CB0-56664226768D}" dt="2022-05-04T10:22:58.658" v="1" actId="20577"/>
          <ac:spMkLst>
            <pc:docMk/>
            <pc:sldMk cId="2532093929" sldId="297"/>
            <ac:spMk id="4" creationId="{00000000-0000-0000-0000-000000000000}"/>
          </ac:spMkLst>
        </pc:spChg>
      </pc:sldChg>
      <pc:sldChg chg="delSp modSp">
        <pc:chgData name="KORNI FONSECA MILHANO, Natacha Alexandra" userId="S::kornin@who.int::cefdd911-4d38-402c-aa51-728e92201c3f" providerId="AD" clId="Web-{24CFF866-941C-71C5-4CB0-56664226768D}" dt="2022-05-04T10:25:37.881" v="28" actId="14100"/>
        <pc:sldMkLst>
          <pc:docMk/>
          <pc:sldMk cId="1842596118" sldId="299"/>
        </pc:sldMkLst>
        <pc:spChg chg="mod">
          <ac:chgData name="KORNI FONSECA MILHANO, Natacha Alexandra" userId="S::kornin@who.int::cefdd911-4d38-402c-aa51-728e92201c3f" providerId="AD" clId="Web-{24CFF866-941C-71C5-4CB0-56664226768D}" dt="2022-05-04T10:24:30.739" v="21" actId="20577"/>
          <ac:spMkLst>
            <pc:docMk/>
            <pc:sldMk cId="1842596118" sldId="299"/>
            <ac:spMk id="7" creationId="{86DB21B7-CF67-4329-B277-A8113A21D800}"/>
          </ac:spMkLst>
        </pc:spChg>
        <pc:spChg chg="mod">
          <ac:chgData name="KORNI FONSECA MILHANO, Natacha Alexandra" userId="S::kornin@who.int::cefdd911-4d38-402c-aa51-728e92201c3f" providerId="AD" clId="Web-{24CFF866-941C-71C5-4CB0-56664226768D}" dt="2022-05-04T10:25:37.881" v="28" actId="14100"/>
          <ac:spMkLst>
            <pc:docMk/>
            <pc:sldMk cId="1842596118" sldId="299"/>
            <ac:spMk id="259" creationId="{00000000-0000-0000-0000-000000000000}"/>
          </ac:spMkLst>
        </pc:spChg>
        <pc:grpChg chg="del">
          <ac:chgData name="KORNI FONSECA MILHANO, Natacha Alexandra" userId="S::kornin@who.int::cefdd911-4d38-402c-aa51-728e92201c3f" providerId="AD" clId="Web-{24CFF866-941C-71C5-4CB0-56664226768D}" dt="2022-05-04T10:25:26.022" v="27"/>
          <ac:grpSpMkLst>
            <pc:docMk/>
            <pc:sldMk cId="1842596118" sldId="299"/>
            <ac:grpSpMk id="8" creationId="{32E4B9BF-7960-4BFB-A951-F79E08FFA9D1}"/>
          </ac:grpSpMkLst>
        </pc:grpChg>
        <pc:picChg chg="del">
          <ac:chgData name="KORNI FONSECA MILHANO, Natacha Alexandra" userId="S::kornin@who.int::cefdd911-4d38-402c-aa51-728e92201c3f" providerId="AD" clId="Web-{24CFF866-941C-71C5-4CB0-56664226768D}" dt="2022-05-04T10:25:18.537" v="26"/>
          <ac:picMkLst>
            <pc:docMk/>
            <pc:sldMk cId="1842596118" sldId="299"/>
            <ac:picMk id="257" creationId="{00000000-0000-0000-0000-000000000000}"/>
          </ac:picMkLst>
        </pc:picChg>
      </pc:sldChg>
    </pc:docChg>
  </pc:docChgLst>
  <pc:docChgLst>
    <pc:chgData name="KORNI FONSECA MILHANO, Natacha Alexandra" userId="S::kornin@who.int::cefdd911-4d38-402c-aa51-728e92201c3f" providerId="AD" clId="Web-{A56FBAA3-228B-67AD-370D-61CCCE97E0E1}"/>
    <pc:docChg chg="modSld">
      <pc:chgData name="KORNI FONSECA MILHANO, Natacha Alexandra" userId="S::kornin@who.int::cefdd911-4d38-402c-aa51-728e92201c3f" providerId="AD" clId="Web-{A56FBAA3-228B-67AD-370D-61CCCE97E0E1}" dt="2022-07-12T13:14:35.939" v="1" actId="20577"/>
      <pc:docMkLst>
        <pc:docMk/>
      </pc:docMkLst>
      <pc:sldChg chg="modSp">
        <pc:chgData name="KORNI FONSECA MILHANO, Natacha Alexandra" userId="S::kornin@who.int::cefdd911-4d38-402c-aa51-728e92201c3f" providerId="AD" clId="Web-{A56FBAA3-228B-67AD-370D-61CCCE97E0E1}" dt="2022-07-12T13:14:35.939" v="1" actId="20577"/>
        <pc:sldMkLst>
          <pc:docMk/>
          <pc:sldMk cId="0" sldId="269"/>
        </pc:sldMkLst>
        <pc:spChg chg="mod">
          <ac:chgData name="KORNI FONSECA MILHANO, Natacha Alexandra" userId="S::kornin@who.int::cefdd911-4d38-402c-aa51-728e92201c3f" providerId="AD" clId="Web-{A56FBAA3-228B-67AD-370D-61CCCE97E0E1}" dt="2022-07-12T13:14:35.939" v="1" actId="20577"/>
          <ac:spMkLst>
            <pc:docMk/>
            <pc:sldMk cId="0" sldId="269"/>
            <ac:spMk id="209" creationId="{00000000-0000-0000-0000-000000000000}"/>
          </ac:spMkLst>
        </pc:spChg>
      </pc:sldChg>
      <pc:sldChg chg="modSp">
        <pc:chgData name="KORNI FONSECA MILHANO, Natacha Alexandra" userId="S::kornin@who.int::cefdd911-4d38-402c-aa51-728e92201c3f" providerId="AD" clId="Web-{A56FBAA3-228B-67AD-370D-61CCCE97E0E1}" dt="2022-07-12T13:14:19.204" v="0" actId="20577"/>
        <pc:sldMkLst>
          <pc:docMk/>
          <pc:sldMk cId="2532093929" sldId="297"/>
        </pc:sldMkLst>
        <pc:spChg chg="mod">
          <ac:chgData name="KORNI FONSECA MILHANO, Natacha Alexandra" userId="S::kornin@who.int::cefdd911-4d38-402c-aa51-728e92201c3f" providerId="AD" clId="Web-{A56FBAA3-228B-67AD-370D-61CCCE97E0E1}" dt="2022-07-12T13:14:19.204" v="0" actId="20577"/>
          <ac:spMkLst>
            <pc:docMk/>
            <pc:sldMk cId="2532093929" sldId="297"/>
            <ac:spMk id="3" creationId="{00000000-0000-0000-0000-000000000000}"/>
          </ac:spMkLst>
        </pc:spChg>
      </pc:sldChg>
    </pc:docChg>
  </pc:docChgLst>
  <pc:docChgLst>
    <pc:chgData name="KORNI FONSECA MILHANO, Natacha Alexandra" userId="S::kornin@who.int::cefdd911-4d38-402c-aa51-728e92201c3f" providerId="AD" clId="Web-{20929DA4-01BC-16FF-0EDC-0BCA796738E8}"/>
    <pc:docChg chg="">
      <pc:chgData name="KORNI FONSECA MILHANO, Natacha Alexandra" userId="S::kornin@who.int::cefdd911-4d38-402c-aa51-728e92201c3f" providerId="AD" clId="Web-{20929DA4-01BC-16FF-0EDC-0BCA796738E8}" dt="2022-07-11T12:05:59.306" v="0"/>
      <pc:docMkLst>
        <pc:docMk/>
      </pc:docMkLst>
      <pc:sldChg chg="delCm">
        <pc:chgData name="KORNI FONSECA MILHANO, Natacha Alexandra" userId="S::kornin@who.int::cefdd911-4d38-402c-aa51-728e92201c3f" providerId="AD" clId="Web-{20929DA4-01BC-16FF-0EDC-0BCA796738E8}" dt="2022-07-11T12:05:59.306" v="0"/>
        <pc:sldMkLst>
          <pc:docMk/>
          <pc:sldMk cId="1842596118" sldId="2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4295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0" name="Google Shape;2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pic>
        <p:nvPicPr>
          <p:cNvPr id="16" name="Google Shape;16;p26" descr="Text, whiteboard&#10;&#10;Description automatically generated"/>
          <p:cNvPicPr preferRelativeResize="0"/>
          <p:nvPr/>
        </p:nvPicPr>
        <p:blipFill rotWithShape="1">
          <a:blip r:embed="rId2">
            <a:alphaModFix/>
          </a:blip>
          <a:srcRect l="4305" t="7072" r="24869" b="8521"/>
          <a:stretch/>
        </p:blipFill>
        <p:spPr>
          <a:xfrm>
            <a:off x="5668617" y="1285833"/>
            <a:ext cx="6394174" cy="4286333"/>
          </a:xfrm>
          <a:prstGeom prst="rect">
            <a:avLst/>
          </a:prstGeom>
          <a:noFill/>
          <a:ln>
            <a:noFill/>
          </a:ln>
        </p:spPr>
      </p:pic>
      <p:sp>
        <p:nvSpPr>
          <p:cNvPr id="17" name="Google Shape;17;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19" name="Google Shape;19;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0" name="Google Shape;20;p26"/>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1" name="Google Shape;21;p26"/>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26"/>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78" name="Google Shape;7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84" name="Google Shape;84;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ullet List" type="tx">
  <p:cSld name="TITLE_AND_BODY">
    <p:spTree>
      <p:nvGrpSpPr>
        <p:cNvPr id="1" name="Shape 85"/>
        <p:cNvGrpSpPr/>
        <p:nvPr/>
      </p:nvGrpSpPr>
      <p:grpSpPr>
        <a:xfrm>
          <a:off x="0" y="0"/>
          <a:ext cx="0" cy="0"/>
          <a:chOff x="0" y="0"/>
          <a:chExt cx="0" cy="0"/>
        </a:xfrm>
      </p:grpSpPr>
      <p:sp>
        <p:nvSpPr>
          <p:cNvPr id="86" name="Google Shape;86;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27"/>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7"/>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27"/>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sz="1000" b="1"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28" name="Google Shape;28;p2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lvl="0" indent="0" algn="r">
              <a:spcBef>
                <a:spcPts val="0"/>
              </a:spcBef>
              <a:buNone/>
              <a:defRPr sz="1000" b="0" i="0" u="none" strike="noStrike" cap="none">
                <a:solidFill>
                  <a:schemeClr val="dk1"/>
                </a:solidFill>
                <a:latin typeface="Arial"/>
                <a:ea typeface="Arial"/>
                <a:cs typeface="Arial"/>
                <a:sym typeface="Arial"/>
              </a:defRPr>
            </a:lvl1pPr>
            <a:lvl2pPr marL="0" lvl="1" indent="0" algn="r">
              <a:spcBef>
                <a:spcPts val="0"/>
              </a:spcBef>
              <a:buNone/>
              <a:defRPr sz="1000" b="0" i="0" u="none" strike="noStrike" cap="none">
                <a:solidFill>
                  <a:schemeClr val="dk1"/>
                </a:solidFill>
                <a:latin typeface="Arial"/>
                <a:ea typeface="Arial"/>
                <a:cs typeface="Arial"/>
                <a:sym typeface="Arial"/>
              </a:defRPr>
            </a:lvl2pPr>
            <a:lvl3pPr marL="0" lvl="2" indent="0" algn="r">
              <a:spcBef>
                <a:spcPts val="0"/>
              </a:spcBef>
              <a:buNone/>
              <a:defRPr sz="1000" b="0" i="0" u="none" strike="noStrike" cap="none">
                <a:solidFill>
                  <a:schemeClr val="dk1"/>
                </a:solidFill>
                <a:latin typeface="Arial"/>
                <a:ea typeface="Arial"/>
                <a:cs typeface="Arial"/>
                <a:sym typeface="Arial"/>
              </a:defRPr>
            </a:lvl3pPr>
            <a:lvl4pPr marL="0" lvl="3" indent="0" algn="r">
              <a:spcBef>
                <a:spcPts val="0"/>
              </a:spcBef>
              <a:buNone/>
              <a:defRPr sz="1000" b="0" i="0" u="none" strike="noStrike" cap="none">
                <a:solidFill>
                  <a:schemeClr val="dk1"/>
                </a:solidFill>
                <a:latin typeface="Arial"/>
                <a:ea typeface="Arial"/>
                <a:cs typeface="Arial"/>
                <a:sym typeface="Arial"/>
              </a:defRPr>
            </a:lvl4pPr>
            <a:lvl5pPr marL="0" lvl="4" indent="0" algn="r">
              <a:spcBef>
                <a:spcPts val="0"/>
              </a:spcBef>
              <a:buNone/>
              <a:defRPr sz="1000" b="0" i="0" u="none" strike="noStrike" cap="none">
                <a:solidFill>
                  <a:schemeClr val="dk1"/>
                </a:solidFill>
                <a:latin typeface="Arial"/>
                <a:ea typeface="Arial"/>
                <a:cs typeface="Arial"/>
                <a:sym typeface="Arial"/>
              </a:defRPr>
            </a:lvl5pPr>
            <a:lvl6pPr marL="0" lvl="5" indent="0" algn="r">
              <a:spcBef>
                <a:spcPts val="0"/>
              </a:spcBef>
              <a:buNone/>
              <a:defRPr sz="1000" b="0" i="0" u="none" strike="noStrike" cap="none">
                <a:solidFill>
                  <a:schemeClr val="dk1"/>
                </a:solidFill>
                <a:latin typeface="Arial"/>
                <a:ea typeface="Arial"/>
                <a:cs typeface="Arial"/>
                <a:sym typeface="Arial"/>
              </a:defRPr>
            </a:lvl6pPr>
            <a:lvl7pPr marL="0" lvl="6" indent="0" algn="r">
              <a:spcBef>
                <a:spcPts val="0"/>
              </a:spcBef>
              <a:buNone/>
              <a:defRPr sz="1000" b="0" i="0" u="none" strike="noStrike" cap="none">
                <a:solidFill>
                  <a:schemeClr val="dk1"/>
                </a:solidFill>
                <a:latin typeface="Arial"/>
                <a:ea typeface="Arial"/>
                <a:cs typeface="Arial"/>
                <a:sym typeface="Arial"/>
              </a:defRPr>
            </a:lvl7pPr>
            <a:lvl8pPr marL="0" lvl="7" indent="0" algn="r">
              <a:spcBef>
                <a:spcPts val="0"/>
              </a:spcBef>
              <a:buNone/>
              <a:defRPr sz="1000" b="0" i="0" u="none" strike="noStrike" cap="none">
                <a:solidFill>
                  <a:schemeClr val="dk1"/>
                </a:solidFill>
                <a:latin typeface="Arial"/>
                <a:ea typeface="Arial"/>
                <a:cs typeface="Arial"/>
                <a:sym typeface="Arial"/>
              </a:defRPr>
            </a:lvl8pPr>
            <a:lvl9pPr marL="0" lvl="8" indent="0" algn="r">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8"/>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 name="Google Shape;31;p28"/>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8"/>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pic>
        <p:nvPicPr>
          <p:cNvPr id="33" name="Google Shape;33;p28" descr="A picture containing square&#10;&#10;Description automatically generated"/>
          <p:cNvPicPr preferRelativeResize="0"/>
          <p:nvPr/>
        </p:nvPicPr>
        <p:blipFill rotWithShape="1">
          <a:blip r:embed="rId2">
            <a:alphaModFix/>
          </a:blip>
          <a:srcRect/>
          <a:stretch/>
        </p:blipFill>
        <p:spPr>
          <a:xfrm>
            <a:off x="5756744" y="420327"/>
            <a:ext cx="6017346" cy="601734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37" name="Google Shape;37;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44" name="Google Shape;4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53" name="Google Shape;5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58" name="Google Shape;5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65" name="Google Shape;65;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3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Using SARS-CoV-2 RDT data</a:t>
            </a:r>
            <a:endParaRPr/>
          </a:p>
        </p:txBody>
      </p:sp>
      <p:sp>
        <p:nvSpPr>
          <p:cNvPr id="72" name="Google Shape;72;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Using SARS-CoV-2 RDT data</a:t>
            </a:r>
            <a:endParaRPr/>
          </a:p>
        </p:txBody>
      </p:sp>
      <p:sp>
        <p:nvSpPr>
          <p:cNvPr id="14" name="Google Shape;1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919191"/>
                </a:solidFill>
                <a:latin typeface="Arial"/>
                <a:ea typeface="Arial"/>
                <a:cs typeface="Arial"/>
                <a:sym typeface="Arial"/>
              </a:defRPr>
            </a:lvl1pPr>
            <a:lvl2pPr marL="0" marR="0" lvl="1" indent="0" algn="r" rtl="0">
              <a:spcBef>
                <a:spcPts val="0"/>
              </a:spcBef>
              <a:buNone/>
              <a:defRPr sz="1200" b="0" i="0" u="none" strike="noStrike" cap="none">
                <a:solidFill>
                  <a:srgbClr val="919191"/>
                </a:solidFill>
                <a:latin typeface="Arial"/>
                <a:ea typeface="Arial"/>
                <a:cs typeface="Arial"/>
                <a:sym typeface="Arial"/>
              </a:defRPr>
            </a:lvl2pPr>
            <a:lvl3pPr marL="0" marR="0" lvl="2" indent="0" algn="r" rtl="0">
              <a:spcBef>
                <a:spcPts val="0"/>
              </a:spcBef>
              <a:buNone/>
              <a:defRPr sz="1200" b="0" i="0" u="none" strike="noStrike" cap="none">
                <a:solidFill>
                  <a:srgbClr val="919191"/>
                </a:solidFill>
                <a:latin typeface="Arial"/>
                <a:ea typeface="Arial"/>
                <a:cs typeface="Arial"/>
                <a:sym typeface="Arial"/>
              </a:defRPr>
            </a:lvl3pPr>
            <a:lvl4pPr marL="0" marR="0" lvl="3" indent="0" algn="r" rtl="0">
              <a:spcBef>
                <a:spcPts val="0"/>
              </a:spcBef>
              <a:buNone/>
              <a:defRPr sz="1200" b="0" i="0" u="none" strike="noStrike" cap="none">
                <a:solidFill>
                  <a:srgbClr val="919191"/>
                </a:solidFill>
                <a:latin typeface="Arial"/>
                <a:ea typeface="Arial"/>
                <a:cs typeface="Arial"/>
                <a:sym typeface="Arial"/>
              </a:defRPr>
            </a:lvl4pPr>
            <a:lvl5pPr marL="0" marR="0" lvl="4" indent="0" algn="r" rtl="0">
              <a:spcBef>
                <a:spcPts val="0"/>
              </a:spcBef>
              <a:buNone/>
              <a:defRPr sz="1200" b="0" i="0" u="none" strike="noStrike" cap="none">
                <a:solidFill>
                  <a:srgbClr val="919191"/>
                </a:solidFill>
                <a:latin typeface="Arial"/>
                <a:ea typeface="Arial"/>
                <a:cs typeface="Arial"/>
                <a:sym typeface="Arial"/>
              </a:defRPr>
            </a:lvl5pPr>
            <a:lvl6pPr marL="0" marR="0" lvl="5" indent="0" algn="r" rtl="0">
              <a:spcBef>
                <a:spcPts val="0"/>
              </a:spcBef>
              <a:buNone/>
              <a:defRPr sz="1200" b="0" i="0" u="none" strike="noStrike" cap="none">
                <a:solidFill>
                  <a:srgbClr val="919191"/>
                </a:solidFill>
                <a:latin typeface="Arial"/>
                <a:ea typeface="Arial"/>
                <a:cs typeface="Arial"/>
                <a:sym typeface="Arial"/>
              </a:defRPr>
            </a:lvl6pPr>
            <a:lvl7pPr marL="0" marR="0" lvl="6" indent="0" algn="r" rtl="0">
              <a:spcBef>
                <a:spcPts val="0"/>
              </a:spcBef>
              <a:buNone/>
              <a:defRPr sz="1200" b="0" i="0" u="none" strike="noStrike" cap="none">
                <a:solidFill>
                  <a:srgbClr val="919191"/>
                </a:solidFill>
                <a:latin typeface="Arial"/>
                <a:ea typeface="Arial"/>
                <a:cs typeface="Arial"/>
                <a:sym typeface="Arial"/>
              </a:defRPr>
            </a:lvl7pPr>
            <a:lvl8pPr marL="0" marR="0" lvl="7" indent="0" algn="r" rtl="0">
              <a:spcBef>
                <a:spcPts val="0"/>
              </a:spcBef>
              <a:buNone/>
              <a:defRPr sz="1200" b="0" i="0" u="none" strike="noStrike" cap="none">
                <a:solidFill>
                  <a:srgbClr val="919191"/>
                </a:solidFill>
                <a:latin typeface="Arial"/>
                <a:ea typeface="Arial"/>
                <a:cs typeface="Arial"/>
                <a:sym typeface="Arial"/>
              </a:defRPr>
            </a:lvl8pPr>
            <a:lvl9pPr marL="0" marR="0" lvl="8" indent="0" algn="r" rtl="0">
              <a:spcBef>
                <a:spcPts val="0"/>
              </a:spcBef>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hyperlink" Target="https://extranet.who.int/hslp/content/sars-cov-2-antigen-rapid-diagnostic-test-training-package" TargetMode="Externa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7.sv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7.sv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9.xml"/><Relationship Id="rId5" Type="http://schemas.openxmlformats.org/officeDocument/2006/relationships/image" Target="../media/image7.sv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7.sv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7.sv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hyperlink" Target="https://cdn.who.int/media/docs/default-source/substandard-and-falsified/pms_user_feedback_form.docx?sfvrsn=3856959_17" TargetMode="Externa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4.xml"/><Relationship Id="rId5" Type="http://schemas.openxmlformats.org/officeDocument/2006/relationships/image" Target="../media/image7.sv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https://www.cdc.gov/coronavirus/2019-ncov/global-covid-19/compare-digital-tools.html"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26.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27.xml"/><Relationship Id="rId5" Type="http://schemas.openxmlformats.org/officeDocument/2006/relationships/image" Target="../media/image12.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7.sv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sv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hyperlink" Target="https://cdn.who.int/media/docs/default-source/substandard-and-falsified/pms_user_feedback_form.docx?sfvrsn=3856959_17"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4000"/>
              <a:buFont typeface="Arial"/>
              <a:buNone/>
            </a:pPr>
            <a:r>
              <a:rPr lang="en-US"/>
              <a:t>09</a:t>
            </a:r>
            <a:endParaRPr/>
          </a:p>
        </p:txBody>
      </p:sp>
      <p:sp>
        <p:nvSpPr>
          <p:cNvPr id="94" name="Google Shape;94;p1"/>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lt1"/>
              </a:buClr>
              <a:buSzPts val="3600"/>
              <a:buNone/>
            </a:pPr>
            <a:r>
              <a:rPr lang="en-US" sz="3600" dirty="0"/>
              <a:t>Using SARS-CoV-2 RDT data</a:t>
            </a:r>
            <a:endParaRPr dirty="0"/>
          </a:p>
        </p:txBody>
      </p:sp>
      <p:pic>
        <p:nvPicPr>
          <p:cNvPr id="95" name="Google Shape;95;p1" descr="https://logos-download.com/wp-content/uploads/2016/12/World_Health_Organization_logo_logotype.png"/>
          <p:cNvPicPr preferRelativeResize="0"/>
          <p:nvPr/>
        </p:nvPicPr>
        <p:blipFill rotWithShape="1">
          <a:blip r:embed="rId4">
            <a:alphaModFix/>
          </a:blip>
          <a:srcRect/>
          <a:stretch/>
        </p:blipFill>
        <p:spPr>
          <a:xfrm>
            <a:off x="245957" y="77124"/>
            <a:ext cx="2972151" cy="876928"/>
          </a:xfrm>
          <a:prstGeom prst="rect">
            <a:avLst/>
          </a:prstGeom>
          <a:noFill/>
          <a:ln>
            <a:noFill/>
          </a:ln>
        </p:spPr>
      </p:pic>
      <p:pic>
        <p:nvPicPr>
          <p:cNvPr id="96" name="Google Shape;96;p1"/>
          <p:cNvPicPr preferRelativeResize="0"/>
          <p:nvPr/>
        </p:nvPicPr>
        <p:blipFill rotWithShape="1">
          <a:blip r:embed="rId5">
            <a:alphaModFix/>
          </a:blip>
          <a:srcRect/>
          <a:stretch/>
        </p:blipFill>
        <p:spPr>
          <a:xfrm>
            <a:off x="3467595" y="162817"/>
            <a:ext cx="2257794" cy="79123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Logbook *</a:t>
            </a:r>
            <a:endParaRPr/>
          </a:p>
        </p:txBody>
      </p:sp>
      <p:sp>
        <p:nvSpPr>
          <p:cNvPr id="157" name="Google Shape;157;p9"/>
          <p:cNvSpPr txBox="1">
            <a:spLocks noGrp="1"/>
          </p:cNvSpPr>
          <p:nvPr>
            <p:ph type="body" idx="1"/>
          </p:nvPr>
        </p:nvSpPr>
        <p:spPr>
          <a:xfrm>
            <a:off x="838200" y="1736203"/>
            <a:ext cx="5646490" cy="4440760"/>
          </a:xfrm>
          <a:prstGeom prst="rect">
            <a:avLst/>
          </a:prstGeom>
          <a:noFill/>
          <a:ln>
            <a:noFill/>
          </a:ln>
        </p:spPr>
        <p:txBody>
          <a:bodyPr spcFirstLastPara="1" wrap="square" lIns="91425" tIns="45700" rIns="91425" bIns="45700" anchor="t" anchorCtr="0">
            <a:normAutofit/>
          </a:bodyPr>
          <a:lstStyle/>
          <a:p>
            <a:pPr marL="0" lvl="1" indent="0" algn="l" rtl="0">
              <a:lnSpc>
                <a:spcPct val="100000"/>
              </a:lnSpc>
              <a:spcBef>
                <a:spcPts val="0"/>
              </a:spcBef>
              <a:spcAft>
                <a:spcPts val="0"/>
              </a:spcAft>
              <a:buSzPts val="1800"/>
              <a:buNone/>
            </a:pPr>
            <a:r>
              <a:rPr lang="en-US" b="1"/>
              <a:t>The SARS-CoV-2 Antigen RDT Logbook:</a:t>
            </a:r>
            <a:endParaRPr/>
          </a:p>
          <a:p>
            <a:pPr marL="685800" lvl="1" indent="-228600" algn="l" rtl="0">
              <a:lnSpc>
                <a:spcPct val="100000"/>
              </a:lnSpc>
              <a:spcBef>
                <a:spcPts val="500"/>
              </a:spcBef>
              <a:spcAft>
                <a:spcPts val="0"/>
              </a:spcAft>
              <a:buSzPts val="1800"/>
              <a:buChar char="•"/>
            </a:pPr>
            <a:r>
              <a:rPr lang="en-US"/>
              <a:t>serves as an ongoing quality assurance tool</a:t>
            </a:r>
            <a:endParaRPr/>
          </a:p>
          <a:p>
            <a:pPr marL="685800" lvl="1" indent="-228600" algn="l" rtl="0">
              <a:lnSpc>
                <a:spcPct val="100000"/>
              </a:lnSpc>
              <a:spcBef>
                <a:spcPts val="500"/>
              </a:spcBef>
              <a:spcAft>
                <a:spcPts val="0"/>
              </a:spcAft>
              <a:buSzPts val="1800"/>
              <a:buChar char="•"/>
            </a:pPr>
            <a:r>
              <a:rPr lang="en-US"/>
              <a:t>identifies problems</a:t>
            </a:r>
            <a:endParaRPr/>
          </a:p>
          <a:p>
            <a:pPr marL="685800" lvl="1" indent="-228600" algn="l" rtl="0">
              <a:lnSpc>
                <a:spcPct val="100000"/>
              </a:lnSpc>
              <a:spcBef>
                <a:spcPts val="500"/>
              </a:spcBef>
              <a:spcAft>
                <a:spcPts val="0"/>
              </a:spcAft>
              <a:buSzPts val="1800"/>
              <a:buChar char="•"/>
            </a:pPr>
            <a:r>
              <a:rPr lang="en-US"/>
              <a:t>helps identify how many tests have been performed </a:t>
            </a:r>
            <a:endParaRPr/>
          </a:p>
          <a:p>
            <a:pPr marL="685800" lvl="1" indent="-228600" algn="l" rtl="0">
              <a:lnSpc>
                <a:spcPct val="100000"/>
              </a:lnSpc>
              <a:spcBef>
                <a:spcPts val="500"/>
              </a:spcBef>
              <a:spcAft>
                <a:spcPts val="0"/>
              </a:spcAft>
              <a:buSzPts val="1800"/>
              <a:buChar char="•"/>
            </a:pPr>
            <a:r>
              <a:rPr lang="en-US"/>
              <a:t>provides data for quality indicator (QI) monitoring  </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58" name="Google Shape;15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10</a:t>
            </a:fld>
            <a:endParaRPr sz="1000"/>
          </a:p>
        </p:txBody>
      </p:sp>
      <p:pic>
        <p:nvPicPr>
          <p:cNvPr id="159" name="Google Shape;159;p9" descr="Table, Excel&#10;&#10;Description automatically generated"/>
          <p:cNvPicPr preferRelativeResize="0"/>
          <p:nvPr/>
        </p:nvPicPr>
        <p:blipFill rotWithShape="1">
          <a:blip r:embed="rId4">
            <a:alphaModFix/>
          </a:blip>
          <a:srcRect/>
          <a:stretch/>
        </p:blipFill>
        <p:spPr>
          <a:xfrm>
            <a:off x="6580129" y="1736203"/>
            <a:ext cx="4773670" cy="3414477"/>
          </a:xfrm>
          <a:prstGeom prst="rect">
            <a:avLst/>
          </a:prstGeom>
          <a:noFill/>
          <a:ln>
            <a:noFill/>
          </a:ln>
          <a:effectLst>
            <a:outerShdw blurRad="190500" algn="tl" rotWithShape="0">
              <a:srgbClr val="000000">
                <a:alpha val="69803"/>
              </a:srgbClr>
            </a:outerShdw>
          </a:effectLst>
        </p:spPr>
      </p:pic>
      <p:sp>
        <p:nvSpPr>
          <p:cNvPr id="161" name="Google Shape;161;p9"/>
          <p:cNvSpPr txBox="1"/>
          <p:nvPr/>
        </p:nvSpPr>
        <p:spPr>
          <a:xfrm>
            <a:off x="646545" y="5804991"/>
            <a:ext cx="7101792"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dirty="0">
                <a:solidFill>
                  <a:schemeClr val="dk1"/>
                </a:solidFill>
                <a:latin typeface="Arial"/>
                <a:ea typeface="Arial"/>
                <a:cs typeface="Arial"/>
                <a:sym typeface="Arial"/>
              </a:rPr>
              <a:t>* A template is available as part of this SARS-CoV-2 Antigen Rapid Diagnostic Test training package</a:t>
            </a:r>
            <a:endParaRPr dirty="0"/>
          </a:p>
          <a:p>
            <a:pPr marL="0" marR="0" lvl="0" indent="0" algn="l" rtl="0">
              <a:spcBef>
                <a:spcPts val="0"/>
              </a:spcBef>
              <a:spcAft>
                <a:spcPts val="0"/>
              </a:spcAft>
              <a:buNone/>
            </a:pPr>
            <a:r>
              <a:rPr lang="en-US" sz="1200" u="sng" dirty="0">
                <a:solidFill>
                  <a:schemeClr val="dk1"/>
                </a:solidFill>
                <a:latin typeface="Arial"/>
                <a:ea typeface="Arial"/>
                <a:cs typeface="Arial"/>
                <a:sym typeface="Arial"/>
                <a:hlinkClick r:id="rId5">
                  <a:extLst>
                    <a:ext uri="{A12FA001-AC4F-418D-AE19-62706E023703}">
                      <ahyp:hlinkClr xmlns:ahyp="http://schemas.microsoft.com/office/drawing/2018/hyperlinkcolor" val="tx"/>
                    </a:ext>
                  </a:extLst>
                </a:hlinkClick>
              </a:rPr>
              <a:t>https://extranet.who.int/hslp/content/sars-cov-2-antigen-rapid-diagnostic-test-training-package</a:t>
            </a:r>
            <a:endParaRPr sz="1200" dirty="0">
              <a:solidFill>
                <a:schemeClr val="dk1"/>
              </a:solidFill>
              <a:latin typeface="Arial"/>
              <a:ea typeface="Arial"/>
              <a:cs typeface="Arial"/>
              <a:sym typeface="Arial"/>
            </a:endParaRPr>
          </a:p>
        </p:txBody>
      </p:sp>
      <p:sp>
        <p:nvSpPr>
          <p:cNvPr id="8" name="Footer Placeholder 3">
            <a:extLst>
              <a:ext uri="{FF2B5EF4-FFF2-40B4-BE49-F238E27FC236}">
                <a16:creationId xmlns:a16="http://schemas.microsoft.com/office/drawing/2014/main" id="{7F3D9D10-4E03-4606-AA3E-51311DDB758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10" descr="Table, Excel&#10;&#10;Description automatically generated"/>
          <p:cNvPicPr preferRelativeResize="0"/>
          <p:nvPr/>
        </p:nvPicPr>
        <p:blipFill rotWithShape="1">
          <a:blip r:embed="rId4">
            <a:alphaModFix/>
          </a:blip>
          <a:srcRect/>
          <a:stretch/>
        </p:blipFill>
        <p:spPr>
          <a:xfrm>
            <a:off x="773514" y="1307940"/>
            <a:ext cx="6995685" cy="5003825"/>
          </a:xfrm>
          <a:prstGeom prst="rect">
            <a:avLst/>
          </a:prstGeom>
          <a:noFill/>
          <a:ln>
            <a:noFill/>
          </a:ln>
        </p:spPr>
      </p:pic>
      <p:sp>
        <p:nvSpPr>
          <p:cNvPr id="167" name="Google Shape;167;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Logbook</a:t>
            </a:r>
            <a:endParaRPr/>
          </a:p>
        </p:txBody>
      </p:sp>
      <p:sp>
        <p:nvSpPr>
          <p:cNvPr id="168" name="Google Shape;168;p10"/>
          <p:cNvSpPr txBox="1">
            <a:spLocks noGrp="1"/>
          </p:cNvSpPr>
          <p:nvPr>
            <p:ph type="body" idx="1"/>
          </p:nvPr>
        </p:nvSpPr>
        <p:spPr>
          <a:xfrm>
            <a:off x="7629848" y="1672160"/>
            <a:ext cx="4156684"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69" name="Google Shape;169;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11</a:t>
            </a:fld>
            <a:endParaRPr sz="1000"/>
          </a:p>
        </p:txBody>
      </p:sp>
      <p:sp>
        <p:nvSpPr>
          <p:cNvPr id="170" name="Google Shape;170;p10"/>
          <p:cNvSpPr txBox="1"/>
          <p:nvPr/>
        </p:nvSpPr>
        <p:spPr>
          <a:xfrm>
            <a:off x="1762293" y="1352525"/>
            <a:ext cx="176386"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1</a:t>
            </a:r>
            <a:endParaRPr/>
          </a:p>
        </p:txBody>
      </p:sp>
      <p:sp>
        <p:nvSpPr>
          <p:cNvPr id="171" name="Google Shape;171;p10"/>
          <p:cNvSpPr txBox="1"/>
          <p:nvPr/>
        </p:nvSpPr>
        <p:spPr>
          <a:xfrm>
            <a:off x="3484439" y="1331032"/>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a:solidFill>
                  <a:srgbClr val="FFFFFF"/>
                </a:solidFill>
                <a:latin typeface="Arial"/>
                <a:ea typeface="Arial"/>
                <a:cs typeface="Arial"/>
                <a:sym typeface="Arial"/>
              </a:rPr>
              <a:t>2</a:t>
            </a:r>
            <a:endParaRPr sz="1400" b="0" i="0" u="none" strike="noStrike" cap="none">
              <a:solidFill>
                <a:srgbClr val="FFFFFF"/>
              </a:solidFill>
              <a:latin typeface="Avenir"/>
              <a:ea typeface="Avenir"/>
              <a:cs typeface="Avenir"/>
              <a:sym typeface="Avenir"/>
            </a:endParaRPr>
          </a:p>
        </p:txBody>
      </p:sp>
      <p:sp>
        <p:nvSpPr>
          <p:cNvPr id="172" name="Google Shape;172;p10"/>
          <p:cNvSpPr txBox="1"/>
          <p:nvPr/>
        </p:nvSpPr>
        <p:spPr>
          <a:xfrm>
            <a:off x="3972826" y="2372673"/>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3</a:t>
            </a:r>
            <a:endParaRPr/>
          </a:p>
        </p:txBody>
      </p:sp>
      <p:sp>
        <p:nvSpPr>
          <p:cNvPr id="173" name="Google Shape;173;p10"/>
          <p:cNvSpPr txBox="1"/>
          <p:nvPr/>
        </p:nvSpPr>
        <p:spPr>
          <a:xfrm>
            <a:off x="4518444" y="2372673"/>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a:solidFill>
                  <a:srgbClr val="FFFFFF"/>
                </a:solidFill>
                <a:latin typeface="Arial"/>
                <a:ea typeface="Arial"/>
                <a:cs typeface="Arial"/>
                <a:sym typeface="Arial"/>
              </a:rPr>
              <a:t>4</a:t>
            </a:r>
            <a:endParaRPr sz="1400" b="0" i="0" u="none" strike="noStrike" cap="none">
              <a:solidFill>
                <a:srgbClr val="FFFFFF"/>
              </a:solidFill>
              <a:latin typeface="Avenir"/>
              <a:ea typeface="Avenir"/>
              <a:cs typeface="Avenir"/>
              <a:sym typeface="Avenir"/>
            </a:endParaRPr>
          </a:p>
        </p:txBody>
      </p:sp>
      <p:sp>
        <p:nvSpPr>
          <p:cNvPr id="174" name="Google Shape;174;p10"/>
          <p:cNvSpPr txBox="1"/>
          <p:nvPr/>
        </p:nvSpPr>
        <p:spPr>
          <a:xfrm>
            <a:off x="1585906" y="4928641"/>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5</a:t>
            </a:r>
            <a:endParaRPr/>
          </a:p>
        </p:txBody>
      </p:sp>
      <p:sp>
        <p:nvSpPr>
          <p:cNvPr id="175" name="Google Shape;175;p10"/>
          <p:cNvSpPr txBox="1"/>
          <p:nvPr/>
        </p:nvSpPr>
        <p:spPr>
          <a:xfrm>
            <a:off x="6939133" y="5453406"/>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rial"/>
              <a:buNone/>
            </a:pPr>
            <a:r>
              <a:rPr lang="en-US" sz="1400">
                <a:solidFill>
                  <a:srgbClr val="FFFFFF"/>
                </a:solidFill>
                <a:latin typeface="Arial"/>
                <a:ea typeface="Arial"/>
                <a:cs typeface="Arial"/>
                <a:sym typeface="Arial"/>
              </a:rPr>
              <a:t>6</a:t>
            </a:r>
            <a:endParaRPr sz="1400" b="0" i="0" u="none" strike="noStrike" cap="none">
              <a:solidFill>
                <a:srgbClr val="FFFFFF"/>
              </a:solidFill>
              <a:latin typeface="Avenir"/>
              <a:ea typeface="Avenir"/>
              <a:cs typeface="Avenir"/>
              <a:sym typeface="Avenir"/>
            </a:endParaRPr>
          </a:p>
        </p:txBody>
      </p:sp>
      <p:sp>
        <p:nvSpPr>
          <p:cNvPr id="176" name="Google Shape;176;p10"/>
          <p:cNvSpPr txBox="1"/>
          <p:nvPr/>
        </p:nvSpPr>
        <p:spPr>
          <a:xfrm>
            <a:off x="7833885" y="1292328"/>
            <a:ext cx="4116925" cy="5215318"/>
          </a:xfrm>
          <a:prstGeom prst="rect">
            <a:avLst/>
          </a:prstGeom>
          <a:noFill/>
          <a:ln>
            <a:noFill/>
          </a:ln>
        </p:spPr>
        <p:txBody>
          <a:bodyPr spcFirstLastPara="1" wrap="square" lIns="91425" tIns="45700" rIns="91425" bIns="45700" anchor="t" anchorCtr="0">
            <a:normAutofit/>
          </a:bodyPr>
          <a:lstStyle/>
          <a:p>
            <a:pPr marL="0" marR="0" lvl="1" indent="0" algn="l" rtl="0">
              <a:lnSpc>
                <a:spcPct val="100000"/>
              </a:lnSpc>
              <a:spcBef>
                <a:spcPts val="0"/>
              </a:spcBef>
              <a:spcAft>
                <a:spcPts val="0"/>
              </a:spcAft>
              <a:buClr>
                <a:schemeClr val="accent1"/>
              </a:buClr>
              <a:buSzPts val="2000"/>
              <a:buFont typeface="Arial"/>
              <a:buNone/>
            </a:pPr>
            <a:r>
              <a:rPr lang="en-US" sz="2000" b="1" i="0" u="none" strike="noStrike" cap="none">
                <a:solidFill>
                  <a:schemeClr val="dk1"/>
                </a:solidFill>
                <a:latin typeface="Arial"/>
                <a:ea typeface="Arial"/>
                <a:cs typeface="Arial"/>
                <a:sym typeface="Arial"/>
              </a:rPr>
              <a:t>The SARS-CoV-2 Antigen RDT Logbook records the following information:</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Sample identification number, patient age, sex, etc.</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Test kit name, lot number and expiry date</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SARS-CoV-2 Antigen RDT, NAAT and final test results </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Who performed the test</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Page totals summarized when completed</a:t>
            </a:r>
            <a:endParaRPr/>
          </a:p>
          <a:p>
            <a:pPr marL="457200" marR="0" lvl="1" indent="-457200" algn="l" rtl="0">
              <a:lnSpc>
                <a:spcPct val="100000"/>
              </a:lnSpc>
              <a:spcBef>
                <a:spcPts val="500"/>
              </a:spcBef>
              <a:spcAft>
                <a:spcPts val="0"/>
              </a:spcAft>
              <a:buClr>
                <a:srgbClr val="009AC9"/>
              </a:buClr>
              <a:buSzPts val="2000"/>
              <a:buFont typeface="Arial"/>
              <a:buAutoNum type="arabicPeriod"/>
            </a:pPr>
            <a:r>
              <a:rPr lang="en-US" sz="2000" b="0" i="0" u="none" strike="noStrike" cap="none">
                <a:solidFill>
                  <a:schemeClr val="dk1"/>
                </a:solidFill>
                <a:latin typeface="Arial"/>
                <a:ea typeface="Arial"/>
                <a:cs typeface="Arial"/>
                <a:sym typeface="Arial"/>
              </a:rPr>
              <a:t>Supervisor signature at bottom of page to verify Logbook</a:t>
            </a:r>
            <a:endParaRPr/>
          </a:p>
          <a:p>
            <a:pPr marL="685800" marR="0" lvl="1" indent="-101600" algn="l" rtl="0">
              <a:lnSpc>
                <a:spcPct val="100000"/>
              </a:lnSpc>
              <a:spcBef>
                <a:spcPts val="500"/>
              </a:spcBef>
              <a:spcAft>
                <a:spcPts val="0"/>
              </a:spcAft>
              <a:buClr>
                <a:schemeClr val="accent1"/>
              </a:buClr>
              <a:buSzPts val="2000"/>
              <a:buFont typeface="Arial"/>
              <a:buNone/>
            </a:pPr>
            <a:endParaRPr sz="2000" b="0" i="0" u="none" strike="noStrike" cap="none">
              <a:solidFill>
                <a:schemeClr val="dk1"/>
              </a:solidFill>
              <a:latin typeface="Arial"/>
              <a:ea typeface="Arial"/>
              <a:cs typeface="Arial"/>
              <a:sym typeface="Arial"/>
            </a:endParaRPr>
          </a:p>
          <a:p>
            <a:pPr marL="685800" marR="0" lvl="1" indent="-101600" algn="l" rtl="0">
              <a:lnSpc>
                <a:spcPct val="100000"/>
              </a:lnSpc>
              <a:spcBef>
                <a:spcPts val="500"/>
              </a:spcBef>
              <a:spcAft>
                <a:spcPts val="0"/>
              </a:spcAft>
              <a:buClr>
                <a:schemeClr val="accent1"/>
              </a:buClr>
              <a:buSzPts val="2000"/>
              <a:buFont typeface="Arial"/>
              <a:buNone/>
            </a:pPr>
            <a:endParaRPr sz="2000" b="0" i="0" u="none" strike="noStrike" cap="none">
              <a:solidFill>
                <a:schemeClr val="dk1"/>
              </a:solidFill>
              <a:latin typeface="Arial"/>
              <a:ea typeface="Arial"/>
              <a:cs typeface="Arial"/>
              <a:sym typeface="Arial"/>
            </a:endParaRPr>
          </a:p>
          <a:p>
            <a:pPr marL="228600" marR="0" lvl="0" indent="-76200" algn="l" rtl="0">
              <a:lnSpc>
                <a:spcPct val="100000"/>
              </a:lnSpc>
              <a:spcBef>
                <a:spcPts val="1000"/>
              </a:spcBef>
              <a:spcAft>
                <a:spcPts val="0"/>
              </a:spcAft>
              <a:buClr>
                <a:schemeClr val="accent1"/>
              </a:buClr>
              <a:buSzPts val="2400"/>
              <a:buFont typeface="Arial"/>
              <a:buNone/>
            </a:pPr>
            <a:endParaRPr sz="2400">
              <a:solidFill>
                <a:schemeClr val="dk1"/>
              </a:solidFill>
              <a:latin typeface="Arial"/>
              <a:ea typeface="Arial"/>
              <a:cs typeface="Arial"/>
              <a:sym typeface="Arial"/>
            </a:endParaRPr>
          </a:p>
        </p:txBody>
      </p:sp>
      <p:sp>
        <p:nvSpPr>
          <p:cNvPr id="177" name="Google Shape;177;p10"/>
          <p:cNvSpPr txBox="1"/>
          <p:nvPr/>
        </p:nvSpPr>
        <p:spPr>
          <a:xfrm>
            <a:off x="5824761" y="4928641"/>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5</a:t>
            </a:r>
            <a:endParaRPr/>
          </a:p>
        </p:txBody>
      </p:sp>
      <p:sp>
        <p:nvSpPr>
          <p:cNvPr id="178" name="Google Shape;178;p10"/>
          <p:cNvSpPr txBox="1"/>
          <p:nvPr/>
        </p:nvSpPr>
        <p:spPr>
          <a:xfrm>
            <a:off x="3985833" y="4928641"/>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5</a:t>
            </a:r>
            <a:endParaRPr/>
          </a:p>
        </p:txBody>
      </p:sp>
      <p:sp>
        <p:nvSpPr>
          <p:cNvPr id="179" name="Google Shape;179;p10"/>
          <p:cNvSpPr txBox="1"/>
          <p:nvPr/>
        </p:nvSpPr>
        <p:spPr>
          <a:xfrm>
            <a:off x="5550521" y="2372673"/>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3</a:t>
            </a:r>
            <a:endParaRPr/>
          </a:p>
        </p:txBody>
      </p:sp>
      <p:sp>
        <p:nvSpPr>
          <p:cNvPr id="180" name="Google Shape;180;p10"/>
          <p:cNvSpPr txBox="1"/>
          <p:nvPr/>
        </p:nvSpPr>
        <p:spPr>
          <a:xfrm>
            <a:off x="6194976" y="2372673"/>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3</a:t>
            </a:r>
            <a:endParaRPr/>
          </a:p>
        </p:txBody>
      </p:sp>
      <p:sp>
        <p:nvSpPr>
          <p:cNvPr id="181" name="Google Shape;181;p10"/>
          <p:cNvSpPr txBox="1"/>
          <p:nvPr/>
        </p:nvSpPr>
        <p:spPr>
          <a:xfrm>
            <a:off x="2842717" y="4926660"/>
            <a:ext cx="176387" cy="318036"/>
          </a:xfrm>
          <a:prstGeom prst="rect">
            <a:avLst/>
          </a:prstGeom>
          <a:solidFill>
            <a:schemeClr val="dk2"/>
          </a:solid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1400"/>
              <a:buFont typeface="Avenir"/>
              <a:buNone/>
            </a:pPr>
            <a:r>
              <a:rPr lang="en-US" sz="1400" b="0" i="0" u="none" strike="noStrike" cap="none">
                <a:solidFill>
                  <a:srgbClr val="FFFFFF"/>
                </a:solidFill>
                <a:latin typeface="Avenir"/>
                <a:ea typeface="Avenir"/>
                <a:cs typeface="Avenir"/>
                <a:sym typeface="Avenir"/>
              </a:rPr>
              <a:t>5</a:t>
            </a:r>
            <a:endParaRPr/>
          </a:p>
        </p:txBody>
      </p:sp>
      <p:sp>
        <p:nvSpPr>
          <p:cNvPr id="19" name="Footer Placeholder 3">
            <a:extLst>
              <a:ext uri="{FF2B5EF4-FFF2-40B4-BE49-F238E27FC236}">
                <a16:creationId xmlns:a16="http://schemas.microsoft.com/office/drawing/2014/main" id="{5129F9C0-B323-4169-A556-C81CEED2CC6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Storing documents and records</a:t>
            </a:r>
            <a:endParaRPr/>
          </a:p>
        </p:txBody>
      </p:sp>
      <p:sp>
        <p:nvSpPr>
          <p:cNvPr id="188" name="Google Shape;188;p11"/>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Ensure that documents and records are kept in a safe place and are easily retrievable.</a:t>
            </a:r>
            <a:endParaRPr/>
          </a:p>
          <a:p>
            <a:pPr marL="228600" lvl="0" indent="-228600" algn="l" rtl="0">
              <a:lnSpc>
                <a:spcPct val="100000"/>
              </a:lnSpc>
              <a:spcBef>
                <a:spcPts val="1000"/>
              </a:spcBef>
              <a:spcAft>
                <a:spcPts val="0"/>
              </a:spcAft>
              <a:buClr>
                <a:schemeClr val="accent1"/>
              </a:buClr>
              <a:buSzPts val="2000"/>
              <a:buChar char="•"/>
            </a:pPr>
            <a:r>
              <a:rPr lang="en-US"/>
              <a:t>Ensure complete confidentiality of patients’ records by properly storing records that contain COVID-19-related information:</a:t>
            </a:r>
            <a:endParaRPr/>
          </a:p>
          <a:p>
            <a:pPr marL="685800" lvl="1" indent="-228600" algn="l" rtl="0">
              <a:lnSpc>
                <a:spcPct val="100000"/>
              </a:lnSpc>
              <a:spcBef>
                <a:spcPts val="500"/>
              </a:spcBef>
              <a:spcAft>
                <a:spcPts val="0"/>
              </a:spcAft>
              <a:buSzPts val="1800"/>
              <a:buChar char="•"/>
            </a:pPr>
            <a:r>
              <a:rPr lang="en-US"/>
              <a:t>   Keep records out of view of other patients and staff.</a:t>
            </a:r>
            <a:endParaRPr/>
          </a:p>
          <a:p>
            <a:pPr marL="685800" lvl="1" indent="-228600" algn="l" rtl="0">
              <a:lnSpc>
                <a:spcPct val="100000"/>
              </a:lnSpc>
              <a:spcBef>
                <a:spcPts val="500"/>
              </a:spcBef>
              <a:spcAft>
                <a:spcPts val="0"/>
              </a:spcAft>
              <a:buSzPts val="1800"/>
              <a:buChar char="•"/>
            </a:pPr>
            <a:r>
              <a:rPr lang="en-US"/>
              <a:t>   Keep records in a locked cabinet when not in use.</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89" name="Google Shape;189;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sz="1000"/>
          </a:p>
        </p:txBody>
      </p:sp>
      <p:sp>
        <p:nvSpPr>
          <p:cNvPr id="6" name="Footer Placeholder 3">
            <a:extLst>
              <a:ext uri="{FF2B5EF4-FFF2-40B4-BE49-F238E27FC236}">
                <a16:creationId xmlns:a16="http://schemas.microsoft.com/office/drawing/2014/main" id="{286FDEB4-6872-4C31-8CE9-D93A78047A73}"/>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2"/>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Collecting quality indicators</a:t>
            </a:r>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What are quality indicators (QIs)?</a:t>
            </a:r>
            <a:endParaRPr/>
          </a:p>
        </p:txBody>
      </p:sp>
      <p:sp>
        <p:nvSpPr>
          <p:cNvPr id="201" name="Google Shape;201;p1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a:t>QIs, also known as key performance indicators, are objective measures of how well a diagnostic test is working.</a:t>
            </a:r>
            <a:endParaRPr/>
          </a:p>
          <a:p>
            <a:pPr marL="228600" lvl="0" indent="-228600" algn="l" rtl="0">
              <a:lnSpc>
                <a:spcPct val="100000"/>
              </a:lnSpc>
              <a:spcBef>
                <a:spcPts val="1000"/>
              </a:spcBef>
              <a:spcAft>
                <a:spcPts val="0"/>
              </a:spcAft>
              <a:buSzPts val="2000"/>
              <a:buChar char="•"/>
            </a:pPr>
            <a:r>
              <a:rPr lang="en-US"/>
              <a:t>As it is not feasible to monitor the performance of every step of the testing process, QIs help you to identify issues early on that may impact the quality of test results, and to take actions to correct the errors (corrective action) and reduce the chance of them re-occurring (preventive action).</a:t>
            </a:r>
            <a:endParaRPr/>
          </a:p>
          <a:p>
            <a:pPr marL="228600" lvl="0" indent="-228600" algn="l" rtl="0">
              <a:lnSpc>
                <a:spcPct val="100000"/>
              </a:lnSpc>
              <a:spcBef>
                <a:spcPts val="1000"/>
              </a:spcBef>
              <a:spcAft>
                <a:spcPts val="0"/>
              </a:spcAft>
              <a:buClr>
                <a:schemeClr val="accent1"/>
              </a:buClr>
              <a:buSzPts val="2000"/>
              <a:buChar char="•"/>
            </a:pPr>
            <a:r>
              <a:rPr lang="en-US"/>
              <a:t>QIs are obtained from documents and records, including the sample requisition form and the SARS-CoV-2 Antigen RDT Logbook.</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2" name="Google Shape;202;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sz="1000"/>
          </a:p>
        </p:txBody>
      </p:sp>
      <p:sp>
        <p:nvSpPr>
          <p:cNvPr id="6" name="Footer Placeholder 3">
            <a:extLst>
              <a:ext uri="{FF2B5EF4-FFF2-40B4-BE49-F238E27FC236}">
                <a16:creationId xmlns:a16="http://schemas.microsoft.com/office/drawing/2014/main" id="{8FE66BC0-2E61-44AB-ABF3-15735B105DDF}"/>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Why are QIs important? </a:t>
            </a:r>
            <a:endParaRPr/>
          </a:p>
        </p:txBody>
      </p:sp>
      <p:sp>
        <p:nvSpPr>
          <p:cNvPr id="209" name="Google Shape;209;p1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Monitoring QIs is an essential component of all COVID-19 testing.</a:t>
            </a:r>
            <a:endParaRPr dirty="0"/>
          </a:p>
          <a:p>
            <a:pPr marL="228600" lvl="0" indent="-228600" algn="l" rtl="0">
              <a:lnSpc>
                <a:spcPct val="100000"/>
              </a:lnSpc>
              <a:spcBef>
                <a:spcPts val="1000"/>
              </a:spcBef>
              <a:spcAft>
                <a:spcPts val="0"/>
              </a:spcAft>
              <a:buClr>
                <a:schemeClr val="accent1"/>
              </a:buClr>
              <a:buSzPts val="2000"/>
              <a:buChar char="•"/>
            </a:pPr>
            <a:r>
              <a:rPr lang="en-US" dirty="0"/>
              <a:t>QIs are especially important in the context of the COVID-19 response, where there is strong pressure to rapidly scale up testing and provide results in time in order to inform decisions on patient management and public health responses, such as isolation and quarantine.</a:t>
            </a:r>
            <a:endParaRPr dirty="0"/>
          </a:p>
          <a:p>
            <a:pPr marL="228600" lvl="0" indent="-228600" algn="l" rtl="0">
              <a:lnSpc>
                <a:spcPct val="100000"/>
              </a:lnSpc>
              <a:spcBef>
                <a:spcPts val="1000"/>
              </a:spcBef>
              <a:spcAft>
                <a:spcPts val="0"/>
              </a:spcAft>
              <a:buClr>
                <a:schemeClr val="accent1"/>
              </a:buClr>
              <a:buSzPts val="2000"/>
              <a:buChar char="•"/>
            </a:pPr>
            <a:r>
              <a:rPr lang="en-US" dirty="0"/>
              <a:t>Tracking of QIs allow for the early identification of errors and other problems (e.g., delayed reporting of results) that can be resolved through investigation, and corrective and preventive actions.</a:t>
            </a:r>
            <a:endParaRPr/>
          </a:p>
          <a:p>
            <a:pPr marL="228600" indent="-228600"/>
            <a:r>
              <a:rPr lang="en-US" dirty="0"/>
              <a:t>Routine collection and analysis of QIs can assist in the planning and implementation of testing operations, and act as an integral part also contributing to post market surveillance</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10" name="Google Shape;210;p1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sz="1000"/>
          </a:p>
        </p:txBody>
      </p:sp>
      <p:sp>
        <p:nvSpPr>
          <p:cNvPr id="6" name="Footer Placeholder 3">
            <a:extLst>
              <a:ext uri="{FF2B5EF4-FFF2-40B4-BE49-F238E27FC236}">
                <a16:creationId xmlns:a16="http://schemas.microsoft.com/office/drawing/2014/main" id="{593C0835-EA31-4D9B-AE1A-C85ECDEBAC7C}"/>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Which QIs should be used to monitor COVID-19 testing?</a:t>
            </a:r>
            <a:endParaRPr/>
          </a:p>
        </p:txBody>
      </p:sp>
      <p:sp>
        <p:nvSpPr>
          <p:cNvPr id="217" name="Google Shape;217;p15"/>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a:t>The following QIs are collected from the daily and then weekly totals captured in the </a:t>
            </a:r>
            <a:br>
              <a:rPr lang="en-US"/>
            </a:br>
            <a:r>
              <a:rPr lang="en-US"/>
              <a:t>SARS-CoV-2 Antigen RDT Logbook (or equivalent):  </a:t>
            </a:r>
            <a:endParaRPr/>
          </a:p>
          <a:p>
            <a:pPr marL="228600" lvl="0" indent="-228600" algn="l" rtl="0">
              <a:lnSpc>
                <a:spcPct val="100000"/>
              </a:lnSpc>
              <a:spcBef>
                <a:spcPts val="1000"/>
              </a:spcBef>
              <a:spcAft>
                <a:spcPts val="0"/>
              </a:spcAft>
              <a:buSzPts val="2000"/>
              <a:buChar char="•"/>
            </a:pPr>
            <a:r>
              <a:rPr lang="en-US"/>
              <a:t>Number and proportion of specimens tested, by specimen type, by batch/lot, by tester </a:t>
            </a:r>
            <a:endParaRPr sz="1800"/>
          </a:p>
          <a:p>
            <a:pPr marL="228600" lvl="0" indent="-228600" algn="l" rtl="0">
              <a:lnSpc>
                <a:spcPct val="100000"/>
              </a:lnSpc>
              <a:spcBef>
                <a:spcPts val="1000"/>
              </a:spcBef>
              <a:spcAft>
                <a:spcPts val="0"/>
              </a:spcAft>
              <a:buSzPts val="2000"/>
              <a:buChar char="•"/>
            </a:pPr>
            <a:r>
              <a:rPr lang="en-US"/>
              <a:t>Number and proportion of positive, negative and unsuccessful (invalid) SARS-CoV-2 Antigen RDT results</a:t>
            </a:r>
            <a:endParaRPr/>
          </a:p>
          <a:p>
            <a:pPr marL="228600" lvl="0" indent="-228600" algn="l" rtl="0">
              <a:lnSpc>
                <a:spcPct val="100000"/>
              </a:lnSpc>
              <a:spcBef>
                <a:spcPts val="1000"/>
              </a:spcBef>
              <a:spcAft>
                <a:spcPts val="0"/>
              </a:spcAft>
              <a:buClr>
                <a:schemeClr val="accent1"/>
              </a:buClr>
              <a:buSzPts val="2000"/>
              <a:buChar char="•"/>
            </a:pPr>
            <a:r>
              <a:rPr lang="en-US"/>
              <a:t>Number and proportion of COVID-19 patients positive by NAAT</a:t>
            </a:r>
            <a:endParaRPr/>
          </a:p>
          <a:p>
            <a:pPr marL="228600" lvl="0" indent="-228600" algn="l" rtl="0">
              <a:lnSpc>
                <a:spcPct val="100000"/>
              </a:lnSpc>
              <a:spcBef>
                <a:spcPts val="1000"/>
              </a:spcBef>
              <a:spcAft>
                <a:spcPts val="0"/>
              </a:spcAft>
              <a:buSzPts val="2000"/>
              <a:buChar char="•"/>
            </a:pPr>
            <a:r>
              <a:rPr lang="en-US"/>
              <a:t>Number of days where testing services have been interrupted </a:t>
            </a:r>
            <a:endParaRPr/>
          </a:p>
          <a:p>
            <a:pPr marL="228600" lvl="0" indent="-228600" algn="l" rtl="0">
              <a:lnSpc>
                <a:spcPct val="100000"/>
              </a:lnSpc>
              <a:spcBef>
                <a:spcPts val="1000"/>
              </a:spcBef>
              <a:spcAft>
                <a:spcPts val="0"/>
              </a:spcAft>
              <a:buClr>
                <a:schemeClr val="accent1"/>
              </a:buClr>
              <a:buSzPts val="2000"/>
              <a:buChar char="•"/>
            </a:pPr>
            <a:r>
              <a:rPr lang="en-US"/>
              <a:t>Number and proportion of spoilt tests (damaged packages, etc.)</a:t>
            </a:r>
            <a:endParaRPr/>
          </a:p>
          <a:p>
            <a:pPr marL="228600" lvl="0" indent="-228600" algn="l" rtl="0">
              <a:lnSpc>
                <a:spcPct val="100000"/>
              </a:lnSpc>
              <a:spcBef>
                <a:spcPts val="1000"/>
              </a:spcBef>
              <a:spcAft>
                <a:spcPts val="0"/>
              </a:spcAft>
              <a:buClr>
                <a:schemeClr val="accent1"/>
              </a:buClr>
              <a:buSzPts val="2000"/>
              <a:buChar char="•"/>
            </a:pPr>
            <a:r>
              <a:rPr lang="en-US"/>
              <a:t>Average turnaround time (from sample collection to reporting) </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18" name="Google Shape;218;p1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sz="1000"/>
          </a:p>
        </p:txBody>
      </p:sp>
      <p:sp>
        <p:nvSpPr>
          <p:cNvPr id="6" name="Footer Placeholder 3">
            <a:extLst>
              <a:ext uri="{FF2B5EF4-FFF2-40B4-BE49-F238E27FC236}">
                <a16:creationId xmlns:a16="http://schemas.microsoft.com/office/drawing/2014/main" id="{118C9B52-0BD8-458F-8223-EF7DEC217C1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05AE9AD9-43F4-41CA-9D1D-C3DC4CF5F8FD}"/>
              </a:ext>
            </a:extLst>
          </p:cNvPr>
          <p:cNvGrpSpPr/>
          <p:nvPr/>
        </p:nvGrpSpPr>
        <p:grpSpPr>
          <a:xfrm>
            <a:off x="8153400" y="925724"/>
            <a:ext cx="3924069" cy="596348"/>
            <a:chOff x="7861998" y="1527451"/>
            <a:chExt cx="3924069" cy="596348"/>
          </a:xfrm>
        </p:grpSpPr>
        <p:sp>
          <p:nvSpPr>
            <p:cNvPr id="8" name="TextBox 7">
              <a:extLst>
                <a:ext uri="{FF2B5EF4-FFF2-40B4-BE49-F238E27FC236}">
                  <a16:creationId xmlns:a16="http://schemas.microsoft.com/office/drawing/2014/main" id="{8B684D03-A469-43A0-8E02-2B3C6111C2D2}"/>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FC887FE6-0BBB-4104-807D-63FE7035627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853F13E0-F0C7-43F4-B91D-57F3B55738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1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Collecting and </a:t>
            </a:r>
            <a:r>
              <a:rPr lang="en-US" dirty="0" err="1"/>
              <a:t>analysing</a:t>
            </a:r>
            <a:r>
              <a:rPr lang="en-US" dirty="0"/>
              <a:t> QI data (1)</a:t>
            </a:r>
            <a:endParaRPr sz="2200" dirty="0"/>
          </a:p>
        </p:txBody>
      </p:sp>
      <p:sp>
        <p:nvSpPr>
          <p:cNvPr id="225" name="Google Shape;225;p1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Record daily and then weekly QI totals captured in the SARS-CoV-2 Antigen RDT Logbook.</a:t>
            </a:r>
            <a:endParaRPr/>
          </a:p>
          <a:p>
            <a:pPr marL="228600" lvl="0" indent="-228600" algn="l" rtl="0">
              <a:lnSpc>
                <a:spcPct val="100000"/>
              </a:lnSpc>
              <a:spcBef>
                <a:spcPts val="1000"/>
              </a:spcBef>
              <a:spcAft>
                <a:spcPts val="0"/>
              </a:spcAft>
              <a:buClr>
                <a:schemeClr val="accent1"/>
              </a:buClr>
              <a:buSzPts val="2000"/>
              <a:buChar char="•"/>
            </a:pPr>
            <a:r>
              <a:rPr lang="en-US"/>
              <a:t>Collate the totals across the testing site. Review for trends and compare to </a:t>
            </a:r>
            <a:br>
              <a:rPr lang="en-US"/>
            </a:br>
            <a:r>
              <a:rPr lang="en-US"/>
              <a:t>pre-determined targets.</a:t>
            </a:r>
            <a:endParaRPr/>
          </a:p>
          <a:p>
            <a:pPr marL="228600" lvl="0" indent="-101600" algn="l" rtl="0">
              <a:lnSpc>
                <a:spcPct val="100000"/>
              </a:lnSpc>
              <a:spcBef>
                <a:spcPts val="1000"/>
              </a:spcBef>
              <a:spcAft>
                <a:spcPts val="0"/>
              </a:spcAft>
              <a:buClr>
                <a:schemeClr val="accent1"/>
              </a:buClr>
              <a:buSzPts val="2000"/>
              <a:buNone/>
            </a:pPr>
            <a:endParaRPr/>
          </a:p>
        </p:txBody>
      </p:sp>
      <p:sp>
        <p:nvSpPr>
          <p:cNvPr id="226" name="Google Shape;226;p1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17</a:t>
            </a:fld>
            <a:endParaRPr sz="1000"/>
          </a:p>
        </p:txBody>
      </p:sp>
      <p:sp>
        <p:nvSpPr>
          <p:cNvPr id="6" name="Footer Placeholder 3">
            <a:extLst>
              <a:ext uri="{FF2B5EF4-FFF2-40B4-BE49-F238E27FC236}">
                <a16:creationId xmlns:a16="http://schemas.microsoft.com/office/drawing/2014/main" id="{FBED2D86-E154-4D2D-8A3B-CDA30AB3698E}"/>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0F8E7360-D206-4661-BB76-5C84F1AA83D8}"/>
              </a:ext>
            </a:extLst>
          </p:cNvPr>
          <p:cNvGrpSpPr/>
          <p:nvPr/>
        </p:nvGrpSpPr>
        <p:grpSpPr>
          <a:xfrm>
            <a:off x="8054368" y="1442877"/>
            <a:ext cx="3924069" cy="596348"/>
            <a:chOff x="7861998" y="1527451"/>
            <a:chExt cx="3924069" cy="596348"/>
          </a:xfrm>
        </p:grpSpPr>
        <p:sp>
          <p:nvSpPr>
            <p:cNvPr id="8" name="TextBox 7">
              <a:extLst>
                <a:ext uri="{FF2B5EF4-FFF2-40B4-BE49-F238E27FC236}">
                  <a16:creationId xmlns:a16="http://schemas.microsoft.com/office/drawing/2014/main" id="{9A7BCED5-E0A8-4492-8823-76B2BCF39536}"/>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D738A16-2983-4985-9104-1B5A82CF9EE3}"/>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F64A0528-951B-48B6-9418-0B1E03456E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1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Collecting and </a:t>
            </a:r>
            <a:r>
              <a:rPr lang="en-US" dirty="0" err="1"/>
              <a:t>analysing</a:t>
            </a:r>
            <a:r>
              <a:rPr lang="en-US" dirty="0"/>
              <a:t> QI data (2)</a:t>
            </a:r>
            <a:endParaRPr sz="2200" dirty="0"/>
          </a:p>
        </p:txBody>
      </p:sp>
      <p:sp>
        <p:nvSpPr>
          <p:cNvPr id="233" name="Google Shape;233;p17"/>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A great way to see QI data trends is to show the data points on a graph.</a:t>
            </a:r>
            <a:endParaRPr/>
          </a:p>
          <a:p>
            <a:pPr marL="228600" lvl="0" indent="-228600" algn="l" rtl="0">
              <a:lnSpc>
                <a:spcPct val="100000"/>
              </a:lnSpc>
              <a:spcBef>
                <a:spcPts val="1000"/>
              </a:spcBef>
              <a:spcAft>
                <a:spcPts val="0"/>
              </a:spcAft>
              <a:buClr>
                <a:schemeClr val="accent1"/>
              </a:buClr>
              <a:buSzPts val="2000"/>
              <a:buChar char="•"/>
            </a:pPr>
            <a:r>
              <a:rPr lang="en-US"/>
              <a:t>On a graph, plot various QIs and look for trends or outliers, such as:</a:t>
            </a:r>
            <a:endParaRPr/>
          </a:p>
          <a:p>
            <a:pPr marL="685800" lvl="1" indent="-228600" algn="l" rtl="0">
              <a:lnSpc>
                <a:spcPct val="100000"/>
              </a:lnSpc>
              <a:spcBef>
                <a:spcPts val="500"/>
              </a:spcBef>
              <a:spcAft>
                <a:spcPts val="0"/>
              </a:spcAft>
              <a:buSzPts val="1800"/>
              <a:buChar char="•"/>
            </a:pPr>
            <a:r>
              <a:rPr lang="en-US"/>
              <a:t>change in testing volume</a:t>
            </a:r>
            <a:endParaRPr/>
          </a:p>
          <a:p>
            <a:pPr marL="685800" lvl="1" indent="-228600" algn="l" rtl="0">
              <a:lnSpc>
                <a:spcPct val="100000"/>
              </a:lnSpc>
              <a:spcBef>
                <a:spcPts val="500"/>
              </a:spcBef>
              <a:spcAft>
                <a:spcPts val="0"/>
              </a:spcAft>
              <a:buSzPts val="1800"/>
              <a:buChar char="•"/>
            </a:pPr>
            <a:r>
              <a:rPr lang="en-US"/>
              <a:t>change in positivity rate</a:t>
            </a:r>
            <a:endParaRPr/>
          </a:p>
          <a:p>
            <a:pPr marL="685800" lvl="1" indent="-228600" algn="l" rtl="0">
              <a:lnSpc>
                <a:spcPct val="100000"/>
              </a:lnSpc>
              <a:spcBef>
                <a:spcPts val="500"/>
              </a:spcBef>
              <a:spcAft>
                <a:spcPts val="0"/>
              </a:spcAft>
              <a:buSzPts val="1800"/>
              <a:buChar char="•"/>
            </a:pPr>
            <a:r>
              <a:rPr lang="en-US"/>
              <a:t>increases in invalid test results</a:t>
            </a:r>
            <a:endParaRPr/>
          </a:p>
          <a:p>
            <a:pPr marL="685800" lvl="1" indent="-228600" algn="l" rtl="0">
              <a:lnSpc>
                <a:spcPct val="100000"/>
              </a:lnSpc>
              <a:spcBef>
                <a:spcPts val="500"/>
              </a:spcBef>
              <a:spcAft>
                <a:spcPts val="0"/>
              </a:spcAft>
              <a:buSzPts val="1800"/>
              <a:buChar char="•"/>
            </a:pPr>
            <a:r>
              <a:rPr lang="en-US"/>
              <a:t>testing delays.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34" name="Google Shape;234;p1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18</a:t>
            </a:fld>
            <a:endParaRPr sz="1000"/>
          </a:p>
        </p:txBody>
      </p:sp>
      <p:sp>
        <p:nvSpPr>
          <p:cNvPr id="6" name="Footer Placeholder 3">
            <a:extLst>
              <a:ext uri="{FF2B5EF4-FFF2-40B4-BE49-F238E27FC236}">
                <a16:creationId xmlns:a16="http://schemas.microsoft.com/office/drawing/2014/main" id="{3C2CB783-B4EF-4B05-B54C-A42A04CEE94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3383A2A0-316D-401E-8512-14B7EF8737CC}"/>
              </a:ext>
            </a:extLst>
          </p:cNvPr>
          <p:cNvGrpSpPr/>
          <p:nvPr/>
        </p:nvGrpSpPr>
        <p:grpSpPr>
          <a:xfrm>
            <a:off x="8100550" y="1472823"/>
            <a:ext cx="3924069" cy="596348"/>
            <a:chOff x="7861998" y="1527451"/>
            <a:chExt cx="3924069" cy="596348"/>
          </a:xfrm>
        </p:grpSpPr>
        <p:sp>
          <p:nvSpPr>
            <p:cNvPr id="8" name="TextBox 7">
              <a:extLst>
                <a:ext uri="{FF2B5EF4-FFF2-40B4-BE49-F238E27FC236}">
                  <a16:creationId xmlns:a16="http://schemas.microsoft.com/office/drawing/2014/main" id="{9EDCB57D-0CD4-40F8-A80A-7D863BBD7D73}"/>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3C432641-40A3-4366-8661-D56058C1D8AB}"/>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782F4CED-B16B-486B-B570-5547032D2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Correcting the errors</a:t>
            </a:r>
            <a:endParaRPr/>
          </a:p>
        </p:txBody>
      </p:sp>
      <p:sp>
        <p:nvSpPr>
          <p:cNvPr id="241" name="Google Shape;241;p18"/>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a:t>Conduct further investigation to determine the reason (root cause) of QIs that fall outside of an acceptable range or have unusual trends. This may be done during supervisory visits. </a:t>
            </a:r>
            <a:endParaRPr/>
          </a:p>
          <a:p>
            <a:pPr marL="228600" lvl="0" indent="-228600" algn="l" rtl="0">
              <a:lnSpc>
                <a:spcPct val="100000"/>
              </a:lnSpc>
              <a:spcBef>
                <a:spcPts val="1000"/>
              </a:spcBef>
              <a:spcAft>
                <a:spcPts val="0"/>
              </a:spcAft>
              <a:buSzPts val="2000"/>
              <a:buChar char="•"/>
            </a:pPr>
            <a:r>
              <a:rPr lang="en-US"/>
              <a:t>Sites should seek help from supervisors if there are difficulties in identifying problems and corrective actions.</a:t>
            </a:r>
            <a:endParaRPr/>
          </a:p>
          <a:p>
            <a:pPr marL="228600" lvl="0" indent="-228600" algn="l" rtl="0">
              <a:lnSpc>
                <a:spcPct val="100000"/>
              </a:lnSpc>
              <a:spcBef>
                <a:spcPts val="1000"/>
              </a:spcBef>
              <a:spcAft>
                <a:spcPts val="0"/>
              </a:spcAft>
              <a:buSzPts val="2000"/>
              <a:buChar char="•"/>
            </a:pPr>
            <a:r>
              <a:rPr lang="en-US"/>
              <a:t>Breaking down errors by tester or batch may help to identify root causes due to operator error (e.g., errors occurring with new or untrained staff) or batch issues.</a:t>
            </a:r>
            <a:endParaRPr/>
          </a:p>
          <a:p>
            <a:pPr marL="228600" lvl="0" indent="-228600" algn="l" rtl="0">
              <a:lnSpc>
                <a:spcPct val="100000"/>
              </a:lnSpc>
              <a:spcBef>
                <a:spcPts val="1000"/>
              </a:spcBef>
              <a:spcAft>
                <a:spcPts val="0"/>
              </a:spcAft>
              <a:buSzPts val="2000"/>
              <a:buChar char="•"/>
            </a:pPr>
            <a:r>
              <a:rPr lang="en-US"/>
              <a:t>Undertake and document actions to correct errors and note what measures are put in place to prevent them from re-occurring (preventive actions).</a:t>
            </a:r>
            <a:endParaRPr/>
          </a:p>
          <a:p>
            <a:pPr marL="228600" lvl="0" indent="-228600" algn="l" rtl="0">
              <a:lnSpc>
                <a:spcPct val="100000"/>
              </a:lnSpc>
              <a:spcBef>
                <a:spcPts val="1000"/>
              </a:spcBef>
              <a:spcAft>
                <a:spcPts val="0"/>
              </a:spcAft>
              <a:buSzPts val="2000"/>
              <a:buChar char="•"/>
            </a:pPr>
            <a:r>
              <a:rPr lang="en-US"/>
              <a:t>Monitor the effectiveness of actions in terms of improving QIs.</a:t>
            </a:r>
            <a:endParaRPr/>
          </a:p>
          <a:p>
            <a:pPr marL="228600" lvl="0" indent="-228600" algn="l" rtl="0">
              <a:lnSpc>
                <a:spcPct val="100000"/>
              </a:lnSpc>
              <a:spcBef>
                <a:spcPts val="1000"/>
              </a:spcBef>
              <a:spcAft>
                <a:spcPts val="0"/>
              </a:spcAft>
              <a:buSzPts val="2000"/>
              <a:buChar char="•"/>
            </a:pPr>
            <a:r>
              <a:rPr lang="en-US"/>
              <a:t>Track the QI data over time (monthly and quarterly) for longer term trends that may not be apparent from weekly reports.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42" name="Google Shape;242;p1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19</a:t>
            </a:fld>
            <a:endParaRPr sz="1000"/>
          </a:p>
        </p:txBody>
      </p:sp>
      <p:sp>
        <p:nvSpPr>
          <p:cNvPr id="6" name="Footer Placeholder 3">
            <a:extLst>
              <a:ext uri="{FF2B5EF4-FFF2-40B4-BE49-F238E27FC236}">
                <a16:creationId xmlns:a16="http://schemas.microsoft.com/office/drawing/2014/main" id="{250FAA60-49F6-42A6-9116-0EC93799910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13623B19-5212-4821-9729-0F5F7275C502}"/>
              </a:ext>
            </a:extLst>
          </p:cNvPr>
          <p:cNvGrpSpPr/>
          <p:nvPr/>
        </p:nvGrpSpPr>
        <p:grpSpPr>
          <a:xfrm>
            <a:off x="8153400" y="846529"/>
            <a:ext cx="3924069" cy="596348"/>
            <a:chOff x="7861998" y="1527451"/>
            <a:chExt cx="3924069" cy="596348"/>
          </a:xfrm>
        </p:grpSpPr>
        <p:sp>
          <p:nvSpPr>
            <p:cNvPr id="8" name="TextBox 7">
              <a:extLst>
                <a:ext uri="{FF2B5EF4-FFF2-40B4-BE49-F238E27FC236}">
                  <a16:creationId xmlns:a16="http://schemas.microsoft.com/office/drawing/2014/main" id="{5BBA2C25-3AFE-43B9-AB9D-F02357C58F50}"/>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CBB7D614-86B1-4E0C-971D-AF31CA625A1D}"/>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562B6E31-91E0-4EB3-B77F-E62477665AC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277" y="365126"/>
            <a:ext cx="10515600" cy="942814"/>
          </a:xfrm>
        </p:spPr>
        <p:txBody>
          <a:bodyPr/>
          <a:lstStyle/>
          <a:p>
            <a:r>
              <a:rPr lang="en-ZA"/>
              <a:t>Disclaimer</a:t>
            </a:r>
          </a:p>
        </p:txBody>
      </p:sp>
      <p:sp>
        <p:nvSpPr>
          <p:cNvPr id="3" name="Content Placeholder 2"/>
          <p:cNvSpPr>
            <a:spLocks noGrp="1"/>
          </p:cNvSpPr>
          <p:nvPr>
            <p:ph idx="1"/>
          </p:nvPr>
        </p:nvSpPr>
        <p:spPr>
          <a:xfrm>
            <a:off x="718277" y="1611765"/>
            <a:ext cx="10515600" cy="4440760"/>
          </a:xfrm>
        </p:spPr>
        <p:txBody>
          <a:bodyPr>
            <a:normAutofit fontScale="85000" lnSpcReduction="20000"/>
          </a:bodyPr>
          <a:lstStyle/>
          <a:p>
            <a:pPr marL="0" indent="0">
              <a:buNone/>
              <a:defRPr/>
            </a:pPr>
            <a:r>
              <a:rPr lang="en-US" b="1" dirty="0"/>
              <a:t>WHO Health Security Learning Platform – Training Materials</a:t>
            </a:r>
            <a:endParaRPr lang="en-US" dirty="0"/>
          </a:p>
          <a:p>
            <a:pPr>
              <a:defRPr/>
            </a:pPr>
            <a:endParaRPr lang="en-US"/>
          </a:p>
          <a:p>
            <a:pPr marL="0" indent="0">
              <a:buNone/>
              <a:defRPr/>
            </a:pPr>
            <a:r>
              <a:rPr lang="en-US" dirty="0"/>
              <a:t>These WHO Training Materials are © World Health Organization (WHO) 2022. All rights reserved.</a:t>
            </a:r>
          </a:p>
          <a:p>
            <a:pPr marL="0" indent="0">
              <a:buNone/>
              <a:defRPr/>
            </a:pPr>
            <a:endParaRPr lang="en-US"/>
          </a:p>
          <a:p>
            <a:pPr marL="0" indent="0">
              <a:buNone/>
              <a:defRPr/>
            </a:pPr>
            <a:r>
              <a:rPr lang="en-US" dirty="0"/>
              <a:t>Your use of these materials is subject to the “</a:t>
            </a:r>
            <a:r>
              <a:rPr lang="en-US" u="sng" dirty="0">
                <a:hlinkClick r:id="rId3"/>
              </a:rPr>
              <a:t>WHO Health Security Learning Platform, Training Materials – Terms of Use</a:t>
            </a:r>
            <a:r>
              <a:rPr lang="en-US" dirty="0"/>
              <a:t>”, which you accepted when downloading them and which are available on the Health Security Learning Platform at: </a:t>
            </a:r>
            <a:r>
              <a:rPr lang="en-US" u="sng" dirty="0">
                <a:hlinkClick r:id="rId4"/>
              </a:rPr>
              <a:t>https://extranet.who.int/hslp</a:t>
            </a:r>
            <a:r>
              <a:rPr lang="en-US" dirty="0"/>
              <a:t>.  </a:t>
            </a:r>
          </a:p>
          <a:p>
            <a:pPr marL="0" indent="0">
              <a:buNone/>
              <a:defRPr/>
            </a:pPr>
            <a:endParaRPr lang="en-US" dirty="0"/>
          </a:p>
          <a:p>
            <a:pPr marL="0" indent="0">
              <a:buNone/>
              <a:defRPr/>
            </a:pPr>
            <a:r>
              <a:rPr lang="en-US" dirty="0"/>
              <a:t>Should you adapt, modify, translate, or in any other way revise the contents of these materials, you shall not imply that WHO is in any way affiliated with such modifications and shall not use the WHO name or emblem in such modified materials.  </a:t>
            </a:r>
          </a:p>
          <a:p>
            <a:pPr>
              <a:defRPr/>
            </a:pPr>
            <a:endParaRPr lang="en-US"/>
          </a:p>
          <a:p>
            <a:pPr marL="0" indent="0">
              <a:buNone/>
              <a:defRPr/>
            </a:pPr>
            <a:r>
              <a:rPr lang="en-US" dirty="0"/>
              <a:t>Furthermore, please inform WHO of any modifications of these materials that you use publicly, for record-keeping purposes and continued development, by emailing </a:t>
            </a:r>
            <a:r>
              <a:rPr lang="en-US" u="sng" dirty="0">
                <a:hlinkClick r:id="rId5"/>
              </a:rPr>
              <a:t>ihrhrt@who.int</a:t>
            </a:r>
            <a:r>
              <a:rPr lang="en-US" dirty="0"/>
              <a:t>. </a:t>
            </a:r>
          </a:p>
          <a:p>
            <a:endParaRPr lang="en-ZA"/>
          </a:p>
        </p:txBody>
      </p:sp>
      <p:sp>
        <p:nvSpPr>
          <p:cNvPr id="4" name="Footer Placeholder 3"/>
          <p:cNvSpPr>
            <a:spLocks noGrp="1"/>
          </p:cNvSpPr>
          <p:nvPr>
            <p:ph type="ftr" sz="quarter" idx="11"/>
          </p:nvPr>
        </p:nvSpPr>
        <p:spPr/>
        <p:txBody>
          <a:bodyPr/>
          <a:lstStyle/>
          <a:p>
            <a:r>
              <a:rPr lang="en-US" dirty="0"/>
              <a:t>SARS-CoV-2 Antigen Rapid Diagnostic Test Training Workshop – v3.0 | Using SARS-CoV-2 RDT data</a:t>
            </a:r>
            <a:endParaRPr lang="en-GB" dirty="0"/>
          </a:p>
        </p:txBody>
      </p:sp>
      <p:sp>
        <p:nvSpPr>
          <p:cNvPr id="5" name="Slide Number Placeholder 4"/>
          <p:cNvSpPr>
            <a:spLocks noGrp="1"/>
          </p:cNvSpPr>
          <p:nvPr>
            <p:ph type="sldNum" sz="quarter" idx="12"/>
          </p:nvPr>
        </p:nvSpPr>
        <p:spPr/>
        <p:txBody>
          <a:bodyPr/>
          <a:lstStyle/>
          <a:p>
            <a:fld id="{42D34DE6-22C6-0E40-B20E-F2D718CBADB2}" type="slidenum">
              <a:rPr lang="en-GB" smtClean="0"/>
              <a:pPr/>
              <a:t>2</a:t>
            </a:fld>
            <a:endParaRPr lang="en-GB" sz="1000"/>
          </a:p>
        </p:txBody>
      </p:sp>
    </p:spTree>
    <p:custDataLst>
      <p:tags r:id="rId1"/>
    </p:custDataLst>
    <p:extLst>
      <p:ext uri="{BB962C8B-B14F-4D97-AF65-F5344CB8AC3E}">
        <p14:creationId xmlns:p14="http://schemas.microsoft.com/office/powerpoint/2010/main" val="2532093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Example of how to correct errors</a:t>
            </a:r>
            <a:endParaRPr/>
          </a:p>
        </p:txBody>
      </p:sp>
      <p:sp>
        <p:nvSpPr>
          <p:cNvPr id="249" name="Google Shape;249;p19"/>
          <p:cNvSpPr txBox="1">
            <a:spLocks noGrp="1"/>
          </p:cNvSpPr>
          <p:nvPr>
            <p:ph type="body" idx="1"/>
          </p:nvPr>
        </p:nvSpPr>
        <p:spPr>
          <a:xfrm>
            <a:off x="838200" y="149557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b="1"/>
              <a:t>Example: Increased rate of invalid results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50" name="Google Shape;250;p1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20</a:t>
            </a:fld>
            <a:endParaRPr sz="1000"/>
          </a:p>
        </p:txBody>
      </p:sp>
      <p:graphicFrame>
        <p:nvGraphicFramePr>
          <p:cNvPr id="251" name="Google Shape;251;p19"/>
          <p:cNvGraphicFramePr/>
          <p:nvPr>
            <p:extLst>
              <p:ext uri="{D42A27DB-BD31-4B8C-83A1-F6EECF244321}">
                <p14:modId xmlns:p14="http://schemas.microsoft.com/office/powerpoint/2010/main" val="1188122990"/>
              </p:ext>
            </p:extLst>
          </p:nvPr>
        </p:nvGraphicFramePr>
        <p:xfrm>
          <a:off x="970510" y="1879607"/>
          <a:ext cx="10250975" cy="4050603"/>
        </p:xfrm>
        <a:graphic>
          <a:graphicData uri="http://schemas.openxmlformats.org/drawingml/2006/table">
            <a:tbl>
              <a:tblPr firstRow="1" firstCol="1" bandRow="1">
                <a:noFill/>
                <a:tableStyleId>{8E77F6F4-ABD3-4710-9C06-0390BE126B8B}</a:tableStyleId>
              </a:tblPr>
              <a:tblGrid>
                <a:gridCol w="2141650">
                  <a:extLst>
                    <a:ext uri="{9D8B030D-6E8A-4147-A177-3AD203B41FA5}">
                      <a16:colId xmlns:a16="http://schemas.microsoft.com/office/drawing/2014/main" val="20000"/>
                    </a:ext>
                  </a:extLst>
                </a:gridCol>
                <a:gridCol w="8109325">
                  <a:extLst>
                    <a:ext uri="{9D8B030D-6E8A-4147-A177-3AD203B41FA5}">
                      <a16:colId xmlns:a16="http://schemas.microsoft.com/office/drawing/2014/main" val="20001"/>
                    </a:ext>
                  </a:extLst>
                </a:gridCol>
              </a:tblGrid>
              <a:tr h="250275">
                <a:tc>
                  <a:txBody>
                    <a:bodyPr/>
                    <a:lstStyle/>
                    <a:p>
                      <a:pPr marL="0" marR="0" lvl="0" indent="0" algn="l" rtl="0">
                        <a:lnSpc>
                          <a:spcPct val="140000"/>
                        </a:lnSpc>
                        <a:spcBef>
                          <a:spcPts val="0"/>
                        </a:spcBef>
                        <a:spcAft>
                          <a:spcPts val="0"/>
                        </a:spcAft>
                        <a:buNone/>
                      </a:pPr>
                      <a:r>
                        <a:rPr lang="en-US" sz="1500" u="none" strike="noStrike" cap="none">
                          <a:latin typeface="Arial"/>
                          <a:ea typeface="Arial"/>
                          <a:cs typeface="Arial"/>
                          <a:sym typeface="Arial"/>
                        </a:rPr>
                        <a:t>QI - Target invalid rate</a:t>
                      </a:r>
                      <a:endParaRPr sz="1500" u="none" strike="noStrike" cap="none">
                        <a:latin typeface="Arial"/>
                        <a:ea typeface="Arial"/>
                        <a:cs typeface="Arial"/>
                        <a:sym typeface="Arial"/>
                      </a:endParaRPr>
                    </a:p>
                  </a:txBody>
                  <a:tcPr marL="68575" marR="68575" marT="0" marB="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40000"/>
                        </a:lnSpc>
                        <a:spcBef>
                          <a:spcPts val="0"/>
                        </a:spcBef>
                        <a:spcAft>
                          <a:spcPts val="0"/>
                        </a:spcAft>
                        <a:buNone/>
                      </a:pPr>
                      <a:r>
                        <a:rPr lang="en-US" sz="1500" u="none" strike="noStrike" cap="none">
                          <a:latin typeface="Arial"/>
                          <a:ea typeface="Arial"/>
                          <a:cs typeface="Arial"/>
                          <a:sym typeface="Arial"/>
                        </a:rPr>
                        <a:t>&lt;1% </a:t>
                      </a:r>
                      <a:endParaRPr sz="1500" u="none" strike="noStrike" cap="none">
                        <a:latin typeface="Arial"/>
                        <a:ea typeface="Arial"/>
                        <a:cs typeface="Arial"/>
                        <a:sym typeface="Arial"/>
                      </a:endParaRPr>
                    </a:p>
                  </a:txBody>
                  <a:tcPr marL="68575" marR="68575" marT="0" marB="0">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50275">
                <a:tc>
                  <a:txBody>
                    <a:bodyPr/>
                    <a:lstStyle/>
                    <a:p>
                      <a:pPr marL="0" marR="0" lvl="0" indent="0" algn="l" rtl="0">
                        <a:lnSpc>
                          <a:spcPct val="140000"/>
                        </a:lnSpc>
                        <a:spcBef>
                          <a:spcPts val="0"/>
                        </a:spcBef>
                        <a:spcAft>
                          <a:spcPts val="0"/>
                        </a:spcAft>
                        <a:buNone/>
                      </a:pPr>
                      <a:r>
                        <a:rPr lang="en-US" sz="1500" u="none" strike="noStrike" cap="none">
                          <a:latin typeface="Arial"/>
                          <a:ea typeface="Arial"/>
                          <a:cs typeface="Arial"/>
                          <a:sym typeface="Arial"/>
                        </a:rPr>
                        <a:t>Recorded invalid rate</a:t>
                      </a:r>
                      <a:endParaRPr sz="1500" u="none" strike="noStrike" cap="none">
                        <a:latin typeface="Arial"/>
                        <a:ea typeface="Arial"/>
                        <a:cs typeface="Arial"/>
                        <a:sym typeface="Arial"/>
                      </a:endParaRPr>
                    </a:p>
                  </a:txBody>
                  <a:tcPr marL="68575" marR="68575" marT="0" marB="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40000"/>
                        </a:lnSpc>
                        <a:spcBef>
                          <a:spcPts val="0"/>
                        </a:spcBef>
                        <a:spcAft>
                          <a:spcPts val="0"/>
                        </a:spcAft>
                        <a:buNone/>
                      </a:pPr>
                      <a:r>
                        <a:rPr lang="en-US" sz="1500" u="none" strike="noStrike" cap="none">
                          <a:latin typeface="Arial"/>
                          <a:ea typeface="Arial"/>
                          <a:cs typeface="Arial"/>
                          <a:sym typeface="Arial"/>
                        </a:rPr>
                        <a:t>4%</a:t>
                      </a:r>
                      <a:endParaRPr sz="1500" u="none" strike="noStrike" cap="none">
                        <a:latin typeface="Arial"/>
                        <a:ea typeface="Arial"/>
                        <a:cs typeface="Arial"/>
                        <a:sym typeface="Arial"/>
                      </a:endParaRPr>
                    </a:p>
                  </a:txBody>
                  <a:tcPr marL="68575" marR="68575" marT="0" marB="0">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2227575">
                <a:tc>
                  <a:txBody>
                    <a:bodyPr/>
                    <a:lstStyle/>
                    <a:p>
                      <a:pPr marL="0" marR="0" lvl="0" indent="0" algn="l" rtl="0">
                        <a:lnSpc>
                          <a:spcPct val="140000"/>
                        </a:lnSpc>
                        <a:spcBef>
                          <a:spcPts val="0"/>
                        </a:spcBef>
                        <a:spcAft>
                          <a:spcPts val="0"/>
                        </a:spcAft>
                        <a:buNone/>
                      </a:pPr>
                      <a:r>
                        <a:rPr lang="en-US" sz="1500" u="none" strike="noStrike" cap="none">
                          <a:latin typeface="Arial"/>
                          <a:ea typeface="Arial"/>
                          <a:cs typeface="Arial"/>
                          <a:sym typeface="Arial"/>
                        </a:rPr>
                        <a:t>Action</a:t>
                      </a:r>
                      <a:endParaRPr sz="1500" u="none" strike="noStrike" cap="none">
                        <a:latin typeface="Arial"/>
                        <a:ea typeface="Arial"/>
                        <a:cs typeface="Arial"/>
                        <a:sym typeface="Arial"/>
                      </a:endParaRPr>
                    </a:p>
                  </a:txBody>
                  <a:tcPr marL="68575" marR="68575" marT="0" marB="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Review for any patterns and determine the reason.</a:t>
                      </a:r>
                      <a:endParaRPr sz="1500" u="none" strike="noStrike" cap="none">
                        <a:solidFill>
                          <a:schemeClr val="dk1"/>
                        </a:solidFill>
                        <a:latin typeface="Arial"/>
                        <a:ea typeface="Arial"/>
                        <a:cs typeface="Arial"/>
                        <a:sym typeface="Arial"/>
                      </a:endParaRPr>
                    </a:p>
                    <a:p>
                      <a:pPr marL="742950" marR="0" lvl="1" indent="-28575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Determine which batch of RDTs had the issue − Is this a new batch?</a:t>
                      </a:r>
                      <a:endParaRPr sz="1500" u="none" strike="noStrike" cap="none">
                        <a:solidFill>
                          <a:schemeClr val="dk1"/>
                        </a:solidFill>
                        <a:latin typeface="Arial"/>
                        <a:ea typeface="Arial"/>
                        <a:cs typeface="Arial"/>
                        <a:sym typeface="Arial"/>
                      </a:endParaRPr>
                    </a:p>
                    <a:p>
                      <a:pPr marL="742950" marR="0" lvl="1" indent="-28575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Determine which staff were performing the testing − Are they new staff? Have they received training?</a:t>
                      </a:r>
                      <a:endParaRPr sz="1500"/>
                    </a:p>
                    <a:p>
                      <a:pPr marL="742950" marR="0" lvl="1" indent="-28575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Determine if issues are related to sample collection.</a:t>
                      </a:r>
                      <a:endParaRPr sz="1500" u="none" strike="noStrike" cap="none">
                        <a:solidFill>
                          <a:schemeClr val="dk1"/>
                        </a:solidFill>
                        <a:latin typeface="Arial"/>
                        <a:ea typeface="Arial"/>
                        <a:cs typeface="Arial"/>
                        <a:sym typeface="Arial"/>
                      </a:endParaRPr>
                    </a:p>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Establish the appropriate action to correct the issue and how to measure the success of the action.</a:t>
                      </a:r>
                      <a:endParaRPr sz="1500" u="none" strike="noStrike" cap="none">
                        <a:solidFill>
                          <a:schemeClr val="dk1"/>
                        </a:solidFill>
                        <a:latin typeface="Arial"/>
                        <a:ea typeface="Arial"/>
                        <a:cs typeface="Arial"/>
                        <a:sym typeface="Arial"/>
                      </a:endParaRPr>
                    </a:p>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Implement the action.</a:t>
                      </a:r>
                      <a:endParaRPr sz="1500" u="none" strike="noStrike" cap="none">
                        <a:solidFill>
                          <a:schemeClr val="dk1"/>
                        </a:solidFill>
                        <a:latin typeface="Arial"/>
                        <a:ea typeface="Arial"/>
                        <a:cs typeface="Arial"/>
                        <a:sym typeface="Arial"/>
                      </a:endParaRPr>
                    </a:p>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Monitor the effectiveness of the action − Did it address the error?</a:t>
                      </a:r>
                      <a:endParaRPr sz="1500" u="none" strike="noStrike" cap="none">
                        <a:solidFill>
                          <a:schemeClr val="dk1"/>
                        </a:solidFill>
                        <a:latin typeface="Arial"/>
                        <a:ea typeface="Arial"/>
                        <a:cs typeface="Arial"/>
                        <a:sym typeface="Arial"/>
                      </a:endParaRPr>
                    </a:p>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Document and record all steps. </a:t>
                      </a:r>
                      <a:endParaRPr sz="1500" u="none" strike="noStrike" cap="none">
                        <a:solidFill>
                          <a:schemeClr val="dk1"/>
                        </a:solidFill>
                        <a:latin typeface="Arial"/>
                        <a:ea typeface="Arial"/>
                        <a:cs typeface="Arial"/>
                        <a:sym typeface="Arial"/>
                      </a:endParaRPr>
                    </a:p>
                    <a:p>
                      <a:pPr marL="342900" marR="0" lvl="0" indent="-342900" algn="l" rtl="0">
                        <a:lnSpc>
                          <a:spcPct val="140000"/>
                        </a:lnSpc>
                        <a:spcBef>
                          <a:spcPts val="0"/>
                        </a:spcBef>
                        <a:spcAft>
                          <a:spcPts val="0"/>
                        </a:spcAft>
                        <a:buClr>
                          <a:schemeClr val="dk1"/>
                        </a:buClr>
                        <a:buSzPts val="1600"/>
                        <a:buFont typeface="Arial"/>
                        <a:buChar char="•"/>
                      </a:pPr>
                      <a:r>
                        <a:rPr lang="en-US" sz="1500" u="none" strike="noStrike" cap="none">
                          <a:solidFill>
                            <a:schemeClr val="dk1"/>
                          </a:solidFill>
                          <a:latin typeface="Arial"/>
                          <a:ea typeface="Arial"/>
                          <a:cs typeface="Arial"/>
                          <a:sym typeface="Arial"/>
                        </a:rPr>
                        <a:t>Provide feedback to all staff in a weekly meeting.</a:t>
                      </a:r>
                      <a:endParaRPr sz="1500"/>
                    </a:p>
                  </a:txBody>
                  <a:tcPr marL="68575" marR="68575" marT="0" marB="0">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7" name="Footer Placeholder 3">
            <a:extLst>
              <a:ext uri="{FF2B5EF4-FFF2-40B4-BE49-F238E27FC236}">
                <a16:creationId xmlns:a16="http://schemas.microsoft.com/office/drawing/2014/main" id="{B6945421-D30E-4F6F-8569-539432F4DB2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8" name="Group 7">
            <a:extLst>
              <a:ext uri="{FF2B5EF4-FFF2-40B4-BE49-F238E27FC236}">
                <a16:creationId xmlns:a16="http://schemas.microsoft.com/office/drawing/2014/main" id="{2B980F4D-8A2E-4C41-9B06-7959602D39E5}"/>
              </a:ext>
            </a:extLst>
          </p:cNvPr>
          <p:cNvGrpSpPr/>
          <p:nvPr/>
        </p:nvGrpSpPr>
        <p:grpSpPr>
          <a:xfrm>
            <a:off x="8153400" y="1161416"/>
            <a:ext cx="3924069" cy="596348"/>
            <a:chOff x="7861998" y="1527451"/>
            <a:chExt cx="3924069" cy="596348"/>
          </a:xfrm>
        </p:grpSpPr>
        <p:sp>
          <p:nvSpPr>
            <p:cNvPr id="9" name="TextBox 8">
              <a:extLst>
                <a:ext uri="{FF2B5EF4-FFF2-40B4-BE49-F238E27FC236}">
                  <a16:creationId xmlns:a16="http://schemas.microsoft.com/office/drawing/2014/main" id="{5D81756E-0734-4981-BA0F-745412218B51}"/>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0F330DB6-1777-4E21-9F10-0871425414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9907ACFB-902C-4024-B3CF-7352CB13294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20" descr="A picture containing drawing&#10;&#10;Description automatically generated"/>
          <p:cNvPicPr preferRelativeResize="0"/>
          <p:nvPr/>
        </p:nvPicPr>
        <p:blipFill rotWithShape="1">
          <a:blip r:embed="rId4">
            <a:alphaModFix/>
          </a:blip>
          <a:srcRect/>
          <a:stretch/>
        </p:blipFill>
        <p:spPr>
          <a:xfrm>
            <a:off x="7898221" y="1403902"/>
            <a:ext cx="4164407" cy="4164407"/>
          </a:xfrm>
          <a:prstGeom prst="rect">
            <a:avLst/>
          </a:prstGeom>
          <a:noFill/>
          <a:ln>
            <a:noFill/>
          </a:ln>
        </p:spPr>
      </p:pic>
      <p:sp>
        <p:nvSpPr>
          <p:cNvPr id="258" name="Google Shape;258;p20"/>
          <p:cNvSpPr txBox="1">
            <a:spLocks noGrp="1"/>
          </p:cNvSpPr>
          <p:nvPr>
            <p:ph type="title"/>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Communicating issues promptly with the clinical team</a:t>
            </a:r>
            <a:endParaRPr/>
          </a:p>
        </p:txBody>
      </p:sp>
      <p:sp>
        <p:nvSpPr>
          <p:cNvPr id="259" name="Google Shape;259;p20"/>
          <p:cNvSpPr txBox="1">
            <a:spLocks noGrp="1"/>
          </p:cNvSpPr>
          <p:nvPr>
            <p:ph type="body" idx="1"/>
          </p:nvPr>
        </p:nvSpPr>
        <p:spPr>
          <a:xfrm>
            <a:off x="838200" y="1736203"/>
            <a:ext cx="7060021"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When QIs fall outside of an acceptable/expected range, it is important to notify clinicians immediately.</a:t>
            </a:r>
            <a:endParaRPr/>
          </a:p>
          <a:p>
            <a:pPr marL="228600" lvl="0" indent="-228600" algn="l" rtl="0">
              <a:lnSpc>
                <a:spcPct val="100000"/>
              </a:lnSpc>
              <a:spcBef>
                <a:spcPts val="1000"/>
              </a:spcBef>
              <a:spcAft>
                <a:spcPts val="0"/>
              </a:spcAft>
              <a:buClr>
                <a:schemeClr val="accent1"/>
              </a:buClr>
              <a:buSzPts val="2000"/>
              <a:buChar char="•"/>
            </a:pPr>
            <a:r>
              <a:rPr lang="en-US"/>
              <a:t>Regular communication between the clinicians and testers is essential for managing the situation and delivering the best service possible to patients, given the importance of accurate and timely results for clinical decisions such as isolation and public health measures.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60" name="Google Shape;26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21</a:t>
            </a:fld>
            <a:endParaRPr sz="1000"/>
          </a:p>
        </p:txBody>
      </p:sp>
      <p:sp>
        <p:nvSpPr>
          <p:cNvPr id="7" name="Footer Placeholder 3">
            <a:extLst>
              <a:ext uri="{FF2B5EF4-FFF2-40B4-BE49-F238E27FC236}">
                <a16:creationId xmlns:a16="http://schemas.microsoft.com/office/drawing/2014/main" id="{86DB21B7-CF67-4329-B277-A8113A21D80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8" name="Group 7">
            <a:extLst>
              <a:ext uri="{FF2B5EF4-FFF2-40B4-BE49-F238E27FC236}">
                <a16:creationId xmlns:a16="http://schemas.microsoft.com/office/drawing/2014/main" id="{32E4B9BF-7960-4BFB-A951-F79E08FFA9D1}"/>
              </a:ext>
            </a:extLst>
          </p:cNvPr>
          <p:cNvGrpSpPr/>
          <p:nvPr/>
        </p:nvGrpSpPr>
        <p:grpSpPr>
          <a:xfrm>
            <a:off x="8138559" y="1438029"/>
            <a:ext cx="3924069" cy="596348"/>
            <a:chOff x="7861998" y="1527451"/>
            <a:chExt cx="3924069" cy="596348"/>
          </a:xfrm>
        </p:grpSpPr>
        <p:sp>
          <p:nvSpPr>
            <p:cNvPr id="9" name="TextBox 8">
              <a:extLst>
                <a:ext uri="{FF2B5EF4-FFF2-40B4-BE49-F238E27FC236}">
                  <a16:creationId xmlns:a16="http://schemas.microsoft.com/office/drawing/2014/main" id="{460104B4-3508-416D-97DE-A6B71B8D472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DEF72D8F-37E4-4981-9F39-AD51A885BA9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6071FFF0-034D-4EC5-90F6-7BB6BD87C76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8" name="Google Shape;258;p20"/>
          <p:cNvSpPr txBox="1">
            <a:spLocks noGrp="1"/>
          </p:cNvSpPr>
          <p:nvPr>
            <p:ph type="title"/>
          </p:nvPr>
        </p:nvSpPr>
        <p:spPr>
          <a:xfrm>
            <a:off x="838200" y="533474"/>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Communicating issues promptly with the manufacturer</a:t>
            </a:r>
            <a:endParaRPr dirty="0"/>
          </a:p>
        </p:txBody>
      </p:sp>
      <p:sp>
        <p:nvSpPr>
          <p:cNvPr id="259" name="Google Shape;259;p20"/>
          <p:cNvSpPr txBox="1">
            <a:spLocks noGrp="1"/>
          </p:cNvSpPr>
          <p:nvPr>
            <p:ph type="body" idx="1"/>
          </p:nvPr>
        </p:nvSpPr>
        <p:spPr>
          <a:xfrm>
            <a:off x="838200" y="1713457"/>
            <a:ext cx="9038946" cy="4463506"/>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GB" dirty="0"/>
              <a:t>Analysis of QI may indicate issues inherent to the test itself, in which case it should be immediately reported </a:t>
            </a:r>
          </a:p>
          <a:p>
            <a:pPr marL="228600" lvl="0" indent="-228600" algn="l" rtl="0">
              <a:lnSpc>
                <a:spcPct val="100000"/>
              </a:lnSpc>
              <a:spcBef>
                <a:spcPts val="1000"/>
              </a:spcBef>
              <a:spcAft>
                <a:spcPts val="0"/>
              </a:spcAft>
              <a:buClr>
                <a:schemeClr val="accent1"/>
              </a:buClr>
              <a:buSzPts val="2000"/>
              <a:buChar char="•"/>
            </a:pPr>
            <a:r>
              <a:rPr lang="en-GB" dirty="0"/>
              <a:t>Use of </a:t>
            </a:r>
            <a:r>
              <a:rPr lang="en-US" dirty="0"/>
              <a:t>IVD user feedback form </a:t>
            </a:r>
            <a:r>
              <a:rPr lang="en-US" sz="2000" b="1" i="1" u="sng" dirty="0">
                <a:hlinkClick r:id="rId4"/>
              </a:rPr>
              <a:t>here</a:t>
            </a:r>
            <a:r>
              <a:rPr lang="en-US" sz="2000" dirty="0"/>
              <a:t> </a:t>
            </a:r>
          </a:p>
          <a:p>
            <a:pPr marL="228600" lvl="0" indent="-228600" algn="l" rtl="0">
              <a:lnSpc>
                <a:spcPct val="100000"/>
              </a:lnSpc>
              <a:spcBef>
                <a:spcPts val="1000"/>
              </a:spcBef>
              <a:spcAft>
                <a:spcPts val="0"/>
              </a:spcAft>
              <a:buClr>
                <a:schemeClr val="accent1"/>
              </a:buClr>
              <a:buSzPts val="2000"/>
              <a:buChar char="•"/>
            </a:pPr>
            <a:r>
              <a:rPr lang="en-GB" dirty="0"/>
              <a:t>Post-market information on IVDs empowers national regulatory authorities and WHO to detect, investigate, communicate and contain events that threaten public health security and to take appropriate action</a:t>
            </a:r>
          </a:p>
          <a:p>
            <a:pPr marL="228600" lvl="0" indent="-228600" algn="l" rtl="0">
              <a:lnSpc>
                <a:spcPct val="100000"/>
              </a:lnSpc>
              <a:spcBef>
                <a:spcPts val="1000"/>
              </a:spcBef>
              <a:spcAft>
                <a:spcPts val="0"/>
              </a:spcAft>
              <a:buClr>
                <a:schemeClr val="accent1"/>
              </a:buClr>
              <a:buSzPts val="2000"/>
              <a:buChar char="•"/>
            </a:pPr>
            <a:r>
              <a:rPr lang="en-GB" dirty="0"/>
              <a:t>Regular communication between the testers and manufacturer is essential for managing the situation and delivering the best service possible to patients</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60" name="Google Shape;26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22</a:t>
            </a:fld>
            <a:endParaRPr sz="1000"/>
          </a:p>
        </p:txBody>
      </p:sp>
      <p:sp>
        <p:nvSpPr>
          <p:cNvPr id="7" name="Footer Placeholder 3">
            <a:extLst>
              <a:ext uri="{FF2B5EF4-FFF2-40B4-BE49-F238E27FC236}">
                <a16:creationId xmlns:a16="http://schemas.microsoft.com/office/drawing/2014/main" id="{86DB21B7-CF67-4329-B277-A8113A21D80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extLst>
      <p:ext uri="{BB962C8B-B14F-4D97-AF65-F5344CB8AC3E}">
        <p14:creationId xmlns:p14="http://schemas.microsoft.com/office/powerpoint/2010/main" val="1842596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Reporting data to national or supervisory level </a:t>
            </a:r>
            <a:r>
              <a:rPr lang="en-US" sz="2200"/>
              <a:t>(1)</a:t>
            </a:r>
            <a:endParaRPr sz="2200"/>
          </a:p>
        </p:txBody>
      </p:sp>
      <p:sp>
        <p:nvSpPr>
          <p:cNvPr id="267" name="Google Shape;267;p21"/>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QI data should be analysed and used for improving quality and patient management at the testing site.</a:t>
            </a:r>
            <a:endParaRPr/>
          </a:p>
          <a:p>
            <a:pPr marL="228600" lvl="0" indent="-228600" algn="l" rtl="0">
              <a:lnSpc>
                <a:spcPct val="100000"/>
              </a:lnSpc>
              <a:spcBef>
                <a:spcPts val="1000"/>
              </a:spcBef>
              <a:spcAft>
                <a:spcPts val="0"/>
              </a:spcAft>
              <a:buClr>
                <a:schemeClr val="accent1"/>
              </a:buClr>
              <a:buSzPts val="2000"/>
              <a:buChar char="•"/>
            </a:pPr>
            <a:r>
              <a:rPr lang="en-US"/>
              <a:t>However, it is equally important to regularly report the data to the national or supervisory level.</a:t>
            </a:r>
            <a:endParaRPr/>
          </a:p>
          <a:p>
            <a:pPr marL="228600" lvl="0" indent="-228600" algn="l" rtl="0">
              <a:lnSpc>
                <a:spcPct val="100000"/>
              </a:lnSpc>
              <a:spcBef>
                <a:spcPts val="1000"/>
              </a:spcBef>
              <a:spcAft>
                <a:spcPts val="0"/>
              </a:spcAft>
              <a:buClr>
                <a:schemeClr val="accent1"/>
              </a:buClr>
              <a:buSzPts val="2000"/>
              <a:buChar char="•"/>
            </a:pPr>
            <a:r>
              <a:rPr lang="en-US"/>
              <a:t>Certain trends (e.g., shortages of testing supplies) may require intervention from a higher level of the health system, or the testing site may need assistance to implement corrective actions.</a:t>
            </a:r>
            <a:endParaRPr/>
          </a:p>
          <a:p>
            <a:pPr marL="228600" lvl="0" indent="-101600" algn="l" rtl="0">
              <a:lnSpc>
                <a:spcPct val="100000"/>
              </a:lnSpc>
              <a:spcBef>
                <a:spcPts val="1000"/>
              </a:spcBef>
              <a:spcAft>
                <a:spcPts val="0"/>
              </a:spcAft>
              <a:buClr>
                <a:schemeClr val="accent1"/>
              </a:buClr>
              <a:buSzPts val="2000"/>
              <a:buNone/>
            </a:pPr>
            <a:endParaRPr/>
          </a:p>
        </p:txBody>
      </p:sp>
      <p:sp>
        <p:nvSpPr>
          <p:cNvPr id="268" name="Google Shape;268;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23</a:t>
            </a:fld>
            <a:endParaRPr sz="1000"/>
          </a:p>
        </p:txBody>
      </p:sp>
      <p:sp>
        <p:nvSpPr>
          <p:cNvPr id="6" name="Footer Placeholder 3">
            <a:extLst>
              <a:ext uri="{FF2B5EF4-FFF2-40B4-BE49-F238E27FC236}">
                <a16:creationId xmlns:a16="http://schemas.microsoft.com/office/drawing/2014/main" id="{E7325A47-310E-4AEF-A6A4-BE3474DC928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16DC8AAF-2084-4D18-8705-EE1DF7A87389}"/>
              </a:ext>
            </a:extLst>
          </p:cNvPr>
          <p:cNvGrpSpPr/>
          <p:nvPr/>
        </p:nvGrpSpPr>
        <p:grpSpPr>
          <a:xfrm>
            <a:off x="8153400" y="1487327"/>
            <a:ext cx="3924069" cy="596348"/>
            <a:chOff x="7861998" y="1527451"/>
            <a:chExt cx="3924069" cy="596348"/>
          </a:xfrm>
        </p:grpSpPr>
        <p:sp>
          <p:nvSpPr>
            <p:cNvPr id="8" name="TextBox 7">
              <a:extLst>
                <a:ext uri="{FF2B5EF4-FFF2-40B4-BE49-F238E27FC236}">
                  <a16:creationId xmlns:a16="http://schemas.microsoft.com/office/drawing/2014/main" id="{C051CA0A-D9DE-4804-9D72-6D0ADAAAA155}"/>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AC1BE3A3-444B-4A62-A2C9-C2AE2F7EE820}"/>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5CF2E8E3-4240-483D-9236-8470E15970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2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Reporting data to national or supervisory level </a:t>
            </a:r>
            <a:r>
              <a:rPr lang="en-US" sz="2200"/>
              <a:t>(2)</a:t>
            </a:r>
            <a:endParaRPr sz="2200"/>
          </a:p>
        </p:txBody>
      </p:sp>
      <p:sp>
        <p:nvSpPr>
          <p:cNvPr id="275" name="Google Shape;275;p2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Collection of reports from different testing sites and analysis of data are useful for identifying trends that extend beyond individual laboratories (for example, national or regional shortages of testing supplies, or high invalid rates experienced with a single batch of RDTs).</a:t>
            </a:r>
            <a:endParaRPr/>
          </a:p>
          <a:p>
            <a:pPr marL="228600" lvl="0" indent="-228600" algn="l" rtl="0">
              <a:lnSpc>
                <a:spcPct val="100000"/>
              </a:lnSpc>
              <a:spcBef>
                <a:spcPts val="1000"/>
              </a:spcBef>
              <a:spcAft>
                <a:spcPts val="0"/>
              </a:spcAft>
              <a:buClr>
                <a:schemeClr val="accent1"/>
              </a:buClr>
              <a:buSzPts val="2000"/>
              <a:buChar char="•"/>
            </a:pPr>
            <a:r>
              <a:rPr lang="en-US"/>
              <a:t>Feedback resulting from this analysis should be provided to testing sites so that they may put in place measures to address the findings.</a:t>
            </a:r>
            <a:endParaRPr/>
          </a:p>
          <a:p>
            <a:pPr marL="228600" lvl="0" indent="-228600" algn="l" rtl="0">
              <a:lnSpc>
                <a:spcPct val="100000"/>
              </a:lnSpc>
              <a:spcBef>
                <a:spcPts val="1000"/>
              </a:spcBef>
              <a:spcAft>
                <a:spcPts val="0"/>
              </a:spcAft>
              <a:buClr>
                <a:schemeClr val="accent1"/>
              </a:buClr>
              <a:buSzPts val="2000"/>
              <a:buChar char="•"/>
            </a:pPr>
            <a:r>
              <a:rPr lang="en-US"/>
              <a:t>A list of available tools for reporting data to the national or supervisory level can be found</a:t>
            </a:r>
            <a:r>
              <a:rPr lang="en-US">
                <a:solidFill>
                  <a:srgbClr val="FF0000"/>
                </a:solidFill>
              </a:rPr>
              <a:t> </a:t>
            </a:r>
            <a:r>
              <a:rPr lang="en-US"/>
              <a:t>at </a:t>
            </a:r>
            <a:r>
              <a:rPr lang="en-US" u="sng">
                <a:solidFill>
                  <a:srgbClr val="009AC9"/>
                </a:solidFill>
                <a:hlinkClick r:id="rId4">
                  <a:extLst>
                    <a:ext uri="{A12FA001-AC4F-418D-AE19-62706E023703}">
                      <ahyp:hlinkClr xmlns:ahyp="http://schemas.microsoft.com/office/drawing/2018/hyperlinkcolor" val="tx"/>
                    </a:ext>
                  </a:extLst>
                </a:hlinkClick>
              </a:rPr>
              <a:t>https://www.cdc.gov/coronavirus/2019-ncov/global-covid-19/compare-digital-tools.html</a:t>
            </a:r>
            <a:r>
              <a:rPr lang="en-US">
                <a:solidFill>
                  <a:srgbClr val="009AC9"/>
                </a:solidFill>
              </a:rPr>
              <a:t>.</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76" name="Google Shape;276;p2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24</a:t>
            </a:fld>
            <a:endParaRPr sz="1000"/>
          </a:p>
        </p:txBody>
      </p:sp>
      <p:sp>
        <p:nvSpPr>
          <p:cNvPr id="6" name="Footer Placeholder 3">
            <a:extLst>
              <a:ext uri="{FF2B5EF4-FFF2-40B4-BE49-F238E27FC236}">
                <a16:creationId xmlns:a16="http://schemas.microsoft.com/office/drawing/2014/main" id="{2499B843-22D6-4A8C-89D2-374E52578EA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A54E7C66-D74C-46BD-9409-6E0661354698}"/>
              </a:ext>
            </a:extLst>
          </p:cNvPr>
          <p:cNvGrpSpPr/>
          <p:nvPr/>
        </p:nvGrpSpPr>
        <p:grpSpPr>
          <a:xfrm>
            <a:off x="8141855" y="1487327"/>
            <a:ext cx="3924069" cy="596348"/>
            <a:chOff x="7861998" y="1527451"/>
            <a:chExt cx="3924069" cy="596348"/>
          </a:xfrm>
        </p:grpSpPr>
        <p:sp>
          <p:nvSpPr>
            <p:cNvPr id="8" name="TextBox 7">
              <a:extLst>
                <a:ext uri="{FF2B5EF4-FFF2-40B4-BE49-F238E27FC236}">
                  <a16:creationId xmlns:a16="http://schemas.microsoft.com/office/drawing/2014/main" id="{110B307A-FE64-43D4-8A1E-20A701EC9908}"/>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D14A3415-562A-4563-98AB-EDC7B86FF62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F51A84EC-26EF-4D8E-B0AD-B3A95846910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25</a:t>
            </a:fld>
            <a:endParaRPr/>
          </a:p>
        </p:txBody>
      </p:sp>
      <p:pic>
        <p:nvPicPr>
          <p:cNvPr id="283" name="Google Shape;283;p23"/>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84" name="Google Shape;284;p23"/>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85" name="Google Shape;285;p23"/>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en-US" sz="4400" dirty="0">
                <a:solidFill>
                  <a:schemeClr val="lt1"/>
                </a:solidFill>
                <a:latin typeface="Arial"/>
                <a:ea typeface="Arial"/>
                <a:cs typeface="Arial"/>
                <a:sym typeface="Arial"/>
              </a:rPr>
              <a:t>Key points</a:t>
            </a:r>
            <a:r>
              <a:rPr lang="en-US" sz="4400" dirty="0">
                <a:solidFill>
                  <a:schemeClr val="lt1"/>
                </a:solidFill>
              </a:rPr>
              <a:t> (1)</a:t>
            </a:r>
            <a:endParaRPr lang="en-US" sz="2200" dirty="0">
              <a:solidFill>
                <a:schemeClr val="lt1"/>
              </a:solidFill>
            </a:endParaRPr>
          </a:p>
        </p:txBody>
      </p:sp>
      <p:sp>
        <p:nvSpPr>
          <p:cNvPr id="286" name="Google Shape;286;p23"/>
          <p:cNvSpPr txBox="1"/>
          <p:nvPr/>
        </p:nvSpPr>
        <p:spPr>
          <a:xfrm>
            <a:off x="2118360" y="1927496"/>
            <a:ext cx="8628017" cy="3028103"/>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a:solidFill>
                  <a:schemeClr val="lt1"/>
                </a:solidFill>
                <a:latin typeface="Arial"/>
                <a:ea typeface="Arial"/>
                <a:cs typeface="Arial"/>
                <a:sym typeface="Arial"/>
              </a:rPr>
              <a:t>QIs are objective measures of how well a diagnostic test is working.</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Tracking of QIs and following their trend allow for the early identification of errors and other problems (e.g., delayed reporting of results).</a:t>
            </a:r>
            <a:endParaRPr sz="200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Identifying the reason for these errors and problems is key to implementing corrective measures and preventive actions.</a:t>
            </a:r>
            <a:endParaRPr sz="2000">
              <a:solidFill>
                <a:schemeClr val="lt1"/>
              </a:solidFill>
              <a:latin typeface="Arial"/>
              <a:ea typeface="Arial"/>
              <a:cs typeface="Arial"/>
              <a:sym typeface="Arial"/>
            </a:endParaRPr>
          </a:p>
        </p:txBody>
      </p:sp>
      <p:pic>
        <p:nvPicPr>
          <p:cNvPr id="288" name="Google Shape;288;p23"/>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8D428687-0BB7-4DDB-BE6D-2C1927108EAD}"/>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Using SARS-CoV-2 RDT data</a:t>
            </a:r>
            <a:endParaRPr lang="en-GB" sz="1000" b="1" dirty="0">
              <a:solidFill>
                <a:schemeClr val="bg1"/>
              </a:solidFill>
            </a:endParaRPr>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26</a:t>
            </a:fld>
            <a:endParaRPr/>
          </a:p>
        </p:txBody>
      </p:sp>
      <p:pic>
        <p:nvPicPr>
          <p:cNvPr id="294" name="Google Shape;294;p24"/>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95" name="Google Shape;29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96" name="Google Shape;29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a:lnSpc>
                <a:spcPct val="90000"/>
              </a:lnSpc>
              <a:buClr>
                <a:schemeClr val="lt1"/>
              </a:buClr>
              <a:buSzPts val="4400"/>
            </a:pPr>
            <a:r>
              <a:rPr lang="en-US" sz="4400" dirty="0">
                <a:solidFill>
                  <a:schemeClr val="lt1"/>
                </a:solidFill>
                <a:latin typeface="Arial"/>
                <a:ea typeface="Arial"/>
                <a:cs typeface="Arial"/>
                <a:sym typeface="Arial"/>
              </a:rPr>
              <a:t>Key points</a:t>
            </a:r>
            <a:r>
              <a:rPr lang="en-US" sz="4400" dirty="0">
                <a:solidFill>
                  <a:schemeClr val="lt1"/>
                </a:solidFill>
              </a:rPr>
              <a:t> (2)</a:t>
            </a:r>
            <a:endParaRPr lang="en-US" sz="2200" dirty="0">
              <a:solidFill>
                <a:schemeClr val="lt1"/>
              </a:solidFill>
            </a:endParaRPr>
          </a:p>
        </p:txBody>
      </p:sp>
      <p:sp>
        <p:nvSpPr>
          <p:cNvPr id="297" name="Google Shape;297;p24"/>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a:solidFill>
                  <a:schemeClr val="lt1"/>
                </a:solidFill>
                <a:latin typeface="Arial"/>
                <a:ea typeface="Arial"/>
                <a:cs typeface="Arial"/>
                <a:sym typeface="Arial"/>
              </a:rPr>
              <a:t>Good documentation of the processes and good record keeping is essential to facilitate and monitor quality testing.</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Documents describes policies and processes. Those include manuals and SOPs.</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Records capture information on worksheets or forms. Those include may include the test requisition form, results logbook, other logbooks (eg. temperature monitoring, inventory).</a:t>
            </a:r>
            <a:endParaRPr sz="280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p:txBody>
      </p:sp>
      <p:pic>
        <p:nvPicPr>
          <p:cNvPr id="299" name="Google Shape;299;p24"/>
          <p:cNvPicPr preferRelativeResize="0"/>
          <p:nvPr/>
        </p:nvPicPr>
        <p:blipFill rotWithShape="1">
          <a:blip r:embed="rId5">
            <a:alphaModFix/>
          </a:blip>
          <a:srcRect/>
          <a:stretch/>
        </p:blipFill>
        <p:spPr>
          <a:xfrm>
            <a:off x="10450747" y="4955599"/>
            <a:ext cx="1741253" cy="1377409"/>
          </a:xfrm>
          <a:prstGeom prst="rect">
            <a:avLst/>
          </a:prstGeom>
          <a:noFill/>
          <a:ln>
            <a:noFill/>
          </a:ln>
        </p:spPr>
      </p:pic>
      <p:sp>
        <p:nvSpPr>
          <p:cNvPr id="9" name="Footer Placeholder 3">
            <a:extLst>
              <a:ext uri="{FF2B5EF4-FFF2-40B4-BE49-F238E27FC236}">
                <a16:creationId xmlns:a16="http://schemas.microsoft.com/office/drawing/2014/main" id="{35B2D5E7-2C3B-4532-A06F-C5C2F08E713B}"/>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Using SARS-CoV-2 RDT data</a:t>
            </a:r>
            <a:endParaRPr lang="en-GB" sz="1000" b="1" dirty="0">
              <a:solidFill>
                <a:schemeClr val="bg1"/>
              </a:solidFill>
            </a:endParaRP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27</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Learning objectives</a:t>
            </a:r>
            <a:endParaRP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dirty="0"/>
              <a:t>At the end of this module, you should be able to:   </a:t>
            </a:r>
            <a:endParaRPr dirty="0"/>
          </a:p>
          <a:p>
            <a:pPr marL="228600" lvl="0" indent="-228600" algn="l" rtl="0">
              <a:lnSpc>
                <a:spcPct val="100000"/>
              </a:lnSpc>
              <a:spcBef>
                <a:spcPts val="1000"/>
              </a:spcBef>
              <a:spcAft>
                <a:spcPts val="0"/>
              </a:spcAft>
              <a:buSzPts val="2000"/>
              <a:buFont typeface="Arial"/>
              <a:buChar char="•"/>
            </a:pPr>
            <a:r>
              <a:rPr lang="en-US" dirty="0"/>
              <a:t>list</a:t>
            </a:r>
            <a:r>
              <a:rPr lang="en-US" sz="2000" dirty="0"/>
              <a:t> what documents and records should be available at the testing site</a:t>
            </a:r>
            <a:r>
              <a:rPr lang="en-US" dirty="0"/>
              <a:t>;</a:t>
            </a:r>
            <a:r>
              <a:rPr lang="en-US" sz="2000" dirty="0"/>
              <a:t>  </a:t>
            </a:r>
            <a:endParaRPr dirty="0"/>
          </a:p>
          <a:p>
            <a:pPr marL="228600" lvl="0" indent="-228600" algn="l" rtl="0">
              <a:lnSpc>
                <a:spcPct val="100000"/>
              </a:lnSpc>
              <a:spcBef>
                <a:spcPts val="1000"/>
              </a:spcBef>
              <a:spcAft>
                <a:spcPts val="0"/>
              </a:spcAft>
              <a:buSzPts val="2000"/>
              <a:buFont typeface="Arial"/>
              <a:buChar char="•"/>
            </a:pPr>
            <a:r>
              <a:rPr lang="en-US" sz="2000" dirty="0"/>
              <a:t>describe the contents of the SARS-CoV-2 Antigen RDT logbook and how to use it</a:t>
            </a:r>
            <a:r>
              <a:rPr lang="en-US" dirty="0"/>
              <a:t>;</a:t>
            </a:r>
            <a:r>
              <a:rPr lang="en-US" sz="2000" dirty="0"/>
              <a:t>  </a:t>
            </a:r>
            <a:endParaRPr dirty="0"/>
          </a:p>
          <a:p>
            <a:pPr marL="228600" lvl="0" indent="-228600" algn="l" rtl="0">
              <a:lnSpc>
                <a:spcPct val="100000"/>
              </a:lnSpc>
              <a:spcBef>
                <a:spcPts val="1000"/>
              </a:spcBef>
              <a:spcAft>
                <a:spcPts val="0"/>
              </a:spcAft>
              <a:buSzPts val="2000"/>
              <a:buFont typeface="Arial"/>
              <a:buChar char="•"/>
            </a:pPr>
            <a:r>
              <a:rPr lang="en-US" dirty="0"/>
              <a:t>d</a:t>
            </a:r>
            <a:r>
              <a:rPr lang="en-US" sz="2000" dirty="0"/>
              <a:t>escribe the purpose of quality indicators</a:t>
            </a:r>
            <a:r>
              <a:rPr lang="en-US" dirty="0"/>
              <a:t>;</a:t>
            </a:r>
            <a:r>
              <a:rPr lang="en-US" sz="2000" dirty="0"/>
              <a:t>  </a:t>
            </a:r>
            <a:endParaRPr sz="2000" dirty="0"/>
          </a:p>
          <a:p>
            <a:pPr marL="228600" lvl="0" indent="-228600" algn="l" rtl="0">
              <a:lnSpc>
                <a:spcPct val="100000"/>
              </a:lnSpc>
              <a:spcBef>
                <a:spcPts val="1000"/>
              </a:spcBef>
              <a:spcAft>
                <a:spcPts val="0"/>
              </a:spcAft>
              <a:buSzPts val="2000"/>
              <a:buFont typeface="Arial"/>
              <a:buChar char="•"/>
            </a:pPr>
            <a:r>
              <a:rPr lang="en-US" dirty="0"/>
              <a:t>l</a:t>
            </a:r>
            <a:r>
              <a:rPr lang="en-US" sz="2000" dirty="0"/>
              <a:t>ist the quality indicators to be monitored for SARS-CoV-2 Antigen RDTs</a:t>
            </a:r>
            <a:r>
              <a:rPr lang="en-US" dirty="0"/>
              <a:t>;</a:t>
            </a:r>
            <a:r>
              <a:rPr lang="en-US" sz="2000" dirty="0"/>
              <a:t>  </a:t>
            </a:r>
            <a:endParaRPr dirty="0"/>
          </a:p>
          <a:p>
            <a:pPr marL="228600" lvl="0" indent="-228600" algn="l" rtl="0">
              <a:lnSpc>
                <a:spcPct val="100000"/>
              </a:lnSpc>
              <a:spcBef>
                <a:spcPts val="1000"/>
              </a:spcBef>
              <a:spcAft>
                <a:spcPts val="0"/>
              </a:spcAft>
              <a:buSzPts val="2000"/>
              <a:buFont typeface="Arial"/>
              <a:buChar char="•"/>
            </a:pPr>
            <a:r>
              <a:rPr lang="en-US" dirty="0"/>
              <a:t>explain how to analyze SARS-CoV-2 Antigen RDT data. </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CC622A4F-FE12-4159-A062-A97D4A8A0096}"/>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Record keeping</a:t>
            </a:r>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Record keeping</a:t>
            </a:r>
            <a:endParaRPr/>
          </a:p>
        </p:txBody>
      </p:sp>
      <p:sp>
        <p:nvSpPr>
          <p:cNvPr id="115" name="Google Shape;115;p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a:t>Record keeping allows the testing site to:</a:t>
            </a:r>
            <a:endParaRPr/>
          </a:p>
          <a:p>
            <a:pPr marL="228600" lvl="0" indent="-101600" algn="l" rtl="0">
              <a:lnSpc>
                <a:spcPct val="100000"/>
              </a:lnSpc>
              <a:spcBef>
                <a:spcPts val="1000"/>
              </a:spcBef>
              <a:spcAft>
                <a:spcPts val="0"/>
              </a:spcAft>
              <a:buClr>
                <a:schemeClr val="accent1"/>
              </a:buClr>
              <a:buSzPts val="2000"/>
              <a:buNone/>
            </a:pPr>
            <a:endParaRPr/>
          </a:p>
          <a:p>
            <a:pPr marL="342900" lvl="0" indent="-342900" algn="l" rtl="0">
              <a:lnSpc>
                <a:spcPct val="100000"/>
              </a:lnSpc>
              <a:spcBef>
                <a:spcPts val="1000"/>
              </a:spcBef>
              <a:spcAft>
                <a:spcPts val="0"/>
              </a:spcAft>
              <a:buSzPts val="2000"/>
              <a:buChar char="•"/>
            </a:pPr>
            <a:r>
              <a:rPr lang="en-US"/>
              <a:t>monitor the quality of testing </a:t>
            </a:r>
            <a:endParaRPr/>
          </a:p>
          <a:p>
            <a:pPr marL="342900" lvl="0" indent="-342900" algn="l" rtl="0">
              <a:lnSpc>
                <a:spcPct val="100000"/>
              </a:lnSpc>
              <a:spcBef>
                <a:spcPts val="1000"/>
              </a:spcBef>
              <a:spcAft>
                <a:spcPts val="0"/>
              </a:spcAft>
              <a:buSzPts val="2000"/>
              <a:buChar char="•"/>
            </a:pPr>
            <a:r>
              <a:rPr lang="en-US"/>
              <a:t>track the number of tests performed</a:t>
            </a:r>
            <a:endParaRPr/>
          </a:p>
          <a:p>
            <a:pPr marL="342900" lvl="0" indent="-342900" algn="l" rtl="0">
              <a:lnSpc>
                <a:spcPct val="100000"/>
              </a:lnSpc>
              <a:spcBef>
                <a:spcPts val="1000"/>
              </a:spcBef>
              <a:spcAft>
                <a:spcPts val="0"/>
              </a:spcAft>
              <a:buSzPts val="2000"/>
              <a:buChar char="•"/>
            </a:pPr>
            <a:r>
              <a:rPr lang="en-US"/>
              <a:t>determine the supplies needed for testing.</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16" name="Google Shape;116;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sz="1000"/>
          </a:p>
        </p:txBody>
      </p:sp>
      <p:pic>
        <p:nvPicPr>
          <p:cNvPr id="117" name="Google Shape;117;p4" descr="Shape&#10;&#10;Description automatically generated"/>
          <p:cNvPicPr preferRelativeResize="0"/>
          <p:nvPr/>
        </p:nvPicPr>
        <p:blipFill rotWithShape="1">
          <a:blip r:embed="rId4">
            <a:alphaModFix/>
          </a:blip>
          <a:srcRect/>
          <a:stretch/>
        </p:blipFill>
        <p:spPr>
          <a:xfrm>
            <a:off x="6458784" y="495649"/>
            <a:ext cx="5150142" cy="5150142"/>
          </a:xfrm>
          <a:prstGeom prst="rect">
            <a:avLst/>
          </a:prstGeom>
          <a:noFill/>
          <a:ln>
            <a:noFill/>
          </a:ln>
        </p:spPr>
      </p:pic>
      <p:sp>
        <p:nvSpPr>
          <p:cNvPr id="7" name="Footer Placeholder 3">
            <a:extLst>
              <a:ext uri="{FF2B5EF4-FFF2-40B4-BE49-F238E27FC236}">
                <a16:creationId xmlns:a16="http://schemas.microsoft.com/office/drawing/2014/main" id="{67D7B42C-309C-46E1-A870-07E1EC51D325}"/>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Documents and records for RDTs</a:t>
            </a:r>
            <a:endParaRPr/>
          </a:p>
        </p:txBody>
      </p:sp>
      <p:sp>
        <p:nvSpPr>
          <p:cNvPr id="124" name="Google Shape;124;p5"/>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85000"/>
              </a:lnSpc>
              <a:spcBef>
                <a:spcPts val="0"/>
              </a:spcBef>
              <a:spcAft>
                <a:spcPts val="0"/>
              </a:spcAft>
              <a:buSzPts val="2000"/>
              <a:buNone/>
            </a:pPr>
            <a:r>
              <a:rPr lang="en-US" b="1"/>
              <a:t>Documents</a:t>
            </a:r>
            <a:endParaRPr/>
          </a:p>
          <a:p>
            <a:pPr marL="406400" lvl="1" indent="-290513" algn="l" rtl="0">
              <a:lnSpc>
                <a:spcPct val="85000"/>
              </a:lnSpc>
              <a:spcBef>
                <a:spcPts val="500"/>
              </a:spcBef>
              <a:spcAft>
                <a:spcPts val="0"/>
              </a:spcAft>
              <a:buSzPts val="1800"/>
              <a:buChar char="•"/>
            </a:pPr>
            <a:r>
              <a:rPr lang="en-US"/>
              <a:t>Include written policies, process descriptions and standard operating procedures (SOPs)</a:t>
            </a:r>
            <a:endParaRPr/>
          </a:p>
          <a:p>
            <a:pPr marL="406400" lvl="1" indent="-290513" algn="l" rtl="0">
              <a:lnSpc>
                <a:spcPct val="85000"/>
              </a:lnSpc>
              <a:spcBef>
                <a:spcPts val="500"/>
              </a:spcBef>
              <a:spcAft>
                <a:spcPts val="0"/>
              </a:spcAft>
              <a:buSzPts val="1800"/>
              <a:buChar char="•"/>
            </a:pPr>
            <a:r>
              <a:rPr lang="en-US"/>
              <a:t>Are used to communicate information about testing policies and procedures</a:t>
            </a:r>
            <a:endParaRPr/>
          </a:p>
          <a:p>
            <a:pPr marL="228600" lvl="0" indent="-101600" algn="l" rtl="0">
              <a:lnSpc>
                <a:spcPct val="100000"/>
              </a:lnSpc>
              <a:spcBef>
                <a:spcPts val="1000"/>
              </a:spcBef>
              <a:spcAft>
                <a:spcPts val="0"/>
              </a:spcAft>
              <a:buClr>
                <a:schemeClr val="accent1"/>
              </a:buClr>
              <a:buSzPts val="2000"/>
              <a:buNone/>
            </a:pPr>
            <a:endParaRPr/>
          </a:p>
          <a:p>
            <a:pPr marL="0" lvl="0" indent="0" algn="l" rtl="0">
              <a:lnSpc>
                <a:spcPct val="100000"/>
              </a:lnSpc>
              <a:spcBef>
                <a:spcPts val="1000"/>
              </a:spcBef>
              <a:spcAft>
                <a:spcPts val="0"/>
              </a:spcAft>
              <a:buSzPts val="2000"/>
              <a:buNone/>
            </a:pPr>
            <a:r>
              <a:rPr lang="en-US" b="1"/>
              <a:t>Records</a:t>
            </a:r>
            <a:endParaRPr/>
          </a:p>
          <a:p>
            <a:pPr marL="406400" lvl="1" indent="-290513" algn="l" rtl="0">
              <a:lnSpc>
                <a:spcPct val="85000"/>
              </a:lnSpc>
              <a:spcBef>
                <a:spcPts val="500"/>
              </a:spcBef>
              <a:spcAft>
                <a:spcPts val="0"/>
              </a:spcAft>
              <a:buSzPts val="1800"/>
              <a:buChar char="•"/>
            </a:pPr>
            <a:r>
              <a:rPr lang="en-US"/>
              <a:t>Consist of information captured on worksheets, forms and charts </a:t>
            </a:r>
            <a:endParaRPr/>
          </a:p>
          <a:p>
            <a:pPr marL="406400" lvl="1" indent="-290513" algn="l" rtl="0">
              <a:lnSpc>
                <a:spcPct val="85000"/>
              </a:lnSpc>
              <a:spcBef>
                <a:spcPts val="500"/>
              </a:spcBef>
              <a:spcAft>
                <a:spcPts val="0"/>
              </a:spcAft>
              <a:buSzPts val="1800"/>
              <a:buChar char="•"/>
            </a:pPr>
            <a:r>
              <a:rPr lang="en-US"/>
              <a:t>Are used to record data about testing procedures and results </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25" name="Google Shape;125;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sz="1000"/>
          </a:p>
        </p:txBody>
      </p:sp>
      <p:sp>
        <p:nvSpPr>
          <p:cNvPr id="6" name="Footer Placeholder 3">
            <a:extLst>
              <a:ext uri="{FF2B5EF4-FFF2-40B4-BE49-F238E27FC236}">
                <a16:creationId xmlns:a16="http://schemas.microsoft.com/office/drawing/2014/main" id="{3B77049E-9B5F-4652-96B3-2EF448FDBAB7}"/>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What documents should you keep onsite?</a:t>
            </a:r>
            <a:endParaRPr/>
          </a:p>
        </p:txBody>
      </p:sp>
      <p:sp>
        <p:nvSpPr>
          <p:cNvPr id="132" name="Google Shape;132;p6"/>
          <p:cNvSpPr txBox="1">
            <a:spLocks noGrp="1"/>
          </p:cNvSpPr>
          <p:nvPr>
            <p:ph type="body" idx="1"/>
          </p:nvPr>
        </p:nvSpPr>
        <p:spPr>
          <a:xfrm>
            <a:off x="677370" y="1744592"/>
            <a:ext cx="10942543"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50000"/>
              </a:lnSpc>
              <a:spcBef>
                <a:spcPts val="0"/>
              </a:spcBef>
              <a:spcAft>
                <a:spcPts val="0"/>
              </a:spcAft>
              <a:buSzPts val="2000"/>
              <a:buChar char="•"/>
            </a:pPr>
            <a:r>
              <a:rPr lang="en-US"/>
              <a:t>Country policies and testing algorithm</a:t>
            </a:r>
            <a:endParaRPr/>
          </a:p>
          <a:p>
            <a:pPr marL="228600" lvl="0" indent="-228600" algn="l" rtl="0">
              <a:lnSpc>
                <a:spcPct val="150000"/>
              </a:lnSpc>
              <a:spcBef>
                <a:spcPts val="1000"/>
              </a:spcBef>
              <a:spcAft>
                <a:spcPts val="0"/>
              </a:spcAft>
              <a:buSzPts val="2000"/>
              <a:buChar char="•"/>
            </a:pPr>
            <a:r>
              <a:rPr lang="en-US"/>
              <a:t>Safety manuals</a:t>
            </a:r>
            <a:endParaRPr/>
          </a:p>
          <a:p>
            <a:pPr marL="228600" lvl="0" indent="-228600" algn="l" rtl="0">
              <a:lnSpc>
                <a:spcPct val="150000"/>
              </a:lnSpc>
              <a:spcBef>
                <a:spcPts val="1000"/>
              </a:spcBef>
              <a:spcAft>
                <a:spcPts val="0"/>
              </a:spcAft>
              <a:buSzPts val="2000"/>
              <a:buChar char="•"/>
            </a:pPr>
            <a:r>
              <a:rPr lang="en-US"/>
              <a:t>SOPs including:</a:t>
            </a:r>
            <a:endParaRPr/>
          </a:p>
          <a:p>
            <a:pPr marL="685800" lvl="1" indent="-228600" algn="l" rtl="0">
              <a:lnSpc>
                <a:spcPct val="150000"/>
              </a:lnSpc>
              <a:spcBef>
                <a:spcPts val="500"/>
              </a:spcBef>
              <a:spcAft>
                <a:spcPts val="0"/>
              </a:spcAft>
              <a:buSzPts val="1800"/>
              <a:buChar char="•"/>
            </a:pPr>
            <a:r>
              <a:rPr lang="en-US"/>
              <a:t>Preparing disinfectant</a:t>
            </a:r>
            <a:endParaRPr/>
          </a:p>
          <a:p>
            <a:pPr marL="685800" lvl="1" indent="-228600" algn="l" rtl="0">
              <a:lnSpc>
                <a:spcPct val="150000"/>
              </a:lnSpc>
              <a:spcBef>
                <a:spcPts val="500"/>
              </a:spcBef>
              <a:spcAft>
                <a:spcPts val="0"/>
              </a:spcAft>
              <a:buSzPts val="1800"/>
              <a:buChar char="•"/>
            </a:pPr>
            <a:r>
              <a:rPr lang="en-US"/>
              <a:t> Sample collection</a:t>
            </a:r>
            <a:endParaRPr/>
          </a:p>
          <a:p>
            <a:pPr marL="685800" lvl="1" indent="-228600" algn="l" rtl="0">
              <a:lnSpc>
                <a:spcPct val="150000"/>
              </a:lnSpc>
              <a:spcBef>
                <a:spcPts val="500"/>
              </a:spcBef>
              <a:spcAft>
                <a:spcPts val="0"/>
              </a:spcAft>
              <a:buSzPts val="1800"/>
              <a:buChar char="•"/>
            </a:pPr>
            <a:r>
              <a:rPr lang="en-US"/>
              <a:t>Testing procedures</a:t>
            </a:r>
            <a:endParaRPr/>
          </a:p>
          <a:p>
            <a:pPr marL="685800" lvl="1" indent="-228600" algn="l" rtl="0">
              <a:lnSpc>
                <a:spcPct val="150000"/>
              </a:lnSpc>
              <a:spcBef>
                <a:spcPts val="500"/>
              </a:spcBef>
              <a:spcAft>
                <a:spcPts val="0"/>
              </a:spcAft>
              <a:buSzPts val="1800"/>
              <a:buChar char="•"/>
            </a:pPr>
            <a:r>
              <a:rPr lang="en-US"/>
              <a:t>Waste management</a:t>
            </a:r>
            <a:endParaRPr/>
          </a:p>
          <a:p>
            <a:pPr marL="228600" lvl="0" indent="-228600" algn="l" rtl="0">
              <a:lnSpc>
                <a:spcPct val="100000"/>
              </a:lnSpc>
              <a:spcBef>
                <a:spcPts val="1000"/>
              </a:spcBef>
              <a:spcAft>
                <a:spcPts val="0"/>
              </a:spcAft>
              <a:buClr>
                <a:schemeClr val="accent1"/>
              </a:buClr>
              <a:buSzPts val="2000"/>
              <a:buChar char="•"/>
            </a:pPr>
            <a:r>
              <a:rPr lang="en-US"/>
              <a:t>Performing quality control (QC) </a:t>
            </a:r>
            <a:endParaRPr/>
          </a:p>
          <a:p>
            <a:pPr marL="228600" lvl="0" indent="-228600" algn="l" rtl="0">
              <a:lnSpc>
                <a:spcPct val="100000"/>
              </a:lnSpc>
              <a:spcBef>
                <a:spcPts val="1000"/>
              </a:spcBef>
              <a:spcAft>
                <a:spcPts val="0"/>
              </a:spcAft>
              <a:buClr>
                <a:schemeClr val="accent1"/>
              </a:buClr>
              <a:buSzPts val="2000"/>
              <a:buChar char="•"/>
            </a:pPr>
            <a:r>
              <a:rPr lang="en-US"/>
              <a:t>Performing External Quality Assessment (EQA)</a:t>
            </a:r>
            <a:endParaRPr/>
          </a:p>
          <a:p>
            <a:pPr marL="228600" lvl="0" indent="-101600" algn="l" rtl="0">
              <a:lnSpc>
                <a:spcPct val="100000"/>
              </a:lnSpc>
              <a:spcBef>
                <a:spcPts val="1000"/>
              </a:spcBef>
              <a:spcAft>
                <a:spcPts val="0"/>
              </a:spcAft>
              <a:buClr>
                <a:schemeClr val="accent1"/>
              </a:buClr>
              <a:buSzPts val="2000"/>
              <a:buNone/>
            </a:pPr>
            <a:endParaRPr/>
          </a:p>
          <a:p>
            <a:pPr marL="0" lvl="0" indent="0" algn="l" rtl="0">
              <a:lnSpc>
                <a:spcPct val="100000"/>
              </a:lnSpc>
              <a:spcBef>
                <a:spcPts val="1000"/>
              </a:spcBef>
              <a:spcAft>
                <a:spcPts val="0"/>
              </a:spcAft>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33" name="Google Shape;133;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sz="1000"/>
          </a:p>
        </p:txBody>
      </p:sp>
      <p:sp>
        <p:nvSpPr>
          <p:cNvPr id="6" name="Footer Placeholder 3">
            <a:extLst>
              <a:ext uri="{FF2B5EF4-FFF2-40B4-BE49-F238E27FC236}">
                <a16:creationId xmlns:a16="http://schemas.microsoft.com/office/drawing/2014/main" id="{4253A31A-4E25-4CEA-AED6-B79BAB74142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7" name="Group 6">
            <a:extLst>
              <a:ext uri="{FF2B5EF4-FFF2-40B4-BE49-F238E27FC236}">
                <a16:creationId xmlns:a16="http://schemas.microsoft.com/office/drawing/2014/main" id="{32EFED2F-6220-4D45-AC52-E3189BC54D03}"/>
              </a:ext>
            </a:extLst>
          </p:cNvPr>
          <p:cNvGrpSpPr/>
          <p:nvPr/>
        </p:nvGrpSpPr>
        <p:grpSpPr>
          <a:xfrm>
            <a:off x="8100550" y="1685256"/>
            <a:ext cx="3924069" cy="596348"/>
            <a:chOff x="7861998" y="1527451"/>
            <a:chExt cx="3924069" cy="596348"/>
          </a:xfrm>
        </p:grpSpPr>
        <p:sp>
          <p:nvSpPr>
            <p:cNvPr id="8" name="TextBox 7">
              <a:extLst>
                <a:ext uri="{FF2B5EF4-FFF2-40B4-BE49-F238E27FC236}">
                  <a16:creationId xmlns:a16="http://schemas.microsoft.com/office/drawing/2014/main" id="{414CB5BF-A5A1-4165-92C5-A8259EA36615}"/>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1BCDAB-D2DA-46B3-83D5-0F32973ADE3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18453D1-34B1-4AB2-B0C0-D32F2082D1D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7"/>
          <p:cNvSpPr txBox="1">
            <a:spLocks noGrp="1"/>
          </p:cNvSpPr>
          <p:nvPr>
            <p:ph type="title"/>
          </p:nvPr>
        </p:nvSpPr>
        <p:spPr>
          <a:xfrm>
            <a:off x="838200" y="35518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What records should you keep onsite?</a:t>
            </a:r>
            <a:endParaRPr/>
          </a:p>
        </p:txBody>
      </p:sp>
      <p:sp>
        <p:nvSpPr>
          <p:cNvPr id="140" name="Google Shape;140;p7"/>
          <p:cNvSpPr txBox="1">
            <a:spLocks noGrp="1"/>
          </p:cNvSpPr>
          <p:nvPr>
            <p:ph type="body" idx="1"/>
          </p:nvPr>
        </p:nvSpPr>
        <p:spPr>
          <a:xfrm>
            <a:off x="838200" y="1736203"/>
            <a:ext cx="6992007" cy="4440760"/>
          </a:xfrm>
          <a:prstGeom prst="rect">
            <a:avLst/>
          </a:prstGeom>
          <a:noFill/>
          <a:ln>
            <a:noFill/>
          </a:ln>
        </p:spPr>
        <p:txBody>
          <a:bodyPr spcFirstLastPara="1" wrap="square" lIns="91425" tIns="45700" rIns="91425" bIns="45700" anchor="t" anchorCtr="0">
            <a:normAutofit/>
          </a:bodyPr>
          <a:lstStyle/>
          <a:p>
            <a:pPr marL="228600" indent="-228600">
              <a:spcBef>
                <a:spcPts val="0"/>
              </a:spcBef>
            </a:pPr>
            <a:r>
              <a:rPr lang="en-US" dirty="0"/>
              <a:t>Test requisition forms </a:t>
            </a:r>
            <a:endParaRPr dirty="0"/>
          </a:p>
          <a:p>
            <a:pPr marL="228600" lvl="0" indent="-228600" algn="l" rtl="0">
              <a:lnSpc>
                <a:spcPct val="100000"/>
              </a:lnSpc>
              <a:spcBef>
                <a:spcPts val="1000"/>
              </a:spcBef>
              <a:spcAft>
                <a:spcPts val="0"/>
              </a:spcAft>
              <a:buClr>
                <a:schemeClr val="accent1"/>
              </a:buClr>
              <a:buSzPts val="2000"/>
              <a:buChar char="•"/>
            </a:pPr>
            <a:r>
              <a:rPr lang="en-US" dirty="0"/>
              <a:t>Specimen transfer logs</a:t>
            </a:r>
            <a:endParaRPr dirty="0"/>
          </a:p>
          <a:p>
            <a:pPr marL="228600" lvl="0" indent="-228600" algn="l" rtl="0">
              <a:lnSpc>
                <a:spcPct val="100000"/>
              </a:lnSpc>
              <a:spcBef>
                <a:spcPts val="1000"/>
              </a:spcBef>
              <a:spcAft>
                <a:spcPts val="0"/>
              </a:spcAft>
              <a:buClr>
                <a:schemeClr val="accent1"/>
              </a:buClr>
              <a:buSzPts val="2000"/>
              <a:buChar char="•"/>
            </a:pPr>
            <a:r>
              <a:rPr lang="en-US" dirty="0"/>
              <a:t>SARS-CoV-2 Antigen RDT Logbook </a:t>
            </a:r>
            <a:endParaRPr dirty="0"/>
          </a:p>
          <a:p>
            <a:pPr marL="228600" lvl="0" indent="-228600" algn="l" rtl="0">
              <a:lnSpc>
                <a:spcPct val="100000"/>
              </a:lnSpc>
              <a:spcBef>
                <a:spcPts val="1000"/>
              </a:spcBef>
              <a:spcAft>
                <a:spcPts val="0"/>
              </a:spcAft>
              <a:buClr>
                <a:schemeClr val="accent1"/>
              </a:buClr>
              <a:buSzPts val="2000"/>
              <a:buChar char="•"/>
            </a:pPr>
            <a:r>
              <a:rPr lang="en-US" dirty="0"/>
              <a:t>Temperature logs (e.g., temperature-sensitive equipment, cold storage)</a:t>
            </a:r>
            <a:endParaRPr dirty="0"/>
          </a:p>
          <a:p>
            <a:pPr marL="228600" lvl="0" indent="-228600" algn="l" rtl="0">
              <a:lnSpc>
                <a:spcPct val="100000"/>
              </a:lnSpc>
              <a:spcBef>
                <a:spcPts val="1000"/>
              </a:spcBef>
              <a:spcAft>
                <a:spcPts val="0"/>
              </a:spcAft>
              <a:buClr>
                <a:schemeClr val="accent1"/>
              </a:buClr>
              <a:buSzPts val="2000"/>
              <a:buChar char="•"/>
            </a:pPr>
            <a:r>
              <a:rPr lang="en-US" dirty="0"/>
              <a:t>Inventory records</a:t>
            </a:r>
            <a:endParaRPr dirty="0"/>
          </a:p>
          <a:p>
            <a:pPr marL="228600" indent="-228600"/>
            <a:r>
              <a:rPr lang="en-US" dirty="0"/>
              <a:t>COVID-19 surveillance register </a:t>
            </a:r>
          </a:p>
          <a:p>
            <a:pPr marL="228600" indent="-228600"/>
            <a:r>
              <a:rPr lang="en-US" dirty="0"/>
              <a:t>Post-market surveillance user feedback form</a:t>
            </a:r>
            <a:r>
              <a:rPr lang="en-US" b="1" i="1" dirty="0"/>
              <a:t> </a:t>
            </a:r>
            <a:r>
              <a:rPr lang="en-US" b="1" i="1" u="sng" dirty="0">
                <a:hlinkClick r:id="rId4"/>
              </a:rPr>
              <a:t>here</a:t>
            </a:r>
            <a:r>
              <a:rPr lang="en-US" dirty="0"/>
              <a:t> </a:t>
            </a:r>
            <a:endParaRPr lang="en-US"/>
          </a:p>
          <a:p>
            <a:pPr marL="228600" indent="-101600">
              <a:buNone/>
            </a:pPr>
            <a:endParaRPr lang="en-US" dirty="0"/>
          </a:p>
          <a:p>
            <a:pPr marL="228600" lvl="0" indent="-101600" algn="l" rtl="0">
              <a:lnSpc>
                <a:spcPct val="100000"/>
              </a:lnSpc>
              <a:spcBef>
                <a:spcPts val="1000"/>
              </a:spcBef>
              <a:spcAft>
                <a:spcPts val="0"/>
              </a:spcAft>
              <a:buClr>
                <a:schemeClr val="accent1"/>
              </a:buClr>
              <a:buSzPts val="2000"/>
              <a:buNone/>
            </a:pPr>
            <a:endParaRPr lang="en-US" dirty="0"/>
          </a:p>
        </p:txBody>
      </p:sp>
      <p:sp>
        <p:nvSpPr>
          <p:cNvPr id="141" name="Google Shape;141;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sz="1000"/>
          </a:p>
        </p:txBody>
      </p:sp>
      <p:pic>
        <p:nvPicPr>
          <p:cNvPr id="142" name="Google Shape;142;p7" descr="Diagram&#10;&#10;Description automatically generated"/>
          <p:cNvPicPr preferRelativeResize="0"/>
          <p:nvPr/>
        </p:nvPicPr>
        <p:blipFill rotWithShape="1">
          <a:blip r:embed="rId5">
            <a:alphaModFix/>
          </a:blip>
          <a:srcRect/>
          <a:stretch/>
        </p:blipFill>
        <p:spPr>
          <a:xfrm>
            <a:off x="7599532" y="2293622"/>
            <a:ext cx="4009393" cy="4009393"/>
          </a:xfrm>
          <a:prstGeom prst="rect">
            <a:avLst/>
          </a:prstGeom>
          <a:noFill/>
          <a:ln>
            <a:noFill/>
          </a:ln>
        </p:spPr>
      </p:pic>
      <p:sp>
        <p:nvSpPr>
          <p:cNvPr id="7" name="Footer Placeholder 3">
            <a:extLst>
              <a:ext uri="{FF2B5EF4-FFF2-40B4-BE49-F238E27FC236}">
                <a16:creationId xmlns:a16="http://schemas.microsoft.com/office/drawing/2014/main" id="{4C85AEA5-524F-4E2E-BD62-6315528DBF17}"/>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grpSp>
        <p:nvGrpSpPr>
          <p:cNvPr id="8" name="Group 7">
            <a:extLst>
              <a:ext uri="{FF2B5EF4-FFF2-40B4-BE49-F238E27FC236}">
                <a16:creationId xmlns:a16="http://schemas.microsoft.com/office/drawing/2014/main" id="{7FA94C31-B90E-4009-A56F-609F02C79347}"/>
              </a:ext>
            </a:extLst>
          </p:cNvPr>
          <p:cNvGrpSpPr/>
          <p:nvPr/>
        </p:nvGrpSpPr>
        <p:grpSpPr>
          <a:xfrm>
            <a:off x="8100550" y="1712964"/>
            <a:ext cx="3924069" cy="596348"/>
            <a:chOff x="7861998" y="1527451"/>
            <a:chExt cx="3924069" cy="596348"/>
          </a:xfrm>
        </p:grpSpPr>
        <p:sp>
          <p:nvSpPr>
            <p:cNvPr id="9" name="TextBox 8">
              <a:extLst>
                <a:ext uri="{FF2B5EF4-FFF2-40B4-BE49-F238E27FC236}">
                  <a16:creationId xmlns:a16="http://schemas.microsoft.com/office/drawing/2014/main" id="{2559CE42-E7A1-4394-A36B-D26C07A5FA0F}"/>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9BF7A50C-7F97-4D2B-95D1-82AA311651A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8ECFA811-9C7A-41B6-B4BB-A9E64C989CA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Tips for good record keeping</a:t>
            </a:r>
            <a:endParaRPr/>
          </a:p>
        </p:txBody>
      </p:sp>
      <p:sp>
        <p:nvSpPr>
          <p:cNvPr id="149" name="Google Shape;149;p8"/>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Understand the information that is being recorded.</a:t>
            </a:r>
            <a:endParaRPr/>
          </a:p>
          <a:p>
            <a:pPr marL="228600" lvl="0" indent="-228600" algn="l" rtl="0">
              <a:lnSpc>
                <a:spcPct val="100000"/>
              </a:lnSpc>
              <a:spcBef>
                <a:spcPts val="1000"/>
              </a:spcBef>
              <a:spcAft>
                <a:spcPts val="0"/>
              </a:spcAft>
              <a:buClr>
                <a:schemeClr val="accent1"/>
              </a:buClr>
              <a:buSzPts val="2000"/>
              <a:buChar char="•"/>
            </a:pPr>
            <a:r>
              <a:rPr lang="en-US"/>
              <a:t>Ensure that all information is recorded every time a procedure is performed.</a:t>
            </a:r>
            <a:endParaRPr/>
          </a:p>
          <a:p>
            <a:pPr marL="228600" lvl="0" indent="-228600" algn="l" rtl="0">
              <a:lnSpc>
                <a:spcPct val="100000"/>
              </a:lnSpc>
              <a:spcBef>
                <a:spcPts val="1000"/>
              </a:spcBef>
              <a:spcAft>
                <a:spcPts val="0"/>
              </a:spcAft>
              <a:buClr>
                <a:schemeClr val="accent1"/>
              </a:buClr>
              <a:buSzPts val="2000"/>
              <a:buChar char="•"/>
            </a:pPr>
            <a:r>
              <a:rPr lang="en-US"/>
              <a:t>Ensure that all critical information is recorded:</a:t>
            </a:r>
            <a:endParaRPr/>
          </a:p>
          <a:p>
            <a:pPr marL="685800" lvl="1" indent="-228600" algn="l" rtl="0">
              <a:lnSpc>
                <a:spcPct val="100000"/>
              </a:lnSpc>
              <a:spcBef>
                <a:spcPts val="500"/>
              </a:spcBef>
              <a:spcAft>
                <a:spcPts val="0"/>
              </a:spcAft>
              <a:buSzPts val="1800"/>
              <a:buChar char="•"/>
            </a:pPr>
            <a:r>
              <a:rPr lang="en-US"/>
              <a:t>patient information</a:t>
            </a:r>
            <a:endParaRPr/>
          </a:p>
          <a:p>
            <a:pPr marL="685800" lvl="1" indent="-228600" algn="l" rtl="0">
              <a:lnSpc>
                <a:spcPct val="100000"/>
              </a:lnSpc>
              <a:spcBef>
                <a:spcPts val="500"/>
              </a:spcBef>
              <a:spcAft>
                <a:spcPts val="0"/>
              </a:spcAft>
              <a:buSzPts val="1800"/>
              <a:buChar char="•"/>
            </a:pPr>
            <a:r>
              <a:rPr lang="en-US"/>
              <a:t>test kit name, lot number, expiry date</a:t>
            </a:r>
            <a:endParaRPr/>
          </a:p>
          <a:p>
            <a:pPr marL="685800" lvl="1" indent="-228600" algn="l" rtl="0">
              <a:lnSpc>
                <a:spcPct val="100000"/>
              </a:lnSpc>
              <a:spcBef>
                <a:spcPts val="500"/>
              </a:spcBef>
              <a:spcAft>
                <a:spcPts val="0"/>
              </a:spcAft>
              <a:buSzPts val="1800"/>
              <a:buChar char="•"/>
            </a:pPr>
            <a:r>
              <a:rPr lang="en-US"/>
              <a:t>individual and final test results.</a:t>
            </a:r>
            <a:endParaRPr/>
          </a:p>
          <a:p>
            <a:pPr marL="228600" lvl="0" indent="-228600" algn="l" rtl="0">
              <a:lnSpc>
                <a:spcPct val="100000"/>
              </a:lnSpc>
              <a:spcBef>
                <a:spcPts val="1000"/>
              </a:spcBef>
              <a:spcAft>
                <a:spcPts val="0"/>
              </a:spcAft>
              <a:buClr>
                <a:schemeClr val="accent1"/>
              </a:buClr>
              <a:buSzPts val="2000"/>
              <a:buChar char="•"/>
            </a:pPr>
            <a:r>
              <a:rPr lang="en-US"/>
              <a:t>The information should be documented the same way every time.</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50" name="Google Shape;150;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6" name="Footer Placeholder 3">
            <a:extLst>
              <a:ext uri="{FF2B5EF4-FFF2-40B4-BE49-F238E27FC236}">
                <a16:creationId xmlns:a16="http://schemas.microsoft.com/office/drawing/2014/main" id="{6867D7D2-3510-4312-97C6-7FD0C5461FC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Using SARS-CoV-2 RDT data</a:t>
            </a:r>
            <a:endParaRPr lang="en-GB" dirty="0"/>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5"/>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2F18066C03F5499150099924B49185" ma:contentTypeVersion="13" ma:contentTypeDescription="Create a new document." ma:contentTypeScope="" ma:versionID="2315772953c8bd93a8996c238dcba93d">
  <xsd:schema xmlns:xsd="http://www.w3.org/2001/XMLSchema" xmlns:xs="http://www.w3.org/2001/XMLSchema" xmlns:p="http://schemas.microsoft.com/office/2006/metadata/properties" xmlns:ns2="759e0dc5-5fc7-4b1a-9988-0ec5a3af862d" xmlns:ns3="450f158c-397a-4a9d-b005-a44c92e0fccb" targetNamespace="http://schemas.microsoft.com/office/2006/metadata/properties" ma:root="true" ma:fieldsID="5d6c42228201fd9bf3b58f2a45ac1aa4" ns2:_="" ns3:_="">
    <xsd:import namespace="759e0dc5-5fc7-4b1a-9988-0ec5a3af862d"/>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9e0dc5-5fc7-4b1a-9988-0ec5a3af8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530CDA-7582-4A52-9844-792FBBE664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9e0dc5-5fc7-4b1a-9988-0ec5a3af862d"/>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A0C2B9C-4294-4F41-BA69-F5B1BA3C40B3}">
  <ds:schemaRefs>
    <ds:schemaRef ds:uri="http://schemas.microsoft.com/sharepoint/v3/contenttype/forms"/>
  </ds:schemaRefs>
</ds:datastoreItem>
</file>

<file path=customXml/itemProps3.xml><?xml version="1.0" encoding="utf-8"?>
<ds:datastoreItem xmlns:ds="http://schemas.openxmlformats.org/officeDocument/2006/customXml" ds:itemID="{72EBCF46-ADC3-4F78-A0C2-90091A00E4F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32</TotalTime>
  <Words>2274</Words>
  <Application>Microsoft Office PowerPoint</Application>
  <PresentationFormat>Widescreen</PresentationFormat>
  <Paragraphs>237</Paragraphs>
  <Slides>27</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Avenir</vt:lpstr>
      <vt:lpstr>Calibri</vt:lpstr>
      <vt:lpstr>Office Theme</vt:lpstr>
      <vt:lpstr>09</vt:lpstr>
      <vt:lpstr>Disclaimer</vt:lpstr>
      <vt:lpstr>Learning objectives</vt:lpstr>
      <vt:lpstr>Record keeping</vt:lpstr>
      <vt:lpstr>Record keeping</vt:lpstr>
      <vt:lpstr>Documents and records for RDTs</vt:lpstr>
      <vt:lpstr>What documents should you keep onsite?</vt:lpstr>
      <vt:lpstr>What records should you keep onsite?</vt:lpstr>
      <vt:lpstr>Tips for good record keeping</vt:lpstr>
      <vt:lpstr>SARS-CoV-2 Antigen RDT Logbook *</vt:lpstr>
      <vt:lpstr>SARS-CoV-2 Antigen RDT Logbook</vt:lpstr>
      <vt:lpstr>Storing documents and records</vt:lpstr>
      <vt:lpstr>Collecting quality indicators</vt:lpstr>
      <vt:lpstr>What are quality indicators (QIs)?</vt:lpstr>
      <vt:lpstr>Why are QIs important? </vt:lpstr>
      <vt:lpstr>Which QIs should be used to monitor COVID-19 testing?</vt:lpstr>
      <vt:lpstr>Collecting and analysing QI data (1)</vt:lpstr>
      <vt:lpstr>Collecting and analysing QI data (2)</vt:lpstr>
      <vt:lpstr>Correcting the errors</vt:lpstr>
      <vt:lpstr>Example of how to correct errors</vt:lpstr>
      <vt:lpstr>Communicating issues promptly with the clinical team</vt:lpstr>
      <vt:lpstr>Communicating issues promptly with the manufacturer</vt:lpstr>
      <vt:lpstr>Reporting data to national or supervisory level (1)</vt:lpstr>
      <vt:lpstr>Reporting data to national or supervisory level (2)</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09</dc:title>
  <dc:creator>JOHN ROSS PAPA</dc:creator>
  <cp:lastModifiedBy>BARNADAS, Céline</cp:lastModifiedBy>
  <cp:revision>52</cp:revision>
  <dcterms:created xsi:type="dcterms:W3CDTF">2020-10-08T10:02:18Z</dcterms:created>
  <dcterms:modified xsi:type="dcterms:W3CDTF">2022-07-21T13:36:59Z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F577C9FA-C6FC-47BF-8DDA-EFFF1A991032</vt:lpwstr>
  </property>
  <property fmtid="{D5CDD505-2E9C-101B-9397-08002B2CF9AE}" pid="3" name="ArticulatePath">
    <vt:lpwstr>https://worldhealthorg-my.sharepoint.com/personal/traorez_who_int/Documents/Track changes_EN/9_SARS-CoV-2 RDT_OpenWHO_09_Using data_v1.0</vt:lpwstr>
  </property>
  <property fmtid="{D5CDD505-2E9C-101B-9397-08002B2CF9AE}" pid="4" name="ContentTypeId">
    <vt:lpwstr>0x0101008A2F18066C03F5499150099924B49185</vt:lpwstr>
  </property>
</Properties>
</file>