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24"/>
  </p:notesMasterIdLst>
  <p:sldIdLst>
    <p:sldId id="256" r:id="rId5"/>
    <p:sldId id="297" r:id="rId6"/>
    <p:sldId id="257" r:id="rId7"/>
    <p:sldId id="258" r:id="rId8"/>
    <p:sldId id="259" r:id="rId9"/>
    <p:sldId id="260" r:id="rId10"/>
    <p:sldId id="261" r:id="rId11"/>
    <p:sldId id="262" r:id="rId12"/>
    <p:sldId id="263" r:id="rId13"/>
    <p:sldId id="279" r:id="rId14"/>
    <p:sldId id="264" r:id="rId15"/>
    <p:sldId id="265" r:id="rId16"/>
    <p:sldId id="266" r:id="rId17"/>
    <p:sldId id="267" r:id="rId18"/>
    <p:sldId id="268" r:id="rId19"/>
    <p:sldId id="269" r:id="rId20"/>
    <p:sldId id="270" r:id="rId21"/>
    <p:sldId id="271" r:id="rId22"/>
    <p:sldId id="298" r:id="rId23"/>
  </p:sldIdLst>
  <p:sldSz cx="12192000" cy="6858000"/>
  <p:notesSz cx="6858000" cy="9144000"/>
  <p:custDataLst>
    <p:tags r:id="rId25"/>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7" roundtripDataSignature="AMtx7mjx3dgLp+ztT6zbnUgXkP42y7L70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478439-2249-E1EC-A7AB-8851EB8D152A}" name="andre.trollip@finddx.org" initials="an" userId="S::urn:spo:guest#andre.trollip@finddx.org::" providerId="AD"/>
  <p188:author id="{A0BF55F1-DB94-4CBA-153D-88EB9840318B}" name="natacha milhano" initials="nm" userId="88c9fc77fb725f94"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D22765-B197-F09A-28D0-D622EF6AC258}" v="9" dt="2022-07-12T16:42:20.279"/>
    <p1510:client id="{F61AE75C-35F8-B7D9-0A81-36FA228DABDF}" v="8" dt="2022-07-12T13:12:22.1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customschemas.google.com/relationships/presentationmetadata" Target="metadata"/><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RNI FONSECA MILHANO, Natacha Alexandra" userId="S::kornin@who.int::cefdd911-4d38-402c-aa51-728e92201c3f" providerId="AD" clId="Web-{EA5FC1AF-C205-0C0B-F84B-2BF0796F5D98}"/>
    <pc:docChg chg="modSld">
      <pc:chgData name="KORNI FONSECA MILHANO, Natacha Alexandra" userId="S::kornin@who.int::cefdd911-4d38-402c-aa51-728e92201c3f" providerId="AD" clId="Web-{EA5FC1AF-C205-0C0B-F84B-2BF0796F5D98}" dt="2022-05-04T10:44:09.539" v="12" actId="20577"/>
      <pc:docMkLst>
        <pc:docMk/>
      </pc:docMkLst>
      <pc:sldChg chg="modSp">
        <pc:chgData name="KORNI FONSECA MILHANO, Natacha Alexandra" userId="S::kornin@who.int::cefdd911-4d38-402c-aa51-728e92201c3f" providerId="AD" clId="Web-{EA5FC1AF-C205-0C0B-F84B-2BF0796F5D98}" dt="2022-05-04T10:44:09.539" v="12" actId="20577"/>
        <pc:sldMkLst>
          <pc:docMk/>
          <pc:sldMk cId="0" sldId="260"/>
        </pc:sldMkLst>
        <pc:spChg chg="mod">
          <ac:chgData name="KORNI FONSECA MILHANO, Natacha Alexandra" userId="S::kornin@who.int::cefdd911-4d38-402c-aa51-728e92201c3f" providerId="AD" clId="Web-{EA5FC1AF-C205-0C0B-F84B-2BF0796F5D98}" dt="2022-05-04T10:44:09.539" v="12" actId="20577"/>
          <ac:spMkLst>
            <pc:docMk/>
            <pc:sldMk cId="0" sldId="260"/>
            <ac:spMk id="128" creationId="{00000000-0000-0000-0000-000000000000}"/>
          </ac:spMkLst>
        </pc:spChg>
      </pc:sldChg>
    </pc:docChg>
  </pc:docChgLst>
  <pc:docChgLst>
    <pc:chgData name="KORNI FONSECA MILHANO, Natacha Alexandra" userId="S::kornin@who.int::cefdd911-4d38-402c-aa51-728e92201c3f" providerId="AD" clId="Web-{656D80E8-3F58-58C0-26F5-DAAFA9BA378F}"/>
    <pc:docChg chg="modSld">
      <pc:chgData name="KORNI FONSECA MILHANO, Natacha Alexandra" userId="S::kornin@who.int::cefdd911-4d38-402c-aa51-728e92201c3f" providerId="AD" clId="Web-{656D80E8-3F58-58C0-26F5-DAAFA9BA378F}" dt="2022-05-03T15:23:15.637" v="25" actId="20577"/>
      <pc:docMkLst>
        <pc:docMk/>
      </pc:docMkLst>
      <pc:sldChg chg="modSp">
        <pc:chgData name="KORNI FONSECA MILHANO, Natacha Alexandra" userId="S::kornin@who.int::cefdd911-4d38-402c-aa51-728e92201c3f" providerId="AD" clId="Web-{656D80E8-3F58-58C0-26F5-DAAFA9BA378F}" dt="2022-05-03T15:23:15.637" v="25" actId="20577"/>
        <pc:sldMkLst>
          <pc:docMk/>
          <pc:sldMk cId="0" sldId="260"/>
        </pc:sldMkLst>
        <pc:spChg chg="mod">
          <ac:chgData name="KORNI FONSECA MILHANO, Natacha Alexandra" userId="S::kornin@who.int::cefdd911-4d38-402c-aa51-728e92201c3f" providerId="AD" clId="Web-{656D80E8-3F58-58C0-26F5-DAAFA9BA378F}" dt="2022-05-03T15:23:15.637" v="25" actId="20577"/>
          <ac:spMkLst>
            <pc:docMk/>
            <pc:sldMk cId="0" sldId="260"/>
            <ac:spMk id="128" creationId="{00000000-0000-0000-0000-000000000000}"/>
          </ac:spMkLst>
        </pc:spChg>
      </pc:sldChg>
    </pc:docChg>
  </pc:docChgLst>
  <pc:docChgLst>
    <pc:chgData name="KORNI FONSECA MILHANO, Natacha Alexandra" userId="S::kornin@who.int::cefdd911-4d38-402c-aa51-728e92201c3f" providerId="AD" clId="Web-{F61AE75C-35F8-B7D9-0A81-36FA228DABDF}"/>
    <pc:docChg chg="modSld">
      <pc:chgData name="KORNI FONSECA MILHANO, Natacha Alexandra" userId="S::kornin@who.int::cefdd911-4d38-402c-aa51-728e92201c3f" providerId="AD" clId="Web-{F61AE75C-35F8-B7D9-0A81-36FA228DABDF}" dt="2022-07-12T13:12:21.628" v="4" actId="20577"/>
      <pc:docMkLst>
        <pc:docMk/>
      </pc:docMkLst>
      <pc:sldChg chg="modSp delCm">
        <pc:chgData name="KORNI FONSECA MILHANO, Natacha Alexandra" userId="S::kornin@who.int::cefdd911-4d38-402c-aa51-728e92201c3f" providerId="AD" clId="Web-{F61AE75C-35F8-B7D9-0A81-36FA228DABDF}" dt="2022-07-12T13:11:59.705" v="3" actId="20577"/>
        <pc:sldMkLst>
          <pc:docMk/>
          <pc:sldMk cId="0" sldId="258"/>
        </pc:sldMkLst>
        <pc:spChg chg="mod">
          <ac:chgData name="KORNI FONSECA MILHANO, Natacha Alexandra" userId="S::kornin@who.int::cefdd911-4d38-402c-aa51-728e92201c3f" providerId="AD" clId="Web-{F61AE75C-35F8-B7D9-0A81-36FA228DABDF}" dt="2022-07-12T13:11:59.705" v="3" actId="20577"/>
          <ac:spMkLst>
            <pc:docMk/>
            <pc:sldMk cId="0" sldId="258"/>
            <ac:spMk id="110" creationId="{00000000-0000-0000-0000-000000000000}"/>
          </ac:spMkLst>
        </pc:spChg>
      </pc:sldChg>
      <pc:sldChg chg="modSp">
        <pc:chgData name="KORNI FONSECA MILHANO, Natacha Alexandra" userId="S::kornin@who.int::cefdd911-4d38-402c-aa51-728e92201c3f" providerId="AD" clId="Web-{F61AE75C-35F8-B7D9-0A81-36FA228DABDF}" dt="2022-07-12T13:12:21.628" v="4" actId="20577"/>
        <pc:sldMkLst>
          <pc:docMk/>
          <pc:sldMk cId="0" sldId="269"/>
        </pc:sldMkLst>
        <pc:spChg chg="mod">
          <ac:chgData name="KORNI FONSECA MILHANO, Natacha Alexandra" userId="S::kornin@who.int::cefdd911-4d38-402c-aa51-728e92201c3f" providerId="AD" clId="Web-{F61AE75C-35F8-B7D9-0A81-36FA228DABDF}" dt="2022-07-12T13:12:21.628" v="4" actId="20577"/>
          <ac:spMkLst>
            <pc:docMk/>
            <pc:sldMk cId="0" sldId="269"/>
            <ac:spMk id="214" creationId="{00000000-0000-0000-0000-000000000000}"/>
          </ac:spMkLst>
        </pc:spChg>
      </pc:sldChg>
      <pc:sldChg chg="modSp">
        <pc:chgData name="KORNI FONSECA MILHANO, Natacha Alexandra" userId="S::kornin@who.int::cefdd911-4d38-402c-aa51-728e92201c3f" providerId="AD" clId="Web-{F61AE75C-35F8-B7D9-0A81-36FA228DABDF}" dt="2022-07-12T13:11:42.580" v="1" actId="20577"/>
        <pc:sldMkLst>
          <pc:docMk/>
          <pc:sldMk cId="2532093929" sldId="297"/>
        </pc:sldMkLst>
        <pc:spChg chg="mod">
          <ac:chgData name="KORNI FONSECA MILHANO, Natacha Alexandra" userId="S::kornin@who.int::cefdd911-4d38-402c-aa51-728e92201c3f" providerId="AD" clId="Web-{F61AE75C-35F8-B7D9-0A81-36FA228DABDF}" dt="2022-07-12T13:11:42.580" v="1" actId="20577"/>
          <ac:spMkLst>
            <pc:docMk/>
            <pc:sldMk cId="2532093929" sldId="297"/>
            <ac:spMk id="3" creationId="{00000000-0000-0000-0000-000000000000}"/>
          </ac:spMkLst>
        </pc:spChg>
      </pc:sldChg>
    </pc:docChg>
  </pc:docChgLst>
  <pc:docChgLst>
    <pc:chgData name="BARNADAS, Céline" userId="35dfe63f-973a-4484-af2b-caa2b0e5656e" providerId="ADAL" clId="{B4C23757-8A3C-41DC-BA85-61CE5EF3E66B}"/>
    <pc:docChg chg="">
      <pc:chgData name="BARNADAS, Céline" userId="35dfe63f-973a-4484-af2b-caa2b0e5656e" providerId="ADAL" clId="{B4C23757-8A3C-41DC-BA85-61CE5EF3E66B}" dt="2022-06-20T13:31:41.675" v="0"/>
      <pc:docMkLst>
        <pc:docMk/>
      </pc:docMkLst>
      <pc:sldChg chg="delCm">
        <pc:chgData name="BARNADAS, Céline" userId="35dfe63f-973a-4484-af2b-caa2b0e5656e" providerId="ADAL" clId="{B4C23757-8A3C-41DC-BA85-61CE5EF3E66B}" dt="2022-06-20T13:31:41.675" v="0"/>
        <pc:sldMkLst>
          <pc:docMk/>
          <pc:sldMk cId="0" sldId="266"/>
        </pc:sldMkLst>
      </pc:sldChg>
    </pc:docChg>
  </pc:docChgLst>
  <pc:docChgLst>
    <pc:chgData name="BARNADAS, Céline" userId="S::barnadasc@who.int::35dfe63f-973a-4484-af2b-caa2b0e5656e" providerId="AD" clId="Web-{3291E7FA-AFD2-00B3-AD08-79078C062AC3}"/>
    <pc:docChg chg="modSld">
      <pc:chgData name="BARNADAS, Céline" userId="S::barnadasc@who.int::35dfe63f-973a-4484-af2b-caa2b0e5656e" providerId="AD" clId="Web-{3291E7FA-AFD2-00B3-AD08-79078C062AC3}" dt="2022-05-18T21:42:26.464" v="21" actId="20577"/>
      <pc:docMkLst>
        <pc:docMk/>
      </pc:docMkLst>
      <pc:sldChg chg="modSp">
        <pc:chgData name="BARNADAS, Céline" userId="S::barnadasc@who.int::35dfe63f-973a-4484-af2b-caa2b0e5656e" providerId="AD" clId="Web-{3291E7FA-AFD2-00B3-AD08-79078C062AC3}" dt="2022-05-18T21:42:26.464" v="21" actId="20577"/>
        <pc:sldMkLst>
          <pc:docMk/>
          <pc:sldMk cId="0" sldId="258"/>
        </pc:sldMkLst>
        <pc:spChg chg="mod">
          <ac:chgData name="BARNADAS, Céline" userId="S::barnadasc@who.int::35dfe63f-973a-4484-af2b-caa2b0e5656e" providerId="AD" clId="Web-{3291E7FA-AFD2-00B3-AD08-79078C062AC3}" dt="2022-05-18T21:42:26.464" v="21" actId="20577"/>
          <ac:spMkLst>
            <pc:docMk/>
            <pc:sldMk cId="0" sldId="258"/>
            <ac:spMk id="110" creationId="{00000000-0000-0000-0000-000000000000}"/>
          </ac:spMkLst>
        </pc:spChg>
      </pc:sldChg>
    </pc:docChg>
  </pc:docChgLst>
  <pc:docChgLst>
    <pc:chgData name="andre.trollip@finddx.org" userId="S::urn:spo:guest#andre.trollip@finddx.org::" providerId="AD" clId="Web-{68347678-8E09-8D3B-EBE4-AC80E226494E}"/>
    <pc:docChg chg="mod modSld">
      <pc:chgData name="andre.trollip@finddx.org" userId="S::urn:spo:guest#andre.trollip@finddx.org::" providerId="AD" clId="Web-{68347678-8E09-8D3B-EBE4-AC80E226494E}" dt="2022-05-31T08:01:29.281" v="44" actId="20577"/>
      <pc:docMkLst>
        <pc:docMk/>
      </pc:docMkLst>
      <pc:sldChg chg="modSp addCm">
        <pc:chgData name="andre.trollip@finddx.org" userId="S::urn:spo:guest#andre.trollip@finddx.org::" providerId="AD" clId="Web-{68347678-8E09-8D3B-EBE4-AC80E226494E}" dt="2022-05-31T07:58:21.816" v="7" actId="20577"/>
        <pc:sldMkLst>
          <pc:docMk/>
          <pc:sldMk cId="0" sldId="258"/>
        </pc:sldMkLst>
        <pc:spChg chg="mod">
          <ac:chgData name="andre.trollip@finddx.org" userId="S::urn:spo:guest#andre.trollip@finddx.org::" providerId="AD" clId="Web-{68347678-8E09-8D3B-EBE4-AC80E226494E}" dt="2022-05-31T07:58:21.816" v="7" actId="20577"/>
          <ac:spMkLst>
            <pc:docMk/>
            <pc:sldMk cId="0" sldId="258"/>
            <ac:spMk id="110" creationId="{00000000-0000-0000-0000-000000000000}"/>
          </ac:spMkLst>
        </pc:spChg>
      </pc:sldChg>
      <pc:sldChg chg="modSp">
        <pc:chgData name="andre.trollip@finddx.org" userId="S::urn:spo:guest#andre.trollip@finddx.org::" providerId="AD" clId="Web-{68347678-8E09-8D3B-EBE4-AC80E226494E}" dt="2022-05-31T07:59:35.489" v="16" actId="20577"/>
        <pc:sldMkLst>
          <pc:docMk/>
          <pc:sldMk cId="0" sldId="262"/>
        </pc:sldMkLst>
        <pc:spChg chg="mod">
          <ac:chgData name="andre.trollip@finddx.org" userId="S::urn:spo:guest#andre.trollip@finddx.org::" providerId="AD" clId="Web-{68347678-8E09-8D3B-EBE4-AC80E226494E}" dt="2022-05-31T07:59:35.489" v="16" actId="20577"/>
          <ac:spMkLst>
            <pc:docMk/>
            <pc:sldMk cId="0" sldId="262"/>
            <ac:spMk id="145" creationId="{00000000-0000-0000-0000-000000000000}"/>
          </ac:spMkLst>
        </pc:spChg>
      </pc:sldChg>
      <pc:sldChg chg="modSp">
        <pc:chgData name="andre.trollip@finddx.org" userId="S::urn:spo:guest#andre.trollip@finddx.org::" providerId="AD" clId="Web-{68347678-8E09-8D3B-EBE4-AC80E226494E}" dt="2022-05-31T07:59:44.599" v="20" actId="20577"/>
        <pc:sldMkLst>
          <pc:docMk/>
          <pc:sldMk cId="0" sldId="263"/>
        </pc:sldMkLst>
        <pc:spChg chg="mod">
          <ac:chgData name="andre.trollip@finddx.org" userId="S::urn:spo:guest#andre.trollip@finddx.org::" providerId="AD" clId="Web-{68347678-8E09-8D3B-EBE4-AC80E226494E}" dt="2022-05-31T07:59:44.599" v="20" actId="20577"/>
          <ac:spMkLst>
            <pc:docMk/>
            <pc:sldMk cId="0" sldId="263"/>
            <ac:spMk id="153" creationId="{00000000-0000-0000-0000-000000000000}"/>
          </ac:spMkLst>
        </pc:spChg>
      </pc:sldChg>
      <pc:sldChg chg="modSp">
        <pc:chgData name="andre.trollip@finddx.org" userId="S::urn:spo:guest#andre.trollip@finddx.org::" providerId="AD" clId="Web-{68347678-8E09-8D3B-EBE4-AC80E226494E}" dt="2022-05-31T08:00:08.383" v="28" actId="20577"/>
        <pc:sldMkLst>
          <pc:docMk/>
          <pc:sldMk cId="0" sldId="264"/>
        </pc:sldMkLst>
        <pc:spChg chg="mod">
          <ac:chgData name="andre.trollip@finddx.org" userId="S::urn:spo:guest#andre.trollip@finddx.org::" providerId="AD" clId="Web-{68347678-8E09-8D3B-EBE4-AC80E226494E}" dt="2022-05-31T08:00:08.383" v="28" actId="20577"/>
          <ac:spMkLst>
            <pc:docMk/>
            <pc:sldMk cId="0" sldId="264"/>
            <ac:spMk id="161" creationId="{00000000-0000-0000-0000-000000000000}"/>
          </ac:spMkLst>
        </pc:spChg>
      </pc:sldChg>
      <pc:sldChg chg="modSp">
        <pc:chgData name="andre.trollip@finddx.org" userId="S::urn:spo:guest#andre.trollip@finddx.org::" providerId="AD" clId="Web-{68347678-8E09-8D3B-EBE4-AC80E226494E}" dt="2022-05-31T08:00:24.372" v="32" actId="20577"/>
        <pc:sldMkLst>
          <pc:docMk/>
          <pc:sldMk cId="0" sldId="265"/>
        </pc:sldMkLst>
        <pc:spChg chg="mod">
          <ac:chgData name="andre.trollip@finddx.org" userId="S::urn:spo:guest#andre.trollip@finddx.org::" providerId="AD" clId="Web-{68347678-8E09-8D3B-EBE4-AC80E226494E}" dt="2022-05-31T08:00:24.372" v="32" actId="20577"/>
          <ac:spMkLst>
            <pc:docMk/>
            <pc:sldMk cId="0" sldId="265"/>
            <ac:spMk id="175" creationId="{00000000-0000-0000-0000-000000000000}"/>
          </ac:spMkLst>
        </pc:spChg>
      </pc:sldChg>
      <pc:sldChg chg="addCm">
        <pc:chgData name="andre.trollip@finddx.org" userId="S::urn:spo:guest#andre.trollip@finddx.org::" providerId="AD" clId="Web-{68347678-8E09-8D3B-EBE4-AC80E226494E}" dt="2022-05-31T08:01:00.075" v="33"/>
        <pc:sldMkLst>
          <pc:docMk/>
          <pc:sldMk cId="0" sldId="266"/>
        </pc:sldMkLst>
      </pc:sldChg>
      <pc:sldChg chg="modSp">
        <pc:chgData name="andre.trollip@finddx.org" userId="S::urn:spo:guest#andre.trollip@finddx.org::" providerId="AD" clId="Web-{68347678-8E09-8D3B-EBE4-AC80E226494E}" dt="2022-05-31T08:01:20.935" v="38" actId="20577"/>
        <pc:sldMkLst>
          <pc:docMk/>
          <pc:sldMk cId="0" sldId="270"/>
        </pc:sldMkLst>
        <pc:spChg chg="mod">
          <ac:chgData name="andre.trollip@finddx.org" userId="S::urn:spo:guest#andre.trollip@finddx.org::" providerId="AD" clId="Web-{68347678-8E09-8D3B-EBE4-AC80E226494E}" dt="2022-05-31T08:01:20.935" v="38" actId="20577"/>
          <ac:spMkLst>
            <pc:docMk/>
            <pc:sldMk cId="0" sldId="270"/>
            <ac:spMk id="222" creationId="{00000000-0000-0000-0000-000000000000}"/>
          </ac:spMkLst>
        </pc:spChg>
      </pc:sldChg>
      <pc:sldChg chg="modSp">
        <pc:chgData name="andre.trollip@finddx.org" userId="S::urn:spo:guest#andre.trollip@finddx.org::" providerId="AD" clId="Web-{68347678-8E09-8D3B-EBE4-AC80E226494E}" dt="2022-05-31T08:01:29.281" v="44" actId="20577"/>
        <pc:sldMkLst>
          <pc:docMk/>
          <pc:sldMk cId="0" sldId="271"/>
        </pc:sldMkLst>
        <pc:spChg chg="mod">
          <ac:chgData name="andre.trollip@finddx.org" userId="S::urn:spo:guest#andre.trollip@finddx.org::" providerId="AD" clId="Web-{68347678-8E09-8D3B-EBE4-AC80E226494E}" dt="2022-05-31T08:01:29.281" v="44" actId="20577"/>
          <ac:spMkLst>
            <pc:docMk/>
            <pc:sldMk cId="0" sldId="271"/>
            <ac:spMk id="233" creationId="{00000000-0000-0000-0000-000000000000}"/>
          </ac:spMkLst>
        </pc:spChg>
      </pc:sldChg>
      <pc:sldChg chg="modSp">
        <pc:chgData name="andre.trollip@finddx.org" userId="S::urn:spo:guest#andre.trollip@finddx.org::" providerId="AD" clId="Web-{68347678-8E09-8D3B-EBE4-AC80E226494E}" dt="2022-05-31T07:59:55.696" v="24" actId="20577"/>
        <pc:sldMkLst>
          <pc:docMk/>
          <pc:sldMk cId="1166843192" sldId="279"/>
        </pc:sldMkLst>
        <pc:spChg chg="mod">
          <ac:chgData name="andre.trollip@finddx.org" userId="S::urn:spo:guest#andre.trollip@finddx.org::" providerId="AD" clId="Web-{68347678-8E09-8D3B-EBE4-AC80E226494E}" dt="2022-05-31T07:59:55.696" v="24" actId="20577"/>
          <ac:spMkLst>
            <pc:docMk/>
            <pc:sldMk cId="1166843192" sldId="279"/>
            <ac:spMk id="2" creationId="{F9500738-71C5-9249-96CA-36528ECCDFFD}"/>
          </ac:spMkLst>
        </pc:spChg>
      </pc:sldChg>
    </pc:docChg>
  </pc:docChgLst>
  <pc:docChgLst>
    <pc:chgData name="KORNI FONSECA MILHANO, Natacha Alexandra" userId="S::kornin@who.int::cefdd911-4d38-402c-aa51-728e92201c3f" providerId="AD" clId="Web-{4AD22765-B197-F09A-28D0-D622EF6AC258}"/>
    <pc:docChg chg="modSld">
      <pc:chgData name="KORNI FONSECA MILHANO, Natacha Alexandra" userId="S::kornin@who.int::cefdd911-4d38-402c-aa51-728e92201c3f" providerId="AD" clId="Web-{4AD22765-B197-F09A-28D0-D622EF6AC258}" dt="2022-07-12T16:42:19.936" v="6" actId="20577"/>
      <pc:docMkLst>
        <pc:docMk/>
      </pc:docMkLst>
      <pc:sldChg chg="modSp">
        <pc:chgData name="KORNI FONSECA MILHANO, Natacha Alexandra" userId="S::kornin@who.int::cefdd911-4d38-402c-aa51-728e92201c3f" providerId="AD" clId="Web-{4AD22765-B197-F09A-28D0-D622EF6AC258}" dt="2022-07-12T16:41:59.341" v="4" actId="20577"/>
        <pc:sldMkLst>
          <pc:docMk/>
          <pc:sldMk cId="0" sldId="257"/>
        </pc:sldMkLst>
        <pc:spChg chg="mod">
          <ac:chgData name="KORNI FONSECA MILHANO, Natacha Alexandra" userId="S::kornin@who.int::cefdd911-4d38-402c-aa51-728e92201c3f" providerId="AD" clId="Web-{4AD22765-B197-F09A-28D0-D622EF6AC258}" dt="2022-07-12T16:41:59.341" v="4" actId="20577"/>
          <ac:spMkLst>
            <pc:docMk/>
            <pc:sldMk cId="0" sldId="257"/>
            <ac:spMk id="102" creationId="{00000000-0000-0000-0000-000000000000}"/>
          </ac:spMkLst>
        </pc:spChg>
      </pc:sldChg>
      <pc:sldChg chg="modSp">
        <pc:chgData name="KORNI FONSECA MILHANO, Natacha Alexandra" userId="S::kornin@who.int::cefdd911-4d38-402c-aa51-728e92201c3f" providerId="AD" clId="Web-{4AD22765-B197-F09A-28D0-D622EF6AC258}" dt="2022-07-12T16:42:19.936" v="6" actId="20577"/>
        <pc:sldMkLst>
          <pc:docMk/>
          <pc:sldMk cId="0" sldId="259"/>
        </pc:sldMkLst>
        <pc:spChg chg="mod">
          <ac:chgData name="KORNI FONSECA MILHANO, Natacha Alexandra" userId="S::kornin@who.int::cefdd911-4d38-402c-aa51-728e92201c3f" providerId="AD" clId="Web-{4AD22765-B197-F09A-28D0-D622EF6AC258}" dt="2022-07-12T16:42:19.936" v="6" actId="20577"/>
          <ac:spMkLst>
            <pc:docMk/>
            <pc:sldMk cId="0" sldId="259"/>
            <ac:spMk id="118" creationId="{00000000-0000-0000-0000-000000000000}"/>
          </ac:spMkLst>
        </pc:spChg>
      </pc:sldChg>
    </pc:docChg>
  </pc:docChgLst>
  <pc:docChgLst>
    <pc:chgData name="KORNI FONSECA MILHANO, Natacha Alexandra" userId="S::kornin@who.int::cefdd911-4d38-402c-aa51-728e92201c3f" providerId="AD" clId="Web-{3FA01D18-DC8D-1CD4-50FA-EB80378A85C0}"/>
    <pc:docChg chg="delSld modSld">
      <pc:chgData name="KORNI FONSECA MILHANO, Natacha Alexandra" userId="S::kornin@who.int::cefdd911-4d38-402c-aa51-728e92201c3f" providerId="AD" clId="Web-{3FA01D18-DC8D-1CD4-50FA-EB80378A85C0}" dt="2022-05-04T10:11:19.807" v="18"/>
      <pc:docMkLst>
        <pc:docMk/>
      </pc:docMkLst>
      <pc:sldChg chg="modSp">
        <pc:chgData name="KORNI FONSECA MILHANO, Natacha Alexandra" userId="S::kornin@who.int::cefdd911-4d38-402c-aa51-728e92201c3f" providerId="AD" clId="Web-{3FA01D18-DC8D-1CD4-50FA-EB80378A85C0}" dt="2022-05-04T10:08:50.694" v="1" actId="20577"/>
        <pc:sldMkLst>
          <pc:docMk/>
          <pc:sldMk cId="0" sldId="257"/>
        </pc:sldMkLst>
        <pc:spChg chg="mod">
          <ac:chgData name="KORNI FONSECA MILHANO, Natacha Alexandra" userId="S::kornin@who.int::cefdd911-4d38-402c-aa51-728e92201c3f" providerId="AD" clId="Web-{3FA01D18-DC8D-1CD4-50FA-EB80378A85C0}" dt="2022-05-04T10:08:50.694" v="1" actId="20577"/>
          <ac:spMkLst>
            <pc:docMk/>
            <pc:sldMk cId="0" sldId="257"/>
            <ac:spMk id="6" creationId="{4374A31A-AC80-4053-9F57-FAF2BE0DF408}"/>
          </ac:spMkLst>
        </pc:spChg>
      </pc:sldChg>
      <pc:sldChg chg="modSp">
        <pc:chgData name="KORNI FONSECA MILHANO, Natacha Alexandra" userId="S::kornin@who.int::cefdd911-4d38-402c-aa51-728e92201c3f" providerId="AD" clId="Web-{3FA01D18-DC8D-1CD4-50FA-EB80378A85C0}" dt="2022-05-04T10:08:55.257" v="3" actId="20577"/>
        <pc:sldMkLst>
          <pc:docMk/>
          <pc:sldMk cId="0" sldId="258"/>
        </pc:sldMkLst>
        <pc:spChg chg="mod">
          <ac:chgData name="KORNI FONSECA MILHANO, Natacha Alexandra" userId="S::kornin@who.int::cefdd911-4d38-402c-aa51-728e92201c3f" providerId="AD" clId="Web-{3FA01D18-DC8D-1CD4-50FA-EB80378A85C0}" dt="2022-05-04T10:08:55.257" v="3" actId="20577"/>
          <ac:spMkLst>
            <pc:docMk/>
            <pc:sldMk cId="0" sldId="258"/>
            <ac:spMk id="6" creationId="{E8418A43-4652-4063-86DC-59654426A28E}"/>
          </ac:spMkLst>
        </pc:spChg>
      </pc:sldChg>
      <pc:sldChg chg="modSp">
        <pc:chgData name="KORNI FONSECA MILHANO, Natacha Alexandra" userId="S::kornin@who.int::cefdd911-4d38-402c-aa51-728e92201c3f" providerId="AD" clId="Web-{3FA01D18-DC8D-1CD4-50FA-EB80378A85C0}" dt="2022-05-04T10:09:00.382" v="4" actId="20577"/>
        <pc:sldMkLst>
          <pc:docMk/>
          <pc:sldMk cId="0" sldId="259"/>
        </pc:sldMkLst>
        <pc:spChg chg="mod">
          <ac:chgData name="KORNI FONSECA MILHANO, Natacha Alexandra" userId="S::kornin@who.int::cefdd911-4d38-402c-aa51-728e92201c3f" providerId="AD" clId="Web-{3FA01D18-DC8D-1CD4-50FA-EB80378A85C0}" dt="2022-05-04T10:09:00.382" v="4" actId="20577"/>
          <ac:spMkLst>
            <pc:docMk/>
            <pc:sldMk cId="0" sldId="259"/>
            <ac:spMk id="8" creationId="{53484953-E2D1-435E-85E0-C54755A14DF2}"/>
          </ac:spMkLst>
        </pc:spChg>
      </pc:sldChg>
      <pc:sldChg chg="modSp">
        <pc:chgData name="KORNI FONSECA MILHANO, Natacha Alexandra" userId="S::kornin@who.int::cefdd911-4d38-402c-aa51-728e92201c3f" providerId="AD" clId="Web-{3FA01D18-DC8D-1CD4-50FA-EB80378A85C0}" dt="2022-05-04T10:09:04.773" v="5" actId="20577"/>
        <pc:sldMkLst>
          <pc:docMk/>
          <pc:sldMk cId="0" sldId="260"/>
        </pc:sldMkLst>
        <pc:spChg chg="mod">
          <ac:chgData name="KORNI FONSECA MILHANO, Natacha Alexandra" userId="S::kornin@who.int::cefdd911-4d38-402c-aa51-728e92201c3f" providerId="AD" clId="Web-{3FA01D18-DC8D-1CD4-50FA-EB80378A85C0}" dt="2022-05-04T10:09:04.773" v="5" actId="20577"/>
          <ac:spMkLst>
            <pc:docMk/>
            <pc:sldMk cId="0" sldId="260"/>
            <ac:spMk id="8" creationId="{E79879D6-455D-44B6-BE58-142ACBA0461D}"/>
          </ac:spMkLst>
        </pc:spChg>
      </pc:sldChg>
      <pc:sldChg chg="modSp">
        <pc:chgData name="KORNI FONSECA MILHANO, Natacha Alexandra" userId="S::kornin@who.int::cefdd911-4d38-402c-aa51-728e92201c3f" providerId="AD" clId="Web-{3FA01D18-DC8D-1CD4-50FA-EB80378A85C0}" dt="2022-05-04T10:09:16.382" v="6" actId="20577"/>
        <pc:sldMkLst>
          <pc:docMk/>
          <pc:sldMk cId="0" sldId="261"/>
        </pc:sldMkLst>
        <pc:spChg chg="mod">
          <ac:chgData name="KORNI FONSECA MILHANO, Natacha Alexandra" userId="S::kornin@who.int::cefdd911-4d38-402c-aa51-728e92201c3f" providerId="AD" clId="Web-{3FA01D18-DC8D-1CD4-50FA-EB80378A85C0}" dt="2022-05-04T10:09:16.382" v="6" actId="20577"/>
          <ac:spMkLst>
            <pc:docMk/>
            <pc:sldMk cId="0" sldId="261"/>
            <ac:spMk id="6" creationId="{E5184E93-B555-47EB-9967-FB5A8A3B7276}"/>
          </ac:spMkLst>
        </pc:spChg>
      </pc:sldChg>
      <pc:sldChg chg="modSp">
        <pc:chgData name="KORNI FONSECA MILHANO, Natacha Alexandra" userId="S::kornin@who.int::cefdd911-4d38-402c-aa51-728e92201c3f" providerId="AD" clId="Web-{3FA01D18-DC8D-1CD4-50FA-EB80378A85C0}" dt="2022-05-04T10:09:21.539" v="7" actId="20577"/>
        <pc:sldMkLst>
          <pc:docMk/>
          <pc:sldMk cId="0" sldId="262"/>
        </pc:sldMkLst>
        <pc:spChg chg="mod">
          <ac:chgData name="KORNI FONSECA MILHANO, Natacha Alexandra" userId="S::kornin@who.int::cefdd911-4d38-402c-aa51-728e92201c3f" providerId="AD" clId="Web-{3FA01D18-DC8D-1CD4-50FA-EB80378A85C0}" dt="2022-05-04T10:09:21.539" v="7" actId="20577"/>
          <ac:spMkLst>
            <pc:docMk/>
            <pc:sldMk cId="0" sldId="262"/>
            <ac:spMk id="6" creationId="{2893A631-F02F-459D-8E52-B477E7D34DC4}"/>
          </ac:spMkLst>
        </pc:spChg>
      </pc:sldChg>
      <pc:sldChg chg="modSp">
        <pc:chgData name="KORNI FONSECA MILHANO, Natacha Alexandra" userId="S::kornin@who.int::cefdd911-4d38-402c-aa51-728e92201c3f" providerId="AD" clId="Web-{3FA01D18-DC8D-1CD4-50FA-EB80378A85C0}" dt="2022-05-04T10:09:26.757" v="8" actId="20577"/>
        <pc:sldMkLst>
          <pc:docMk/>
          <pc:sldMk cId="0" sldId="263"/>
        </pc:sldMkLst>
        <pc:spChg chg="mod">
          <ac:chgData name="KORNI FONSECA MILHANO, Natacha Alexandra" userId="S::kornin@who.int::cefdd911-4d38-402c-aa51-728e92201c3f" providerId="AD" clId="Web-{3FA01D18-DC8D-1CD4-50FA-EB80378A85C0}" dt="2022-05-04T10:09:26.757" v="8" actId="20577"/>
          <ac:spMkLst>
            <pc:docMk/>
            <pc:sldMk cId="0" sldId="263"/>
            <ac:spMk id="6" creationId="{B7017B9A-6A99-466F-B86D-D0712B52DB39}"/>
          </ac:spMkLst>
        </pc:spChg>
      </pc:sldChg>
      <pc:sldChg chg="modSp">
        <pc:chgData name="KORNI FONSECA MILHANO, Natacha Alexandra" userId="S::kornin@who.int::cefdd911-4d38-402c-aa51-728e92201c3f" providerId="AD" clId="Web-{3FA01D18-DC8D-1CD4-50FA-EB80378A85C0}" dt="2022-05-04T10:09:36.242" v="10" actId="20577"/>
        <pc:sldMkLst>
          <pc:docMk/>
          <pc:sldMk cId="0" sldId="264"/>
        </pc:sldMkLst>
        <pc:spChg chg="mod">
          <ac:chgData name="KORNI FONSECA MILHANO, Natacha Alexandra" userId="S::kornin@who.int::cefdd911-4d38-402c-aa51-728e92201c3f" providerId="AD" clId="Web-{3FA01D18-DC8D-1CD4-50FA-EB80378A85C0}" dt="2022-05-04T10:09:36.242" v="10" actId="20577"/>
          <ac:spMkLst>
            <pc:docMk/>
            <pc:sldMk cId="0" sldId="264"/>
            <ac:spMk id="12" creationId="{73D98FFE-6CBC-4624-AB54-3A35D7502DEC}"/>
          </ac:spMkLst>
        </pc:spChg>
      </pc:sldChg>
      <pc:sldChg chg="modSp">
        <pc:chgData name="KORNI FONSECA MILHANO, Natacha Alexandra" userId="S::kornin@who.int::cefdd911-4d38-402c-aa51-728e92201c3f" providerId="AD" clId="Web-{3FA01D18-DC8D-1CD4-50FA-EB80378A85C0}" dt="2022-05-04T10:09:42.523" v="11" actId="20577"/>
        <pc:sldMkLst>
          <pc:docMk/>
          <pc:sldMk cId="0" sldId="265"/>
        </pc:sldMkLst>
        <pc:spChg chg="mod">
          <ac:chgData name="KORNI FONSECA MILHANO, Natacha Alexandra" userId="S::kornin@who.int::cefdd911-4d38-402c-aa51-728e92201c3f" providerId="AD" clId="Web-{3FA01D18-DC8D-1CD4-50FA-EB80378A85C0}" dt="2022-05-04T10:09:42.523" v="11" actId="20577"/>
          <ac:spMkLst>
            <pc:docMk/>
            <pc:sldMk cId="0" sldId="265"/>
            <ac:spMk id="6" creationId="{B7AEBC34-6E8E-4557-AE5F-F7997D310AD7}"/>
          </ac:spMkLst>
        </pc:spChg>
      </pc:sldChg>
      <pc:sldChg chg="modSp">
        <pc:chgData name="KORNI FONSECA MILHANO, Natacha Alexandra" userId="S::kornin@who.int::cefdd911-4d38-402c-aa51-728e92201c3f" providerId="AD" clId="Web-{3FA01D18-DC8D-1CD4-50FA-EB80378A85C0}" dt="2022-05-04T10:09:47.211" v="12" actId="20577"/>
        <pc:sldMkLst>
          <pc:docMk/>
          <pc:sldMk cId="0" sldId="266"/>
        </pc:sldMkLst>
        <pc:spChg chg="mod">
          <ac:chgData name="KORNI FONSECA MILHANO, Natacha Alexandra" userId="S::kornin@who.int::cefdd911-4d38-402c-aa51-728e92201c3f" providerId="AD" clId="Web-{3FA01D18-DC8D-1CD4-50FA-EB80378A85C0}" dt="2022-05-04T10:09:47.211" v="12" actId="20577"/>
          <ac:spMkLst>
            <pc:docMk/>
            <pc:sldMk cId="0" sldId="266"/>
            <ac:spMk id="8" creationId="{C8AF973C-B8B6-4A41-9B3F-EF3538E078F8}"/>
          </ac:spMkLst>
        </pc:spChg>
      </pc:sldChg>
      <pc:sldChg chg="modSp">
        <pc:chgData name="KORNI FONSECA MILHANO, Natacha Alexandra" userId="S::kornin@who.int::cefdd911-4d38-402c-aa51-728e92201c3f" providerId="AD" clId="Web-{3FA01D18-DC8D-1CD4-50FA-EB80378A85C0}" dt="2022-05-04T10:09:58.649" v="14" actId="20577"/>
        <pc:sldMkLst>
          <pc:docMk/>
          <pc:sldMk cId="0" sldId="268"/>
        </pc:sldMkLst>
        <pc:spChg chg="mod">
          <ac:chgData name="KORNI FONSECA MILHANO, Natacha Alexandra" userId="S::kornin@who.int::cefdd911-4d38-402c-aa51-728e92201c3f" providerId="AD" clId="Web-{3FA01D18-DC8D-1CD4-50FA-EB80378A85C0}" dt="2022-05-04T10:09:58.649" v="14" actId="20577"/>
          <ac:spMkLst>
            <pc:docMk/>
            <pc:sldMk cId="0" sldId="268"/>
            <ac:spMk id="7" creationId="{5FF63A87-27B0-4D5C-9E62-DE249C2A4F69}"/>
          </ac:spMkLst>
        </pc:spChg>
      </pc:sldChg>
      <pc:sldChg chg="modSp">
        <pc:chgData name="KORNI FONSECA MILHANO, Natacha Alexandra" userId="S::kornin@who.int::cefdd911-4d38-402c-aa51-728e92201c3f" providerId="AD" clId="Web-{3FA01D18-DC8D-1CD4-50FA-EB80378A85C0}" dt="2022-05-04T10:10:10.930" v="15" actId="20577"/>
        <pc:sldMkLst>
          <pc:docMk/>
          <pc:sldMk cId="0" sldId="269"/>
        </pc:sldMkLst>
        <pc:spChg chg="mod">
          <ac:chgData name="KORNI FONSECA MILHANO, Natacha Alexandra" userId="S::kornin@who.int::cefdd911-4d38-402c-aa51-728e92201c3f" providerId="AD" clId="Web-{3FA01D18-DC8D-1CD4-50FA-EB80378A85C0}" dt="2022-05-04T10:10:10.930" v="15" actId="20577"/>
          <ac:spMkLst>
            <pc:docMk/>
            <pc:sldMk cId="0" sldId="269"/>
            <ac:spMk id="10" creationId="{703390A6-F9B3-46A0-9A17-E6ACE067CB9A}"/>
          </ac:spMkLst>
        </pc:spChg>
      </pc:sldChg>
      <pc:sldChg chg="modSp">
        <pc:chgData name="KORNI FONSECA MILHANO, Natacha Alexandra" userId="S::kornin@who.int::cefdd911-4d38-402c-aa51-728e92201c3f" providerId="AD" clId="Web-{3FA01D18-DC8D-1CD4-50FA-EB80378A85C0}" dt="2022-05-04T10:10:16.649" v="16" actId="20577"/>
        <pc:sldMkLst>
          <pc:docMk/>
          <pc:sldMk cId="0" sldId="270"/>
        </pc:sldMkLst>
        <pc:spChg chg="mod">
          <ac:chgData name="KORNI FONSECA MILHANO, Natacha Alexandra" userId="S::kornin@who.int::cefdd911-4d38-402c-aa51-728e92201c3f" providerId="AD" clId="Web-{3FA01D18-DC8D-1CD4-50FA-EB80378A85C0}" dt="2022-05-04T10:10:16.649" v="16" actId="20577"/>
          <ac:spMkLst>
            <pc:docMk/>
            <pc:sldMk cId="0" sldId="270"/>
            <ac:spMk id="9" creationId="{FFEF8ADB-A563-43AA-A22C-72A89F095EC7}"/>
          </ac:spMkLst>
        </pc:spChg>
      </pc:sldChg>
      <pc:sldChg chg="modSp">
        <pc:chgData name="KORNI FONSECA MILHANO, Natacha Alexandra" userId="S::kornin@who.int::cefdd911-4d38-402c-aa51-728e92201c3f" providerId="AD" clId="Web-{3FA01D18-DC8D-1CD4-50FA-EB80378A85C0}" dt="2022-05-04T10:10:24.978" v="17" actId="20577"/>
        <pc:sldMkLst>
          <pc:docMk/>
          <pc:sldMk cId="0" sldId="271"/>
        </pc:sldMkLst>
        <pc:spChg chg="mod">
          <ac:chgData name="KORNI FONSECA MILHANO, Natacha Alexandra" userId="S::kornin@who.int::cefdd911-4d38-402c-aa51-728e92201c3f" providerId="AD" clId="Web-{3FA01D18-DC8D-1CD4-50FA-EB80378A85C0}" dt="2022-05-04T10:10:24.978" v="17" actId="20577"/>
          <ac:spMkLst>
            <pc:docMk/>
            <pc:sldMk cId="0" sldId="271"/>
            <ac:spMk id="9" creationId="{6AB9DDB4-65AF-47CE-84AF-FF89FB9CC90D}"/>
          </ac:spMkLst>
        </pc:spChg>
      </pc:sldChg>
      <pc:sldChg chg="modSp">
        <pc:chgData name="KORNI FONSECA MILHANO, Natacha Alexandra" userId="S::kornin@who.int::cefdd911-4d38-402c-aa51-728e92201c3f" providerId="AD" clId="Web-{3FA01D18-DC8D-1CD4-50FA-EB80378A85C0}" dt="2022-05-04T10:09:31.648" v="9" actId="20577"/>
        <pc:sldMkLst>
          <pc:docMk/>
          <pc:sldMk cId="1166843192" sldId="279"/>
        </pc:sldMkLst>
        <pc:spChg chg="mod">
          <ac:chgData name="KORNI FONSECA MILHANO, Natacha Alexandra" userId="S::kornin@who.int::cefdd911-4d38-402c-aa51-728e92201c3f" providerId="AD" clId="Web-{3FA01D18-DC8D-1CD4-50FA-EB80378A85C0}" dt="2022-05-04T10:09:31.648" v="9" actId="20577"/>
          <ac:spMkLst>
            <pc:docMk/>
            <pc:sldMk cId="1166843192" sldId="279"/>
            <ac:spMk id="10" creationId="{ACAACF6D-58AC-4CD7-A987-49ACEE6CD625}"/>
          </ac:spMkLst>
        </pc:spChg>
      </pc:sldChg>
      <pc:sldChg chg="modSp">
        <pc:chgData name="KORNI FONSECA MILHANO, Natacha Alexandra" userId="S::kornin@who.int::cefdd911-4d38-402c-aa51-728e92201c3f" providerId="AD" clId="Web-{3FA01D18-DC8D-1CD4-50FA-EB80378A85C0}" dt="2022-05-04T10:08:44.553" v="0" actId="20577"/>
        <pc:sldMkLst>
          <pc:docMk/>
          <pc:sldMk cId="2532093929" sldId="297"/>
        </pc:sldMkLst>
        <pc:spChg chg="mod">
          <ac:chgData name="KORNI FONSECA MILHANO, Natacha Alexandra" userId="S::kornin@who.int::cefdd911-4d38-402c-aa51-728e92201c3f" providerId="AD" clId="Web-{3FA01D18-DC8D-1CD4-50FA-EB80378A85C0}" dt="2022-05-04T10:08:44.553" v="0" actId="20577"/>
          <ac:spMkLst>
            <pc:docMk/>
            <pc:sldMk cId="2532093929" sldId="297"/>
            <ac:spMk id="6" creationId="{DD706A88-D2A8-4E95-AC4D-9E203FB84ADE}"/>
          </ac:spMkLst>
        </pc:spChg>
      </pc:sldChg>
      <pc:sldChg chg="modSp del">
        <pc:chgData name="KORNI FONSECA MILHANO, Natacha Alexandra" userId="S::kornin@who.int::cefdd911-4d38-402c-aa51-728e92201c3f" providerId="AD" clId="Web-{3FA01D18-DC8D-1CD4-50FA-EB80378A85C0}" dt="2022-05-04T10:11:19.807" v="18"/>
        <pc:sldMkLst>
          <pc:docMk/>
          <pc:sldMk cId="1218928374" sldId="299"/>
        </pc:sldMkLst>
        <pc:spChg chg="mod">
          <ac:chgData name="KORNI FONSECA MILHANO, Natacha Alexandra" userId="S::kornin@who.int::cefdd911-4d38-402c-aa51-728e92201c3f" providerId="AD" clId="Web-{3FA01D18-DC8D-1CD4-50FA-EB80378A85C0}" dt="2022-05-04T10:09:51.899" v="13" actId="20577"/>
          <ac:spMkLst>
            <pc:docMk/>
            <pc:sldMk cId="1218928374" sldId="299"/>
            <ac:spMk id="12" creationId="{73D98FFE-6CBC-4624-AB54-3A35D7502DE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cdc487a438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5" name="Google Shape;205;gcdc487a438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18" name="Google Shape;18;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9" name="Google Shape;19;p18"/>
          <p:cNvSpPr/>
          <p:nvPr/>
        </p:nvSpPr>
        <p:spPr>
          <a:xfrm>
            <a:off x="0" y="1010155"/>
            <a:ext cx="6394174" cy="5036476"/>
          </a:xfrm>
          <a:custGeom>
            <a:avLst/>
            <a:gdLst/>
            <a:ahLst/>
            <a:cxnLst/>
            <a:rect l="l" t="t" r="r" b="b"/>
            <a:pathLst>
              <a:path w="6394174" h="5036476" extrusionOk="0">
                <a:moveTo>
                  <a:pt x="0" y="0"/>
                </a:moveTo>
                <a:lnTo>
                  <a:pt x="6394174" y="0"/>
                </a:lnTo>
                <a:lnTo>
                  <a:pt x="5135055" y="5036476"/>
                </a:lnTo>
                <a:lnTo>
                  <a:pt x="0" y="503647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 name="Google Shape;20;p18"/>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18"/>
          <p:cNvSpPr txBox="1">
            <a:spLocks noGrp="1"/>
          </p:cNvSpPr>
          <p:nvPr>
            <p:ph type="subTitle" idx="1"/>
          </p:nvPr>
        </p:nvSpPr>
        <p:spPr>
          <a:xfrm>
            <a:off x="838200" y="4213184"/>
            <a:ext cx="3992217" cy="1044615"/>
          </a:xfrm>
          <a:prstGeom prst="rect">
            <a:avLst/>
          </a:prstGeom>
          <a:noFill/>
          <a:ln>
            <a:noFill/>
          </a:ln>
        </p:spPr>
        <p:txBody>
          <a:bodyPr spcFirstLastPara="1" wrap="square" lIns="0" tIns="0" rIns="0" bIns="0" anchor="t" anchorCtr="0">
            <a:normAutofit/>
          </a:bodyPr>
          <a:lstStyle>
            <a:lvl1pPr lvl="0" algn="l">
              <a:lnSpc>
                <a:spcPct val="90000"/>
              </a:lnSpc>
              <a:spcBef>
                <a:spcPts val="1000"/>
              </a:spcBef>
              <a:spcAft>
                <a:spcPts val="0"/>
              </a:spcAft>
              <a:buClr>
                <a:schemeClr val="lt1"/>
              </a:buClr>
              <a:buSzPts val="1800"/>
              <a:buNone/>
              <a:defRPr sz="18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2" name="Google Shape;22;p18" descr="Shape&#10;&#10;Description automatically generated"/>
          <p:cNvPicPr preferRelativeResize="0"/>
          <p:nvPr/>
        </p:nvPicPr>
        <p:blipFill rotWithShape="1">
          <a:blip r:embed="rId2">
            <a:alphaModFix/>
          </a:blip>
          <a:srcRect/>
          <a:stretch/>
        </p:blipFill>
        <p:spPr>
          <a:xfrm>
            <a:off x="6781799" y="675859"/>
            <a:ext cx="4929809" cy="492980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78" name="Google Shape;78;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9"/>
        <p:cNvGrpSpPr/>
        <p:nvPr/>
      </p:nvGrpSpPr>
      <p:grpSpPr>
        <a:xfrm>
          <a:off x="0" y="0"/>
          <a:ext cx="0" cy="0"/>
          <a:chOff x="0" y="0"/>
          <a:chExt cx="0" cy="0"/>
        </a:xfrm>
      </p:grpSpPr>
      <p:sp>
        <p:nvSpPr>
          <p:cNvPr id="80" name="Google Shape;80;p2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2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84" name="Google Shape;84;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Bullet List" type="tx">
  <p:cSld name="TITLE_AND_BODY">
    <p:spTree>
      <p:nvGrpSpPr>
        <p:cNvPr id="1" name="Shape 85"/>
        <p:cNvGrpSpPr/>
        <p:nvPr/>
      </p:nvGrpSpPr>
      <p:grpSpPr>
        <a:xfrm>
          <a:off x="0" y="0"/>
          <a:ext cx="0" cy="0"/>
          <a:chOff x="0" y="0"/>
          <a:chExt cx="0" cy="0"/>
        </a:xfrm>
      </p:grpSpPr>
      <p:sp>
        <p:nvSpPr>
          <p:cNvPr id="86" name="Google Shape;86;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95275" algn="l">
              <a:lnSpc>
                <a:spcPct val="90000"/>
              </a:lnSpc>
              <a:spcBef>
                <a:spcPts val="2100"/>
              </a:spcBef>
              <a:spcAft>
                <a:spcPts val="0"/>
              </a:spcAft>
              <a:buClr>
                <a:schemeClr val="dk1"/>
              </a:buClr>
              <a:buSzPts val="1050"/>
              <a:buChar char="•"/>
              <a:defRPr sz="2100"/>
            </a:lvl1pPr>
            <a:lvl2pPr marL="914400" lvl="1" indent="-295275" algn="l">
              <a:lnSpc>
                <a:spcPct val="90000"/>
              </a:lnSpc>
              <a:spcBef>
                <a:spcPts val="2100"/>
              </a:spcBef>
              <a:spcAft>
                <a:spcPts val="0"/>
              </a:spcAft>
              <a:buClr>
                <a:schemeClr val="dk1"/>
              </a:buClr>
              <a:buSzPts val="1050"/>
              <a:buChar char="•"/>
              <a:defRPr sz="2100"/>
            </a:lvl2pPr>
            <a:lvl3pPr marL="1371600" lvl="2" indent="-295275" algn="l">
              <a:lnSpc>
                <a:spcPct val="90000"/>
              </a:lnSpc>
              <a:spcBef>
                <a:spcPts val="2100"/>
              </a:spcBef>
              <a:spcAft>
                <a:spcPts val="0"/>
              </a:spcAft>
              <a:buClr>
                <a:schemeClr val="dk1"/>
              </a:buClr>
              <a:buSzPts val="1050"/>
              <a:buChar char="•"/>
              <a:defRPr sz="2100"/>
            </a:lvl3pPr>
            <a:lvl4pPr marL="1828800" lvl="3" indent="-295275" algn="l">
              <a:lnSpc>
                <a:spcPct val="90000"/>
              </a:lnSpc>
              <a:spcBef>
                <a:spcPts val="2100"/>
              </a:spcBef>
              <a:spcAft>
                <a:spcPts val="0"/>
              </a:spcAft>
              <a:buClr>
                <a:schemeClr val="dk1"/>
              </a:buClr>
              <a:buSzPts val="1050"/>
              <a:buChar char="•"/>
              <a:defRPr sz="2100"/>
            </a:lvl4pPr>
            <a:lvl5pPr marL="2286000" lvl="4" indent="-295275" algn="l">
              <a:lnSpc>
                <a:spcPct val="90000"/>
              </a:lnSpc>
              <a:spcBef>
                <a:spcPts val="2100"/>
              </a:spcBef>
              <a:spcAft>
                <a:spcPts val="0"/>
              </a:spcAft>
              <a:buClr>
                <a:schemeClr val="dk1"/>
              </a:buClr>
              <a:buSzPts val="1050"/>
              <a:buChar char="•"/>
              <a:defRPr sz="2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9"/>
          <p:cNvSpPr/>
          <p:nvPr/>
        </p:nvSpPr>
        <p:spPr>
          <a:xfrm>
            <a:off x="-1" y="6311900"/>
            <a:ext cx="11353800" cy="570346"/>
          </a:xfrm>
          <a:custGeom>
            <a:avLst/>
            <a:gdLst/>
            <a:ahLst/>
            <a:cxnLst/>
            <a:rect l="l" t="t" r="r" b="b"/>
            <a:pathLst>
              <a:path w="11353800" h="570346" extrusionOk="0">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 name="Google Shape;25;p19"/>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accent1"/>
              </a:buClr>
              <a:buSzPts val="3600"/>
              <a:buFont typeface="Arial"/>
              <a:buNone/>
              <a:defRPr sz="36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19"/>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chemeClr val="accent1"/>
              </a:buClr>
              <a:buSzPts val="2000"/>
              <a:buChar char="•"/>
              <a:defRPr sz="2000"/>
            </a:lvl1pPr>
            <a:lvl2pPr marL="914400" lvl="1" indent="-342900" algn="l">
              <a:lnSpc>
                <a:spcPct val="100000"/>
              </a:lnSpc>
              <a:spcBef>
                <a:spcPts val="500"/>
              </a:spcBef>
              <a:spcAft>
                <a:spcPts val="0"/>
              </a:spcAft>
              <a:buClr>
                <a:schemeClr val="accent1"/>
              </a:buClr>
              <a:buSzPts val="1800"/>
              <a:buChar char="•"/>
              <a:defRPr sz="1800"/>
            </a:lvl2pPr>
            <a:lvl3pPr marL="1371600" lvl="2" indent="-342900" algn="l">
              <a:lnSpc>
                <a:spcPct val="100000"/>
              </a:lnSpc>
              <a:spcBef>
                <a:spcPts val="500"/>
              </a:spcBef>
              <a:spcAft>
                <a:spcPts val="0"/>
              </a:spcAft>
              <a:buClr>
                <a:schemeClr val="accent1"/>
              </a:buClr>
              <a:buSzPts val="1800"/>
              <a:buChar char="•"/>
              <a:defRPr sz="1800"/>
            </a:lvl3pPr>
            <a:lvl4pPr marL="1828800" lvl="3" indent="-342900" algn="l">
              <a:lnSpc>
                <a:spcPct val="100000"/>
              </a:lnSpc>
              <a:spcBef>
                <a:spcPts val="500"/>
              </a:spcBef>
              <a:spcAft>
                <a:spcPts val="0"/>
              </a:spcAft>
              <a:buClr>
                <a:schemeClr val="accent1"/>
              </a:buClr>
              <a:buSzPts val="1800"/>
              <a:buChar char="•"/>
              <a:defRPr sz="1800"/>
            </a:lvl4pPr>
            <a:lvl5pPr marL="2286000" lvl="4" indent="-342900" algn="l">
              <a:lnSpc>
                <a:spcPct val="100000"/>
              </a:lnSpc>
              <a:spcBef>
                <a:spcPts val="500"/>
              </a:spcBef>
              <a:spcAft>
                <a:spcPts val="0"/>
              </a:spcAft>
              <a:buClr>
                <a:schemeClr val="accent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19"/>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sz="1000" b="1" i="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28" name="Google Shape;28;p1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lvl1pPr marL="0" lvl="0" indent="0" algn="r">
              <a:spcBef>
                <a:spcPts val="0"/>
              </a:spcBef>
              <a:buNone/>
              <a:defRPr sz="1000" b="0" i="0" u="none" strike="noStrike" cap="none">
                <a:solidFill>
                  <a:schemeClr val="dk1"/>
                </a:solidFill>
                <a:latin typeface="Arial"/>
                <a:ea typeface="Arial"/>
                <a:cs typeface="Arial"/>
                <a:sym typeface="Arial"/>
              </a:defRPr>
            </a:lvl1pPr>
            <a:lvl2pPr marL="0" lvl="1" indent="0" algn="r">
              <a:spcBef>
                <a:spcPts val="0"/>
              </a:spcBef>
              <a:buNone/>
              <a:defRPr sz="1000" b="0" i="0" u="none" strike="noStrike" cap="none">
                <a:solidFill>
                  <a:schemeClr val="dk1"/>
                </a:solidFill>
                <a:latin typeface="Arial"/>
                <a:ea typeface="Arial"/>
                <a:cs typeface="Arial"/>
                <a:sym typeface="Arial"/>
              </a:defRPr>
            </a:lvl2pPr>
            <a:lvl3pPr marL="0" lvl="2" indent="0" algn="r">
              <a:spcBef>
                <a:spcPts val="0"/>
              </a:spcBef>
              <a:buNone/>
              <a:defRPr sz="1000" b="0" i="0" u="none" strike="noStrike" cap="none">
                <a:solidFill>
                  <a:schemeClr val="dk1"/>
                </a:solidFill>
                <a:latin typeface="Arial"/>
                <a:ea typeface="Arial"/>
                <a:cs typeface="Arial"/>
                <a:sym typeface="Arial"/>
              </a:defRPr>
            </a:lvl3pPr>
            <a:lvl4pPr marL="0" lvl="3" indent="0" algn="r">
              <a:spcBef>
                <a:spcPts val="0"/>
              </a:spcBef>
              <a:buNone/>
              <a:defRPr sz="1000" b="0" i="0" u="none" strike="noStrike" cap="none">
                <a:solidFill>
                  <a:schemeClr val="dk1"/>
                </a:solidFill>
                <a:latin typeface="Arial"/>
                <a:ea typeface="Arial"/>
                <a:cs typeface="Arial"/>
                <a:sym typeface="Arial"/>
              </a:defRPr>
            </a:lvl4pPr>
            <a:lvl5pPr marL="0" lvl="4" indent="0" algn="r">
              <a:spcBef>
                <a:spcPts val="0"/>
              </a:spcBef>
              <a:buNone/>
              <a:defRPr sz="1000" b="0" i="0" u="none" strike="noStrike" cap="none">
                <a:solidFill>
                  <a:schemeClr val="dk1"/>
                </a:solidFill>
                <a:latin typeface="Arial"/>
                <a:ea typeface="Arial"/>
                <a:cs typeface="Arial"/>
                <a:sym typeface="Arial"/>
              </a:defRPr>
            </a:lvl5pPr>
            <a:lvl6pPr marL="0" lvl="5" indent="0" algn="r">
              <a:spcBef>
                <a:spcPts val="0"/>
              </a:spcBef>
              <a:buNone/>
              <a:defRPr sz="1000" b="0" i="0" u="none" strike="noStrike" cap="none">
                <a:solidFill>
                  <a:schemeClr val="dk1"/>
                </a:solidFill>
                <a:latin typeface="Arial"/>
                <a:ea typeface="Arial"/>
                <a:cs typeface="Arial"/>
                <a:sym typeface="Arial"/>
              </a:defRPr>
            </a:lvl6pPr>
            <a:lvl7pPr marL="0" lvl="6" indent="0" algn="r">
              <a:spcBef>
                <a:spcPts val="0"/>
              </a:spcBef>
              <a:buNone/>
              <a:defRPr sz="1000" b="0" i="0" u="none" strike="noStrike" cap="none">
                <a:solidFill>
                  <a:schemeClr val="dk1"/>
                </a:solidFill>
                <a:latin typeface="Arial"/>
                <a:ea typeface="Arial"/>
                <a:cs typeface="Arial"/>
                <a:sym typeface="Arial"/>
              </a:defRPr>
            </a:lvl7pPr>
            <a:lvl8pPr marL="0" lvl="7" indent="0" algn="r">
              <a:spcBef>
                <a:spcPts val="0"/>
              </a:spcBef>
              <a:buNone/>
              <a:defRPr sz="1000" b="0" i="0" u="none" strike="noStrike" cap="none">
                <a:solidFill>
                  <a:schemeClr val="dk1"/>
                </a:solidFill>
                <a:latin typeface="Arial"/>
                <a:ea typeface="Arial"/>
                <a:cs typeface="Arial"/>
                <a:sym typeface="Arial"/>
              </a:defRPr>
            </a:lvl8pPr>
            <a:lvl9pPr marL="0" lvl="8" indent="0" algn="r">
              <a:spcBef>
                <a:spcPts val="0"/>
              </a:spcBef>
              <a:buNone/>
              <a:defRPr sz="10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20"/>
          <p:cNvSpPr/>
          <p:nvPr/>
        </p:nvSpPr>
        <p:spPr>
          <a:xfrm>
            <a:off x="0" y="0"/>
            <a:ext cx="5627866" cy="6858000"/>
          </a:xfrm>
          <a:custGeom>
            <a:avLst/>
            <a:gdLst/>
            <a:ahLst/>
            <a:cxnLst/>
            <a:rect l="l" t="t" r="r" b="b"/>
            <a:pathLst>
              <a:path w="5627866" h="6858000" extrusionOk="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 name="Google Shape;31;p20"/>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20"/>
          <p:cNvSpPr txBox="1">
            <a:spLocks noGrp="1"/>
          </p:cNvSpPr>
          <p:nvPr>
            <p:ph type="body" idx="1"/>
          </p:nvPr>
        </p:nvSpPr>
        <p:spPr>
          <a:xfrm>
            <a:off x="831850" y="2650603"/>
            <a:ext cx="3890621" cy="16609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defRPr>
            </a:lvl1pPr>
            <a:lvl2pPr marL="914400" lvl="1" indent="-228600" algn="l">
              <a:lnSpc>
                <a:spcPct val="90000"/>
              </a:lnSpc>
              <a:spcBef>
                <a:spcPts val="500"/>
              </a:spcBef>
              <a:spcAft>
                <a:spcPts val="0"/>
              </a:spcAft>
              <a:buClr>
                <a:srgbClr val="919191"/>
              </a:buClr>
              <a:buSzPts val="2000"/>
              <a:buNone/>
              <a:defRPr sz="2000">
                <a:solidFill>
                  <a:srgbClr val="919191"/>
                </a:solidFill>
              </a:defRPr>
            </a:lvl2pPr>
            <a:lvl3pPr marL="1371600" lvl="2" indent="-228600" algn="l">
              <a:lnSpc>
                <a:spcPct val="90000"/>
              </a:lnSpc>
              <a:spcBef>
                <a:spcPts val="500"/>
              </a:spcBef>
              <a:spcAft>
                <a:spcPts val="0"/>
              </a:spcAft>
              <a:buClr>
                <a:srgbClr val="919191"/>
              </a:buClr>
              <a:buSzPts val="1800"/>
              <a:buNone/>
              <a:defRPr sz="1800">
                <a:solidFill>
                  <a:srgbClr val="919191"/>
                </a:solidFill>
              </a:defRPr>
            </a:lvl3pPr>
            <a:lvl4pPr marL="1828800" lvl="3" indent="-228600" algn="l">
              <a:lnSpc>
                <a:spcPct val="90000"/>
              </a:lnSpc>
              <a:spcBef>
                <a:spcPts val="500"/>
              </a:spcBef>
              <a:spcAft>
                <a:spcPts val="0"/>
              </a:spcAft>
              <a:buClr>
                <a:srgbClr val="919191"/>
              </a:buClr>
              <a:buSzPts val="1600"/>
              <a:buNone/>
              <a:defRPr sz="1600">
                <a:solidFill>
                  <a:srgbClr val="919191"/>
                </a:solidFill>
              </a:defRPr>
            </a:lvl4pPr>
            <a:lvl5pPr marL="2286000" lvl="4" indent="-228600" algn="l">
              <a:lnSpc>
                <a:spcPct val="90000"/>
              </a:lnSpc>
              <a:spcBef>
                <a:spcPts val="500"/>
              </a:spcBef>
              <a:spcAft>
                <a:spcPts val="0"/>
              </a:spcAft>
              <a:buClr>
                <a:srgbClr val="919191"/>
              </a:buClr>
              <a:buSzPts val="1600"/>
              <a:buNone/>
              <a:defRPr sz="1600">
                <a:solidFill>
                  <a:srgbClr val="919191"/>
                </a:solidFill>
              </a:defRPr>
            </a:lvl5pPr>
            <a:lvl6pPr marL="2743200" lvl="5" indent="-228600" algn="l">
              <a:lnSpc>
                <a:spcPct val="90000"/>
              </a:lnSpc>
              <a:spcBef>
                <a:spcPts val="500"/>
              </a:spcBef>
              <a:spcAft>
                <a:spcPts val="0"/>
              </a:spcAft>
              <a:buClr>
                <a:srgbClr val="919191"/>
              </a:buClr>
              <a:buSzPts val="1600"/>
              <a:buNone/>
              <a:defRPr sz="1600">
                <a:solidFill>
                  <a:srgbClr val="919191"/>
                </a:solidFill>
              </a:defRPr>
            </a:lvl6pPr>
            <a:lvl7pPr marL="3200400" lvl="6" indent="-228600" algn="l">
              <a:lnSpc>
                <a:spcPct val="90000"/>
              </a:lnSpc>
              <a:spcBef>
                <a:spcPts val="500"/>
              </a:spcBef>
              <a:spcAft>
                <a:spcPts val="0"/>
              </a:spcAft>
              <a:buClr>
                <a:srgbClr val="919191"/>
              </a:buClr>
              <a:buSzPts val="1600"/>
              <a:buNone/>
              <a:defRPr sz="1600">
                <a:solidFill>
                  <a:srgbClr val="919191"/>
                </a:solidFill>
              </a:defRPr>
            </a:lvl7pPr>
            <a:lvl8pPr marL="3657600" lvl="7" indent="-228600" algn="l">
              <a:lnSpc>
                <a:spcPct val="90000"/>
              </a:lnSpc>
              <a:spcBef>
                <a:spcPts val="500"/>
              </a:spcBef>
              <a:spcAft>
                <a:spcPts val="0"/>
              </a:spcAft>
              <a:buClr>
                <a:srgbClr val="919191"/>
              </a:buClr>
              <a:buSzPts val="1600"/>
              <a:buNone/>
              <a:defRPr sz="1600">
                <a:solidFill>
                  <a:srgbClr val="919191"/>
                </a:solidFill>
              </a:defRPr>
            </a:lvl8pPr>
            <a:lvl9pPr marL="4114800" lvl="8" indent="-228600" algn="l">
              <a:lnSpc>
                <a:spcPct val="90000"/>
              </a:lnSpc>
              <a:spcBef>
                <a:spcPts val="500"/>
              </a:spcBef>
              <a:spcAft>
                <a:spcPts val="0"/>
              </a:spcAft>
              <a:buClr>
                <a:srgbClr val="919191"/>
              </a:buClr>
              <a:buSzPts val="1600"/>
              <a:buNone/>
              <a:defRPr sz="1600">
                <a:solidFill>
                  <a:srgbClr val="919191"/>
                </a:solidFill>
              </a:defRPr>
            </a:lvl9pPr>
          </a:lstStyle>
          <a:p>
            <a:endParaRPr/>
          </a:p>
        </p:txBody>
      </p:sp>
      <p:pic>
        <p:nvPicPr>
          <p:cNvPr id="33" name="Google Shape;33;p20" descr="A picture containing square&#10;&#10;Description automatically generated"/>
          <p:cNvPicPr preferRelativeResize="0"/>
          <p:nvPr/>
        </p:nvPicPr>
        <p:blipFill rotWithShape="1">
          <a:blip r:embed="rId2">
            <a:alphaModFix/>
          </a:blip>
          <a:srcRect/>
          <a:stretch/>
        </p:blipFill>
        <p:spPr>
          <a:xfrm>
            <a:off x="5756744" y="420327"/>
            <a:ext cx="6017346" cy="601734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
        <p:cNvGrpSpPr/>
        <p:nvPr/>
      </p:nvGrpSpPr>
      <p:grpSpPr>
        <a:xfrm>
          <a:off x="0" y="0"/>
          <a:ext cx="0" cy="0"/>
          <a:chOff x="0" y="0"/>
          <a:chExt cx="0" cy="0"/>
        </a:xfrm>
      </p:grpSpPr>
      <p:sp>
        <p:nvSpPr>
          <p:cNvPr id="35" name="Google Shape;3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37" name="Google Shape;3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2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44" name="Google Shape;4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2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2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2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2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53" name="Google Shape;53;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58" name="Google Shape;58;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2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2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2" name="Google Shape;62;p2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3" name="Google Shape;63;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65" name="Google Shape;65;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6"/>
        <p:cNvGrpSpPr/>
        <p:nvPr/>
      </p:nvGrpSpPr>
      <p:grpSpPr>
        <a:xfrm>
          <a:off x="0" y="0"/>
          <a:ext cx="0" cy="0"/>
          <a:chOff x="0" y="0"/>
          <a:chExt cx="0" cy="0"/>
        </a:xfrm>
      </p:grpSpPr>
      <p:sp>
        <p:nvSpPr>
          <p:cNvPr id="67" name="Google Shape;67;p2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2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9" name="Google Shape;69;p2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Sample collection</a:t>
            </a:r>
            <a:endParaRPr/>
          </a:p>
        </p:txBody>
      </p:sp>
      <p:sp>
        <p:nvSpPr>
          <p:cNvPr id="72" name="Google Shape;72;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SARS-CoV-2 Antigen Rapid Diagnostic Test Training Workshop – v2.0 | Sample collection</a:t>
            </a:r>
            <a:endParaRPr/>
          </a:p>
        </p:txBody>
      </p:sp>
      <p:sp>
        <p:nvSpPr>
          <p:cNvPr id="14" name="Google Shape;14;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919191"/>
                </a:solidFill>
                <a:latin typeface="Arial"/>
                <a:ea typeface="Arial"/>
                <a:cs typeface="Arial"/>
                <a:sym typeface="Arial"/>
              </a:defRPr>
            </a:lvl1pPr>
            <a:lvl2pPr marL="0" marR="0" lvl="1" indent="0" algn="r" rtl="0">
              <a:spcBef>
                <a:spcPts val="0"/>
              </a:spcBef>
              <a:buNone/>
              <a:defRPr sz="1200" b="0" i="0" u="none" strike="noStrike" cap="none">
                <a:solidFill>
                  <a:srgbClr val="919191"/>
                </a:solidFill>
                <a:latin typeface="Arial"/>
                <a:ea typeface="Arial"/>
                <a:cs typeface="Arial"/>
                <a:sym typeface="Arial"/>
              </a:defRPr>
            </a:lvl2pPr>
            <a:lvl3pPr marL="0" marR="0" lvl="2" indent="0" algn="r" rtl="0">
              <a:spcBef>
                <a:spcPts val="0"/>
              </a:spcBef>
              <a:buNone/>
              <a:defRPr sz="1200" b="0" i="0" u="none" strike="noStrike" cap="none">
                <a:solidFill>
                  <a:srgbClr val="919191"/>
                </a:solidFill>
                <a:latin typeface="Arial"/>
                <a:ea typeface="Arial"/>
                <a:cs typeface="Arial"/>
                <a:sym typeface="Arial"/>
              </a:defRPr>
            </a:lvl3pPr>
            <a:lvl4pPr marL="0" marR="0" lvl="3" indent="0" algn="r" rtl="0">
              <a:spcBef>
                <a:spcPts val="0"/>
              </a:spcBef>
              <a:buNone/>
              <a:defRPr sz="1200" b="0" i="0" u="none" strike="noStrike" cap="none">
                <a:solidFill>
                  <a:srgbClr val="919191"/>
                </a:solidFill>
                <a:latin typeface="Arial"/>
                <a:ea typeface="Arial"/>
                <a:cs typeface="Arial"/>
                <a:sym typeface="Arial"/>
              </a:defRPr>
            </a:lvl4pPr>
            <a:lvl5pPr marL="0" marR="0" lvl="4" indent="0" algn="r" rtl="0">
              <a:spcBef>
                <a:spcPts val="0"/>
              </a:spcBef>
              <a:buNone/>
              <a:defRPr sz="1200" b="0" i="0" u="none" strike="noStrike" cap="none">
                <a:solidFill>
                  <a:srgbClr val="919191"/>
                </a:solidFill>
                <a:latin typeface="Arial"/>
                <a:ea typeface="Arial"/>
                <a:cs typeface="Arial"/>
                <a:sym typeface="Arial"/>
              </a:defRPr>
            </a:lvl5pPr>
            <a:lvl6pPr marL="0" marR="0" lvl="5" indent="0" algn="r" rtl="0">
              <a:spcBef>
                <a:spcPts val="0"/>
              </a:spcBef>
              <a:buNone/>
              <a:defRPr sz="1200" b="0" i="0" u="none" strike="noStrike" cap="none">
                <a:solidFill>
                  <a:srgbClr val="919191"/>
                </a:solidFill>
                <a:latin typeface="Arial"/>
                <a:ea typeface="Arial"/>
                <a:cs typeface="Arial"/>
                <a:sym typeface="Arial"/>
              </a:defRPr>
            </a:lvl6pPr>
            <a:lvl7pPr marL="0" marR="0" lvl="6" indent="0" algn="r" rtl="0">
              <a:spcBef>
                <a:spcPts val="0"/>
              </a:spcBef>
              <a:buNone/>
              <a:defRPr sz="1200" b="0" i="0" u="none" strike="noStrike" cap="none">
                <a:solidFill>
                  <a:srgbClr val="919191"/>
                </a:solidFill>
                <a:latin typeface="Arial"/>
                <a:ea typeface="Arial"/>
                <a:cs typeface="Arial"/>
                <a:sym typeface="Arial"/>
              </a:defRPr>
            </a:lvl7pPr>
            <a:lvl8pPr marL="0" marR="0" lvl="7" indent="0" algn="r" rtl="0">
              <a:spcBef>
                <a:spcPts val="0"/>
              </a:spcBef>
              <a:buNone/>
              <a:defRPr sz="1200" b="0" i="0" u="none" strike="noStrike" cap="none">
                <a:solidFill>
                  <a:srgbClr val="919191"/>
                </a:solidFill>
                <a:latin typeface="Arial"/>
                <a:ea typeface="Arial"/>
                <a:cs typeface="Arial"/>
                <a:sym typeface="Arial"/>
              </a:defRPr>
            </a:lvl8pPr>
            <a:lvl9pPr marL="0" marR="0" lvl="8" indent="0" algn="r" rtl="0">
              <a:spcBef>
                <a:spcPts val="0"/>
              </a:spcBef>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13.png"/><Relationship Id="rId4" Type="http://schemas.openxmlformats.org/officeDocument/2006/relationships/hyperlink" Target="https://www.youtube.com/watch?v=jh6Is9oPyyw&amp;ab_channel=WorldHealthOrganization%28WHO%29" TargetMode="Externa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hyperlink" Target="https://www.cdc.gov/csels/dls/locs/2020/transport_recommendations_for_covid-19_specimens.html"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hyperlink" Target="https://www.who.int/publications/i/item/9789240019720" TargetMode="Externa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hyperlink" Target="http://www.icao.int/safety/DangerousGoods/Pages/technical-instructions.aspx" TargetMode="External"/><Relationship Id="rId5" Type="http://schemas.openxmlformats.org/officeDocument/2006/relationships/hyperlink" Target="http://www.unece.org/trans/danger/danger.html" TargetMode="External"/><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7.xml"/><Relationship Id="rId5" Type="http://schemas.openxmlformats.org/officeDocument/2006/relationships/image" Target="../media/image1.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8.xml"/><Relationship Id="rId5" Type="http://schemas.openxmlformats.org/officeDocument/2006/relationships/image" Target="../media/image1.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7.sv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7.sv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4000"/>
              <a:buFont typeface="Arial"/>
              <a:buNone/>
            </a:pPr>
            <a:r>
              <a:rPr lang="en-US"/>
              <a:t>06</a:t>
            </a:r>
            <a:endParaRPr/>
          </a:p>
        </p:txBody>
      </p:sp>
      <p:sp>
        <p:nvSpPr>
          <p:cNvPr id="94" name="Google Shape;94;p1"/>
          <p:cNvSpPr txBox="1">
            <a:spLocks noGrp="1"/>
          </p:cNvSpPr>
          <p:nvPr>
            <p:ph type="subTitle" idx="1"/>
          </p:nvPr>
        </p:nvSpPr>
        <p:spPr>
          <a:xfrm>
            <a:off x="838200" y="4213184"/>
            <a:ext cx="3992217" cy="1044615"/>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lt1"/>
              </a:buClr>
              <a:buSzPts val="3600"/>
              <a:buNone/>
            </a:pPr>
            <a:r>
              <a:rPr lang="en-US" sz="3600" dirty="0"/>
              <a:t>Sample collection</a:t>
            </a:r>
            <a:endParaRPr dirty="0"/>
          </a:p>
        </p:txBody>
      </p:sp>
      <p:pic>
        <p:nvPicPr>
          <p:cNvPr id="95" name="Google Shape;95;p1" descr="https://logos-download.com/wp-content/uploads/2016/12/World_Health_Organization_logo_logotype.png"/>
          <p:cNvPicPr preferRelativeResize="0"/>
          <p:nvPr/>
        </p:nvPicPr>
        <p:blipFill rotWithShape="1">
          <a:blip r:embed="rId4">
            <a:alphaModFix/>
          </a:blip>
          <a:srcRect/>
          <a:stretch/>
        </p:blipFill>
        <p:spPr>
          <a:xfrm>
            <a:off x="245957" y="77124"/>
            <a:ext cx="2972151" cy="876928"/>
          </a:xfrm>
          <a:prstGeom prst="rect">
            <a:avLst/>
          </a:prstGeom>
          <a:noFill/>
          <a:ln>
            <a:noFill/>
          </a:ln>
        </p:spPr>
      </p:pic>
      <p:pic>
        <p:nvPicPr>
          <p:cNvPr id="96" name="Google Shape;96;p1"/>
          <p:cNvPicPr preferRelativeResize="0"/>
          <p:nvPr/>
        </p:nvPicPr>
        <p:blipFill rotWithShape="1">
          <a:blip r:embed="rId5">
            <a:alphaModFix/>
          </a:blip>
          <a:srcRect/>
          <a:stretch/>
        </p:blipFill>
        <p:spPr>
          <a:xfrm>
            <a:off x="3467595" y="162817"/>
            <a:ext cx="2257794" cy="791235"/>
          </a:xfrm>
          <a:prstGeom prst="rect">
            <a:avLst/>
          </a:prstGeom>
          <a:noFill/>
          <a:ln>
            <a:noFill/>
          </a:ln>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en-GB" dirty="0"/>
              <a:t>Sample collection: General guidelines (3)</a:t>
            </a:r>
            <a:r>
              <a:rPr lang="en-GB" sz="2200" dirty="0"/>
              <a:t> </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normAutofit/>
          </a:bodyPr>
          <a:lstStyle/>
          <a:p>
            <a:endParaRPr lang="en-US" dirty="0"/>
          </a:p>
          <a:p>
            <a:r>
              <a:rPr lang="en-US" dirty="0"/>
              <a:t>Testing should be performed immediately after sample collection. </a:t>
            </a:r>
          </a:p>
          <a:p>
            <a:r>
              <a:rPr lang="en-US" dirty="0"/>
              <a:t>Use only the materials and reagents (e.g., extraction buffer) the manufacturer supplied with the test. </a:t>
            </a:r>
          </a:p>
          <a:p>
            <a:r>
              <a:rPr lang="en-US" dirty="0"/>
              <a:t>If testing cannot be performed immediately after sample collection, follow the manufacturer’s recommendations for storage. </a:t>
            </a:r>
          </a:p>
          <a:p>
            <a:r>
              <a:rPr lang="en-US" dirty="0"/>
              <a:t>According to your country algorithm, if a second sample is to be collected for NAAT molecular testing, ensure that appropriate materials and reagents (e.g., viral transport media) are available at the workstation.</a:t>
            </a:r>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10</a:t>
            </a:fld>
            <a:endParaRPr lang="en-GB" sz="1000" dirty="0"/>
          </a:p>
        </p:txBody>
      </p:sp>
      <p:grpSp>
        <p:nvGrpSpPr>
          <p:cNvPr id="11" name="Group 10">
            <a:extLst>
              <a:ext uri="{FF2B5EF4-FFF2-40B4-BE49-F238E27FC236}">
                <a16:creationId xmlns:a16="http://schemas.microsoft.com/office/drawing/2014/main" id="{30FDC654-8341-5043-8112-BC5EF26B8EE0}"/>
              </a:ext>
            </a:extLst>
          </p:cNvPr>
          <p:cNvGrpSpPr/>
          <p:nvPr/>
        </p:nvGrpSpPr>
        <p:grpSpPr>
          <a:xfrm>
            <a:off x="8051695" y="1383067"/>
            <a:ext cx="3924069" cy="596348"/>
            <a:chOff x="7861998" y="1527451"/>
            <a:chExt cx="3924069" cy="596348"/>
          </a:xfrm>
        </p:grpSpPr>
        <p:sp>
          <p:nvSpPr>
            <p:cNvPr id="12" name="TextBox 11">
              <a:extLst>
                <a:ext uri="{FF2B5EF4-FFF2-40B4-BE49-F238E27FC236}">
                  <a16:creationId xmlns:a16="http://schemas.microsoft.com/office/drawing/2014/main" id="{64E22CDA-FF4F-834D-AF91-0988C9F5EC9F}"/>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13" name="Oval 12">
              <a:extLst>
                <a:ext uri="{FF2B5EF4-FFF2-40B4-BE49-F238E27FC236}">
                  <a16:creationId xmlns:a16="http://schemas.microsoft.com/office/drawing/2014/main" id="{C70E9674-ECF7-8448-AF2F-CA31F7E21ED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descr="Pencil">
              <a:extLst>
                <a:ext uri="{FF2B5EF4-FFF2-40B4-BE49-F238E27FC236}">
                  <a16:creationId xmlns:a16="http://schemas.microsoft.com/office/drawing/2014/main" id="{C4DF1220-A892-1E43-9C37-B2CA3DC9FEE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grpSp>
      <p:sp>
        <p:nvSpPr>
          <p:cNvPr id="10" name="Footer Placeholder 3">
            <a:extLst>
              <a:ext uri="{FF2B5EF4-FFF2-40B4-BE49-F238E27FC236}">
                <a16:creationId xmlns:a16="http://schemas.microsoft.com/office/drawing/2014/main" id="{ACAACF6D-58AC-4CD7-A987-49ACEE6CD625}"/>
              </a:ext>
            </a:extLst>
          </p:cNvPr>
          <p:cNvSpPr>
            <a:spLocks noGrp="1"/>
          </p:cNvSpPr>
          <p:nvPr>
            <p:ph type="ftr" sz="quarter" idx="11"/>
          </p:nvPr>
        </p:nvSpPr>
        <p:spPr>
          <a:xfrm>
            <a:off x="838200" y="6356350"/>
            <a:ext cx="7315200" cy="501650"/>
          </a:xfrm>
        </p:spPr>
        <p:txBody>
          <a:bodyPr/>
          <a:lstStyle/>
          <a:p>
            <a:r>
              <a:rPr lang="en-GB" dirty="0"/>
              <a:t>SARS-CoV-2 Antigen Rapid Diagnostic Test Training</a:t>
            </a:r>
            <a:r>
              <a:rPr lang="en-GB" dirty="0">
                <a:solidFill>
                  <a:srgbClr val="FF0000"/>
                </a:solidFill>
              </a:rPr>
              <a:t> </a:t>
            </a:r>
            <a:r>
              <a:rPr lang="en-GB" dirty="0"/>
              <a:t>Workshop – v3.0 | Sample collection</a:t>
            </a:r>
          </a:p>
        </p:txBody>
      </p:sp>
    </p:spTree>
    <p:extLst>
      <p:ext uri="{BB962C8B-B14F-4D97-AF65-F5344CB8AC3E}">
        <p14:creationId xmlns:p14="http://schemas.microsoft.com/office/powerpoint/2010/main" val="1166843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9"/>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Collecting a nasopharyngeal swab (1)</a:t>
            </a:r>
            <a:endParaRPr dirty="0"/>
          </a:p>
        </p:txBody>
      </p:sp>
      <p:sp>
        <p:nvSpPr>
          <p:cNvPr id="162" name="Google Shape;162;p9"/>
          <p:cNvSpPr txBox="1">
            <a:spLocks noGrp="1"/>
          </p:cNvSpPr>
          <p:nvPr>
            <p:ph type="body" idx="1"/>
          </p:nvPr>
        </p:nvSpPr>
        <p:spPr>
          <a:xfrm>
            <a:off x="838200" y="1736203"/>
            <a:ext cx="6275664" cy="4204949"/>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1800"/>
              <a:buChar char="•"/>
            </a:pPr>
            <a:r>
              <a:rPr lang="en-US" sz="1800"/>
              <a:t>Insert a sterile nasopharyngeal swab into the nasal cavity of the patient, reaching the surface of the posterior nasopharynx.</a:t>
            </a:r>
            <a:endParaRPr/>
          </a:p>
          <a:p>
            <a:pPr marL="228600" lvl="0" indent="-114300" algn="l" rtl="0">
              <a:lnSpc>
                <a:spcPct val="100000"/>
              </a:lnSpc>
              <a:spcBef>
                <a:spcPts val="1000"/>
              </a:spcBef>
              <a:spcAft>
                <a:spcPts val="0"/>
              </a:spcAft>
              <a:buClr>
                <a:schemeClr val="accent1"/>
              </a:buClr>
              <a:buSzPts val="1800"/>
              <a:buNone/>
            </a:pPr>
            <a:endParaRPr sz="1800"/>
          </a:p>
          <a:p>
            <a:pPr marL="0" lvl="0" indent="0" algn="l" rtl="0">
              <a:lnSpc>
                <a:spcPct val="100000"/>
              </a:lnSpc>
              <a:spcBef>
                <a:spcPts val="1000"/>
              </a:spcBef>
              <a:spcAft>
                <a:spcPts val="0"/>
              </a:spcAft>
              <a:buSzPts val="1800"/>
              <a:buNone/>
            </a:pPr>
            <a:endParaRPr sz="1800"/>
          </a:p>
          <a:p>
            <a:pPr marL="228600" lvl="0" indent="-228600" algn="l" rtl="0">
              <a:lnSpc>
                <a:spcPct val="100000"/>
              </a:lnSpc>
              <a:spcBef>
                <a:spcPts val="1000"/>
              </a:spcBef>
              <a:spcAft>
                <a:spcPts val="0"/>
              </a:spcAft>
              <a:buClr>
                <a:schemeClr val="accent1"/>
              </a:buClr>
              <a:buSzPts val="1800"/>
              <a:buChar char="•"/>
            </a:pPr>
            <a:r>
              <a:rPr lang="en-US" sz="1800"/>
              <a:t>Swab over the surface of the posterior nasopharynx, rotating the swab 3−4 times to ensure a good sample. Leaving the swab in the nasal cavity for a few seconds will ensure absorption of the nasal secretions. </a:t>
            </a:r>
            <a:endParaRPr/>
          </a:p>
          <a:p>
            <a:pPr marL="228600" lvl="0" indent="-114300" algn="l" rtl="0">
              <a:lnSpc>
                <a:spcPct val="100000"/>
              </a:lnSpc>
              <a:spcBef>
                <a:spcPts val="1000"/>
              </a:spcBef>
              <a:spcAft>
                <a:spcPts val="0"/>
              </a:spcAft>
              <a:buClr>
                <a:schemeClr val="accent1"/>
              </a:buClr>
              <a:buSzPts val="1800"/>
              <a:buNone/>
            </a:pPr>
            <a:endParaRPr sz="1800"/>
          </a:p>
          <a:p>
            <a:pPr marL="0" lvl="0" indent="0" algn="l" rtl="0">
              <a:lnSpc>
                <a:spcPct val="100000"/>
              </a:lnSpc>
              <a:spcBef>
                <a:spcPts val="1000"/>
              </a:spcBef>
              <a:spcAft>
                <a:spcPts val="0"/>
              </a:spcAft>
              <a:buSzPts val="1800"/>
              <a:buNone/>
            </a:pPr>
            <a:endParaRPr sz="1800"/>
          </a:p>
          <a:p>
            <a:pPr marL="228600" lvl="0" indent="-228600" algn="l" rtl="0">
              <a:lnSpc>
                <a:spcPct val="100000"/>
              </a:lnSpc>
              <a:spcBef>
                <a:spcPts val="1000"/>
              </a:spcBef>
              <a:spcAft>
                <a:spcPts val="0"/>
              </a:spcAft>
              <a:buClr>
                <a:schemeClr val="accent1"/>
              </a:buClr>
              <a:buSzPts val="1800"/>
              <a:buChar char="•"/>
            </a:pPr>
            <a:r>
              <a:rPr lang="en-US" sz="1800"/>
              <a:t>Withdraw the sterile swab from the nasal cavity.</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63" name="Google Shape;163;p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11</a:t>
            </a:fld>
            <a:endParaRPr sz="1000"/>
          </a:p>
        </p:txBody>
      </p:sp>
      <p:sp>
        <p:nvSpPr>
          <p:cNvPr id="164" name="Google Shape;164;p9"/>
          <p:cNvSpPr/>
          <p:nvPr/>
        </p:nvSpPr>
        <p:spPr>
          <a:xfrm>
            <a:off x="7541149" y="1861615"/>
            <a:ext cx="1224501" cy="389614"/>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165" name="Google Shape;165;p9"/>
          <p:cNvSpPr/>
          <p:nvPr/>
        </p:nvSpPr>
        <p:spPr>
          <a:xfrm>
            <a:off x="7541147" y="3761776"/>
            <a:ext cx="1224501" cy="389614"/>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166" name="Google Shape;166;p9"/>
          <p:cNvSpPr/>
          <p:nvPr/>
        </p:nvSpPr>
        <p:spPr>
          <a:xfrm>
            <a:off x="7541147" y="5481198"/>
            <a:ext cx="1224501" cy="389614"/>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pic>
        <p:nvPicPr>
          <p:cNvPr id="167" name="Google Shape;167;p9" descr="A picture containing shape&#10;&#10;Description automatically generated"/>
          <p:cNvPicPr preferRelativeResize="0"/>
          <p:nvPr/>
        </p:nvPicPr>
        <p:blipFill rotWithShape="1">
          <a:blip r:embed="rId4">
            <a:alphaModFix/>
          </a:blip>
          <a:srcRect/>
          <a:stretch/>
        </p:blipFill>
        <p:spPr>
          <a:xfrm>
            <a:off x="9294830" y="1161534"/>
            <a:ext cx="2058969" cy="1789775"/>
          </a:xfrm>
          <a:prstGeom prst="rect">
            <a:avLst/>
          </a:prstGeom>
          <a:noFill/>
          <a:ln>
            <a:noFill/>
          </a:ln>
        </p:spPr>
      </p:pic>
      <p:pic>
        <p:nvPicPr>
          <p:cNvPr id="168" name="Google Shape;168;p9" descr="Logo&#10;&#10;Description automatically generated"/>
          <p:cNvPicPr preferRelativeResize="0"/>
          <p:nvPr/>
        </p:nvPicPr>
        <p:blipFill rotWithShape="1">
          <a:blip r:embed="rId5">
            <a:alphaModFix/>
          </a:blip>
          <a:srcRect/>
          <a:stretch/>
        </p:blipFill>
        <p:spPr>
          <a:xfrm>
            <a:off x="9725943" y="2781009"/>
            <a:ext cx="2005836" cy="1764000"/>
          </a:xfrm>
          <a:prstGeom prst="rect">
            <a:avLst/>
          </a:prstGeom>
          <a:noFill/>
          <a:ln>
            <a:noFill/>
          </a:ln>
        </p:spPr>
      </p:pic>
      <p:pic>
        <p:nvPicPr>
          <p:cNvPr id="169" name="Google Shape;169;p9" descr="A picture containing icon&#10;&#10;Description automatically generated"/>
          <p:cNvPicPr preferRelativeResize="0"/>
          <p:nvPr/>
        </p:nvPicPr>
        <p:blipFill rotWithShape="1">
          <a:blip r:embed="rId6">
            <a:alphaModFix/>
          </a:blip>
          <a:srcRect/>
          <a:stretch/>
        </p:blipFill>
        <p:spPr>
          <a:xfrm>
            <a:off x="8944317" y="4547900"/>
            <a:ext cx="2664608" cy="1764000"/>
          </a:xfrm>
          <a:prstGeom prst="rect">
            <a:avLst/>
          </a:prstGeom>
          <a:noFill/>
          <a:ln>
            <a:noFill/>
          </a:ln>
        </p:spPr>
      </p:pic>
      <p:sp>
        <p:nvSpPr>
          <p:cNvPr id="12" name="Footer Placeholder 3">
            <a:extLst>
              <a:ext uri="{FF2B5EF4-FFF2-40B4-BE49-F238E27FC236}">
                <a16:creationId xmlns:a16="http://schemas.microsoft.com/office/drawing/2014/main" id="{73D98FFE-6CBC-4624-AB54-3A35D7502DEC}"/>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0"/>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Collecting a nasopharyngeal swab (2)</a:t>
            </a:r>
            <a:endParaRPr dirty="0"/>
          </a:p>
        </p:txBody>
      </p:sp>
      <p:sp>
        <p:nvSpPr>
          <p:cNvPr id="176" name="Google Shape;176;p10"/>
          <p:cNvSpPr txBox="1">
            <a:spLocks noGrp="1"/>
          </p:cNvSpPr>
          <p:nvPr>
            <p:ph type="body" idx="1"/>
          </p:nvPr>
        </p:nvSpPr>
        <p:spPr>
          <a:xfrm>
            <a:off x="838199" y="1736203"/>
            <a:ext cx="10515599" cy="4440760"/>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100000"/>
              </a:lnSpc>
              <a:spcBef>
                <a:spcPts val="0"/>
              </a:spcBef>
              <a:spcAft>
                <a:spcPts val="0"/>
              </a:spcAft>
              <a:buClr>
                <a:schemeClr val="accent1"/>
              </a:buClr>
              <a:buSzPts val="2000"/>
              <a:buChar char="•"/>
            </a:pPr>
            <a:r>
              <a:rPr lang="en-US" dirty="0"/>
              <a:t>If collection from one nostril is not successful, collect a sample from the other nostril with the same swab.</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228600" algn="l" rtl="0">
              <a:lnSpc>
                <a:spcPct val="100000"/>
              </a:lnSpc>
              <a:spcBef>
                <a:spcPts val="1000"/>
              </a:spcBef>
              <a:spcAft>
                <a:spcPts val="0"/>
              </a:spcAft>
              <a:buClr>
                <a:schemeClr val="accent1"/>
              </a:buClr>
              <a:buSzPts val="2000"/>
              <a:buChar char="•"/>
            </a:pPr>
            <a:r>
              <a:rPr lang="en-US" dirty="0"/>
              <a:t>After collecting the sample, perform the SARS-CoV-2 Antigen RDT according to the manufacturer’s instructions (see Module 08: Performing the SARS-CoV-2 Antigen RDT).</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228600" algn="l" rtl="0">
              <a:lnSpc>
                <a:spcPct val="100000"/>
              </a:lnSpc>
              <a:spcBef>
                <a:spcPts val="1000"/>
              </a:spcBef>
              <a:spcAft>
                <a:spcPts val="0"/>
              </a:spcAft>
              <a:buClr>
                <a:schemeClr val="accent1"/>
              </a:buClr>
              <a:buSzPts val="2000"/>
              <a:buChar char="•"/>
            </a:pPr>
            <a:r>
              <a:rPr lang="en-US" dirty="0"/>
              <a:t>When placing swabs in a tube, if swabs do not have breaking point, promptly disinfect the scissors used to cut the swab before and after cutting the swab.</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228600" algn="l" rtl="0">
              <a:lnSpc>
                <a:spcPct val="100000"/>
              </a:lnSpc>
              <a:spcBef>
                <a:spcPts val="1000"/>
              </a:spcBef>
              <a:spcAft>
                <a:spcPts val="0"/>
              </a:spcAft>
              <a:buClr>
                <a:schemeClr val="accent1"/>
              </a:buClr>
              <a:buSzPts val="2000"/>
              <a:buChar char="•"/>
            </a:pPr>
            <a:r>
              <a:rPr lang="en-US" dirty="0"/>
              <a:t>If a second sample is to be collected for NAAT molecular testing according to your country’s testing algorithm, do so immediately after collecting the sample for SARS-CoV-2 Antigen RDT testing.</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77" name="Google Shape;177;p1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12</a:t>
            </a:fld>
            <a:endParaRPr sz="1000"/>
          </a:p>
        </p:txBody>
      </p:sp>
      <p:sp>
        <p:nvSpPr>
          <p:cNvPr id="6" name="Footer Placeholder 3">
            <a:extLst>
              <a:ext uri="{FF2B5EF4-FFF2-40B4-BE49-F238E27FC236}">
                <a16:creationId xmlns:a16="http://schemas.microsoft.com/office/drawing/2014/main" id="{B7AEBC34-6E8E-4557-AE5F-F7997D310AD7}"/>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1"/>
          <p:cNvSpPr txBox="1">
            <a:spLocks noGrp="1"/>
          </p:cNvSpPr>
          <p:nvPr>
            <p:ph type="title"/>
          </p:nvPr>
        </p:nvSpPr>
        <p:spPr>
          <a:xfrm>
            <a:off x="838200" y="12137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Collecting a nasopharyngeal swab (video)</a:t>
            </a:r>
            <a:endParaRPr/>
          </a:p>
        </p:txBody>
      </p:sp>
      <p:sp>
        <p:nvSpPr>
          <p:cNvPr id="184" name="Google Shape;184;p11"/>
          <p:cNvSpPr txBox="1">
            <a:spLocks noGrp="1"/>
          </p:cNvSpPr>
          <p:nvPr>
            <p:ph type="body" idx="1"/>
          </p:nvPr>
        </p:nvSpPr>
        <p:spPr>
          <a:xfrm>
            <a:off x="838200" y="1736203"/>
            <a:ext cx="6275664"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85" name="Google Shape;185;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13</a:t>
            </a:fld>
            <a:endParaRPr sz="1000"/>
          </a:p>
        </p:txBody>
      </p:sp>
      <p:sp>
        <p:nvSpPr>
          <p:cNvPr id="186" name="Google Shape;186;p11"/>
          <p:cNvSpPr/>
          <p:nvPr/>
        </p:nvSpPr>
        <p:spPr>
          <a:xfrm>
            <a:off x="838200" y="5680442"/>
            <a:ext cx="105156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To play the video: </a:t>
            </a:r>
            <a:r>
              <a:rPr lang="en-US" sz="1400" u="sng"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How to collect oropharyngeal and nasopharyngeal specimens for the diagnosis of COVID-19</a:t>
            </a:r>
            <a:endParaRPr sz="1400" dirty="0">
              <a:solidFill>
                <a:schemeClr val="dk1"/>
              </a:solidFill>
              <a:latin typeface="Arial"/>
              <a:ea typeface="Arial"/>
              <a:cs typeface="Arial"/>
              <a:sym typeface="Arial"/>
            </a:endParaRPr>
          </a:p>
        </p:txBody>
      </p:sp>
      <p:pic>
        <p:nvPicPr>
          <p:cNvPr id="188" name="Google Shape;188;p11">
            <a:hlinkClick r:id="rId4"/>
          </p:cNvPr>
          <p:cNvPicPr preferRelativeResize="0"/>
          <p:nvPr/>
        </p:nvPicPr>
        <p:blipFill rotWithShape="1">
          <a:blip r:embed="rId5">
            <a:alphaModFix/>
          </a:blip>
          <a:srcRect/>
          <a:stretch/>
        </p:blipFill>
        <p:spPr>
          <a:xfrm>
            <a:off x="2867954" y="1974978"/>
            <a:ext cx="5645385" cy="2908044"/>
          </a:xfrm>
          <a:prstGeom prst="rect">
            <a:avLst/>
          </a:prstGeom>
          <a:noFill/>
          <a:ln w="9525" cap="flat" cmpd="sng">
            <a:solidFill>
              <a:srgbClr val="7F7F7F"/>
            </a:solidFill>
            <a:prstDash val="solid"/>
            <a:round/>
            <a:headEnd type="none" w="sm" len="sm"/>
            <a:tailEnd type="none" w="sm" len="sm"/>
          </a:ln>
        </p:spPr>
      </p:pic>
      <p:sp>
        <p:nvSpPr>
          <p:cNvPr id="8" name="Footer Placeholder 3">
            <a:extLst>
              <a:ext uri="{FF2B5EF4-FFF2-40B4-BE49-F238E27FC236}">
                <a16:creationId xmlns:a16="http://schemas.microsoft.com/office/drawing/2014/main" id="{C8AF973C-B8B6-4A41-9B3F-EF3538E078F8}"/>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2"/>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3600"/>
              <a:buFont typeface="Arial"/>
              <a:buNone/>
            </a:pPr>
            <a:r>
              <a:rPr lang="en-US"/>
              <a:t>Transporting samples to the laboratory</a:t>
            </a:r>
            <a:endParaRP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Things to consider when packaging samples for transport</a:t>
            </a:r>
            <a:r>
              <a:rPr lang="en-US" baseline="30000"/>
              <a:t>1,2</a:t>
            </a:r>
            <a:endParaRPr/>
          </a:p>
        </p:txBody>
      </p:sp>
      <p:sp>
        <p:nvSpPr>
          <p:cNvPr id="199" name="Google Shape;199;p13"/>
          <p:cNvSpPr txBox="1">
            <a:spLocks noGrp="1"/>
          </p:cNvSpPr>
          <p:nvPr>
            <p:ph type="body" idx="1"/>
          </p:nvPr>
        </p:nvSpPr>
        <p:spPr>
          <a:xfrm>
            <a:off x="838200" y="1447168"/>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b="1" dirty="0"/>
              <a:t>Be aware. </a:t>
            </a:r>
            <a:r>
              <a:rPr lang="en-US" dirty="0"/>
              <a:t>There is a risk of exposing people or the environment to the samples during transport. </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228600" algn="l" rtl="0">
              <a:lnSpc>
                <a:spcPct val="100000"/>
              </a:lnSpc>
              <a:spcBef>
                <a:spcPts val="1000"/>
              </a:spcBef>
              <a:spcAft>
                <a:spcPts val="0"/>
              </a:spcAft>
              <a:buClr>
                <a:schemeClr val="accent1"/>
              </a:buClr>
              <a:buSzPts val="2000"/>
              <a:buChar char="•"/>
            </a:pPr>
            <a:r>
              <a:rPr lang="en-US" b="1" dirty="0"/>
              <a:t>Take care</a:t>
            </a:r>
            <a:r>
              <a:rPr lang="en-US" dirty="0"/>
              <a:t>. Samples for SARS-CoV-2 testing must be triple packaged. Triple packaging protects the sample from breaking or leaking in transit and prevents contamination of the courier and the environment if breakage/leakage does occur. </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228600" algn="l" rtl="0">
              <a:lnSpc>
                <a:spcPct val="100000"/>
              </a:lnSpc>
              <a:spcBef>
                <a:spcPts val="1000"/>
              </a:spcBef>
              <a:spcAft>
                <a:spcPts val="0"/>
              </a:spcAft>
              <a:buClr>
                <a:schemeClr val="accent1"/>
              </a:buClr>
              <a:buSzPts val="2000"/>
              <a:buChar char="•"/>
            </a:pPr>
            <a:r>
              <a:rPr lang="en-US" b="1" dirty="0"/>
              <a:t>Be proactive</a:t>
            </a:r>
            <a:r>
              <a:rPr lang="en-US" dirty="0"/>
              <a:t>. If you don’t have commercial triple packages available, you can improvise from common items found at your facility if they adhere to the triple packaging principles (explained on the next slide). Sample transportation within institution can be done using a plastic box with covers or tablet.</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200" name="Google Shape;200;p1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15</a:t>
            </a:fld>
            <a:endParaRPr sz="1000"/>
          </a:p>
        </p:txBody>
      </p:sp>
      <p:sp>
        <p:nvSpPr>
          <p:cNvPr id="201" name="Google Shape;201;p13"/>
          <p:cNvSpPr txBox="1"/>
          <p:nvPr/>
        </p:nvSpPr>
        <p:spPr>
          <a:xfrm>
            <a:off x="838200" y="5469077"/>
            <a:ext cx="1042821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aseline="30000" dirty="0">
                <a:solidFill>
                  <a:schemeClr val="dk1"/>
                </a:solidFill>
                <a:latin typeface="Arial"/>
                <a:ea typeface="Arial"/>
                <a:cs typeface="Arial"/>
                <a:sym typeface="Arial"/>
              </a:rPr>
              <a:t>1</a:t>
            </a:r>
            <a:r>
              <a:rPr lang="en-US" sz="1000" dirty="0">
                <a:solidFill>
                  <a:schemeClr val="dk1"/>
                </a:solidFill>
                <a:latin typeface="Arial"/>
                <a:ea typeface="Arial"/>
                <a:cs typeface="Arial"/>
                <a:sym typeface="Arial"/>
              </a:rPr>
              <a:t> Guidance on regulations for the transport of infectious substances 2021–2022. Geneva: World Health Organization; 2021 (https://www.who.int/publications/i/item/9789240019720, accessed 13 April 2021).</a:t>
            </a:r>
            <a:endParaRPr dirty="0"/>
          </a:p>
          <a:p>
            <a:pPr marL="0" marR="0" lvl="0" indent="0" algn="l" rtl="0">
              <a:spcBef>
                <a:spcPts val="0"/>
              </a:spcBef>
              <a:spcAft>
                <a:spcPts val="0"/>
              </a:spcAft>
              <a:buNone/>
            </a:pPr>
            <a:r>
              <a:rPr lang="en-US" sz="1000" baseline="30000" dirty="0">
                <a:solidFill>
                  <a:schemeClr val="dk1"/>
                </a:solidFill>
                <a:latin typeface="Arial"/>
                <a:ea typeface="Arial"/>
                <a:cs typeface="Arial"/>
                <a:sym typeface="Arial"/>
              </a:rPr>
              <a:t>2 </a:t>
            </a:r>
            <a:r>
              <a:rPr lang="en-US" sz="1000" dirty="0">
                <a:solidFill>
                  <a:schemeClr val="dk1"/>
                </a:solidFill>
                <a:latin typeface="Arial"/>
                <a:ea typeface="Arial"/>
                <a:cs typeface="Arial"/>
                <a:sym typeface="Arial"/>
              </a:rPr>
              <a:t>Guidance for use of pneumatic tube systems for transport of respiratory specimens from suspected or confirmed COVID-19 patients. Atlanta: Centers for Disease Control and Prevention; 2020 (</a:t>
            </a:r>
            <a:r>
              <a:rPr lang="en-US" sz="1000" u="sng"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https://www.cdc.gov/csels/dls/locs/2020/transport_recommendations_for_covid-19_specimens.html</a:t>
            </a:r>
            <a:r>
              <a:rPr lang="en-US" sz="1000" dirty="0">
                <a:solidFill>
                  <a:schemeClr val="dk1"/>
                </a:solidFill>
                <a:latin typeface="Arial"/>
                <a:ea typeface="Arial"/>
                <a:cs typeface="Arial"/>
                <a:sym typeface="Arial"/>
              </a:rPr>
              <a:t>,accessed 28 October 2020).  </a:t>
            </a:r>
            <a:endParaRPr dirty="0"/>
          </a:p>
        </p:txBody>
      </p:sp>
      <p:sp>
        <p:nvSpPr>
          <p:cNvPr id="7" name="Footer Placeholder 3">
            <a:extLst>
              <a:ext uri="{FF2B5EF4-FFF2-40B4-BE49-F238E27FC236}">
                <a16:creationId xmlns:a16="http://schemas.microsoft.com/office/drawing/2014/main" id="{5FF63A87-27B0-4D5C-9E62-DE249C2A4F6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cdc487a438_1_0"/>
          <p:cNvSpPr txBox="1">
            <a:spLocks noGrp="1"/>
          </p:cNvSpPr>
          <p:nvPr>
            <p:ph type="title"/>
          </p:nvPr>
        </p:nvSpPr>
        <p:spPr>
          <a:xfrm>
            <a:off x="838200" y="365126"/>
            <a:ext cx="10515600" cy="942900"/>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Examples of triple packaging for SARS-CoV-2 samples</a:t>
            </a:r>
            <a:r>
              <a:rPr lang="en-US" baseline="30000"/>
              <a:t>1</a:t>
            </a:r>
            <a:endParaRPr/>
          </a:p>
        </p:txBody>
      </p:sp>
      <p:sp>
        <p:nvSpPr>
          <p:cNvPr id="208" name="Google Shape;208;gcdc487a438_1_0"/>
          <p:cNvSpPr txBox="1">
            <a:spLocks noGrp="1"/>
          </p:cNvSpPr>
          <p:nvPr>
            <p:ph type="body" idx="1"/>
          </p:nvPr>
        </p:nvSpPr>
        <p:spPr>
          <a:xfrm>
            <a:off x="838200" y="1736203"/>
            <a:ext cx="10515600" cy="444090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09" name="Google Shape;209;gcdc487a438_1_0"/>
          <p:cNvSpPr txBox="1">
            <a:spLocks noGrp="1"/>
          </p:cNvSpPr>
          <p:nvPr>
            <p:ph type="sldNum" idx="12"/>
          </p:nvPr>
        </p:nvSpPr>
        <p:spPr>
          <a:xfrm>
            <a:off x="11353799" y="6311900"/>
            <a:ext cx="510300" cy="5751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16</a:t>
            </a:fld>
            <a:endParaRPr sz="1000"/>
          </a:p>
        </p:txBody>
      </p:sp>
      <p:sp>
        <p:nvSpPr>
          <p:cNvPr id="210" name="Google Shape;210;gcdc487a438_1_0"/>
          <p:cNvSpPr txBox="1"/>
          <p:nvPr/>
        </p:nvSpPr>
        <p:spPr>
          <a:xfrm>
            <a:off x="737000" y="1835075"/>
            <a:ext cx="8052300" cy="4146600"/>
          </a:xfrm>
          <a:prstGeom prst="rect">
            <a:avLst/>
          </a:prstGeom>
          <a:noFill/>
          <a:ln>
            <a:noFill/>
          </a:ln>
        </p:spPr>
        <p:txBody>
          <a:bodyPr spcFirstLastPara="1" wrap="square" lIns="91425" tIns="45700" rIns="91425" bIns="45700" anchor="t" anchorCtr="0">
            <a:normAutofit/>
          </a:bodyPr>
          <a:lstStyle/>
          <a:p>
            <a:pPr marL="228600" marR="0" lvl="0" indent="-228600" algn="l" rtl="0">
              <a:lnSpc>
                <a:spcPct val="100000"/>
              </a:lnSpc>
              <a:spcBef>
                <a:spcPts val="0"/>
              </a:spcBef>
              <a:spcAft>
                <a:spcPts val="0"/>
              </a:spcAft>
              <a:buClr>
                <a:schemeClr val="accent1"/>
              </a:buClr>
              <a:buSzPts val="2000"/>
              <a:buFont typeface="Arial"/>
              <a:buChar char="•"/>
            </a:pPr>
            <a:r>
              <a:rPr lang="en-US" sz="2000">
                <a:solidFill>
                  <a:schemeClr val="dk1"/>
                </a:solidFill>
                <a:latin typeface="Arial"/>
                <a:ea typeface="Arial"/>
                <a:cs typeface="Arial"/>
                <a:sym typeface="Arial"/>
              </a:rPr>
              <a:t>The three layers that constitute triple packaging include the primary receptacle, secondary packaging and outer packaging.</a:t>
            </a:r>
            <a:endParaRPr/>
          </a:p>
          <a:p>
            <a:pPr marL="228600" marR="0" lvl="0" indent="-228600" algn="l" rtl="0">
              <a:lnSpc>
                <a:spcPct val="100000"/>
              </a:lnSpc>
              <a:spcBef>
                <a:spcPts val="1000"/>
              </a:spcBef>
              <a:spcAft>
                <a:spcPts val="0"/>
              </a:spcAft>
              <a:buClr>
                <a:schemeClr val="accent1"/>
              </a:buClr>
              <a:buSzPts val="2000"/>
              <a:buFont typeface="Arial"/>
              <a:buChar char="•"/>
            </a:pPr>
            <a:r>
              <a:rPr lang="en-US" sz="2000">
                <a:solidFill>
                  <a:schemeClr val="dk1"/>
                </a:solidFill>
                <a:latin typeface="Arial"/>
                <a:ea typeface="Arial"/>
                <a:cs typeface="Arial"/>
                <a:sym typeface="Arial"/>
              </a:rPr>
              <a:t>The outer packaging is made from an ice chest with lid and protects the secondary packaging, which is made from watertight material. </a:t>
            </a:r>
            <a:endParaRPr/>
          </a:p>
          <a:p>
            <a:pPr marL="228600" marR="0" lvl="0" indent="-228600" algn="l" rtl="0">
              <a:lnSpc>
                <a:spcPct val="100000"/>
              </a:lnSpc>
              <a:spcBef>
                <a:spcPts val="1000"/>
              </a:spcBef>
              <a:spcAft>
                <a:spcPts val="0"/>
              </a:spcAft>
              <a:buClr>
                <a:schemeClr val="accent1"/>
              </a:buClr>
              <a:buSzPts val="2000"/>
              <a:buFont typeface="Arial"/>
              <a:buChar char="•"/>
            </a:pPr>
            <a:r>
              <a:rPr lang="en-US" sz="2000">
                <a:solidFill>
                  <a:schemeClr val="dk1"/>
                </a:solidFill>
                <a:latin typeface="Arial"/>
                <a:ea typeface="Arial"/>
                <a:cs typeface="Arial"/>
                <a:sym typeface="Arial"/>
              </a:rPr>
              <a:t>The primary receptacle is placed in the secondary packaging and includes additional absorbent and cushioning material.</a:t>
            </a:r>
            <a:endParaRPr/>
          </a:p>
        </p:txBody>
      </p:sp>
      <p:pic>
        <p:nvPicPr>
          <p:cNvPr id="212" name="Google Shape;212;gcdc487a438_1_0"/>
          <p:cNvPicPr preferRelativeResize="0"/>
          <p:nvPr/>
        </p:nvPicPr>
        <p:blipFill rotWithShape="1">
          <a:blip r:embed="rId4">
            <a:alphaModFix/>
          </a:blip>
          <a:srcRect l="29151" t="13339" r="29017" b="21809"/>
          <a:stretch/>
        </p:blipFill>
        <p:spPr>
          <a:xfrm>
            <a:off x="9227175" y="848350"/>
            <a:ext cx="2298349" cy="5039677"/>
          </a:xfrm>
          <a:prstGeom prst="rect">
            <a:avLst/>
          </a:prstGeom>
          <a:noFill/>
          <a:ln>
            <a:noFill/>
          </a:ln>
        </p:spPr>
      </p:pic>
      <p:sp>
        <p:nvSpPr>
          <p:cNvPr id="213" name="Google Shape;213;gcdc487a438_1_0"/>
          <p:cNvSpPr txBox="1"/>
          <p:nvPr/>
        </p:nvSpPr>
        <p:spPr>
          <a:xfrm>
            <a:off x="9227175" y="5740725"/>
            <a:ext cx="30000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000">
                <a:solidFill>
                  <a:schemeClr val="dk1"/>
                </a:solidFill>
              </a:rPr>
              <a:t>Source : Laboratory biosafety manual. 4th edition. Geneva: World Health Organization; 2021</a:t>
            </a:r>
            <a:endParaRPr sz="1000" baseline="30000">
              <a:solidFill>
                <a:schemeClr val="dk1"/>
              </a:solidFill>
            </a:endParaRPr>
          </a:p>
          <a:p>
            <a:pPr marL="0" lvl="0" indent="0" algn="l" rtl="0">
              <a:spcBef>
                <a:spcPts val="0"/>
              </a:spcBef>
              <a:spcAft>
                <a:spcPts val="0"/>
              </a:spcAft>
              <a:buNone/>
            </a:pPr>
            <a:endParaRPr sz="1000">
              <a:solidFill>
                <a:schemeClr val="dk1"/>
              </a:solidFill>
            </a:endParaRPr>
          </a:p>
        </p:txBody>
      </p:sp>
      <p:sp>
        <p:nvSpPr>
          <p:cNvPr id="214" name="Google Shape;214;gcdc487a438_1_0"/>
          <p:cNvSpPr txBox="1"/>
          <p:nvPr/>
        </p:nvSpPr>
        <p:spPr>
          <a:xfrm>
            <a:off x="545700" y="5456525"/>
            <a:ext cx="8308200" cy="872100"/>
          </a:xfrm>
          <a:prstGeom prst="rect">
            <a:avLst/>
          </a:prstGeom>
          <a:noFill/>
          <a:ln>
            <a:noFill/>
          </a:ln>
        </p:spPr>
        <p:txBody>
          <a:bodyPr spcFirstLastPara="1" wrap="square" lIns="50800" tIns="50800" rIns="50800" bIns="50800" anchor="ctr" anchorCtr="0">
            <a:spAutoFit/>
          </a:bodyPr>
          <a:lstStyle/>
          <a:p>
            <a:pPr marL="0" marR="0" lvl="0" indent="0" algn="l" rtl="0">
              <a:spcBef>
                <a:spcPts val="0"/>
              </a:spcBef>
              <a:spcAft>
                <a:spcPts val="0"/>
              </a:spcAft>
              <a:buNone/>
            </a:pPr>
            <a:r>
              <a:rPr lang="en-US" sz="1000" baseline="30000" dirty="0">
                <a:solidFill>
                  <a:schemeClr val="dk1"/>
                </a:solidFill>
                <a:latin typeface="Arial"/>
                <a:ea typeface="Arial"/>
                <a:cs typeface="Arial"/>
                <a:sym typeface="Arial"/>
              </a:rPr>
              <a:t>1</a:t>
            </a:r>
            <a:r>
              <a:rPr lang="en-US" sz="1000" dirty="0">
                <a:solidFill>
                  <a:schemeClr val="dk1"/>
                </a:solidFill>
                <a:latin typeface="Arial"/>
                <a:ea typeface="Arial"/>
                <a:cs typeface="Arial"/>
                <a:sym typeface="Arial"/>
              </a:rPr>
              <a:t> If you ship samples to World Health Organization reference laboratories or collaborating </a:t>
            </a:r>
            <a:r>
              <a:rPr lang="en-US" sz="1000" dirty="0" err="1">
                <a:solidFill>
                  <a:schemeClr val="dk1"/>
                </a:solidFill>
                <a:latin typeface="Arial"/>
                <a:ea typeface="Arial"/>
                <a:cs typeface="Arial"/>
                <a:sym typeface="Arial"/>
              </a:rPr>
              <a:t>centres</a:t>
            </a:r>
            <a:r>
              <a:rPr lang="en-US" sz="1000" dirty="0">
                <a:solidFill>
                  <a:schemeClr val="dk1"/>
                </a:solidFill>
                <a:latin typeface="Arial"/>
                <a:ea typeface="Arial"/>
                <a:cs typeface="Arial"/>
                <a:sym typeface="Arial"/>
              </a:rPr>
              <a:t> outside the country or ship samples by air, you must ensure compliance with the </a:t>
            </a:r>
            <a:r>
              <a:rPr lang="en-US" sz="1000" u="sng" dirty="0">
                <a:solidFill>
                  <a:schemeClr val="hlink"/>
                </a:solidFill>
                <a:sym typeface="Arial"/>
                <a:hlinkClick r:id="rId5">
                  <a:extLst>
                    <a:ext uri="{A12FA001-AC4F-418D-AE19-62706E023703}">
                      <ahyp:hlinkClr xmlns:ahyp="http://schemas.microsoft.com/office/drawing/2018/hyperlinkcolor" val="tx"/>
                    </a:ext>
                  </a:extLst>
                </a:hlinkClick>
              </a:rPr>
              <a:t>Recommendations on the Transport of Dangerous Goods—Model Regulations (22nd revised edition, United Nation</a:t>
            </a:r>
            <a:r>
              <a:rPr lang="en-US" sz="1000" u="sng" dirty="0">
                <a:solidFill>
                  <a:schemeClr val="hlink"/>
                </a:solidFill>
                <a:hlinkClick r:id="rId5">
                  <a:extLst>
                    <a:ext uri="{A12FA001-AC4F-418D-AE19-62706E023703}">
                      <ahyp:hlinkClr xmlns:ahyp="http://schemas.microsoft.com/office/drawing/2018/hyperlinkcolor" val="tx"/>
                    </a:ext>
                  </a:extLst>
                </a:hlinkClick>
              </a:rPr>
              <a:t>s</a:t>
            </a:r>
            <a:r>
              <a:rPr lang="en-US" sz="1000" u="sng" dirty="0">
                <a:solidFill>
                  <a:schemeClr val="hlink"/>
                </a:solidFill>
                <a:sym typeface="Arial"/>
                <a:hlinkClick r:id="rId5">
                  <a:extLst>
                    <a:ext uri="{A12FA001-AC4F-418D-AE19-62706E023703}">
                      <ahyp:hlinkClr xmlns:ahyp="http://schemas.microsoft.com/office/drawing/2018/hyperlinkcolor" val="tx"/>
                    </a:ext>
                  </a:extLst>
                </a:hlinkClick>
              </a:rPr>
              <a:t>) </a:t>
            </a:r>
            <a:r>
              <a:rPr lang="en-US" sz="1000" dirty="0">
                <a:solidFill>
                  <a:schemeClr val="dk1"/>
                </a:solidFill>
                <a:latin typeface="Arial"/>
                <a:ea typeface="Arial"/>
                <a:cs typeface="Arial"/>
                <a:sym typeface="Arial"/>
              </a:rPr>
              <a:t>and the </a:t>
            </a:r>
            <a:r>
              <a:rPr lang="en-US" sz="1000" u="sng" dirty="0">
                <a:solidFill>
                  <a:schemeClr val="hlink"/>
                </a:solidFill>
                <a:latin typeface="Arial"/>
                <a:ea typeface="Arial"/>
                <a:cs typeface="Arial"/>
                <a:sym typeface="Arial"/>
                <a:hlinkClick r:id="rId6">
                  <a:extLst>
                    <a:ext uri="{A12FA001-AC4F-418D-AE19-62706E023703}">
                      <ahyp:hlinkClr xmlns:ahyp="http://schemas.microsoft.com/office/drawing/2018/hyperlinkcolor" val="tx"/>
                    </a:ext>
                  </a:extLst>
                </a:hlinkClick>
              </a:rPr>
              <a:t>Technical Instructions for the Safe Transport of Dangerous Goods by Air</a:t>
            </a:r>
            <a:r>
              <a:rPr lang="en-US" sz="1000" dirty="0">
                <a:solidFill>
                  <a:schemeClr val="dk1"/>
                </a:solidFill>
              </a:rPr>
              <a:t> (ICAO).</a:t>
            </a:r>
            <a:endParaRPr lang="en-US" sz="1000">
              <a:solidFill>
                <a:schemeClr val="dk1"/>
              </a:solidFill>
              <a:latin typeface="Arial"/>
              <a:ea typeface="Arial"/>
              <a:cs typeface="Arial"/>
            </a:endParaRPr>
          </a:p>
          <a:p>
            <a:r>
              <a:rPr lang="en-US" sz="1000" dirty="0">
                <a:solidFill>
                  <a:schemeClr val="dk1"/>
                </a:solidFill>
              </a:rPr>
              <a:t> </a:t>
            </a:r>
            <a:r>
              <a:rPr lang="en-US" sz="1000" u="sng" dirty="0">
                <a:solidFill>
                  <a:schemeClr val="hlink"/>
                </a:solidFill>
                <a:hlinkClick r:id="rId7">
                  <a:extLst>
                    <a:ext uri="{A12FA001-AC4F-418D-AE19-62706E023703}">
                      <ahyp:hlinkClr xmlns:ahyp="http://schemas.microsoft.com/office/drawing/2018/hyperlinkcolor" val="tx"/>
                    </a:ext>
                  </a:extLst>
                </a:hlinkClick>
              </a:rPr>
              <a:t>Guidance on regulations for the transport of infectious substances 2021–2022</a:t>
            </a:r>
            <a:r>
              <a:rPr lang="en-US" sz="1000" dirty="0">
                <a:solidFill>
                  <a:schemeClr val="dk1"/>
                </a:solidFill>
              </a:rPr>
              <a:t>. Geneva: World Health Organization; 2021 </a:t>
            </a:r>
            <a:endParaRPr sz="1000">
              <a:solidFill>
                <a:schemeClr val="dk1"/>
              </a:solidFill>
            </a:endParaRPr>
          </a:p>
          <a:p>
            <a:pPr marL="0" marR="0" lvl="0" indent="0" algn="ctr" rtl="0">
              <a:lnSpc>
                <a:spcPct val="100000"/>
              </a:lnSpc>
              <a:spcBef>
                <a:spcPts val="0"/>
              </a:spcBef>
              <a:spcAft>
                <a:spcPts val="0"/>
              </a:spcAft>
              <a:buClr>
                <a:schemeClr val="dk1"/>
              </a:buClr>
              <a:buSzPts val="1000"/>
              <a:buFont typeface="Arial"/>
              <a:buNone/>
            </a:pPr>
            <a:endParaRPr sz="1000" b="0" i="0" u="none" strike="noStrike" cap="none" dirty="0">
              <a:solidFill>
                <a:schemeClr val="dk1"/>
              </a:solidFill>
              <a:latin typeface="Avenir"/>
              <a:ea typeface="Avenir"/>
              <a:cs typeface="Avenir"/>
            </a:endParaRPr>
          </a:p>
        </p:txBody>
      </p:sp>
      <p:sp>
        <p:nvSpPr>
          <p:cNvPr id="10" name="Footer Placeholder 3">
            <a:extLst>
              <a:ext uri="{FF2B5EF4-FFF2-40B4-BE49-F238E27FC236}">
                <a16:creationId xmlns:a16="http://schemas.microsoft.com/office/drawing/2014/main" id="{703390A6-F9B3-46A0-9A17-E6ACE067CB9A}"/>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pic>
        <p:nvPicPr>
          <p:cNvPr id="220" name="Google Shape;220;p15"/>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21" name="Google Shape;221;p15"/>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2" name="Google Shape;222;p15"/>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dirty="0">
                <a:solidFill>
                  <a:schemeClr val="lt1"/>
                </a:solidFill>
                <a:latin typeface="Arial"/>
                <a:ea typeface="Arial"/>
                <a:cs typeface="Arial"/>
                <a:sym typeface="Arial"/>
              </a:rPr>
              <a:t>Key points (1)</a:t>
            </a:r>
            <a:endParaRPr lang="en-US" sz="4400">
              <a:solidFill>
                <a:schemeClr val="lt1"/>
              </a:solidFill>
            </a:endParaRPr>
          </a:p>
        </p:txBody>
      </p:sp>
      <p:sp>
        <p:nvSpPr>
          <p:cNvPr id="223" name="Google Shape;223;p15"/>
          <p:cNvSpPr txBox="1"/>
          <p:nvPr/>
        </p:nvSpPr>
        <p:spPr>
          <a:xfrm>
            <a:off x="2118360" y="1927496"/>
            <a:ext cx="8309495"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n-US" sz="2000">
                <a:solidFill>
                  <a:schemeClr val="lt1"/>
                </a:solidFill>
                <a:latin typeface="Arial"/>
                <a:ea typeface="Arial"/>
                <a:cs typeface="Arial"/>
                <a:sym typeface="Arial"/>
              </a:rPr>
              <a:t>Proper sample collection is critical in the laboratory diagnosis of COVID-19.</a:t>
            </a:r>
            <a:endParaRPr/>
          </a:p>
          <a:p>
            <a:pPr marL="228600" marR="0" lvl="0" indent="-101600" algn="l" rtl="0">
              <a:lnSpc>
                <a:spcPct val="90000"/>
              </a:lnSpc>
              <a:spcBef>
                <a:spcPts val="1000"/>
              </a:spcBef>
              <a:spcAft>
                <a:spcPts val="0"/>
              </a:spcAft>
              <a:buClr>
                <a:schemeClr val="dk1"/>
              </a:buClr>
              <a:buSzPts val="2000"/>
              <a:buFont typeface="Arial"/>
              <a:buNone/>
            </a:pPr>
            <a:endParaRP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a:solidFill>
                  <a:schemeClr val="lt1"/>
                </a:solidFill>
                <a:latin typeface="Arial"/>
                <a:ea typeface="Arial"/>
                <a:cs typeface="Arial"/>
                <a:sym typeface="Arial"/>
              </a:rPr>
              <a:t>Wear appropriate PPE which should include respiratory protection; ie a medical mask, eye protection, gown, disposable gloves.</a:t>
            </a:r>
            <a:endParaRPr sz="2000">
              <a:solidFill>
                <a:schemeClr val="lt1"/>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a:solidFill>
                  <a:schemeClr val="lt1"/>
                </a:solidFill>
                <a:latin typeface="Arial"/>
                <a:ea typeface="Arial"/>
                <a:cs typeface="Arial"/>
                <a:sym typeface="Arial"/>
              </a:rPr>
              <a:t>Collect samples as early as possible after the decision to test has been made.</a:t>
            </a:r>
            <a:endParaRPr/>
          </a:p>
        </p:txBody>
      </p:sp>
      <p:pic>
        <p:nvPicPr>
          <p:cNvPr id="225" name="Google Shape;225;p15" descr="Shape&#10;&#10;Description automatically generated"/>
          <p:cNvPicPr preferRelativeResize="0"/>
          <p:nvPr/>
        </p:nvPicPr>
        <p:blipFill rotWithShape="1">
          <a:blip r:embed="rId5">
            <a:alphaModFix/>
          </a:blip>
          <a:srcRect/>
          <a:stretch/>
        </p:blipFill>
        <p:spPr>
          <a:xfrm>
            <a:off x="10549639" y="4835773"/>
            <a:ext cx="1520577" cy="1520577"/>
          </a:xfrm>
          <a:prstGeom prst="rect">
            <a:avLst/>
          </a:prstGeom>
          <a:noFill/>
          <a:ln>
            <a:noFill/>
          </a:ln>
        </p:spPr>
      </p:pic>
      <p:sp>
        <p:nvSpPr>
          <p:cNvPr id="9" name="Footer Placeholder 3">
            <a:extLst>
              <a:ext uri="{FF2B5EF4-FFF2-40B4-BE49-F238E27FC236}">
                <a16:creationId xmlns:a16="http://schemas.microsoft.com/office/drawing/2014/main" id="{FFEF8ADB-A563-43AA-A22C-72A89F095EC7}"/>
              </a:ext>
            </a:extLst>
          </p:cNvPr>
          <p:cNvSpPr>
            <a:spLocks noGrp="1"/>
          </p:cNvSpPr>
          <p:nvPr>
            <p:ph type="ftr" sz="quarter" idx="11"/>
          </p:nvPr>
        </p:nvSpPr>
        <p:spPr>
          <a:xfrm>
            <a:off x="838200" y="6356350"/>
            <a:ext cx="7315200" cy="501650"/>
          </a:xfrm>
        </p:spPr>
        <p:txBody>
          <a:bodyPr/>
          <a:lstStyle/>
          <a:p>
            <a:r>
              <a:rPr lang="en-US" sz="1000" b="1" dirty="0">
                <a:solidFill>
                  <a:schemeClr val="bg1"/>
                </a:solidFill>
              </a:rPr>
              <a:t>SARS-CoV-2 Antigen Rapid Diagnostic Test Training Workshop – v3.0 | Sample collection</a:t>
            </a:r>
            <a:endParaRPr lang="en-GB" sz="1000" b="1" dirty="0">
              <a:solidFill>
                <a:schemeClr val="bg1"/>
              </a:solidFill>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a:p>
        </p:txBody>
      </p:sp>
      <p:pic>
        <p:nvPicPr>
          <p:cNvPr id="231" name="Google Shape;231;p16"/>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232" name="Google Shape;232;p16"/>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3" name="Google Shape;233;p16"/>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dirty="0">
                <a:solidFill>
                  <a:schemeClr val="lt1"/>
                </a:solidFill>
                <a:latin typeface="Arial"/>
                <a:ea typeface="Arial"/>
                <a:cs typeface="Arial"/>
                <a:sym typeface="Arial"/>
              </a:rPr>
              <a:t>Key points (2)</a:t>
            </a:r>
            <a:endParaRPr sz="4400" dirty="0">
              <a:solidFill>
                <a:schemeClr val="lt1"/>
              </a:solidFill>
            </a:endParaRPr>
          </a:p>
        </p:txBody>
      </p:sp>
      <p:sp>
        <p:nvSpPr>
          <p:cNvPr id="234" name="Google Shape;234;p16"/>
          <p:cNvSpPr txBox="1"/>
          <p:nvPr/>
        </p:nvSpPr>
        <p:spPr>
          <a:xfrm>
            <a:off x="2118360" y="1927496"/>
            <a:ext cx="8309495"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n-US" sz="2000">
                <a:solidFill>
                  <a:schemeClr val="lt1"/>
                </a:solidFill>
                <a:latin typeface="Arial"/>
                <a:ea typeface="Arial"/>
                <a:cs typeface="Arial"/>
                <a:sym typeface="Arial"/>
              </a:rPr>
              <a:t>Testing should be performed immediately after specimen collection.</a:t>
            </a:r>
            <a:endParaRPr/>
          </a:p>
          <a:p>
            <a:pPr marL="228600" marR="0" lvl="0" indent="-101600" algn="l" rtl="0">
              <a:lnSpc>
                <a:spcPct val="90000"/>
              </a:lnSpc>
              <a:spcBef>
                <a:spcPts val="1000"/>
              </a:spcBef>
              <a:spcAft>
                <a:spcPts val="0"/>
              </a:spcAft>
              <a:buClr>
                <a:schemeClr val="dk1"/>
              </a:buClr>
              <a:buSzPts val="2000"/>
              <a:buFont typeface="Arial"/>
              <a:buNone/>
            </a:pPr>
            <a:endParaRP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a:solidFill>
                  <a:schemeClr val="lt1"/>
                </a:solidFill>
                <a:latin typeface="Arial"/>
                <a:ea typeface="Arial"/>
                <a:cs typeface="Arial"/>
                <a:sym typeface="Arial"/>
              </a:rPr>
              <a:t>When it is required to store and/or send the samples prior to testing, follow the appropriate procedures. Samples should notably be packaged using a triple packaging system.</a:t>
            </a:r>
            <a:endParaRPr/>
          </a:p>
        </p:txBody>
      </p:sp>
      <p:pic>
        <p:nvPicPr>
          <p:cNvPr id="236" name="Google Shape;236;p16" descr="Shape&#10;&#10;Description automatically generated"/>
          <p:cNvPicPr preferRelativeResize="0"/>
          <p:nvPr/>
        </p:nvPicPr>
        <p:blipFill rotWithShape="1">
          <a:blip r:embed="rId5">
            <a:alphaModFix/>
          </a:blip>
          <a:srcRect/>
          <a:stretch/>
        </p:blipFill>
        <p:spPr>
          <a:xfrm>
            <a:off x="10549639" y="4835773"/>
            <a:ext cx="1520577" cy="1520577"/>
          </a:xfrm>
          <a:prstGeom prst="rect">
            <a:avLst/>
          </a:prstGeom>
          <a:noFill/>
          <a:ln>
            <a:noFill/>
          </a:ln>
        </p:spPr>
      </p:pic>
      <p:sp>
        <p:nvSpPr>
          <p:cNvPr id="9" name="Footer Placeholder 3">
            <a:extLst>
              <a:ext uri="{FF2B5EF4-FFF2-40B4-BE49-F238E27FC236}">
                <a16:creationId xmlns:a16="http://schemas.microsoft.com/office/drawing/2014/main" id="{6AB9DDB4-65AF-47CE-84AF-FF89FB9CC90D}"/>
              </a:ext>
            </a:extLst>
          </p:cNvPr>
          <p:cNvSpPr>
            <a:spLocks noGrp="1"/>
          </p:cNvSpPr>
          <p:nvPr>
            <p:ph type="ftr" sz="quarter" idx="11"/>
          </p:nvPr>
        </p:nvSpPr>
        <p:spPr>
          <a:xfrm>
            <a:off x="838200" y="6356350"/>
            <a:ext cx="7315200" cy="501650"/>
          </a:xfrm>
        </p:spPr>
        <p:txBody>
          <a:bodyPr/>
          <a:lstStyle/>
          <a:p>
            <a:r>
              <a:rPr lang="en-US" sz="1000" b="1" dirty="0">
                <a:solidFill>
                  <a:schemeClr val="bg1"/>
                </a:solidFill>
              </a:rPr>
              <a:t>SARS-CoV-2 Antigen Rapid Diagnostic Test Training Workshop – v3.0 | Sample collection</a:t>
            </a:r>
            <a:endParaRPr lang="en-GB" sz="1000" b="1" dirty="0">
              <a:solidFill>
                <a:schemeClr val="bg1"/>
              </a:solidFill>
            </a:endParaRP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fld id="{8B709DE2-93F8-7E45-91D0-E19ACC3ADA42}" type="slidenum">
              <a:rPr lang="en-US" smtClean="0"/>
              <a:t>19</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277" y="365126"/>
            <a:ext cx="10515600" cy="942814"/>
          </a:xfrm>
        </p:spPr>
        <p:txBody>
          <a:bodyPr/>
          <a:lstStyle/>
          <a:p>
            <a:r>
              <a:rPr lang="en-ZA" dirty="0"/>
              <a:t>Disclaimer</a:t>
            </a:r>
          </a:p>
        </p:txBody>
      </p:sp>
      <p:sp>
        <p:nvSpPr>
          <p:cNvPr id="3" name="Content Placeholder 2"/>
          <p:cNvSpPr>
            <a:spLocks noGrp="1"/>
          </p:cNvSpPr>
          <p:nvPr>
            <p:ph idx="1"/>
          </p:nvPr>
        </p:nvSpPr>
        <p:spPr>
          <a:xfrm>
            <a:off x="718277" y="1611765"/>
            <a:ext cx="10515600" cy="4440760"/>
          </a:xfrm>
        </p:spPr>
        <p:txBody>
          <a:bodyPr>
            <a:normAutofit fontScale="85000" lnSpcReduction="20000"/>
          </a:bodyPr>
          <a:lstStyle/>
          <a:p>
            <a:pPr marL="0" indent="0">
              <a:buNone/>
              <a:defRPr/>
            </a:pPr>
            <a:r>
              <a:rPr lang="en-US" b="1" dirty="0"/>
              <a:t>WHO Health Security Learning Platform – Training Materials</a:t>
            </a:r>
            <a:endParaRPr lang="en-US" dirty="0"/>
          </a:p>
          <a:p>
            <a:pPr>
              <a:defRPr/>
            </a:pPr>
            <a:endParaRPr lang="en-US" dirty="0"/>
          </a:p>
          <a:p>
            <a:pPr marL="0" indent="0">
              <a:buNone/>
              <a:defRPr/>
            </a:pPr>
            <a:r>
              <a:rPr lang="en-US" dirty="0"/>
              <a:t>These WHO Training Materials are © World Health Organization (WHO) 2022. All rights reserved.</a:t>
            </a:r>
          </a:p>
          <a:p>
            <a:pPr marL="0" indent="0">
              <a:buNone/>
              <a:defRPr/>
            </a:pPr>
            <a:endParaRPr lang="en-US" dirty="0"/>
          </a:p>
          <a:p>
            <a:pPr marL="0" indent="0">
              <a:buNone/>
              <a:defRPr/>
            </a:pPr>
            <a:r>
              <a:rPr lang="en-US" dirty="0"/>
              <a:t>Your use of these materials is subject to the “</a:t>
            </a:r>
            <a:r>
              <a:rPr lang="en-US" u="sng" dirty="0">
                <a:hlinkClick r:id="rId3"/>
              </a:rPr>
              <a:t>WHO Health Security Learning Platform, Training Materials – Terms of Use</a:t>
            </a:r>
            <a:r>
              <a:rPr lang="en-US" dirty="0"/>
              <a:t>”, which you accepted when downloading them and which are available on the Health Security Learning Platform at: </a:t>
            </a:r>
            <a:r>
              <a:rPr lang="en-US" u="sng" dirty="0">
                <a:hlinkClick r:id="rId4"/>
              </a:rPr>
              <a:t>https://extranet.who.int/hslp</a:t>
            </a:r>
            <a:r>
              <a:rPr lang="en-US" dirty="0"/>
              <a:t>.  </a:t>
            </a:r>
          </a:p>
          <a:p>
            <a:pPr marL="0" indent="0">
              <a:buNone/>
              <a:defRPr/>
            </a:pPr>
            <a:endParaRPr lang="en-US" dirty="0"/>
          </a:p>
          <a:p>
            <a:pPr marL="0" indent="0">
              <a:buNone/>
              <a:defRPr/>
            </a:pPr>
            <a:r>
              <a:rPr lang="en-US" dirty="0"/>
              <a:t>Should you adapt, modify, translate, or in any other way revise the contents of these materials, you shall not imply that WHO is in any way affiliated with such modifications and shall not use the WHO name or emblem in such modified materials.  </a:t>
            </a:r>
          </a:p>
          <a:p>
            <a:pPr>
              <a:defRPr/>
            </a:pPr>
            <a:endParaRPr lang="en-US" dirty="0"/>
          </a:p>
          <a:p>
            <a:pPr marL="0" indent="0">
              <a:buNone/>
              <a:defRPr/>
            </a:pPr>
            <a:r>
              <a:rPr lang="en-US" dirty="0"/>
              <a:t>Furthermore, please inform WHO of any modifications of these materials that you use publicly, for record-keeping purposes and continued development, by emailing </a:t>
            </a:r>
            <a:r>
              <a:rPr lang="en-US" u="sng" dirty="0">
                <a:hlinkClick r:id="rId5"/>
              </a:rPr>
              <a:t>ihrhrt@who.int</a:t>
            </a:r>
            <a:r>
              <a:rPr lang="en-US" dirty="0"/>
              <a:t>. </a:t>
            </a:r>
          </a:p>
          <a:p>
            <a:endParaRPr lang="en-ZA" dirty="0"/>
          </a:p>
        </p:txBody>
      </p:sp>
      <p:sp>
        <p:nvSpPr>
          <p:cNvPr id="5" name="Slide Number Placeholder 4"/>
          <p:cNvSpPr>
            <a:spLocks noGrp="1"/>
          </p:cNvSpPr>
          <p:nvPr>
            <p:ph type="sldNum" sz="quarter" idx="12"/>
          </p:nvPr>
        </p:nvSpPr>
        <p:spPr/>
        <p:txBody>
          <a:bodyPr/>
          <a:lstStyle/>
          <a:p>
            <a:fld id="{42D34DE6-22C6-0E40-B20E-F2D718CBADB2}" type="slidenum">
              <a:rPr lang="en-GB" smtClean="0"/>
              <a:pPr/>
              <a:t>2</a:t>
            </a:fld>
            <a:endParaRPr lang="en-GB" sz="1000" dirty="0"/>
          </a:p>
        </p:txBody>
      </p:sp>
      <p:sp>
        <p:nvSpPr>
          <p:cNvPr id="6" name="Footer Placeholder 3">
            <a:extLst>
              <a:ext uri="{FF2B5EF4-FFF2-40B4-BE49-F238E27FC236}">
                <a16:creationId xmlns:a16="http://schemas.microsoft.com/office/drawing/2014/main" id="{DD706A88-D2A8-4E95-AC4D-9E203FB84ADE}"/>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extLst>
      <p:ext uri="{BB962C8B-B14F-4D97-AF65-F5344CB8AC3E}">
        <p14:creationId xmlns:p14="http://schemas.microsoft.com/office/powerpoint/2010/main" val="2532093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Learning objectives</a:t>
            </a:r>
            <a:endParaRP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spcBef>
                <a:spcPts val="0"/>
              </a:spcBef>
              <a:buNone/>
            </a:pPr>
            <a:r>
              <a:rPr lang="en-US" dirty="0"/>
              <a:t>At the end of this module, you should be able to:   </a:t>
            </a:r>
            <a:endParaRPr/>
          </a:p>
          <a:p>
            <a:pPr marL="228600" lvl="0" indent="-228600" algn="l" rtl="0">
              <a:lnSpc>
                <a:spcPct val="100000"/>
              </a:lnSpc>
              <a:spcBef>
                <a:spcPts val="1000"/>
              </a:spcBef>
              <a:spcAft>
                <a:spcPts val="0"/>
              </a:spcAft>
              <a:buSzPts val="2000"/>
              <a:buFont typeface="Arial"/>
              <a:buChar char="•"/>
            </a:pPr>
            <a:r>
              <a:rPr lang="en-US" dirty="0"/>
              <a:t>describe the personal protective equipment (PPE) required for sample collection; </a:t>
            </a:r>
            <a:endParaRPr dirty="0"/>
          </a:p>
          <a:p>
            <a:pPr marL="228600" indent="-228600"/>
            <a:r>
              <a:rPr lang="en-US" dirty="0"/>
              <a:t>explain how to prepare your sample collection workstation/area;  </a:t>
            </a:r>
            <a:endParaRPr dirty="0"/>
          </a:p>
          <a:p>
            <a:pPr marL="228600" indent="-228600"/>
            <a:r>
              <a:rPr lang="en-US" dirty="0"/>
              <a:t>describe what samples are recommended for SARS-CoV-2 testing;  </a:t>
            </a:r>
            <a:endParaRPr dirty="0"/>
          </a:p>
          <a:p>
            <a:pPr marL="228600" lvl="0" indent="-228600" algn="l" rtl="0">
              <a:lnSpc>
                <a:spcPct val="100000"/>
              </a:lnSpc>
              <a:spcBef>
                <a:spcPts val="1000"/>
              </a:spcBef>
              <a:spcAft>
                <a:spcPts val="0"/>
              </a:spcAft>
              <a:buSzPts val="2000"/>
              <a:buFont typeface="Arial"/>
              <a:buChar char="•"/>
            </a:pPr>
            <a:r>
              <a:rPr lang="en-US" dirty="0"/>
              <a:t>describe the precautions to take when collecting samples for SARS-CoV-2 testing;</a:t>
            </a:r>
            <a:endParaRPr dirty="0"/>
          </a:p>
          <a:p>
            <a:pPr marL="228600" lvl="0" indent="-228600" algn="l" rtl="0">
              <a:lnSpc>
                <a:spcPct val="100000"/>
              </a:lnSpc>
              <a:spcBef>
                <a:spcPts val="1000"/>
              </a:spcBef>
              <a:spcAft>
                <a:spcPts val="0"/>
              </a:spcAft>
              <a:buSzPts val="2000"/>
              <a:buFont typeface="Arial"/>
              <a:buChar char="•"/>
            </a:pPr>
            <a:r>
              <a:rPr lang="en-US" dirty="0"/>
              <a:t>describe how to package samples for transport. </a:t>
            </a:r>
            <a:endParaRPr dirty="0"/>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sz="1000"/>
          </a:p>
        </p:txBody>
      </p:sp>
      <p:sp>
        <p:nvSpPr>
          <p:cNvPr id="6" name="Footer Placeholder 3">
            <a:extLst>
              <a:ext uri="{FF2B5EF4-FFF2-40B4-BE49-F238E27FC236}">
                <a16:creationId xmlns:a16="http://schemas.microsoft.com/office/drawing/2014/main" id="{4374A31A-AC80-4053-9F57-FAF2BE0DF408}"/>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Introduction to sample collection</a:t>
            </a:r>
            <a:endParaRPr/>
          </a:p>
        </p:txBody>
      </p:sp>
      <p:sp>
        <p:nvSpPr>
          <p:cNvPr id="110" name="Google Shape;110;p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dirty="0"/>
              <a:t>Proper sample collection is critical in the laboratory diagnosis of COVID-19.</a:t>
            </a:r>
            <a:endParaRPr dirty="0"/>
          </a:p>
          <a:p>
            <a:pPr marL="228600" lvl="0" indent="-228600" algn="l" rtl="0">
              <a:lnSpc>
                <a:spcPct val="100000"/>
              </a:lnSpc>
              <a:spcBef>
                <a:spcPts val="1000"/>
              </a:spcBef>
              <a:spcAft>
                <a:spcPts val="0"/>
              </a:spcAft>
              <a:buClr>
                <a:schemeClr val="accent1"/>
              </a:buClr>
              <a:buSzPts val="2000"/>
              <a:buChar char="•"/>
            </a:pPr>
            <a:r>
              <a:rPr lang="en-US" dirty="0"/>
              <a:t>The result of any diagnostic test is only as good as the sample received.</a:t>
            </a:r>
            <a:endParaRPr dirty="0"/>
          </a:p>
          <a:p>
            <a:pPr marL="228600" indent="-228600"/>
            <a:r>
              <a:rPr lang="en-US" dirty="0"/>
              <a:t>A sample that is not collected correctly may lead to a false-negative test result and could result in someone with COVID-19 potentially not isolating or not receiving the appropriate care. </a:t>
            </a:r>
            <a:endParaRPr dirty="0"/>
          </a:p>
          <a:p>
            <a:pPr marL="228600" indent="-228600"/>
            <a:r>
              <a:rPr lang="en-US" dirty="0"/>
              <a:t>Nasopharyngeal swabs are often the preferred sample for testing using SARS-CoV-2 Antigen RDTs. Other sample types are also being used, such as nasal and throat swabs (often for self-testing kits). Always refer to the kit’s IFU which will specify the type of samples to use.</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11" name="Google Shape;111;p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4</a:t>
            </a:fld>
            <a:endParaRPr sz="1000"/>
          </a:p>
        </p:txBody>
      </p:sp>
      <p:sp>
        <p:nvSpPr>
          <p:cNvPr id="6" name="Footer Placeholder 3">
            <a:extLst>
              <a:ext uri="{FF2B5EF4-FFF2-40B4-BE49-F238E27FC236}">
                <a16:creationId xmlns:a16="http://schemas.microsoft.com/office/drawing/2014/main" id="{E8418A43-4652-4063-86DC-59654426A28E}"/>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Sample collection workstation</a:t>
            </a:r>
            <a:r>
              <a:rPr lang="en-US" baseline="30000"/>
              <a:t>1</a:t>
            </a:r>
            <a:endParaRPr/>
          </a:p>
        </p:txBody>
      </p:sp>
      <p:sp>
        <p:nvSpPr>
          <p:cNvPr id="118" name="Google Shape;118;p4"/>
          <p:cNvSpPr txBox="1">
            <a:spLocks noGrp="1"/>
          </p:cNvSpPr>
          <p:nvPr>
            <p:ph type="body" idx="1"/>
          </p:nvPr>
        </p:nvSpPr>
        <p:spPr>
          <a:xfrm>
            <a:off x="838200" y="1736203"/>
            <a:ext cx="6314923"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dirty="0"/>
              <a:t>Collect samples for SARS-CoV-2 testing wearing the appropriate PPE (described later in this module).</a:t>
            </a:r>
            <a:endParaRPr dirty="0"/>
          </a:p>
          <a:p>
            <a:pPr marL="228600" lvl="0" indent="-228600" algn="l" rtl="0">
              <a:lnSpc>
                <a:spcPct val="100000"/>
              </a:lnSpc>
              <a:spcBef>
                <a:spcPts val="1000"/>
              </a:spcBef>
              <a:spcAft>
                <a:spcPts val="0"/>
              </a:spcAft>
              <a:buClr>
                <a:schemeClr val="accent1"/>
              </a:buClr>
              <a:buSzPts val="2000"/>
              <a:buChar char="•"/>
            </a:pPr>
            <a:r>
              <a:rPr lang="en-US" dirty="0"/>
              <a:t>Ensure that all supplies are available before performing the sample collection.</a:t>
            </a:r>
            <a:endParaRPr dirty="0"/>
          </a:p>
          <a:p>
            <a:pPr marL="228600" lvl="0" indent="-228600" algn="l" rtl="0">
              <a:lnSpc>
                <a:spcPct val="100000"/>
              </a:lnSpc>
              <a:spcBef>
                <a:spcPts val="1000"/>
              </a:spcBef>
              <a:spcAft>
                <a:spcPts val="0"/>
              </a:spcAft>
              <a:buClr>
                <a:schemeClr val="accent1"/>
              </a:buClr>
              <a:buSzPts val="2000"/>
              <a:buChar char="•"/>
            </a:pPr>
            <a:r>
              <a:rPr lang="en-US" dirty="0"/>
              <a:t>Collect the sample in a normal procedure room with the door closed.</a:t>
            </a:r>
            <a:endParaRPr dirty="0"/>
          </a:p>
          <a:p>
            <a:pPr marL="228600" lvl="0" indent="-228600" algn="l" rtl="0">
              <a:lnSpc>
                <a:spcPct val="100000"/>
              </a:lnSpc>
              <a:spcBef>
                <a:spcPts val="1000"/>
              </a:spcBef>
              <a:spcAft>
                <a:spcPts val="0"/>
              </a:spcAft>
              <a:buClr>
                <a:schemeClr val="accent1"/>
              </a:buClr>
              <a:buSzPts val="2000"/>
              <a:buChar char="•"/>
            </a:pPr>
            <a:r>
              <a:rPr lang="en-US" dirty="0"/>
              <a:t>Limit the number of healthcare workers present during the procedure to only those essential for patient care and procedure support.</a:t>
            </a:r>
            <a:endParaRPr dirty="0"/>
          </a:p>
          <a:p>
            <a:pPr marL="228600" lvl="0" indent="-228600" algn="l" rtl="0">
              <a:lnSpc>
                <a:spcPct val="100000"/>
              </a:lnSpc>
              <a:spcBef>
                <a:spcPts val="1000"/>
              </a:spcBef>
              <a:spcAft>
                <a:spcPts val="0"/>
              </a:spcAft>
              <a:buClr>
                <a:schemeClr val="accent1"/>
              </a:buClr>
              <a:buSzPts val="2000"/>
              <a:buChar char="•"/>
            </a:pPr>
            <a:r>
              <a:rPr lang="en-US" dirty="0"/>
              <a:t>Others not involved in the procedure, including visitors, should not be present for sample collection.</a:t>
            </a:r>
            <a:endParaRPr dirty="0"/>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19" name="Google Shape;119;p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5</a:t>
            </a:fld>
            <a:endParaRPr sz="1000"/>
          </a:p>
        </p:txBody>
      </p:sp>
      <p:sp>
        <p:nvSpPr>
          <p:cNvPr id="120" name="Google Shape;120;p4"/>
          <p:cNvSpPr txBox="1"/>
          <p:nvPr/>
        </p:nvSpPr>
        <p:spPr>
          <a:xfrm>
            <a:off x="838200" y="5977652"/>
            <a:ext cx="5283900" cy="246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0" i="0" u="none" strike="noStrike" cap="none" baseline="30000">
                <a:solidFill>
                  <a:schemeClr val="dk1"/>
                </a:solidFill>
                <a:latin typeface="Arial"/>
                <a:ea typeface="Arial"/>
                <a:cs typeface="Arial"/>
                <a:sym typeface="Arial"/>
              </a:rPr>
              <a:t>1</a:t>
            </a:r>
            <a:r>
              <a:rPr lang="en-US" sz="1000" b="0" i="0" u="none" strike="noStrike" cap="none">
                <a:solidFill>
                  <a:schemeClr val="dk1"/>
                </a:solidFill>
                <a:latin typeface="Arial"/>
                <a:ea typeface="Arial"/>
                <a:cs typeface="Arial"/>
                <a:sym typeface="Arial"/>
              </a:rPr>
              <a:t> The workstation setup may need to be revised if sample collection takes place in the field.</a:t>
            </a:r>
            <a:endParaRPr/>
          </a:p>
        </p:txBody>
      </p:sp>
      <p:pic>
        <p:nvPicPr>
          <p:cNvPr id="122" name="Google Shape;122;p4" descr="Shape&#10;&#10;Description automatically generated"/>
          <p:cNvPicPr preferRelativeResize="0"/>
          <p:nvPr/>
        </p:nvPicPr>
        <p:blipFill rotWithShape="1">
          <a:blip r:embed="rId4">
            <a:alphaModFix/>
          </a:blip>
          <a:srcRect/>
          <a:stretch/>
        </p:blipFill>
        <p:spPr>
          <a:xfrm>
            <a:off x="7153123" y="836533"/>
            <a:ext cx="4850524" cy="4850524"/>
          </a:xfrm>
          <a:prstGeom prst="rect">
            <a:avLst/>
          </a:prstGeom>
          <a:noFill/>
          <a:ln>
            <a:noFill/>
          </a:ln>
        </p:spPr>
      </p:pic>
      <p:sp>
        <p:nvSpPr>
          <p:cNvPr id="8" name="Footer Placeholder 3">
            <a:extLst>
              <a:ext uri="{FF2B5EF4-FFF2-40B4-BE49-F238E27FC236}">
                <a16:creationId xmlns:a16="http://schemas.microsoft.com/office/drawing/2014/main" id="{53484953-E2D1-435E-85E0-C54755A14DF2}"/>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Supplies and materials</a:t>
            </a:r>
            <a:endParaRPr/>
          </a:p>
        </p:txBody>
      </p:sp>
      <p:sp>
        <p:nvSpPr>
          <p:cNvPr id="128" name="Google Shape;128;p5"/>
          <p:cNvSpPr txBox="1">
            <a:spLocks noGrp="1"/>
          </p:cNvSpPr>
          <p:nvPr>
            <p:ph type="body" idx="1"/>
          </p:nvPr>
        </p:nvSpPr>
        <p:spPr>
          <a:xfrm>
            <a:off x="838199" y="1572855"/>
            <a:ext cx="7315199" cy="4440760"/>
          </a:xfrm>
          <a:prstGeom prst="rect">
            <a:avLst/>
          </a:prstGeom>
          <a:noFill/>
          <a:ln>
            <a:noFill/>
          </a:ln>
        </p:spPr>
        <p:txBody>
          <a:bodyPr spcFirstLastPara="1" wrap="square" lIns="91425" tIns="45700" rIns="91425" bIns="45700" anchor="t" anchorCtr="0">
            <a:normAutofit/>
          </a:bodyPr>
          <a:lstStyle/>
          <a:p>
            <a:pPr marL="457200" lvl="0" indent="-457200" algn="l" rtl="0">
              <a:lnSpc>
                <a:spcPct val="100000"/>
              </a:lnSpc>
              <a:spcBef>
                <a:spcPts val="0"/>
              </a:spcBef>
              <a:spcAft>
                <a:spcPts val="0"/>
              </a:spcAft>
              <a:buSzPts val="1800"/>
              <a:buChar char="•"/>
            </a:pPr>
            <a:r>
              <a:rPr lang="en-US" sz="1800" dirty="0"/>
              <a:t>New (unopened) individually wrapped sterile nasopharyngeal swab</a:t>
            </a:r>
            <a:endParaRPr sz="1800" dirty="0"/>
          </a:p>
          <a:p>
            <a:pPr marL="457200" lvl="0" indent="-457200" algn="l" rtl="0">
              <a:lnSpc>
                <a:spcPct val="100000"/>
              </a:lnSpc>
              <a:spcBef>
                <a:spcPts val="1000"/>
              </a:spcBef>
              <a:spcAft>
                <a:spcPts val="0"/>
              </a:spcAft>
              <a:buSzPts val="1800"/>
              <a:buChar char="•"/>
            </a:pPr>
            <a:r>
              <a:rPr lang="en-US" sz="1800" dirty="0"/>
              <a:t>Primary receptacle (e.g., viral transport media or tube with buffer)</a:t>
            </a:r>
            <a:endParaRPr sz="1800" dirty="0"/>
          </a:p>
          <a:p>
            <a:pPr marL="457200" lvl="0" indent="-457200" algn="l" rtl="0">
              <a:lnSpc>
                <a:spcPct val="100000"/>
              </a:lnSpc>
              <a:spcBef>
                <a:spcPts val="1000"/>
              </a:spcBef>
              <a:spcAft>
                <a:spcPts val="0"/>
              </a:spcAft>
              <a:buSzPts val="1800"/>
              <a:buChar char="•"/>
            </a:pPr>
            <a:r>
              <a:rPr lang="en-US" sz="1800" dirty="0"/>
              <a:t>PPE, including gloves, gown, eye protection; goggles or face-shield, and medical mask </a:t>
            </a:r>
            <a:r>
              <a:rPr lang="en-US" sz="1800" baseline="30000" dirty="0"/>
              <a:t>2</a:t>
            </a:r>
            <a:endParaRPr dirty="0"/>
          </a:p>
          <a:p>
            <a:pPr marL="457200" lvl="0" indent="-457200" algn="l" rtl="0">
              <a:lnSpc>
                <a:spcPct val="100000"/>
              </a:lnSpc>
              <a:spcBef>
                <a:spcPts val="1000"/>
              </a:spcBef>
              <a:spcAft>
                <a:spcPts val="0"/>
              </a:spcAft>
              <a:buSzPts val="1800"/>
              <a:buChar char="•"/>
            </a:pPr>
            <a:r>
              <a:rPr lang="en-US" sz="1800" dirty="0"/>
              <a:t>Pen for marking or labelling</a:t>
            </a:r>
            <a:endParaRPr sz="1800" dirty="0"/>
          </a:p>
          <a:p>
            <a:pPr marL="457200" lvl="0" indent="-457200" algn="l" rtl="0">
              <a:lnSpc>
                <a:spcPct val="100000"/>
              </a:lnSpc>
              <a:spcBef>
                <a:spcPts val="1000"/>
              </a:spcBef>
              <a:spcAft>
                <a:spcPts val="0"/>
              </a:spcAft>
              <a:buSzPts val="1800"/>
              <a:buChar char="•"/>
            </a:pPr>
            <a:r>
              <a:rPr lang="en-US" sz="1800" dirty="0"/>
              <a:t>Bleach, ethanol and paper towels to clean the workstation</a:t>
            </a:r>
            <a:endParaRPr sz="1800" dirty="0"/>
          </a:p>
          <a:p>
            <a:pPr marL="457200" lvl="0" indent="-457200" algn="l" rtl="0">
              <a:lnSpc>
                <a:spcPct val="100000"/>
              </a:lnSpc>
              <a:spcBef>
                <a:spcPts val="1000"/>
              </a:spcBef>
              <a:spcAft>
                <a:spcPts val="0"/>
              </a:spcAft>
              <a:buSzPts val="1800"/>
              <a:buChar char="•"/>
            </a:pPr>
            <a:r>
              <a:rPr lang="en-US" sz="1800" dirty="0"/>
              <a:t>Sample collection form</a:t>
            </a:r>
            <a:endParaRPr sz="1800" dirty="0"/>
          </a:p>
          <a:p>
            <a:pPr marL="457200" lvl="0" indent="-457200" algn="l" rtl="0">
              <a:lnSpc>
                <a:spcPct val="100000"/>
              </a:lnSpc>
              <a:spcBef>
                <a:spcPts val="1000"/>
              </a:spcBef>
              <a:spcAft>
                <a:spcPts val="0"/>
              </a:spcAft>
              <a:buSzPts val="1800"/>
              <a:buChar char="•"/>
            </a:pPr>
            <a:r>
              <a:rPr lang="en-US" sz="1800" dirty="0"/>
              <a:t>Soap for hand-washing or alcohol-based hand rub </a:t>
            </a:r>
            <a:endParaRPr dirty="0"/>
          </a:p>
          <a:p>
            <a:pPr marL="457200" lvl="0" indent="-457200" algn="l" rtl="0">
              <a:lnSpc>
                <a:spcPct val="100000"/>
              </a:lnSpc>
              <a:spcBef>
                <a:spcPts val="1000"/>
              </a:spcBef>
              <a:spcAft>
                <a:spcPts val="0"/>
              </a:spcAft>
              <a:buSzPts val="1800"/>
              <a:buChar char="•"/>
            </a:pPr>
            <a:r>
              <a:rPr lang="en-US" sz="1800" dirty="0"/>
              <a:t>Leak-proof biohazard bags and waste bins for containing or moving biohazard waste</a:t>
            </a:r>
            <a:endParaRPr sz="1800" dirty="0"/>
          </a:p>
          <a:p>
            <a:pPr marL="457200" lvl="0" indent="-342900" algn="l" rtl="0">
              <a:lnSpc>
                <a:spcPct val="100000"/>
              </a:lnSpc>
              <a:spcBef>
                <a:spcPts val="1000"/>
              </a:spcBef>
              <a:spcAft>
                <a:spcPts val="0"/>
              </a:spcAft>
              <a:buSzPts val="1800"/>
              <a:buNone/>
            </a:pPr>
            <a:endParaRPr sz="1800" dirty="0"/>
          </a:p>
          <a:p>
            <a:pPr marL="457200" lvl="0" indent="-342900" algn="l" rtl="0">
              <a:lnSpc>
                <a:spcPct val="100000"/>
              </a:lnSpc>
              <a:spcBef>
                <a:spcPts val="1000"/>
              </a:spcBef>
              <a:spcAft>
                <a:spcPts val="0"/>
              </a:spcAft>
              <a:buSzPts val="1800"/>
              <a:buNone/>
            </a:pPr>
            <a:endParaRPr sz="1800" dirty="0"/>
          </a:p>
          <a:p>
            <a:pPr marL="457200" lvl="0" indent="-342900" algn="l" rtl="0">
              <a:lnSpc>
                <a:spcPct val="100000"/>
              </a:lnSpc>
              <a:spcBef>
                <a:spcPts val="1000"/>
              </a:spcBef>
              <a:spcAft>
                <a:spcPts val="0"/>
              </a:spcAft>
              <a:buSzPts val="1800"/>
              <a:buNone/>
            </a:pPr>
            <a:endParaRPr sz="1800" dirty="0"/>
          </a:p>
          <a:p>
            <a:pPr marL="228600" lvl="0" indent="-114300" algn="l" rtl="0">
              <a:lnSpc>
                <a:spcPct val="100000"/>
              </a:lnSpc>
              <a:spcBef>
                <a:spcPts val="1000"/>
              </a:spcBef>
              <a:spcAft>
                <a:spcPts val="0"/>
              </a:spcAft>
              <a:buClr>
                <a:schemeClr val="accent1"/>
              </a:buClr>
              <a:buSzPts val="1800"/>
              <a:buNone/>
            </a:pPr>
            <a:endParaRPr sz="1800" dirty="0"/>
          </a:p>
          <a:p>
            <a:pPr marL="228600" lvl="0" indent="-114300" algn="l" rtl="0">
              <a:lnSpc>
                <a:spcPct val="100000"/>
              </a:lnSpc>
              <a:spcBef>
                <a:spcPts val="1000"/>
              </a:spcBef>
              <a:spcAft>
                <a:spcPts val="0"/>
              </a:spcAft>
              <a:buClr>
                <a:schemeClr val="accent1"/>
              </a:buClr>
              <a:buSzPts val="1800"/>
              <a:buNone/>
            </a:pPr>
            <a:endParaRPr sz="1800" dirty="0"/>
          </a:p>
        </p:txBody>
      </p:sp>
      <p:sp>
        <p:nvSpPr>
          <p:cNvPr id="129" name="Google Shape;129;p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6</a:t>
            </a:fld>
            <a:endParaRPr sz="1000"/>
          </a:p>
        </p:txBody>
      </p:sp>
      <p:pic>
        <p:nvPicPr>
          <p:cNvPr id="130" name="Google Shape;130;p5" descr="A picture containing logo&#10;&#10;Description automatically generated"/>
          <p:cNvPicPr preferRelativeResize="0"/>
          <p:nvPr/>
        </p:nvPicPr>
        <p:blipFill rotWithShape="1">
          <a:blip r:embed="rId4">
            <a:alphaModFix/>
          </a:blip>
          <a:srcRect r="18345"/>
          <a:stretch/>
        </p:blipFill>
        <p:spPr>
          <a:xfrm>
            <a:off x="8070571" y="1567926"/>
            <a:ext cx="3873662" cy="4743974"/>
          </a:xfrm>
          <a:prstGeom prst="rect">
            <a:avLst/>
          </a:prstGeom>
          <a:noFill/>
          <a:ln>
            <a:noFill/>
          </a:ln>
        </p:spPr>
      </p:pic>
      <p:sp>
        <p:nvSpPr>
          <p:cNvPr id="131" name="Google Shape;131;p5"/>
          <p:cNvSpPr txBox="1"/>
          <p:nvPr/>
        </p:nvSpPr>
        <p:spPr>
          <a:xfrm>
            <a:off x="838200" y="5711130"/>
            <a:ext cx="10515599"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aseline="30000">
                <a:solidFill>
                  <a:schemeClr val="dk1"/>
                </a:solidFill>
                <a:latin typeface="Arial"/>
                <a:ea typeface="Arial"/>
                <a:cs typeface="Arial"/>
                <a:sym typeface="Arial"/>
              </a:rPr>
              <a:t>1</a:t>
            </a:r>
            <a:r>
              <a:rPr lang="en-US" sz="1000">
                <a:solidFill>
                  <a:schemeClr val="dk1"/>
                </a:solidFill>
                <a:latin typeface="Arial"/>
                <a:ea typeface="Arial"/>
                <a:cs typeface="Arial"/>
                <a:sym typeface="Arial"/>
              </a:rPr>
              <a:t> As new tests becomes available, other sample types may be used.</a:t>
            </a:r>
            <a:endParaRPr/>
          </a:p>
          <a:p>
            <a:pPr marL="0" marR="0" lvl="0" indent="0" algn="l" rtl="0">
              <a:spcBef>
                <a:spcPts val="0"/>
              </a:spcBef>
              <a:spcAft>
                <a:spcPts val="0"/>
              </a:spcAft>
              <a:buNone/>
            </a:pPr>
            <a:r>
              <a:rPr lang="en-US" sz="1000" baseline="30000">
                <a:solidFill>
                  <a:schemeClr val="dk1"/>
                </a:solidFill>
                <a:latin typeface="Arial"/>
                <a:ea typeface="Arial"/>
                <a:cs typeface="Arial"/>
                <a:sym typeface="Arial"/>
              </a:rPr>
              <a:t>2</a:t>
            </a:r>
            <a:r>
              <a:rPr lang="en-US" sz="1000">
                <a:solidFill>
                  <a:schemeClr val="dk1"/>
                </a:solidFill>
                <a:latin typeface="Arial"/>
                <a:ea typeface="Arial"/>
                <a:cs typeface="Arial"/>
                <a:sym typeface="Arial"/>
              </a:rPr>
              <a:t> Respirators are recommended for settings where aerosols generating procedures are performed. Based on values and preferences and if widely available, they could also be used when providing direct care to COVID-19 patients in other settings. </a:t>
            </a:r>
            <a:endParaRPr/>
          </a:p>
        </p:txBody>
      </p:sp>
      <p:sp>
        <p:nvSpPr>
          <p:cNvPr id="8" name="Footer Placeholder 3">
            <a:extLst>
              <a:ext uri="{FF2B5EF4-FFF2-40B4-BE49-F238E27FC236}">
                <a16:creationId xmlns:a16="http://schemas.microsoft.com/office/drawing/2014/main" id="{E79879D6-455D-44B6-BE58-142ACBA0461D}"/>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grpSp>
        <p:nvGrpSpPr>
          <p:cNvPr id="9" name="Group 8">
            <a:extLst>
              <a:ext uri="{FF2B5EF4-FFF2-40B4-BE49-F238E27FC236}">
                <a16:creationId xmlns:a16="http://schemas.microsoft.com/office/drawing/2014/main" id="{1C3F73E3-3BEB-4792-A4D0-1B26E779F264}"/>
              </a:ext>
            </a:extLst>
          </p:cNvPr>
          <p:cNvGrpSpPr/>
          <p:nvPr/>
        </p:nvGrpSpPr>
        <p:grpSpPr>
          <a:xfrm>
            <a:off x="8020164" y="937448"/>
            <a:ext cx="3924069" cy="596348"/>
            <a:chOff x="7861998" y="1527451"/>
            <a:chExt cx="3924069" cy="596348"/>
          </a:xfrm>
        </p:grpSpPr>
        <p:sp>
          <p:nvSpPr>
            <p:cNvPr id="10" name="TextBox 9">
              <a:extLst>
                <a:ext uri="{FF2B5EF4-FFF2-40B4-BE49-F238E27FC236}">
                  <a16:creationId xmlns:a16="http://schemas.microsoft.com/office/drawing/2014/main" id="{B62490B9-EB51-45A9-A75F-82B4B7DCC4A0}"/>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11" name="Oval 10">
              <a:extLst>
                <a:ext uri="{FF2B5EF4-FFF2-40B4-BE49-F238E27FC236}">
                  <a16:creationId xmlns:a16="http://schemas.microsoft.com/office/drawing/2014/main" id="{C680FCBE-7081-42AC-8F77-0F1C2AD83B5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descr="Pencil">
              <a:extLst>
                <a:ext uri="{FF2B5EF4-FFF2-40B4-BE49-F238E27FC236}">
                  <a16:creationId xmlns:a16="http://schemas.microsoft.com/office/drawing/2014/main" id="{7EBCCA03-9BF1-4DEB-A5B3-41574B7F3F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What PPE is recommended for the health care worker during sample collection?</a:t>
            </a:r>
            <a:endParaRPr/>
          </a:p>
        </p:txBody>
      </p:sp>
      <p:sp>
        <p:nvSpPr>
          <p:cNvPr id="138" name="Google Shape;138;p6"/>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Long-sleeved isolation gown on top of scrub suits, which fully cover your torso and extend from your neck to your knees, and cover your arms to the end of your wrists</a:t>
            </a:r>
            <a:endParaRPr/>
          </a:p>
          <a:p>
            <a:pPr marL="228600" lvl="0" indent="-228600" algn="l" rtl="0">
              <a:lnSpc>
                <a:spcPct val="100000"/>
              </a:lnSpc>
              <a:spcBef>
                <a:spcPts val="1000"/>
              </a:spcBef>
              <a:spcAft>
                <a:spcPts val="0"/>
              </a:spcAft>
              <a:buClr>
                <a:schemeClr val="accent1"/>
              </a:buClr>
              <a:buSzPts val="2000"/>
              <a:buChar char="•"/>
            </a:pPr>
            <a:r>
              <a:rPr lang="en-US"/>
              <a:t>A medical mask that is secured properly and fits your face</a:t>
            </a:r>
            <a:endParaRPr/>
          </a:p>
          <a:p>
            <a:pPr marL="228600" lvl="0" indent="-228600" algn="l" rtl="0">
              <a:lnSpc>
                <a:spcPct val="100000"/>
              </a:lnSpc>
              <a:spcBef>
                <a:spcPts val="1000"/>
              </a:spcBef>
              <a:spcAft>
                <a:spcPts val="0"/>
              </a:spcAft>
              <a:buClr>
                <a:schemeClr val="accent1"/>
              </a:buClr>
              <a:buSzPts val="2000"/>
              <a:buChar char="•"/>
            </a:pPr>
            <a:r>
              <a:rPr lang="en-US"/>
              <a:t>Eye protection (e.g., goggles or disposable full face-shield) that can be adjusted to fit your face and cover your eyes, nose, mouth and chin</a:t>
            </a:r>
            <a:endParaRPr/>
          </a:p>
          <a:p>
            <a:pPr marL="228600" lvl="0" indent="-228600" algn="l" rtl="0">
              <a:lnSpc>
                <a:spcPct val="100000"/>
              </a:lnSpc>
              <a:spcBef>
                <a:spcPts val="1000"/>
              </a:spcBef>
              <a:spcAft>
                <a:spcPts val="0"/>
              </a:spcAft>
              <a:buClr>
                <a:schemeClr val="accent1"/>
              </a:buClr>
              <a:buSzPts val="2000"/>
              <a:buChar char="•"/>
            </a:pPr>
            <a:r>
              <a:rPr lang="en-US"/>
              <a:t>Clean, non-sterile, disposable gloves that cover the wrist area of your isolation gown</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39" name="Google Shape;139;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7</a:t>
            </a:fld>
            <a:endParaRPr sz="1000"/>
          </a:p>
        </p:txBody>
      </p:sp>
      <p:sp>
        <p:nvSpPr>
          <p:cNvPr id="6" name="Footer Placeholder 3">
            <a:extLst>
              <a:ext uri="{FF2B5EF4-FFF2-40B4-BE49-F238E27FC236}">
                <a16:creationId xmlns:a16="http://schemas.microsoft.com/office/drawing/2014/main" id="{E5184E93-B555-47EB-9967-FB5A8A3B7276}"/>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7"/>
          <p:cNvSpPr txBox="1">
            <a:spLocks noGrp="1"/>
          </p:cNvSpPr>
          <p:nvPr>
            <p:ph type="title"/>
          </p:nvPr>
        </p:nvSpPr>
        <p:spPr>
          <a:xfrm>
            <a:off x="1004119" y="408142"/>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Sample collection: General guidelines (1)</a:t>
            </a:r>
          </a:p>
        </p:txBody>
      </p:sp>
      <p:sp>
        <p:nvSpPr>
          <p:cNvPr id="146" name="Google Shape;146;p7"/>
          <p:cNvSpPr txBox="1">
            <a:spLocks noGrp="1"/>
          </p:cNvSpPr>
          <p:nvPr>
            <p:ph type="body" idx="1"/>
          </p:nvPr>
        </p:nvSpPr>
        <p:spPr>
          <a:xfrm>
            <a:off x="838199" y="2417240"/>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SzPts val="2000"/>
              <a:buChar char="•"/>
            </a:pPr>
            <a:r>
              <a:rPr lang="en-US" dirty="0"/>
              <a:t>Read, understand and adhere strictly to all applicable biosafety measures for collecting, handling and managing samples for SARS-CoV-2 testing.</a:t>
            </a:r>
            <a:endParaRPr dirty="0"/>
          </a:p>
          <a:p>
            <a:pPr marL="228600" lvl="0" indent="-101600" algn="l" rtl="0">
              <a:lnSpc>
                <a:spcPct val="100000"/>
              </a:lnSpc>
              <a:spcBef>
                <a:spcPts val="1000"/>
              </a:spcBef>
              <a:spcAft>
                <a:spcPts val="0"/>
              </a:spcAft>
              <a:buSzPts val="2000"/>
              <a:buNone/>
            </a:pPr>
            <a:endParaRPr dirty="0"/>
          </a:p>
          <a:p>
            <a:pPr marL="228600" lvl="0" indent="-228600" algn="l" rtl="0">
              <a:lnSpc>
                <a:spcPct val="100000"/>
              </a:lnSpc>
              <a:spcBef>
                <a:spcPts val="1000"/>
              </a:spcBef>
              <a:spcAft>
                <a:spcPts val="0"/>
              </a:spcAft>
              <a:buSzPts val="2000"/>
              <a:buChar char="•"/>
            </a:pPr>
            <a:r>
              <a:rPr lang="en-US" dirty="0"/>
              <a:t>Collect the sample as soon as possible once a decision has been made to pursue SARS-CoV-2 testing, regardless of the time of symptom onset.</a:t>
            </a:r>
            <a:endParaRPr dirty="0"/>
          </a:p>
          <a:p>
            <a:pPr marL="228600" lvl="0" indent="-101600" algn="l" rtl="0">
              <a:lnSpc>
                <a:spcPct val="100000"/>
              </a:lnSpc>
              <a:spcBef>
                <a:spcPts val="1000"/>
              </a:spcBef>
              <a:spcAft>
                <a:spcPts val="0"/>
              </a:spcAft>
              <a:buSzPts val="2000"/>
              <a:buNone/>
            </a:pPr>
            <a:endParaRPr dirty="0"/>
          </a:p>
          <a:p>
            <a:pPr marL="228600" lvl="0" indent="-228600" algn="l" rtl="0">
              <a:lnSpc>
                <a:spcPct val="100000"/>
              </a:lnSpc>
              <a:spcBef>
                <a:spcPts val="1000"/>
              </a:spcBef>
              <a:spcAft>
                <a:spcPts val="0"/>
              </a:spcAft>
              <a:buSzPts val="2000"/>
              <a:buChar char="•"/>
            </a:pPr>
            <a:r>
              <a:rPr lang="en-US" dirty="0"/>
              <a:t>Adhere strictly to established sample collection procedures to obtain high-quality samples. </a:t>
            </a: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47" name="Google Shape;147;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8</a:t>
            </a:fld>
            <a:endParaRPr sz="1000"/>
          </a:p>
        </p:txBody>
      </p:sp>
      <p:sp>
        <p:nvSpPr>
          <p:cNvPr id="6" name="Footer Placeholder 3">
            <a:extLst>
              <a:ext uri="{FF2B5EF4-FFF2-40B4-BE49-F238E27FC236}">
                <a16:creationId xmlns:a16="http://schemas.microsoft.com/office/drawing/2014/main" id="{2893A631-F02F-459D-8E52-B477E7D34DC4}"/>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grpSp>
        <p:nvGrpSpPr>
          <p:cNvPr id="7" name="Group 6">
            <a:extLst>
              <a:ext uri="{FF2B5EF4-FFF2-40B4-BE49-F238E27FC236}">
                <a16:creationId xmlns:a16="http://schemas.microsoft.com/office/drawing/2014/main" id="{9635C8E5-3AB8-4A1C-B38C-92F594F9C0AE}"/>
              </a:ext>
            </a:extLst>
          </p:cNvPr>
          <p:cNvGrpSpPr/>
          <p:nvPr/>
        </p:nvGrpSpPr>
        <p:grpSpPr>
          <a:xfrm>
            <a:off x="7939982" y="1564416"/>
            <a:ext cx="3924069" cy="596348"/>
            <a:chOff x="7861998" y="1527451"/>
            <a:chExt cx="3924069" cy="596348"/>
          </a:xfrm>
        </p:grpSpPr>
        <p:sp>
          <p:nvSpPr>
            <p:cNvPr id="8" name="TextBox 7">
              <a:extLst>
                <a:ext uri="{FF2B5EF4-FFF2-40B4-BE49-F238E27FC236}">
                  <a16:creationId xmlns:a16="http://schemas.microsoft.com/office/drawing/2014/main" id="{882DD74D-ED2D-4BB0-B106-9995BABC690B}"/>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FB4162F8-CF07-4E13-A64E-7A5A758FD0E4}"/>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444CC64A-E25E-4710-86D2-D6B7064271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Sample collection: General guidelines (2)</a:t>
            </a:r>
            <a:endParaRPr dirty="0"/>
          </a:p>
        </p:txBody>
      </p:sp>
      <p:sp>
        <p:nvSpPr>
          <p:cNvPr id="154" name="Google Shape;154;p8"/>
          <p:cNvSpPr txBox="1">
            <a:spLocks noGrp="1"/>
          </p:cNvSpPr>
          <p:nvPr>
            <p:ph type="body" idx="1"/>
          </p:nvPr>
        </p:nvSpPr>
        <p:spPr>
          <a:xfrm>
            <a:off x="838200" y="2417240"/>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dirty="0"/>
              <a:t>Clean and disinfect the procedure room surfaces promptly before and after sample collection using appropriate disinfectants and the recommended contact time for the specific disinfectant.</a:t>
            </a:r>
            <a:endParaRPr dirty="0"/>
          </a:p>
          <a:p>
            <a:pPr marL="228600" lvl="0" indent="-101600" algn="l" rtl="0">
              <a:lnSpc>
                <a:spcPct val="100000"/>
              </a:lnSpc>
              <a:spcBef>
                <a:spcPts val="1000"/>
              </a:spcBef>
              <a:spcAft>
                <a:spcPts val="0"/>
              </a:spcAft>
              <a:buClr>
                <a:schemeClr val="accent1"/>
              </a:buClr>
              <a:buSzPts val="2000"/>
              <a:buNone/>
            </a:pPr>
            <a:endParaRPr dirty="0"/>
          </a:p>
          <a:p>
            <a:pPr marL="228600" lvl="0" indent="-228600" algn="l" rtl="0">
              <a:lnSpc>
                <a:spcPct val="100000"/>
              </a:lnSpc>
              <a:spcBef>
                <a:spcPts val="1000"/>
              </a:spcBef>
              <a:spcAft>
                <a:spcPts val="0"/>
              </a:spcAft>
              <a:buSzPts val="2000"/>
              <a:buChar char="•"/>
            </a:pPr>
            <a:r>
              <a:rPr lang="en-US" dirty="0"/>
              <a:t>Label each sample with the patient’s unique identification (ID) number (e.g., medical record number), unique sample ID (e.g., laboratory requisition number), sample type, and the date and time the sample was collected.</a:t>
            </a:r>
            <a:endParaRPr dirty="0"/>
          </a:p>
          <a:p>
            <a:pPr marL="228600" lvl="0" indent="-101600" algn="l" rtl="0">
              <a:lnSpc>
                <a:spcPct val="100000"/>
              </a:lnSpc>
              <a:spcBef>
                <a:spcPts val="1000"/>
              </a:spcBef>
              <a:spcAft>
                <a:spcPts val="0"/>
              </a:spcAft>
              <a:buSzPts val="2000"/>
              <a:buNone/>
            </a:pPr>
            <a:endParaRPr dirty="0"/>
          </a:p>
          <a:p>
            <a:pPr marL="228600" lvl="0" indent="-228600" algn="l" rtl="0">
              <a:lnSpc>
                <a:spcPct val="100000"/>
              </a:lnSpc>
              <a:spcBef>
                <a:spcPts val="1000"/>
              </a:spcBef>
              <a:spcAft>
                <a:spcPts val="0"/>
              </a:spcAft>
              <a:buClr>
                <a:schemeClr val="accent1"/>
              </a:buClr>
              <a:buSzPts val="2000"/>
              <a:buChar char="•"/>
            </a:pPr>
            <a:r>
              <a:rPr lang="en-US" dirty="0"/>
              <a:t>Strictly adhere to recommended hand hygiene and biosafety measures.</a:t>
            </a: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55" name="Google Shape;155;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9</a:t>
            </a:fld>
            <a:endParaRPr sz="1000"/>
          </a:p>
        </p:txBody>
      </p:sp>
      <p:sp>
        <p:nvSpPr>
          <p:cNvPr id="6" name="Footer Placeholder 3">
            <a:extLst>
              <a:ext uri="{FF2B5EF4-FFF2-40B4-BE49-F238E27FC236}">
                <a16:creationId xmlns:a16="http://schemas.microsoft.com/office/drawing/2014/main" id="{B7017B9A-6A99-466F-B86D-D0712B52DB3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Sample collection</a:t>
            </a:r>
            <a:endParaRPr lang="en-GB" dirty="0"/>
          </a:p>
        </p:txBody>
      </p:sp>
      <p:grpSp>
        <p:nvGrpSpPr>
          <p:cNvPr id="7" name="Group 6">
            <a:extLst>
              <a:ext uri="{FF2B5EF4-FFF2-40B4-BE49-F238E27FC236}">
                <a16:creationId xmlns:a16="http://schemas.microsoft.com/office/drawing/2014/main" id="{E8F074CE-E606-495F-88FE-E3B9F5555AAE}"/>
              </a:ext>
            </a:extLst>
          </p:cNvPr>
          <p:cNvGrpSpPr/>
          <p:nvPr/>
        </p:nvGrpSpPr>
        <p:grpSpPr>
          <a:xfrm>
            <a:off x="7939982" y="1564416"/>
            <a:ext cx="3924069" cy="596348"/>
            <a:chOff x="7861998" y="1527451"/>
            <a:chExt cx="3924069" cy="596348"/>
          </a:xfrm>
        </p:grpSpPr>
        <p:sp>
          <p:nvSpPr>
            <p:cNvPr id="8" name="TextBox 7">
              <a:extLst>
                <a:ext uri="{FF2B5EF4-FFF2-40B4-BE49-F238E27FC236}">
                  <a16:creationId xmlns:a16="http://schemas.microsoft.com/office/drawing/2014/main" id="{C6FD8475-D25D-4847-A7FF-318A07441C84}"/>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76324E1-4268-40D7-BB4C-B883A2F2B8F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48815D7B-AC06-4235-B48E-0C714FF9BEB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7"/>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A2F18066C03F5499150099924B49185" ma:contentTypeVersion="13" ma:contentTypeDescription="Create a new document." ma:contentTypeScope="" ma:versionID="2315772953c8bd93a8996c238dcba93d">
  <xsd:schema xmlns:xsd="http://www.w3.org/2001/XMLSchema" xmlns:xs="http://www.w3.org/2001/XMLSchema" xmlns:p="http://schemas.microsoft.com/office/2006/metadata/properties" xmlns:ns2="759e0dc5-5fc7-4b1a-9988-0ec5a3af862d" xmlns:ns3="450f158c-397a-4a9d-b005-a44c92e0fccb" targetNamespace="http://schemas.microsoft.com/office/2006/metadata/properties" ma:root="true" ma:fieldsID="5d6c42228201fd9bf3b58f2a45ac1aa4" ns2:_="" ns3:_="">
    <xsd:import namespace="759e0dc5-5fc7-4b1a-9988-0ec5a3af862d"/>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9e0dc5-5fc7-4b1a-9988-0ec5a3af86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84AA71F-0FE2-46BA-B138-D2E1E5B815FE}">
  <ds:schemaRefs>
    <ds:schemaRef ds:uri="http://schemas.microsoft.com/sharepoint/v3/contenttype/forms"/>
  </ds:schemaRefs>
</ds:datastoreItem>
</file>

<file path=customXml/itemProps2.xml><?xml version="1.0" encoding="utf-8"?>
<ds:datastoreItem xmlns:ds="http://schemas.openxmlformats.org/officeDocument/2006/customXml" ds:itemID="{F21378D1-F4B7-40EC-B9FF-ADC40FB6ED87}">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D4E567C-0607-437F-BE18-B7DD195294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9e0dc5-5fc7-4b1a-9988-0ec5a3af862d"/>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572</TotalTime>
  <Words>1885</Words>
  <Application>Microsoft Office PowerPoint</Application>
  <PresentationFormat>Widescreen</PresentationFormat>
  <Paragraphs>153</Paragraphs>
  <Slides>19</Slides>
  <Notes>16</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06</vt:lpstr>
      <vt:lpstr>Disclaimer</vt:lpstr>
      <vt:lpstr>Learning objectives</vt:lpstr>
      <vt:lpstr>Introduction to sample collection</vt:lpstr>
      <vt:lpstr>Sample collection workstation1</vt:lpstr>
      <vt:lpstr>Supplies and materials</vt:lpstr>
      <vt:lpstr>What PPE is recommended for the health care worker during sample collection?</vt:lpstr>
      <vt:lpstr>Sample collection: General guidelines (1)</vt:lpstr>
      <vt:lpstr>Sample collection: General guidelines (2)</vt:lpstr>
      <vt:lpstr>Sample collection: General guidelines (3) </vt:lpstr>
      <vt:lpstr>Collecting a nasopharyngeal swab (1)</vt:lpstr>
      <vt:lpstr>Collecting a nasopharyngeal swab (2)</vt:lpstr>
      <vt:lpstr>Collecting a nasopharyngeal swab (video)</vt:lpstr>
      <vt:lpstr>Transporting samples to the laboratory</vt:lpstr>
      <vt:lpstr>Things to consider when packaging samples for transport1,2</vt:lpstr>
      <vt:lpstr>Examples of triple packaging for SARS-CoV-2 samples1</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06</dc:title>
  <dc:creator>JOHN ROSS PAPA</dc:creator>
  <cp:lastModifiedBy>BARNADAS, Céline</cp:lastModifiedBy>
  <cp:revision>63</cp:revision>
  <dcterms:created xsi:type="dcterms:W3CDTF">2020-10-08T10:02:18Z</dcterms:created>
  <dcterms:modified xsi:type="dcterms:W3CDTF">2022-07-12T16:42:20Z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92386D68-A92C-4D3A-8700-020ED2BE1BAA</vt:lpwstr>
  </property>
  <property fmtid="{D5CDD505-2E9C-101B-9397-08002B2CF9AE}" pid="3" name="ArticulatePath">
    <vt:lpwstr>https://worldhealthorg-my.sharepoint.com/personal/traorez_who_int/Documents/Track changes_EN/6_SARS-CoV-2 RDT_OpenWHO_06_Sample_v1.1_AT</vt:lpwstr>
  </property>
  <property fmtid="{D5CDD505-2E9C-101B-9397-08002B2CF9AE}" pid="4" name="ContentTypeId">
    <vt:lpwstr>0x0101008A2F18066C03F5499150099924B49185</vt:lpwstr>
  </property>
</Properties>
</file>