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AC9"/>
    <a:srgbClr val="B9C6CF"/>
    <a:srgbClr val="12949F"/>
    <a:srgbClr val="4B1A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3662"/>
  </p:normalViewPr>
  <p:slideViewPr>
    <p:cSldViewPr>
      <p:cViewPr varScale="1">
        <p:scale>
          <a:sx n="110" d="100"/>
          <a:sy n="110" d="100"/>
        </p:scale>
        <p:origin x="156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CD7F8-0159-4D59-9FF8-5FD87DDF5A33}" type="datetimeFigureOut">
              <a:rPr lang="en-US"/>
              <a:pPr>
                <a:defRPr/>
              </a:pPr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E3E22-D826-442A-94F3-80588561F8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907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7C9A9-4FD9-40A3-AB3F-7E708C87BD41}" type="datetimeFigureOut">
              <a:rPr lang="en-US"/>
              <a:pPr>
                <a:defRPr/>
              </a:pPr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4B0A0-D4E1-404E-8F9B-D6915EE1B6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498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AF5A5-2F6F-4723-B9CB-4B3A8BED828D}" type="datetimeFigureOut">
              <a:rPr lang="en-US"/>
              <a:pPr>
                <a:defRPr/>
              </a:pPr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D4471-92F0-4983-9AAC-60E768C1E5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241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C7EEA-BA01-43E9-A785-68EBDC9C85F3}" type="datetimeFigureOut">
              <a:rPr lang="en-US"/>
              <a:pPr>
                <a:defRPr/>
              </a:pPr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1034F-2EBB-4D04-A455-6B4EF1CD3A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883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FD7D9-9556-42D7-863E-86BA414156CF}" type="datetimeFigureOut">
              <a:rPr lang="en-US"/>
              <a:pPr>
                <a:defRPr/>
              </a:pPr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38472-6806-4DE0-920D-14830A72A5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568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927DD-9260-4A6C-B87C-4F4292957481}" type="datetimeFigureOut">
              <a:rPr lang="en-US"/>
              <a:pPr>
                <a:defRPr/>
              </a:pPr>
              <a:t>11/10/2020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24815-A344-438A-B571-D75522C5A0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694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5A21D-D7FA-4A39-96B3-3D501B777E19}" type="datetimeFigureOut">
              <a:rPr lang="en-US"/>
              <a:pPr>
                <a:defRPr/>
              </a:pPr>
              <a:t>11/10/2020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D0805-17C1-4BDC-ACE7-2F1C665AF4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408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4A662-0B9D-43AB-915C-C7220A2E7B10}" type="datetimeFigureOut">
              <a:rPr lang="en-US"/>
              <a:pPr>
                <a:defRPr/>
              </a:pPr>
              <a:t>11/10/2020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18E2F-04F2-4526-B9DF-F853BD6439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718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87E7A-F999-4CC0-A152-9D43A1672B1B}" type="datetimeFigureOut">
              <a:rPr lang="en-US"/>
              <a:pPr>
                <a:defRPr/>
              </a:pPr>
              <a:t>11/10/2020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F383F-03C3-44AC-B617-3D3F8B78C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311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34917-41A5-4F5E-914F-5070D4A84235}" type="datetimeFigureOut">
              <a:rPr lang="en-US"/>
              <a:pPr>
                <a:defRPr/>
              </a:pPr>
              <a:t>11/10/2020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41063-4E69-4E0D-9969-C9C8AFE90B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573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A6264-F9E2-40A1-A595-8D27502E8178}" type="datetimeFigureOut">
              <a:rPr lang="en-US"/>
              <a:pPr>
                <a:defRPr/>
              </a:pPr>
              <a:t>11/10/2020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8EB77-26BF-4724-BD4E-FD4DFFE0B5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57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A4EAFCF-C579-4DFE-83EF-9B394A0060BE}" type="datetimeFigureOut">
              <a:rPr lang="en-US"/>
              <a:pPr>
                <a:defRPr/>
              </a:pPr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85AD1C-ECDA-4539-92FE-19E58BF122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Line 6"/>
          <p:cNvSpPr>
            <a:spLocks noChangeShapeType="1"/>
          </p:cNvSpPr>
          <p:nvPr/>
        </p:nvSpPr>
        <p:spPr bwMode="auto">
          <a:xfrm>
            <a:off x="900113" y="5709805"/>
            <a:ext cx="2082800" cy="0"/>
          </a:xfrm>
          <a:prstGeom prst="line">
            <a:avLst/>
          </a:prstGeom>
          <a:noFill/>
          <a:ln w="6350">
            <a:solidFill>
              <a:srgbClr val="333333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5461000" y="5105400"/>
            <a:ext cx="3657600" cy="1219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US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2056" name="Text Box 15"/>
          <p:cNvSpPr txBox="1">
            <a:spLocks noChangeArrowheads="1"/>
          </p:cNvSpPr>
          <p:nvPr/>
        </p:nvSpPr>
        <p:spPr bwMode="auto">
          <a:xfrm>
            <a:off x="832334" y="752991"/>
            <a:ext cx="7245350" cy="1456809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>
            <a:lvl1pPr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3600" dirty="0">
                <a:solidFill>
                  <a:srgbClr val="009AC9"/>
                </a:solidFill>
                <a:latin typeface="Arial Rounded MT Bold"/>
                <a:cs typeface="Arial Rounded MT Bold"/>
              </a:rPr>
              <a:t>Certificate of Successful Completion </a:t>
            </a:r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762794" y="5936456"/>
            <a:ext cx="2443163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400" dirty="0">
                <a:solidFill>
                  <a:srgbClr val="333333"/>
                </a:solidFill>
                <a:latin typeface="Arial"/>
                <a:cs typeface="Arial"/>
              </a:rPr>
              <a:t>Name (1)</a:t>
            </a:r>
          </a:p>
        </p:txBody>
      </p:sp>
      <p:sp>
        <p:nvSpPr>
          <p:cNvPr id="2058" name="Text Box 3"/>
          <p:cNvSpPr txBox="1">
            <a:spLocks noChangeArrowheads="1"/>
          </p:cNvSpPr>
          <p:nvPr/>
        </p:nvSpPr>
        <p:spPr bwMode="auto">
          <a:xfrm>
            <a:off x="228600" y="3190875"/>
            <a:ext cx="8313738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16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h</a:t>
            </a:r>
            <a:r>
              <a:rPr lang="en-US" sz="1600" dirty="0">
                <a:latin typeface="Arial"/>
                <a:cs typeface="Arial"/>
              </a:rPr>
              <a:t>as successfully completed the </a:t>
            </a:r>
          </a:p>
          <a:p>
            <a:pPr algn="ctr" eaLnBrk="1" hangingPunct="1">
              <a:spcBef>
                <a:spcPct val="20000"/>
              </a:spcBef>
            </a:pPr>
            <a:r>
              <a:rPr lang="en-US" sz="1600" b="1" dirty="0">
                <a:solidFill>
                  <a:srgbClr val="009AC9"/>
                </a:solidFill>
                <a:latin typeface="Arial"/>
                <a:cs typeface="Arial"/>
              </a:rPr>
              <a:t>SARS-CoV-2 Antigen Rapid Diagnostic Test Training Workshop</a:t>
            </a:r>
          </a:p>
          <a:p>
            <a:pPr algn="ctr" eaLnBrk="1" hangingPunct="1">
              <a:spcBef>
                <a:spcPct val="20000"/>
              </a:spcBef>
            </a:pPr>
            <a:r>
              <a:rPr lang="en-US" sz="1600" dirty="0">
                <a:latin typeface="Arial"/>
                <a:cs typeface="Arial"/>
              </a:rPr>
              <a:t>__________________ </a:t>
            </a:r>
          </a:p>
          <a:p>
            <a:pPr algn="ctr" eaLnBrk="1" hangingPunct="1">
              <a:spcBef>
                <a:spcPct val="20000"/>
              </a:spcBef>
            </a:pPr>
            <a:r>
              <a:rPr lang="en-US" sz="1600" dirty="0">
                <a:latin typeface="Arial"/>
                <a:cs typeface="Arial"/>
              </a:rPr>
              <a:t>(</a:t>
            </a:r>
            <a:r>
              <a:rPr lang="en-US" sz="1600" i="1" dirty="0">
                <a:latin typeface="Arial"/>
                <a:cs typeface="Arial"/>
              </a:rPr>
              <a:t>End</a:t>
            </a:r>
            <a:r>
              <a:rPr lang="en-US"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-</a:t>
            </a:r>
            <a:r>
              <a:rPr lang="en-US" sz="1600" i="1" dirty="0">
                <a:latin typeface="Arial"/>
                <a:cs typeface="Arial"/>
              </a:rPr>
              <a:t>User or Train</a:t>
            </a:r>
            <a:r>
              <a:rPr lang="en-US"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ing</a:t>
            </a:r>
            <a:r>
              <a:rPr lang="en-US" sz="1600" i="1" dirty="0">
                <a:latin typeface="Arial"/>
                <a:cs typeface="Arial"/>
              </a:rPr>
              <a:t> of Trainer</a:t>
            </a:r>
            <a:r>
              <a:rPr lang="en-US" sz="1600" dirty="0">
                <a:latin typeface="Arial"/>
                <a:cs typeface="Arial"/>
              </a:rPr>
              <a:t>)</a:t>
            </a:r>
          </a:p>
          <a:p>
            <a:pPr algn="ctr" eaLnBrk="1" hangingPunct="1">
              <a:spcBef>
                <a:spcPct val="20000"/>
              </a:spcBef>
            </a:pPr>
            <a:endParaRPr lang="en-US" sz="1600" dirty="0">
              <a:latin typeface="Arial"/>
              <a:cs typeface="Arial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sz="1600" dirty="0">
                <a:latin typeface="Arial"/>
                <a:cs typeface="Arial"/>
              </a:rPr>
              <a:t>_______________ (</a:t>
            </a:r>
            <a:r>
              <a:rPr lang="en-US" sz="1600" i="1" dirty="0">
                <a:latin typeface="Arial"/>
                <a:cs typeface="Arial"/>
              </a:rPr>
              <a:t>Date</a:t>
            </a:r>
            <a:r>
              <a:rPr lang="en-US" sz="1600" dirty="0">
                <a:latin typeface="Arial"/>
                <a:cs typeface="Arial"/>
              </a:rPr>
              <a:t>)</a:t>
            </a:r>
          </a:p>
          <a:p>
            <a:pPr algn="ctr" eaLnBrk="1" hangingPunct="1">
              <a:spcBef>
                <a:spcPct val="20000"/>
              </a:spcBef>
            </a:pPr>
            <a:r>
              <a:rPr lang="en-US" sz="1600" dirty="0">
                <a:latin typeface="Arial"/>
                <a:cs typeface="Arial"/>
              </a:rPr>
              <a:t>_________________________ (</a:t>
            </a:r>
            <a:r>
              <a:rPr lang="en-US" sz="1600" i="1" dirty="0">
                <a:latin typeface="Arial"/>
                <a:cs typeface="Arial"/>
              </a:rPr>
              <a:t>Venue</a:t>
            </a:r>
            <a:r>
              <a:rPr lang="en-US" sz="1600" dirty="0">
                <a:latin typeface="Arial"/>
                <a:cs typeface="Arial"/>
              </a:rPr>
              <a:t>)</a:t>
            </a:r>
          </a:p>
          <a:p>
            <a:endParaRPr lang="en-US" dirty="0"/>
          </a:p>
        </p:txBody>
      </p:sp>
      <p:sp>
        <p:nvSpPr>
          <p:cNvPr id="2063" name="Rectangle 24"/>
          <p:cNvSpPr>
            <a:spLocks noChangeArrowheads="1"/>
          </p:cNvSpPr>
          <p:nvPr/>
        </p:nvSpPr>
        <p:spPr bwMode="auto">
          <a:xfrm>
            <a:off x="0" y="1971675"/>
            <a:ext cx="9144000" cy="0"/>
          </a:xfrm>
          <a:prstGeom prst="rect">
            <a:avLst/>
          </a:prstGeom>
          <a:solidFill>
            <a:srgbClr val="DBE5F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br>
              <a:rPr lang="en-US"/>
            </a:br>
            <a:endParaRPr lang="en-US" sz="2800">
              <a:solidFill>
                <a:srgbClr val="333333"/>
              </a:solidFill>
              <a:latin typeface="Garamond" pitchFamily="18" charset="0"/>
            </a:endParaRPr>
          </a:p>
          <a:p>
            <a:pPr eaLnBrk="0" hangingPunct="0"/>
            <a:endParaRPr lang="en-US"/>
          </a:p>
        </p:txBody>
      </p:sp>
      <p:sp>
        <p:nvSpPr>
          <p:cNvPr id="2064" name="Rectangle 25"/>
          <p:cNvSpPr>
            <a:spLocks noChangeArrowheads="1"/>
          </p:cNvSpPr>
          <p:nvPr/>
        </p:nvSpPr>
        <p:spPr bwMode="auto">
          <a:xfrm>
            <a:off x="0" y="1971675"/>
            <a:ext cx="9144000" cy="0"/>
          </a:xfrm>
          <a:prstGeom prst="rect">
            <a:avLst/>
          </a:prstGeom>
          <a:solidFill>
            <a:srgbClr val="DBE5F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 sz="2800">
              <a:solidFill>
                <a:srgbClr val="333333"/>
              </a:solidFill>
              <a:latin typeface="Garamond" pitchFamily="18" charset="0"/>
            </a:endParaRPr>
          </a:p>
          <a:p>
            <a:pPr eaLnBrk="0" hangingPunct="0"/>
            <a:endParaRPr lang="en-US"/>
          </a:p>
        </p:txBody>
      </p:sp>
      <p:sp>
        <p:nvSpPr>
          <p:cNvPr id="2065" name="TextBox 24"/>
          <p:cNvSpPr txBox="1">
            <a:spLocks noChangeArrowheads="1"/>
          </p:cNvSpPr>
          <p:nvPr/>
        </p:nvSpPr>
        <p:spPr bwMode="auto">
          <a:xfrm>
            <a:off x="3048000" y="1992868"/>
            <a:ext cx="2438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>
                <a:latin typeface="Calibri" pitchFamily="34" charset="0"/>
              </a:rPr>
              <a:t>     This is to certify  that</a:t>
            </a:r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1235075" y="2219325"/>
            <a:ext cx="66897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0988" tIns="40494" rIns="80988" bIns="40494"/>
          <a:lstStyle/>
          <a:p>
            <a:pPr algn="ctr" defTabSz="80962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i="1" dirty="0">
                <a:latin typeface="Cambria" pitchFamily="18" charset="0"/>
              </a:rPr>
              <a:t>_____________________</a:t>
            </a:r>
            <a:endParaRPr lang="en-US" sz="5000" i="1" dirty="0">
              <a:latin typeface="Cambria" pitchFamily="18" charset="0"/>
              <a:ea typeface="+mj-ea"/>
              <a:cs typeface="+mj-cs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0"/>
            <a:ext cx="9144000" cy="1"/>
          </a:xfrm>
          <a:prstGeom prst="line">
            <a:avLst/>
          </a:prstGeom>
          <a:ln w="76200">
            <a:solidFill>
              <a:srgbClr val="009A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9144000" y="0"/>
            <a:ext cx="0" cy="6858000"/>
          </a:xfrm>
          <a:prstGeom prst="line">
            <a:avLst/>
          </a:prstGeom>
          <a:ln w="76200">
            <a:solidFill>
              <a:srgbClr val="009A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0" y="1"/>
            <a:ext cx="0" cy="6857999"/>
          </a:xfrm>
          <a:prstGeom prst="line">
            <a:avLst/>
          </a:prstGeom>
          <a:ln w="76200">
            <a:solidFill>
              <a:srgbClr val="009A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0" y="6857999"/>
            <a:ext cx="9144000" cy="1"/>
          </a:xfrm>
          <a:prstGeom prst="line">
            <a:avLst/>
          </a:prstGeom>
          <a:ln w="76200">
            <a:solidFill>
              <a:srgbClr val="009A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Line 6"/>
          <p:cNvSpPr>
            <a:spLocks noChangeShapeType="1"/>
          </p:cNvSpPr>
          <p:nvPr/>
        </p:nvSpPr>
        <p:spPr bwMode="auto">
          <a:xfrm>
            <a:off x="6113844" y="5660891"/>
            <a:ext cx="2082800" cy="0"/>
          </a:xfrm>
          <a:prstGeom prst="line">
            <a:avLst/>
          </a:prstGeom>
          <a:noFill/>
          <a:ln w="6350">
            <a:solidFill>
              <a:srgbClr val="333333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5933662" y="5828159"/>
            <a:ext cx="2443163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400" dirty="0">
                <a:solidFill>
                  <a:srgbClr val="333333"/>
                </a:solidFill>
                <a:latin typeface="Arial"/>
                <a:cs typeface="Arial"/>
              </a:rPr>
              <a:t>Name (2)</a:t>
            </a:r>
          </a:p>
        </p:txBody>
      </p:sp>
      <p:sp>
        <p:nvSpPr>
          <p:cNvPr id="2" name="Frame 1">
            <a:extLst>
              <a:ext uri="{FF2B5EF4-FFF2-40B4-BE49-F238E27FC236}">
                <a16:creationId xmlns:a16="http://schemas.microsoft.com/office/drawing/2014/main" id="{D168504F-087B-5F44-9EEF-3158933A9189}"/>
              </a:ext>
            </a:extLst>
          </p:cNvPr>
          <p:cNvSpPr/>
          <p:nvPr/>
        </p:nvSpPr>
        <p:spPr>
          <a:xfrm>
            <a:off x="228600" y="159564"/>
            <a:ext cx="838200" cy="495300"/>
          </a:xfrm>
          <a:prstGeom prst="frame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B41C04-2EA3-8643-99CA-8A7BAA3E15EF}"/>
              </a:ext>
            </a:extLst>
          </p:cNvPr>
          <p:cNvSpPr txBox="1"/>
          <p:nvPr/>
        </p:nvSpPr>
        <p:spPr>
          <a:xfrm>
            <a:off x="298886" y="20504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Logo</a:t>
            </a:r>
          </a:p>
        </p:txBody>
      </p:sp>
      <p:sp>
        <p:nvSpPr>
          <p:cNvPr id="23" name="Frame 22">
            <a:extLst>
              <a:ext uri="{FF2B5EF4-FFF2-40B4-BE49-F238E27FC236}">
                <a16:creationId xmlns:a16="http://schemas.microsoft.com/office/drawing/2014/main" id="{0BB409E7-D73C-8047-8778-5F2E58A47ACD}"/>
              </a:ext>
            </a:extLst>
          </p:cNvPr>
          <p:cNvSpPr/>
          <p:nvPr/>
        </p:nvSpPr>
        <p:spPr>
          <a:xfrm>
            <a:off x="8107016" y="131808"/>
            <a:ext cx="838200" cy="495300"/>
          </a:xfrm>
          <a:prstGeom prst="frame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3FD096C-B794-2649-A0CC-6A6ED0F8F4AA}"/>
              </a:ext>
            </a:extLst>
          </p:cNvPr>
          <p:cNvSpPr txBox="1"/>
          <p:nvPr/>
        </p:nvSpPr>
        <p:spPr>
          <a:xfrm>
            <a:off x="8177302" y="17728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Logo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1951</TotalTime>
  <Words>49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Rounded MT Bold</vt:lpstr>
      <vt:lpstr>Calibri</vt:lpstr>
      <vt:lpstr>Cambria</vt:lpstr>
      <vt:lpstr>Garamond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BARNADAS, Céline</cp:lastModifiedBy>
  <cp:revision>48</cp:revision>
  <cp:lastPrinted>2014-09-17T07:20:56Z</cp:lastPrinted>
  <dcterms:created xsi:type="dcterms:W3CDTF">2012-02-13T07:10:42Z</dcterms:created>
  <dcterms:modified xsi:type="dcterms:W3CDTF">2020-11-10T21:39:59Z</dcterms:modified>
</cp:coreProperties>
</file>