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9.xml" ContentType="application/vnd.openxmlformats-officedocument.presentationml.notesSlide+xml"/>
  <Override PartName="/ppt/tags/tag25.xml" ContentType="application/vnd.openxmlformats-officedocument.presentationml.tags+xml"/>
  <Override PartName="/ppt/notesSlides/notesSlide20.xml" ContentType="application/vnd.openxmlformats-officedocument.presentationml.notesSlide+xml"/>
  <Override PartName="/ppt/tags/tag26.xml" ContentType="application/vnd.openxmlformats-officedocument.presentationml.tags+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1" r:id="rId4"/>
    <p:sldMasterId id="2147483648" r:id="rId5"/>
  </p:sldMasterIdLst>
  <p:notesMasterIdLst>
    <p:notesMasterId r:id="rId34"/>
  </p:notesMasterIdLst>
  <p:sldIdLst>
    <p:sldId id="256" r:id="rId6"/>
    <p:sldId id="297" r:id="rId7"/>
    <p:sldId id="257" r:id="rId8"/>
    <p:sldId id="258" r:id="rId9"/>
    <p:sldId id="259" r:id="rId10"/>
    <p:sldId id="260" r:id="rId11"/>
    <p:sldId id="261" r:id="rId12"/>
    <p:sldId id="262" r:id="rId13"/>
    <p:sldId id="263" r:id="rId14"/>
    <p:sldId id="279" r:id="rId15"/>
    <p:sldId id="293" r:id="rId16"/>
    <p:sldId id="264" r:id="rId17"/>
    <p:sldId id="265" r:id="rId18"/>
    <p:sldId id="266" r:id="rId19"/>
    <p:sldId id="267" r:id="rId20"/>
    <p:sldId id="268" r:id="rId21"/>
    <p:sldId id="269" r:id="rId22"/>
    <p:sldId id="270" r:id="rId23"/>
    <p:sldId id="271" r:id="rId24"/>
    <p:sldId id="272" r:id="rId25"/>
    <p:sldId id="299" r:id="rId26"/>
    <p:sldId id="302" r:id="rId27"/>
    <p:sldId id="301" r:id="rId28"/>
    <p:sldId id="300" r:id="rId29"/>
    <p:sldId id="273" r:id="rId30"/>
    <p:sldId id="274" r:id="rId31"/>
    <p:sldId id="303" r:id="rId32"/>
    <p:sldId id="298" r:id="rId33"/>
  </p:sldIdLst>
  <p:sldSz cx="12192000" cy="6858000"/>
  <p:notesSz cx="6858000" cy="9144000"/>
  <p:custDataLst>
    <p:tags r:id="rId3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j2h42xr8S3VVGg2F+m7zErZHArX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9C4430-3D65-94B9-1178-C8D3813D652B}" name="SACKS, Jilian" initials="SJ" userId="S::sacksj@who.int::0a0e16e2-2bc6-45a0-8650-13b9c6acd5f6" providerId="AD"/>
  <p188:author id="{881AC7BA-753C-13A7-423D-CD0DFB00631A}" name="BARNADAS, Céline" initials="BC" userId="S::barnadasc@who.int::35dfe63f-973a-4484-af2b-caa2b0e5656e" providerId="AD"/>
  <p188:author id="{A0BF55F1-DB94-4CBA-153D-88EB9840318B}" name="natacha milhano" initials="nm" userId="88c9fc77fb725f9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75F647-A0FF-F2CD-E786-BD623722BDC5}" v="10" dt="2022-07-12T16:34:52.602"/>
    <p1510:client id="{46EC5AA7-E936-32EA-9D14-5943ED532615}" v="1" dt="2022-07-14T08:18:35.047"/>
    <p1510:client id="{4E9A34D7-C61C-4220-A143-7AD6B3E9DD08}" v="1" dt="2022-06-20T13:45:00.934"/>
    <p1510:client id="{7EE47645-3CC3-2139-7B38-9BFD8E21C4C4}" v="33" dt="2022-07-12T13:04:54.5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gs" Target="tags/tag1.xml"/><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RNI FONSECA MILHANO, Natacha Alexandra" userId="S::kornin@who.int::cefdd911-4d38-402c-aa51-728e92201c3f" providerId="AD" clId="Web-{59345DC7-5055-DA15-FD3F-15A7A212F34F}"/>
    <pc:docChg chg="modSld">
      <pc:chgData name="KORNI FONSECA MILHANO, Natacha Alexandra" userId="S::kornin@who.int::cefdd911-4d38-402c-aa51-728e92201c3f" providerId="AD" clId="Web-{59345DC7-5055-DA15-FD3F-15A7A212F34F}" dt="2022-05-04T10:33:49.892" v="85" actId="20577"/>
      <pc:docMkLst>
        <pc:docMk/>
      </pc:docMkLst>
      <pc:sldChg chg="modSp">
        <pc:chgData name="KORNI FONSECA MILHANO, Natacha Alexandra" userId="S::kornin@who.int::cefdd911-4d38-402c-aa51-728e92201c3f" providerId="AD" clId="Web-{59345DC7-5055-DA15-FD3F-15A7A212F34F}" dt="2022-05-04T10:26:30.819" v="1" actId="20577"/>
        <pc:sldMkLst>
          <pc:docMk/>
          <pc:sldMk cId="0" sldId="257"/>
        </pc:sldMkLst>
        <pc:spChg chg="mod">
          <ac:chgData name="KORNI FONSECA MILHANO, Natacha Alexandra" userId="S::kornin@who.int::cefdd911-4d38-402c-aa51-728e92201c3f" providerId="AD" clId="Web-{59345DC7-5055-DA15-FD3F-15A7A212F34F}" dt="2022-05-04T10:26:30.819" v="1" actId="20577"/>
          <ac:spMkLst>
            <pc:docMk/>
            <pc:sldMk cId="0" sldId="257"/>
            <ac:spMk id="6" creationId="{0988566B-AEE1-432B-A787-D5593E882810}"/>
          </ac:spMkLst>
        </pc:spChg>
      </pc:sldChg>
      <pc:sldChg chg="modSp">
        <pc:chgData name="KORNI FONSECA MILHANO, Natacha Alexandra" userId="S::kornin@who.int::cefdd911-4d38-402c-aa51-728e92201c3f" providerId="AD" clId="Web-{59345DC7-5055-DA15-FD3F-15A7A212F34F}" dt="2022-05-04T10:26:40.772" v="3" actId="1076"/>
        <pc:sldMkLst>
          <pc:docMk/>
          <pc:sldMk cId="0" sldId="258"/>
        </pc:sldMkLst>
        <pc:spChg chg="mod">
          <ac:chgData name="KORNI FONSECA MILHANO, Natacha Alexandra" userId="S::kornin@who.int::cefdd911-4d38-402c-aa51-728e92201c3f" providerId="AD" clId="Web-{59345DC7-5055-DA15-FD3F-15A7A212F34F}" dt="2022-05-04T10:26:35.350" v="2" actId="20577"/>
          <ac:spMkLst>
            <pc:docMk/>
            <pc:sldMk cId="0" sldId="258"/>
            <ac:spMk id="7" creationId="{05C45F53-A17A-44F8-8BA6-3458D25A90A4}"/>
          </ac:spMkLst>
        </pc:spChg>
        <pc:picChg chg="mod">
          <ac:chgData name="KORNI FONSECA MILHANO, Natacha Alexandra" userId="S::kornin@who.int::cefdd911-4d38-402c-aa51-728e92201c3f" providerId="AD" clId="Web-{59345DC7-5055-DA15-FD3F-15A7A212F34F}" dt="2022-05-04T10:26:40.772" v="3" actId="1076"/>
          <ac:picMkLst>
            <pc:docMk/>
            <pc:sldMk cId="0" sldId="258"/>
            <ac:picMk id="109" creationId="{00000000-0000-0000-0000-000000000000}"/>
          </ac:picMkLst>
        </pc:picChg>
      </pc:sldChg>
      <pc:sldChg chg="modSp">
        <pc:chgData name="KORNI FONSECA MILHANO, Natacha Alexandra" userId="S::kornin@who.int::cefdd911-4d38-402c-aa51-728e92201c3f" providerId="AD" clId="Web-{59345DC7-5055-DA15-FD3F-15A7A212F34F}" dt="2022-05-04T10:26:44.585" v="4" actId="20577"/>
        <pc:sldMkLst>
          <pc:docMk/>
          <pc:sldMk cId="0" sldId="259"/>
        </pc:sldMkLst>
        <pc:spChg chg="mod">
          <ac:chgData name="KORNI FONSECA MILHANO, Natacha Alexandra" userId="S::kornin@who.int::cefdd911-4d38-402c-aa51-728e92201c3f" providerId="AD" clId="Web-{59345DC7-5055-DA15-FD3F-15A7A212F34F}" dt="2022-05-04T10:26:44.585" v="4" actId="20577"/>
          <ac:spMkLst>
            <pc:docMk/>
            <pc:sldMk cId="0" sldId="259"/>
            <ac:spMk id="6" creationId="{E36E63E1-870B-4F7A-9582-9847E910DFB3}"/>
          </ac:spMkLst>
        </pc:spChg>
      </pc:sldChg>
      <pc:sldChg chg="modSp">
        <pc:chgData name="KORNI FONSECA MILHANO, Natacha Alexandra" userId="S::kornin@who.int::cefdd911-4d38-402c-aa51-728e92201c3f" providerId="AD" clId="Web-{59345DC7-5055-DA15-FD3F-15A7A212F34F}" dt="2022-05-04T10:26:49.413" v="5" actId="20577"/>
        <pc:sldMkLst>
          <pc:docMk/>
          <pc:sldMk cId="0" sldId="260"/>
        </pc:sldMkLst>
        <pc:spChg chg="mod">
          <ac:chgData name="KORNI FONSECA MILHANO, Natacha Alexandra" userId="S::kornin@who.int::cefdd911-4d38-402c-aa51-728e92201c3f" providerId="AD" clId="Web-{59345DC7-5055-DA15-FD3F-15A7A212F34F}" dt="2022-05-04T10:26:49.413" v="5" actId="20577"/>
          <ac:spMkLst>
            <pc:docMk/>
            <pc:sldMk cId="0" sldId="260"/>
            <ac:spMk id="6" creationId="{58F27292-988F-42A7-8084-E20AB17DAE27}"/>
          </ac:spMkLst>
        </pc:spChg>
      </pc:sldChg>
      <pc:sldChg chg="modSp">
        <pc:chgData name="KORNI FONSECA MILHANO, Natacha Alexandra" userId="S::kornin@who.int::cefdd911-4d38-402c-aa51-728e92201c3f" providerId="AD" clId="Web-{59345DC7-5055-DA15-FD3F-15A7A212F34F}" dt="2022-05-04T10:26:53.944" v="6" actId="20577"/>
        <pc:sldMkLst>
          <pc:docMk/>
          <pc:sldMk cId="0" sldId="261"/>
        </pc:sldMkLst>
        <pc:spChg chg="mod">
          <ac:chgData name="KORNI FONSECA MILHANO, Natacha Alexandra" userId="S::kornin@who.int::cefdd911-4d38-402c-aa51-728e92201c3f" providerId="AD" clId="Web-{59345DC7-5055-DA15-FD3F-15A7A212F34F}" dt="2022-05-04T10:26:53.944" v="6" actId="20577"/>
          <ac:spMkLst>
            <pc:docMk/>
            <pc:sldMk cId="0" sldId="261"/>
            <ac:spMk id="6" creationId="{31153C74-CC7A-4CBF-A462-8A6207165259}"/>
          </ac:spMkLst>
        </pc:spChg>
      </pc:sldChg>
      <pc:sldChg chg="modSp">
        <pc:chgData name="KORNI FONSECA MILHANO, Natacha Alexandra" userId="S::kornin@who.int::cefdd911-4d38-402c-aa51-728e92201c3f" providerId="AD" clId="Web-{59345DC7-5055-DA15-FD3F-15A7A212F34F}" dt="2022-05-04T10:26:58.648" v="7" actId="20577"/>
        <pc:sldMkLst>
          <pc:docMk/>
          <pc:sldMk cId="0" sldId="262"/>
        </pc:sldMkLst>
        <pc:spChg chg="mod">
          <ac:chgData name="KORNI FONSECA MILHANO, Natacha Alexandra" userId="S::kornin@who.int::cefdd911-4d38-402c-aa51-728e92201c3f" providerId="AD" clId="Web-{59345DC7-5055-DA15-FD3F-15A7A212F34F}" dt="2022-05-04T10:26:58.648" v="7" actId="20577"/>
          <ac:spMkLst>
            <pc:docMk/>
            <pc:sldMk cId="0" sldId="262"/>
            <ac:spMk id="6" creationId="{A34B597B-BB9E-46D0-8686-D3832F6D5A2E}"/>
          </ac:spMkLst>
        </pc:spChg>
      </pc:sldChg>
      <pc:sldChg chg="modSp">
        <pc:chgData name="KORNI FONSECA MILHANO, Natacha Alexandra" userId="S::kornin@who.int::cefdd911-4d38-402c-aa51-728e92201c3f" providerId="AD" clId="Web-{59345DC7-5055-DA15-FD3F-15A7A212F34F}" dt="2022-05-04T10:27:03.445" v="8" actId="20577"/>
        <pc:sldMkLst>
          <pc:docMk/>
          <pc:sldMk cId="0" sldId="263"/>
        </pc:sldMkLst>
        <pc:spChg chg="mod">
          <ac:chgData name="KORNI FONSECA MILHANO, Natacha Alexandra" userId="S::kornin@who.int::cefdd911-4d38-402c-aa51-728e92201c3f" providerId="AD" clId="Web-{59345DC7-5055-DA15-FD3F-15A7A212F34F}" dt="2022-05-04T10:27:03.445" v="8" actId="20577"/>
          <ac:spMkLst>
            <pc:docMk/>
            <pc:sldMk cId="0" sldId="263"/>
            <ac:spMk id="6" creationId="{11078F9A-0A4C-469C-BF14-8555B0AED544}"/>
          </ac:spMkLst>
        </pc:spChg>
      </pc:sldChg>
      <pc:sldChg chg="modSp">
        <pc:chgData name="KORNI FONSECA MILHANO, Natacha Alexandra" userId="S::kornin@who.int::cefdd911-4d38-402c-aa51-728e92201c3f" providerId="AD" clId="Web-{59345DC7-5055-DA15-FD3F-15A7A212F34F}" dt="2022-05-04T10:27:25.508" v="14" actId="20577"/>
        <pc:sldMkLst>
          <pc:docMk/>
          <pc:sldMk cId="0" sldId="265"/>
        </pc:sldMkLst>
        <pc:spChg chg="mod">
          <ac:chgData name="KORNI FONSECA MILHANO, Natacha Alexandra" userId="S::kornin@who.int::cefdd911-4d38-402c-aa51-728e92201c3f" providerId="AD" clId="Web-{59345DC7-5055-DA15-FD3F-15A7A212F34F}" dt="2022-05-04T10:27:25.508" v="14" actId="20577"/>
          <ac:spMkLst>
            <pc:docMk/>
            <pc:sldMk cId="0" sldId="265"/>
            <ac:spMk id="6" creationId="{FD76ED84-0349-409E-B91C-1CDCB750481C}"/>
          </ac:spMkLst>
        </pc:spChg>
      </pc:sldChg>
      <pc:sldChg chg="modSp">
        <pc:chgData name="KORNI FONSECA MILHANO, Natacha Alexandra" userId="S::kornin@who.int::cefdd911-4d38-402c-aa51-728e92201c3f" providerId="AD" clId="Web-{59345DC7-5055-DA15-FD3F-15A7A212F34F}" dt="2022-05-04T10:27:31.586" v="15" actId="20577"/>
        <pc:sldMkLst>
          <pc:docMk/>
          <pc:sldMk cId="0" sldId="266"/>
        </pc:sldMkLst>
        <pc:spChg chg="mod">
          <ac:chgData name="KORNI FONSECA MILHANO, Natacha Alexandra" userId="S::kornin@who.int::cefdd911-4d38-402c-aa51-728e92201c3f" providerId="AD" clId="Web-{59345DC7-5055-DA15-FD3F-15A7A212F34F}" dt="2022-05-04T10:27:31.586" v="15" actId="20577"/>
          <ac:spMkLst>
            <pc:docMk/>
            <pc:sldMk cId="0" sldId="266"/>
            <ac:spMk id="7" creationId="{C835AAED-D110-493C-ACD6-CC90AFB9A1F4}"/>
          </ac:spMkLst>
        </pc:spChg>
      </pc:sldChg>
      <pc:sldChg chg="modSp">
        <pc:chgData name="KORNI FONSECA MILHANO, Natacha Alexandra" userId="S::kornin@who.int::cefdd911-4d38-402c-aa51-728e92201c3f" providerId="AD" clId="Web-{59345DC7-5055-DA15-FD3F-15A7A212F34F}" dt="2022-05-04T10:27:35.227" v="16" actId="20577"/>
        <pc:sldMkLst>
          <pc:docMk/>
          <pc:sldMk cId="0" sldId="267"/>
        </pc:sldMkLst>
        <pc:spChg chg="mod">
          <ac:chgData name="KORNI FONSECA MILHANO, Natacha Alexandra" userId="S::kornin@who.int::cefdd911-4d38-402c-aa51-728e92201c3f" providerId="AD" clId="Web-{59345DC7-5055-DA15-FD3F-15A7A212F34F}" dt="2022-05-04T10:27:35.227" v="16" actId="20577"/>
          <ac:spMkLst>
            <pc:docMk/>
            <pc:sldMk cId="0" sldId="267"/>
            <ac:spMk id="6" creationId="{DEE11AFE-F581-4E8A-BA56-FA79A2004CC2}"/>
          </ac:spMkLst>
        </pc:spChg>
      </pc:sldChg>
      <pc:sldChg chg="modSp">
        <pc:chgData name="KORNI FONSECA MILHANO, Natacha Alexandra" userId="S::kornin@who.int::cefdd911-4d38-402c-aa51-728e92201c3f" providerId="AD" clId="Web-{59345DC7-5055-DA15-FD3F-15A7A212F34F}" dt="2022-05-04T10:27:40.024" v="17" actId="20577"/>
        <pc:sldMkLst>
          <pc:docMk/>
          <pc:sldMk cId="0" sldId="268"/>
        </pc:sldMkLst>
        <pc:spChg chg="mod">
          <ac:chgData name="KORNI FONSECA MILHANO, Natacha Alexandra" userId="S::kornin@who.int::cefdd911-4d38-402c-aa51-728e92201c3f" providerId="AD" clId="Web-{59345DC7-5055-DA15-FD3F-15A7A212F34F}" dt="2022-05-04T10:27:40.024" v="17" actId="20577"/>
          <ac:spMkLst>
            <pc:docMk/>
            <pc:sldMk cId="0" sldId="268"/>
            <ac:spMk id="6" creationId="{8659DE66-DD25-4B6B-B1C8-D9D9E78893D2}"/>
          </ac:spMkLst>
        </pc:spChg>
      </pc:sldChg>
      <pc:sldChg chg="modSp">
        <pc:chgData name="KORNI FONSECA MILHANO, Natacha Alexandra" userId="S::kornin@who.int::cefdd911-4d38-402c-aa51-728e92201c3f" providerId="AD" clId="Web-{59345DC7-5055-DA15-FD3F-15A7A212F34F}" dt="2022-05-04T10:27:49.477" v="20" actId="20577"/>
        <pc:sldMkLst>
          <pc:docMk/>
          <pc:sldMk cId="0" sldId="269"/>
        </pc:sldMkLst>
        <pc:spChg chg="mod">
          <ac:chgData name="KORNI FONSECA MILHANO, Natacha Alexandra" userId="S::kornin@who.int::cefdd911-4d38-402c-aa51-728e92201c3f" providerId="AD" clId="Web-{59345DC7-5055-DA15-FD3F-15A7A212F34F}" dt="2022-05-04T10:27:49.477" v="20" actId="20577"/>
          <ac:spMkLst>
            <pc:docMk/>
            <pc:sldMk cId="0" sldId="269"/>
            <ac:spMk id="6" creationId="{6C386A27-FC8A-40A7-8AB6-DA8504A633D7}"/>
          </ac:spMkLst>
        </pc:spChg>
      </pc:sldChg>
      <pc:sldChg chg="modSp">
        <pc:chgData name="KORNI FONSECA MILHANO, Natacha Alexandra" userId="S::kornin@who.int::cefdd911-4d38-402c-aa51-728e92201c3f" providerId="AD" clId="Web-{59345DC7-5055-DA15-FD3F-15A7A212F34F}" dt="2022-05-04T10:27:54.133" v="21" actId="20577"/>
        <pc:sldMkLst>
          <pc:docMk/>
          <pc:sldMk cId="0" sldId="270"/>
        </pc:sldMkLst>
        <pc:spChg chg="mod">
          <ac:chgData name="KORNI FONSECA MILHANO, Natacha Alexandra" userId="S::kornin@who.int::cefdd911-4d38-402c-aa51-728e92201c3f" providerId="AD" clId="Web-{59345DC7-5055-DA15-FD3F-15A7A212F34F}" dt="2022-05-04T10:27:54.133" v="21" actId="20577"/>
          <ac:spMkLst>
            <pc:docMk/>
            <pc:sldMk cId="0" sldId="270"/>
            <ac:spMk id="7" creationId="{95CF8691-8D21-45F3-8440-2AB1E98A8D6D}"/>
          </ac:spMkLst>
        </pc:spChg>
      </pc:sldChg>
      <pc:sldChg chg="modSp">
        <pc:chgData name="KORNI FONSECA MILHANO, Natacha Alexandra" userId="S::kornin@who.int::cefdd911-4d38-402c-aa51-728e92201c3f" providerId="AD" clId="Web-{59345DC7-5055-DA15-FD3F-15A7A212F34F}" dt="2022-05-04T10:28:06.806" v="22" actId="20577"/>
        <pc:sldMkLst>
          <pc:docMk/>
          <pc:sldMk cId="0" sldId="271"/>
        </pc:sldMkLst>
        <pc:spChg chg="mod">
          <ac:chgData name="KORNI FONSECA MILHANO, Natacha Alexandra" userId="S::kornin@who.int::cefdd911-4d38-402c-aa51-728e92201c3f" providerId="AD" clId="Web-{59345DC7-5055-DA15-FD3F-15A7A212F34F}" dt="2022-05-04T10:28:06.806" v="22" actId="20577"/>
          <ac:spMkLst>
            <pc:docMk/>
            <pc:sldMk cId="0" sldId="271"/>
            <ac:spMk id="6" creationId="{17070E12-BE46-4AFE-923D-9FF5C71DA75B}"/>
          </ac:spMkLst>
        </pc:spChg>
      </pc:sldChg>
      <pc:sldChg chg="modSp">
        <pc:chgData name="KORNI FONSECA MILHANO, Natacha Alexandra" userId="S::kornin@who.int::cefdd911-4d38-402c-aa51-728e92201c3f" providerId="AD" clId="Web-{59345DC7-5055-DA15-FD3F-15A7A212F34F}" dt="2022-05-04T10:28:15.087" v="24" actId="20577"/>
        <pc:sldMkLst>
          <pc:docMk/>
          <pc:sldMk cId="0" sldId="272"/>
        </pc:sldMkLst>
        <pc:spChg chg="mod">
          <ac:chgData name="KORNI FONSECA MILHANO, Natacha Alexandra" userId="S::kornin@who.int::cefdd911-4d38-402c-aa51-728e92201c3f" providerId="AD" clId="Web-{59345DC7-5055-DA15-FD3F-15A7A212F34F}" dt="2022-05-04T10:28:15.087" v="24" actId="20577"/>
          <ac:spMkLst>
            <pc:docMk/>
            <pc:sldMk cId="0" sldId="272"/>
            <ac:spMk id="6" creationId="{E01E763F-629F-4675-B53D-3D54875852CE}"/>
          </ac:spMkLst>
        </pc:spChg>
      </pc:sldChg>
      <pc:sldChg chg="modSp">
        <pc:chgData name="KORNI FONSECA MILHANO, Natacha Alexandra" userId="S::kornin@who.int::cefdd911-4d38-402c-aa51-728e92201c3f" providerId="AD" clId="Web-{59345DC7-5055-DA15-FD3F-15A7A212F34F}" dt="2022-05-04T10:28:37.353" v="30" actId="20577"/>
        <pc:sldMkLst>
          <pc:docMk/>
          <pc:sldMk cId="0" sldId="273"/>
        </pc:sldMkLst>
        <pc:spChg chg="mod">
          <ac:chgData name="KORNI FONSECA MILHANO, Natacha Alexandra" userId="S::kornin@who.int::cefdd911-4d38-402c-aa51-728e92201c3f" providerId="AD" clId="Web-{59345DC7-5055-DA15-FD3F-15A7A212F34F}" dt="2022-05-04T10:28:37.353" v="30" actId="20577"/>
          <ac:spMkLst>
            <pc:docMk/>
            <pc:sldMk cId="0" sldId="273"/>
            <ac:spMk id="9" creationId="{E038941C-50AD-4E0E-89FE-2BE9B53DDA2C}"/>
          </ac:spMkLst>
        </pc:spChg>
      </pc:sldChg>
      <pc:sldChg chg="modSp">
        <pc:chgData name="KORNI FONSECA MILHANO, Natacha Alexandra" userId="S::kornin@who.int::cefdd911-4d38-402c-aa51-728e92201c3f" providerId="AD" clId="Web-{59345DC7-5055-DA15-FD3F-15A7A212F34F}" dt="2022-05-04T10:28:43.791" v="31" actId="20577"/>
        <pc:sldMkLst>
          <pc:docMk/>
          <pc:sldMk cId="0" sldId="274"/>
        </pc:sldMkLst>
        <pc:spChg chg="mod">
          <ac:chgData name="KORNI FONSECA MILHANO, Natacha Alexandra" userId="S::kornin@who.int::cefdd911-4d38-402c-aa51-728e92201c3f" providerId="AD" clId="Web-{59345DC7-5055-DA15-FD3F-15A7A212F34F}" dt="2022-05-04T10:28:43.791" v="31" actId="20577"/>
          <ac:spMkLst>
            <pc:docMk/>
            <pc:sldMk cId="0" sldId="274"/>
            <ac:spMk id="9" creationId="{9F2E0849-2653-4C76-9817-E224EF6391E9}"/>
          </ac:spMkLst>
        </pc:spChg>
      </pc:sldChg>
      <pc:sldChg chg="modSp">
        <pc:chgData name="KORNI FONSECA MILHANO, Natacha Alexandra" userId="S::kornin@who.int::cefdd911-4d38-402c-aa51-728e92201c3f" providerId="AD" clId="Web-{59345DC7-5055-DA15-FD3F-15A7A212F34F}" dt="2022-05-04T10:27:09.101" v="9" actId="20577"/>
        <pc:sldMkLst>
          <pc:docMk/>
          <pc:sldMk cId="950003402" sldId="279"/>
        </pc:sldMkLst>
        <pc:spChg chg="mod">
          <ac:chgData name="KORNI FONSECA MILHANO, Natacha Alexandra" userId="S::kornin@who.int::cefdd911-4d38-402c-aa51-728e92201c3f" providerId="AD" clId="Web-{59345DC7-5055-DA15-FD3F-15A7A212F34F}" dt="2022-05-04T10:27:09.101" v="9" actId="20577"/>
          <ac:spMkLst>
            <pc:docMk/>
            <pc:sldMk cId="950003402" sldId="279"/>
            <ac:spMk id="7" creationId="{BBFDB29F-63AE-46BF-8B77-0E7C95AD7F28}"/>
          </ac:spMkLst>
        </pc:spChg>
      </pc:sldChg>
      <pc:sldChg chg="modSp">
        <pc:chgData name="KORNI FONSECA MILHANO, Natacha Alexandra" userId="S::kornin@who.int::cefdd911-4d38-402c-aa51-728e92201c3f" providerId="AD" clId="Web-{59345DC7-5055-DA15-FD3F-15A7A212F34F}" dt="2022-05-04T10:27:19.117" v="13" actId="20577"/>
        <pc:sldMkLst>
          <pc:docMk/>
          <pc:sldMk cId="4034000137" sldId="293"/>
        </pc:sldMkLst>
        <pc:spChg chg="mod">
          <ac:chgData name="KORNI FONSECA MILHANO, Natacha Alexandra" userId="S::kornin@who.int::cefdd911-4d38-402c-aa51-728e92201c3f" providerId="AD" clId="Web-{59345DC7-5055-DA15-FD3F-15A7A212F34F}" dt="2022-05-04T10:27:19.117" v="13" actId="20577"/>
          <ac:spMkLst>
            <pc:docMk/>
            <pc:sldMk cId="4034000137" sldId="293"/>
            <ac:spMk id="11" creationId="{4B00BBE1-8918-4C77-81EC-FA798C0640FB}"/>
          </ac:spMkLst>
        </pc:spChg>
      </pc:sldChg>
      <pc:sldChg chg="modSp">
        <pc:chgData name="KORNI FONSECA MILHANO, Natacha Alexandra" userId="S::kornin@who.int::cefdd911-4d38-402c-aa51-728e92201c3f" providerId="AD" clId="Web-{59345DC7-5055-DA15-FD3F-15A7A212F34F}" dt="2022-05-04T10:26:26.975" v="0" actId="20577"/>
        <pc:sldMkLst>
          <pc:docMk/>
          <pc:sldMk cId="2532093929" sldId="297"/>
        </pc:sldMkLst>
        <pc:spChg chg="mod">
          <ac:chgData name="KORNI FONSECA MILHANO, Natacha Alexandra" userId="S::kornin@who.int::cefdd911-4d38-402c-aa51-728e92201c3f" providerId="AD" clId="Web-{59345DC7-5055-DA15-FD3F-15A7A212F34F}" dt="2022-05-04T10:26:26.975" v="0" actId="20577"/>
          <ac:spMkLst>
            <pc:docMk/>
            <pc:sldMk cId="2532093929" sldId="297"/>
            <ac:spMk id="4" creationId="{00000000-0000-0000-0000-000000000000}"/>
          </ac:spMkLst>
        </pc:spChg>
      </pc:sldChg>
      <pc:sldChg chg="modSp">
        <pc:chgData name="KORNI FONSECA MILHANO, Natacha Alexandra" userId="S::kornin@who.int::cefdd911-4d38-402c-aa51-728e92201c3f" providerId="AD" clId="Web-{59345DC7-5055-DA15-FD3F-15A7A212F34F}" dt="2022-05-04T10:28:32.447" v="29" actId="20577"/>
        <pc:sldMkLst>
          <pc:docMk/>
          <pc:sldMk cId="238408639" sldId="300"/>
        </pc:sldMkLst>
        <pc:spChg chg="mod">
          <ac:chgData name="KORNI FONSECA MILHANO, Natacha Alexandra" userId="S::kornin@who.int::cefdd911-4d38-402c-aa51-728e92201c3f" providerId="AD" clId="Web-{59345DC7-5055-DA15-FD3F-15A7A212F34F}" dt="2022-05-04T10:28:32.447" v="29" actId="20577"/>
          <ac:spMkLst>
            <pc:docMk/>
            <pc:sldMk cId="238408639" sldId="300"/>
            <ac:spMk id="7" creationId="{31C57A38-16E7-42C8-95A2-E3D01EF2E977}"/>
          </ac:spMkLst>
        </pc:spChg>
      </pc:sldChg>
      <pc:sldChg chg="modSp delCm">
        <pc:chgData name="KORNI FONSECA MILHANO, Natacha Alexandra" userId="S::kornin@who.int::cefdd911-4d38-402c-aa51-728e92201c3f" providerId="AD" clId="Web-{59345DC7-5055-DA15-FD3F-15A7A212F34F}" dt="2022-05-04T10:30:41.466" v="40" actId="20577"/>
        <pc:sldMkLst>
          <pc:docMk/>
          <pc:sldMk cId="4280342799" sldId="301"/>
        </pc:sldMkLst>
        <pc:spChg chg="mod">
          <ac:chgData name="KORNI FONSECA MILHANO, Natacha Alexandra" userId="S::kornin@who.int::cefdd911-4d38-402c-aa51-728e92201c3f" providerId="AD" clId="Web-{59345DC7-5055-DA15-FD3F-15A7A212F34F}" dt="2022-05-04T10:28:26.259" v="27" actId="20577"/>
          <ac:spMkLst>
            <pc:docMk/>
            <pc:sldMk cId="4280342799" sldId="301"/>
            <ac:spMk id="7" creationId="{31C57A38-16E7-42C8-95A2-E3D01EF2E977}"/>
          </ac:spMkLst>
        </pc:spChg>
        <pc:spChg chg="mod">
          <ac:chgData name="KORNI FONSECA MILHANO, Natacha Alexandra" userId="S::kornin@who.int::cefdd911-4d38-402c-aa51-728e92201c3f" providerId="AD" clId="Web-{59345DC7-5055-DA15-FD3F-15A7A212F34F}" dt="2022-05-04T10:30:41.466" v="40" actId="20577"/>
          <ac:spMkLst>
            <pc:docMk/>
            <pc:sldMk cId="4280342799" sldId="301"/>
            <ac:spMk id="10" creationId="{67D4C7EA-8964-4D4D-B9E2-3739296F39A1}"/>
          </ac:spMkLst>
        </pc:spChg>
      </pc:sldChg>
      <pc:sldChg chg="modSp">
        <pc:chgData name="KORNI FONSECA MILHANO, Natacha Alexandra" userId="S::kornin@who.int::cefdd911-4d38-402c-aa51-728e92201c3f" providerId="AD" clId="Web-{59345DC7-5055-DA15-FD3F-15A7A212F34F}" dt="2022-05-04T10:28:20.040" v="26" actId="20577"/>
        <pc:sldMkLst>
          <pc:docMk/>
          <pc:sldMk cId="3833896295" sldId="302"/>
        </pc:sldMkLst>
        <pc:spChg chg="mod">
          <ac:chgData name="KORNI FONSECA MILHANO, Natacha Alexandra" userId="S::kornin@who.int::cefdd911-4d38-402c-aa51-728e92201c3f" providerId="AD" clId="Web-{59345DC7-5055-DA15-FD3F-15A7A212F34F}" dt="2022-05-04T10:28:20.040" v="26" actId="20577"/>
          <ac:spMkLst>
            <pc:docMk/>
            <pc:sldMk cId="3833896295" sldId="302"/>
            <ac:spMk id="7" creationId="{31C57A38-16E7-42C8-95A2-E3D01EF2E977}"/>
          </ac:spMkLst>
        </pc:spChg>
      </pc:sldChg>
      <pc:sldChg chg="modSp">
        <pc:chgData name="KORNI FONSECA MILHANO, Natacha Alexandra" userId="S::kornin@who.int::cefdd911-4d38-402c-aa51-728e92201c3f" providerId="AD" clId="Web-{59345DC7-5055-DA15-FD3F-15A7A212F34F}" dt="2022-05-04T10:33:49.892" v="85" actId="20577"/>
        <pc:sldMkLst>
          <pc:docMk/>
          <pc:sldMk cId="2371480169" sldId="303"/>
        </pc:sldMkLst>
        <pc:spChg chg="mod">
          <ac:chgData name="KORNI FONSECA MILHANO, Natacha Alexandra" userId="S::kornin@who.int::cefdd911-4d38-402c-aa51-728e92201c3f" providerId="AD" clId="Web-{59345DC7-5055-DA15-FD3F-15A7A212F34F}" dt="2022-05-04T10:28:47.713" v="32" actId="20577"/>
          <ac:spMkLst>
            <pc:docMk/>
            <pc:sldMk cId="2371480169" sldId="303"/>
            <ac:spMk id="9" creationId="{9F2E0849-2653-4C76-9817-E224EF6391E9}"/>
          </ac:spMkLst>
        </pc:spChg>
        <pc:spChg chg="mod">
          <ac:chgData name="KORNI FONSECA MILHANO, Natacha Alexandra" userId="S::kornin@who.int::cefdd911-4d38-402c-aa51-728e92201c3f" providerId="AD" clId="Web-{59345DC7-5055-DA15-FD3F-15A7A212F34F}" dt="2022-05-04T10:33:49.892" v="85" actId="20577"/>
          <ac:spMkLst>
            <pc:docMk/>
            <pc:sldMk cId="2371480169" sldId="303"/>
            <ac:spMk id="244" creationId="{00000000-0000-0000-0000-000000000000}"/>
          </ac:spMkLst>
        </pc:spChg>
      </pc:sldChg>
    </pc:docChg>
  </pc:docChgLst>
  <pc:docChgLst>
    <pc:chgData name="KORNI FONSECA MILHANO, Natacha Alexandra" userId="S::kornin@who.int::cefdd911-4d38-402c-aa51-728e92201c3f" providerId="AD" clId="Web-{7EE47645-3CC3-2139-7B38-9BFD8E21C4C4}"/>
    <pc:docChg chg="modSld">
      <pc:chgData name="KORNI FONSECA MILHANO, Natacha Alexandra" userId="S::kornin@who.int::cefdd911-4d38-402c-aa51-728e92201c3f" providerId="AD" clId="Web-{7EE47645-3CC3-2139-7B38-9BFD8E21C4C4}" dt="2022-07-12T13:04:54.584" v="30"/>
      <pc:docMkLst>
        <pc:docMk/>
      </pc:docMkLst>
      <pc:sldChg chg="modSp">
        <pc:chgData name="KORNI FONSECA MILHANO, Natacha Alexandra" userId="S::kornin@who.int::cefdd911-4d38-402c-aa51-728e92201c3f" providerId="AD" clId="Web-{7EE47645-3CC3-2139-7B38-9BFD8E21C4C4}" dt="2022-07-12T12:43:19.918" v="1" actId="20577"/>
        <pc:sldMkLst>
          <pc:docMk/>
          <pc:sldMk cId="0" sldId="263"/>
        </pc:sldMkLst>
        <pc:spChg chg="mod">
          <ac:chgData name="KORNI FONSECA MILHANO, Natacha Alexandra" userId="S::kornin@who.int::cefdd911-4d38-402c-aa51-728e92201c3f" providerId="AD" clId="Web-{7EE47645-3CC3-2139-7B38-9BFD8E21C4C4}" dt="2022-07-12T12:43:19.918" v="1" actId="20577"/>
          <ac:spMkLst>
            <pc:docMk/>
            <pc:sldMk cId="0" sldId="263"/>
            <ac:spMk id="151" creationId="{00000000-0000-0000-0000-000000000000}"/>
          </ac:spMkLst>
        </pc:spChg>
      </pc:sldChg>
      <pc:sldChg chg="delCm">
        <pc:chgData name="KORNI FONSECA MILHANO, Natacha Alexandra" userId="S::kornin@who.int::cefdd911-4d38-402c-aa51-728e92201c3f" providerId="AD" clId="Web-{7EE47645-3CC3-2139-7B38-9BFD8E21C4C4}" dt="2022-07-12T12:43:32.293" v="2"/>
        <pc:sldMkLst>
          <pc:docMk/>
          <pc:sldMk cId="0" sldId="269"/>
        </pc:sldMkLst>
      </pc:sldChg>
      <pc:sldChg chg="modSp">
        <pc:chgData name="KORNI FONSECA MILHANO, Natacha Alexandra" userId="S::kornin@who.int::cefdd911-4d38-402c-aa51-728e92201c3f" providerId="AD" clId="Web-{7EE47645-3CC3-2139-7B38-9BFD8E21C4C4}" dt="2022-07-12T12:43:05.089" v="0" actId="20577"/>
        <pc:sldMkLst>
          <pc:docMk/>
          <pc:sldMk cId="2532093929" sldId="297"/>
        </pc:sldMkLst>
        <pc:spChg chg="mod">
          <ac:chgData name="KORNI FONSECA MILHANO, Natacha Alexandra" userId="S::kornin@who.int::cefdd911-4d38-402c-aa51-728e92201c3f" providerId="AD" clId="Web-{7EE47645-3CC3-2139-7B38-9BFD8E21C4C4}" dt="2022-07-12T12:43:05.089" v="0" actId="20577"/>
          <ac:spMkLst>
            <pc:docMk/>
            <pc:sldMk cId="2532093929" sldId="297"/>
            <ac:spMk id="3" creationId="{00000000-0000-0000-0000-000000000000}"/>
          </ac:spMkLst>
        </pc:spChg>
      </pc:sldChg>
      <pc:sldChg chg="addSp delSp modSp">
        <pc:chgData name="KORNI FONSECA MILHANO, Natacha Alexandra" userId="S::kornin@who.int::cefdd911-4d38-402c-aa51-728e92201c3f" providerId="AD" clId="Web-{7EE47645-3CC3-2139-7B38-9BFD8E21C4C4}" dt="2022-07-12T13:04:54.584" v="30"/>
        <pc:sldMkLst>
          <pc:docMk/>
          <pc:sldMk cId="238408639" sldId="300"/>
        </pc:sldMkLst>
        <pc:spChg chg="mod">
          <ac:chgData name="KORNI FONSECA MILHANO, Natacha Alexandra" userId="S::kornin@who.int::cefdd911-4d38-402c-aa51-728e92201c3f" providerId="AD" clId="Web-{7EE47645-3CC3-2139-7B38-9BFD8E21C4C4}" dt="2022-07-12T12:49:39.758" v="9" actId="20577"/>
          <ac:spMkLst>
            <pc:docMk/>
            <pc:sldMk cId="238408639" sldId="300"/>
            <ac:spMk id="2" creationId="{02983CA1-233E-8D49-BDD4-DEF8A2E61E09}"/>
          </ac:spMkLst>
        </pc:spChg>
        <pc:spChg chg="add mod">
          <ac:chgData name="KORNI FONSECA MILHANO, Natacha Alexandra" userId="S::kornin@who.int::cefdd911-4d38-402c-aa51-728e92201c3f" providerId="AD" clId="Web-{7EE47645-3CC3-2139-7B38-9BFD8E21C4C4}" dt="2022-07-12T13:04:54.584" v="30"/>
          <ac:spMkLst>
            <pc:docMk/>
            <pc:sldMk cId="238408639" sldId="300"/>
            <ac:spMk id="4" creationId="{005A8431-4CA4-FE6E-4212-979E3BA02D4B}"/>
          </ac:spMkLst>
        </pc:spChg>
        <pc:spChg chg="mod">
          <ac:chgData name="KORNI FONSECA MILHANO, Natacha Alexandra" userId="S::kornin@who.int::cefdd911-4d38-402c-aa51-728e92201c3f" providerId="AD" clId="Web-{7EE47645-3CC3-2139-7B38-9BFD8E21C4C4}" dt="2022-07-12T12:49:42.086" v="10" actId="20577"/>
          <ac:spMkLst>
            <pc:docMk/>
            <pc:sldMk cId="238408639" sldId="300"/>
            <ac:spMk id="6" creationId="{921C9D70-80CC-4366-AD7F-9E81EDE5C525}"/>
          </ac:spMkLst>
        </pc:spChg>
        <pc:spChg chg="del">
          <ac:chgData name="KORNI FONSECA MILHANO, Natacha Alexandra" userId="S::kornin@who.int::cefdd911-4d38-402c-aa51-728e92201c3f" providerId="AD" clId="Web-{7EE47645-3CC3-2139-7B38-9BFD8E21C4C4}" dt="2022-07-12T13:04:52.678" v="29"/>
          <ac:spMkLst>
            <pc:docMk/>
            <pc:sldMk cId="238408639" sldId="300"/>
            <ac:spMk id="7" creationId="{31C57A38-16E7-42C8-95A2-E3D01EF2E977}"/>
          </ac:spMkLst>
        </pc:spChg>
      </pc:sldChg>
      <pc:sldChg chg="modSp">
        <pc:chgData name="KORNI FONSECA MILHANO, Natacha Alexandra" userId="S::kornin@who.int::cefdd911-4d38-402c-aa51-728e92201c3f" providerId="AD" clId="Web-{7EE47645-3CC3-2139-7B38-9BFD8E21C4C4}" dt="2022-07-12T13:04:11.442" v="26" actId="20577"/>
        <pc:sldMkLst>
          <pc:docMk/>
          <pc:sldMk cId="4280342799" sldId="301"/>
        </pc:sldMkLst>
        <pc:spChg chg="mod">
          <ac:chgData name="KORNI FONSECA MILHANO, Natacha Alexandra" userId="S::kornin@who.int::cefdd911-4d38-402c-aa51-728e92201c3f" providerId="AD" clId="Web-{7EE47645-3CC3-2139-7B38-9BFD8E21C4C4}" dt="2022-07-12T12:49:27.210" v="6" actId="20577"/>
          <ac:spMkLst>
            <pc:docMk/>
            <pc:sldMk cId="4280342799" sldId="301"/>
            <ac:spMk id="2" creationId="{02983CA1-233E-8D49-BDD4-DEF8A2E61E09}"/>
          </ac:spMkLst>
        </pc:spChg>
        <pc:spChg chg="mod">
          <ac:chgData name="KORNI FONSECA MILHANO, Natacha Alexandra" userId="S::kornin@who.int::cefdd911-4d38-402c-aa51-728e92201c3f" providerId="AD" clId="Web-{7EE47645-3CC3-2139-7B38-9BFD8E21C4C4}" dt="2022-07-12T13:04:11.442" v="26" actId="20577"/>
          <ac:spMkLst>
            <pc:docMk/>
            <pc:sldMk cId="4280342799" sldId="301"/>
            <ac:spMk id="7" creationId="{31C57A38-16E7-42C8-95A2-E3D01EF2E977}"/>
          </ac:spMkLst>
        </pc:spChg>
        <pc:spChg chg="mod">
          <ac:chgData name="KORNI FONSECA MILHANO, Natacha Alexandra" userId="S::kornin@who.int::cefdd911-4d38-402c-aa51-728e92201c3f" providerId="AD" clId="Web-{7EE47645-3CC3-2139-7B38-9BFD8E21C4C4}" dt="2022-07-12T12:49:30.742" v="7" actId="20577"/>
          <ac:spMkLst>
            <pc:docMk/>
            <pc:sldMk cId="4280342799" sldId="301"/>
            <ac:spMk id="10" creationId="{67D4C7EA-8964-4D4D-B9E2-3739296F39A1}"/>
          </ac:spMkLst>
        </pc:spChg>
      </pc:sldChg>
      <pc:sldChg chg="addSp delSp modSp">
        <pc:chgData name="KORNI FONSECA MILHANO, Natacha Alexandra" userId="S::kornin@who.int::cefdd911-4d38-402c-aa51-728e92201c3f" providerId="AD" clId="Web-{7EE47645-3CC3-2139-7B38-9BFD8E21C4C4}" dt="2022-07-12T13:04:44.974" v="28"/>
        <pc:sldMkLst>
          <pc:docMk/>
          <pc:sldMk cId="3833896295" sldId="302"/>
        </pc:sldMkLst>
        <pc:spChg chg="mod">
          <ac:chgData name="KORNI FONSECA MILHANO, Natacha Alexandra" userId="S::kornin@who.int::cefdd911-4d38-402c-aa51-728e92201c3f" providerId="AD" clId="Web-{7EE47645-3CC3-2139-7B38-9BFD8E21C4C4}" dt="2022-07-12T12:49:19.210" v="3" actId="20577"/>
          <ac:spMkLst>
            <pc:docMk/>
            <pc:sldMk cId="3833896295" sldId="302"/>
            <ac:spMk id="2" creationId="{02983CA1-233E-8D49-BDD4-DEF8A2E61E09}"/>
          </ac:spMkLst>
        </pc:spChg>
        <pc:spChg chg="mod">
          <ac:chgData name="KORNI FONSECA MILHANO, Natacha Alexandra" userId="S::kornin@who.int::cefdd911-4d38-402c-aa51-728e92201c3f" providerId="AD" clId="Web-{7EE47645-3CC3-2139-7B38-9BFD8E21C4C4}" dt="2022-07-12T12:49:23.179" v="5" actId="20577"/>
          <ac:spMkLst>
            <pc:docMk/>
            <pc:sldMk cId="3833896295" sldId="302"/>
            <ac:spMk id="6" creationId="{AB668BCF-5045-4359-BCC7-BD2E48BA0829}"/>
          </ac:spMkLst>
        </pc:spChg>
        <pc:spChg chg="del mod">
          <ac:chgData name="KORNI FONSECA MILHANO, Natacha Alexandra" userId="S::kornin@who.int::cefdd911-4d38-402c-aa51-728e92201c3f" providerId="AD" clId="Web-{7EE47645-3CC3-2139-7B38-9BFD8E21C4C4}" dt="2022-07-12T13:04:31.770" v="27"/>
          <ac:spMkLst>
            <pc:docMk/>
            <pc:sldMk cId="3833896295" sldId="302"/>
            <ac:spMk id="7" creationId="{31C57A38-16E7-42C8-95A2-E3D01EF2E977}"/>
          </ac:spMkLst>
        </pc:spChg>
        <pc:spChg chg="add mod">
          <ac:chgData name="KORNI FONSECA MILHANO, Natacha Alexandra" userId="S::kornin@who.int::cefdd911-4d38-402c-aa51-728e92201c3f" providerId="AD" clId="Web-{7EE47645-3CC3-2139-7B38-9BFD8E21C4C4}" dt="2022-07-12T13:04:44.974" v="28"/>
          <ac:spMkLst>
            <pc:docMk/>
            <pc:sldMk cId="3833896295" sldId="302"/>
            <ac:spMk id="9" creationId="{32B9EDF6-5B53-9797-DB71-42149DE46250}"/>
          </ac:spMkLst>
        </pc:spChg>
      </pc:sldChg>
      <pc:sldChg chg="modSp">
        <pc:chgData name="KORNI FONSECA MILHANO, Natacha Alexandra" userId="S::kornin@who.int::cefdd911-4d38-402c-aa51-728e92201c3f" providerId="AD" clId="Web-{7EE47645-3CC3-2139-7B38-9BFD8E21C4C4}" dt="2022-07-12T12:49:53.196" v="12" actId="20577"/>
        <pc:sldMkLst>
          <pc:docMk/>
          <pc:sldMk cId="2371480169" sldId="303"/>
        </pc:sldMkLst>
        <pc:spChg chg="mod">
          <ac:chgData name="KORNI FONSECA MILHANO, Natacha Alexandra" userId="S::kornin@who.int::cefdd911-4d38-402c-aa51-728e92201c3f" providerId="AD" clId="Web-{7EE47645-3CC3-2139-7B38-9BFD8E21C4C4}" dt="2022-07-12T12:49:50.024" v="11" actId="20577"/>
          <ac:spMkLst>
            <pc:docMk/>
            <pc:sldMk cId="2371480169" sldId="303"/>
            <ac:spMk id="243" creationId="{00000000-0000-0000-0000-000000000000}"/>
          </ac:spMkLst>
        </pc:spChg>
        <pc:spChg chg="mod">
          <ac:chgData name="KORNI FONSECA MILHANO, Natacha Alexandra" userId="S::kornin@who.int::cefdd911-4d38-402c-aa51-728e92201c3f" providerId="AD" clId="Web-{7EE47645-3CC3-2139-7B38-9BFD8E21C4C4}" dt="2022-07-12T12:49:53.196" v="12" actId="20577"/>
          <ac:spMkLst>
            <pc:docMk/>
            <pc:sldMk cId="2371480169" sldId="303"/>
            <ac:spMk id="244" creationId="{00000000-0000-0000-0000-000000000000}"/>
          </ac:spMkLst>
        </pc:spChg>
      </pc:sldChg>
    </pc:docChg>
  </pc:docChgLst>
  <pc:docChgLst>
    <pc:chgData name="KORNI FONSECA MILHANO, Natacha Alexandra" userId="S::kornin@who.int::cefdd911-4d38-402c-aa51-728e92201c3f" providerId="AD" clId="Web-{46EC5AA7-E936-32EA-9D14-5943ED532615}"/>
    <pc:docChg chg="">
      <pc:chgData name="KORNI FONSECA MILHANO, Natacha Alexandra" userId="S::kornin@who.int::cefdd911-4d38-402c-aa51-728e92201c3f" providerId="AD" clId="Web-{46EC5AA7-E936-32EA-9D14-5943ED532615}" dt="2022-07-14T08:18:35.047" v="0"/>
      <pc:docMkLst>
        <pc:docMk/>
      </pc:docMkLst>
      <pc:sldChg chg="delCm">
        <pc:chgData name="KORNI FONSECA MILHANO, Natacha Alexandra" userId="S::kornin@who.int::cefdd911-4d38-402c-aa51-728e92201c3f" providerId="AD" clId="Web-{46EC5AA7-E936-32EA-9D14-5943ED532615}" dt="2022-07-14T08:18:35.047" v="0"/>
        <pc:sldMkLst>
          <pc:docMk/>
          <pc:sldMk cId="0" sldId="269"/>
        </pc:sldMkLst>
      </pc:sldChg>
    </pc:docChg>
  </pc:docChgLst>
  <pc:docChgLst>
    <pc:chgData name="SACKS, Jilian" userId="S::sacksj@who.int::0a0e16e2-2bc6-45a0-8650-13b9c6acd5f6" providerId="AD" clId="Web-{C671E21E-2B3D-CC68-31A9-853DC90DAC65}"/>
    <pc:docChg chg="">
      <pc:chgData name="SACKS, Jilian" userId="S::sacksj@who.int::0a0e16e2-2bc6-45a0-8650-13b9c6acd5f6" providerId="AD" clId="Web-{C671E21E-2B3D-CC68-31A9-853DC90DAC65}" dt="2022-05-31T08:58:02.287" v="10"/>
      <pc:docMkLst>
        <pc:docMk/>
      </pc:docMkLst>
      <pc:sldChg chg="addCm modCm">
        <pc:chgData name="SACKS, Jilian" userId="S::sacksj@who.int::0a0e16e2-2bc6-45a0-8650-13b9c6acd5f6" providerId="AD" clId="Web-{C671E21E-2B3D-CC68-31A9-853DC90DAC65}" dt="2022-05-31T08:52:23.641" v="1"/>
        <pc:sldMkLst>
          <pc:docMk/>
          <pc:sldMk cId="0" sldId="258"/>
        </pc:sldMkLst>
      </pc:sldChg>
      <pc:sldChg chg="addCm">
        <pc:chgData name="SACKS, Jilian" userId="S::sacksj@who.int::0a0e16e2-2bc6-45a0-8650-13b9c6acd5f6" providerId="AD" clId="Web-{C671E21E-2B3D-CC68-31A9-853DC90DAC65}" dt="2022-05-31T08:55:18.058" v="3"/>
        <pc:sldMkLst>
          <pc:docMk/>
          <pc:sldMk cId="0" sldId="269"/>
        </pc:sldMkLst>
      </pc:sldChg>
      <pc:sldChg chg="addCm modCm">
        <pc:chgData name="SACKS, Jilian" userId="S::sacksj@who.int::0a0e16e2-2bc6-45a0-8650-13b9c6acd5f6" providerId="AD" clId="Web-{C671E21E-2B3D-CC68-31A9-853DC90DAC65}" dt="2022-05-31T08:56:29.094" v="7"/>
        <pc:sldMkLst>
          <pc:docMk/>
          <pc:sldMk cId="0" sldId="270"/>
        </pc:sldMkLst>
      </pc:sldChg>
      <pc:sldChg chg="addCm modCm">
        <pc:chgData name="SACKS, Jilian" userId="S::sacksj@who.int::0a0e16e2-2bc6-45a0-8650-13b9c6acd5f6" providerId="AD" clId="Web-{C671E21E-2B3D-CC68-31A9-853DC90DAC65}" dt="2022-05-31T08:58:02.287" v="10"/>
        <pc:sldMkLst>
          <pc:docMk/>
          <pc:sldMk cId="0" sldId="273"/>
        </pc:sldMkLst>
      </pc:sldChg>
      <pc:sldChg chg="addCm">
        <pc:chgData name="SACKS, Jilian" userId="S::sacksj@who.int::0a0e16e2-2bc6-45a0-8650-13b9c6acd5f6" providerId="AD" clId="Web-{C671E21E-2B3D-CC68-31A9-853DC90DAC65}" dt="2022-05-31T08:54:07.303" v="2"/>
        <pc:sldMkLst>
          <pc:docMk/>
          <pc:sldMk cId="4034000137" sldId="293"/>
        </pc:sldMkLst>
      </pc:sldChg>
      <pc:sldChg chg="addCm">
        <pc:chgData name="SACKS, Jilian" userId="S::sacksj@who.int::0a0e16e2-2bc6-45a0-8650-13b9c6acd5f6" providerId="AD" clId="Web-{C671E21E-2B3D-CC68-31A9-853DC90DAC65}" dt="2022-05-31T08:57:13.175" v="8"/>
        <pc:sldMkLst>
          <pc:docMk/>
          <pc:sldMk cId="3833896295" sldId="302"/>
        </pc:sldMkLst>
      </pc:sldChg>
    </pc:docChg>
  </pc:docChgLst>
  <pc:docChgLst>
    <pc:chgData name="BARNADAS, Céline" userId="35dfe63f-973a-4484-af2b-caa2b0e5656e" providerId="ADAL" clId="{4E9A34D7-C61C-4220-A143-7AD6B3E9DD08}"/>
    <pc:docChg chg="modSld">
      <pc:chgData name="BARNADAS, Céline" userId="35dfe63f-973a-4484-af2b-caa2b0e5656e" providerId="ADAL" clId="{4E9A34D7-C61C-4220-A143-7AD6B3E9DD08}" dt="2022-06-20T13:46:17.797" v="99" actId="6549"/>
      <pc:docMkLst>
        <pc:docMk/>
      </pc:docMkLst>
      <pc:sldChg chg="modSp mod delCm">
        <pc:chgData name="BARNADAS, Céline" userId="35dfe63f-973a-4484-af2b-caa2b0e5656e" providerId="ADAL" clId="{4E9A34D7-C61C-4220-A143-7AD6B3E9DD08}" dt="2022-06-20T13:34:32.712" v="1"/>
        <pc:sldMkLst>
          <pc:docMk/>
          <pc:sldMk cId="0" sldId="258"/>
        </pc:sldMkLst>
        <pc:spChg chg="mod">
          <ac:chgData name="BARNADAS, Céline" userId="35dfe63f-973a-4484-af2b-caa2b0e5656e" providerId="ADAL" clId="{4E9A34D7-C61C-4220-A143-7AD6B3E9DD08}" dt="2022-06-20T13:34:19.409" v="0" actId="6549"/>
          <ac:spMkLst>
            <pc:docMk/>
            <pc:sldMk cId="0" sldId="258"/>
            <ac:spMk id="111" creationId="{00000000-0000-0000-0000-000000000000}"/>
          </ac:spMkLst>
        </pc:spChg>
      </pc:sldChg>
      <pc:sldChg chg="delCm">
        <pc:chgData name="BARNADAS, Céline" userId="35dfe63f-973a-4484-af2b-caa2b0e5656e" providerId="ADAL" clId="{4E9A34D7-C61C-4220-A143-7AD6B3E9DD08}" dt="2022-06-20T13:35:35.306" v="2"/>
        <pc:sldMkLst>
          <pc:docMk/>
          <pc:sldMk cId="0" sldId="260"/>
        </pc:sldMkLst>
      </pc:sldChg>
      <pc:sldChg chg="modSp mod delCm">
        <pc:chgData name="BARNADAS, Céline" userId="35dfe63f-973a-4484-af2b-caa2b0e5656e" providerId="ADAL" clId="{4E9A34D7-C61C-4220-A143-7AD6B3E9DD08}" dt="2022-06-20T13:39:30.507" v="23"/>
        <pc:sldMkLst>
          <pc:docMk/>
          <pc:sldMk cId="0" sldId="263"/>
        </pc:sldMkLst>
        <pc:spChg chg="mod">
          <ac:chgData name="BARNADAS, Céline" userId="35dfe63f-973a-4484-af2b-caa2b0e5656e" providerId="ADAL" clId="{4E9A34D7-C61C-4220-A143-7AD6B3E9DD08}" dt="2022-06-20T13:39:26.085" v="22" actId="6549"/>
          <ac:spMkLst>
            <pc:docMk/>
            <pc:sldMk cId="0" sldId="263"/>
            <ac:spMk id="151" creationId="{00000000-0000-0000-0000-000000000000}"/>
          </ac:spMkLst>
        </pc:spChg>
      </pc:sldChg>
      <pc:sldChg chg="addCm">
        <pc:chgData name="BARNADAS, Céline" userId="35dfe63f-973a-4484-af2b-caa2b0e5656e" providerId="ADAL" clId="{4E9A34D7-C61C-4220-A143-7AD6B3E9DD08}" dt="2022-06-20T13:42:28.562" v="69"/>
        <pc:sldMkLst>
          <pc:docMk/>
          <pc:sldMk cId="0" sldId="269"/>
        </pc:sldMkLst>
      </pc:sldChg>
      <pc:sldChg chg="delCm">
        <pc:chgData name="BARNADAS, Céline" userId="35dfe63f-973a-4484-af2b-caa2b0e5656e" providerId="ADAL" clId="{4E9A34D7-C61C-4220-A143-7AD6B3E9DD08}" dt="2022-06-20T13:43:16" v="71"/>
        <pc:sldMkLst>
          <pc:docMk/>
          <pc:sldMk cId="0" sldId="270"/>
        </pc:sldMkLst>
      </pc:sldChg>
      <pc:sldChg chg="modSp mod delCm modCm">
        <pc:chgData name="BARNADAS, Céline" userId="35dfe63f-973a-4484-af2b-caa2b0e5656e" providerId="ADAL" clId="{4E9A34D7-C61C-4220-A143-7AD6B3E9DD08}" dt="2022-06-20T13:46:04.120" v="93"/>
        <pc:sldMkLst>
          <pc:docMk/>
          <pc:sldMk cId="0" sldId="273"/>
        </pc:sldMkLst>
        <pc:spChg chg="mod">
          <ac:chgData name="BARNADAS, Céline" userId="35dfe63f-973a-4484-af2b-caa2b0e5656e" providerId="ADAL" clId="{4E9A34D7-C61C-4220-A143-7AD6B3E9DD08}" dt="2022-06-20T13:46:00.844" v="92" actId="20577"/>
          <ac:spMkLst>
            <pc:docMk/>
            <pc:sldMk cId="0" sldId="273"/>
            <ac:spMk id="233" creationId="{00000000-0000-0000-0000-000000000000}"/>
          </ac:spMkLst>
        </pc:spChg>
      </pc:sldChg>
      <pc:sldChg chg="modSp mod delCm">
        <pc:chgData name="BARNADAS, Céline" userId="35dfe63f-973a-4484-af2b-caa2b0e5656e" providerId="ADAL" clId="{4E9A34D7-C61C-4220-A143-7AD6B3E9DD08}" dt="2022-06-20T13:41:23.223" v="68"/>
        <pc:sldMkLst>
          <pc:docMk/>
          <pc:sldMk cId="4034000137" sldId="293"/>
        </pc:sldMkLst>
        <pc:spChg chg="mod">
          <ac:chgData name="BARNADAS, Céline" userId="35dfe63f-973a-4484-af2b-caa2b0e5656e" providerId="ADAL" clId="{4E9A34D7-C61C-4220-A143-7AD6B3E9DD08}" dt="2022-06-20T13:41:12.021" v="67" actId="1076"/>
          <ac:spMkLst>
            <pc:docMk/>
            <pc:sldMk cId="4034000137" sldId="293"/>
            <ac:spMk id="2" creationId="{F9500738-71C5-9249-96CA-36528ECCDFFD}"/>
          </ac:spMkLst>
        </pc:spChg>
      </pc:sldChg>
      <pc:sldChg chg="modSp mod">
        <pc:chgData name="BARNADAS, Céline" userId="35dfe63f-973a-4484-af2b-caa2b0e5656e" providerId="ADAL" clId="{4E9A34D7-C61C-4220-A143-7AD6B3E9DD08}" dt="2022-06-20T13:45:27.712" v="81" actId="14100"/>
        <pc:sldMkLst>
          <pc:docMk/>
          <pc:sldMk cId="4280342799" sldId="301"/>
        </pc:sldMkLst>
        <pc:spChg chg="mod">
          <ac:chgData name="BARNADAS, Céline" userId="35dfe63f-973a-4484-af2b-caa2b0e5656e" providerId="ADAL" clId="{4E9A34D7-C61C-4220-A143-7AD6B3E9DD08}" dt="2022-06-20T13:45:27.712" v="81" actId="14100"/>
          <ac:spMkLst>
            <pc:docMk/>
            <pc:sldMk cId="4280342799" sldId="301"/>
            <ac:spMk id="10" creationId="{67D4C7EA-8964-4D4D-B9E2-3739296F39A1}"/>
          </ac:spMkLst>
        </pc:spChg>
      </pc:sldChg>
      <pc:sldChg chg="addSp modSp mod delCm">
        <pc:chgData name="BARNADAS, Céline" userId="35dfe63f-973a-4484-af2b-caa2b0e5656e" providerId="ADAL" clId="{4E9A34D7-C61C-4220-A143-7AD6B3E9DD08}" dt="2022-06-20T13:45:05.290" v="77" actId="20577"/>
        <pc:sldMkLst>
          <pc:docMk/>
          <pc:sldMk cId="3833896295" sldId="302"/>
        </pc:sldMkLst>
        <pc:spChg chg="mod">
          <ac:chgData name="BARNADAS, Céline" userId="35dfe63f-973a-4484-af2b-caa2b0e5656e" providerId="ADAL" clId="{4E9A34D7-C61C-4220-A143-7AD6B3E9DD08}" dt="2022-06-20T13:45:05.290" v="77" actId="20577"/>
          <ac:spMkLst>
            <pc:docMk/>
            <pc:sldMk cId="3833896295" sldId="302"/>
            <ac:spMk id="2" creationId="{02983CA1-233E-8D49-BDD4-DEF8A2E61E09}"/>
          </ac:spMkLst>
        </pc:spChg>
        <pc:spChg chg="add mod">
          <ac:chgData name="BARNADAS, Céline" userId="35dfe63f-973a-4484-af2b-caa2b0e5656e" providerId="ADAL" clId="{4E9A34D7-C61C-4220-A143-7AD6B3E9DD08}" dt="2022-06-20T13:45:00.934" v="75"/>
          <ac:spMkLst>
            <pc:docMk/>
            <pc:sldMk cId="3833896295" sldId="302"/>
            <ac:spMk id="8" creationId="{017193F1-680D-4102-AC62-617AA006851F}"/>
          </ac:spMkLst>
        </pc:spChg>
      </pc:sldChg>
      <pc:sldChg chg="modSp mod">
        <pc:chgData name="BARNADAS, Céline" userId="35dfe63f-973a-4484-af2b-caa2b0e5656e" providerId="ADAL" clId="{4E9A34D7-C61C-4220-A143-7AD6B3E9DD08}" dt="2022-06-20T13:46:17.797" v="99" actId="6549"/>
        <pc:sldMkLst>
          <pc:docMk/>
          <pc:sldMk cId="2371480169" sldId="303"/>
        </pc:sldMkLst>
        <pc:spChg chg="mod">
          <ac:chgData name="BARNADAS, Céline" userId="35dfe63f-973a-4484-af2b-caa2b0e5656e" providerId="ADAL" clId="{4E9A34D7-C61C-4220-A143-7AD6B3E9DD08}" dt="2022-06-20T13:46:17.797" v="99" actId="6549"/>
          <ac:spMkLst>
            <pc:docMk/>
            <pc:sldMk cId="2371480169" sldId="303"/>
            <ac:spMk id="244" creationId="{00000000-0000-0000-0000-000000000000}"/>
          </ac:spMkLst>
        </pc:spChg>
      </pc:sldChg>
    </pc:docChg>
  </pc:docChgLst>
  <pc:docChgLst>
    <pc:chgData name="KORNI FONSECA MILHANO, Natacha Alexandra" userId="S::kornin@who.int::cefdd911-4d38-402c-aa51-728e92201c3f" providerId="AD" clId="Web-{0575F647-A0FF-F2CD-E786-BD623722BDC5}"/>
    <pc:docChg chg="modSld">
      <pc:chgData name="KORNI FONSECA MILHANO, Natacha Alexandra" userId="S::kornin@who.int::cefdd911-4d38-402c-aa51-728e92201c3f" providerId="AD" clId="Web-{0575F647-A0FF-F2CD-E786-BD623722BDC5}" dt="2022-07-12T16:34:52.258" v="9" actId="20577"/>
      <pc:docMkLst>
        <pc:docMk/>
      </pc:docMkLst>
      <pc:sldChg chg="modSp">
        <pc:chgData name="KORNI FONSECA MILHANO, Natacha Alexandra" userId="S::kornin@who.int::cefdd911-4d38-402c-aa51-728e92201c3f" providerId="AD" clId="Web-{0575F647-A0FF-F2CD-E786-BD623722BDC5}" dt="2022-07-12T16:33:50.304" v="3" actId="20577"/>
        <pc:sldMkLst>
          <pc:docMk/>
          <pc:sldMk cId="0" sldId="257"/>
        </pc:sldMkLst>
        <pc:spChg chg="mod">
          <ac:chgData name="KORNI FONSECA MILHANO, Natacha Alexandra" userId="S::kornin@who.int::cefdd911-4d38-402c-aa51-728e92201c3f" providerId="AD" clId="Web-{0575F647-A0FF-F2CD-E786-BD623722BDC5}" dt="2022-07-12T16:33:50.304" v="3" actId="20577"/>
          <ac:spMkLst>
            <pc:docMk/>
            <pc:sldMk cId="0" sldId="257"/>
            <ac:spMk id="102" creationId="{00000000-0000-0000-0000-000000000000}"/>
          </ac:spMkLst>
        </pc:spChg>
      </pc:sldChg>
      <pc:sldChg chg="modSp">
        <pc:chgData name="KORNI FONSECA MILHANO, Natacha Alexandra" userId="S::kornin@who.int::cefdd911-4d38-402c-aa51-728e92201c3f" providerId="AD" clId="Web-{0575F647-A0FF-F2CD-E786-BD623722BDC5}" dt="2022-07-12T16:34:52.258" v="9" actId="20577"/>
        <pc:sldMkLst>
          <pc:docMk/>
          <pc:sldMk cId="0" sldId="266"/>
        </pc:sldMkLst>
        <pc:spChg chg="mod">
          <ac:chgData name="KORNI FONSECA MILHANO, Natacha Alexandra" userId="S::kornin@who.int::cefdd911-4d38-402c-aa51-728e92201c3f" providerId="AD" clId="Web-{0575F647-A0FF-F2CD-E786-BD623722BDC5}" dt="2022-07-12T16:34:52.258" v="9" actId="20577"/>
          <ac:spMkLst>
            <pc:docMk/>
            <pc:sldMk cId="0" sldId="266"/>
            <ac:spMk id="172" creationId="{00000000-0000-0000-0000-000000000000}"/>
          </ac:spMkLst>
        </pc:spChg>
      </pc:sldChg>
    </pc:docChg>
  </pc:docChgLst>
  <pc:docChgLst>
    <pc:chgData name="SACKS, Jilian" userId="S::sacksj@who.int::0a0e16e2-2bc6-45a0-8650-13b9c6acd5f6" providerId="AD" clId="Web-{99B3B44D-3394-941B-AE1A-AE843B0A6E08}"/>
    <pc:docChg chg="mod">
      <pc:chgData name="SACKS, Jilian" userId="S::sacksj@who.int::0a0e16e2-2bc6-45a0-8650-13b9c6acd5f6" providerId="AD" clId="Web-{99B3B44D-3394-941B-AE1A-AE843B0A6E08}" dt="2022-05-19T14:24:58.923" v="2"/>
      <pc:docMkLst>
        <pc:docMk/>
      </pc:docMkLst>
      <pc:sldChg chg="addCm">
        <pc:chgData name="SACKS, Jilian" userId="S::sacksj@who.int::0a0e16e2-2bc6-45a0-8650-13b9c6acd5f6" providerId="AD" clId="Web-{99B3B44D-3394-941B-AE1A-AE843B0A6E08}" dt="2022-05-19T14:21:24.997" v="1"/>
        <pc:sldMkLst>
          <pc:docMk/>
          <pc:sldMk cId="0" sldId="260"/>
        </pc:sldMkLst>
      </pc:sldChg>
      <pc:sldChg chg="addCm">
        <pc:chgData name="SACKS, Jilian" userId="S::sacksj@who.int::0a0e16e2-2bc6-45a0-8650-13b9c6acd5f6" providerId="AD" clId="Web-{99B3B44D-3394-941B-AE1A-AE843B0A6E08}" dt="2022-05-19T14:24:58.923" v="2"/>
        <pc:sldMkLst>
          <pc:docMk/>
          <pc:sldMk cId="0" sldId="263"/>
        </pc:sldMkLst>
      </pc:sldChg>
    </pc:docChg>
  </pc:docChgLst>
  <pc:docChgLst>
    <pc:chgData name="andre.trollip@finddx.org" userId="S::urn:spo:guest#andre.trollip@finddx.org::" providerId="AD" clId="Web-{4E40A2D2-577C-4BCF-AD90-7216E2BF2A34}"/>
    <pc:docChg chg="modSld">
      <pc:chgData name="andre.trollip@finddx.org" userId="S::urn:spo:guest#andre.trollip@finddx.org::" providerId="AD" clId="Web-{4E40A2D2-577C-4BCF-AD90-7216E2BF2A34}" dt="2022-06-06T09:38:41.300" v="103" actId="1076"/>
      <pc:docMkLst>
        <pc:docMk/>
      </pc:docMkLst>
      <pc:sldChg chg="modSp">
        <pc:chgData name="andre.trollip@finddx.org" userId="S::urn:spo:guest#andre.trollip@finddx.org::" providerId="AD" clId="Web-{4E40A2D2-577C-4BCF-AD90-7216E2BF2A34}" dt="2022-06-06T09:30:50.366" v="0" actId="20577"/>
        <pc:sldMkLst>
          <pc:docMk/>
          <pc:sldMk cId="0" sldId="260"/>
        </pc:sldMkLst>
        <pc:spChg chg="mod">
          <ac:chgData name="andre.trollip@finddx.org" userId="S::urn:spo:guest#andre.trollip@finddx.org::" providerId="AD" clId="Web-{4E40A2D2-577C-4BCF-AD90-7216E2BF2A34}" dt="2022-06-06T09:30:50.366" v="0" actId="20577"/>
          <ac:spMkLst>
            <pc:docMk/>
            <pc:sldMk cId="0" sldId="260"/>
            <ac:spMk id="126" creationId="{00000000-0000-0000-0000-000000000000}"/>
          </ac:spMkLst>
        </pc:spChg>
      </pc:sldChg>
      <pc:sldChg chg="modSp">
        <pc:chgData name="andre.trollip@finddx.org" userId="S::urn:spo:guest#andre.trollip@finddx.org::" providerId="AD" clId="Web-{4E40A2D2-577C-4BCF-AD90-7216E2BF2A34}" dt="2022-06-06T09:31:18.679" v="5" actId="20577"/>
        <pc:sldMkLst>
          <pc:docMk/>
          <pc:sldMk cId="0" sldId="261"/>
        </pc:sldMkLst>
        <pc:spChg chg="mod">
          <ac:chgData name="andre.trollip@finddx.org" userId="S::urn:spo:guest#andre.trollip@finddx.org::" providerId="AD" clId="Web-{4E40A2D2-577C-4BCF-AD90-7216E2BF2A34}" dt="2022-06-06T09:31:18.679" v="5" actId="20577"/>
          <ac:spMkLst>
            <pc:docMk/>
            <pc:sldMk cId="0" sldId="261"/>
            <ac:spMk id="134" creationId="{00000000-0000-0000-0000-000000000000}"/>
          </ac:spMkLst>
        </pc:spChg>
      </pc:sldChg>
      <pc:sldChg chg="modSp">
        <pc:chgData name="andre.trollip@finddx.org" userId="S::urn:spo:guest#andre.trollip@finddx.org::" providerId="AD" clId="Web-{4E40A2D2-577C-4BCF-AD90-7216E2BF2A34}" dt="2022-06-06T09:31:31.898" v="9" actId="20577"/>
        <pc:sldMkLst>
          <pc:docMk/>
          <pc:sldMk cId="0" sldId="262"/>
        </pc:sldMkLst>
        <pc:spChg chg="mod">
          <ac:chgData name="andre.trollip@finddx.org" userId="S::urn:spo:guest#andre.trollip@finddx.org::" providerId="AD" clId="Web-{4E40A2D2-577C-4BCF-AD90-7216E2BF2A34}" dt="2022-06-06T09:31:31.898" v="9" actId="20577"/>
          <ac:spMkLst>
            <pc:docMk/>
            <pc:sldMk cId="0" sldId="262"/>
            <ac:spMk id="142" creationId="{00000000-0000-0000-0000-000000000000}"/>
          </ac:spMkLst>
        </pc:spChg>
      </pc:sldChg>
      <pc:sldChg chg="modSp">
        <pc:chgData name="andre.trollip@finddx.org" userId="S::urn:spo:guest#andre.trollip@finddx.org::" providerId="AD" clId="Web-{4E40A2D2-577C-4BCF-AD90-7216E2BF2A34}" dt="2022-06-06T09:32:24.056" v="13" actId="20577"/>
        <pc:sldMkLst>
          <pc:docMk/>
          <pc:sldMk cId="0" sldId="266"/>
        </pc:sldMkLst>
        <pc:spChg chg="mod">
          <ac:chgData name="andre.trollip@finddx.org" userId="S::urn:spo:guest#andre.trollip@finddx.org::" providerId="AD" clId="Web-{4E40A2D2-577C-4BCF-AD90-7216E2BF2A34}" dt="2022-06-06T09:32:24.056" v="13" actId="20577"/>
          <ac:spMkLst>
            <pc:docMk/>
            <pc:sldMk cId="0" sldId="266"/>
            <ac:spMk id="171" creationId="{00000000-0000-0000-0000-000000000000}"/>
          </ac:spMkLst>
        </pc:spChg>
      </pc:sldChg>
      <pc:sldChg chg="modSp">
        <pc:chgData name="andre.trollip@finddx.org" userId="S::urn:spo:guest#andre.trollip@finddx.org::" providerId="AD" clId="Web-{4E40A2D2-577C-4BCF-AD90-7216E2BF2A34}" dt="2022-06-06T09:32:31.056" v="19" actId="20577"/>
        <pc:sldMkLst>
          <pc:docMk/>
          <pc:sldMk cId="0" sldId="267"/>
        </pc:sldMkLst>
        <pc:spChg chg="mod">
          <ac:chgData name="andre.trollip@finddx.org" userId="S::urn:spo:guest#andre.trollip@finddx.org::" providerId="AD" clId="Web-{4E40A2D2-577C-4BCF-AD90-7216E2BF2A34}" dt="2022-06-06T09:32:31.056" v="19" actId="20577"/>
          <ac:spMkLst>
            <pc:docMk/>
            <pc:sldMk cId="0" sldId="267"/>
            <ac:spMk id="180" creationId="{00000000-0000-0000-0000-000000000000}"/>
          </ac:spMkLst>
        </pc:spChg>
      </pc:sldChg>
      <pc:sldChg chg="modSp">
        <pc:chgData name="andre.trollip@finddx.org" userId="S::urn:spo:guest#andre.trollip@finddx.org::" providerId="AD" clId="Web-{4E40A2D2-577C-4BCF-AD90-7216E2BF2A34}" dt="2022-06-06T09:32:40.384" v="27" actId="20577"/>
        <pc:sldMkLst>
          <pc:docMk/>
          <pc:sldMk cId="0" sldId="268"/>
        </pc:sldMkLst>
        <pc:spChg chg="mod">
          <ac:chgData name="andre.trollip@finddx.org" userId="S::urn:spo:guest#andre.trollip@finddx.org::" providerId="AD" clId="Web-{4E40A2D2-577C-4BCF-AD90-7216E2BF2A34}" dt="2022-06-06T09:32:40.384" v="27" actId="20577"/>
          <ac:spMkLst>
            <pc:docMk/>
            <pc:sldMk cId="0" sldId="268"/>
            <ac:spMk id="188" creationId="{00000000-0000-0000-0000-000000000000}"/>
          </ac:spMkLst>
        </pc:spChg>
      </pc:sldChg>
      <pc:sldChg chg="modSp">
        <pc:chgData name="andre.trollip@finddx.org" userId="S::urn:spo:guest#andre.trollip@finddx.org::" providerId="AD" clId="Web-{4E40A2D2-577C-4BCF-AD90-7216E2BF2A34}" dt="2022-06-06T09:32:54.306" v="34" actId="20577"/>
        <pc:sldMkLst>
          <pc:docMk/>
          <pc:sldMk cId="0" sldId="269"/>
        </pc:sldMkLst>
        <pc:spChg chg="mod">
          <ac:chgData name="andre.trollip@finddx.org" userId="S::urn:spo:guest#andre.trollip@finddx.org::" providerId="AD" clId="Web-{4E40A2D2-577C-4BCF-AD90-7216E2BF2A34}" dt="2022-06-06T09:32:54.306" v="34" actId="20577"/>
          <ac:spMkLst>
            <pc:docMk/>
            <pc:sldMk cId="0" sldId="269"/>
            <ac:spMk id="196" creationId="{00000000-0000-0000-0000-000000000000}"/>
          </ac:spMkLst>
        </pc:spChg>
      </pc:sldChg>
      <pc:sldChg chg="modSp">
        <pc:chgData name="andre.trollip@finddx.org" userId="S::urn:spo:guest#andre.trollip@finddx.org::" providerId="AD" clId="Web-{4E40A2D2-577C-4BCF-AD90-7216E2BF2A34}" dt="2022-06-06T09:33:16.588" v="38" actId="20577"/>
        <pc:sldMkLst>
          <pc:docMk/>
          <pc:sldMk cId="0" sldId="270"/>
        </pc:sldMkLst>
        <pc:spChg chg="mod">
          <ac:chgData name="andre.trollip@finddx.org" userId="S::urn:spo:guest#andre.trollip@finddx.org::" providerId="AD" clId="Web-{4E40A2D2-577C-4BCF-AD90-7216E2BF2A34}" dt="2022-06-06T09:33:16.588" v="38" actId="20577"/>
          <ac:spMkLst>
            <pc:docMk/>
            <pc:sldMk cId="0" sldId="270"/>
            <ac:spMk id="204" creationId="{00000000-0000-0000-0000-000000000000}"/>
          </ac:spMkLst>
        </pc:spChg>
      </pc:sldChg>
      <pc:sldChg chg="modSp">
        <pc:chgData name="andre.trollip@finddx.org" userId="S::urn:spo:guest#andre.trollip@finddx.org::" providerId="AD" clId="Web-{4E40A2D2-577C-4BCF-AD90-7216E2BF2A34}" dt="2022-06-06T09:36:28.765" v="90" actId="20577"/>
        <pc:sldMkLst>
          <pc:docMk/>
          <pc:sldMk cId="0" sldId="273"/>
        </pc:sldMkLst>
        <pc:spChg chg="mod">
          <ac:chgData name="andre.trollip@finddx.org" userId="S::urn:spo:guest#andre.trollip@finddx.org::" providerId="AD" clId="Web-{4E40A2D2-577C-4BCF-AD90-7216E2BF2A34}" dt="2022-06-06T09:36:28.765" v="90" actId="20577"/>
          <ac:spMkLst>
            <pc:docMk/>
            <pc:sldMk cId="0" sldId="273"/>
            <ac:spMk id="232" creationId="{00000000-0000-0000-0000-000000000000}"/>
          </ac:spMkLst>
        </pc:spChg>
      </pc:sldChg>
      <pc:sldChg chg="modSp">
        <pc:chgData name="andre.trollip@finddx.org" userId="S::urn:spo:guest#andre.trollip@finddx.org::" providerId="AD" clId="Web-{4E40A2D2-577C-4BCF-AD90-7216E2BF2A34}" dt="2022-06-06T09:36:42.515" v="91" actId="20577"/>
        <pc:sldMkLst>
          <pc:docMk/>
          <pc:sldMk cId="0" sldId="274"/>
        </pc:sldMkLst>
        <pc:spChg chg="mod">
          <ac:chgData name="andre.trollip@finddx.org" userId="S::urn:spo:guest#andre.trollip@finddx.org::" providerId="AD" clId="Web-{4E40A2D2-577C-4BCF-AD90-7216E2BF2A34}" dt="2022-06-06T09:36:42.515" v="91" actId="20577"/>
          <ac:spMkLst>
            <pc:docMk/>
            <pc:sldMk cId="0" sldId="274"/>
            <ac:spMk id="243" creationId="{00000000-0000-0000-0000-000000000000}"/>
          </ac:spMkLst>
        </pc:spChg>
      </pc:sldChg>
      <pc:sldChg chg="modSp">
        <pc:chgData name="andre.trollip@finddx.org" userId="S::urn:spo:guest#andre.trollip@finddx.org::" providerId="AD" clId="Web-{4E40A2D2-577C-4BCF-AD90-7216E2BF2A34}" dt="2022-06-06T09:36:13.327" v="89" actId="14100"/>
        <pc:sldMkLst>
          <pc:docMk/>
          <pc:sldMk cId="238408639" sldId="300"/>
        </pc:sldMkLst>
        <pc:spChg chg="mod">
          <ac:chgData name="andre.trollip@finddx.org" userId="S::urn:spo:guest#andre.trollip@finddx.org::" providerId="AD" clId="Web-{4E40A2D2-577C-4BCF-AD90-7216E2BF2A34}" dt="2022-06-06T09:35:57.389" v="87" actId="1076"/>
          <ac:spMkLst>
            <pc:docMk/>
            <pc:sldMk cId="238408639" sldId="300"/>
            <ac:spMk id="2" creationId="{02983CA1-233E-8D49-BDD4-DEF8A2E61E09}"/>
          </ac:spMkLst>
        </pc:spChg>
        <pc:spChg chg="mod">
          <ac:chgData name="andre.trollip@finddx.org" userId="S::urn:spo:guest#andre.trollip@finddx.org::" providerId="AD" clId="Web-{4E40A2D2-577C-4BCF-AD90-7216E2BF2A34}" dt="2022-06-06T09:36:13.327" v="89" actId="14100"/>
          <ac:spMkLst>
            <pc:docMk/>
            <pc:sldMk cId="238408639" sldId="300"/>
            <ac:spMk id="6" creationId="{921C9D70-80CC-4366-AD7F-9E81EDE5C525}"/>
          </ac:spMkLst>
        </pc:spChg>
        <pc:picChg chg="mod">
          <ac:chgData name="andre.trollip@finddx.org" userId="S::urn:spo:guest#andre.trollip@finddx.org::" providerId="AD" clId="Web-{4E40A2D2-577C-4BCF-AD90-7216E2BF2A34}" dt="2022-06-06T09:35:51.248" v="85" actId="1076"/>
          <ac:picMkLst>
            <pc:docMk/>
            <pc:sldMk cId="238408639" sldId="300"/>
            <ac:picMk id="8" creationId="{7ADB0A5A-41C0-4441-B733-1C06501962C1}"/>
          </ac:picMkLst>
        </pc:picChg>
      </pc:sldChg>
      <pc:sldChg chg="modSp">
        <pc:chgData name="andre.trollip@finddx.org" userId="S::urn:spo:guest#andre.trollip@finddx.org::" providerId="AD" clId="Web-{4E40A2D2-577C-4BCF-AD90-7216E2BF2A34}" dt="2022-06-06T09:35:45.186" v="84" actId="1076"/>
        <pc:sldMkLst>
          <pc:docMk/>
          <pc:sldMk cId="4280342799" sldId="301"/>
        </pc:sldMkLst>
        <pc:spChg chg="mod">
          <ac:chgData name="andre.trollip@finddx.org" userId="S::urn:spo:guest#andre.trollip@finddx.org::" providerId="AD" clId="Web-{4E40A2D2-577C-4BCF-AD90-7216E2BF2A34}" dt="2022-06-06T09:35:34.467" v="82" actId="1076"/>
          <ac:spMkLst>
            <pc:docMk/>
            <pc:sldMk cId="4280342799" sldId="301"/>
            <ac:spMk id="2" creationId="{02983CA1-233E-8D49-BDD4-DEF8A2E61E09}"/>
          </ac:spMkLst>
        </pc:spChg>
        <pc:spChg chg="mod">
          <ac:chgData name="andre.trollip@finddx.org" userId="S::urn:spo:guest#andre.trollip@finddx.org::" providerId="AD" clId="Web-{4E40A2D2-577C-4BCF-AD90-7216E2BF2A34}" dt="2022-06-06T09:35:39.936" v="83" actId="1076"/>
          <ac:spMkLst>
            <pc:docMk/>
            <pc:sldMk cId="4280342799" sldId="301"/>
            <ac:spMk id="10" creationId="{67D4C7EA-8964-4D4D-B9E2-3739296F39A1}"/>
          </ac:spMkLst>
        </pc:spChg>
        <pc:spChg chg="mod">
          <ac:chgData name="andre.trollip@finddx.org" userId="S::urn:spo:guest#andre.trollip@finddx.org::" providerId="AD" clId="Web-{4E40A2D2-577C-4BCF-AD90-7216E2BF2A34}" dt="2022-06-06T09:35:45.186" v="84" actId="1076"/>
          <ac:spMkLst>
            <pc:docMk/>
            <pc:sldMk cId="4280342799" sldId="301"/>
            <ac:spMk id="11" creationId="{9C777088-944D-4B9F-A027-B8F94B2CD023}"/>
          </ac:spMkLst>
        </pc:spChg>
      </pc:sldChg>
      <pc:sldChg chg="addSp delSp modSp">
        <pc:chgData name="andre.trollip@finddx.org" userId="S::urn:spo:guest#andre.trollip@finddx.org::" providerId="AD" clId="Web-{4E40A2D2-577C-4BCF-AD90-7216E2BF2A34}" dt="2022-06-06T09:38:41.300" v="103" actId="1076"/>
        <pc:sldMkLst>
          <pc:docMk/>
          <pc:sldMk cId="3833896295" sldId="302"/>
        </pc:sldMkLst>
        <pc:spChg chg="mod">
          <ac:chgData name="andre.trollip@finddx.org" userId="S::urn:spo:guest#andre.trollip@finddx.org::" providerId="AD" clId="Web-{4E40A2D2-577C-4BCF-AD90-7216E2BF2A34}" dt="2022-06-06T09:35:11.451" v="80" actId="20577"/>
          <ac:spMkLst>
            <pc:docMk/>
            <pc:sldMk cId="3833896295" sldId="302"/>
            <ac:spMk id="6" creationId="{AB668BCF-5045-4359-BCC7-BD2E48BA0829}"/>
          </ac:spMkLst>
        </pc:spChg>
        <pc:picChg chg="del mod">
          <ac:chgData name="andre.trollip@finddx.org" userId="S::urn:spo:guest#andre.trollip@finddx.org::" providerId="AD" clId="Web-{4E40A2D2-577C-4BCF-AD90-7216E2BF2A34}" dt="2022-06-06T09:35:13.732" v="81"/>
          <ac:picMkLst>
            <pc:docMk/>
            <pc:sldMk cId="3833896295" sldId="302"/>
            <ac:picMk id="3" creationId="{F29B2226-E450-4948-4F2E-FCB43A3DB4D7}"/>
          </ac:picMkLst>
        </pc:picChg>
        <pc:picChg chg="add mod">
          <ac:chgData name="andre.trollip@finddx.org" userId="S::urn:spo:guest#andre.trollip@finddx.org::" providerId="AD" clId="Web-{4E40A2D2-577C-4BCF-AD90-7216E2BF2A34}" dt="2022-06-06T09:38:41.300" v="103" actId="1076"/>
          <ac:picMkLst>
            <pc:docMk/>
            <pc:sldMk cId="3833896295" sldId="302"/>
            <ac:picMk id="4" creationId="{3C26B5C0-BD3E-EE65-A98B-77A42D146B1D}"/>
          </ac:picMkLst>
        </pc:picChg>
        <pc:picChg chg="del mod">
          <ac:chgData name="andre.trollip@finddx.org" userId="S::urn:spo:guest#andre.trollip@finddx.org::" providerId="AD" clId="Web-{4E40A2D2-577C-4BCF-AD90-7216E2BF2A34}" dt="2022-06-06T09:38:31.768" v="100"/>
          <ac:picMkLst>
            <pc:docMk/>
            <pc:sldMk cId="3833896295" sldId="302"/>
            <ac:picMk id="8" creationId="{C24C1B43-AE0E-4BC9-81A1-533E2ECC7CCD}"/>
          </ac:picMkLst>
        </pc:picChg>
      </pc:sldChg>
      <pc:sldChg chg="modSp">
        <pc:chgData name="andre.trollip@finddx.org" userId="S::urn:spo:guest#andre.trollip@finddx.org::" providerId="AD" clId="Web-{4E40A2D2-577C-4BCF-AD90-7216E2BF2A34}" dt="2022-06-06T09:36:55.797" v="95" actId="20577"/>
        <pc:sldMkLst>
          <pc:docMk/>
          <pc:sldMk cId="2371480169" sldId="303"/>
        </pc:sldMkLst>
        <pc:spChg chg="mod">
          <ac:chgData name="andre.trollip@finddx.org" userId="S::urn:spo:guest#andre.trollip@finddx.org::" providerId="AD" clId="Web-{4E40A2D2-577C-4BCF-AD90-7216E2BF2A34}" dt="2022-06-06T09:36:55.797" v="95" actId="20577"/>
          <ac:spMkLst>
            <pc:docMk/>
            <pc:sldMk cId="2371480169" sldId="303"/>
            <ac:spMk id="243" creationId="{00000000-0000-0000-0000-000000000000}"/>
          </ac:spMkLst>
        </pc:spChg>
      </pc:sldChg>
    </pc:docChg>
  </pc:docChgLst>
  <pc:docChgLst>
    <pc:chgData name="BARNADAS, Céline" userId="S::barnadasc@who.int::35dfe63f-973a-4484-af2b-caa2b0e5656e" providerId="AD" clId="Web-{D5D8330F-1EB3-51D5-7834-A9262D06A340}"/>
    <pc:docChg chg="addSld modSld sldOrd addMainMaster modMainMaster">
      <pc:chgData name="BARNADAS, Céline" userId="S::barnadasc@who.int::35dfe63f-973a-4484-af2b-caa2b0e5656e" providerId="AD" clId="Web-{D5D8330F-1EB3-51D5-7834-A9262D06A340}" dt="2022-05-03T13:32:22.822" v="51"/>
      <pc:docMkLst>
        <pc:docMk/>
      </pc:docMkLst>
      <pc:sldChg chg="modSp add ord replId">
        <pc:chgData name="BARNADAS, Céline" userId="S::barnadasc@who.int::35dfe63f-973a-4484-af2b-caa2b0e5656e" providerId="AD" clId="Web-{D5D8330F-1EB3-51D5-7834-A9262D06A340}" dt="2022-05-03T13:29:24.676" v="14" actId="20577"/>
        <pc:sldMkLst>
          <pc:docMk/>
          <pc:sldMk cId="2203472899" sldId="299"/>
        </pc:sldMkLst>
        <pc:spChg chg="mod">
          <ac:chgData name="BARNADAS, Céline" userId="S::barnadasc@who.int::35dfe63f-973a-4484-af2b-caa2b0e5656e" providerId="AD" clId="Web-{D5D8330F-1EB3-51D5-7834-A9262D06A340}" dt="2022-05-03T13:29:24.676" v="14" actId="20577"/>
          <ac:spMkLst>
            <pc:docMk/>
            <pc:sldMk cId="2203472899" sldId="299"/>
            <ac:spMk id="158" creationId="{00000000-0000-0000-0000-000000000000}"/>
          </ac:spMkLst>
        </pc:spChg>
      </pc:sldChg>
      <pc:sldChg chg="delSp modSp add">
        <pc:chgData name="BARNADAS, Céline" userId="S::barnadasc@who.int::35dfe63f-973a-4484-af2b-caa2b0e5656e" providerId="AD" clId="Web-{D5D8330F-1EB3-51D5-7834-A9262D06A340}" dt="2022-05-03T13:32:06.884" v="47"/>
        <pc:sldMkLst>
          <pc:docMk/>
          <pc:sldMk cId="238408639" sldId="300"/>
        </pc:sldMkLst>
        <pc:spChg chg="mod">
          <ac:chgData name="BARNADAS, Céline" userId="S::barnadasc@who.int::35dfe63f-973a-4484-af2b-caa2b0e5656e" providerId="AD" clId="Web-{D5D8330F-1EB3-51D5-7834-A9262D06A340}" dt="2022-05-03T13:32:04.556" v="46"/>
          <ac:spMkLst>
            <pc:docMk/>
            <pc:sldMk cId="238408639" sldId="300"/>
            <ac:spMk id="2" creationId="{02983CA1-233E-8D49-BDD4-DEF8A2E61E09}"/>
          </ac:spMkLst>
        </pc:spChg>
        <pc:spChg chg="del">
          <ac:chgData name="BARNADAS, Céline" userId="S::barnadasc@who.int::35dfe63f-973a-4484-af2b-caa2b0e5656e" providerId="AD" clId="Web-{D5D8330F-1EB3-51D5-7834-A9262D06A340}" dt="2022-05-03T13:30:32.866" v="20"/>
          <ac:spMkLst>
            <pc:docMk/>
            <pc:sldMk cId="238408639" sldId="300"/>
            <ac:spMk id="3" creationId="{04D0F790-A732-4686-8109-E19B90DC8143}"/>
          </ac:spMkLst>
        </pc:spChg>
        <pc:spChg chg="mod">
          <ac:chgData name="BARNADAS, Céline" userId="S::barnadasc@who.int::35dfe63f-973a-4484-af2b-caa2b0e5656e" providerId="AD" clId="Web-{D5D8330F-1EB3-51D5-7834-A9262D06A340}" dt="2022-05-03T13:32:06.884" v="47"/>
          <ac:spMkLst>
            <pc:docMk/>
            <pc:sldMk cId="238408639" sldId="300"/>
            <ac:spMk id="6" creationId="{921C9D70-80CC-4366-AD7F-9E81EDE5C525}"/>
          </ac:spMkLst>
        </pc:spChg>
      </pc:sldChg>
      <pc:sldChg chg="delSp modSp add">
        <pc:chgData name="BARNADAS, Céline" userId="S::barnadasc@who.int::35dfe63f-973a-4484-af2b-caa2b0e5656e" providerId="AD" clId="Web-{D5D8330F-1EB3-51D5-7834-A9262D06A340}" dt="2022-05-03T13:32:13.978" v="49"/>
        <pc:sldMkLst>
          <pc:docMk/>
          <pc:sldMk cId="4280342799" sldId="301"/>
        </pc:sldMkLst>
        <pc:spChg chg="mod">
          <ac:chgData name="BARNADAS, Céline" userId="S::barnadasc@who.int::35dfe63f-973a-4484-af2b-caa2b0e5656e" providerId="AD" clId="Web-{D5D8330F-1EB3-51D5-7834-A9262D06A340}" dt="2022-05-03T13:32:11.587" v="48"/>
          <ac:spMkLst>
            <pc:docMk/>
            <pc:sldMk cId="4280342799" sldId="301"/>
            <ac:spMk id="2" creationId="{02983CA1-233E-8D49-BDD4-DEF8A2E61E09}"/>
          </ac:spMkLst>
        </pc:spChg>
        <pc:spChg chg="del">
          <ac:chgData name="BARNADAS, Céline" userId="S::barnadasc@who.int::35dfe63f-973a-4484-af2b-caa2b0e5656e" providerId="AD" clId="Web-{D5D8330F-1EB3-51D5-7834-A9262D06A340}" dt="2022-05-03T13:30:30.600" v="19"/>
          <ac:spMkLst>
            <pc:docMk/>
            <pc:sldMk cId="4280342799" sldId="301"/>
            <ac:spMk id="3" creationId="{0385F6A9-635E-A569-B38F-7509FFF1C612}"/>
          </ac:spMkLst>
        </pc:spChg>
        <pc:spChg chg="mod">
          <ac:chgData name="BARNADAS, Céline" userId="S::barnadasc@who.int::35dfe63f-973a-4484-af2b-caa2b0e5656e" providerId="AD" clId="Web-{D5D8330F-1EB3-51D5-7834-A9262D06A340}" dt="2022-05-03T13:32:13.978" v="49"/>
          <ac:spMkLst>
            <pc:docMk/>
            <pc:sldMk cId="4280342799" sldId="301"/>
            <ac:spMk id="10" creationId="{67D4C7EA-8964-4D4D-B9E2-3739296F39A1}"/>
          </ac:spMkLst>
        </pc:spChg>
      </pc:sldChg>
      <pc:sldChg chg="delSp modSp add">
        <pc:chgData name="BARNADAS, Céline" userId="S::barnadasc@who.int::35dfe63f-973a-4484-af2b-caa2b0e5656e" providerId="AD" clId="Web-{D5D8330F-1EB3-51D5-7834-A9262D06A340}" dt="2022-05-03T13:32:22.822" v="51"/>
        <pc:sldMkLst>
          <pc:docMk/>
          <pc:sldMk cId="3833896295" sldId="302"/>
        </pc:sldMkLst>
        <pc:spChg chg="mod">
          <ac:chgData name="BARNADAS, Céline" userId="S::barnadasc@who.int::35dfe63f-973a-4484-af2b-caa2b0e5656e" providerId="AD" clId="Web-{D5D8330F-1EB3-51D5-7834-A9262D06A340}" dt="2022-05-03T13:32:22.822" v="51"/>
          <ac:spMkLst>
            <pc:docMk/>
            <pc:sldMk cId="3833896295" sldId="302"/>
            <ac:spMk id="2" creationId="{02983CA1-233E-8D49-BDD4-DEF8A2E61E09}"/>
          </ac:spMkLst>
        </pc:spChg>
        <pc:spChg chg="del">
          <ac:chgData name="BARNADAS, Céline" userId="S::barnadasc@who.int::35dfe63f-973a-4484-af2b-caa2b0e5656e" providerId="AD" clId="Web-{D5D8330F-1EB3-51D5-7834-A9262D06A340}" dt="2022-05-03T13:30:24.319" v="18"/>
          <ac:spMkLst>
            <pc:docMk/>
            <pc:sldMk cId="3833896295" sldId="302"/>
            <ac:spMk id="4" creationId="{7D8095AE-0A2A-3A37-19B8-2A28F54C70ED}"/>
          </ac:spMkLst>
        </pc:spChg>
        <pc:spChg chg="mod">
          <ac:chgData name="BARNADAS, Céline" userId="S::barnadasc@who.int::35dfe63f-973a-4484-af2b-caa2b0e5656e" providerId="AD" clId="Web-{D5D8330F-1EB3-51D5-7834-A9262D06A340}" dt="2022-05-03T13:32:20.650" v="50"/>
          <ac:spMkLst>
            <pc:docMk/>
            <pc:sldMk cId="3833896295" sldId="302"/>
            <ac:spMk id="6" creationId="{AB668BCF-5045-4359-BCC7-BD2E48BA0829}"/>
          </ac:spMkLst>
        </pc:spChg>
      </pc:sldChg>
      <pc:sldChg chg="modSp add ord replId">
        <pc:chgData name="BARNADAS, Céline" userId="S::barnadasc@who.int::35dfe63f-973a-4484-af2b-caa2b0e5656e" providerId="AD" clId="Web-{D5D8330F-1EB3-51D5-7834-A9262D06A340}" dt="2022-05-03T13:31:59.212" v="45"/>
        <pc:sldMkLst>
          <pc:docMk/>
          <pc:sldMk cId="2371480169" sldId="303"/>
        </pc:sldMkLst>
        <pc:spChg chg="mod">
          <ac:chgData name="BARNADAS, Céline" userId="S::barnadasc@who.int::35dfe63f-973a-4484-af2b-caa2b0e5656e" providerId="AD" clId="Web-{D5D8330F-1EB3-51D5-7834-A9262D06A340}" dt="2022-05-03T13:31:59.212" v="45"/>
          <ac:spMkLst>
            <pc:docMk/>
            <pc:sldMk cId="2371480169" sldId="303"/>
            <ac:spMk id="243" creationId="{00000000-0000-0000-0000-000000000000}"/>
          </ac:spMkLst>
        </pc:spChg>
        <pc:spChg chg="mod">
          <ac:chgData name="BARNADAS, Céline" userId="S::barnadasc@who.int::35dfe63f-973a-4484-af2b-caa2b0e5656e" providerId="AD" clId="Web-{D5D8330F-1EB3-51D5-7834-A9262D06A340}" dt="2022-05-03T13:31:57.165" v="44"/>
          <ac:spMkLst>
            <pc:docMk/>
            <pc:sldMk cId="2371480169" sldId="303"/>
            <ac:spMk id="244" creationId="{00000000-0000-0000-0000-000000000000}"/>
          </ac:spMkLst>
        </pc:spChg>
      </pc:sldChg>
      <pc:sldMasterChg chg="add addSldLayout">
        <pc:chgData name="BARNADAS, Céline" userId="S::barnadasc@who.int::35dfe63f-973a-4484-af2b-caa2b0e5656e" providerId="AD" clId="Web-{D5D8330F-1EB3-51D5-7834-A9262D06A340}" dt="2022-05-03T13:29:42.943" v="15"/>
        <pc:sldMasterMkLst>
          <pc:docMk/>
          <pc:sldMasterMk cId="2230279542" sldId="2147483648"/>
        </pc:sldMasterMkLst>
        <pc:sldLayoutChg chg="add">
          <pc:chgData name="BARNADAS, Céline" userId="S::barnadasc@who.int::35dfe63f-973a-4484-af2b-caa2b0e5656e" providerId="AD" clId="Web-{D5D8330F-1EB3-51D5-7834-A9262D06A340}" dt="2022-05-03T13:29:42.943" v="15"/>
          <pc:sldLayoutMkLst>
            <pc:docMk/>
            <pc:sldMasterMk cId="2230279542" sldId="2147483648"/>
            <pc:sldLayoutMk cId="2735490157" sldId="2147483649"/>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2017221491" sldId="2147483650"/>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3353282634" sldId="2147483651"/>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237651162" sldId="2147483652"/>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456326970" sldId="2147483653"/>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3289063" sldId="2147483654"/>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1272957809" sldId="2147483655"/>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188492173" sldId="2147483656"/>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95823740" sldId="2147483657"/>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1152826597" sldId="2147483658"/>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3102539688" sldId="2147483659"/>
          </pc:sldLayoutMkLst>
        </pc:sldLayoutChg>
        <pc:sldLayoutChg chg="add">
          <pc:chgData name="BARNADAS, Céline" userId="S::barnadasc@who.int::35dfe63f-973a-4484-af2b-caa2b0e5656e" providerId="AD" clId="Web-{D5D8330F-1EB3-51D5-7834-A9262D06A340}" dt="2022-05-03T13:29:42.943" v="15"/>
          <pc:sldLayoutMkLst>
            <pc:docMk/>
            <pc:sldMasterMk cId="2230279542" sldId="2147483648"/>
            <pc:sldLayoutMk cId="1730535582" sldId="2147483660"/>
          </pc:sldLayoutMkLst>
        </pc:sldLayoutChg>
      </pc:sldMasterChg>
      <pc:sldMasterChg chg="replId modSldLayout">
        <pc:chgData name="BARNADAS, Céline" userId="S::barnadasc@who.int::35dfe63f-973a-4484-af2b-caa2b0e5656e" providerId="AD" clId="Web-{D5D8330F-1EB3-51D5-7834-A9262D06A340}" dt="2022-05-03T13:29:42.943" v="15"/>
        <pc:sldMasterMkLst>
          <pc:docMk/>
          <pc:sldMasterMk cId="0" sldId="2147483661"/>
        </pc:sldMasterMkLst>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2"/>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3"/>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4"/>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5"/>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6"/>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7"/>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8"/>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69"/>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70"/>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71"/>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72"/>
          </pc:sldLayoutMkLst>
        </pc:sldLayoutChg>
        <pc:sldLayoutChg chg="replId">
          <pc:chgData name="BARNADAS, Céline" userId="S::barnadasc@who.int::35dfe63f-973a-4484-af2b-caa2b0e5656e" providerId="AD" clId="Web-{D5D8330F-1EB3-51D5-7834-A9262D06A340}" dt="2022-05-03T13:29:42.943" v="15"/>
          <pc:sldLayoutMkLst>
            <pc:docMk/>
            <pc:sldMasterMk cId="0" sldId="2147483661"/>
            <pc:sldLayoutMk cId="0" sldId="2147483673"/>
          </pc:sldLayoutMkLst>
        </pc:sldLayoutChg>
      </pc:sldMasterChg>
    </pc:docChg>
  </pc:docChgLst>
  <pc:docChgLst>
    <pc:chgData name="KORNI FONSECA MILHANO, Natacha Alexandra" userId="S::kornin@who.int::cefdd911-4d38-402c-aa51-728e92201c3f" providerId="AD" clId="Web-{3B4E9E59-E8B2-24D0-6469-B89366B8B8E1}"/>
    <pc:docChg chg="modSld">
      <pc:chgData name="KORNI FONSECA MILHANO, Natacha Alexandra" userId="S::kornin@who.int::cefdd911-4d38-402c-aa51-728e92201c3f" providerId="AD" clId="Web-{3B4E9E59-E8B2-24D0-6469-B89366B8B8E1}" dt="2022-05-31T07:56:46.868" v="8" actId="20577"/>
      <pc:docMkLst>
        <pc:docMk/>
      </pc:docMkLst>
      <pc:sldChg chg="modSp">
        <pc:chgData name="KORNI FONSECA MILHANO, Natacha Alexandra" userId="S::kornin@who.int::cefdd911-4d38-402c-aa51-728e92201c3f" providerId="AD" clId="Web-{3B4E9E59-E8B2-24D0-6469-B89366B8B8E1}" dt="2022-05-31T07:56:46.868" v="8" actId="20577"/>
        <pc:sldMkLst>
          <pc:docMk/>
          <pc:sldMk cId="0" sldId="260"/>
        </pc:sldMkLst>
        <pc:spChg chg="mod">
          <ac:chgData name="KORNI FONSECA MILHANO, Natacha Alexandra" userId="S::kornin@who.int::cefdd911-4d38-402c-aa51-728e92201c3f" providerId="AD" clId="Web-{3B4E9E59-E8B2-24D0-6469-B89366B8B8E1}" dt="2022-05-31T07:56:46.868" v="8" actId="20577"/>
          <ac:spMkLst>
            <pc:docMk/>
            <pc:sldMk cId="0" sldId="260"/>
            <ac:spMk id="12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 name="Google Shape;21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10432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789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 name="Google Shape;1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18" name="Google Shape;18;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21"/>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 name="Google Shape;20;p2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1"/>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2" name="Google Shape;22;p21" descr="A close up of a logo&#10;&#10;Description automatically generated"/>
          <p:cNvPicPr preferRelativeResize="0"/>
          <p:nvPr/>
        </p:nvPicPr>
        <p:blipFill rotWithShape="1">
          <a:blip r:embed="rId2">
            <a:alphaModFix/>
          </a:blip>
          <a:srcRect/>
          <a:stretch/>
        </p:blipFill>
        <p:spPr>
          <a:xfrm>
            <a:off x="6394174" y="1010155"/>
            <a:ext cx="5195578" cy="45581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78" name="Google Shape;7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3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84" name="Google Shape;84;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ullet List" type="tx">
  <p:cSld name="TITLE_AND_BODY">
    <p:spTree>
      <p:nvGrpSpPr>
        <p:cNvPr id="1" name="Shape 85"/>
        <p:cNvGrpSpPr/>
        <p:nvPr/>
      </p:nvGrpSpPr>
      <p:grpSpPr>
        <a:xfrm>
          <a:off x="0" y="0"/>
          <a:ext cx="0" cy="0"/>
          <a:chOff x="0" y="0"/>
          <a:chExt cx="0" cy="0"/>
        </a:xfrm>
      </p:grpSpPr>
      <p:sp>
        <p:nvSpPr>
          <p:cNvPr id="86" name="Google Shape;86;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n-GB" smtClean="0"/>
              <a:t>‹#›</a:t>
            </a:fld>
            <a:endParaRPr lang="en-GB"/>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n-GB"/>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pic>
        <p:nvPicPr>
          <p:cNvPr id="10" name="Picture 2" descr="https://logos-download.com/wp-content/uploads/2016/12/World_Health_Organization_logo_logotyp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749" y="56863"/>
            <a:ext cx="2972151" cy="87692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72503" y="159407"/>
            <a:ext cx="1917098" cy="671840"/>
          </a:xfrm>
          <a:prstGeom prst="rect">
            <a:avLst/>
          </a:prstGeom>
        </p:spPr>
      </p:pic>
      <p:pic>
        <p:nvPicPr>
          <p:cNvPr id="8" name="Picture 7" descr="Shape&#10;&#10;Description automatically generated">
            <a:extLst>
              <a:ext uri="{FF2B5EF4-FFF2-40B4-BE49-F238E27FC236}">
                <a16:creationId xmlns:a16="http://schemas.microsoft.com/office/drawing/2014/main" id="{F28A4EDD-C19D-FD48-8FBA-7993F92AB342}"/>
              </a:ext>
            </a:extLst>
          </p:cNvPr>
          <p:cNvPicPr>
            <a:picLocks noChangeAspect="1"/>
          </p:cNvPicPr>
          <p:nvPr userDrawn="1"/>
        </p:nvPicPr>
        <p:blipFill>
          <a:blip r:embed="rId4"/>
          <a:stretch>
            <a:fillRect/>
          </a:stretch>
        </p:blipFill>
        <p:spPr>
          <a:xfrm>
            <a:off x="8406210" y="1678259"/>
            <a:ext cx="2384454" cy="2384454"/>
          </a:xfrm>
          <a:prstGeom prst="rect">
            <a:avLst/>
          </a:prstGeom>
        </p:spPr>
      </p:pic>
      <p:pic>
        <p:nvPicPr>
          <p:cNvPr id="14" name="Picture 13">
            <a:extLst>
              <a:ext uri="{FF2B5EF4-FFF2-40B4-BE49-F238E27FC236}">
                <a16:creationId xmlns:a16="http://schemas.microsoft.com/office/drawing/2014/main" id="{255EA974-06F3-674E-A7C4-3C43552F2482}"/>
              </a:ext>
            </a:extLst>
          </p:cNvPr>
          <p:cNvPicPr>
            <a:picLocks noChangeAspect="1"/>
          </p:cNvPicPr>
          <p:nvPr userDrawn="1"/>
        </p:nvPicPr>
        <p:blipFill>
          <a:blip r:embed="rId5"/>
          <a:stretch>
            <a:fillRect/>
          </a:stretch>
        </p:blipFill>
        <p:spPr>
          <a:xfrm>
            <a:off x="6032697" y="3297090"/>
            <a:ext cx="1960709" cy="1960709"/>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5A489359-FD66-6849-945F-78CBB2A9C4CD}"/>
              </a:ext>
            </a:extLst>
          </p:cNvPr>
          <p:cNvPicPr>
            <a:picLocks noChangeAspect="1"/>
          </p:cNvPicPr>
          <p:nvPr userDrawn="1"/>
        </p:nvPicPr>
        <p:blipFill>
          <a:blip r:embed="rId6"/>
          <a:stretch>
            <a:fillRect/>
          </a:stretch>
        </p:blipFill>
        <p:spPr>
          <a:xfrm>
            <a:off x="10113502" y="3672631"/>
            <a:ext cx="1960709" cy="1960709"/>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a:t>SARS-CoV-2 Antigen Rapid Diagnostic Test Training Workshop – v2.0 | Quality testing using SARS-CoV-2 Antigen RDTs </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a:p>
        </p:txBody>
      </p:sp>
    </p:spTree>
    <p:extLst>
      <p:ext uri="{BB962C8B-B14F-4D97-AF65-F5344CB8AC3E}">
        <p14:creationId xmlns:p14="http://schemas.microsoft.com/office/powerpoint/2010/main" val="2017221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237651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4563269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3289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1272957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22"/>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22"/>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sz="1000" b="1"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28" name="Google Shape;28;p2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lvl="0" indent="0" algn="r">
              <a:spcBef>
                <a:spcPts val="0"/>
              </a:spcBef>
              <a:buNone/>
              <a:defRPr sz="1000" b="0" i="0" u="none" strike="noStrike" cap="none">
                <a:solidFill>
                  <a:schemeClr val="dk1"/>
                </a:solidFill>
                <a:latin typeface="Arial"/>
                <a:ea typeface="Arial"/>
                <a:cs typeface="Arial"/>
                <a:sym typeface="Arial"/>
              </a:defRPr>
            </a:lvl1pPr>
            <a:lvl2pPr marL="0" lvl="1" indent="0" algn="r">
              <a:spcBef>
                <a:spcPts val="0"/>
              </a:spcBef>
              <a:buNone/>
              <a:defRPr sz="1000" b="0" i="0" u="none" strike="noStrike" cap="none">
                <a:solidFill>
                  <a:schemeClr val="dk1"/>
                </a:solidFill>
                <a:latin typeface="Arial"/>
                <a:ea typeface="Arial"/>
                <a:cs typeface="Arial"/>
                <a:sym typeface="Arial"/>
              </a:defRPr>
            </a:lvl2pPr>
            <a:lvl3pPr marL="0" lvl="2" indent="0" algn="r">
              <a:spcBef>
                <a:spcPts val="0"/>
              </a:spcBef>
              <a:buNone/>
              <a:defRPr sz="1000" b="0" i="0" u="none" strike="noStrike" cap="none">
                <a:solidFill>
                  <a:schemeClr val="dk1"/>
                </a:solidFill>
                <a:latin typeface="Arial"/>
                <a:ea typeface="Arial"/>
                <a:cs typeface="Arial"/>
                <a:sym typeface="Arial"/>
              </a:defRPr>
            </a:lvl3pPr>
            <a:lvl4pPr marL="0" lvl="3" indent="0" algn="r">
              <a:spcBef>
                <a:spcPts val="0"/>
              </a:spcBef>
              <a:buNone/>
              <a:defRPr sz="1000" b="0" i="0" u="none" strike="noStrike" cap="none">
                <a:solidFill>
                  <a:schemeClr val="dk1"/>
                </a:solidFill>
                <a:latin typeface="Arial"/>
                <a:ea typeface="Arial"/>
                <a:cs typeface="Arial"/>
                <a:sym typeface="Arial"/>
              </a:defRPr>
            </a:lvl4pPr>
            <a:lvl5pPr marL="0" lvl="4" indent="0" algn="r">
              <a:spcBef>
                <a:spcPts val="0"/>
              </a:spcBef>
              <a:buNone/>
              <a:defRPr sz="1000" b="0" i="0" u="none" strike="noStrike" cap="none">
                <a:solidFill>
                  <a:schemeClr val="dk1"/>
                </a:solidFill>
                <a:latin typeface="Arial"/>
                <a:ea typeface="Arial"/>
                <a:cs typeface="Arial"/>
                <a:sym typeface="Arial"/>
              </a:defRPr>
            </a:lvl5pPr>
            <a:lvl6pPr marL="0" lvl="5" indent="0" algn="r">
              <a:spcBef>
                <a:spcPts val="0"/>
              </a:spcBef>
              <a:buNone/>
              <a:defRPr sz="1000" b="0" i="0" u="none" strike="noStrike" cap="none">
                <a:solidFill>
                  <a:schemeClr val="dk1"/>
                </a:solidFill>
                <a:latin typeface="Arial"/>
                <a:ea typeface="Arial"/>
                <a:cs typeface="Arial"/>
                <a:sym typeface="Arial"/>
              </a:defRPr>
            </a:lvl6pPr>
            <a:lvl7pPr marL="0" lvl="6" indent="0" algn="r">
              <a:spcBef>
                <a:spcPts val="0"/>
              </a:spcBef>
              <a:buNone/>
              <a:defRPr sz="1000" b="0" i="0" u="none" strike="noStrike" cap="none">
                <a:solidFill>
                  <a:schemeClr val="dk1"/>
                </a:solidFill>
                <a:latin typeface="Arial"/>
                <a:ea typeface="Arial"/>
                <a:cs typeface="Arial"/>
                <a:sym typeface="Arial"/>
              </a:defRPr>
            </a:lvl7pPr>
            <a:lvl8pPr marL="0" lvl="7" indent="0" algn="r">
              <a:spcBef>
                <a:spcPts val="0"/>
              </a:spcBef>
              <a:buNone/>
              <a:defRPr sz="1000" b="0" i="0" u="none" strike="noStrike" cap="none">
                <a:solidFill>
                  <a:schemeClr val="dk1"/>
                </a:solidFill>
                <a:latin typeface="Arial"/>
                <a:ea typeface="Arial"/>
                <a:cs typeface="Arial"/>
                <a:sym typeface="Arial"/>
              </a:defRPr>
            </a:lvl8pPr>
            <a:lvl9pPr marL="0" lvl="8" indent="0" algn="r">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1884921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95823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11528265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a:t>SARS-CoV-2 Antigen Rapid Diagnostic Test Training Workshop – v2.0 | Quality testing using SARS-CoV-2 Antigen RDTs </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t>‹#›</a:t>
            </a:fld>
            <a:endParaRPr lang="en-GB"/>
          </a:p>
        </p:txBody>
      </p:sp>
    </p:spTree>
    <p:extLst>
      <p:ext uri="{BB962C8B-B14F-4D97-AF65-F5344CB8AC3E}">
        <p14:creationId xmlns:p14="http://schemas.microsoft.com/office/powerpoint/2010/main" val="31025396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t>‹#›</a:t>
            </a:fld>
            <a:endParaRPr lang="en-US"/>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3"/>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 name="Google Shape;31;p23"/>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3"/>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pic>
        <p:nvPicPr>
          <p:cNvPr id="33" name="Google Shape;33;p23" descr="A picture containing square&#10;&#10;Description automatically generated"/>
          <p:cNvPicPr preferRelativeResize="0"/>
          <p:nvPr/>
        </p:nvPicPr>
        <p:blipFill rotWithShape="1">
          <a:blip r:embed="rId2">
            <a:alphaModFix/>
          </a:blip>
          <a:srcRect/>
          <a:stretch/>
        </p:blipFill>
        <p:spPr>
          <a:xfrm>
            <a:off x="5756744" y="420327"/>
            <a:ext cx="6017346" cy="601734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37" name="Google Shape;37;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44" name="Google Shape;4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53" name="Google Shape;5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58" name="Google Shape;5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2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65" name="Google Shape;6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9"/>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2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Assuring quality results</a:t>
            </a:r>
            <a:endParaRPr/>
          </a:p>
        </p:txBody>
      </p:sp>
      <p:sp>
        <p:nvSpPr>
          <p:cNvPr id="72" name="Google Shape;7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Assuring quality results</a:t>
            </a:r>
            <a:endParaRPr/>
          </a:p>
        </p:txBody>
      </p:sp>
      <p:sp>
        <p:nvSpPr>
          <p:cNvPr id="14" name="Google Shape;1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919191"/>
                </a:solidFill>
                <a:latin typeface="Arial"/>
                <a:ea typeface="Arial"/>
                <a:cs typeface="Arial"/>
                <a:sym typeface="Arial"/>
              </a:defRPr>
            </a:lvl1pPr>
            <a:lvl2pPr marL="0" marR="0" lvl="1" indent="0" algn="r" rtl="0">
              <a:spcBef>
                <a:spcPts val="0"/>
              </a:spcBef>
              <a:buNone/>
              <a:defRPr sz="1200" b="0" i="0" u="none" strike="noStrike" cap="none">
                <a:solidFill>
                  <a:srgbClr val="919191"/>
                </a:solidFill>
                <a:latin typeface="Arial"/>
                <a:ea typeface="Arial"/>
                <a:cs typeface="Arial"/>
                <a:sym typeface="Arial"/>
              </a:defRPr>
            </a:lvl2pPr>
            <a:lvl3pPr marL="0" marR="0" lvl="2" indent="0" algn="r" rtl="0">
              <a:spcBef>
                <a:spcPts val="0"/>
              </a:spcBef>
              <a:buNone/>
              <a:defRPr sz="1200" b="0" i="0" u="none" strike="noStrike" cap="none">
                <a:solidFill>
                  <a:srgbClr val="919191"/>
                </a:solidFill>
                <a:latin typeface="Arial"/>
                <a:ea typeface="Arial"/>
                <a:cs typeface="Arial"/>
                <a:sym typeface="Arial"/>
              </a:defRPr>
            </a:lvl3pPr>
            <a:lvl4pPr marL="0" marR="0" lvl="3" indent="0" algn="r" rtl="0">
              <a:spcBef>
                <a:spcPts val="0"/>
              </a:spcBef>
              <a:buNone/>
              <a:defRPr sz="1200" b="0" i="0" u="none" strike="noStrike" cap="none">
                <a:solidFill>
                  <a:srgbClr val="919191"/>
                </a:solidFill>
                <a:latin typeface="Arial"/>
                <a:ea typeface="Arial"/>
                <a:cs typeface="Arial"/>
                <a:sym typeface="Arial"/>
              </a:defRPr>
            </a:lvl4pPr>
            <a:lvl5pPr marL="0" marR="0" lvl="4" indent="0" algn="r" rtl="0">
              <a:spcBef>
                <a:spcPts val="0"/>
              </a:spcBef>
              <a:buNone/>
              <a:defRPr sz="1200" b="0" i="0" u="none" strike="noStrike" cap="none">
                <a:solidFill>
                  <a:srgbClr val="919191"/>
                </a:solidFill>
                <a:latin typeface="Arial"/>
                <a:ea typeface="Arial"/>
                <a:cs typeface="Arial"/>
                <a:sym typeface="Arial"/>
              </a:defRPr>
            </a:lvl5pPr>
            <a:lvl6pPr marL="0" marR="0" lvl="5" indent="0" algn="r" rtl="0">
              <a:spcBef>
                <a:spcPts val="0"/>
              </a:spcBef>
              <a:buNone/>
              <a:defRPr sz="1200" b="0" i="0" u="none" strike="noStrike" cap="none">
                <a:solidFill>
                  <a:srgbClr val="919191"/>
                </a:solidFill>
                <a:latin typeface="Arial"/>
                <a:ea typeface="Arial"/>
                <a:cs typeface="Arial"/>
                <a:sym typeface="Arial"/>
              </a:defRPr>
            </a:lvl6pPr>
            <a:lvl7pPr marL="0" marR="0" lvl="6" indent="0" algn="r" rtl="0">
              <a:spcBef>
                <a:spcPts val="0"/>
              </a:spcBef>
              <a:buNone/>
              <a:defRPr sz="1200" b="0" i="0" u="none" strike="noStrike" cap="none">
                <a:solidFill>
                  <a:srgbClr val="919191"/>
                </a:solidFill>
                <a:latin typeface="Arial"/>
                <a:ea typeface="Arial"/>
                <a:cs typeface="Arial"/>
                <a:sym typeface="Arial"/>
              </a:defRPr>
            </a:lvl7pPr>
            <a:lvl8pPr marL="0" marR="0" lvl="7" indent="0" algn="r" rtl="0">
              <a:spcBef>
                <a:spcPts val="0"/>
              </a:spcBef>
              <a:buNone/>
              <a:defRPr sz="1200" b="0" i="0" u="none" strike="noStrike" cap="none">
                <a:solidFill>
                  <a:srgbClr val="919191"/>
                </a:solidFill>
                <a:latin typeface="Arial"/>
                <a:ea typeface="Arial"/>
                <a:cs typeface="Arial"/>
                <a:sym typeface="Arial"/>
              </a:defRPr>
            </a:lvl8pPr>
            <a:lvl9pPr marL="0" marR="0" lvl="8" indent="0" algn="r" rtl="0">
              <a:spcBef>
                <a:spcPts val="0"/>
              </a:spcBef>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SARS-CoV-2 Antigen Rapid Diagnostic Test Training Workshop – v2.0 | Quality testing using SARS-CoV-2 Antigen RDTs </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n-GB" smtClean="0"/>
              <a:t>‹#›</a:t>
            </a:fld>
            <a:endParaRPr lang="en-GB"/>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hyperlink" Target="https://extranet.who.int/hslp/content/sars-cov-2-antigen-rapid-diagnostic-test-training-package"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4.sv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4.sv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4.sv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4.sv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4.xml"/><Relationship Id="rId1" Type="http://schemas.openxmlformats.org/officeDocument/2006/relationships/tags" Target="../tags/tag21.xml"/><Relationship Id="rId5" Type="http://schemas.openxmlformats.org/officeDocument/2006/relationships/hyperlink" Target="https://www.who.int/publications/i/item/9789240015319" TargetMode="External"/><Relationship Id="rId4" Type="http://schemas.openxmlformats.org/officeDocument/2006/relationships/image" Target="../media/image19.svg"/></Relationships>
</file>

<file path=ppt/slides/_rels/slide23.xml.rels><?xml version="1.0" encoding="UTF-8" standalone="yes"?>
<Relationships xmlns="http://schemas.openxmlformats.org/package/2006/relationships"><Relationship Id="rId3" Type="http://schemas.openxmlformats.org/officeDocument/2006/relationships/hyperlink" Target="mailto:rapidalert@who.int" TargetMode="External"/><Relationship Id="rId2" Type="http://schemas.openxmlformats.org/officeDocument/2006/relationships/slideLayout" Target="../slideLayouts/slideLayout14.xml"/><Relationship Id="rId1" Type="http://schemas.openxmlformats.org/officeDocument/2006/relationships/tags" Target="../tags/tag22.xml"/><Relationship Id="rId4" Type="http://schemas.openxmlformats.org/officeDocument/2006/relationships/hyperlink" Target="https://www.who.int/publications/i/item/9789240015319"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dn.who.int/media/docs/default-source/substandard-and-falsified/pms_user_feedback_form.docx?sfvrsn=3856959_17" TargetMode="External"/><Relationship Id="rId2" Type="http://schemas.openxmlformats.org/officeDocument/2006/relationships/slideLayout" Target="../slideLayouts/slideLayout14.xml"/><Relationship Id="rId1" Type="http://schemas.openxmlformats.org/officeDocument/2006/relationships/tags" Target="../tags/tag23.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4.xml"/><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5.xml"/><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6.xml"/><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hyperlink" Target="https://cdn.who.int/media/docs/default-source/substandard-and-falsified/pms_user_feedback_form.docx?sfvrsn=3856959_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4000"/>
              <a:buFont typeface="Arial"/>
              <a:buNone/>
            </a:pPr>
            <a:r>
              <a:rPr lang="en-US"/>
              <a:t>10</a:t>
            </a:r>
            <a:endParaRPr/>
          </a:p>
        </p:txBody>
      </p:sp>
      <p:sp>
        <p:nvSpPr>
          <p:cNvPr id="94" name="Google Shape;94;p1"/>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lt1"/>
              </a:buClr>
              <a:buSzPts val="3600"/>
              <a:buNone/>
            </a:pPr>
            <a:r>
              <a:rPr lang="en-US" sz="3600" dirty="0"/>
              <a:t>Assuring quality results</a:t>
            </a:r>
            <a:endParaRPr dirty="0"/>
          </a:p>
        </p:txBody>
      </p:sp>
      <p:pic>
        <p:nvPicPr>
          <p:cNvPr id="95" name="Google Shape;95;p1" descr="https://logos-download.com/wp-content/uploads/2016/12/World_Health_Organization_logo_logotype.png"/>
          <p:cNvPicPr preferRelativeResize="0"/>
          <p:nvPr/>
        </p:nvPicPr>
        <p:blipFill rotWithShape="1">
          <a:blip r:embed="rId4">
            <a:alphaModFix/>
          </a:blip>
          <a:srcRect/>
          <a:stretch/>
        </p:blipFill>
        <p:spPr>
          <a:xfrm>
            <a:off x="245957" y="77124"/>
            <a:ext cx="2972151" cy="876928"/>
          </a:xfrm>
          <a:prstGeom prst="rect">
            <a:avLst/>
          </a:prstGeom>
          <a:noFill/>
          <a:ln>
            <a:noFill/>
          </a:ln>
        </p:spPr>
      </p:pic>
      <p:pic>
        <p:nvPicPr>
          <p:cNvPr id="96" name="Google Shape;96;p1"/>
          <p:cNvPicPr preferRelativeResize="0"/>
          <p:nvPr/>
        </p:nvPicPr>
        <p:blipFill rotWithShape="1">
          <a:blip r:embed="rId5">
            <a:alphaModFix/>
          </a:blip>
          <a:srcRect/>
          <a:stretch/>
        </p:blipFill>
        <p:spPr>
          <a:xfrm>
            <a:off x="3467595" y="162817"/>
            <a:ext cx="2257794" cy="79123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614002"/>
            <a:ext cx="10515600" cy="942814"/>
          </a:xfrm>
        </p:spPr>
        <p:txBody>
          <a:bodyPr/>
          <a:lstStyle/>
          <a:p>
            <a:r>
              <a:rPr lang="en-US" dirty="0"/>
              <a:t>Demonstration &amp; proficiency (competency) assessments</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r>
              <a:rPr lang="en-US" dirty="0"/>
              <a:t>QC materials should be used to demonstrate how to perform the SARS-CoV-2 Antigen RDT testing.</a:t>
            </a:r>
          </a:p>
          <a:p>
            <a:r>
              <a:rPr lang="en-US" dirty="0"/>
              <a:t>After training, all testers are required to perform a competency assessment to certify them as proficient in the testing procedures.</a:t>
            </a:r>
          </a:p>
          <a:p>
            <a:r>
              <a:rPr lang="en-US" dirty="0"/>
              <a:t>See Module 11: Training users for more information on conducting a competency assessment.</a:t>
            </a:r>
          </a:p>
          <a:p>
            <a:r>
              <a:rPr lang="en-US" dirty="0"/>
              <a:t>Competency assessments are conducted using QC materials.</a:t>
            </a:r>
          </a:p>
          <a:p>
            <a:r>
              <a:rPr lang="en-US" dirty="0"/>
              <a:t>If possible, the testers should be blinded to the results from the QC materials for the competency assessments. </a:t>
            </a:r>
          </a:p>
          <a:p>
            <a:pPr marL="0" indent="0">
              <a:buNone/>
            </a:pPr>
            <a:endParaRPr lang="en-US" dirty="0"/>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10</a:t>
            </a:fld>
            <a:endParaRPr lang="en-GB" sz="1000" dirty="0"/>
          </a:p>
        </p:txBody>
      </p:sp>
      <p:sp>
        <p:nvSpPr>
          <p:cNvPr id="7" name="Footer Placeholder 3">
            <a:extLst>
              <a:ext uri="{FF2B5EF4-FFF2-40B4-BE49-F238E27FC236}">
                <a16:creationId xmlns:a16="http://schemas.microsoft.com/office/drawing/2014/main" id="{BBFDB29F-63AE-46BF-8B77-0E7C95AD7F28}"/>
              </a:ext>
            </a:extLst>
          </p:cNvPr>
          <p:cNvSpPr>
            <a:spLocks noGrp="1"/>
          </p:cNvSpPr>
          <p:nvPr>
            <p:ph type="ftr" sz="quarter" idx="11"/>
          </p:nvPr>
        </p:nvSpPr>
        <p:spPr>
          <a:xfrm>
            <a:off x="838200" y="6356350"/>
            <a:ext cx="7315200" cy="501650"/>
          </a:xfrm>
        </p:spPr>
        <p:txBody>
          <a:bodyPr/>
          <a:lstStyle/>
          <a:p>
            <a:r>
              <a:rPr lang="en-GB" dirty="0"/>
              <a:t>SARS-CoV-2 Antigen Rapid Diagnostic Test Training Workshop – v3.0 | Assuring quality results</a:t>
            </a:r>
          </a:p>
        </p:txBody>
      </p:sp>
    </p:spTree>
    <p:extLst>
      <p:ext uri="{BB962C8B-B14F-4D97-AF65-F5344CB8AC3E}">
        <p14:creationId xmlns:p14="http://schemas.microsoft.com/office/powerpoint/2010/main" val="9500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1010225"/>
            <a:ext cx="10515600" cy="942814"/>
          </a:xfrm>
        </p:spPr>
        <p:txBody>
          <a:bodyPr/>
          <a:lstStyle/>
          <a:p>
            <a:r>
              <a:rPr lang="en-GB" dirty="0"/>
              <a:t>Generic instructions for preparing QC materials for demonstration and proficiency (competency) assessments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207369"/>
            <a:ext cx="10515600" cy="4440760"/>
          </a:xfrm>
        </p:spPr>
        <p:txBody>
          <a:bodyPr/>
          <a:lstStyle/>
          <a:p>
            <a:pPr fontAlgn="base"/>
            <a:endParaRPr lang="en-US" dirty="0"/>
          </a:p>
          <a:p>
            <a:pPr fontAlgn="base"/>
            <a:r>
              <a:rPr lang="en-US" dirty="0"/>
              <a:t>QC test materials must be reconstituted and/or tested in accordance with the manufacturer’s instructions:</a:t>
            </a:r>
          </a:p>
          <a:p>
            <a:pPr lvl="1" fontAlgn="base"/>
            <a:r>
              <a:rPr lang="en-US" b="1" dirty="0">
                <a:solidFill>
                  <a:srgbClr val="009AC9"/>
                </a:solidFill>
              </a:rPr>
              <a:t>Reconstituted controls</a:t>
            </a:r>
          </a:p>
          <a:p>
            <a:pPr marL="457200" lvl="1" indent="0" fontAlgn="base">
              <a:buNone/>
            </a:pPr>
            <a:r>
              <a:rPr lang="en-US" b="1" dirty="0">
                <a:solidFill>
                  <a:srgbClr val="009AC9"/>
                </a:solidFill>
              </a:rPr>
              <a:t>	</a:t>
            </a:r>
            <a:r>
              <a:rPr lang="en-US" dirty="0"/>
              <a:t>Add the positive and negative control tablets to the extraction buffer tubes (one tube for each 	control) and close using the cap provided. Mix the controls by hand or vortex. Perform the 	SARS-CoV-2 Antigen RDT as instructed.</a:t>
            </a:r>
          </a:p>
          <a:p>
            <a:pPr lvl="1" fontAlgn="base"/>
            <a:r>
              <a:rPr lang="en-US" b="1" dirty="0">
                <a:solidFill>
                  <a:srgbClr val="009AC9"/>
                </a:solidFill>
              </a:rPr>
              <a:t>Swab controls</a:t>
            </a:r>
          </a:p>
          <a:p>
            <a:pPr marL="457200" lvl="1" indent="0" fontAlgn="base">
              <a:buNone/>
            </a:pPr>
            <a:r>
              <a:rPr lang="en-US" dirty="0"/>
              <a:t>	Place the positive and negative control swabs in the extraction buffer tubes (one tube for 	each control) and close using the cap provided. Perform the SARS-CoV-2 Antigen RDT as 	instructed.</a:t>
            </a:r>
          </a:p>
          <a:p>
            <a:pPr fontAlgn="base"/>
            <a:endParaRPr lang="en-US" dirty="0"/>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11</a:t>
            </a:fld>
            <a:endParaRPr lang="en-GB" sz="1000" dirty="0"/>
          </a:p>
        </p:txBody>
      </p:sp>
      <p:grpSp>
        <p:nvGrpSpPr>
          <p:cNvPr id="6" name="Group 5">
            <a:extLst>
              <a:ext uri="{FF2B5EF4-FFF2-40B4-BE49-F238E27FC236}">
                <a16:creationId xmlns:a16="http://schemas.microsoft.com/office/drawing/2014/main" id="{578C277B-D179-FE45-927F-98BFA273C4AE}"/>
              </a:ext>
            </a:extLst>
          </p:cNvPr>
          <p:cNvGrpSpPr/>
          <p:nvPr/>
        </p:nvGrpSpPr>
        <p:grpSpPr>
          <a:xfrm>
            <a:off x="8153400" y="1833253"/>
            <a:ext cx="3888782" cy="596348"/>
            <a:chOff x="7861998" y="1527451"/>
            <a:chExt cx="3888782" cy="596348"/>
          </a:xfrm>
        </p:grpSpPr>
        <p:sp>
          <p:nvSpPr>
            <p:cNvPr id="7" name="Oval 6">
              <a:extLst>
                <a:ext uri="{FF2B5EF4-FFF2-40B4-BE49-F238E27FC236}">
                  <a16:creationId xmlns:a16="http://schemas.microsoft.com/office/drawing/2014/main" id="{BD0EA4BA-6F1E-5948-910A-BC5D8E293BF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descr="Pencil">
              <a:extLst>
                <a:ext uri="{FF2B5EF4-FFF2-40B4-BE49-F238E27FC236}">
                  <a16:creationId xmlns:a16="http://schemas.microsoft.com/office/drawing/2014/main" id="{6B98FD9B-1279-3142-AC31-C98C06E34D3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4286B89B-6C12-D14F-A1F1-5902CF1BC437}"/>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
        <p:nvSpPr>
          <p:cNvPr id="11" name="Footer Placeholder 3">
            <a:extLst>
              <a:ext uri="{FF2B5EF4-FFF2-40B4-BE49-F238E27FC236}">
                <a16:creationId xmlns:a16="http://schemas.microsoft.com/office/drawing/2014/main" id="{4B00BBE1-8918-4C77-81EC-FA798C0640FB}"/>
              </a:ext>
            </a:extLst>
          </p:cNvPr>
          <p:cNvSpPr>
            <a:spLocks noGrp="1"/>
          </p:cNvSpPr>
          <p:nvPr>
            <p:ph type="ftr" sz="quarter" idx="11"/>
          </p:nvPr>
        </p:nvSpPr>
        <p:spPr>
          <a:xfrm>
            <a:off x="838200" y="6356350"/>
            <a:ext cx="7315200" cy="501650"/>
          </a:xfrm>
        </p:spPr>
        <p:txBody>
          <a:bodyPr/>
          <a:lstStyle/>
          <a:p>
            <a:r>
              <a:rPr lang="en-GB" dirty="0"/>
              <a:t>SARS-CoV-2 Antigen Rapid Diagnostic Test Training Workshop – v3.0 | Assuring quality results</a:t>
            </a:r>
          </a:p>
        </p:txBody>
      </p:sp>
    </p:spTree>
    <p:extLst>
      <p:ext uri="{BB962C8B-B14F-4D97-AF65-F5344CB8AC3E}">
        <p14:creationId xmlns:p14="http://schemas.microsoft.com/office/powerpoint/2010/main" val="403400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External Quality Assessment</a:t>
            </a:r>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External Quality Assessment (EQA)</a:t>
            </a:r>
            <a:endParaRPr/>
          </a:p>
        </p:txBody>
      </p:sp>
      <p:sp>
        <p:nvSpPr>
          <p:cNvPr id="164" name="Google Shape;164;p10"/>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EQA is a process of assessing the quality of diagnostic testing.</a:t>
            </a:r>
            <a:endParaRPr/>
          </a:p>
          <a:p>
            <a:pPr marL="228600" lvl="0" indent="-228600" algn="l" rtl="0">
              <a:lnSpc>
                <a:spcPct val="100000"/>
              </a:lnSpc>
              <a:spcBef>
                <a:spcPts val="1000"/>
              </a:spcBef>
              <a:spcAft>
                <a:spcPts val="0"/>
              </a:spcAft>
              <a:buClr>
                <a:schemeClr val="accent1"/>
              </a:buClr>
              <a:buSzPts val="2000"/>
              <a:buChar char="•"/>
            </a:pPr>
            <a:r>
              <a:rPr lang="en-US"/>
              <a:t>EQA consists of:</a:t>
            </a:r>
            <a:endParaRPr/>
          </a:p>
          <a:p>
            <a:pPr marL="685800" lvl="1" indent="-228600" algn="l" rtl="0">
              <a:lnSpc>
                <a:spcPct val="100000"/>
              </a:lnSpc>
              <a:spcBef>
                <a:spcPts val="500"/>
              </a:spcBef>
              <a:spcAft>
                <a:spcPts val="0"/>
              </a:spcAft>
              <a:buSzPts val="1800"/>
              <a:buChar char="•"/>
            </a:pPr>
            <a:r>
              <a:rPr lang="en-US"/>
              <a:t>supervisory visits</a:t>
            </a:r>
            <a:endParaRPr/>
          </a:p>
          <a:p>
            <a:pPr marL="685800" lvl="1" indent="-228600" algn="l" rtl="0">
              <a:lnSpc>
                <a:spcPct val="100000"/>
              </a:lnSpc>
              <a:spcBef>
                <a:spcPts val="500"/>
              </a:spcBef>
              <a:spcAft>
                <a:spcPts val="0"/>
              </a:spcAft>
              <a:buSzPts val="1800"/>
              <a:buChar char="•"/>
            </a:pPr>
            <a:r>
              <a:rPr lang="en-US"/>
              <a:t>proficiency testing</a:t>
            </a:r>
            <a:endParaRPr/>
          </a:p>
          <a:p>
            <a:pPr marL="685800" lvl="1" indent="-228600" algn="l" rtl="0">
              <a:lnSpc>
                <a:spcPct val="100000"/>
              </a:lnSpc>
              <a:spcBef>
                <a:spcPts val="500"/>
              </a:spcBef>
              <a:spcAft>
                <a:spcPts val="0"/>
              </a:spcAft>
              <a:buSzPts val="1800"/>
              <a:buChar char="•"/>
            </a:pPr>
            <a:r>
              <a:rPr lang="en-US"/>
              <a:t>re-testing</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65" name="Google Shape;165;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sz="1000"/>
          </a:p>
        </p:txBody>
      </p:sp>
      <p:sp>
        <p:nvSpPr>
          <p:cNvPr id="6" name="Footer Placeholder 3">
            <a:extLst>
              <a:ext uri="{FF2B5EF4-FFF2-40B4-BE49-F238E27FC236}">
                <a16:creationId xmlns:a16="http://schemas.microsoft.com/office/drawing/2014/main" id="{FD76ED84-0349-409E-B91C-1CDCB750481C}"/>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Supervisory visits (1)</a:t>
            </a:r>
            <a:endParaRPr sz="2200" dirty="0"/>
          </a:p>
        </p:txBody>
      </p:sp>
      <p:sp>
        <p:nvSpPr>
          <p:cNvPr id="172" name="Google Shape;172;p11"/>
          <p:cNvSpPr txBox="1">
            <a:spLocks noGrp="1"/>
          </p:cNvSpPr>
          <p:nvPr>
            <p:ph type="body" idx="1"/>
          </p:nvPr>
        </p:nvSpPr>
        <p:spPr>
          <a:xfrm>
            <a:off x="838200" y="1599679"/>
            <a:ext cx="10515600" cy="2676757"/>
          </a:xfrm>
          <a:prstGeom prst="rect">
            <a:avLst/>
          </a:prstGeom>
          <a:noFill/>
          <a:ln>
            <a:noFill/>
          </a:ln>
        </p:spPr>
        <p:txBody>
          <a:bodyPr spcFirstLastPara="1" wrap="square" lIns="91425" tIns="45700" rIns="91425" bIns="45700" anchor="t" anchorCtr="0">
            <a:normAutofit fontScale="92500"/>
          </a:bodyPr>
          <a:lstStyle/>
          <a:p>
            <a:pPr marL="228600" lvl="0" indent="-228600" algn="l" rtl="0">
              <a:lnSpc>
                <a:spcPct val="100000"/>
              </a:lnSpc>
              <a:spcBef>
                <a:spcPts val="0"/>
              </a:spcBef>
              <a:spcAft>
                <a:spcPts val="0"/>
              </a:spcAft>
              <a:buClr>
                <a:schemeClr val="accent1"/>
              </a:buClr>
              <a:buSzPts val="2000"/>
              <a:buChar char="•"/>
            </a:pPr>
            <a:r>
              <a:rPr lang="en-US" dirty="0"/>
              <a:t>Following SARS-CoV-2 Antigen RDT training and deployment, immediate and sustained follow-up is important to facilitate and support laboratory and healthcare workers in integrating SARS-CoV-2 Antigen RDT testing into routine patient management and record keeping.</a:t>
            </a:r>
            <a:endParaRPr dirty="0"/>
          </a:p>
          <a:p>
            <a:pPr marL="228600" lvl="0" indent="-101600" algn="l" rtl="0">
              <a:lnSpc>
                <a:spcPct val="100000"/>
              </a:lnSpc>
              <a:spcBef>
                <a:spcPts val="1000"/>
              </a:spcBef>
              <a:spcAft>
                <a:spcPts val="0"/>
              </a:spcAft>
              <a:buClr>
                <a:schemeClr val="accent1"/>
              </a:buClr>
              <a:buSzPts val="2000"/>
              <a:buNone/>
            </a:pPr>
            <a:endParaRPr b="1"/>
          </a:p>
          <a:p>
            <a:pPr marL="228600" lvl="0" indent="-228600" algn="l" rtl="0">
              <a:lnSpc>
                <a:spcPct val="100000"/>
              </a:lnSpc>
              <a:spcBef>
                <a:spcPts val="1000"/>
              </a:spcBef>
              <a:spcAft>
                <a:spcPts val="0"/>
              </a:spcAft>
              <a:buClr>
                <a:schemeClr val="accent1"/>
              </a:buClr>
              <a:buSzPts val="2000"/>
              <a:buChar char="•"/>
            </a:pPr>
            <a:r>
              <a:rPr lang="en-US" b="1" dirty="0"/>
              <a:t>Before</a:t>
            </a:r>
            <a:r>
              <a:rPr lang="en-US" dirty="0"/>
              <a:t> testing can begin, the readiness of the testing site should be assessed.</a:t>
            </a:r>
            <a:r>
              <a:rPr lang="en-US" b="1" dirty="0"/>
              <a:t>*</a:t>
            </a:r>
            <a:endParaRPr b="1" dirty="0"/>
          </a:p>
          <a:p>
            <a:pPr marL="228600" lvl="0" indent="-101600" algn="l" rtl="0">
              <a:lnSpc>
                <a:spcPct val="100000"/>
              </a:lnSpc>
              <a:spcBef>
                <a:spcPts val="1000"/>
              </a:spcBef>
              <a:spcAft>
                <a:spcPts val="0"/>
              </a:spcAft>
              <a:buClr>
                <a:schemeClr val="accent1"/>
              </a:buClr>
              <a:buSzPts val="2000"/>
              <a:buNone/>
            </a:pPr>
            <a:endParaRPr b="1"/>
          </a:p>
          <a:p>
            <a:pPr marL="228600" lvl="0" indent="-228600" algn="l" rtl="0">
              <a:lnSpc>
                <a:spcPct val="100000"/>
              </a:lnSpc>
              <a:spcBef>
                <a:spcPts val="1000"/>
              </a:spcBef>
              <a:spcAft>
                <a:spcPts val="0"/>
              </a:spcAft>
              <a:buClr>
                <a:schemeClr val="accent1"/>
              </a:buClr>
              <a:buSzPts val="2000"/>
              <a:buChar char="•"/>
            </a:pPr>
            <a:r>
              <a:rPr lang="en-US" b="1" dirty="0"/>
              <a:t>After</a:t>
            </a:r>
            <a:r>
              <a:rPr lang="en-US" dirty="0"/>
              <a:t> testing has started, the testing site should be assessed.</a:t>
            </a:r>
            <a:r>
              <a:rPr lang="en-US" b="1" dirty="0"/>
              <a:t>*</a:t>
            </a:r>
            <a:endParaRPr b="1" dirty="0"/>
          </a:p>
          <a:p>
            <a:pPr marL="0" lvl="0" indent="0" algn="l" rtl="0">
              <a:lnSpc>
                <a:spcPct val="100000"/>
              </a:lnSpc>
              <a:spcBef>
                <a:spcPts val="1000"/>
              </a:spcBef>
              <a:spcAft>
                <a:spcPts val="0"/>
              </a:spcAft>
              <a:buSzPts val="2000"/>
              <a:buNone/>
            </a:pPr>
            <a:endParaRPr/>
          </a:p>
        </p:txBody>
      </p:sp>
      <p:sp>
        <p:nvSpPr>
          <p:cNvPr id="173" name="Google Shape;17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sz="1000"/>
          </a:p>
        </p:txBody>
      </p:sp>
      <p:sp>
        <p:nvSpPr>
          <p:cNvPr id="175" name="Google Shape;175;p11"/>
          <p:cNvSpPr txBox="1"/>
          <p:nvPr/>
        </p:nvSpPr>
        <p:spPr>
          <a:xfrm>
            <a:off x="838200" y="5525732"/>
            <a:ext cx="10515599"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Arial"/>
                <a:ea typeface="Arial"/>
                <a:cs typeface="Arial"/>
                <a:sym typeface="Arial"/>
              </a:rPr>
              <a:t>* </a:t>
            </a:r>
            <a:r>
              <a:rPr lang="en-US" sz="1200" b="1" i="0" u="none" strike="noStrike" cap="none">
                <a:solidFill>
                  <a:srgbClr val="009AC9"/>
                </a:solidFill>
                <a:latin typeface="Arial"/>
                <a:ea typeface="Arial"/>
                <a:cs typeface="Arial"/>
                <a:sym typeface="Arial"/>
              </a:rPr>
              <a:t>Testing Site Readiness Checklist </a:t>
            </a:r>
            <a:r>
              <a:rPr lang="en-US" sz="1200" b="0" i="0" u="none" strike="noStrike" cap="none">
                <a:solidFill>
                  <a:schemeClr val="dk1"/>
                </a:solidFill>
                <a:latin typeface="Arial"/>
                <a:ea typeface="Arial"/>
                <a:cs typeface="Arial"/>
                <a:sym typeface="Arial"/>
              </a:rPr>
              <a:t>and</a:t>
            </a:r>
            <a:r>
              <a:rPr lang="en-US" sz="1200" b="1" i="0" u="none" strike="noStrike" cap="none">
                <a:solidFill>
                  <a:srgbClr val="009AC9"/>
                </a:solidFill>
                <a:latin typeface="Arial"/>
                <a:ea typeface="Arial"/>
                <a:cs typeface="Arial"/>
                <a:sym typeface="Arial"/>
              </a:rPr>
              <a:t> Testing Site Supervisory Checklist </a:t>
            </a:r>
            <a:r>
              <a:rPr lang="en-US" sz="1200" b="0" i="0" u="none" strike="noStrike" cap="none">
                <a:solidFill>
                  <a:schemeClr val="dk1"/>
                </a:solidFill>
                <a:latin typeface="Arial"/>
                <a:ea typeface="Arial"/>
                <a:cs typeface="Arial"/>
                <a:sym typeface="Arial"/>
              </a:rPr>
              <a:t>templates are provided as part of the SARS-CoV-2 Antigen Rapid Diagnostic Test training package</a:t>
            </a:r>
            <a:endParaRPr/>
          </a:p>
          <a:p>
            <a:pPr marL="0" marR="0" lvl="0" indent="0" algn="l" rtl="0">
              <a:spcBef>
                <a:spcPts val="0"/>
              </a:spcBef>
              <a:spcAft>
                <a:spcPts val="0"/>
              </a:spcAft>
              <a:buNone/>
            </a:pPr>
            <a:r>
              <a:rPr lang="en-US" sz="1200" b="0" i="0" u="sng" strike="noStrike" cap="none">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https://extranet.who.int/hslp/content/sars-cov-2-antigen-rapid-diagnostic-test-training-package</a:t>
            </a:r>
            <a:endParaRPr sz="1200" b="0" i="0" u="none" strike="noStrike" cap="none">
              <a:solidFill>
                <a:schemeClr val="dk1"/>
              </a:solidFill>
              <a:latin typeface="Arial"/>
              <a:ea typeface="Arial"/>
              <a:cs typeface="Arial"/>
              <a:sym typeface="Arial"/>
            </a:endParaRPr>
          </a:p>
        </p:txBody>
      </p:sp>
      <p:sp>
        <p:nvSpPr>
          <p:cNvPr id="7" name="Footer Placeholder 3">
            <a:extLst>
              <a:ext uri="{FF2B5EF4-FFF2-40B4-BE49-F238E27FC236}">
                <a16:creationId xmlns:a16="http://schemas.microsoft.com/office/drawing/2014/main" id="{C835AAED-D110-493C-ACD6-CC90AFB9A1F4}"/>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8" name="Group 7">
            <a:extLst>
              <a:ext uri="{FF2B5EF4-FFF2-40B4-BE49-F238E27FC236}">
                <a16:creationId xmlns:a16="http://schemas.microsoft.com/office/drawing/2014/main" id="{60E21C1D-C335-48CE-BEE2-55EB82DC1984}"/>
              </a:ext>
            </a:extLst>
          </p:cNvPr>
          <p:cNvGrpSpPr/>
          <p:nvPr/>
        </p:nvGrpSpPr>
        <p:grpSpPr>
          <a:xfrm>
            <a:off x="8002580" y="799855"/>
            <a:ext cx="3924069" cy="596348"/>
            <a:chOff x="7861998" y="1527451"/>
            <a:chExt cx="3924069" cy="596348"/>
          </a:xfrm>
        </p:grpSpPr>
        <p:sp>
          <p:nvSpPr>
            <p:cNvPr id="9" name="TextBox 8">
              <a:extLst>
                <a:ext uri="{FF2B5EF4-FFF2-40B4-BE49-F238E27FC236}">
                  <a16:creationId xmlns:a16="http://schemas.microsoft.com/office/drawing/2014/main" id="{1C9E15E8-CE6A-4618-8E13-D608B74CA934}"/>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F9A358D6-F0B6-42C6-A1C6-24ED92D2CB1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493418C1-DFF6-479A-9161-2D20C0292D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Supervisory visits (2)</a:t>
            </a:r>
            <a:endParaRPr sz="2200" dirty="0"/>
          </a:p>
        </p:txBody>
      </p:sp>
      <p:sp>
        <p:nvSpPr>
          <p:cNvPr id="181" name="Google Shape;181;p12"/>
          <p:cNvSpPr txBox="1">
            <a:spLocks noGrp="1"/>
          </p:cNvSpPr>
          <p:nvPr>
            <p:ph type="body" idx="1"/>
          </p:nvPr>
        </p:nvSpPr>
        <p:spPr>
          <a:xfrm>
            <a:off x="838200" y="1599679"/>
            <a:ext cx="10515600" cy="4756671"/>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Supervisory visits provide an opportunity to support testing at the testing site and to provide feedback for improving testing.</a:t>
            </a:r>
            <a:endParaRPr/>
          </a:p>
          <a:p>
            <a:pPr marL="228600" lvl="0" indent="-228600" algn="l" rtl="0">
              <a:lnSpc>
                <a:spcPct val="100000"/>
              </a:lnSpc>
              <a:spcBef>
                <a:spcPts val="1000"/>
              </a:spcBef>
              <a:spcAft>
                <a:spcPts val="0"/>
              </a:spcAft>
              <a:buClr>
                <a:schemeClr val="accent1"/>
              </a:buClr>
              <a:buSzPts val="2000"/>
              <a:buChar char="•"/>
            </a:pPr>
            <a:r>
              <a:rPr lang="en-US"/>
              <a:t>Supervisory visits should be performed periodically (recommended four times per year).</a:t>
            </a:r>
            <a:endParaRPr/>
          </a:p>
          <a:p>
            <a:pPr marL="228600" lvl="0" indent="-228600" algn="l" rtl="0">
              <a:lnSpc>
                <a:spcPct val="100000"/>
              </a:lnSpc>
              <a:spcBef>
                <a:spcPts val="1000"/>
              </a:spcBef>
              <a:spcAft>
                <a:spcPts val="0"/>
              </a:spcAft>
              <a:buClr>
                <a:schemeClr val="accent1"/>
              </a:buClr>
              <a:buSzPts val="2000"/>
              <a:buChar char="•"/>
            </a:pPr>
            <a:r>
              <a:rPr lang="en-US"/>
              <a:t>More frequent visits should be arranged, particularly when a new test (e.g., SARS-CoV-2 Antigen RDT) is introduced, or when frequent, continuous or protracted problems are identified at the testing site.</a:t>
            </a:r>
            <a:endParaRPr/>
          </a:p>
          <a:p>
            <a:pPr marL="228600" lvl="0" indent="-101600" algn="l" rtl="0">
              <a:lnSpc>
                <a:spcPct val="100000"/>
              </a:lnSpc>
              <a:spcBef>
                <a:spcPts val="1000"/>
              </a:spcBef>
              <a:spcAft>
                <a:spcPts val="0"/>
              </a:spcAft>
              <a:buClr>
                <a:schemeClr val="accent1"/>
              </a:buClr>
              <a:buSzPts val="2000"/>
              <a:buNone/>
            </a:pPr>
            <a:endParaRPr/>
          </a:p>
        </p:txBody>
      </p:sp>
      <p:sp>
        <p:nvSpPr>
          <p:cNvPr id="182" name="Google Shape;182;p1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sz="1000"/>
          </a:p>
        </p:txBody>
      </p:sp>
      <p:sp>
        <p:nvSpPr>
          <p:cNvPr id="6" name="Footer Placeholder 3">
            <a:extLst>
              <a:ext uri="{FF2B5EF4-FFF2-40B4-BE49-F238E27FC236}">
                <a16:creationId xmlns:a16="http://schemas.microsoft.com/office/drawing/2014/main" id="{DEE11AFE-F581-4E8A-BA56-FA79A2004CC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FB87B6AD-F3CA-479A-BF77-AD9F74E6A318}"/>
              </a:ext>
            </a:extLst>
          </p:cNvPr>
          <p:cNvGrpSpPr/>
          <p:nvPr/>
        </p:nvGrpSpPr>
        <p:grpSpPr>
          <a:xfrm>
            <a:off x="8002580" y="799855"/>
            <a:ext cx="3924069" cy="596348"/>
            <a:chOff x="7861998" y="1527451"/>
            <a:chExt cx="3924069" cy="596348"/>
          </a:xfrm>
        </p:grpSpPr>
        <p:sp>
          <p:nvSpPr>
            <p:cNvPr id="8" name="TextBox 7">
              <a:extLst>
                <a:ext uri="{FF2B5EF4-FFF2-40B4-BE49-F238E27FC236}">
                  <a16:creationId xmlns:a16="http://schemas.microsoft.com/office/drawing/2014/main" id="{1CDCF594-BE87-4895-A66F-BC8E70772B5A}"/>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4F4ACCB3-9EC4-4150-8CA5-9464CC98A78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53DFFD47-B0EB-4CE4-AFCA-2CD26D93E2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Proficiency testing (1)</a:t>
            </a:r>
            <a:endParaRPr lang="en-US" sz="2200" dirty="0"/>
          </a:p>
        </p:txBody>
      </p:sp>
      <p:sp>
        <p:nvSpPr>
          <p:cNvPr id="189" name="Google Shape;189;p1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Proficiency testing (PT) is an important tool for communicating with and motivating testers. Used correctly, a PT programme can be used to identify and resolve problems in diagnostic testing. </a:t>
            </a:r>
            <a:endParaRPr/>
          </a:p>
          <a:p>
            <a:pPr marL="228600" lvl="0" indent="-228600" algn="l" rtl="0">
              <a:lnSpc>
                <a:spcPct val="100000"/>
              </a:lnSpc>
              <a:spcBef>
                <a:spcPts val="1000"/>
              </a:spcBef>
              <a:spcAft>
                <a:spcPts val="0"/>
              </a:spcAft>
              <a:buClr>
                <a:schemeClr val="accent1"/>
              </a:buClr>
              <a:buSzPts val="2000"/>
              <a:buChar char="•"/>
            </a:pPr>
            <a:r>
              <a:rPr lang="en-US"/>
              <a:t>The PT process includes the following components:</a:t>
            </a:r>
            <a:endParaRPr/>
          </a:p>
          <a:p>
            <a:pPr marL="685800" lvl="1" indent="-228600" algn="l" rtl="0">
              <a:lnSpc>
                <a:spcPct val="100000"/>
              </a:lnSpc>
              <a:spcBef>
                <a:spcPts val="500"/>
              </a:spcBef>
              <a:spcAft>
                <a:spcPts val="0"/>
              </a:spcAft>
              <a:buSzPts val="1800"/>
              <a:buChar char="•"/>
            </a:pPr>
            <a:r>
              <a:rPr lang="en-US"/>
              <a:t>An external or internal agency (called a PT provider) regularly provides well-characterized samples to the testing site.</a:t>
            </a:r>
            <a:endParaRPr/>
          </a:p>
          <a:p>
            <a:pPr marL="685800" lvl="1" indent="-228600" algn="l" rtl="0">
              <a:lnSpc>
                <a:spcPct val="100000"/>
              </a:lnSpc>
              <a:spcBef>
                <a:spcPts val="500"/>
              </a:spcBef>
              <a:spcAft>
                <a:spcPts val="0"/>
              </a:spcAft>
              <a:buSzPts val="1800"/>
              <a:buChar char="•"/>
            </a:pPr>
            <a:r>
              <a:rPr lang="en-US"/>
              <a:t>The person undertaking RDT testing tests the well-characterized samples and reports the results back to the external or internal agency. </a:t>
            </a:r>
            <a:endParaRPr/>
          </a:p>
          <a:p>
            <a:pPr marL="685800" lvl="1" indent="-228600" algn="l" rtl="0">
              <a:lnSpc>
                <a:spcPct val="100000"/>
              </a:lnSpc>
              <a:spcBef>
                <a:spcPts val="500"/>
              </a:spcBef>
              <a:spcAft>
                <a:spcPts val="0"/>
              </a:spcAft>
              <a:buSzPts val="1800"/>
              <a:buChar char="•"/>
            </a:pPr>
            <a:r>
              <a:rPr lang="en-US"/>
              <a:t>The PT provider analyses the results against the known results, compares the results to other testers from the same site (or from different testing sites) and reports the outcome back to the tester.</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90" name="Google Shape;19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sz="1000"/>
          </a:p>
        </p:txBody>
      </p:sp>
      <p:sp>
        <p:nvSpPr>
          <p:cNvPr id="6" name="Footer Placeholder 3">
            <a:extLst>
              <a:ext uri="{FF2B5EF4-FFF2-40B4-BE49-F238E27FC236}">
                <a16:creationId xmlns:a16="http://schemas.microsoft.com/office/drawing/2014/main" id="{8659DE66-DD25-4B6B-B1C8-D9D9E78893D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Proficiency testing (2)</a:t>
            </a:r>
            <a:endParaRPr lang="en-US" sz="2200" dirty="0"/>
          </a:p>
        </p:txBody>
      </p:sp>
      <p:sp>
        <p:nvSpPr>
          <p:cNvPr id="197" name="Google Shape;197;p1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dirty="0"/>
              <a:t>External agencies (e.g., Royal College of Pathologists of Australia or United Kingdom NEQAS) provide well-characterized samples for SARS-CoV-2 testing (for NAAT).</a:t>
            </a:r>
            <a:endParaRPr dirty="0"/>
          </a:p>
          <a:p>
            <a:pPr marL="228600" lvl="0" indent="-228600" algn="l" rtl="0">
              <a:lnSpc>
                <a:spcPct val="100000"/>
              </a:lnSpc>
              <a:spcBef>
                <a:spcPts val="1000"/>
              </a:spcBef>
              <a:spcAft>
                <a:spcPts val="0"/>
              </a:spcAft>
              <a:buClr>
                <a:schemeClr val="accent1"/>
              </a:buClr>
              <a:buSzPts val="2000"/>
              <a:buChar char="•"/>
            </a:pPr>
            <a:r>
              <a:rPr lang="en-US" dirty="0"/>
              <a:t>Internal agencies (e.g., Influenza EQA </a:t>
            </a:r>
            <a:r>
              <a:rPr lang="en-US" dirty="0" err="1"/>
              <a:t>programme</a:t>
            </a:r>
            <a:r>
              <a:rPr lang="en-US" dirty="0"/>
              <a:t>) may also produce well-characterized samples for testing.</a:t>
            </a:r>
            <a:endParaRPr dirty="0"/>
          </a:p>
          <a:p>
            <a:pPr marL="0" lvl="0" indent="0" algn="l" rtl="0">
              <a:lnSpc>
                <a:spcPct val="100000"/>
              </a:lnSpc>
              <a:spcBef>
                <a:spcPts val="1000"/>
              </a:spcBef>
              <a:spcAft>
                <a:spcPts val="0"/>
              </a:spcAft>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98" name="Google Shape;198;p1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17</a:t>
            </a:fld>
            <a:endParaRPr sz="1000"/>
          </a:p>
        </p:txBody>
      </p:sp>
      <p:sp>
        <p:nvSpPr>
          <p:cNvPr id="6" name="Footer Placeholder 3">
            <a:extLst>
              <a:ext uri="{FF2B5EF4-FFF2-40B4-BE49-F238E27FC236}">
                <a16:creationId xmlns:a16="http://schemas.microsoft.com/office/drawing/2014/main" id="{6C386A27-FC8A-40A7-8AB6-DA8504A633D7}"/>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0685E472-749D-40D1-AFA0-9873D1717EC4}"/>
              </a:ext>
            </a:extLst>
          </p:cNvPr>
          <p:cNvGrpSpPr/>
          <p:nvPr/>
        </p:nvGrpSpPr>
        <p:grpSpPr>
          <a:xfrm>
            <a:off x="8002580" y="799855"/>
            <a:ext cx="3924069" cy="596348"/>
            <a:chOff x="7861998" y="1527451"/>
            <a:chExt cx="3924069" cy="596348"/>
          </a:xfrm>
        </p:grpSpPr>
        <p:sp>
          <p:nvSpPr>
            <p:cNvPr id="8" name="TextBox 7">
              <a:extLst>
                <a:ext uri="{FF2B5EF4-FFF2-40B4-BE49-F238E27FC236}">
                  <a16:creationId xmlns:a16="http://schemas.microsoft.com/office/drawing/2014/main" id="{B4EAB62D-D2EF-428D-858A-D6D14C80B61C}"/>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108CE676-3A01-4DEE-99CA-A24D1C47647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7B78A160-B5F2-4C90-97DA-66948C71EA8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Proficiency testing (3)</a:t>
            </a:r>
          </a:p>
        </p:txBody>
      </p:sp>
      <p:sp>
        <p:nvSpPr>
          <p:cNvPr id="205" name="Google Shape;205;p15"/>
          <p:cNvSpPr txBox="1">
            <a:spLocks noGrp="1"/>
          </p:cNvSpPr>
          <p:nvPr>
            <p:ph type="body" idx="1"/>
          </p:nvPr>
        </p:nvSpPr>
        <p:spPr>
          <a:xfrm>
            <a:off x="838200" y="1736203"/>
            <a:ext cx="6256283"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As a tester, conduct the SARS-CoV-2 Antigen RDT PT as directed by the PT programme.</a:t>
            </a:r>
            <a:endParaRPr/>
          </a:p>
          <a:p>
            <a:pPr marL="228600" lvl="0" indent="-228600" algn="l" rtl="0">
              <a:lnSpc>
                <a:spcPct val="100000"/>
              </a:lnSpc>
              <a:spcBef>
                <a:spcPts val="1000"/>
              </a:spcBef>
              <a:spcAft>
                <a:spcPts val="0"/>
              </a:spcAft>
              <a:buClr>
                <a:schemeClr val="accent1"/>
              </a:buClr>
              <a:buSzPts val="2000"/>
              <a:buChar char="•"/>
            </a:pPr>
            <a:r>
              <a:rPr lang="en-US"/>
              <a:t>Report the results of the PT tests as required.</a:t>
            </a:r>
            <a:endParaRPr/>
          </a:p>
          <a:p>
            <a:pPr marL="228600" lvl="0" indent="-228600" algn="l" rtl="0">
              <a:lnSpc>
                <a:spcPct val="100000"/>
              </a:lnSpc>
              <a:spcBef>
                <a:spcPts val="1000"/>
              </a:spcBef>
              <a:spcAft>
                <a:spcPts val="0"/>
              </a:spcAft>
              <a:buClr>
                <a:schemeClr val="accent1"/>
              </a:buClr>
              <a:buSzPts val="2000"/>
              <a:buChar char="•"/>
            </a:pPr>
            <a:r>
              <a:rPr lang="en-US"/>
              <a:t>If the PT programme reports that the PT results are incorrect, investigate and take corrective action.</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6" name="Google Shape;206;p1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18</a:t>
            </a:fld>
            <a:endParaRPr sz="1000"/>
          </a:p>
        </p:txBody>
      </p:sp>
      <p:pic>
        <p:nvPicPr>
          <p:cNvPr id="207" name="Google Shape;207;p15" descr="A picture containing circle&#10;&#10;Description automatically generated"/>
          <p:cNvPicPr preferRelativeResize="0"/>
          <p:nvPr/>
        </p:nvPicPr>
        <p:blipFill rotWithShape="1">
          <a:blip r:embed="rId4">
            <a:alphaModFix/>
          </a:blip>
          <a:srcRect/>
          <a:stretch/>
        </p:blipFill>
        <p:spPr>
          <a:xfrm>
            <a:off x="7141993" y="1508669"/>
            <a:ext cx="4466932" cy="4466932"/>
          </a:xfrm>
          <a:prstGeom prst="rect">
            <a:avLst/>
          </a:prstGeom>
          <a:noFill/>
          <a:ln>
            <a:noFill/>
          </a:ln>
        </p:spPr>
      </p:pic>
      <p:sp>
        <p:nvSpPr>
          <p:cNvPr id="7" name="Footer Placeholder 3">
            <a:extLst>
              <a:ext uri="{FF2B5EF4-FFF2-40B4-BE49-F238E27FC236}">
                <a16:creationId xmlns:a16="http://schemas.microsoft.com/office/drawing/2014/main" id="{95CF8691-8D21-45F3-8440-2AB1E98A8D6D}"/>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8" name="Group 7">
            <a:extLst>
              <a:ext uri="{FF2B5EF4-FFF2-40B4-BE49-F238E27FC236}">
                <a16:creationId xmlns:a16="http://schemas.microsoft.com/office/drawing/2014/main" id="{C9FCCB2C-B129-465D-8D15-A216480812F2}"/>
              </a:ext>
            </a:extLst>
          </p:cNvPr>
          <p:cNvGrpSpPr/>
          <p:nvPr/>
        </p:nvGrpSpPr>
        <p:grpSpPr>
          <a:xfrm>
            <a:off x="8002580" y="799855"/>
            <a:ext cx="3924069" cy="596348"/>
            <a:chOff x="7861998" y="1527451"/>
            <a:chExt cx="3924069" cy="596348"/>
          </a:xfrm>
        </p:grpSpPr>
        <p:sp>
          <p:nvSpPr>
            <p:cNvPr id="9" name="TextBox 8">
              <a:extLst>
                <a:ext uri="{FF2B5EF4-FFF2-40B4-BE49-F238E27FC236}">
                  <a16:creationId xmlns:a16="http://schemas.microsoft.com/office/drawing/2014/main" id="{14367BCC-2C66-44FE-9D7E-E0AA7E5DC7F2}"/>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59FB3945-AC7B-4F20-8B00-53FF948B2ADE}"/>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D2F765C4-1DAB-459D-82AF-3AB541D7CAD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Re-testing</a:t>
            </a:r>
            <a:endParaRPr/>
          </a:p>
        </p:txBody>
      </p:sp>
      <p:sp>
        <p:nvSpPr>
          <p:cNvPr id="214" name="Google Shape;214;p1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Re-testing is a process by which some tests performed at one testing site are sent to another testing site for re-testing.</a:t>
            </a:r>
            <a:endParaRPr/>
          </a:p>
          <a:p>
            <a:pPr marL="228600" lvl="0" indent="-228600" algn="l" rtl="0">
              <a:lnSpc>
                <a:spcPct val="100000"/>
              </a:lnSpc>
              <a:spcBef>
                <a:spcPts val="1000"/>
              </a:spcBef>
              <a:spcAft>
                <a:spcPts val="0"/>
              </a:spcAft>
              <a:buClr>
                <a:schemeClr val="accent1"/>
              </a:buClr>
              <a:buSzPts val="2000"/>
              <a:buChar char="•"/>
            </a:pPr>
            <a:r>
              <a:rPr lang="en-US"/>
              <a:t>Re-testing SARS-CoV-2 Antigen RDTs </a:t>
            </a:r>
            <a:r>
              <a:rPr lang="en-US" b="1">
                <a:solidFill>
                  <a:srgbClr val="009AC9"/>
                </a:solidFill>
              </a:rPr>
              <a:t>is not advisable </a:t>
            </a:r>
            <a:r>
              <a:rPr lang="en-US"/>
              <a:t>due to the practicality of collecting multiple samples and the safety associated with their transport.</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15" name="Google Shape;215;p1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19</a:t>
            </a:fld>
            <a:endParaRPr sz="1000"/>
          </a:p>
        </p:txBody>
      </p:sp>
      <p:sp>
        <p:nvSpPr>
          <p:cNvPr id="6" name="Footer Placeholder 3">
            <a:extLst>
              <a:ext uri="{FF2B5EF4-FFF2-40B4-BE49-F238E27FC236}">
                <a16:creationId xmlns:a16="http://schemas.microsoft.com/office/drawing/2014/main" id="{17070E12-BE46-4AFE-923D-9FF5C71DA75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F8E7CC64-DB9B-4521-A6F6-CD2DDD270CA2}"/>
              </a:ext>
            </a:extLst>
          </p:cNvPr>
          <p:cNvGrpSpPr/>
          <p:nvPr/>
        </p:nvGrpSpPr>
        <p:grpSpPr>
          <a:xfrm>
            <a:off x="8002580" y="799855"/>
            <a:ext cx="3924069" cy="596348"/>
            <a:chOff x="7861998" y="1527451"/>
            <a:chExt cx="3924069" cy="596348"/>
          </a:xfrm>
        </p:grpSpPr>
        <p:sp>
          <p:nvSpPr>
            <p:cNvPr id="8" name="TextBox 7">
              <a:extLst>
                <a:ext uri="{FF2B5EF4-FFF2-40B4-BE49-F238E27FC236}">
                  <a16:creationId xmlns:a16="http://schemas.microsoft.com/office/drawing/2014/main" id="{1E3D86F6-F10B-4DF9-9A8E-5FAE1A76E5D7}"/>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79086B95-074F-49FD-8C1A-B7A548828C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AE42BBD8-4E3E-4193-84C5-0FD1D18AA5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277" y="365126"/>
            <a:ext cx="10515600" cy="942814"/>
          </a:xfrm>
        </p:spPr>
        <p:txBody>
          <a:bodyPr/>
          <a:lstStyle/>
          <a:p>
            <a:r>
              <a:rPr lang="en-ZA" dirty="0"/>
              <a:t>Disclaimer</a:t>
            </a:r>
          </a:p>
        </p:txBody>
      </p:sp>
      <p:sp>
        <p:nvSpPr>
          <p:cNvPr id="3" name="Content Placeholder 2"/>
          <p:cNvSpPr>
            <a:spLocks noGrp="1"/>
          </p:cNvSpPr>
          <p:nvPr>
            <p:ph idx="1"/>
          </p:nvPr>
        </p:nvSpPr>
        <p:spPr>
          <a:xfrm>
            <a:off x="718277" y="1611765"/>
            <a:ext cx="10515600" cy="4440760"/>
          </a:xfrm>
        </p:spPr>
        <p:txBody>
          <a:bodyPr>
            <a:normAutofit fontScale="85000" lnSpcReduction="20000"/>
          </a:bodyPr>
          <a:lstStyle/>
          <a:p>
            <a:pPr marL="0" indent="0">
              <a:buNone/>
              <a:defRPr/>
            </a:pPr>
            <a:r>
              <a:rPr lang="en-US" b="1" dirty="0"/>
              <a:t>WHO Health Security Learning Platform – Training Materials</a:t>
            </a:r>
            <a:endParaRPr lang="en-US" dirty="0"/>
          </a:p>
          <a:p>
            <a:pPr>
              <a:defRPr/>
            </a:pPr>
            <a:endParaRPr lang="en-US" dirty="0"/>
          </a:p>
          <a:p>
            <a:pPr marL="0" indent="0">
              <a:buNone/>
              <a:defRPr/>
            </a:pPr>
            <a:r>
              <a:rPr lang="en-US" dirty="0"/>
              <a:t>These WHO Training Materials are © World Health Organization (WHO) 2022. All rights reserved.</a:t>
            </a:r>
          </a:p>
          <a:p>
            <a:pPr marL="0" indent="0">
              <a:buNone/>
              <a:defRPr/>
            </a:pPr>
            <a:endParaRPr lang="en-US" dirty="0"/>
          </a:p>
          <a:p>
            <a:pPr marL="0" indent="0">
              <a:buNone/>
              <a:defRPr/>
            </a:pPr>
            <a:r>
              <a:rPr lang="en-US" dirty="0"/>
              <a:t>Your use of these materials is subject to the “</a:t>
            </a:r>
            <a:r>
              <a:rPr lang="en-US" u="sng" dirty="0">
                <a:hlinkClick r:id="rId3"/>
              </a:rPr>
              <a:t>WHO Health Security Learning Platform, Training Materials – Terms of Use</a:t>
            </a:r>
            <a:r>
              <a:rPr lang="en-US" dirty="0"/>
              <a:t>”, which you accepted when downloading them and which are available on the Health Security Learning Platform at: </a:t>
            </a:r>
            <a:r>
              <a:rPr lang="en-US" u="sng" dirty="0">
                <a:hlinkClick r:id="rId4"/>
              </a:rPr>
              <a:t>https://extranet.who.int/hslp</a:t>
            </a:r>
            <a:r>
              <a:rPr lang="en-US" dirty="0"/>
              <a:t>.  </a:t>
            </a:r>
          </a:p>
          <a:p>
            <a:pPr marL="0" indent="0">
              <a:buNone/>
              <a:defRPr/>
            </a:pPr>
            <a:endParaRPr lang="en-US" dirty="0"/>
          </a:p>
          <a:p>
            <a:pPr marL="0" indent="0">
              <a:buNone/>
              <a:defRPr/>
            </a:pPr>
            <a:r>
              <a:rPr lang="en-US" dirty="0"/>
              <a:t>Should you adapt, modify, translate, or in any other way revise the contents of these materials, you shall not imply that WHO is in any way affiliated with such modifications and shall not use the WHO name or emblem in such modified materials.  </a:t>
            </a:r>
          </a:p>
          <a:p>
            <a:pPr>
              <a:defRPr/>
            </a:pPr>
            <a:endParaRPr lang="en-US" dirty="0"/>
          </a:p>
          <a:p>
            <a:pPr marL="0" indent="0">
              <a:buNone/>
              <a:defRPr/>
            </a:pPr>
            <a:r>
              <a:rPr lang="en-US" dirty="0"/>
              <a:t>Furthermore, please inform WHO of any modifications of these materials that you use publicly, for record-keeping purposes and continued development, by emailing </a:t>
            </a:r>
            <a:r>
              <a:rPr lang="en-US" u="sng" dirty="0">
                <a:hlinkClick r:id="rId5"/>
              </a:rPr>
              <a:t>ihrhrt@who.int</a:t>
            </a:r>
            <a:r>
              <a:rPr lang="en-US" dirty="0"/>
              <a:t>. </a:t>
            </a:r>
          </a:p>
          <a:p>
            <a:endParaRPr lang="en-ZA" dirty="0"/>
          </a:p>
        </p:txBody>
      </p:sp>
      <p:sp>
        <p:nvSpPr>
          <p:cNvPr id="4" name="Footer Placeholder 3"/>
          <p:cNvSpPr>
            <a:spLocks noGrp="1"/>
          </p:cNvSpPr>
          <p:nvPr>
            <p:ph type="ftr" sz="quarter" idx="11"/>
          </p:nvPr>
        </p:nvSpPr>
        <p:spPr/>
        <p:txBody>
          <a:bodyPr/>
          <a:lstStyle/>
          <a:p>
            <a:r>
              <a:rPr lang="en-US" dirty="0"/>
              <a:t>SARS-CoV-2 Antigen Rapid Diagnostic Test Training Workshop – v3.0 | Assuring quality results</a:t>
            </a:r>
            <a:endParaRPr lang="en-GB" dirty="0"/>
          </a:p>
        </p:txBody>
      </p:sp>
      <p:sp>
        <p:nvSpPr>
          <p:cNvPr id="5" name="Slide Number Placeholder 4"/>
          <p:cNvSpPr>
            <a:spLocks noGrp="1"/>
          </p:cNvSpPr>
          <p:nvPr>
            <p:ph type="sldNum" sz="quarter" idx="12"/>
          </p:nvPr>
        </p:nvSpPr>
        <p:spPr/>
        <p:txBody>
          <a:bodyPr/>
          <a:lstStyle/>
          <a:p>
            <a:fld id="{42D34DE6-22C6-0E40-B20E-F2D718CBADB2}" type="slidenum">
              <a:rPr lang="en-GB" smtClean="0"/>
              <a:pPr/>
              <a:t>2</a:t>
            </a:fld>
            <a:endParaRPr lang="en-GB" sz="1000" dirty="0"/>
          </a:p>
        </p:txBody>
      </p:sp>
    </p:spTree>
    <p:custDataLst>
      <p:tags r:id="rId1"/>
    </p:custDataLst>
    <p:extLst>
      <p:ext uri="{BB962C8B-B14F-4D97-AF65-F5344CB8AC3E}">
        <p14:creationId xmlns:p14="http://schemas.microsoft.com/office/powerpoint/2010/main" val="2532093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Taking action</a:t>
            </a:r>
            <a:endParaRPr/>
          </a:p>
        </p:txBody>
      </p:sp>
      <p:sp>
        <p:nvSpPr>
          <p:cNvPr id="222" name="Google Shape;222;p17"/>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Failed PT tests and identification of areas of improvement during supervisory visits require investigation to determine the reason for the error or deficiency in the quality of testing (often called root cause analysis).</a:t>
            </a:r>
            <a:endParaRPr/>
          </a:p>
          <a:p>
            <a:pPr marL="228600" lvl="0" indent="-228600" algn="l" rtl="0">
              <a:lnSpc>
                <a:spcPct val="100000"/>
              </a:lnSpc>
              <a:spcBef>
                <a:spcPts val="1000"/>
              </a:spcBef>
              <a:spcAft>
                <a:spcPts val="0"/>
              </a:spcAft>
              <a:buClr>
                <a:schemeClr val="accent1"/>
              </a:buClr>
              <a:buSzPts val="2000"/>
              <a:buChar char="•"/>
            </a:pPr>
            <a:r>
              <a:rPr lang="en-US"/>
              <a:t>When the root cause has been identified, it must be addressed by taking corrective action.</a:t>
            </a:r>
            <a:endParaRPr/>
          </a:p>
          <a:p>
            <a:pPr marL="228600" lvl="0" indent="-228600" algn="l" rtl="0">
              <a:lnSpc>
                <a:spcPct val="100000"/>
              </a:lnSpc>
              <a:spcBef>
                <a:spcPts val="1000"/>
              </a:spcBef>
              <a:spcAft>
                <a:spcPts val="0"/>
              </a:spcAft>
              <a:buClr>
                <a:schemeClr val="accent1"/>
              </a:buClr>
              <a:buSzPts val="2000"/>
              <a:buChar char="•"/>
            </a:pPr>
            <a:r>
              <a:rPr lang="en-US"/>
              <a:t>Preventive actions prevent reoccurrence of the error or deficiency in the quality of testing. </a:t>
            </a:r>
            <a:endParaRPr/>
          </a:p>
          <a:p>
            <a:pPr marL="228600" lvl="0" indent="-228600" algn="l" rtl="0">
              <a:lnSpc>
                <a:spcPct val="100000"/>
              </a:lnSpc>
              <a:spcBef>
                <a:spcPts val="1000"/>
              </a:spcBef>
              <a:spcAft>
                <a:spcPts val="0"/>
              </a:spcAft>
              <a:buClr>
                <a:schemeClr val="accent1"/>
              </a:buClr>
              <a:buSzPts val="2000"/>
              <a:buChar char="•"/>
            </a:pPr>
            <a:r>
              <a:rPr lang="en-US"/>
              <a:t>Root cause analysis of issues, as well as the corrective and preventive actions taken must be documented by the testing site.</a:t>
            </a:r>
            <a:endParaRPr/>
          </a:p>
          <a:p>
            <a:pPr marL="228600" lvl="0" indent="-101600" algn="l" rtl="0">
              <a:lnSpc>
                <a:spcPct val="100000"/>
              </a:lnSpc>
              <a:spcBef>
                <a:spcPts val="1000"/>
              </a:spcBef>
              <a:spcAft>
                <a:spcPts val="0"/>
              </a:spcAft>
              <a:buClr>
                <a:schemeClr val="accent1"/>
              </a:buClr>
              <a:buSzPts val="2000"/>
              <a:buNone/>
            </a:pPr>
            <a:endParaRPr/>
          </a:p>
        </p:txBody>
      </p:sp>
      <p:sp>
        <p:nvSpPr>
          <p:cNvPr id="223" name="Google Shape;223;p1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20</a:t>
            </a:fld>
            <a:endParaRPr sz="1000"/>
          </a:p>
        </p:txBody>
      </p:sp>
      <p:sp>
        <p:nvSpPr>
          <p:cNvPr id="6" name="Footer Placeholder 3">
            <a:extLst>
              <a:ext uri="{FF2B5EF4-FFF2-40B4-BE49-F238E27FC236}">
                <a16:creationId xmlns:a16="http://schemas.microsoft.com/office/drawing/2014/main" id="{E01E763F-629F-4675-B53D-3D54875852CE}"/>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759F0ED5-C3F1-455B-A135-AAF39DD7BC61}"/>
              </a:ext>
            </a:extLst>
          </p:cNvPr>
          <p:cNvGrpSpPr/>
          <p:nvPr/>
        </p:nvGrpSpPr>
        <p:grpSpPr>
          <a:xfrm>
            <a:off x="8002580" y="799855"/>
            <a:ext cx="3924069" cy="596348"/>
            <a:chOff x="7861998" y="1527451"/>
            <a:chExt cx="3924069" cy="596348"/>
          </a:xfrm>
        </p:grpSpPr>
        <p:sp>
          <p:nvSpPr>
            <p:cNvPr id="8" name="TextBox 7">
              <a:extLst>
                <a:ext uri="{FF2B5EF4-FFF2-40B4-BE49-F238E27FC236}">
                  <a16:creationId xmlns:a16="http://schemas.microsoft.com/office/drawing/2014/main" id="{F27D4333-9B47-42FD-8A7E-12F20B33247D}"/>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CD8201E1-EC77-447F-8542-F3B093B1B27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5C5C3D43-C6BC-43B0-BB0D-15A4C13A9A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r>
              <a:rPr lang="en-US" dirty="0"/>
              <a:t>Post market surveillance</a:t>
            </a:r>
            <a:endParaRPr dirty="0"/>
          </a:p>
        </p:txBody>
      </p:sp>
    </p:spTree>
    <p:custDataLst>
      <p:tags r:id="rId1"/>
    </p:custDataLst>
    <p:extLst>
      <p:ext uri="{BB962C8B-B14F-4D97-AF65-F5344CB8AC3E}">
        <p14:creationId xmlns:p14="http://schemas.microsoft.com/office/powerpoint/2010/main" val="2203472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97011"/>
            <a:ext cx="10515600" cy="942814"/>
          </a:xfrm>
        </p:spPr>
        <p:txBody>
          <a:bodyPr/>
          <a:lstStyle/>
          <a:p>
            <a:r>
              <a:rPr lang="en-GB" dirty="0"/>
              <a:t>Post-market surveillance *</a:t>
            </a:r>
            <a:endParaRPr lang="en-US">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22</a:t>
            </a:fld>
            <a:endParaRPr lang="en-GB" sz="1000"/>
          </a:p>
        </p:txBody>
      </p:sp>
      <p:sp>
        <p:nvSpPr>
          <p:cNvPr id="6" name="Content Placeholder 10">
            <a:extLst>
              <a:ext uri="{FF2B5EF4-FFF2-40B4-BE49-F238E27FC236}">
                <a16:creationId xmlns:a16="http://schemas.microsoft.com/office/drawing/2014/main" id="{AB668BCF-5045-4359-BCC7-BD2E48BA0829}"/>
              </a:ext>
            </a:extLst>
          </p:cNvPr>
          <p:cNvSpPr>
            <a:spLocks noGrp="1"/>
          </p:cNvSpPr>
          <p:nvPr>
            <p:ph idx="1"/>
          </p:nvPr>
        </p:nvSpPr>
        <p:spPr>
          <a:xfrm>
            <a:off x="674325" y="1547324"/>
            <a:ext cx="7963859" cy="2463169"/>
          </a:xfrm>
        </p:spPr>
        <p:txBody>
          <a:bodyPr vert="horz" lIns="18000" tIns="0" rIns="18000" bIns="0" rtlCol="0" anchor="t">
            <a:noAutofit/>
          </a:bodyPr>
          <a:lstStyle/>
          <a:p>
            <a:pPr>
              <a:buClr>
                <a:srgbClr val="009AC9"/>
              </a:buClr>
            </a:pPr>
            <a:r>
              <a:rPr lang="en-US" sz="1800" dirty="0">
                <a:ea typeface="+mn-lt"/>
                <a:cs typeface="+mn-lt"/>
              </a:rPr>
              <a:t>Post-market surveillance - is the process conducted by the </a:t>
            </a:r>
            <a:r>
              <a:rPr lang="en-US" sz="1800" b="1" dirty="0">
                <a:ea typeface="+mn-lt"/>
                <a:cs typeface="+mn-lt"/>
              </a:rPr>
              <a:t>manufacturer</a:t>
            </a:r>
            <a:r>
              <a:rPr lang="en-US" sz="1800" dirty="0">
                <a:ea typeface="+mn-lt"/>
                <a:cs typeface="+mn-lt"/>
              </a:rPr>
              <a:t> to </a:t>
            </a:r>
            <a:r>
              <a:rPr lang="en-US" sz="1800" b="1" dirty="0">
                <a:cs typeface="Times New Roman"/>
              </a:rPr>
              <a:t>collect and analyze experiences </a:t>
            </a:r>
            <a:r>
              <a:rPr lang="en-US" sz="1800" dirty="0">
                <a:cs typeface="Times New Roman"/>
              </a:rPr>
              <a:t>with a product on the market. </a:t>
            </a:r>
          </a:p>
          <a:p>
            <a:pPr>
              <a:buClr>
                <a:srgbClr val="009AC9"/>
              </a:buClr>
            </a:pPr>
            <a:endParaRPr lang="en-US" sz="1800" dirty="0">
              <a:ea typeface="+mn-lt"/>
              <a:cs typeface="Times New Roman" panose="02020603050405020304" pitchFamily="18" charset="0"/>
            </a:endParaRPr>
          </a:p>
          <a:p>
            <a:pPr>
              <a:buClr>
                <a:srgbClr val="009AC9"/>
              </a:buClr>
            </a:pPr>
            <a:r>
              <a:rPr lang="en-US" sz="1800" dirty="0">
                <a:ea typeface="+mn-lt"/>
                <a:cs typeface="+mn-lt"/>
              </a:rPr>
              <a:t>Examples of issues that may be reported:</a:t>
            </a:r>
            <a:endParaRPr lang="en-US" sz="1800" dirty="0">
              <a:ea typeface="+mn-lt"/>
              <a:cs typeface="Times New Roman" panose="02020603050405020304" pitchFamily="18" charset="0"/>
            </a:endParaRPr>
          </a:p>
          <a:p>
            <a:pPr marL="466090" lvl="1" indent="-285750">
              <a:buClr>
                <a:srgbClr val="009AC9"/>
              </a:buClr>
            </a:pPr>
            <a:r>
              <a:rPr lang="en-US" sz="1600" dirty="0">
                <a:cs typeface="Times New Roman"/>
              </a:rPr>
              <a:t>Event-stability of reagent degraded</a:t>
            </a:r>
            <a:endParaRPr lang="en-US" sz="1600">
              <a:cs typeface="Times New Roman" panose="02020603050405020304" pitchFamily="18" charset="0"/>
            </a:endParaRPr>
          </a:p>
          <a:p>
            <a:pPr marL="466090" lvl="1" indent="-285750">
              <a:buClr>
                <a:srgbClr val="009AC9"/>
              </a:buClr>
            </a:pPr>
            <a:r>
              <a:rPr lang="en-US" sz="1600" dirty="0">
                <a:cs typeface="Times New Roman"/>
              </a:rPr>
              <a:t>Hazards-</a:t>
            </a:r>
            <a:r>
              <a:rPr lang="en-US" sz="1600" dirty="0">
                <a:ea typeface="+mn-lt"/>
                <a:cs typeface="+mn-lt"/>
              </a:rPr>
              <a:t>false negative result, too low result</a:t>
            </a:r>
          </a:p>
          <a:p>
            <a:pPr marL="466090" lvl="1" indent="-285750">
              <a:buClr>
                <a:srgbClr val="009AC9"/>
              </a:buClr>
            </a:pPr>
            <a:r>
              <a:rPr lang="en-US" sz="1600" dirty="0">
                <a:ea typeface="+mn-lt"/>
                <a:cs typeface="+mn-lt"/>
              </a:rPr>
              <a:t>Harms delayed diagnosis, delayed treatment, onwards transmission</a:t>
            </a:r>
            <a:endParaRPr lang="en-US" sz="1600" dirty="0">
              <a:cs typeface="Arial" panose="020B0604020202020204"/>
            </a:endParaRPr>
          </a:p>
          <a:p>
            <a:pPr marL="466090" lvl="1" indent="-285750">
              <a:buClr>
                <a:srgbClr val="009AC9"/>
              </a:buClr>
            </a:pPr>
            <a:r>
              <a:rPr lang="en-US" sz="1600" dirty="0">
                <a:ea typeface="+mn-lt"/>
                <a:cs typeface="+mn-lt"/>
              </a:rPr>
              <a:t>Action destruction, shortening shelf-life</a:t>
            </a:r>
            <a:endParaRPr lang="en-US" sz="1600" dirty="0">
              <a:cs typeface="Arial" panose="020B0604020202020204"/>
            </a:endParaRPr>
          </a:p>
          <a:p>
            <a:pPr marL="466090" lvl="1" indent="-285750">
              <a:buClr>
                <a:srgbClr val="009AC9"/>
              </a:buClr>
            </a:pPr>
            <a:endParaRPr lang="en-US" sz="1600" dirty="0">
              <a:cs typeface="Arial" panose="020B0604020202020204"/>
            </a:endParaRPr>
          </a:p>
          <a:p>
            <a:pPr marL="466090" lvl="1" indent="-285750">
              <a:buClr>
                <a:srgbClr val="009AC9"/>
              </a:buClr>
            </a:pPr>
            <a:endParaRPr lang="en-US" sz="1600" dirty="0">
              <a:cs typeface="Arial" panose="020B0604020202020204"/>
            </a:endParaRPr>
          </a:p>
          <a:p>
            <a:pPr indent="-342900">
              <a:buClr>
                <a:srgbClr val="009AC9"/>
              </a:buClr>
            </a:pPr>
            <a:endParaRPr lang="en-US" sz="1800" dirty="0">
              <a:cs typeface="Arial" panose="020B0604020202020204"/>
            </a:endParaRPr>
          </a:p>
          <a:p>
            <a:pPr>
              <a:buClr>
                <a:srgbClr val="009AC9"/>
              </a:buClr>
            </a:pPr>
            <a:endParaRPr lang="en-US" dirty="0">
              <a:cs typeface="Arial" panose="020B0604020202020204"/>
            </a:endParaRPr>
          </a:p>
          <a:p>
            <a:pPr>
              <a:buClr>
                <a:srgbClr val="009AC9"/>
              </a:buClr>
            </a:pPr>
            <a:endParaRPr lang="en-US" dirty="0">
              <a:highlight>
                <a:srgbClr val="FFFF00"/>
              </a:highlight>
              <a:cs typeface="Arial" panose="020B0604020202020204"/>
            </a:endParaRPr>
          </a:p>
          <a:p>
            <a:pPr>
              <a:buClr>
                <a:srgbClr val="009AC9"/>
              </a:buClr>
            </a:pPr>
            <a:endParaRPr lang="en-US" dirty="0">
              <a:highlight>
                <a:srgbClr val="FFFF00"/>
              </a:highlight>
              <a:cs typeface="Arial" panose="020B0604020202020204"/>
            </a:endParaRPr>
          </a:p>
        </p:txBody>
      </p:sp>
      <p:pic>
        <p:nvPicPr>
          <p:cNvPr id="4" name="Graphic 8" descr="Research with solid fill">
            <a:extLst>
              <a:ext uri="{FF2B5EF4-FFF2-40B4-BE49-F238E27FC236}">
                <a16:creationId xmlns:a16="http://schemas.microsoft.com/office/drawing/2014/main" id="{3C26B5C0-BD3E-EE65-A98B-77A42D146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36526" y="2265106"/>
            <a:ext cx="3495367" cy="3495367"/>
          </a:xfrm>
          <a:prstGeom prst="rect">
            <a:avLst/>
          </a:prstGeom>
        </p:spPr>
      </p:pic>
      <p:sp>
        <p:nvSpPr>
          <p:cNvPr id="8" name="TextBox 7">
            <a:extLst>
              <a:ext uri="{FF2B5EF4-FFF2-40B4-BE49-F238E27FC236}">
                <a16:creationId xmlns:a16="http://schemas.microsoft.com/office/drawing/2014/main" id="{017193F1-680D-4102-AC62-617AA006851F}"/>
              </a:ext>
            </a:extLst>
          </p:cNvPr>
          <p:cNvSpPr txBox="1"/>
          <p:nvPr/>
        </p:nvSpPr>
        <p:spPr>
          <a:xfrm>
            <a:off x="245600" y="5960597"/>
            <a:ext cx="11363325" cy="261610"/>
          </a:xfrm>
          <a:prstGeom prst="rect">
            <a:avLst/>
          </a:prstGeom>
          <a:noFill/>
        </p:spPr>
        <p:txBody>
          <a:bodyPr wrap="square" rtlCol="0">
            <a:spAutoFit/>
          </a:bodyPr>
          <a:lstStyle/>
          <a:p>
            <a:r>
              <a:rPr lang="en-GB" sz="1100" dirty="0">
                <a:solidFill>
                  <a:schemeClr val="tx1"/>
                </a:solidFill>
              </a:rPr>
              <a:t>* For more information on post market surveillance: </a:t>
            </a:r>
            <a:r>
              <a:rPr lang="en-GB" sz="1100" dirty="0">
                <a:solidFill>
                  <a:schemeClr val="accent1"/>
                </a:solidFill>
                <a:hlinkClick r:id="rId5">
                  <a:extLst>
                    <a:ext uri="{A12FA001-AC4F-418D-AE19-62706E023703}">
                      <ahyp:hlinkClr xmlns:ahyp="http://schemas.microsoft.com/office/drawing/2018/hyperlinkcolor" val="tx"/>
                    </a:ext>
                  </a:extLst>
                </a:hlinkClick>
              </a:rPr>
              <a:t>Guidance for post-market surveillance and market surveillance of medical devices, including in vitro diagnostics</a:t>
            </a:r>
            <a:r>
              <a:rPr lang="en-GB" sz="1100" dirty="0">
                <a:solidFill>
                  <a:schemeClr val="accent1"/>
                </a:solidFill>
              </a:rPr>
              <a:t>. </a:t>
            </a:r>
            <a:r>
              <a:rPr lang="en-GB" sz="1100" dirty="0"/>
              <a:t>June 2021. </a:t>
            </a:r>
          </a:p>
        </p:txBody>
      </p:sp>
      <p:sp>
        <p:nvSpPr>
          <p:cNvPr id="9" name="Footer Placeholder 3">
            <a:extLst>
              <a:ext uri="{FF2B5EF4-FFF2-40B4-BE49-F238E27FC236}">
                <a16:creationId xmlns:a16="http://schemas.microsoft.com/office/drawing/2014/main" id="{32B9EDF6-5B53-9797-DB71-42149DE4625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extLst>
      <p:ext uri="{BB962C8B-B14F-4D97-AF65-F5344CB8AC3E}">
        <p14:creationId xmlns:p14="http://schemas.microsoft.com/office/powerpoint/2010/main" val="3833896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51019"/>
            <a:ext cx="10515600" cy="942814"/>
          </a:xfrm>
        </p:spPr>
        <p:txBody>
          <a:bodyPr/>
          <a:lstStyle/>
          <a:p>
            <a:r>
              <a:rPr lang="en-GB" dirty="0"/>
              <a:t>Advice to users of </a:t>
            </a:r>
            <a:r>
              <a:rPr lang="en-US" dirty="0">
                <a:ea typeface="+mn-lt"/>
                <a:cs typeface="+mn-lt"/>
              </a:rPr>
              <a:t>SARS-CoV-2 Antigen RDT </a:t>
            </a:r>
            <a:endParaRPr lang="en-US">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23</a:t>
            </a:fld>
            <a:endParaRPr lang="en-GB" sz="1000"/>
          </a:p>
        </p:txBody>
      </p:sp>
      <p:sp>
        <p:nvSpPr>
          <p:cNvPr id="7" name="Footer Placeholder 3">
            <a:extLst>
              <a:ext uri="{FF2B5EF4-FFF2-40B4-BE49-F238E27FC236}">
                <a16:creationId xmlns:a16="http://schemas.microsoft.com/office/drawing/2014/main" id="{31C57A38-16E7-42C8-95A2-E3D01EF2E977}"/>
              </a:ext>
            </a:extLst>
          </p:cNvPr>
          <p:cNvSpPr>
            <a:spLocks noGrp="1"/>
          </p:cNvSpPr>
          <p:nvPr>
            <p:ph type="ftr" sz="quarter" idx="11"/>
          </p:nvPr>
        </p:nvSpPr>
        <p:spPr>
          <a:xfrm>
            <a:off x="838200" y="6356350"/>
            <a:ext cx="7493000" cy="501650"/>
          </a:xfrm>
        </p:spPr>
        <p:txBody>
          <a:bodyPr/>
          <a:lstStyle/>
          <a:p>
            <a:r>
              <a:rPr lang="en-GB" dirty="0"/>
              <a:t>SARS-CoV-2 Antigen Rapid Diagnostic Test Training Workshop – v3.0 | Assuring quality results</a:t>
            </a:r>
          </a:p>
        </p:txBody>
      </p:sp>
      <p:sp>
        <p:nvSpPr>
          <p:cNvPr id="10" name="Content Placeholder 10">
            <a:extLst>
              <a:ext uri="{FF2B5EF4-FFF2-40B4-BE49-F238E27FC236}">
                <a16:creationId xmlns:a16="http://schemas.microsoft.com/office/drawing/2014/main" id="{67D4C7EA-8964-4D4D-B9E2-3739296F39A1}"/>
              </a:ext>
            </a:extLst>
          </p:cNvPr>
          <p:cNvSpPr>
            <a:spLocks noGrp="1"/>
          </p:cNvSpPr>
          <p:nvPr>
            <p:ph idx="1"/>
          </p:nvPr>
        </p:nvSpPr>
        <p:spPr>
          <a:xfrm>
            <a:off x="899494" y="1510299"/>
            <a:ext cx="10073305" cy="2463169"/>
          </a:xfrm>
        </p:spPr>
        <p:txBody>
          <a:bodyPr vert="horz" lIns="18000" tIns="0" rIns="18000" bIns="0" rtlCol="0" anchor="t">
            <a:noAutofit/>
          </a:bodyPr>
          <a:lstStyle/>
          <a:p>
            <a:pPr>
              <a:buClr>
                <a:srgbClr val="009AC9"/>
              </a:buClr>
            </a:pPr>
            <a:r>
              <a:rPr lang="en-US" sz="1800" dirty="0"/>
              <a:t>All users (lay providers, health care professionals, laboratory personnel, self-testers) should contribute to post-market surveillance by </a:t>
            </a:r>
            <a:r>
              <a:rPr lang="en-US" sz="1800" b="1" dirty="0"/>
              <a:t>reporting any RDT problems to manufacturers </a:t>
            </a:r>
            <a:r>
              <a:rPr lang="en-US" sz="1800" dirty="0"/>
              <a:t>as soon as they notice them</a:t>
            </a:r>
            <a:endParaRPr lang="en-US" sz="1800" dirty="0">
              <a:cs typeface="Arial"/>
            </a:endParaRPr>
          </a:p>
          <a:p>
            <a:pPr fontAlgn="base"/>
            <a:r>
              <a:rPr lang="en-US" sz="1800" b="1" dirty="0"/>
              <a:t>WHO to provide user feedback to?</a:t>
            </a:r>
            <a:r>
              <a:rPr lang="en-US" sz="1800" dirty="0"/>
              <a:t>  </a:t>
            </a:r>
            <a:endParaRPr lang="en-US" sz="1800">
              <a:cs typeface="Arial"/>
            </a:endParaRPr>
          </a:p>
          <a:p>
            <a:pPr marL="645795" lvl="1" indent="-285750" fontAlgn="base">
              <a:buFont typeface="Wingdings" panose="05000000000000000000" pitchFamily="2" charset="2"/>
              <a:buChar char="Ø"/>
            </a:pPr>
            <a:r>
              <a:rPr lang="en-US" sz="1800" dirty="0"/>
              <a:t>Notify the manufacturer (their contact details are in the IFU) or their local authorized representative in your country.  </a:t>
            </a:r>
            <a:endParaRPr lang="en-US" sz="1800">
              <a:cs typeface="Arial"/>
            </a:endParaRPr>
          </a:p>
          <a:p>
            <a:pPr marL="645795" lvl="1" indent="-285750" fontAlgn="base">
              <a:buFont typeface="Wingdings" panose="05000000000000000000" pitchFamily="2" charset="2"/>
              <a:buChar char="Ø"/>
            </a:pPr>
            <a:r>
              <a:rPr lang="en-US" sz="1800" dirty="0"/>
              <a:t>Notify WHO, if the product has WHO or EUL </a:t>
            </a:r>
            <a:r>
              <a:rPr lang="en-US" sz="1800" u="sng" dirty="0">
                <a:hlinkClick r:id="rId3"/>
              </a:rPr>
              <a:t>rapidalert@who.int</a:t>
            </a:r>
            <a:r>
              <a:rPr lang="en-US" sz="1800" dirty="0"/>
              <a:t>       </a:t>
            </a:r>
            <a:endParaRPr lang="en-US" sz="1800">
              <a:cs typeface="Arial"/>
            </a:endParaRPr>
          </a:p>
          <a:p>
            <a:pPr fontAlgn="base"/>
            <a:r>
              <a:rPr lang="en-US" sz="1800" dirty="0"/>
              <a:t> </a:t>
            </a:r>
            <a:r>
              <a:rPr lang="en-US" sz="1800" b="1" dirty="0"/>
              <a:t>WHEN to provide user feedback?</a:t>
            </a:r>
            <a:r>
              <a:rPr lang="en-US" sz="1800" dirty="0"/>
              <a:t>  </a:t>
            </a:r>
            <a:endParaRPr lang="en-US" sz="1800">
              <a:cs typeface="Arial"/>
            </a:endParaRPr>
          </a:p>
          <a:p>
            <a:pPr marL="645795" lvl="1" indent="-285750" fontAlgn="base">
              <a:buFont typeface="Wingdings" panose="05000000000000000000" pitchFamily="2" charset="2"/>
              <a:buChar char="Ø"/>
            </a:pPr>
            <a:r>
              <a:rPr lang="en-US" sz="1800" u="sng" dirty="0"/>
              <a:t>Immediately</a:t>
            </a:r>
            <a:r>
              <a:rPr lang="en-US" sz="1800" dirty="0"/>
              <a:t> (or as soon as possible)</a:t>
            </a:r>
            <a:r>
              <a:rPr lang="en-US" dirty="0"/>
              <a:t> </a:t>
            </a:r>
            <a:endParaRPr lang="en-US" dirty="0">
              <a:cs typeface="Arial"/>
            </a:endParaRPr>
          </a:p>
          <a:p>
            <a:pPr marL="645795" lvl="1" indent="-285750" fontAlgn="base">
              <a:buFont typeface="Wingdings" panose="05000000000000000000" pitchFamily="2" charset="2"/>
              <a:buChar char="Ø"/>
            </a:pPr>
            <a:r>
              <a:rPr lang="en-US" sz="1800" dirty="0"/>
              <a:t>Document rather than investigate</a:t>
            </a:r>
            <a:r>
              <a:rPr lang="en-US" dirty="0"/>
              <a:t>  </a:t>
            </a:r>
            <a:endParaRPr lang="en-US" sz="1800">
              <a:cs typeface="Arial"/>
            </a:endParaRPr>
          </a:p>
          <a:p>
            <a:pPr marL="645795" lvl="1" indent="-285750" fontAlgn="base">
              <a:buFont typeface="Wingdings" panose="05000000000000000000" pitchFamily="2" charset="2"/>
              <a:buChar char="Ø"/>
            </a:pPr>
            <a:r>
              <a:rPr lang="en-US" sz="1800" dirty="0"/>
              <a:t>You may not be the only user with this problem – you can avert harm to others</a:t>
            </a:r>
            <a:endParaRPr lang="en-US" sz="1800">
              <a:cs typeface="Arial"/>
            </a:endParaRPr>
          </a:p>
          <a:p>
            <a:pPr marL="0" indent="0">
              <a:buClr>
                <a:srgbClr val="000000"/>
              </a:buClr>
              <a:buNone/>
            </a:pPr>
            <a:endParaRPr lang="en-US" dirty="0">
              <a:cs typeface="Arial"/>
            </a:endParaRPr>
          </a:p>
          <a:p>
            <a:pPr marL="342900" indent="-342900">
              <a:buClr>
                <a:srgbClr val="000000"/>
              </a:buClr>
              <a:buFont typeface="Wingdings" panose="05000000000000000000" pitchFamily="2" charset="2"/>
              <a:buChar char="§"/>
            </a:pPr>
            <a:endParaRPr lang="en-US" dirty="0">
              <a:cs typeface="Arial"/>
            </a:endParaRPr>
          </a:p>
          <a:p>
            <a:pPr>
              <a:buClr>
                <a:prstClr val="black"/>
              </a:buClr>
            </a:pPr>
            <a:endParaRPr lang="en-US" dirty="0">
              <a:cs typeface="Arial"/>
            </a:endParaRPr>
          </a:p>
        </p:txBody>
      </p:sp>
      <p:sp>
        <p:nvSpPr>
          <p:cNvPr id="11" name="TextBox 10">
            <a:extLst>
              <a:ext uri="{FF2B5EF4-FFF2-40B4-BE49-F238E27FC236}">
                <a16:creationId xmlns:a16="http://schemas.microsoft.com/office/drawing/2014/main" id="{9C777088-944D-4B9F-A027-B8F94B2CD023}"/>
              </a:ext>
            </a:extLst>
          </p:cNvPr>
          <p:cNvSpPr txBox="1"/>
          <p:nvPr/>
        </p:nvSpPr>
        <p:spPr>
          <a:xfrm>
            <a:off x="200024" y="5964686"/>
            <a:ext cx="11363325" cy="261610"/>
          </a:xfrm>
          <a:prstGeom prst="rect">
            <a:avLst/>
          </a:prstGeom>
          <a:noFill/>
        </p:spPr>
        <p:txBody>
          <a:bodyPr wrap="square" rtlCol="0">
            <a:spAutoFit/>
          </a:bodyPr>
          <a:lstStyle/>
          <a:p>
            <a:r>
              <a:rPr lang="en-GB" sz="1100"/>
              <a:t>For more information on post market surveillance</a:t>
            </a:r>
            <a:r>
              <a:rPr lang="en-GB" sz="1100">
                <a:hlinkClick r:id="rId4"/>
              </a:rPr>
              <a:t>: Guidance for post-market surveillance and market surveillance of medical devices, including in vitro diagnostics</a:t>
            </a:r>
            <a:r>
              <a:rPr lang="en-GB" sz="1100"/>
              <a:t>. June 2021. </a:t>
            </a:r>
          </a:p>
        </p:txBody>
      </p:sp>
    </p:spTree>
    <p:custDataLst>
      <p:tags r:id="rId1"/>
    </p:custDataLst>
    <p:extLst>
      <p:ext uri="{BB962C8B-B14F-4D97-AF65-F5344CB8AC3E}">
        <p14:creationId xmlns:p14="http://schemas.microsoft.com/office/powerpoint/2010/main" val="4280342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260424"/>
            <a:ext cx="10515600" cy="942814"/>
          </a:xfrm>
        </p:spPr>
        <p:txBody>
          <a:bodyPr/>
          <a:lstStyle/>
          <a:p>
            <a:r>
              <a:rPr lang="en-US" dirty="0"/>
              <a:t>IVD user feedback form </a:t>
            </a:r>
            <a:endParaRPr lang="en-US"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24</a:t>
            </a:fld>
            <a:endParaRPr lang="en-GB" sz="1000"/>
          </a:p>
        </p:txBody>
      </p:sp>
      <p:sp>
        <p:nvSpPr>
          <p:cNvPr id="6" name="Content Placeholder 10">
            <a:extLst>
              <a:ext uri="{FF2B5EF4-FFF2-40B4-BE49-F238E27FC236}">
                <a16:creationId xmlns:a16="http://schemas.microsoft.com/office/drawing/2014/main" id="{921C9D70-80CC-4366-AD7F-9E81EDE5C525}"/>
              </a:ext>
            </a:extLst>
          </p:cNvPr>
          <p:cNvSpPr>
            <a:spLocks noGrp="1"/>
          </p:cNvSpPr>
          <p:nvPr>
            <p:ph idx="1"/>
          </p:nvPr>
        </p:nvSpPr>
        <p:spPr>
          <a:xfrm>
            <a:off x="871878" y="1712476"/>
            <a:ext cx="5958451" cy="2438026"/>
          </a:xfrm>
        </p:spPr>
        <p:txBody>
          <a:bodyPr vert="horz" lIns="18000" tIns="0" rIns="18000" bIns="0" rtlCol="0" anchor="t">
            <a:noAutofit/>
          </a:bodyPr>
          <a:lstStyle/>
          <a:p>
            <a:pPr>
              <a:buClr>
                <a:srgbClr val="009AC9"/>
              </a:buClr>
            </a:pPr>
            <a:r>
              <a:rPr lang="en-US" sz="1800" b="1" dirty="0"/>
              <a:t>Product</a:t>
            </a:r>
            <a:r>
              <a:rPr lang="en-US" sz="1800" dirty="0"/>
              <a:t>  - lot number, expiry date</a:t>
            </a:r>
            <a:endParaRPr lang="en-US" sz="1800" dirty="0">
              <a:cs typeface="Arial"/>
            </a:endParaRPr>
          </a:p>
          <a:p>
            <a:pPr>
              <a:buClr>
                <a:srgbClr val="009AC9"/>
              </a:buClr>
            </a:pPr>
            <a:r>
              <a:rPr lang="en-US" sz="1800" b="1" dirty="0"/>
              <a:t>Event</a:t>
            </a:r>
            <a:r>
              <a:rPr lang="en-US" sz="1800" dirty="0"/>
              <a:t> -  specimen type, no. tests, no. of patients involved</a:t>
            </a:r>
            <a:endParaRPr lang="en-US" sz="1800" dirty="0">
              <a:cs typeface="Arial"/>
            </a:endParaRPr>
          </a:p>
          <a:p>
            <a:pPr>
              <a:buClr>
                <a:srgbClr val="009AC9"/>
              </a:buClr>
            </a:pPr>
            <a:r>
              <a:rPr lang="en-US" sz="1800" b="1" dirty="0"/>
              <a:t>Health impact</a:t>
            </a:r>
            <a:r>
              <a:rPr lang="en-US" sz="1800" dirty="0"/>
              <a:t> - misdiagnosis, delayed diagnosis, delayed treatment, etc. </a:t>
            </a:r>
            <a:endParaRPr lang="en-US" sz="1800" dirty="0">
              <a:cs typeface="Arial"/>
            </a:endParaRPr>
          </a:p>
          <a:p>
            <a:pPr>
              <a:buClr>
                <a:srgbClr val="009AC9"/>
              </a:buClr>
            </a:pPr>
            <a:r>
              <a:rPr lang="en-US" sz="1800" b="1" i="1" dirty="0"/>
              <a:t>Consider using WHO’s user feedback form </a:t>
            </a:r>
            <a:r>
              <a:rPr lang="en-US" sz="1800" b="1" i="1" u="sng" dirty="0">
                <a:hlinkClick r:id="rId3"/>
              </a:rPr>
              <a:t>here</a:t>
            </a:r>
            <a:r>
              <a:rPr lang="en-US" sz="1800" dirty="0"/>
              <a:t> </a:t>
            </a:r>
            <a:endParaRPr lang="en-US" sz="1800" dirty="0">
              <a:cs typeface="Arial"/>
            </a:endParaRPr>
          </a:p>
          <a:p>
            <a:pPr>
              <a:buClr>
                <a:srgbClr val="009AC9"/>
              </a:buClr>
            </a:pPr>
            <a:endParaRPr lang="en-US" sz="1800" dirty="0">
              <a:cs typeface="Arial"/>
            </a:endParaRPr>
          </a:p>
          <a:p>
            <a:pPr>
              <a:buClr>
                <a:srgbClr val="009AC9"/>
              </a:buClr>
            </a:pPr>
            <a:endParaRPr lang="en-US" dirty="0">
              <a:cs typeface="Arial"/>
            </a:endParaRPr>
          </a:p>
          <a:p>
            <a:pPr>
              <a:buClr>
                <a:srgbClr val="009AC9"/>
              </a:buClr>
            </a:pPr>
            <a:endParaRPr lang="en-US" dirty="0">
              <a:cs typeface="Arial"/>
            </a:endParaRPr>
          </a:p>
          <a:p>
            <a:pPr>
              <a:buClr>
                <a:srgbClr val="009AC9"/>
              </a:buClr>
            </a:pPr>
            <a:endParaRPr lang="en-US" dirty="0">
              <a:cs typeface="Arial"/>
            </a:endParaRPr>
          </a:p>
        </p:txBody>
      </p:sp>
      <p:pic>
        <p:nvPicPr>
          <p:cNvPr id="8" name="Picture 7">
            <a:extLst>
              <a:ext uri="{FF2B5EF4-FFF2-40B4-BE49-F238E27FC236}">
                <a16:creationId xmlns:a16="http://schemas.microsoft.com/office/drawing/2014/main" id="{7ADB0A5A-41C0-4441-B733-1C06501962C1}"/>
              </a:ext>
            </a:extLst>
          </p:cNvPr>
          <p:cNvPicPr>
            <a:picLocks noChangeAspect="1"/>
          </p:cNvPicPr>
          <p:nvPr/>
        </p:nvPicPr>
        <p:blipFill>
          <a:blip r:embed="rId4"/>
          <a:stretch>
            <a:fillRect/>
          </a:stretch>
        </p:blipFill>
        <p:spPr>
          <a:xfrm>
            <a:off x="6992812" y="812514"/>
            <a:ext cx="4362213" cy="4476673"/>
          </a:xfrm>
          <a:prstGeom prst="rect">
            <a:avLst/>
          </a:prstGeom>
        </p:spPr>
      </p:pic>
      <p:sp>
        <p:nvSpPr>
          <p:cNvPr id="4" name="Footer Placeholder 3">
            <a:extLst>
              <a:ext uri="{FF2B5EF4-FFF2-40B4-BE49-F238E27FC236}">
                <a16:creationId xmlns:a16="http://schemas.microsoft.com/office/drawing/2014/main" id="{005A8431-4CA4-FE6E-4212-979E3BA02D4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extLst>
      <p:ext uri="{BB962C8B-B14F-4D97-AF65-F5344CB8AC3E}">
        <p14:creationId xmlns:p14="http://schemas.microsoft.com/office/powerpoint/2010/main" val="238408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pic>
        <p:nvPicPr>
          <p:cNvPr id="230" name="Google Shape;230;p18"/>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1" name="Google Shape;231;p18"/>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18"/>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Key points </a:t>
            </a:r>
            <a:r>
              <a:rPr lang="en-US" sz="4400" dirty="0">
                <a:solidFill>
                  <a:schemeClr val="lt1"/>
                </a:solidFill>
              </a:rPr>
              <a:t>(1)</a:t>
            </a:r>
            <a:endParaRPr sz="4400" dirty="0">
              <a:solidFill>
                <a:schemeClr val="lt1"/>
              </a:solidFill>
            </a:endParaRPr>
          </a:p>
        </p:txBody>
      </p:sp>
      <p:sp>
        <p:nvSpPr>
          <p:cNvPr id="233" name="Google Shape;233;p18"/>
          <p:cNvSpPr txBox="1"/>
          <p:nvPr/>
        </p:nvSpPr>
        <p:spPr>
          <a:xfrm>
            <a:off x="2118360" y="1927496"/>
            <a:ext cx="818018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b="0" i="0" u="none" strike="noStrike" cap="none" dirty="0">
                <a:solidFill>
                  <a:schemeClr val="lt1"/>
                </a:solidFill>
                <a:latin typeface="Arial"/>
                <a:ea typeface="Arial"/>
                <a:cs typeface="Arial"/>
                <a:sym typeface="Arial"/>
              </a:rPr>
              <a:t>Quality assurance (QA) aims to guarantee the production of accurate, reliable, relevant and timely test results.</a:t>
            </a:r>
            <a:endParaRPr dirty="0"/>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b="0" i="0" u="none" strike="noStrike" cap="none" dirty="0">
                <a:solidFill>
                  <a:schemeClr val="lt1"/>
                </a:solidFill>
                <a:latin typeface="Arial"/>
                <a:ea typeface="Arial"/>
                <a:cs typeface="Arial"/>
                <a:sym typeface="Arial"/>
              </a:rPr>
              <a:t>Quality control (QC) involves the monitoring of the performance characteristics of the SARS-CoV-2 Ag-RDT using materials with known POSITIVE or NEGATIVE results.</a:t>
            </a:r>
            <a:endParaRPr dirty="0"/>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b="0" i="0" u="none" strike="noStrike" cap="none" dirty="0">
                <a:solidFill>
                  <a:schemeClr val="lt1"/>
                </a:solidFill>
                <a:latin typeface="Arial"/>
                <a:ea typeface="Arial"/>
                <a:cs typeface="Arial"/>
                <a:sym typeface="Arial"/>
              </a:rPr>
              <a:t>Patient test results cannot be released if QC fails.</a:t>
            </a:r>
            <a:endParaRPr dirty="0"/>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b="0" i="0" u="none" strike="noStrike" cap="none" dirty="0">
                <a:solidFill>
                  <a:schemeClr val="lt1"/>
                </a:solidFill>
                <a:latin typeface="Arial"/>
                <a:ea typeface="Arial"/>
                <a:cs typeface="Arial"/>
                <a:sym typeface="Arial"/>
              </a:rPr>
              <a:t>New lot testing should be performed centrally with QC materials before the kits are used.</a:t>
            </a:r>
            <a:endParaRPr dirty="0"/>
          </a:p>
        </p:txBody>
      </p:sp>
      <p:pic>
        <p:nvPicPr>
          <p:cNvPr id="235" name="Google Shape;235;p18"/>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E038941C-50AD-4E0E-89FE-2BE9B53DDA2C}"/>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Assuring quality results</a:t>
            </a:r>
            <a:endParaRPr lang="en-GB" sz="1000" b="1" dirty="0">
              <a:solidFill>
                <a:schemeClr val="bg1"/>
              </a:solidFill>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Key points </a:t>
            </a:r>
            <a:r>
              <a:rPr lang="en-US" sz="4400" dirty="0">
                <a:solidFill>
                  <a:schemeClr val="lt1"/>
                </a:solidFill>
              </a:rPr>
              <a:t>(2)</a:t>
            </a:r>
          </a:p>
        </p:txBody>
      </p:sp>
      <p:sp>
        <p:nvSpPr>
          <p:cNvPr id="244" name="Google Shape;244;p19"/>
          <p:cNvSpPr txBox="1"/>
          <p:nvPr/>
        </p:nvSpPr>
        <p:spPr>
          <a:xfrm>
            <a:off x="2118360" y="1927496"/>
            <a:ext cx="8106295" cy="302319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External Quality Assessment (EQA) consists of:</a:t>
            </a:r>
            <a:endParaRPr/>
          </a:p>
          <a:p>
            <a:pPr marL="685800" marR="0" lvl="1" indent="-228600" algn="l" rtl="0">
              <a:lnSpc>
                <a:spcPct val="90000"/>
              </a:lnSpc>
              <a:spcBef>
                <a:spcPts val="50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supervisory visits</a:t>
            </a:r>
            <a:endParaRPr sz="2000" b="0" i="0" u="none" strike="noStrike" cap="none">
              <a:solidFill>
                <a:schemeClr val="lt1"/>
              </a:solidFill>
              <a:latin typeface="Arial"/>
              <a:ea typeface="Arial"/>
              <a:cs typeface="Arial"/>
              <a:sym typeface="Arial"/>
            </a:endParaRPr>
          </a:p>
          <a:p>
            <a:pPr marL="685800" marR="0" lvl="1" indent="-228600" algn="l" rtl="0">
              <a:lnSpc>
                <a:spcPct val="90000"/>
              </a:lnSpc>
              <a:spcBef>
                <a:spcPts val="50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proficiency testing</a:t>
            </a:r>
            <a:endParaRPr/>
          </a:p>
          <a:p>
            <a:pPr marL="685800" marR="0" lvl="1" indent="-228600" algn="l" rtl="0">
              <a:lnSpc>
                <a:spcPct val="90000"/>
              </a:lnSpc>
              <a:spcBef>
                <a:spcPts val="50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re-testing.</a:t>
            </a:r>
            <a:endParaRPr/>
          </a:p>
          <a:p>
            <a:pPr marL="685800" marR="0" lvl="1" indent="-101600" algn="l" rtl="0">
              <a:lnSpc>
                <a:spcPct val="90000"/>
              </a:lnSpc>
              <a:spcBef>
                <a:spcPts val="500"/>
              </a:spcBef>
              <a:spcAft>
                <a:spcPts val="0"/>
              </a:spcAft>
              <a:buClr>
                <a:schemeClr val="dk1"/>
              </a:buClr>
              <a:buSzPts val="2000"/>
              <a:buFont typeface="Arial"/>
              <a:buNone/>
            </a:pPr>
            <a:endParaRPr sz="2000" b="0" i="0" u="none" strike="noStrike" cap="none">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PT process involves the testing of well-characterized samples, provided by an external or internal agency to the testing site, reporting of results, and receiving feedback from the provider on the testing site performance with the PT.</a:t>
            </a:r>
            <a:endParaRPr/>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TAKE ACTION:</a:t>
            </a:r>
            <a:r>
              <a:rPr lang="en-US" sz="2000" b="1" i="0" u="none" strike="noStrike" cap="none">
                <a:solidFill>
                  <a:schemeClr val="lt1"/>
                </a:solidFill>
                <a:latin typeface="Arial"/>
                <a:ea typeface="Arial"/>
                <a:cs typeface="Arial"/>
                <a:sym typeface="Arial"/>
              </a:rPr>
              <a:t> </a:t>
            </a:r>
            <a:r>
              <a:rPr lang="en-US" sz="2000" b="0" i="0" u="none" strike="noStrike" cap="none">
                <a:solidFill>
                  <a:schemeClr val="lt1"/>
                </a:solidFill>
                <a:latin typeface="Arial"/>
                <a:ea typeface="Arial"/>
                <a:cs typeface="Arial"/>
                <a:sym typeface="Arial"/>
              </a:rPr>
              <a:t>Investigate, identify root causes if insufficient quality of testing and implement corrective and preventive actions to resolve.</a:t>
            </a:r>
            <a:endParaRPr/>
          </a:p>
          <a:p>
            <a:pPr marL="685800" marR="0" lvl="1" indent="-101600" algn="l" rtl="0">
              <a:lnSpc>
                <a:spcPct val="90000"/>
              </a:lnSpc>
              <a:spcBef>
                <a:spcPts val="500"/>
              </a:spcBef>
              <a:spcAft>
                <a:spcPts val="0"/>
              </a:spcAft>
              <a:buClr>
                <a:schemeClr val="dk1"/>
              </a:buClr>
              <a:buSzPts val="2000"/>
              <a:buFont typeface="Arial"/>
              <a:buNone/>
            </a:pPr>
            <a:endParaRPr sz="2000" b="0" i="0" u="none" strike="noStrike" cap="none">
              <a:solidFill>
                <a:schemeClr val="lt1"/>
              </a:solidFill>
              <a:latin typeface="Arial"/>
              <a:ea typeface="Arial"/>
              <a:cs typeface="Arial"/>
              <a:sym typeface="Arial"/>
            </a:endParaRP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Assuring quality results</a:t>
            </a:r>
            <a:endParaRPr lang="en-GB" sz="1000" b="1" dirty="0">
              <a:solidFill>
                <a:schemeClr val="bg1"/>
              </a:solidFill>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27</a:t>
            </a:fld>
            <a:endParaRPr/>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en-US" sz="4400" b="0" i="0" u="none" strike="noStrike" cap="none" dirty="0">
                <a:solidFill>
                  <a:schemeClr val="lt1"/>
                </a:solidFill>
                <a:latin typeface="Arial"/>
                <a:ea typeface="Arial"/>
                <a:cs typeface="Arial"/>
                <a:sym typeface="Arial"/>
              </a:rPr>
              <a:t>Key points</a:t>
            </a:r>
            <a:r>
              <a:rPr lang="en-US" sz="4400" dirty="0">
                <a:solidFill>
                  <a:schemeClr val="lt1"/>
                </a:solidFill>
              </a:rPr>
              <a:t> (3)</a:t>
            </a:r>
            <a:endParaRPr lang="en-US" sz="2200">
              <a:solidFill>
                <a:schemeClr val="lt1"/>
              </a:solidFill>
            </a:endParaRPr>
          </a:p>
        </p:txBody>
      </p:sp>
      <p:sp>
        <p:nvSpPr>
          <p:cNvPr id="244" name="Google Shape;244;p19"/>
          <p:cNvSpPr txBox="1"/>
          <p:nvPr/>
        </p:nvSpPr>
        <p:spPr>
          <a:xfrm>
            <a:off x="2118360" y="1927496"/>
            <a:ext cx="8106295" cy="3023195"/>
          </a:xfrm>
          <a:prstGeom prst="rect">
            <a:avLst/>
          </a:prstGeom>
          <a:noFill/>
          <a:ln>
            <a:noFill/>
          </a:ln>
        </p:spPr>
        <p:txBody>
          <a:bodyPr spcFirstLastPara="1" wrap="square" lIns="91425" tIns="45700" rIns="91425" bIns="45700" anchor="t" anchorCtr="0">
            <a:noAutofit/>
          </a:bodyPr>
          <a:lstStyle/>
          <a:p>
            <a:pPr marL="228600" indent="-228600">
              <a:lnSpc>
                <a:spcPct val="90000"/>
              </a:lnSpc>
              <a:buClr>
                <a:schemeClr val="lt1"/>
              </a:buClr>
              <a:buSzPts val="2000"/>
              <a:buFont typeface="Arial"/>
              <a:buChar char="•"/>
            </a:pPr>
            <a:r>
              <a:rPr lang="en-US" sz="2000" dirty="0">
                <a:solidFill>
                  <a:schemeClr val="lt1"/>
                </a:solidFill>
              </a:rPr>
              <a:t>Play your part in post market surveillance - </a:t>
            </a:r>
            <a:r>
              <a:rPr lang="en-US" sz="2000" dirty="0">
                <a:solidFill>
                  <a:schemeClr val="bg1"/>
                </a:solidFill>
              </a:rPr>
              <a:t>You should </a:t>
            </a:r>
            <a:r>
              <a:rPr lang="en-GB" sz="2000" dirty="0">
                <a:solidFill>
                  <a:schemeClr val="bg1"/>
                </a:solidFill>
              </a:rPr>
              <a:t>report any kit problems to manufacturers immediately.</a:t>
            </a:r>
          </a:p>
          <a:p>
            <a:pPr marL="228600" indent="-228600">
              <a:lnSpc>
                <a:spcPct val="90000"/>
              </a:lnSpc>
              <a:buClr>
                <a:schemeClr val="lt1"/>
              </a:buClr>
              <a:buSzPts val="2000"/>
              <a:buFont typeface="Arial"/>
              <a:buChar char="•"/>
            </a:pPr>
            <a:endParaRPr lang="en-GB" sz="2000" dirty="0">
              <a:solidFill>
                <a:schemeClr val="bg1"/>
              </a:solidFill>
            </a:endParaRPr>
          </a:p>
          <a:p>
            <a:pPr marL="228600" indent="-228600">
              <a:lnSpc>
                <a:spcPct val="90000"/>
              </a:lnSpc>
              <a:buClr>
                <a:schemeClr val="lt1"/>
              </a:buClr>
              <a:buSzPts val="2000"/>
              <a:buFont typeface="Arial"/>
              <a:buChar char="•"/>
            </a:pPr>
            <a:r>
              <a:rPr lang="en-GB" sz="2000" dirty="0">
                <a:solidFill>
                  <a:schemeClr val="bg1"/>
                </a:solidFill>
              </a:rPr>
              <a:t>Provide user feedback to the manufacturer and, </a:t>
            </a:r>
            <a:r>
              <a:rPr lang="en-US" sz="2000" dirty="0">
                <a:solidFill>
                  <a:schemeClr val="bg1"/>
                </a:solidFill>
              </a:rPr>
              <a:t>if the product has WHO EUL, to </a:t>
            </a:r>
            <a:r>
              <a:rPr lang="en-GB" sz="2000" dirty="0">
                <a:solidFill>
                  <a:schemeClr val="bg1"/>
                </a:solidFill>
              </a:rPr>
              <a:t>WHO.</a:t>
            </a: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Assuring quality results</a:t>
            </a:r>
            <a:endParaRPr lang="en-GB" sz="1000" b="1" dirty="0">
              <a:solidFill>
                <a:schemeClr val="bg1"/>
              </a:solidFill>
            </a:endParaRPr>
          </a:p>
        </p:txBody>
      </p:sp>
    </p:spTree>
    <p:custDataLst>
      <p:tags r:id="rId1"/>
    </p:custDataLst>
    <p:extLst>
      <p:ext uri="{BB962C8B-B14F-4D97-AF65-F5344CB8AC3E}">
        <p14:creationId xmlns:p14="http://schemas.microsoft.com/office/powerpoint/2010/main" val="2371480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28</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Learning objectives</a:t>
            </a:r>
            <a:endParaRP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en-US" dirty="0"/>
              <a:t>At the end of this module, you will be able to: </a:t>
            </a:r>
            <a:endParaRPr/>
          </a:p>
          <a:p>
            <a:pPr marL="228600" lvl="0" indent="-228600" algn="l" rtl="0">
              <a:lnSpc>
                <a:spcPct val="100000"/>
              </a:lnSpc>
              <a:spcBef>
                <a:spcPts val="1000"/>
              </a:spcBef>
              <a:spcAft>
                <a:spcPts val="0"/>
              </a:spcAft>
              <a:buClr>
                <a:schemeClr val="accent1"/>
              </a:buClr>
              <a:buSzPts val="2000"/>
              <a:buChar char="•"/>
            </a:pPr>
            <a:r>
              <a:rPr lang="en-US" dirty="0"/>
              <a:t>define quality assurance (QA) and its main components;</a:t>
            </a:r>
            <a:endParaRPr dirty="0"/>
          </a:p>
          <a:p>
            <a:pPr marL="228600" lvl="0" indent="-228600" algn="l" rtl="0">
              <a:lnSpc>
                <a:spcPct val="100000"/>
              </a:lnSpc>
              <a:spcBef>
                <a:spcPts val="1000"/>
              </a:spcBef>
              <a:spcAft>
                <a:spcPts val="0"/>
              </a:spcAft>
              <a:buClr>
                <a:schemeClr val="accent1"/>
              </a:buClr>
              <a:buSzPts val="2000"/>
              <a:buChar char="•"/>
            </a:pPr>
            <a:r>
              <a:rPr lang="en-US" dirty="0"/>
              <a:t>describe the origin of quality control (QC) materials;</a:t>
            </a:r>
            <a:endParaRPr dirty="0"/>
          </a:p>
          <a:p>
            <a:pPr marL="228600" lvl="0" indent="-228600" algn="l" rtl="0">
              <a:lnSpc>
                <a:spcPct val="100000"/>
              </a:lnSpc>
              <a:spcBef>
                <a:spcPts val="1000"/>
              </a:spcBef>
              <a:spcAft>
                <a:spcPts val="0"/>
              </a:spcAft>
              <a:buClr>
                <a:schemeClr val="accent1"/>
              </a:buClr>
              <a:buSzPts val="2000"/>
              <a:buChar char="•"/>
            </a:pPr>
            <a:r>
              <a:rPr lang="en-US" dirty="0"/>
              <a:t>define External Quality Assessment (EQA) and its main components;</a:t>
            </a:r>
            <a:endParaRPr dirty="0"/>
          </a:p>
          <a:p>
            <a:pPr marL="228600" indent="-228600"/>
            <a:r>
              <a:rPr lang="en-US" dirty="0"/>
              <a:t>describe the process of supervisory visits. </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0988566B-AEE1-432B-A787-D5593E88281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3" descr="A picture containing table&#10;&#10;Description automatically generated"/>
          <p:cNvPicPr preferRelativeResize="0"/>
          <p:nvPr/>
        </p:nvPicPr>
        <p:blipFill rotWithShape="1">
          <a:blip r:embed="rId4">
            <a:alphaModFix/>
          </a:blip>
          <a:srcRect/>
          <a:stretch/>
        </p:blipFill>
        <p:spPr>
          <a:xfrm>
            <a:off x="6774129" y="612798"/>
            <a:ext cx="5372922" cy="5372922"/>
          </a:xfrm>
          <a:prstGeom prst="rect">
            <a:avLst/>
          </a:prstGeom>
          <a:noFill/>
          <a:ln>
            <a:noFill/>
          </a:ln>
        </p:spPr>
      </p:pic>
      <p:sp>
        <p:nvSpPr>
          <p:cNvPr id="110" name="Google Shape;110;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Quality assurance (QA)</a:t>
            </a:r>
            <a:endParaRPr/>
          </a:p>
        </p:txBody>
      </p:sp>
      <p:sp>
        <p:nvSpPr>
          <p:cNvPr id="111" name="Google Shape;111;p3"/>
          <p:cNvSpPr txBox="1">
            <a:spLocks noGrp="1"/>
          </p:cNvSpPr>
          <p:nvPr>
            <p:ph type="body" idx="1"/>
          </p:nvPr>
        </p:nvSpPr>
        <p:spPr>
          <a:xfrm>
            <a:off x="838200" y="1736203"/>
            <a:ext cx="7195056"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dirty="0"/>
              <a:t>QA refers to the processes that are put in place to ensure that a testing site produces quality results.</a:t>
            </a:r>
            <a:endParaRPr dirty="0"/>
          </a:p>
          <a:p>
            <a:pPr marL="228600" lvl="0" indent="-228600" algn="l" rtl="0">
              <a:lnSpc>
                <a:spcPct val="100000"/>
              </a:lnSpc>
              <a:spcBef>
                <a:spcPts val="1000"/>
              </a:spcBef>
              <a:spcAft>
                <a:spcPts val="0"/>
              </a:spcAft>
              <a:buSzPts val="2000"/>
              <a:buChar char="•"/>
            </a:pPr>
            <a:r>
              <a:rPr lang="en-US" dirty="0"/>
              <a:t>Quality results are accurate, reliable, relevant and timely.</a:t>
            </a:r>
            <a:endParaRPr dirty="0"/>
          </a:p>
          <a:p>
            <a:pPr marL="228600" lvl="0" indent="-228600" algn="l" rtl="0">
              <a:lnSpc>
                <a:spcPct val="100000"/>
              </a:lnSpc>
              <a:spcBef>
                <a:spcPts val="1000"/>
              </a:spcBef>
              <a:spcAft>
                <a:spcPts val="0"/>
              </a:spcAft>
              <a:buSzPts val="2000"/>
              <a:buChar char="•"/>
            </a:pPr>
            <a:r>
              <a:rPr lang="en-US" dirty="0"/>
              <a:t>The main components of QA are:</a:t>
            </a:r>
            <a:endParaRPr dirty="0"/>
          </a:p>
          <a:p>
            <a:pPr marL="685800" lvl="1" indent="-228600" algn="l" rtl="0">
              <a:lnSpc>
                <a:spcPct val="100000"/>
              </a:lnSpc>
              <a:spcBef>
                <a:spcPts val="500"/>
              </a:spcBef>
              <a:spcAft>
                <a:spcPts val="0"/>
              </a:spcAft>
              <a:buSzPts val="1800"/>
              <a:buChar char="•"/>
            </a:pPr>
            <a:r>
              <a:rPr lang="en-US" b="1" dirty="0">
                <a:solidFill>
                  <a:srgbClr val="009AC9"/>
                </a:solidFill>
              </a:rPr>
              <a:t>process control </a:t>
            </a:r>
            <a:r>
              <a:rPr lang="en-US" dirty="0"/>
              <a:t>(quality control [QC]) </a:t>
            </a:r>
            <a:endParaRPr dirty="0"/>
          </a:p>
          <a:p>
            <a:pPr marL="685800" lvl="1" indent="-228600" algn="l" rtl="0">
              <a:lnSpc>
                <a:spcPct val="100000"/>
              </a:lnSpc>
              <a:spcBef>
                <a:spcPts val="500"/>
              </a:spcBef>
              <a:spcAft>
                <a:spcPts val="0"/>
              </a:spcAft>
              <a:buSzPts val="1800"/>
              <a:buChar char="•"/>
            </a:pPr>
            <a:r>
              <a:rPr lang="en-US" b="1" dirty="0">
                <a:solidFill>
                  <a:srgbClr val="009AC9"/>
                </a:solidFill>
              </a:rPr>
              <a:t>assessment </a:t>
            </a:r>
            <a:r>
              <a:rPr lang="en-US" dirty="0"/>
              <a:t>(External Quality Assessment [EQA]).</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12" name="Google Shape;112;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sz="1000"/>
          </a:p>
        </p:txBody>
      </p:sp>
      <p:sp>
        <p:nvSpPr>
          <p:cNvPr id="7" name="Footer Placeholder 3">
            <a:extLst>
              <a:ext uri="{FF2B5EF4-FFF2-40B4-BE49-F238E27FC236}">
                <a16:creationId xmlns:a16="http://schemas.microsoft.com/office/drawing/2014/main" id="{05C45F53-A17A-44F8-8BA6-3458D25A90A4}"/>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QA roll-out</a:t>
            </a:r>
            <a:endParaRPr/>
          </a:p>
        </p:txBody>
      </p:sp>
      <p:sp>
        <p:nvSpPr>
          <p:cNvPr id="119" name="Google Shape;119;p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Given the need to quickly roll out SARS-CoV-2 Antigen RDTs, a full QA system may not be in place when testing is started.</a:t>
            </a:r>
            <a:endParaRPr/>
          </a:p>
          <a:p>
            <a:pPr marL="228600" lvl="0" indent="-228600" algn="l" rtl="0">
              <a:lnSpc>
                <a:spcPct val="100000"/>
              </a:lnSpc>
              <a:spcBef>
                <a:spcPts val="1000"/>
              </a:spcBef>
              <a:spcAft>
                <a:spcPts val="0"/>
              </a:spcAft>
              <a:buClr>
                <a:schemeClr val="accent1"/>
              </a:buClr>
              <a:buSzPts val="2000"/>
              <a:buChar char="•"/>
            </a:pPr>
            <a:r>
              <a:rPr lang="en-US"/>
              <a:t>Consequently, to maximize quality, it is essential that a good-quality RDT product is purchased, and then transported and stored according to the manufacturer’s instructions.</a:t>
            </a:r>
            <a:endParaRPr/>
          </a:p>
          <a:p>
            <a:pPr marL="228600" lvl="0" indent="-228600" algn="l" rtl="0">
              <a:lnSpc>
                <a:spcPct val="100000"/>
              </a:lnSpc>
              <a:spcBef>
                <a:spcPts val="1000"/>
              </a:spcBef>
              <a:spcAft>
                <a:spcPts val="0"/>
              </a:spcAft>
              <a:buClr>
                <a:schemeClr val="accent1"/>
              </a:buClr>
              <a:buSzPts val="2000"/>
              <a:buChar char="•"/>
            </a:pPr>
            <a:r>
              <a:rPr lang="en-US"/>
              <a:t>Users must be trained and supervised, with a mechanism for users to report concerns/complaints.</a:t>
            </a:r>
            <a:endParaRPr/>
          </a:p>
          <a:p>
            <a:pPr marL="228600" lvl="0" indent="-228600" algn="l" rtl="0">
              <a:lnSpc>
                <a:spcPct val="100000"/>
              </a:lnSpc>
              <a:spcBef>
                <a:spcPts val="1000"/>
              </a:spcBef>
              <a:spcAft>
                <a:spcPts val="0"/>
              </a:spcAft>
              <a:buClr>
                <a:schemeClr val="accent1"/>
              </a:buClr>
              <a:buSzPts val="2000"/>
              <a:buChar char="•"/>
            </a:pPr>
            <a:r>
              <a:rPr lang="en-US"/>
              <a:t>The essential components of QA should be introduced in the following order:</a:t>
            </a:r>
            <a:endParaRPr/>
          </a:p>
          <a:p>
            <a:pPr marL="800100" lvl="1" indent="-342900" algn="l" rtl="0">
              <a:lnSpc>
                <a:spcPct val="100000"/>
              </a:lnSpc>
              <a:spcBef>
                <a:spcPts val="500"/>
              </a:spcBef>
              <a:spcAft>
                <a:spcPts val="0"/>
              </a:spcAft>
              <a:buSzPts val="1800"/>
              <a:buFont typeface="Arial"/>
              <a:buAutoNum type="arabicPeriod"/>
            </a:pPr>
            <a:r>
              <a:rPr lang="en-US"/>
              <a:t>QC testing</a:t>
            </a:r>
            <a:endParaRPr/>
          </a:p>
          <a:p>
            <a:pPr marL="800100" lvl="1" indent="-342900" algn="l" rtl="0">
              <a:lnSpc>
                <a:spcPct val="100000"/>
              </a:lnSpc>
              <a:spcBef>
                <a:spcPts val="500"/>
              </a:spcBef>
              <a:spcAft>
                <a:spcPts val="0"/>
              </a:spcAft>
              <a:buSzPts val="1800"/>
              <a:buFont typeface="Arial"/>
              <a:buAutoNum type="arabicPeriod"/>
            </a:pPr>
            <a:r>
              <a:rPr lang="en-US"/>
              <a:t>Supervisory visits</a:t>
            </a:r>
            <a:endParaRPr/>
          </a:p>
          <a:p>
            <a:pPr marL="800100" lvl="1" indent="-342900" algn="l" rtl="0">
              <a:lnSpc>
                <a:spcPct val="100000"/>
              </a:lnSpc>
              <a:spcBef>
                <a:spcPts val="500"/>
              </a:spcBef>
              <a:spcAft>
                <a:spcPts val="0"/>
              </a:spcAft>
              <a:buSzPts val="1800"/>
              <a:buFont typeface="Arial"/>
              <a:buAutoNum type="arabicPeriod"/>
            </a:pPr>
            <a:r>
              <a:rPr lang="en-US"/>
              <a:t>New lot testing (or new lot verification) of incoming kits</a:t>
            </a:r>
            <a:endParaRPr/>
          </a:p>
          <a:p>
            <a:pPr marL="800100" lvl="1" indent="-342900" algn="l" rtl="0">
              <a:lnSpc>
                <a:spcPct val="100000"/>
              </a:lnSpc>
              <a:spcBef>
                <a:spcPts val="500"/>
              </a:spcBef>
              <a:spcAft>
                <a:spcPts val="0"/>
              </a:spcAft>
              <a:buSzPts val="1800"/>
              <a:buFont typeface="Arial"/>
              <a:buAutoNum type="arabicPeriod"/>
            </a:pPr>
            <a:r>
              <a:rPr lang="en-US"/>
              <a:t>Proficiency testing</a:t>
            </a:r>
            <a:endParaRPr/>
          </a:p>
          <a:p>
            <a:pPr marL="228600" lvl="0" indent="-101600" algn="l" rtl="0">
              <a:lnSpc>
                <a:spcPct val="100000"/>
              </a:lnSpc>
              <a:spcBef>
                <a:spcPts val="1000"/>
              </a:spcBef>
              <a:spcAft>
                <a:spcPts val="0"/>
              </a:spcAft>
              <a:buClr>
                <a:schemeClr val="accent1"/>
              </a:buClr>
              <a:buSzPts val="2000"/>
              <a:buNone/>
            </a:pPr>
            <a:endParaRPr/>
          </a:p>
        </p:txBody>
      </p:sp>
      <p:sp>
        <p:nvSpPr>
          <p:cNvPr id="120" name="Google Shape;120;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sz="1000"/>
          </a:p>
        </p:txBody>
      </p:sp>
      <p:sp>
        <p:nvSpPr>
          <p:cNvPr id="6" name="Footer Placeholder 3">
            <a:extLst>
              <a:ext uri="{FF2B5EF4-FFF2-40B4-BE49-F238E27FC236}">
                <a16:creationId xmlns:a16="http://schemas.microsoft.com/office/drawing/2014/main" id="{E36E63E1-870B-4F7A-9582-9847E910DFB3}"/>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Quality control (QC) (1)</a:t>
            </a:r>
            <a:endParaRPr dirty="0"/>
          </a:p>
        </p:txBody>
      </p:sp>
      <p:sp>
        <p:nvSpPr>
          <p:cNvPr id="127" name="Google Shape;127;p5"/>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indent="-228600">
              <a:spcBef>
                <a:spcPts val="0"/>
              </a:spcBef>
            </a:pPr>
            <a:r>
              <a:rPr lang="en-US" dirty="0"/>
              <a:t>QC involves the </a:t>
            </a:r>
            <a:r>
              <a:rPr lang="en-US" b="1" dirty="0">
                <a:solidFill>
                  <a:srgbClr val="009AC9"/>
                </a:solidFill>
              </a:rPr>
              <a:t>continuous</a:t>
            </a:r>
            <a:r>
              <a:rPr lang="en-US" dirty="0"/>
              <a:t> and </a:t>
            </a:r>
            <a:r>
              <a:rPr lang="en-US" b="1" dirty="0">
                <a:solidFill>
                  <a:srgbClr val="009AC9"/>
                </a:solidFill>
              </a:rPr>
              <a:t>ongoing</a:t>
            </a:r>
            <a:r>
              <a:rPr lang="en-US" dirty="0"/>
              <a:t> evaluation or monitoring of the performance characteristics of the SARS-CoV-2 Antigen RDT to ensure that it is performing to the specifications required for accurate diagnosis.</a:t>
            </a:r>
            <a:endParaRPr dirty="0"/>
          </a:p>
          <a:p>
            <a:pPr marL="228600" lvl="0" indent="-228600" algn="l" rtl="0">
              <a:lnSpc>
                <a:spcPct val="100000"/>
              </a:lnSpc>
              <a:spcBef>
                <a:spcPts val="1000"/>
              </a:spcBef>
              <a:spcAft>
                <a:spcPts val="0"/>
              </a:spcAft>
              <a:buClr>
                <a:schemeClr val="accent1"/>
              </a:buClr>
              <a:buSzPts val="2000"/>
              <a:buChar char="•"/>
            </a:pPr>
            <a:r>
              <a:rPr lang="en-US" dirty="0"/>
              <a:t>QC consists of samples with known </a:t>
            </a:r>
            <a:r>
              <a:rPr lang="en-US" b="1" dirty="0">
                <a:solidFill>
                  <a:srgbClr val="009AC9"/>
                </a:solidFill>
              </a:rPr>
              <a:t>POSITIVE</a:t>
            </a:r>
            <a:r>
              <a:rPr lang="en-US" dirty="0"/>
              <a:t> or </a:t>
            </a:r>
            <a:r>
              <a:rPr lang="en-US" b="1" dirty="0">
                <a:solidFill>
                  <a:srgbClr val="009AC9"/>
                </a:solidFill>
              </a:rPr>
              <a:t>NEGATIVE</a:t>
            </a:r>
            <a:r>
              <a:rPr lang="en-US" dirty="0"/>
              <a:t> results that are tested with batches of patient samples.</a:t>
            </a:r>
            <a:endParaRPr dirty="0"/>
          </a:p>
          <a:p>
            <a:pPr marL="228600" lvl="0" indent="-228600" algn="l" rtl="0">
              <a:lnSpc>
                <a:spcPct val="100000"/>
              </a:lnSpc>
              <a:spcBef>
                <a:spcPts val="1000"/>
              </a:spcBef>
              <a:spcAft>
                <a:spcPts val="0"/>
              </a:spcAft>
              <a:buClr>
                <a:schemeClr val="accent1"/>
              </a:buClr>
              <a:buSzPts val="2000"/>
              <a:buChar char="•"/>
            </a:pPr>
            <a:r>
              <a:rPr lang="en-US" dirty="0"/>
              <a:t>QC results are </a:t>
            </a:r>
            <a:r>
              <a:rPr lang="en-US" dirty="0" err="1"/>
              <a:t>analysed</a:t>
            </a:r>
            <a:r>
              <a:rPr lang="en-US" dirty="0"/>
              <a:t> and compared to the expected results.</a:t>
            </a:r>
            <a:endParaRPr dirty="0"/>
          </a:p>
          <a:p>
            <a:pPr marL="228600" indent="-228600"/>
            <a:r>
              <a:rPr lang="en-US" dirty="0"/>
              <a:t>If the QC results do not match the expected results, </a:t>
            </a:r>
            <a:r>
              <a:rPr lang="en-US" b="1" dirty="0">
                <a:solidFill>
                  <a:srgbClr val="009AC9"/>
                </a:solidFill>
              </a:rPr>
              <a:t>QC has failed</a:t>
            </a:r>
            <a:r>
              <a:rPr lang="en-US" dirty="0"/>
              <a:t>. Investigation and corrective actions are required. </a:t>
            </a:r>
            <a:endParaRPr/>
          </a:p>
          <a:p>
            <a:pPr marL="228600" lvl="0" indent="-228600" algn="l" rtl="0">
              <a:lnSpc>
                <a:spcPct val="100000"/>
              </a:lnSpc>
              <a:spcBef>
                <a:spcPts val="1000"/>
              </a:spcBef>
              <a:spcAft>
                <a:spcPts val="0"/>
              </a:spcAft>
              <a:buClr>
                <a:schemeClr val="accent1"/>
              </a:buClr>
              <a:buSzPts val="2000"/>
              <a:buChar char="•"/>
            </a:pPr>
            <a:r>
              <a:rPr lang="en-US" b="1" dirty="0">
                <a:solidFill>
                  <a:srgbClr val="009AC9"/>
                </a:solidFill>
              </a:rPr>
              <a:t>Patient test results cannot be released if QC fails.</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28" name="Google Shape;128;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sz="1000"/>
          </a:p>
        </p:txBody>
      </p:sp>
      <p:sp>
        <p:nvSpPr>
          <p:cNvPr id="6" name="Footer Placeholder 3">
            <a:extLst>
              <a:ext uri="{FF2B5EF4-FFF2-40B4-BE49-F238E27FC236}">
                <a16:creationId xmlns:a16="http://schemas.microsoft.com/office/drawing/2014/main" id="{58F27292-988F-42A7-8084-E20AB17DAE27}"/>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Quality control (QC) (2)</a:t>
            </a:r>
            <a:endParaRPr lang="en-US" sz="2200" dirty="0"/>
          </a:p>
        </p:txBody>
      </p:sp>
      <p:sp>
        <p:nvSpPr>
          <p:cNvPr id="135" name="Google Shape;135;p6"/>
          <p:cNvSpPr txBox="1">
            <a:spLocks noGrp="1"/>
          </p:cNvSpPr>
          <p:nvPr>
            <p:ph type="body" idx="1"/>
          </p:nvPr>
        </p:nvSpPr>
        <p:spPr>
          <a:xfrm>
            <a:off x="838200" y="1736203"/>
            <a:ext cx="10515599"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a:t>QC materials may be supplied with the SARS-CoV-2 Antigen RDT kit.</a:t>
            </a:r>
            <a:endParaRPr/>
          </a:p>
          <a:p>
            <a:pPr marL="228600" lvl="0" indent="-228600" algn="l" rtl="0">
              <a:lnSpc>
                <a:spcPct val="100000"/>
              </a:lnSpc>
              <a:spcBef>
                <a:spcPts val="1000"/>
              </a:spcBef>
              <a:spcAft>
                <a:spcPts val="0"/>
              </a:spcAft>
              <a:buSzPts val="2000"/>
              <a:buChar char="•"/>
            </a:pPr>
            <a:r>
              <a:rPr lang="en-US"/>
              <a:t>If QC materials are not supplied with the kit:</a:t>
            </a:r>
            <a:endParaRPr/>
          </a:p>
          <a:p>
            <a:pPr marL="685800" lvl="1" indent="-228600" algn="l" rtl="0">
              <a:lnSpc>
                <a:spcPct val="100000"/>
              </a:lnSpc>
              <a:spcBef>
                <a:spcPts val="500"/>
              </a:spcBef>
              <a:spcAft>
                <a:spcPts val="0"/>
              </a:spcAft>
              <a:buSzPts val="1800"/>
              <a:buChar char="•"/>
            </a:pPr>
            <a:r>
              <a:rPr lang="en-US"/>
              <a:t>QC materials can be purchased from the SARS-CoV-2 Antigen RDT kit supplier or a third-party provider</a:t>
            </a:r>
            <a:endParaRPr/>
          </a:p>
          <a:p>
            <a:pPr marL="685800" lvl="1" indent="-228600" algn="l" rtl="0">
              <a:lnSpc>
                <a:spcPct val="100000"/>
              </a:lnSpc>
              <a:spcBef>
                <a:spcPts val="500"/>
              </a:spcBef>
              <a:spcAft>
                <a:spcPts val="0"/>
              </a:spcAft>
              <a:buSzPts val="1800"/>
              <a:buChar char="•"/>
            </a:pPr>
            <a:r>
              <a:rPr lang="en-US"/>
              <a:t>QC materials can be obtained from central or reference laboratories (e.g., standardized control materials or made in-house by pooling specimens from different patients). However, the best options for preparing, characterizing and preserving QC materials for SARS-CoV-2 Antigen RDTs have not yet been determined.</a:t>
            </a:r>
            <a:endParaRPr/>
          </a:p>
          <a:p>
            <a:pPr marL="228600" lvl="0" indent="-228600" algn="l" rtl="0">
              <a:lnSpc>
                <a:spcPct val="100000"/>
              </a:lnSpc>
              <a:spcBef>
                <a:spcPts val="1000"/>
              </a:spcBef>
              <a:spcAft>
                <a:spcPts val="0"/>
              </a:spcAft>
              <a:buSzPts val="2000"/>
              <a:buChar char="•"/>
            </a:pPr>
            <a:r>
              <a:rPr lang="en-US"/>
              <a:t>Currently, it is recommended that the QC materials provided by the manufacturer be used to verify test performance prior to initial roll-out of RDTs, intermittently (e.g., for new lot testing and during supervisory visits), and to investigate any complaints/concerns.</a:t>
            </a:r>
            <a:endParaRPr/>
          </a:p>
          <a:p>
            <a:pPr marL="228600" lvl="0" indent="-101600" algn="l" rtl="0">
              <a:lnSpc>
                <a:spcPct val="100000"/>
              </a:lnSpc>
              <a:spcBef>
                <a:spcPts val="1000"/>
              </a:spcBef>
              <a:spcAft>
                <a:spcPts val="0"/>
              </a:spcAft>
              <a:buClr>
                <a:schemeClr val="accent1"/>
              </a:buClr>
              <a:buSzPts val="2000"/>
              <a:buNone/>
            </a:pPr>
            <a:endParaRPr/>
          </a:p>
        </p:txBody>
      </p:sp>
      <p:sp>
        <p:nvSpPr>
          <p:cNvPr id="136" name="Google Shape;136;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sz="1000"/>
          </a:p>
        </p:txBody>
      </p:sp>
      <p:sp>
        <p:nvSpPr>
          <p:cNvPr id="6" name="Footer Placeholder 3">
            <a:extLst>
              <a:ext uri="{FF2B5EF4-FFF2-40B4-BE49-F238E27FC236}">
                <a16:creationId xmlns:a16="http://schemas.microsoft.com/office/drawing/2014/main" id="{31153C74-CC7A-4CBF-A462-8A620716525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Quality control (QC) (3)</a:t>
            </a:r>
            <a:endParaRPr lang="en-US" sz="2200" dirty="0"/>
          </a:p>
        </p:txBody>
      </p:sp>
      <p:sp>
        <p:nvSpPr>
          <p:cNvPr id="143" name="Google Shape;143;p7"/>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SzPts val="2000"/>
              <a:buNone/>
            </a:pPr>
            <a:endParaRPr/>
          </a:p>
          <a:p>
            <a:pPr marL="228600" lvl="0" indent="-228600" algn="l" rtl="0">
              <a:lnSpc>
                <a:spcPct val="100000"/>
              </a:lnSpc>
              <a:spcBef>
                <a:spcPts val="1000"/>
              </a:spcBef>
              <a:spcAft>
                <a:spcPts val="0"/>
              </a:spcAft>
              <a:buSzPts val="2000"/>
              <a:buChar char="•"/>
            </a:pPr>
            <a:r>
              <a:rPr lang="en-US"/>
              <a:t>QC must be performed regularly in accordance with the manufacturer’s instructions and national policy. </a:t>
            </a:r>
            <a:endParaRPr/>
          </a:p>
          <a:p>
            <a:pPr marL="228600" lvl="0" indent="-228600" algn="l" rtl="0">
              <a:lnSpc>
                <a:spcPct val="100000"/>
              </a:lnSpc>
              <a:spcBef>
                <a:spcPts val="1000"/>
              </a:spcBef>
              <a:spcAft>
                <a:spcPts val="0"/>
              </a:spcAft>
              <a:buSzPts val="2000"/>
              <a:buChar char="•"/>
            </a:pPr>
            <a:r>
              <a:rPr lang="en-US"/>
              <a:t>It is advisable to perform QC at least once a week or more frequently if the testing site has conducted a high number of tests. </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44" name="Google Shape;144;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sz="1000"/>
          </a:p>
        </p:txBody>
      </p:sp>
      <p:sp>
        <p:nvSpPr>
          <p:cNvPr id="6" name="Footer Placeholder 3">
            <a:extLst>
              <a:ext uri="{FF2B5EF4-FFF2-40B4-BE49-F238E27FC236}">
                <a16:creationId xmlns:a16="http://schemas.microsoft.com/office/drawing/2014/main" id="{A34B597B-BB9E-46D0-8686-D3832F6D5A2E}"/>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77A11481-78D4-437A-BE51-41A41B7B3A1F}"/>
              </a:ext>
            </a:extLst>
          </p:cNvPr>
          <p:cNvGrpSpPr/>
          <p:nvPr/>
        </p:nvGrpSpPr>
        <p:grpSpPr>
          <a:xfrm>
            <a:off x="8020164" y="1403902"/>
            <a:ext cx="3924069" cy="596348"/>
            <a:chOff x="7861998" y="1527451"/>
            <a:chExt cx="3924069" cy="596348"/>
          </a:xfrm>
        </p:grpSpPr>
        <p:sp>
          <p:nvSpPr>
            <p:cNvPr id="8" name="TextBox 7">
              <a:extLst>
                <a:ext uri="{FF2B5EF4-FFF2-40B4-BE49-F238E27FC236}">
                  <a16:creationId xmlns:a16="http://schemas.microsoft.com/office/drawing/2014/main" id="{3A926C5F-1F64-4678-80BA-16C86DF22AD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6BF8A628-E900-4E2F-970C-B309A56A574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05B183E6-16AD-468A-BEFC-043A7311B9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New lot testing</a:t>
            </a:r>
            <a:endParaRPr/>
          </a:p>
        </p:txBody>
      </p:sp>
      <p:sp>
        <p:nvSpPr>
          <p:cNvPr id="151" name="Google Shape;151;p8"/>
          <p:cNvSpPr txBox="1">
            <a:spLocks noGrp="1"/>
          </p:cNvSpPr>
          <p:nvPr>
            <p:ph type="body" idx="1"/>
          </p:nvPr>
        </p:nvSpPr>
        <p:spPr>
          <a:xfrm>
            <a:off x="838200" y="1736202"/>
            <a:ext cx="10515600" cy="4756671"/>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accent1"/>
              </a:buClr>
              <a:buSzPts val="2000"/>
              <a:buChar char="•"/>
            </a:pPr>
            <a:r>
              <a:rPr lang="en-US" dirty="0"/>
              <a:t>At the time of purchase, SARS-CoV-2 Antigen RDTs should be checked by lot testing, i.e., by evaluating the performance of production lots (batches) before they are deployed in the field.</a:t>
            </a:r>
            <a:endParaRPr dirty="0"/>
          </a:p>
          <a:p>
            <a:pPr marL="228600" indent="-228600"/>
            <a:r>
              <a:rPr lang="en-US" dirty="0"/>
              <a:t>New lot testing helps to ensure that the SARS-CoV-2 Antigen RDT delivered to the field performs according to the manufacturer's specifications, and if not this should be reported immediately to the manufacturer (</a:t>
            </a:r>
            <a:r>
              <a:rPr lang="en-US" sz="2000" i="1" dirty="0"/>
              <a:t>Consider using WHO’s user feedback form </a:t>
            </a:r>
            <a:r>
              <a:rPr lang="en-US" sz="2000" i="1" u="sng" dirty="0">
                <a:hlinkClick r:id="rId4"/>
              </a:rPr>
              <a:t>here</a:t>
            </a:r>
            <a:r>
              <a:rPr lang="en-US" sz="2000" dirty="0"/>
              <a:t> )</a:t>
            </a:r>
            <a:endParaRPr/>
          </a:p>
          <a:p>
            <a:pPr marL="228600" lvl="0" indent="-228600" algn="l" rtl="0">
              <a:lnSpc>
                <a:spcPct val="100000"/>
              </a:lnSpc>
              <a:spcBef>
                <a:spcPts val="1000"/>
              </a:spcBef>
              <a:spcAft>
                <a:spcPts val="0"/>
              </a:spcAft>
              <a:buClr>
                <a:schemeClr val="accent1"/>
              </a:buClr>
              <a:buSzPts val="2000"/>
              <a:buChar char="•"/>
            </a:pPr>
            <a:r>
              <a:rPr lang="en-US" dirty="0"/>
              <a:t>New lot testing is usually carried out in the laboratory, following standardized procedures and using QC materials (positive and negative controls).</a:t>
            </a:r>
            <a:endParaRPr dirty="0"/>
          </a:p>
          <a:p>
            <a:pPr marL="228600" lvl="0" indent="-228600" algn="l" rtl="0">
              <a:lnSpc>
                <a:spcPct val="100000"/>
              </a:lnSpc>
              <a:spcBef>
                <a:spcPts val="1000"/>
              </a:spcBef>
              <a:spcAft>
                <a:spcPts val="0"/>
              </a:spcAft>
              <a:buClr>
                <a:schemeClr val="accent1"/>
              </a:buClr>
              <a:buSzPts val="2000"/>
              <a:buChar char="•"/>
            </a:pPr>
            <a:r>
              <a:rPr lang="en-US" dirty="0"/>
              <a:t>At least five controls (three positive and two negative) should be tested for each new lot.</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52" name="Google Shape;152;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6" name="Footer Placeholder 3">
            <a:extLst>
              <a:ext uri="{FF2B5EF4-FFF2-40B4-BE49-F238E27FC236}">
                <a16:creationId xmlns:a16="http://schemas.microsoft.com/office/drawing/2014/main" id="{11078F9A-0A4C-469C-BF14-8555B0AED544}"/>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Assuring quality results</a:t>
            </a:r>
            <a:endParaRPr lang="en-GB" dirty="0"/>
          </a:p>
        </p:txBody>
      </p:sp>
      <p:grpSp>
        <p:nvGrpSpPr>
          <p:cNvPr id="7" name="Group 6">
            <a:extLst>
              <a:ext uri="{FF2B5EF4-FFF2-40B4-BE49-F238E27FC236}">
                <a16:creationId xmlns:a16="http://schemas.microsoft.com/office/drawing/2014/main" id="{C6376BC7-8C5A-4247-9529-C602A58E9CA6}"/>
              </a:ext>
            </a:extLst>
          </p:cNvPr>
          <p:cNvGrpSpPr/>
          <p:nvPr/>
        </p:nvGrpSpPr>
        <p:grpSpPr>
          <a:xfrm>
            <a:off x="7939982" y="925723"/>
            <a:ext cx="3924069" cy="596348"/>
            <a:chOff x="7861998" y="1527451"/>
            <a:chExt cx="3924069" cy="596348"/>
          </a:xfrm>
        </p:grpSpPr>
        <p:sp>
          <p:nvSpPr>
            <p:cNvPr id="8" name="TextBox 7">
              <a:extLst>
                <a:ext uri="{FF2B5EF4-FFF2-40B4-BE49-F238E27FC236}">
                  <a16:creationId xmlns:a16="http://schemas.microsoft.com/office/drawing/2014/main" id="{4B87A082-81AE-4F0F-8E3C-4610A874369A}"/>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EF472F88-71D0-413A-A993-D93DC9671DA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0D63852-5140-4F92-9BA7-16FBC227700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2F18066C03F5499150099924B49185" ma:contentTypeVersion="13" ma:contentTypeDescription="Create a new document." ma:contentTypeScope="" ma:versionID="2315772953c8bd93a8996c238dcba93d">
  <xsd:schema xmlns:xsd="http://www.w3.org/2001/XMLSchema" xmlns:xs="http://www.w3.org/2001/XMLSchema" xmlns:p="http://schemas.microsoft.com/office/2006/metadata/properties" xmlns:ns2="759e0dc5-5fc7-4b1a-9988-0ec5a3af862d" xmlns:ns3="450f158c-397a-4a9d-b005-a44c92e0fccb" targetNamespace="http://schemas.microsoft.com/office/2006/metadata/properties" ma:root="true" ma:fieldsID="5d6c42228201fd9bf3b58f2a45ac1aa4" ns2:_="" ns3:_="">
    <xsd:import namespace="759e0dc5-5fc7-4b1a-9988-0ec5a3af862d"/>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9e0dc5-5fc7-4b1a-9988-0ec5a3af8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E32C26-420E-403D-8EDD-0E9DAE3DE84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835A469-461D-41D9-BD50-1D5458FAC9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9e0dc5-5fc7-4b1a-9988-0ec5a3af862d"/>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329306-EAF7-4FB1-AB54-776454A831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4397</TotalTime>
  <Words>2490</Words>
  <Application>Microsoft Office PowerPoint</Application>
  <PresentationFormat>Widescreen</PresentationFormat>
  <Paragraphs>225</Paragraphs>
  <Slides>28</Slides>
  <Notes>21</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Office Theme</vt:lpstr>
      <vt:lpstr>Office Theme</vt:lpstr>
      <vt:lpstr>10</vt:lpstr>
      <vt:lpstr>Disclaimer</vt:lpstr>
      <vt:lpstr>Learning objectives</vt:lpstr>
      <vt:lpstr>Quality assurance (QA)</vt:lpstr>
      <vt:lpstr>QA roll-out</vt:lpstr>
      <vt:lpstr>Quality control (QC) (1)</vt:lpstr>
      <vt:lpstr>Quality control (QC) (2)</vt:lpstr>
      <vt:lpstr>Quality control (QC) (3)</vt:lpstr>
      <vt:lpstr>New lot testing</vt:lpstr>
      <vt:lpstr>Demonstration &amp; proficiency (competency) assessments</vt:lpstr>
      <vt:lpstr>Generic instructions for preparing QC materials for demonstration and proficiency (competency) assessments  </vt:lpstr>
      <vt:lpstr>External Quality Assessment</vt:lpstr>
      <vt:lpstr>External Quality Assessment (EQA)</vt:lpstr>
      <vt:lpstr>Supervisory visits (1)</vt:lpstr>
      <vt:lpstr>Supervisory visits (2)</vt:lpstr>
      <vt:lpstr>Proficiency testing (1)</vt:lpstr>
      <vt:lpstr>Proficiency testing (2)</vt:lpstr>
      <vt:lpstr>Proficiency testing (3)</vt:lpstr>
      <vt:lpstr>Re-testing</vt:lpstr>
      <vt:lpstr>Taking action</vt:lpstr>
      <vt:lpstr>Post market surveillance</vt:lpstr>
      <vt:lpstr>Post-market surveillance *</vt:lpstr>
      <vt:lpstr>Advice to users of SARS-CoV-2 Antigen RDT </vt:lpstr>
      <vt:lpstr>IVD user feedback form </vt:lpstr>
      <vt:lpstr>PowerPoint Presentation</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dc:title>
  <dc:creator>JOHN ROSS PAPA</dc:creator>
  <cp:lastModifiedBy>BARNADAS, Céline</cp:lastModifiedBy>
  <cp:revision>139</cp:revision>
  <dcterms:created xsi:type="dcterms:W3CDTF">2020-10-08T10:02:18Z</dcterms:created>
  <dcterms:modified xsi:type="dcterms:W3CDTF">2022-07-14T08:18:35Z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68F1959E-A185-463A-9FC1-260B6929122E</vt:lpwstr>
  </property>
  <property fmtid="{D5CDD505-2E9C-101B-9397-08002B2CF9AE}" pid="3" name="ArticulatePath">
    <vt:lpwstr>https://worldhealthorg-my.sharepoint.com/personal/barnadasc_who_int/Documents/Doc shared/OpenWHO_online courses/revised slides_OpenWHO/Track changes_EN/10_SARS-CoV-2 RDT_OpenWHO_10_QA_v1.0</vt:lpwstr>
  </property>
  <property fmtid="{D5CDD505-2E9C-101B-9397-08002B2CF9AE}" pid="4" name="ContentTypeId">
    <vt:lpwstr>0x0101008A2F18066C03F5499150099924B49185</vt:lpwstr>
  </property>
</Properties>
</file>