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8"/>
  </p:notesMasterIdLst>
  <p:sldIdLst>
    <p:sldId id="256" r:id="rId5"/>
    <p:sldId id="297" r:id="rId6"/>
    <p:sldId id="298" r:id="rId7"/>
    <p:sldId id="275" r:id="rId8"/>
    <p:sldId id="287" r:id="rId9"/>
    <p:sldId id="276" r:id="rId10"/>
    <p:sldId id="277" r:id="rId11"/>
    <p:sldId id="278" r:id="rId12"/>
    <p:sldId id="279" r:id="rId13"/>
    <p:sldId id="299" r:id="rId14"/>
    <p:sldId id="300" r:id="rId15"/>
    <p:sldId id="292" r:id="rId16"/>
    <p:sldId id="294" r:id="rId17"/>
  </p:sldIdLst>
  <p:sldSz cx="12192000" cy="6858000"/>
  <p:notesSz cx="6858000" cy="91440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0BF55F1-DB94-4CBA-153D-88EB9840318B}" name="natacha milhano" initials="nm" userId="88c9fc77fb725f94"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eidi Albert" initials="HA" lastIdx="7" clrIdx="0">
    <p:extLst>
      <p:ext uri="{19B8F6BF-5375-455C-9EA6-DF929625EA0E}">
        <p15:presenceInfo xmlns:p15="http://schemas.microsoft.com/office/powerpoint/2012/main" userId="S-1-5-21-758399636-2987204155-3505288178-135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A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6760FB-AC3B-BB19-8D2B-F354D2E1B762}" v="33" dt="2022-05-04T09:52:17.234"/>
    <p1510:client id="{29951A21-83A6-CE8D-CAC1-5E25DFA70BEF}" v="6" dt="2022-05-03T13:30:19.890"/>
    <p1510:client id="{8154BC01-1350-709F-E5FE-F8B460025CF7}" v="3" dt="2022-07-12T13:09:44.467"/>
    <p1510:client id="{8C9B0B77-ADDF-EA53-5C43-1ED85E0C413C}" v="4" dt="2022-05-03T15:20:15.431"/>
    <p1510:client id="{D33F197F-1900-6EA6-D2A9-4B7A5B6D5E6C}" v="4" dt="2022-07-12T14:08:29.902"/>
    <p1510:client id="{E320969B-B38A-D581-1112-D1BF673AD1FA}" v="53" dt="2022-05-03T13:20:43.635"/>
    <p1510:client id="{E610E534-804B-3F3B-F098-8F379365FC08}" v="6" dt="2022-07-12T16:38:01.788"/>
    <p1510:client id="{F14ED66F-123C-384F-7D3E-AEA05109B12F}" v="1" dt="2022-06-06T11:32:23.3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trollip@finddx.org" userId="S::urn:spo:guest#andre.trollip@finddx.org::" providerId="AD" clId="Web-{F14ED66F-123C-384F-7D3E-AEA05109B12F}"/>
    <pc:docChg chg="modSld">
      <pc:chgData name="andre.trollip@finddx.org" userId="S::urn:spo:guest#andre.trollip@finddx.org::" providerId="AD" clId="Web-{F14ED66F-123C-384F-7D3E-AEA05109B12F}" dt="2022-06-06T11:32:23.396" v="0" actId="1076"/>
      <pc:docMkLst>
        <pc:docMk/>
      </pc:docMkLst>
      <pc:sldChg chg="modSp">
        <pc:chgData name="andre.trollip@finddx.org" userId="S::urn:spo:guest#andre.trollip@finddx.org::" providerId="AD" clId="Web-{F14ED66F-123C-384F-7D3E-AEA05109B12F}" dt="2022-06-06T11:32:23.396" v="0" actId="1076"/>
        <pc:sldMkLst>
          <pc:docMk/>
          <pc:sldMk cId="2884767514" sldId="292"/>
        </pc:sldMkLst>
        <pc:spChg chg="mod">
          <ac:chgData name="andre.trollip@finddx.org" userId="S::urn:spo:guest#andre.trollip@finddx.org::" providerId="AD" clId="Web-{F14ED66F-123C-384F-7D3E-AEA05109B12F}" dt="2022-06-06T11:32:23.396" v="0" actId="1076"/>
          <ac:spMkLst>
            <pc:docMk/>
            <pc:sldMk cId="2884767514" sldId="292"/>
            <ac:spMk id="9" creationId="{2EBB2486-3714-4392-9C84-748E715F0ABD}"/>
          </ac:spMkLst>
        </pc:spChg>
      </pc:sldChg>
    </pc:docChg>
  </pc:docChgLst>
  <pc:docChgLst>
    <pc:chgData name="BARNADAS, Céline" userId="S::barnadasc@who.int::35dfe63f-973a-4484-af2b-caa2b0e5656e" providerId="AD" clId="Web-{29951A21-83A6-CE8D-CAC1-5E25DFA70BEF}"/>
    <pc:docChg chg="modSld">
      <pc:chgData name="BARNADAS, Céline" userId="S::barnadasc@who.int::35dfe63f-973a-4484-af2b-caa2b0e5656e" providerId="AD" clId="Web-{29951A21-83A6-CE8D-CAC1-5E25DFA70BEF}" dt="2022-05-03T13:30:19.890" v="5"/>
      <pc:docMkLst>
        <pc:docMk/>
      </pc:docMkLst>
      <pc:sldChg chg="addSp delSp">
        <pc:chgData name="BARNADAS, Céline" userId="S::barnadasc@who.int::35dfe63f-973a-4484-af2b-caa2b0e5656e" providerId="AD" clId="Web-{29951A21-83A6-CE8D-CAC1-5E25DFA70BEF}" dt="2022-05-03T13:30:16.796" v="4"/>
        <pc:sldMkLst>
          <pc:docMk/>
          <pc:sldMk cId="3914825351" sldId="721"/>
        </pc:sldMkLst>
        <pc:spChg chg="add del">
          <ac:chgData name="BARNADAS, Céline" userId="S::barnadasc@who.int::35dfe63f-973a-4484-af2b-caa2b0e5656e" providerId="AD" clId="Web-{29951A21-83A6-CE8D-CAC1-5E25DFA70BEF}" dt="2022-05-03T13:30:16.796" v="4"/>
          <ac:spMkLst>
            <pc:docMk/>
            <pc:sldMk cId="3914825351" sldId="721"/>
            <ac:spMk id="3" creationId="{0385F6A9-635E-A569-B38F-7509FFF1C612}"/>
          </ac:spMkLst>
        </pc:spChg>
      </pc:sldChg>
      <pc:sldChg chg="addSp delSp">
        <pc:chgData name="BARNADAS, Céline" userId="S::barnadasc@who.int::35dfe63f-973a-4484-af2b-caa2b0e5656e" providerId="AD" clId="Web-{29951A21-83A6-CE8D-CAC1-5E25DFA70BEF}" dt="2022-05-03T13:30:14.093" v="3"/>
        <pc:sldMkLst>
          <pc:docMk/>
          <pc:sldMk cId="3365802836" sldId="722"/>
        </pc:sldMkLst>
        <pc:spChg chg="add del">
          <ac:chgData name="BARNADAS, Céline" userId="S::barnadasc@who.int::35dfe63f-973a-4484-af2b-caa2b0e5656e" providerId="AD" clId="Web-{29951A21-83A6-CE8D-CAC1-5E25DFA70BEF}" dt="2022-05-03T13:30:14.093" v="3"/>
          <ac:spMkLst>
            <pc:docMk/>
            <pc:sldMk cId="3365802836" sldId="722"/>
            <ac:spMk id="3" creationId="{04D0F790-A732-4686-8109-E19B90DC8143}"/>
          </ac:spMkLst>
        </pc:spChg>
      </pc:sldChg>
      <pc:sldChg chg="addSp delSp">
        <pc:chgData name="BARNADAS, Céline" userId="S::barnadasc@who.int::35dfe63f-973a-4484-af2b-caa2b0e5656e" providerId="AD" clId="Web-{29951A21-83A6-CE8D-CAC1-5E25DFA70BEF}" dt="2022-05-03T13:30:19.890" v="5"/>
        <pc:sldMkLst>
          <pc:docMk/>
          <pc:sldMk cId="1299497877" sldId="723"/>
        </pc:sldMkLst>
        <pc:spChg chg="add del">
          <ac:chgData name="BARNADAS, Céline" userId="S::barnadasc@who.int::35dfe63f-973a-4484-af2b-caa2b0e5656e" providerId="AD" clId="Web-{29951A21-83A6-CE8D-CAC1-5E25DFA70BEF}" dt="2022-05-03T13:30:19.890" v="5"/>
          <ac:spMkLst>
            <pc:docMk/>
            <pc:sldMk cId="1299497877" sldId="723"/>
            <ac:spMk id="4" creationId="{7D8095AE-0A2A-3A37-19B8-2A28F54C70ED}"/>
          </ac:spMkLst>
        </pc:spChg>
      </pc:sldChg>
    </pc:docChg>
  </pc:docChgLst>
  <pc:docChgLst>
    <pc:chgData name="KORNI FONSECA MILHANO, Natacha Alexandra" userId="S::kornin@who.int::cefdd911-4d38-402c-aa51-728e92201c3f" providerId="AD" clId="Web-{0F6760FB-AC3B-BB19-8D2B-F354D2E1B762}"/>
    <pc:docChg chg="modSld">
      <pc:chgData name="KORNI FONSECA MILHANO, Natacha Alexandra" userId="S::kornin@who.int::cefdd911-4d38-402c-aa51-728e92201c3f" providerId="AD" clId="Web-{0F6760FB-AC3B-BB19-8D2B-F354D2E1B762}" dt="2022-05-04T09:52:15.546" v="23" actId="20577"/>
      <pc:docMkLst>
        <pc:docMk/>
      </pc:docMkLst>
      <pc:sldChg chg="addSp delSp modSp">
        <pc:chgData name="KORNI FONSECA MILHANO, Natacha Alexandra" userId="S::kornin@who.int::cefdd911-4d38-402c-aa51-728e92201c3f" providerId="AD" clId="Web-{0F6760FB-AC3B-BB19-8D2B-F354D2E1B762}" dt="2022-05-04T09:50:48.997" v="13"/>
        <pc:sldMkLst>
          <pc:docMk/>
          <pc:sldMk cId="3212570244" sldId="275"/>
        </pc:sldMkLst>
        <pc:spChg chg="add mod">
          <ac:chgData name="KORNI FONSECA MILHANO, Natacha Alexandra" userId="S::kornin@who.int::cefdd911-4d38-402c-aa51-728e92201c3f" providerId="AD" clId="Web-{0F6760FB-AC3B-BB19-8D2B-F354D2E1B762}" dt="2022-05-04T09:50:48.997" v="13"/>
          <ac:spMkLst>
            <pc:docMk/>
            <pc:sldMk cId="3212570244" sldId="275"/>
            <ac:spMk id="4" creationId="{594CABFB-341E-7AB0-0BF9-B6A11BAE4D71}"/>
          </ac:spMkLst>
        </pc:spChg>
        <pc:spChg chg="del">
          <ac:chgData name="KORNI FONSECA MILHANO, Natacha Alexandra" userId="S::kornin@who.int::cefdd911-4d38-402c-aa51-728e92201c3f" providerId="AD" clId="Web-{0F6760FB-AC3B-BB19-8D2B-F354D2E1B762}" dt="2022-05-04T09:50:47.731" v="12"/>
          <ac:spMkLst>
            <pc:docMk/>
            <pc:sldMk cId="3212570244" sldId="275"/>
            <ac:spMk id="7" creationId="{5E9E4968-33AC-4929-BBC8-4B991276ACAB}"/>
          </ac:spMkLst>
        </pc:spChg>
      </pc:sldChg>
      <pc:sldChg chg="modSp">
        <pc:chgData name="KORNI FONSECA MILHANO, Natacha Alexandra" userId="S::kornin@who.int::cefdd911-4d38-402c-aa51-728e92201c3f" providerId="AD" clId="Web-{0F6760FB-AC3B-BB19-8D2B-F354D2E1B762}" dt="2022-05-04T09:51:02.232" v="15" actId="20577"/>
        <pc:sldMkLst>
          <pc:docMk/>
          <pc:sldMk cId="2070860711" sldId="276"/>
        </pc:sldMkLst>
        <pc:spChg chg="mod">
          <ac:chgData name="KORNI FONSECA MILHANO, Natacha Alexandra" userId="S::kornin@who.int::cefdd911-4d38-402c-aa51-728e92201c3f" providerId="AD" clId="Web-{0F6760FB-AC3B-BB19-8D2B-F354D2E1B762}" dt="2022-05-04T09:51:02.232" v="15" actId="20577"/>
          <ac:spMkLst>
            <pc:docMk/>
            <pc:sldMk cId="2070860711" sldId="276"/>
            <ac:spMk id="7" creationId="{9DBD7256-9B04-45C2-8AAE-28FCEA4A6190}"/>
          </ac:spMkLst>
        </pc:spChg>
      </pc:sldChg>
      <pc:sldChg chg="modSp">
        <pc:chgData name="KORNI FONSECA MILHANO, Natacha Alexandra" userId="S::kornin@who.int::cefdd911-4d38-402c-aa51-728e92201c3f" providerId="AD" clId="Web-{0F6760FB-AC3B-BB19-8D2B-F354D2E1B762}" dt="2022-05-04T09:51:44.623" v="18" actId="20577"/>
        <pc:sldMkLst>
          <pc:docMk/>
          <pc:sldMk cId="2491402516" sldId="277"/>
        </pc:sldMkLst>
        <pc:spChg chg="mod">
          <ac:chgData name="KORNI FONSECA MILHANO, Natacha Alexandra" userId="S::kornin@who.int::cefdd911-4d38-402c-aa51-728e92201c3f" providerId="AD" clId="Web-{0F6760FB-AC3B-BB19-8D2B-F354D2E1B762}" dt="2022-05-04T09:51:44.623" v="18" actId="20577"/>
          <ac:spMkLst>
            <pc:docMk/>
            <pc:sldMk cId="2491402516" sldId="277"/>
            <ac:spMk id="7" creationId="{4CFAB75A-F3CF-45BA-A806-E451ADEB6621}"/>
          </ac:spMkLst>
        </pc:spChg>
      </pc:sldChg>
      <pc:sldChg chg="modSp">
        <pc:chgData name="KORNI FONSECA MILHANO, Natacha Alexandra" userId="S::kornin@who.int::cefdd911-4d38-402c-aa51-728e92201c3f" providerId="AD" clId="Web-{0F6760FB-AC3B-BB19-8D2B-F354D2E1B762}" dt="2022-05-04T09:51:49.670" v="19" actId="20577"/>
        <pc:sldMkLst>
          <pc:docMk/>
          <pc:sldMk cId="2397872105" sldId="278"/>
        </pc:sldMkLst>
        <pc:spChg chg="mod">
          <ac:chgData name="KORNI FONSECA MILHANO, Natacha Alexandra" userId="S::kornin@who.int::cefdd911-4d38-402c-aa51-728e92201c3f" providerId="AD" clId="Web-{0F6760FB-AC3B-BB19-8D2B-F354D2E1B762}" dt="2022-05-04T09:51:49.670" v="19" actId="20577"/>
          <ac:spMkLst>
            <pc:docMk/>
            <pc:sldMk cId="2397872105" sldId="278"/>
            <ac:spMk id="7" creationId="{D22D7485-0B8C-4097-A70A-B39B73C5C8A1}"/>
          </ac:spMkLst>
        </pc:spChg>
      </pc:sldChg>
      <pc:sldChg chg="modSp">
        <pc:chgData name="KORNI FONSECA MILHANO, Natacha Alexandra" userId="S::kornin@who.int::cefdd911-4d38-402c-aa51-728e92201c3f" providerId="AD" clId="Web-{0F6760FB-AC3B-BB19-8D2B-F354D2E1B762}" dt="2022-05-04T09:51:55.280" v="20" actId="20577"/>
        <pc:sldMkLst>
          <pc:docMk/>
          <pc:sldMk cId="2766135635" sldId="279"/>
        </pc:sldMkLst>
        <pc:spChg chg="mod">
          <ac:chgData name="KORNI FONSECA MILHANO, Natacha Alexandra" userId="S::kornin@who.int::cefdd911-4d38-402c-aa51-728e92201c3f" providerId="AD" clId="Web-{0F6760FB-AC3B-BB19-8D2B-F354D2E1B762}" dt="2022-05-04T09:51:55.280" v="20" actId="20577"/>
          <ac:spMkLst>
            <pc:docMk/>
            <pc:sldMk cId="2766135635" sldId="279"/>
            <ac:spMk id="7" creationId="{90A838C0-0D71-4A78-922C-422061A01704}"/>
          </ac:spMkLst>
        </pc:spChg>
      </pc:sldChg>
      <pc:sldChg chg="modSp">
        <pc:chgData name="KORNI FONSECA MILHANO, Natacha Alexandra" userId="S::kornin@who.int::cefdd911-4d38-402c-aa51-728e92201c3f" providerId="AD" clId="Web-{0F6760FB-AC3B-BB19-8D2B-F354D2E1B762}" dt="2022-05-04T09:50:56.575" v="14" actId="20577"/>
        <pc:sldMkLst>
          <pc:docMk/>
          <pc:sldMk cId="2702556401" sldId="287"/>
        </pc:sldMkLst>
        <pc:spChg chg="mod">
          <ac:chgData name="KORNI FONSECA MILHANO, Natacha Alexandra" userId="S::kornin@who.int::cefdd911-4d38-402c-aa51-728e92201c3f" providerId="AD" clId="Web-{0F6760FB-AC3B-BB19-8D2B-F354D2E1B762}" dt="2022-05-04T09:50:56.575" v="14" actId="20577"/>
          <ac:spMkLst>
            <pc:docMk/>
            <pc:sldMk cId="2702556401" sldId="287"/>
            <ac:spMk id="14" creationId="{7E00647A-3E69-4CC2-B24B-CA9ADB9F51AA}"/>
          </ac:spMkLst>
        </pc:spChg>
      </pc:sldChg>
      <pc:sldChg chg="modSp">
        <pc:chgData name="KORNI FONSECA MILHANO, Natacha Alexandra" userId="S::kornin@who.int::cefdd911-4d38-402c-aa51-728e92201c3f" providerId="AD" clId="Web-{0F6760FB-AC3B-BB19-8D2B-F354D2E1B762}" dt="2022-05-04T09:52:15.546" v="23" actId="20577"/>
        <pc:sldMkLst>
          <pc:docMk/>
          <pc:sldMk cId="2884767514" sldId="292"/>
        </pc:sldMkLst>
        <pc:spChg chg="mod">
          <ac:chgData name="KORNI FONSECA MILHANO, Natacha Alexandra" userId="S::kornin@who.int::cefdd911-4d38-402c-aa51-728e92201c3f" providerId="AD" clId="Web-{0F6760FB-AC3B-BB19-8D2B-F354D2E1B762}" dt="2022-05-04T09:49:43.136" v="2" actId="1076"/>
          <ac:spMkLst>
            <pc:docMk/>
            <pc:sldMk cId="2884767514" sldId="292"/>
            <ac:spMk id="6" creationId="{7337E949-377C-44AA-B0AE-447B425D920F}"/>
          </ac:spMkLst>
        </pc:spChg>
        <pc:spChg chg="mod">
          <ac:chgData name="KORNI FONSECA MILHANO, Natacha Alexandra" userId="S::kornin@who.int::cefdd911-4d38-402c-aa51-728e92201c3f" providerId="AD" clId="Web-{0F6760FB-AC3B-BB19-8D2B-F354D2E1B762}" dt="2022-05-04T09:49:33.620" v="0" actId="20577"/>
          <ac:spMkLst>
            <pc:docMk/>
            <pc:sldMk cId="2884767514" sldId="292"/>
            <ac:spMk id="9" creationId="{2EBB2486-3714-4392-9C84-748E715F0ABD}"/>
          </ac:spMkLst>
        </pc:spChg>
        <pc:spChg chg="mod">
          <ac:chgData name="KORNI FONSECA MILHANO, Natacha Alexandra" userId="S::kornin@who.int::cefdd911-4d38-402c-aa51-728e92201c3f" providerId="AD" clId="Web-{0F6760FB-AC3B-BB19-8D2B-F354D2E1B762}" dt="2022-05-04T09:52:15.546" v="23" actId="20577"/>
          <ac:spMkLst>
            <pc:docMk/>
            <pc:sldMk cId="2884767514" sldId="292"/>
            <ac:spMk id="10" creationId="{4EC2DD89-727F-4D91-B1E9-ADDA7152F04B}"/>
          </ac:spMkLst>
        </pc:spChg>
      </pc:sldChg>
      <pc:sldChg chg="modSp">
        <pc:chgData name="KORNI FONSECA MILHANO, Natacha Alexandra" userId="S::kornin@who.int::cefdd911-4d38-402c-aa51-728e92201c3f" providerId="AD" clId="Web-{0F6760FB-AC3B-BB19-8D2B-F354D2E1B762}" dt="2022-05-04T09:49:59.839" v="3" actId="20577"/>
        <pc:sldMkLst>
          <pc:docMk/>
          <pc:sldMk cId="2532093929" sldId="297"/>
        </pc:sldMkLst>
        <pc:spChg chg="mod">
          <ac:chgData name="KORNI FONSECA MILHANO, Natacha Alexandra" userId="S::kornin@who.int::cefdd911-4d38-402c-aa51-728e92201c3f" providerId="AD" clId="Web-{0F6760FB-AC3B-BB19-8D2B-F354D2E1B762}" dt="2022-05-04T09:49:59.839" v="3" actId="20577"/>
          <ac:spMkLst>
            <pc:docMk/>
            <pc:sldMk cId="2532093929" sldId="297"/>
            <ac:spMk id="4" creationId="{00000000-0000-0000-0000-000000000000}"/>
          </ac:spMkLst>
        </pc:spChg>
      </pc:sldChg>
      <pc:sldChg chg="addSp delSp modSp">
        <pc:chgData name="KORNI FONSECA MILHANO, Natacha Alexandra" userId="S::kornin@who.int::cefdd911-4d38-402c-aa51-728e92201c3f" providerId="AD" clId="Web-{0F6760FB-AC3B-BB19-8D2B-F354D2E1B762}" dt="2022-05-04T09:51:35.154" v="17"/>
        <pc:sldMkLst>
          <pc:docMk/>
          <pc:sldMk cId="3035768443" sldId="298"/>
        </pc:sldMkLst>
        <pc:spChg chg="add del mod">
          <ac:chgData name="KORNI FONSECA MILHANO, Natacha Alexandra" userId="S::kornin@who.int::cefdd911-4d38-402c-aa51-728e92201c3f" providerId="AD" clId="Web-{0F6760FB-AC3B-BB19-8D2B-F354D2E1B762}" dt="2022-05-04T09:51:33.092" v="16"/>
          <ac:spMkLst>
            <pc:docMk/>
            <pc:sldMk cId="3035768443" sldId="298"/>
            <ac:spMk id="4" creationId="{2882DF26-113F-9E0C-9615-93AB846649ED}"/>
          </ac:spMkLst>
        </pc:spChg>
        <pc:spChg chg="del">
          <ac:chgData name="KORNI FONSECA MILHANO, Natacha Alexandra" userId="S::kornin@who.int::cefdd911-4d38-402c-aa51-728e92201c3f" providerId="AD" clId="Web-{0F6760FB-AC3B-BB19-8D2B-F354D2E1B762}" dt="2022-05-04T09:50:24.871" v="10"/>
          <ac:spMkLst>
            <pc:docMk/>
            <pc:sldMk cId="3035768443" sldId="298"/>
            <ac:spMk id="6" creationId="{64BE9718-84E8-487D-988E-376E5FA3096C}"/>
          </ac:spMkLst>
        </pc:spChg>
        <pc:spChg chg="add mod">
          <ac:chgData name="KORNI FONSECA MILHANO, Natacha Alexandra" userId="S::kornin@who.int::cefdd911-4d38-402c-aa51-728e92201c3f" providerId="AD" clId="Web-{0F6760FB-AC3B-BB19-8D2B-F354D2E1B762}" dt="2022-05-04T09:51:35.154" v="17"/>
          <ac:spMkLst>
            <pc:docMk/>
            <pc:sldMk cId="3035768443" sldId="298"/>
            <ac:spMk id="9" creationId="{BA3E9ABC-8186-57AE-BAC9-3A40DD9B6C57}"/>
          </ac:spMkLst>
        </pc:spChg>
      </pc:sldChg>
      <pc:sldChg chg="modSp">
        <pc:chgData name="KORNI FONSECA MILHANO, Natacha Alexandra" userId="S::kornin@who.int::cefdd911-4d38-402c-aa51-728e92201c3f" providerId="AD" clId="Web-{0F6760FB-AC3B-BB19-8D2B-F354D2E1B762}" dt="2022-05-04T09:52:03.812" v="21" actId="20577"/>
        <pc:sldMkLst>
          <pc:docMk/>
          <pc:sldMk cId="2579723005" sldId="299"/>
        </pc:sldMkLst>
        <pc:spChg chg="mod">
          <ac:chgData name="KORNI FONSECA MILHANO, Natacha Alexandra" userId="S::kornin@who.int::cefdd911-4d38-402c-aa51-728e92201c3f" providerId="AD" clId="Web-{0F6760FB-AC3B-BB19-8D2B-F354D2E1B762}" dt="2022-05-04T09:52:03.812" v="21" actId="20577"/>
          <ac:spMkLst>
            <pc:docMk/>
            <pc:sldMk cId="2579723005" sldId="299"/>
            <ac:spMk id="7" creationId="{32FF4861-757C-471F-9376-A22F43407DC8}"/>
          </ac:spMkLst>
        </pc:spChg>
      </pc:sldChg>
      <pc:sldChg chg="modSp">
        <pc:chgData name="KORNI FONSECA MILHANO, Natacha Alexandra" userId="S::kornin@who.int::cefdd911-4d38-402c-aa51-728e92201c3f" providerId="AD" clId="Web-{0F6760FB-AC3B-BB19-8D2B-F354D2E1B762}" dt="2022-05-04T09:52:09.312" v="22" actId="20577"/>
        <pc:sldMkLst>
          <pc:docMk/>
          <pc:sldMk cId="2528868127" sldId="300"/>
        </pc:sldMkLst>
        <pc:spChg chg="mod">
          <ac:chgData name="KORNI FONSECA MILHANO, Natacha Alexandra" userId="S::kornin@who.int::cefdd911-4d38-402c-aa51-728e92201c3f" providerId="AD" clId="Web-{0F6760FB-AC3B-BB19-8D2B-F354D2E1B762}" dt="2022-05-04T09:52:09.312" v="22" actId="20577"/>
          <ac:spMkLst>
            <pc:docMk/>
            <pc:sldMk cId="2528868127" sldId="300"/>
            <ac:spMk id="7" creationId="{31C57A38-16E7-42C8-95A2-E3D01EF2E977}"/>
          </ac:spMkLst>
        </pc:spChg>
      </pc:sldChg>
    </pc:docChg>
  </pc:docChgLst>
  <pc:docChgLst>
    <pc:chgData name="KORNI FONSECA MILHANO, Natacha Alexandra" userId="S::kornin@who.int::cefdd911-4d38-402c-aa51-728e92201c3f" providerId="AD" clId="Web-{D33F197F-1900-6EA6-D2A9-4B7A5B6D5E6C}"/>
    <pc:docChg chg="modSld">
      <pc:chgData name="KORNI FONSECA MILHANO, Natacha Alexandra" userId="S::kornin@who.int::cefdd911-4d38-402c-aa51-728e92201c3f" providerId="AD" clId="Web-{D33F197F-1900-6EA6-D2A9-4B7A5B6D5E6C}" dt="2022-07-12T14:08:29.605" v="2" actId="20577"/>
      <pc:docMkLst>
        <pc:docMk/>
      </pc:docMkLst>
      <pc:sldChg chg="modSp">
        <pc:chgData name="KORNI FONSECA MILHANO, Natacha Alexandra" userId="S::kornin@who.int::cefdd911-4d38-402c-aa51-728e92201c3f" providerId="AD" clId="Web-{D33F197F-1900-6EA6-D2A9-4B7A5B6D5E6C}" dt="2022-07-12T14:08:29.605" v="2" actId="20577"/>
        <pc:sldMkLst>
          <pc:docMk/>
          <pc:sldMk cId="3035768443" sldId="298"/>
        </pc:sldMkLst>
        <pc:spChg chg="mod">
          <ac:chgData name="KORNI FONSECA MILHANO, Natacha Alexandra" userId="S::kornin@who.int::cefdd911-4d38-402c-aa51-728e92201c3f" providerId="AD" clId="Web-{D33F197F-1900-6EA6-D2A9-4B7A5B6D5E6C}" dt="2022-07-12T14:08:29.605" v="2" actId="20577"/>
          <ac:spMkLst>
            <pc:docMk/>
            <pc:sldMk cId="3035768443" sldId="298"/>
            <ac:spMk id="3" creationId="{A037F04C-11D0-9943-B5EC-CFFD376A7461}"/>
          </ac:spMkLst>
        </pc:spChg>
      </pc:sldChg>
    </pc:docChg>
  </pc:docChgLst>
  <pc:docChgLst>
    <pc:chgData name="KORNI FONSECA MILHANO, Natacha Alexandra" userId="S::kornin@who.int::cefdd911-4d38-402c-aa51-728e92201c3f" providerId="AD" clId="Web-{8C9B0B77-ADDF-EA53-5C43-1ED85E0C413C}"/>
    <pc:docChg chg="delSld modSld">
      <pc:chgData name="KORNI FONSECA MILHANO, Natacha Alexandra" userId="S::kornin@who.int::cefdd911-4d38-402c-aa51-728e92201c3f" providerId="AD" clId="Web-{8C9B0B77-ADDF-EA53-5C43-1ED85E0C413C}" dt="2022-05-03T15:20:15.431" v="3" actId="20577"/>
      <pc:docMkLst>
        <pc:docMk/>
      </pc:docMkLst>
      <pc:sldChg chg="modSp">
        <pc:chgData name="KORNI FONSECA MILHANO, Natacha Alexandra" userId="S::kornin@who.int::cefdd911-4d38-402c-aa51-728e92201c3f" providerId="AD" clId="Web-{8C9B0B77-ADDF-EA53-5C43-1ED85E0C413C}" dt="2022-05-03T15:20:15.431" v="3" actId="20577"/>
        <pc:sldMkLst>
          <pc:docMk/>
          <pc:sldMk cId="2884767514" sldId="292"/>
        </pc:sldMkLst>
        <pc:spChg chg="mod">
          <ac:chgData name="KORNI FONSECA MILHANO, Natacha Alexandra" userId="S::kornin@who.int::cefdd911-4d38-402c-aa51-728e92201c3f" providerId="AD" clId="Web-{8C9B0B77-ADDF-EA53-5C43-1ED85E0C413C}" dt="2022-05-03T15:20:15.431" v="3" actId="20577"/>
          <ac:spMkLst>
            <pc:docMk/>
            <pc:sldMk cId="2884767514" sldId="292"/>
            <ac:spMk id="9" creationId="{2EBB2486-3714-4392-9C84-748E715F0ABD}"/>
          </ac:spMkLst>
        </pc:spChg>
      </pc:sldChg>
      <pc:sldChg chg="del">
        <pc:chgData name="KORNI FONSECA MILHANO, Natacha Alexandra" userId="S::kornin@who.int::cefdd911-4d38-402c-aa51-728e92201c3f" providerId="AD" clId="Web-{8C9B0B77-ADDF-EA53-5C43-1ED85E0C413C}" dt="2022-05-03T15:20:06.978" v="1"/>
        <pc:sldMkLst>
          <pc:docMk/>
          <pc:sldMk cId="3914825351" sldId="721"/>
        </pc:sldMkLst>
      </pc:sldChg>
      <pc:sldChg chg="del">
        <pc:chgData name="KORNI FONSECA MILHANO, Natacha Alexandra" userId="S::kornin@who.int::cefdd911-4d38-402c-aa51-728e92201c3f" providerId="AD" clId="Web-{8C9B0B77-ADDF-EA53-5C43-1ED85E0C413C}" dt="2022-05-03T15:20:06.978" v="0"/>
        <pc:sldMkLst>
          <pc:docMk/>
          <pc:sldMk cId="3365802836" sldId="722"/>
        </pc:sldMkLst>
      </pc:sldChg>
      <pc:sldChg chg="del">
        <pc:chgData name="KORNI FONSECA MILHANO, Natacha Alexandra" userId="S::kornin@who.int::cefdd911-4d38-402c-aa51-728e92201c3f" providerId="AD" clId="Web-{8C9B0B77-ADDF-EA53-5C43-1ED85E0C413C}" dt="2022-05-03T15:20:06.978" v="2"/>
        <pc:sldMkLst>
          <pc:docMk/>
          <pc:sldMk cId="1299497877" sldId="723"/>
        </pc:sldMkLst>
      </pc:sldChg>
    </pc:docChg>
  </pc:docChgLst>
  <pc:docChgLst>
    <pc:chgData name="KORNI FONSECA MILHANO, Natacha Alexandra" userId="S::kornin@who.int::cefdd911-4d38-402c-aa51-728e92201c3f" providerId="AD" clId="Web-{E610E534-804B-3F3B-F098-8F379365FC08}"/>
    <pc:docChg chg="modSld">
      <pc:chgData name="KORNI FONSECA MILHANO, Natacha Alexandra" userId="S::kornin@who.int::cefdd911-4d38-402c-aa51-728e92201c3f" providerId="AD" clId="Web-{E610E534-804B-3F3B-F098-8F379365FC08}" dt="2022-07-12T16:37:59.522" v="4" actId="20577"/>
      <pc:docMkLst>
        <pc:docMk/>
      </pc:docMkLst>
      <pc:sldChg chg="modSp">
        <pc:chgData name="KORNI FONSECA MILHANO, Natacha Alexandra" userId="S::kornin@who.int::cefdd911-4d38-402c-aa51-728e92201c3f" providerId="AD" clId="Web-{E610E534-804B-3F3B-F098-8F379365FC08}" dt="2022-07-12T16:37:59.522" v="4" actId="20577"/>
        <pc:sldMkLst>
          <pc:docMk/>
          <pc:sldMk cId="3212570244" sldId="275"/>
        </pc:sldMkLst>
        <pc:spChg chg="mod">
          <ac:chgData name="KORNI FONSECA MILHANO, Natacha Alexandra" userId="S::kornin@who.int::cefdd911-4d38-402c-aa51-728e92201c3f" providerId="AD" clId="Web-{E610E534-804B-3F3B-F098-8F379365FC08}" dt="2022-07-12T16:37:59.522" v="4" actId="20577"/>
          <ac:spMkLst>
            <pc:docMk/>
            <pc:sldMk cId="3212570244" sldId="275"/>
            <ac:spMk id="3" creationId="{A037F04C-11D0-9943-B5EC-CFFD376A7461}"/>
          </ac:spMkLst>
        </pc:spChg>
      </pc:sldChg>
    </pc:docChg>
  </pc:docChgLst>
  <pc:docChgLst>
    <pc:chgData name="BARNADAS, Céline" userId="S::barnadasc@who.int::35dfe63f-973a-4484-af2b-caa2b0e5656e" providerId="AD" clId="Web-{E320969B-B38A-D581-1112-D1BF673AD1FA}"/>
    <pc:docChg chg="modSld">
      <pc:chgData name="BARNADAS, Céline" userId="S::barnadasc@who.int::35dfe63f-973a-4484-af2b-caa2b0e5656e" providerId="AD" clId="Web-{E320969B-B38A-D581-1112-D1BF673AD1FA}" dt="2022-05-03T13:20:42.573" v="37" actId="20577"/>
      <pc:docMkLst>
        <pc:docMk/>
      </pc:docMkLst>
      <pc:sldChg chg="modSp">
        <pc:chgData name="BARNADAS, Céline" userId="S::barnadasc@who.int::35dfe63f-973a-4484-af2b-caa2b0e5656e" providerId="AD" clId="Web-{E320969B-B38A-D581-1112-D1BF673AD1FA}" dt="2022-05-03T13:20:42.573" v="37" actId="20577"/>
        <pc:sldMkLst>
          <pc:docMk/>
          <pc:sldMk cId="2884767514" sldId="292"/>
        </pc:sldMkLst>
        <pc:spChg chg="mod">
          <ac:chgData name="BARNADAS, Céline" userId="S::barnadasc@who.int::35dfe63f-973a-4484-af2b-caa2b0e5656e" providerId="AD" clId="Web-{E320969B-B38A-D581-1112-D1BF673AD1FA}" dt="2022-05-03T13:20:42.573" v="37" actId="20577"/>
          <ac:spMkLst>
            <pc:docMk/>
            <pc:sldMk cId="2884767514" sldId="292"/>
            <ac:spMk id="9" creationId="{2EBB2486-3714-4392-9C84-748E715F0ABD}"/>
          </ac:spMkLst>
        </pc:spChg>
      </pc:sldChg>
      <pc:sldChg chg="addSp modSp">
        <pc:chgData name="BARNADAS, Céline" userId="S::barnadasc@who.int::35dfe63f-973a-4484-af2b-caa2b0e5656e" providerId="AD" clId="Web-{E320969B-B38A-D581-1112-D1BF673AD1FA}" dt="2022-05-03T13:19:29.928" v="15" actId="20577"/>
        <pc:sldMkLst>
          <pc:docMk/>
          <pc:sldMk cId="3914825351" sldId="721"/>
        </pc:sldMkLst>
        <pc:spChg chg="add mod">
          <ac:chgData name="BARNADAS, Céline" userId="S::barnadasc@who.int::35dfe63f-973a-4484-af2b-caa2b0e5656e" providerId="AD" clId="Web-{E320969B-B38A-D581-1112-D1BF673AD1FA}" dt="2022-05-03T13:19:29.928" v="15" actId="20577"/>
          <ac:spMkLst>
            <pc:docMk/>
            <pc:sldMk cId="3914825351" sldId="721"/>
            <ac:spMk id="3" creationId="{0385F6A9-635E-A569-B38F-7509FFF1C612}"/>
          </ac:spMkLst>
        </pc:spChg>
      </pc:sldChg>
      <pc:sldChg chg="addSp">
        <pc:chgData name="BARNADAS, Céline" userId="S::barnadasc@who.int::35dfe63f-973a-4484-af2b-caa2b0e5656e" providerId="AD" clId="Web-{E320969B-B38A-D581-1112-D1BF673AD1FA}" dt="2022-05-03T13:19:33.584" v="16"/>
        <pc:sldMkLst>
          <pc:docMk/>
          <pc:sldMk cId="3365802836" sldId="722"/>
        </pc:sldMkLst>
        <pc:spChg chg="add">
          <ac:chgData name="BARNADAS, Céline" userId="S::barnadasc@who.int::35dfe63f-973a-4484-af2b-caa2b0e5656e" providerId="AD" clId="Web-{E320969B-B38A-D581-1112-D1BF673AD1FA}" dt="2022-05-03T13:19:33.584" v="16"/>
          <ac:spMkLst>
            <pc:docMk/>
            <pc:sldMk cId="3365802836" sldId="722"/>
            <ac:spMk id="3" creationId="{04D0F790-A732-4686-8109-E19B90DC8143}"/>
          </ac:spMkLst>
        </pc:spChg>
      </pc:sldChg>
      <pc:sldChg chg="addSp modSp">
        <pc:chgData name="BARNADAS, Céline" userId="S::barnadasc@who.int::35dfe63f-973a-4484-af2b-caa2b0e5656e" providerId="AD" clId="Web-{E320969B-B38A-D581-1112-D1BF673AD1FA}" dt="2022-05-03T13:20:25.494" v="30" actId="1076"/>
        <pc:sldMkLst>
          <pc:docMk/>
          <pc:sldMk cId="1299497877" sldId="723"/>
        </pc:sldMkLst>
        <pc:spChg chg="add mod">
          <ac:chgData name="BARNADAS, Céline" userId="S::barnadasc@who.int::35dfe63f-973a-4484-af2b-caa2b0e5656e" providerId="AD" clId="Web-{E320969B-B38A-D581-1112-D1BF673AD1FA}" dt="2022-05-03T13:20:25.494" v="30" actId="1076"/>
          <ac:spMkLst>
            <pc:docMk/>
            <pc:sldMk cId="1299497877" sldId="723"/>
            <ac:spMk id="4" creationId="{7D8095AE-0A2A-3A37-19B8-2A28F54C70ED}"/>
          </ac:spMkLst>
        </pc:spChg>
        <pc:spChg chg="mod">
          <ac:chgData name="BARNADAS, Céline" userId="S::barnadasc@who.int::35dfe63f-973a-4484-af2b-caa2b0e5656e" providerId="AD" clId="Web-{E320969B-B38A-D581-1112-D1BF673AD1FA}" dt="2022-05-03T13:20:04.461" v="24" actId="20577"/>
          <ac:spMkLst>
            <pc:docMk/>
            <pc:sldMk cId="1299497877" sldId="723"/>
            <ac:spMk id="6" creationId="{AB668BCF-5045-4359-BCC7-BD2E48BA0829}"/>
          </ac:spMkLst>
        </pc:spChg>
        <pc:picChg chg="add mod">
          <ac:chgData name="BARNADAS, Céline" userId="S::barnadasc@who.int::35dfe63f-973a-4484-af2b-caa2b0e5656e" providerId="AD" clId="Web-{E320969B-B38A-D581-1112-D1BF673AD1FA}" dt="2022-05-03T13:20:10.883" v="28" actId="1076"/>
          <ac:picMkLst>
            <pc:docMk/>
            <pc:sldMk cId="1299497877" sldId="723"/>
            <ac:picMk id="3" creationId="{F29B2226-E450-4948-4F2E-FCB43A3DB4D7}"/>
          </ac:picMkLst>
        </pc:picChg>
      </pc:sldChg>
    </pc:docChg>
  </pc:docChgLst>
  <pc:docChgLst>
    <pc:chgData name="KORNI FONSECA MILHANO, Natacha Alexandra" userId="S::kornin@who.int::cefdd911-4d38-402c-aa51-728e92201c3f" providerId="AD" clId="Web-{8154BC01-1350-709F-E5FE-F8B460025CF7}"/>
    <pc:docChg chg="modSld">
      <pc:chgData name="KORNI FONSECA MILHANO, Natacha Alexandra" userId="S::kornin@who.int::cefdd911-4d38-402c-aa51-728e92201c3f" providerId="AD" clId="Web-{8154BC01-1350-709F-E5FE-F8B460025CF7}" dt="2022-07-12T13:09:43.139" v="1" actId="20577"/>
      <pc:docMkLst>
        <pc:docMk/>
      </pc:docMkLst>
      <pc:sldChg chg="modSp">
        <pc:chgData name="KORNI FONSECA MILHANO, Natacha Alexandra" userId="S::kornin@who.int::cefdd911-4d38-402c-aa51-728e92201c3f" providerId="AD" clId="Web-{8154BC01-1350-709F-E5FE-F8B460025CF7}" dt="2022-07-12T13:09:43.139" v="1" actId="20577"/>
        <pc:sldMkLst>
          <pc:docMk/>
          <pc:sldMk cId="2532093929" sldId="297"/>
        </pc:sldMkLst>
        <pc:spChg chg="mod">
          <ac:chgData name="KORNI FONSECA MILHANO, Natacha Alexandra" userId="S::kornin@who.int::cefdd911-4d38-402c-aa51-728e92201c3f" providerId="AD" clId="Web-{8154BC01-1350-709F-E5FE-F8B460025CF7}" dt="2022-07-12T13:09:43.139" v="1" actId="20577"/>
          <ac:spMkLst>
            <pc:docMk/>
            <pc:sldMk cId="2532093929" sldId="297"/>
            <ac:spMk id="3"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2BF786-00CC-4E72-A793-A15AF36643A7}"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en-ZA"/>
        </a:p>
      </dgm:t>
    </dgm:pt>
    <dgm:pt modelId="{01E42DE2-28F9-4292-82FD-2378C603AC25}">
      <dgm:prSet phldrT="[Text]"/>
      <dgm:spPr/>
      <dgm:t>
        <a:bodyPr/>
        <a:lstStyle/>
        <a:p>
          <a:r>
            <a:rPr lang="en-ZA"/>
            <a:t>Before testing</a:t>
          </a:r>
        </a:p>
      </dgm:t>
    </dgm:pt>
    <dgm:pt modelId="{5C0F85E2-8F5A-434B-8DFB-DC4BD2FD5C96}" type="parTrans" cxnId="{3983A215-B79D-4324-AD9C-6464A548107B}">
      <dgm:prSet/>
      <dgm:spPr/>
      <dgm:t>
        <a:bodyPr/>
        <a:lstStyle/>
        <a:p>
          <a:endParaRPr lang="en-ZA"/>
        </a:p>
      </dgm:t>
    </dgm:pt>
    <dgm:pt modelId="{73F3377B-57E1-4A65-9A8B-C1BB14C2F220}" type="sibTrans" cxnId="{3983A215-B79D-4324-AD9C-6464A548107B}">
      <dgm:prSet/>
      <dgm:spPr/>
      <dgm:t>
        <a:bodyPr/>
        <a:lstStyle/>
        <a:p>
          <a:endParaRPr lang="en-ZA"/>
        </a:p>
      </dgm:t>
    </dgm:pt>
    <dgm:pt modelId="{BA7AE837-CB14-4189-8384-949B32CB1152}">
      <dgm:prSet phldrT="[Text]"/>
      <dgm:spPr/>
      <dgm:t>
        <a:bodyPr/>
        <a:lstStyle/>
        <a:p>
          <a:r>
            <a:rPr lang="en-ZA"/>
            <a:t>Store test kits correctly</a:t>
          </a:r>
        </a:p>
        <a:p>
          <a:endParaRPr lang="en-ZA"/>
        </a:p>
        <a:p>
          <a:r>
            <a:rPr lang="en-ZA"/>
            <a:t>Select the right people for testing</a:t>
          </a:r>
        </a:p>
        <a:p>
          <a:endParaRPr lang="en-ZA"/>
        </a:p>
        <a:p>
          <a:r>
            <a:rPr lang="en-ZA"/>
            <a:t>Collect sample</a:t>
          </a:r>
          <a:r>
            <a:rPr lang="en-ZA">
              <a:solidFill>
                <a:schemeClr val="tx1"/>
              </a:solidFill>
            </a:rPr>
            <a:t>s</a:t>
          </a:r>
          <a:r>
            <a:rPr lang="en-ZA"/>
            <a:t> correctly</a:t>
          </a:r>
        </a:p>
      </dgm:t>
    </dgm:pt>
    <dgm:pt modelId="{AD72ADFE-F6F7-4BEC-935E-D2B960AB4F40}" type="parTrans" cxnId="{D68AE568-0C2E-4473-A045-6DFB81A1CEAE}">
      <dgm:prSet/>
      <dgm:spPr/>
      <dgm:t>
        <a:bodyPr/>
        <a:lstStyle/>
        <a:p>
          <a:endParaRPr lang="en-ZA"/>
        </a:p>
      </dgm:t>
    </dgm:pt>
    <dgm:pt modelId="{0DA5989A-34D5-44CD-B4A4-972A66A408B0}" type="sibTrans" cxnId="{D68AE568-0C2E-4473-A045-6DFB81A1CEAE}">
      <dgm:prSet/>
      <dgm:spPr/>
      <dgm:t>
        <a:bodyPr/>
        <a:lstStyle/>
        <a:p>
          <a:endParaRPr lang="en-ZA"/>
        </a:p>
      </dgm:t>
    </dgm:pt>
    <dgm:pt modelId="{F2322F0E-21A5-402F-B34F-FF94E2B4B0EF}">
      <dgm:prSet phldrT="[Text]"/>
      <dgm:spPr/>
      <dgm:t>
        <a:bodyPr/>
        <a:lstStyle/>
        <a:p>
          <a:r>
            <a:rPr lang="en-ZA"/>
            <a:t>During testing</a:t>
          </a:r>
        </a:p>
      </dgm:t>
    </dgm:pt>
    <dgm:pt modelId="{9B5E1D47-4296-4158-883E-09F8E70B8F0D}" type="parTrans" cxnId="{05282331-BC74-480D-8907-3D5CD9407C10}">
      <dgm:prSet/>
      <dgm:spPr/>
      <dgm:t>
        <a:bodyPr/>
        <a:lstStyle/>
        <a:p>
          <a:endParaRPr lang="en-ZA"/>
        </a:p>
      </dgm:t>
    </dgm:pt>
    <dgm:pt modelId="{72383F04-D7A9-4DCB-8BC9-6A9A0C5A8A60}" type="sibTrans" cxnId="{05282331-BC74-480D-8907-3D5CD9407C10}">
      <dgm:prSet/>
      <dgm:spPr/>
      <dgm:t>
        <a:bodyPr/>
        <a:lstStyle/>
        <a:p>
          <a:endParaRPr lang="en-ZA"/>
        </a:p>
      </dgm:t>
    </dgm:pt>
    <dgm:pt modelId="{3CE5F7BB-EA8E-41B9-80E9-BDFAD2024FE0}">
      <dgm:prSet phldrT="[Text]"/>
      <dgm:spPr/>
      <dgm:t>
        <a:bodyPr/>
        <a:lstStyle/>
        <a:p>
          <a:r>
            <a:rPr lang="en-ZA"/>
            <a:t>Test the right sample</a:t>
          </a:r>
        </a:p>
        <a:p>
          <a:endParaRPr lang="en-ZA"/>
        </a:p>
        <a:p>
          <a:r>
            <a:rPr lang="en-ZA"/>
            <a:t>Follow the correct test procedure</a:t>
          </a:r>
        </a:p>
        <a:p>
          <a:endParaRPr lang="en-ZA"/>
        </a:p>
        <a:p>
          <a:r>
            <a:rPr lang="en-ZA"/>
            <a:t>Perform quality control</a:t>
          </a:r>
        </a:p>
      </dgm:t>
    </dgm:pt>
    <dgm:pt modelId="{F84130F2-D623-4293-9910-E95B88A6CF1D}" type="parTrans" cxnId="{7B0ECD34-2AF2-4A1F-86BA-AD67DCC4ADC8}">
      <dgm:prSet/>
      <dgm:spPr/>
      <dgm:t>
        <a:bodyPr/>
        <a:lstStyle/>
        <a:p>
          <a:endParaRPr lang="en-ZA"/>
        </a:p>
      </dgm:t>
    </dgm:pt>
    <dgm:pt modelId="{3D78708A-107C-421D-9741-670C75DCDAAE}" type="sibTrans" cxnId="{7B0ECD34-2AF2-4A1F-86BA-AD67DCC4ADC8}">
      <dgm:prSet/>
      <dgm:spPr/>
      <dgm:t>
        <a:bodyPr/>
        <a:lstStyle/>
        <a:p>
          <a:endParaRPr lang="en-ZA"/>
        </a:p>
      </dgm:t>
    </dgm:pt>
    <dgm:pt modelId="{2713AC6D-0FEB-4C61-A16E-7F0886FBBA7F}">
      <dgm:prSet phldrT="[Text]"/>
      <dgm:spPr/>
      <dgm:t>
        <a:bodyPr/>
        <a:lstStyle/>
        <a:p>
          <a:r>
            <a:rPr lang="en-ZA"/>
            <a:t>After testing</a:t>
          </a:r>
        </a:p>
      </dgm:t>
    </dgm:pt>
    <dgm:pt modelId="{91B3B4E9-F7BB-4B76-A562-7111EC452FC0}" type="parTrans" cxnId="{303D4201-B64A-42A1-B9F6-4CE3BA7F7F1E}">
      <dgm:prSet/>
      <dgm:spPr/>
      <dgm:t>
        <a:bodyPr/>
        <a:lstStyle/>
        <a:p>
          <a:endParaRPr lang="en-ZA"/>
        </a:p>
      </dgm:t>
    </dgm:pt>
    <dgm:pt modelId="{1EFEC0D4-7B6A-4B0F-9D38-B6F34A99FBF9}" type="sibTrans" cxnId="{303D4201-B64A-42A1-B9F6-4CE3BA7F7F1E}">
      <dgm:prSet/>
      <dgm:spPr/>
      <dgm:t>
        <a:bodyPr/>
        <a:lstStyle/>
        <a:p>
          <a:endParaRPr lang="en-ZA"/>
        </a:p>
      </dgm:t>
    </dgm:pt>
    <dgm:pt modelId="{C2BE874A-2EC1-4CC8-9C37-DBE459201793}">
      <dgm:prSet phldrT="[Text]"/>
      <dgm:spPr/>
      <dgm:t>
        <a:bodyPr/>
        <a:lstStyle/>
        <a:p>
          <a:r>
            <a:rPr lang="en-ZA"/>
            <a:t>Read and record the result correctly</a:t>
          </a:r>
        </a:p>
        <a:p>
          <a:endParaRPr lang="en-ZA"/>
        </a:p>
        <a:p>
          <a:r>
            <a:rPr lang="en-ZA"/>
            <a:t>Report the right result</a:t>
          </a:r>
        </a:p>
      </dgm:t>
    </dgm:pt>
    <dgm:pt modelId="{D124FBEF-5E36-4AC7-B33A-56AD5CE8BB69}" type="parTrans" cxnId="{833AF004-B72B-41AA-9208-707A8DFC4117}">
      <dgm:prSet/>
      <dgm:spPr/>
      <dgm:t>
        <a:bodyPr/>
        <a:lstStyle/>
        <a:p>
          <a:endParaRPr lang="en-ZA"/>
        </a:p>
      </dgm:t>
    </dgm:pt>
    <dgm:pt modelId="{E9827510-7FA6-4C0D-A428-ACA6F2E4EE95}" type="sibTrans" cxnId="{833AF004-B72B-41AA-9208-707A8DFC4117}">
      <dgm:prSet/>
      <dgm:spPr/>
      <dgm:t>
        <a:bodyPr/>
        <a:lstStyle/>
        <a:p>
          <a:endParaRPr lang="en-ZA"/>
        </a:p>
      </dgm:t>
    </dgm:pt>
    <dgm:pt modelId="{D0AC5A13-1D16-4ED1-999B-B11C0C96AAB7}" type="pres">
      <dgm:prSet presAssocID="{7F2BF786-00CC-4E72-A793-A15AF36643A7}" presName="theList" presStyleCnt="0">
        <dgm:presLayoutVars>
          <dgm:dir/>
          <dgm:animLvl val="lvl"/>
          <dgm:resizeHandles val="exact"/>
        </dgm:presLayoutVars>
      </dgm:prSet>
      <dgm:spPr/>
    </dgm:pt>
    <dgm:pt modelId="{A81035B2-6C3F-4BCF-B6B6-A48C7C52AA72}" type="pres">
      <dgm:prSet presAssocID="{01E42DE2-28F9-4292-82FD-2378C603AC25}" presName="compNode" presStyleCnt="0"/>
      <dgm:spPr/>
    </dgm:pt>
    <dgm:pt modelId="{D6F9923C-5C90-4ED0-A278-AF09A02679DB}" type="pres">
      <dgm:prSet presAssocID="{01E42DE2-28F9-4292-82FD-2378C603AC25}" presName="noGeometry" presStyleCnt="0"/>
      <dgm:spPr/>
    </dgm:pt>
    <dgm:pt modelId="{D98529C0-F50C-40F6-9D2B-8832715A262B}" type="pres">
      <dgm:prSet presAssocID="{01E42DE2-28F9-4292-82FD-2378C603AC25}" presName="childTextVisible" presStyleLbl="bgAccFollowNode1" presStyleIdx="0" presStyleCnt="3">
        <dgm:presLayoutVars>
          <dgm:bulletEnabled val="1"/>
        </dgm:presLayoutVars>
      </dgm:prSet>
      <dgm:spPr/>
    </dgm:pt>
    <dgm:pt modelId="{F6F238B4-D08F-4F4F-870E-0D5C5CEC31C3}" type="pres">
      <dgm:prSet presAssocID="{01E42DE2-28F9-4292-82FD-2378C603AC25}" presName="childTextHidden" presStyleLbl="bgAccFollowNode1" presStyleIdx="0" presStyleCnt="3"/>
      <dgm:spPr/>
    </dgm:pt>
    <dgm:pt modelId="{37828790-061C-4229-B94C-7312DD9B739C}" type="pres">
      <dgm:prSet presAssocID="{01E42DE2-28F9-4292-82FD-2378C603AC25}" presName="parentText" presStyleLbl="node1" presStyleIdx="0" presStyleCnt="3">
        <dgm:presLayoutVars>
          <dgm:chMax val="1"/>
          <dgm:bulletEnabled val="1"/>
        </dgm:presLayoutVars>
      </dgm:prSet>
      <dgm:spPr/>
    </dgm:pt>
    <dgm:pt modelId="{3B2FF444-2DBC-4A9B-B2B9-8BCEFC739DB6}" type="pres">
      <dgm:prSet presAssocID="{01E42DE2-28F9-4292-82FD-2378C603AC25}" presName="aSpace" presStyleCnt="0"/>
      <dgm:spPr/>
    </dgm:pt>
    <dgm:pt modelId="{E7987E34-BF75-454F-B1AC-668E11B67357}" type="pres">
      <dgm:prSet presAssocID="{F2322F0E-21A5-402F-B34F-FF94E2B4B0EF}" presName="compNode" presStyleCnt="0"/>
      <dgm:spPr/>
    </dgm:pt>
    <dgm:pt modelId="{7E1A6360-6B10-4B32-89A5-6E00D7EB3468}" type="pres">
      <dgm:prSet presAssocID="{F2322F0E-21A5-402F-B34F-FF94E2B4B0EF}" presName="noGeometry" presStyleCnt="0"/>
      <dgm:spPr/>
    </dgm:pt>
    <dgm:pt modelId="{89C1310D-DB09-4DEA-A783-E6EBCBEADC20}" type="pres">
      <dgm:prSet presAssocID="{F2322F0E-21A5-402F-B34F-FF94E2B4B0EF}" presName="childTextVisible" presStyleLbl="bgAccFollowNode1" presStyleIdx="1" presStyleCnt="3" custLinFactNeighborX="-1726" custLinFactNeighborY="-2081">
        <dgm:presLayoutVars>
          <dgm:bulletEnabled val="1"/>
        </dgm:presLayoutVars>
      </dgm:prSet>
      <dgm:spPr/>
    </dgm:pt>
    <dgm:pt modelId="{2C886F73-9BFE-4C5F-8E14-82ACA43BD5B6}" type="pres">
      <dgm:prSet presAssocID="{F2322F0E-21A5-402F-B34F-FF94E2B4B0EF}" presName="childTextHidden" presStyleLbl="bgAccFollowNode1" presStyleIdx="1" presStyleCnt="3"/>
      <dgm:spPr/>
    </dgm:pt>
    <dgm:pt modelId="{DE486BE8-9E42-431D-AC29-EFA904200E58}" type="pres">
      <dgm:prSet presAssocID="{F2322F0E-21A5-402F-B34F-FF94E2B4B0EF}" presName="parentText" presStyleLbl="node1" presStyleIdx="1" presStyleCnt="3">
        <dgm:presLayoutVars>
          <dgm:chMax val="1"/>
          <dgm:bulletEnabled val="1"/>
        </dgm:presLayoutVars>
      </dgm:prSet>
      <dgm:spPr/>
    </dgm:pt>
    <dgm:pt modelId="{7E13BA13-0E46-4D8C-AF36-FCDE2318539E}" type="pres">
      <dgm:prSet presAssocID="{F2322F0E-21A5-402F-B34F-FF94E2B4B0EF}" presName="aSpace" presStyleCnt="0"/>
      <dgm:spPr/>
    </dgm:pt>
    <dgm:pt modelId="{B971FFA4-9BC5-42D9-8493-48F5D21D97B5}" type="pres">
      <dgm:prSet presAssocID="{2713AC6D-0FEB-4C61-A16E-7F0886FBBA7F}" presName="compNode" presStyleCnt="0"/>
      <dgm:spPr/>
    </dgm:pt>
    <dgm:pt modelId="{E50ADB93-FDCB-49EE-A78A-1FFC65B95443}" type="pres">
      <dgm:prSet presAssocID="{2713AC6D-0FEB-4C61-A16E-7F0886FBBA7F}" presName="noGeometry" presStyleCnt="0"/>
      <dgm:spPr/>
    </dgm:pt>
    <dgm:pt modelId="{4D6B0018-7C5C-415E-BFC0-E13DC5155B33}" type="pres">
      <dgm:prSet presAssocID="{2713AC6D-0FEB-4C61-A16E-7F0886FBBA7F}" presName="childTextVisible" presStyleLbl="bgAccFollowNode1" presStyleIdx="2" presStyleCnt="3">
        <dgm:presLayoutVars>
          <dgm:bulletEnabled val="1"/>
        </dgm:presLayoutVars>
      </dgm:prSet>
      <dgm:spPr/>
    </dgm:pt>
    <dgm:pt modelId="{A77FAC75-B331-47A8-BDAE-86D0A37E1BBD}" type="pres">
      <dgm:prSet presAssocID="{2713AC6D-0FEB-4C61-A16E-7F0886FBBA7F}" presName="childTextHidden" presStyleLbl="bgAccFollowNode1" presStyleIdx="2" presStyleCnt="3"/>
      <dgm:spPr/>
    </dgm:pt>
    <dgm:pt modelId="{CD573AE0-B631-400A-9650-9EC821D79BC9}" type="pres">
      <dgm:prSet presAssocID="{2713AC6D-0FEB-4C61-A16E-7F0886FBBA7F}" presName="parentText" presStyleLbl="node1" presStyleIdx="2" presStyleCnt="3">
        <dgm:presLayoutVars>
          <dgm:chMax val="1"/>
          <dgm:bulletEnabled val="1"/>
        </dgm:presLayoutVars>
      </dgm:prSet>
      <dgm:spPr/>
    </dgm:pt>
  </dgm:ptLst>
  <dgm:cxnLst>
    <dgm:cxn modelId="{303D4201-B64A-42A1-B9F6-4CE3BA7F7F1E}" srcId="{7F2BF786-00CC-4E72-A793-A15AF36643A7}" destId="{2713AC6D-0FEB-4C61-A16E-7F0886FBBA7F}" srcOrd="2" destOrd="0" parTransId="{91B3B4E9-F7BB-4B76-A562-7111EC452FC0}" sibTransId="{1EFEC0D4-7B6A-4B0F-9D38-B6F34A99FBF9}"/>
    <dgm:cxn modelId="{833AF004-B72B-41AA-9208-707A8DFC4117}" srcId="{2713AC6D-0FEB-4C61-A16E-7F0886FBBA7F}" destId="{C2BE874A-2EC1-4CC8-9C37-DBE459201793}" srcOrd="0" destOrd="0" parTransId="{D124FBEF-5E36-4AC7-B33A-56AD5CE8BB69}" sibTransId="{E9827510-7FA6-4C0D-A428-ACA6F2E4EE95}"/>
    <dgm:cxn modelId="{3983A215-B79D-4324-AD9C-6464A548107B}" srcId="{7F2BF786-00CC-4E72-A793-A15AF36643A7}" destId="{01E42DE2-28F9-4292-82FD-2378C603AC25}" srcOrd="0" destOrd="0" parTransId="{5C0F85E2-8F5A-434B-8DFB-DC4BD2FD5C96}" sibTransId="{73F3377B-57E1-4A65-9A8B-C1BB14C2F220}"/>
    <dgm:cxn modelId="{05282331-BC74-480D-8907-3D5CD9407C10}" srcId="{7F2BF786-00CC-4E72-A793-A15AF36643A7}" destId="{F2322F0E-21A5-402F-B34F-FF94E2B4B0EF}" srcOrd="1" destOrd="0" parTransId="{9B5E1D47-4296-4158-883E-09F8E70B8F0D}" sibTransId="{72383F04-D7A9-4DCB-8BC9-6A9A0C5A8A60}"/>
    <dgm:cxn modelId="{7B0ECD34-2AF2-4A1F-86BA-AD67DCC4ADC8}" srcId="{F2322F0E-21A5-402F-B34F-FF94E2B4B0EF}" destId="{3CE5F7BB-EA8E-41B9-80E9-BDFAD2024FE0}" srcOrd="0" destOrd="0" parTransId="{F84130F2-D623-4293-9910-E95B88A6CF1D}" sibTransId="{3D78708A-107C-421D-9741-670C75DCDAAE}"/>
    <dgm:cxn modelId="{03BF715B-7FE5-4762-ADAE-CA3272D8F38F}" type="presOf" srcId="{7F2BF786-00CC-4E72-A793-A15AF36643A7}" destId="{D0AC5A13-1D16-4ED1-999B-B11C0C96AAB7}" srcOrd="0" destOrd="0" presId="urn:microsoft.com/office/officeart/2005/8/layout/hProcess6"/>
    <dgm:cxn modelId="{F17FF05F-0533-4309-9A0A-6F10A26C0F2A}" type="presOf" srcId="{2713AC6D-0FEB-4C61-A16E-7F0886FBBA7F}" destId="{CD573AE0-B631-400A-9650-9EC821D79BC9}" srcOrd="0" destOrd="0" presId="urn:microsoft.com/office/officeart/2005/8/layout/hProcess6"/>
    <dgm:cxn modelId="{D68AE568-0C2E-4473-A045-6DFB81A1CEAE}" srcId="{01E42DE2-28F9-4292-82FD-2378C603AC25}" destId="{BA7AE837-CB14-4189-8384-949B32CB1152}" srcOrd="0" destOrd="0" parTransId="{AD72ADFE-F6F7-4BEC-935E-D2B960AB4F40}" sibTransId="{0DA5989A-34D5-44CD-B4A4-972A66A408B0}"/>
    <dgm:cxn modelId="{B2A90A72-EE2D-41D8-B2EC-A56E7F1C4621}" type="presOf" srcId="{BA7AE837-CB14-4189-8384-949B32CB1152}" destId="{D98529C0-F50C-40F6-9D2B-8832715A262B}" srcOrd="0" destOrd="0" presId="urn:microsoft.com/office/officeart/2005/8/layout/hProcess6"/>
    <dgm:cxn modelId="{218676A1-AFDD-47A2-B415-65528B35DA1C}" type="presOf" srcId="{3CE5F7BB-EA8E-41B9-80E9-BDFAD2024FE0}" destId="{2C886F73-9BFE-4C5F-8E14-82ACA43BD5B6}" srcOrd="1" destOrd="0" presId="urn:microsoft.com/office/officeart/2005/8/layout/hProcess6"/>
    <dgm:cxn modelId="{DBFBE3A4-CE21-4D1E-BC23-86940D8EBEB8}" type="presOf" srcId="{C2BE874A-2EC1-4CC8-9C37-DBE459201793}" destId="{A77FAC75-B331-47A8-BDAE-86D0A37E1BBD}" srcOrd="1" destOrd="0" presId="urn:microsoft.com/office/officeart/2005/8/layout/hProcess6"/>
    <dgm:cxn modelId="{B92507A5-FB4F-49B4-8A29-1AA9DA33FC71}" type="presOf" srcId="{C2BE874A-2EC1-4CC8-9C37-DBE459201793}" destId="{4D6B0018-7C5C-415E-BFC0-E13DC5155B33}" srcOrd="0" destOrd="0" presId="urn:microsoft.com/office/officeart/2005/8/layout/hProcess6"/>
    <dgm:cxn modelId="{4934B4AD-1116-4DF0-B81C-468DDEE497BF}" type="presOf" srcId="{BA7AE837-CB14-4189-8384-949B32CB1152}" destId="{F6F238B4-D08F-4F4F-870E-0D5C5CEC31C3}" srcOrd="1" destOrd="0" presId="urn:microsoft.com/office/officeart/2005/8/layout/hProcess6"/>
    <dgm:cxn modelId="{45BA4CB2-CAFD-477D-86FF-4FB910B0CE1B}" type="presOf" srcId="{F2322F0E-21A5-402F-B34F-FF94E2B4B0EF}" destId="{DE486BE8-9E42-431D-AC29-EFA904200E58}" srcOrd="0" destOrd="0" presId="urn:microsoft.com/office/officeart/2005/8/layout/hProcess6"/>
    <dgm:cxn modelId="{FD61DDD8-BEDE-4912-86D5-DD0FEC216E1F}" type="presOf" srcId="{01E42DE2-28F9-4292-82FD-2378C603AC25}" destId="{37828790-061C-4229-B94C-7312DD9B739C}" srcOrd="0" destOrd="0" presId="urn:microsoft.com/office/officeart/2005/8/layout/hProcess6"/>
    <dgm:cxn modelId="{664C07EF-6B70-412B-A491-3ED0B165A32C}" type="presOf" srcId="{3CE5F7BB-EA8E-41B9-80E9-BDFAD2024FE0}" destId="{89C1310D-DB09-4DEA-A783-E6EBCBEADC20}" srcOrd="0" destOrd="0" presId="urn:microsoft.com/office/officeart/2005/8/layout/hProcess6"/>
    <dgm:cxn modelId="{4A1DD1BD-2E4D-43E8-B515-D54AC7D4BC2D}" type="presParOf" srcId="{D0AC5A13-1D16-4ED1-999B-B11C0C96AAB7}" destId="{A81035B2-6C3F-4BCF-B6B6-A48C7C52AA72}" srcOrd="0" destOrd="0" presId="urn:microsoft.com/office/officeart/2005/8/layout/hProcess6"/>
    <dgm:cxn modelId="{2444BD63-0F1E-4DC8-B28C-D25593D78740}" type="presParOf" srcId="{A81035B2-6C3F-4BCF-B6B6-A48C7C52AA72}" destId="{D6F9923C-5C90-4ED0-A278-AF09A02679DB}" srcOrd="0" destOrd="0" presId="urn:microsoft.com/office/officeart/2005/8/layout/hProcess6"/>
    <dgm:cxn modelId="{FFE2B317-807D-4A68-B4AD-3A28F381D5B2}" type="presParOf" srcId="{A81035B2-6C3F-4BCF-B6B6-A48C7C52AA72}" destId="{D98529C0-F50C-40F6-9D2B-8832715A262B}" srcOrd="1" destOrd="0" presId="urn:microsoft.com/office/officeart/2005/8/layout/hProcess6"/>
    <dgm:cxn modelId="{4AA369F5-BF3F-4D23-B468-5999016FF697}" type="presParOf" srcId="{A81035B2-6C3F-4BCF-B6B6-A48C7C52AA72}" destId="{F6F238B4-D08F-4F4F-870E-0D5C5CEC31C3}" srcOrd="2" destOrd="0" presId="urn:microsoft.com/office/officeart/2005/8/layout/hProcess6"/>
    <dgm:cxn modelId="{1F108AD0-4E4D-4746-BDDC-62428B5934F0}" type="presParOf" srcId="{A81035B2-6C3F-4BCF-B6B6-A48C7C52AA72}" destId="{37828790-061C-4229-B94C-7312DD9B739C}" srcOrd="3" destOrd="0" presId="urn:microsoft.com/office/officeart/2005/8/layout/hProcess6"/>
    <dgm:cxn modelId="{C960DAB1-9358-43A1-A54B-4B7142A52A10}" type="presParOf" srcId="{D0AC5A13-1D16-4ED1-999B-B11C0C96AAB7}" destId="{3B2FF444-2DBC-4A9B-B2B9-8BCEFC739DB6}" srcOrd="1" destOrd="0" presId="urn:microsoft.com/office/officeart/2005/8/layout/hProcess6"/>
    <dgm:cxn modelId="{82392995-8DBA-4541-90FE-D9BE728A5FB5}" type="presParOf" srcId="{D0AC5A13-1D16-4ED1-999B-B11C0C96AAB7}" destId="{E7987E34-BF75-454F-B1AC-668E11B67357}" srcOrd="2" destOrd="0" presId="urn:microsoft.com/office/officeart/2005/8/layout/hProcess6"/>
    <dgm:cxn modelId="{CDBC696A-8BFD-41E9-B170-81D49A621C89}" type="presParOf" srcId="{E7987E34-BF75-454F-B1AC-668E11B67357}" destId="{7E1A6360-6B10-4B32-89A5-6E00D7EB3468}" srcOrd="0" destOrd="0" presId="urn:microsoft.com/office/officeart/2005/8/layout/hProcess6"/>
    <dgm:cxn modelId="{3D5B774D-B322-4F5D-B91B-BBB9CEDAA664}" type="presParOf" srcId="{E7987E34-BF75-454F-B1AC-668E11B67357}" destId="{89C1310D-DB09-4DEA-A783-E6EBCBEADC20}" srcOrd="1" destOrd="0" presId="urn:microsoft.com/office/officeart/2005/8/layout/hProcess6"/>
    <dgm:cxn modelId="{6C8C6ED4-2DDB-4C96-BB9F-CC0E03D18484}" type="presParOf" srcId="{E7987E34-BF75-454F-B1AC-668E11B67357}" destId="{2C886F73-9BFE-4C5F-8E14-82ACA43BD5B6}" srcOrd="2" destOrd="0" presId="urn:microsoft.com/office/officeart/2005/8/layout/hProcess6"/>
    <dgm:cxn modelId="{E4B93A49-1BEF-4B00-A833-6BCAC15FA2C6}" type="presParOf" srcId="{E7987E34-BF75-454F-B1AC-668E11B67357}" destId="{DE486BE8-9E42-431D-AC29-EFA904200E58}" srcOrd="3" destOrd="0" presId="urn:microsoft.com/office/officeart/2005/8/layout/hProcess6"/>
    <dgm:cxn modelId="{61261110-F9C6-4976-9258-73037C19CBFA}" type="presParOf" srcId="{D0AC5A13-1D16-4ED1-999B-B11C0C96AAB7}" destId="{7E13BA13-0E46-4D8C-AF36-FCDE2318539E}" srcOrd="3" destOrd="0" presId="urn:microsoft.com/office/officeart/2005/8/layout/hProcess6"/>
    <dgm:cxn modelId="{7D318C09-ECBF-4369-974C-9FD7864F6A2A}" type="presParOf" srcId="{D0AC5A13-1D16-4ED1-999B-B11C0C96AAB7}" destId="{B971FFA4-9BC5-42D9-8493-48F5D21D97B5}" srcOrd="4" destOrd="0" presId="urn:microsoft.com/office/officeart/2005/8/layout/hProcess6"/>
    <dgm:cxn modelId="{A23CEE7C-C2B3-4CF5-BF0D-376A207A1674}" type="presParOf" srcId="{B971FFA4-9BC5-42D9-8493-48F5D21D97B5}" destId="{E50ADB93-FDCB-49EE-A78A-1FFC65B95443}" srcOrd="0" destOrd="0" presId="urn:microsoft.com/office/officeart/2005/8/layout/hProcess6"/>
    <dgm:cxn modelId="{667BF24F-1B86-481D-9DB3-45658B27BE1F}" type="presParOf" srcId="{B971FFA4-9BC5-42D9-8493-48F5D21D97B5}" destId="{4D6B0018-7C5C-415E-BFC0-E13DC5155B33}" srcOrd="1" destOrd="0" presId="urn:microsoft.com/office/officeart/2005/8/layout/hProcess6"/>
    <dgm:cxn modelId="{5F06A998-7E65-4C0A-A200-A61A7B4F3D4E}" type="presParOf" srcId="{B971FFA4-9BC5-42D9-8493-48F5D21D97B5}" destId="{A77FAC75-B331-47A8-BDAE-86D0A37E1BBD}" srcOrd="2" destOrd="0" presId="urn:microsoft.com/office/officeart/2005/8/layout/hProcess6"/>
    <dgm:cxn modelId="{ADA4A504-B6F5-44CF-B8FB-C7D4B2114597}" type="presParOf" srcId="{B971FFA4-9BC5-42D9-8493-48F5D21D97B5}" destId="{CD573AE0-B631-400A-9650-9EC821D79BC9}" srcOrd="3" destOrd="0" presId="urn:microsoft.com/office/officeart/2005/8/layout/hProcess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8529C0-F50C-40F6-9D2B-8832715A262B}">
      <dsp:nvSpPr>
        <dsp:cNvPr id="0" name=""/>
        <dsp:cNvSpPr/>
      </dsp:nvSpPr>
      <dsp:spPr>
        <a:xfrm>
          <a:off x="648663" y="1583833"/>
          <a:ext cx="2575144" cy="2251000"/>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7620" rIns="15240" bIns="7620" numCol="1" spcCol="1270" anchor="ctr" anchorCtr="0">
          <a:noAutofit/>
        </a:bodyPr>
        <a:lstStyle/>
        <a:p>
          <a:pPr marL="0" lvl="0" indent="0" algn="ctr" defTabSz="533400">
            <a:lnSpc>
              <a:spcPct val="90000"/>
            </a:lnSpc>
            <a:spcBef>
              <a:spcPct val="0"/>
            </a:spcBef>
            <a:spcAft>
              <a:spcPct val="35000"/>
            </a:spcAft>
            <a:buNone/>
          </a:pPr>
          <a:r>
            <a:rPr lang="en-ZA" sz="1200" kern="1200"/>
            <a:t>Store test kits correctly</a:t>
          </a:r>
        </a:p>
        <a:p>
          <a:pPr marL="0" lvl="0" indent="0" algn="ctr" defTabSz="533400">
            <a:lnSpc>
              <a:spcPct val="90000"/>
            </a:lnSpc>
            <a:spcBef>
              <a:spcPct val="0"/>
            </a:spcBef>
            <a:spcAft>
              <a:spcPct val="35000"/>
            </a:spcAft>
            <a:buNone/>
          </a:pPr>
          <a:endParaRPr lang="en-ZA" sz="1200" kern="1200"/>
        </a:p>
        <a:p>
          <a:pPr marL="0" lvl="0" indent="0" algn="ctr" defTabSz="533400">
            <a:lnSpc>
              <a:spcPct val="90000"/>
            </a:lnSpc>
            <a:spcBef>
              <a:spcPct val="0"/>
            </a:spcBef>
            <a:spcAft>
              <a:spcPct val="35000"/>
            </a:spcAft>
            <a:buNone/>
          </a:pPr>
          <a:r>
            <a:rPr lang="en-ZA" sz="1200" kern="1200"/>
            <a:t>Select the right people for testing</a:t>
          </a:r>
        </a:p>
        <a:p>
          <a:pPr marL="0" lvl="0" indent="0" algn="ctr" defTabSz="533400">
            <a:lnSpc>
              <a:spcPct val="90000"/>
            </a:lnSpc>
            <a:spcBef>
              <a:spcPct val="0"/>
            </a:spcBef>
            <a:spcAft>
              <a:spcPct val="35000"/>
            </a:spcAft>
            <a:buNone/>
          </a:pPr>
          <a:endParaRPr lang="en-ZA" sz="1200" kern="1200"/>
        </a:p>
        <a:p>
          <a:pPr marL="0" lvl="0" indent="0" algn="ctr" defTabSz="533400">
            <a:lnSpc>
              <a:spcPct val="90000"/>
            </a:lnSpc>
            <a:spcBef>
              <a:spcPct val="0"/>
            </a:spcBef>
            <a:spcAft>
              <a:spcPct val="35000"/>
            </a:spcAft>
            <a:buNone/>
          </a:pPr>
          <a:r>
            <a:rPr lang="en-ZA" sz="1200" kern="1200"/>
            <a:t>Collect sample</a:t>
          </a:r>
          <a:r>
            <a:rPr lang="en-ZA" sz="1200" kern="1200">
              <a:solidFill>
                <a:schemeClr val="tx1"/>
              </a:solidFill>
            </a:rPr>
            <a:t>s</a:t>
          </a:r>
          <a:r>
            <a:rPr lang="en-ZA" sz="1200" kern="1200"/>
            <a:t> correctly</a:t>
          </a:r>
        </a:p>
      </dsp:txBody>
      <dsp:txXfrm>
        <a:off x="1292449" y="1921483"/>
        <a:ext cx="1255383" cy="1575700"/>
      </dsp:txXfrm>
    </dsp:sp>
    <dsp:sp modelId="{37828790-061C-4229-B94C-7312DD9B739C}">
      <dsp:nvSpPr>
        <dsp:cNvPr id="0" name=""/>
        <dsp:cNvSpPr/>
      </dsp:nvSpPr>
      <dsp:spPr>
        <a:xfrm>
          <a:off x="4877" y="2065547"/>
          <a:ext cx="1287572" cy="128757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ZA" sz="2300" kern="1200"/>
            <a:t>Before testing</a:t>
          </a:r>
        </a:p>
      </dsp:txBody>
      <dsp:txXfrm>
        <a:off x="193438" y="2254108"/>
        <a:ext cx="910450" cy="910450"/>
      </dsp:txXfrm>
    </dsp:sp>
    <dsp:sp modelId="{89C1310D-DB09-4DEA-A783-E6EBCBEADC20}">
      <dsp:nvSpPr>
        <dsp:cNvPr id="0" name=""/>
        <dsp:cNvSpPr/>
      </dsp:nvSpPr>
      <dsp:spPr>
        <a:xfrm>
          <a:off x="3984094" y="1536989"/>
          <a:ext cx="2575144" cy="2251000"/>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7620" rIns="15240" bIns="7620" numCol="1" spcCol="1270" anchor="ctr" anchorCtr="0">
          <a:noAutofit/>
        </a:bodyPr>
        <a:lstStyle/>
        <a:p>
          <a:pPr marL="0" lvl="0" indent="0" algn="ctr" defTabSz="533400">
            <a:lnSpc>
              <a:spcPct val="90000"/>
            </a:lnSpc>
            <a:spcBef>
              <a:spcPct val="0"/>
            </a:spcBef>
            <a:spcAft>
              <a:spcPct val="35000"/>
            </a:spcAft>
            <a:buNone/>
          </a:pPr>
          <a:r>
            <a:rPr lang="en-ZA" sz="1200" kern="1200"/>
            <a:t>Test the right sample</a:t>
          </a:r>
        </a:p>
        <a:p>
          <a:pPr marL="0" lvl="0" indent="0" algn="ctr" defTabSz="533400">
            <a:lnSpc>
              <a:spcPct val="90000"/>
            </a:lnSpc>
            <a:spcBef>
              <a:spcPct val="0"/>
            </a:spcBef>
            <a:spcAft>
              <a:spcPct val="35000"/>
            </a:spcAft>
            <a:buNone/>
          </a:pPr>
          <a:endParaRPr lang="en-ZA" sz="1200" kern="1200"/>
        </a:p>
        <a:p>
          <a:pPr marL="0" lvl="0" indent="0" algn="ctr" defTabSz="533400">
            <a:lnSpc>
              <a:spcPct val="90000"/>
            </a:lnSpc>
            <a:spcBef>
              <a:spcPct val="0"/>
            </a:spcBef>
            <a:spcAft>
              <a:spcPct val="35000"/>
            </a:spcAft>
            <a:buNone/>
          </a:pPr>
          <a:r>
            <a:rPr lang="en-ZA" sz="1200" kern="1200"/>
            <a:t>Follow the correct test procedure</a:t>
          </a:r>
        </a:p>
        <a:p>
          <a:pPr marL="0" lvl="0" indent="0" algn="ctr" defTabSz="533400">
            <a:lnSpc>
              <a:spcPct val="90000"/>
            </a:lnSpc>
            <a:spcBef>
              <a:spcPct val="0"/>
            </a:spcBef>
            <a:spcAft>
              <a:spcPct val="35000"/>
            </a:spcAft>
            <a:buNone/>
          </a:pPr>
          <a:endParaRPr lang="en-ZA" sz="1200" kern="1200"/>
        </a:p>
        <a:p>
          <a:pPr marL="0" lvl="0" indent="0" algn="ctr" defTabSz="533400">
            <a:lnSpc>
              <a:spcPct val="90000"/>
            </a:lnSpc>
            <a:spcBef>
              <a:spcPct val="0"/>
            </a:spcBef>
            <a:spcAft>
              <a:spcPct val="35000"/>
            </a:spcAft>
            <a:buNone/>
          </a:pPr>
          <a:r>
            <a:rPr lang="en-ZA" sz="1200" kern="1200"/>
            <a:t>Perform quality control</a:t>
          </a:r>
        </a:p>
      </dsp:txBody>
      <dsp:txXfrm>
        <a:off x="4627880" y="1874639"/>
        <a:ext cx="1255383" cy="1575700"/>
      </dsp:txXfrm>
    </dsp:sp>
    <dsp:sp modelId="{DE486BE8-9E42-431D-AC29-EFA904200E58}">
      <dsp:nvSpPr>
        <dsp:cNvPr id="0" name=""/>
        <dsp:cNvSpPr/>
      </dsp:nvSpPr>
      <dsp:spPr>
        <a:xfrm>
          <a:off x="3384754" y="2065547"/>
          <a:ext cx="1287572" cy="128757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ZA" sz="2300" kern="1200"/>
            <a:t>During testing</a:t>
          </a:r>
        </a:p>
      </dsp:txBody>
      <dsp:txXfrm>
        <a:off x="3573315" y="2254108"/>
        <a:ext cx="910450" cy="910450"/>
      </dsp:txXfrm>
    </dsp:sp>
    <dsp:sp modelId="{4D6B0018-7C5C-415E-BFC0-E13DC5155B33}">
      <dsp:nvSpPr>
        <dsp:cNvPr id="0" name=""/>
        <dsp:cNvSpPr/>
      </dsp:nvSpPr>
      <dsp:spPr>
        <a:xfrm>
          <a:off x="7408418" y="1583833"/>
          <a:ext cx="2575144" cy="2251000"/>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7620" rIns="15240" bIns="7620" numCol="1" spcCol="1270" anchor="ctr" anchorCtr="0">
          <a:noAutofit/>
        </a:bodyPr>
        <a:lstStyle/>
        <a:p>
          <a:pPr marL="0" lvl="0" indent="0" algn="ctr" defTabSz="533400">
            <a:lnSpc>
              <a:spcPct val="90000"/>
            </a:lnSpc>
            <a:spcBef>
              <a:spcPct val="0"/>
            </a:spcBef>
            <a:spcAft>
              <a:spcPct val="35000"/>
            </a:spcAft>
            <a:buNone/>
          </a:pPr>
          <a:r>
            <a:rPr lang="en-ZA" sz="1200" kern="1200"/>
            <a:t>Read and record the result correctly</a:t>
          </a:r>
        </a:p>
        <a:p>
          <a:pPr marL="0" lvl="0" indent="0" algn="ctr" defTabSz="533400">
            <a:lnSpc>
              <a:spcPct val="90000"/>
            </a:lnSpc>
            <a:spcBef>
              <a:spcPct val="0"/>
            </a:spcBef>
            <a:spcAft>
              <a:spcPct val="35000"/>
            </a:spcAft>
            <a:buNone/>
          </a:pPr>
          <a:endParaRPr lang="en-ZA" sz="1200" kern="1200"/>
        </a:p>
        <a:p>
          <a:pPr marL="0" lvl="0" indent="0" algn="ctr" defTabSz="533400">
            <a:lnSpc>
              <a:spcPct val="90000"/>
            </a:lnSpc>
            <a:spcBef>
              <a:spcPct val="0"/>
            </a:spcBef>
            <a:spcAft>
              <a:spcPct val="35000"/>
            </a:spcAft>
            <a:buNone/>
          </a:pPr>
          <a:r>
            <a:rPr lang="en-ZA" sz="1200" kern="1200"/>
            <a:t>Report the right result</a:t>
          </a:r>
        </a:p>
      </dsp:txBody>
      <dsp:txXfrm>
        <a:off x="8052205" y="1921483"/>
        <a:ext cx="1255383" cy="1575700"/>
      </dsp:txXfrm>
    </dsp:sp>
    <dsp:sp modelId="{CD573AE0-B631-400A-9650-9EC821D79BC9}">
      <dsp:nvSpPr>
        <dsp:cNvPr id="0" name=""/>
        <dsp:cNvSpPr/>
      </dsp:nvSpPr>
      <dsp:spPr>
        <a:xfrm>
          <a:off x="6764632" y="2065547"/>
          <a:ext cx="1287572" cy="128757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ZA" sz="2300" kern="1200"/>
            <a:t>After testing</a:t>
          </a:r>
        </a:p>
      </dsp:txBody>
      <dsp:txXfrm>
        <a:off x="6953193" y="2254108"/>
        <a:ext cx="910450" cy="91045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EDBD40-84B1-2349-A508-11CBED669F65}" type="datetimeFigureOut">
              <a:rPr lang="en-GB" smtClean="0"/>
              <a:t>12/07/2022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7A6307-915A-134B-ACFB-C4EC86CF7165}" type="slidenum">
              <a:rPr lang="en-GB" smtClean="0"/>
              <a:t>‹#›</a:t>
            </a:fld>
            <a:endParaRPr lang="en-GB"/>
          </a:p>
        </p:txBody>
      </p:sp>
    </p:spTree>
    <p:extLst>
      <p:ext uri="{BB962C8B-B14F-4D97-AF65-F5344CB8AC3E}">
        <p14:creationId xmlns:p14="http://schemas.microsoft.com/office/powerpoint/2010/main" val="1794106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F7A6307-915A-134B-ACFB-C4EC86CF7165}" type="slidenum">
              <a:rPr lang="en-GB" smtClean="0"/>
              <a:t>13</a:t>
            </a:fld>
            <a:endParaRPr lang="en-GB"/>
          </a:p>
        </p:txBody>
      </p:sp>
    </p:spTree>
    <p:extLst>
      <p:ext uri="{BB962C8B-B14F-4D97-AF65-F5344CB8AC3E}">
        <p14:creationId xmlns:p14="http://schemas.microsoft.com/office/powerpoint/2010/main" val="12523520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BA0A1A0-4D4D-CE47-A67E-A9F4DBB197A3}"/>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CF9E9A00-C2FB-0A47-AD17-4BC42A25DA12}"/>
              </a:ext>
            </a:extLst>
          </p:cNvPr>
          <p:cNvSpPr>
            <a:spLocks noGrp="1"/>
          </p:cNvSpPr>
          <p:nvPr>
            <p:ph type="ftr" sz="quarter" idx="11"/>
          </p:nvPr>
        </p:nvSpPr>
        <p:spPr/>
        <p:txBody>
          <a:bodyPr/>
          <a:lstStyle/>
          <a:p>
            <a:r>
              <a:rPr lang="en-GB"/>
              <a:t>SARS-CoV-2 Antigen Rapid Diagnostic Test Training Workshop – v2.0 | Quality testing using SARS-CoV-2 Antigen RDTs </a:t>
            </a:r>
          </a:p>
        </p:txBody>
      </p:sp>
      <p:sp>
        <p:nvSpPr>
          <p:cNvPr id="6" name="Slide Number Placeholder 5">
            <a:extLst>
              <a:ext uri="{FF2B5EF4-FFF2-40B4-BE49-F238E27FC236}">
                <a16:creationId xmlns:a16="http://schemas.microsoft.com/office/drawing/2014/main" id="{CEDE29F7-DCB0-094C-851F-A0968DD4F817}"/>
              </a:ext>
            </a:extLst>
          </p:cNvPr>
          <p:cNvSpPr>
            <a:spLocks noGrp="1"/>
          </p:cNvSpPr>
          <p:nvPr>
            <p:ph type="sldNum" sz="quarter" idx="12"/>
          </p:nvPr>
        </p:nvSpPr>
        <p:spPr/>
        <p:txBody>
          <a:bodyPr/>
          <a:lstStyle/>
          <a:p>
            <a:fld id="{42D34DE6-22C6-0E40-B20E-F2D718CBADB2}" type="slidenum">
              <a:rPr lang="en-GB" smtClean="0"/>
              <a:t>‹#›</a:t>
            </a:fld>
            <a:endParaRPr lang="en-GB"/>
          </a:p>
        </p:txBody>
      </p:sp>
      <p:sp>
        <p:nvSpPr>
          <p:cNvPr id="11" name="Freeform 10">
            <a:extLst>
              <a:ext uri="{FF2B5EF4-FFF2-40B4-BE49-F238E27FC236}">
                <a16:creationId xmlns:a16="http://schemas.microsoft.com/office/drawing/2014/main" id="{9BADA697-CC04-904E-A093-84FF3BFDB055}"/>
              </a:ext>
            </a:extLst>
          </p:cNvPr>
          <p:cNvSpPr/>
          <p:nvPr userDrawn="1"/>
        </p:nvSpPr>
        <p:spPr>
          <a:xfrm>
            <a:off x="0" y="1010155"/>
            <a:ext cx="6394174" cy="5036476"/>
          </a:xfrm>
          <a:custGeom>
            <a:avLst/>
            <a:gdLst>
              <a:gd name="connsiteX0" fmla="*/ 0 w 6394174"/>
              <a:gd name="connsiteY0" fmla="*/ 0 h 5036476"/>
              <a:gd name="connsiteX1" fmla="*/ 6394174 w 6394174"/>
              <a:gd name="connsiteY1" fmla="*/ 0 h 5036476"/>
              <a:gd name="connsiteX2" fmla="*/ 5135055 w 6394174"/>
              <a:gd name="connsiteY2" fmla="*/ 5036476 h 5036476"/>
              <a:gd name="connsiteX3" fmla="*/ 0 w 6394174"/>
              <a:gd name="connsiteY3" fmla="*/ 5036476 h 5036476"/>
            </a:gdLst>
            <a:ahLst/>
            <a:cxnLst>
              <a:cxn ang="0">
                <a:pos x="connsiteX0" y="connsiteY0"/>
              </a:cxn>
              <a:cxn ang="0">
                <a:pos x="connsiteX1" y="connsiteY1"/>
              </a:cxn>
              <a:cxn ang="0">
                <a:pos x="connsiteX2" y="connsiteY2"/>
              </a:cxn>
              <a:cxn ang="0">
                <a:pos x="connsiteX3" y="connsiteY3"/>
              </a:cxn>
            </a:cxnLst>
            <a:rect l="l" t="t" r="r" b="b"/>
            <a:pathLst>
              <a:path w="6394174" h="5036476">
                <a:moveTo>
                  <a:pt x="0" y="0"/>
                </a:moveTo>
                <a:lnTo>
                  <a:pt x="6394174" y="0"/>
                </a:lnTo>
                <a:lnTo>
                  <a:pt x="5135055" y="5036476"/>
                </a:lnTo>
                <a:lnTo>
                  <a:pt x="0" y="503647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E3B9F9C4-72BA-474A-85F1-51D0937124B8}"/>
              </a:ext>
            </a:extLst>
          </p:cNvPr>
          <p:cNvSpPr>
            <a:spLocks noGrp="1"/>
          </p:cNvSpPr>
          <p:nvPr>
            <p:ph type="ctrTitle"/>
          </p:nvPr>
        </p:nvSpPr>
        <p:spPr>
          <a:xfrm>
            <a:off x="838200" y="1122362"/>
            <a:ext cx="4588565" cy="2940351"/>
          </a:xfrm>
        </p:spPr>
        <p:txBody>
          <a:bodyPr lIns="0" tIns="0" rIns="0" bIns="0" anchor="b"/>
          <a:lstStyle>
            <a:lvl1pPr algn="l">
              <a:defRPr sz="4000">
                <a:solidFill>
                  <a:schemeClr val="bg1"/>
                </a:solidFill>
              </a:defRPr>
            </a:lvl1pPr>
          </a:lstStyle>
          <a:p>
            <a:r>
              <a:rPr lang="en-GB"/>
              <a:t>Click to edit Master title style</a:t>
            </a:r>
          </a:p>
        </p:txBody>
      </p:sp>
      <p:sp>
        <p:nvSpPr>
          <p:cNvPr id="3" name="Subtitle 2">
            <a:extLst>
              <a:ext uri="{FF2B5EF4-FFF2-40B4-BE49-F238E27FC236}">
                <a16:creationId xmlns:a16="http://schemas.microsoft.com/office/drawing/2014/main" id="{5EB50E9B-DD61-564D-A61F-AAAC18591A98}"/>
              </a:ext>
            </a:extLst>
          </p:cNvPr>
          <p:cNvSpPr>
            <a:spLocks noGrp="1"/>
          </p:cNvSpPr>
          <p:nvPr>
            <p:ph type="subTitle" idx="1"/>
          </p:nvPr>
        </p:nvSpPr>
        <p:spPr>
          <a:xfrm>
            <a:off x="838200" y="4213184"/>
            <a:ext cx="3992217" cy="1044615"/>
          </a:xfrm>
        </p:spPr>
        <p:txBody>
          <a:bodyPr lIns="0" tIns="0" rIns="0" bIns="0"/>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pic>
        <p:nvPicPr>
          <p:cNvPr id="10" name="Picture 2" descr="https://logos-download.com/wp-content/uploads/2016/12/World_Health_Organization_logo_logotyp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4749" y="56863"/>
            <a:ext cx="2972151" cy="8769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72503" y="159407"/>
            <a:ext cx="1917098" cy="671840"/>
          </a:xfrm>
          <a:prstGeom prst="rect">
            <a:avLst/>
          </a:prstGeom>
        </p:spPr>
      </p:pic>
      <p:pic>
        <p:nvPicPr>
          <p:cNvPr id="8" name="Picture 7" descr="Shape&#10;&#10;Description automatically generated">
            <a:extLst>
              <a:ext uri="{FF2B5EF4-FFF2-40B4-BE49-F238E27FC236}">
                <a16:creationId xmlns:a16="http://schemas.microsoft.com/office/drawing/2014/main" id="{F28A4EDD-C19D-FD48-8FBA-7993F92AB342}"/>
              </a:ext>
            </a:extLst>
          </p:cNvPr>
          <p:cNvPicPr>
            <a:picLocks noChangeAspect="1"/>
          </p:cNvPicPr>
          <p:nvPr userDrawn="1"/>
        </p:nvPicPr>
        <p:blipFill>
          <a:blip r:embed="rId4"/>
          <a:stretch>
            <a:fillRect/>
          </a:stretch>
        </p:blipFill>
        <p:spPr>
          <a:xfrm>
            <a:off x="8406210" y="1678259"/>
            <a:ext cx="2384454" cy="2384454"/>
          </a:xfrm>
          <a:prstGeom prst="rect">
            <a:avLst/>
          </a:prstGeom>
        </p:spPr>
      </p:pic>
      <p:pic>
        <p:nvPicPr>
          <p:cNvPr id="14" name="Picture 13">
            <a:extLst>
              <a:ext uri="{FF2B5EF4-FFF2-40B4-BE49-F238E27FC236}">
                <a16:creationId xmlns:a16="http://schemas.microsoft.com/office/drawing/2014/main" id="{255EA974-06F3-674E-A7C4-3C43552F2482}"/>
              </a:ext>
            </a:extLst>
          </p:cNvPr>
          <p:cNvPicPr>
            <a:picLocks noChangeAspect="1"/>
          </p:cNvPicPr>
          <p:nvPr userDrawn="1"/>
        </p:nvPicPr>
        <p:blipFill>
          <a:blip r:embed="rId5"/>
          <a:stretch>
            <a:fillRect/>
          </a:stretch>
        </p:blipFill>
        <p:spPr>
          <a:xfrm>
            <a:off x="6032697" y="3297090"/>
            <a:ext cx="1960709" cy="1960709"/>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5A489359-FD66-6849-945F-78CBB2A9C4CD}"/>
              </a:ext>
            </a:extLst>
          </p:cNvPr>
          <p:cNvPicPr>
            <a:picLocks noChangeAspect="1"/>
          </p:cNvPicPr>
          <p:nvPr userDrawn="1"/>
        </p:nvPicPr>
        <p:blipFill>
          <a:blip r:embed="rId6"/>
          <a:stretch>
            <a:fillRect/>
          </a:stretch>
        </p:blipFill>
        <p:spPr>
          <a:xfrm>
            <a:off x="10113502" y="3672631"/>
            <a:ext cx="1960709" cy="1960709"/>
          </a:xfrm>
          <a:prstGeom prst="rect">
            <a:avLst/>
          </a:prstGeom>
        </p:spPr>
      </p:pic>
    </p:spTree>
    <p:extLst>
      <p:ext uri="{BB962C8B-B14F-4D97-AF65-F5344CB8AC3E}">
        <p14:creationId xmlns:p14="http://schemas.microsoft.com/office/powerpoint/2010/main" val="2735490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54B2D-1D08-1F42-82CC-C7AF542F0459}"/>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8EB9826E-1933-D045-AF5A-BA3BD571F22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ABA51D4-D759-BF40-A039-E4FAA312765B}"/>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9772C1AD-DD21-8840-A024-D910B5ADD3D3}"/>
              </a:ext>
            </a:extLst>
          </p:cNvPr>
          <p:cNvSpPr>
            <a:spLocks noGrp="1"/>
          </p:cNvSpPr>
          <p:nvPr>
            <p:ph type="ftr" sz="quarter" idx="11"/>
          </p:nvPr>
        </p:nvSpPr>
        <p:spPr/>
        <p:txBody>
          <a:bodyPr/>
          <a:lstStyle/>
          <a:p>
            <a:r>
              <a:rPr lang="en-GB"/>
              <a:t>SARS-CoV-2 Antigen Rapid Diagnostic Test Training Workshop – v2.0 | Quality testing using SARS-CoV-2 Antigen RDTs </a:t>
            </a:r>
          </a:p>
        </p:txBody>
      </p:sp>
      <p:sp>
        <p:nvSpPr>
          <p:cNvPr id="6" name="Slide Number Placeholder 5">
            <a:extLst>
              <a:ext uri="{FF2B5EF4-FFF2-40B4-BE49-F238E27FC236}">
                <a16:creationId xmlns:a16="http://schemas.microsoft.com/office/drawing/2014/main" id="{C6DDF021-28A2-0E47-939B-CB6C5AFF24DF}"/>
              </a:ext>
            </a:extLst>
          </p:cNvPr>
          <p:cNvSpPr>
            <a:spLocks noGrp="1"/>
          </p:cNvSpPr>
          <p:nvPr>
            <p:ph type="sldNum" sz="quarter" idx="12"/>
          </p:nvPr>
        </p:nvSpPr>
        <p:spPr/>
        <p:txBody>
          <a:bodyPr/>
          <a:lstStyle/>
          <a:p>
            <a:fld id="{42D34DE6-22C6-0E40-B20E-F2D718CBADB2}" type="slidenum">
              <a:rPr lang="en-GB" smtClean="0"/>
              <a:t>‹#›</a:t>
            </a:fld>
            <a:endParaRPr lang="en-GB"/>
          </a:p>
        </p:txBody>
      </p:sp>
    </p:spTree>
    <p:extLst>
      <p:ext uri="{BB962C8B-B14F-4D97-AF65-F5344CB8AC3E}">
        <p14:creationId xmlns:p14="http://schemas.microsoft.com/office/powerpoint/2010/main" val="1152826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505180-52A3-D34D-9AA3-CB39D7876EE6}"/>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BA89CAB5-C205-214E-BF83-E135B9869C4E}"/>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F0D129C-15AC-1A4E-8785-88A1FA6D267B}"/>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F9D5B4E7-1AB3-7F41-95D0-6BD052ED4B63}"/>
              </a:ext>
            </a:extLst>
          </p:cNvPr>
          <p:cNvSpPr>
            <a:spLocks noGrp="1"/>
          </p:cNvSpPr>
          <p:nvPr>
            <p:ph type="ftr" sz="quarter" idx="11"/>
          </p:nvPr>
        </p:nvSpPr>
        <p:spPr/>
        <p:txBody>
          <a:bodyPr/>
          <a:lstStyle/>
          <a:p>
            <a:r>
              <a:rPr lang="en-GB"/>
              <a:t>SARS-CoV-2 Antigen Rapid Diagnostic Test Training Workshop – v2.0 | Quality testing using SARS-CoV-2 Antigen RDTs </a:t>
            </a:r>
          </a:p>
        </p:txBody>
      </p:sp>
      <p:sp>
        <p:nvSpPr>
          <p:cNvPr id="6" name="Slide Number Placeholder 5">
            <a:extLst>
              <a:ext uri="{FF2B5EF4-FFF2-40B4-BE49-F238E27FC236}">
                <a16:creationId xmlns:a16="http://schemas.microsoft.com/office/drawing/2014/main" id="{C5D1B791-FCAC-4049-BD9A-ED3978986234}"/>
              </a:ext>
            </a:extLst>
          </p:cNvPr>
          <p:cNvSpPr>
            <a:spLocks noGrp="1"/>
          </p:cNvSpPr>
          <p:nvPr>
            <p:ph type="sldNum" sz="quarter" idx="12"/>
          </p:nvPr>
        </p:nvSpPr>
        <p:spPr/>
        <p:txBody>
          <a:bodyPr/>
          <a:lstStyle/>
          <a:p>
            <a:fld id="{42D34DE6-22C6-0E40-B20E-F2D718CBADB2}" type="slidenum">
              <a:rPr lang="en-GB" smtClean="0"/>
              <a:t>‹#›</a:t>
            </a:fld>
            <a:endParaRPr lang="en-GB"/>
          </a:p>
        </p:txBody>
      </p:sp>
    </p:spTree>
    <p:extLst>
      <p:ext uri="{BB962C8B-B14F-4D97-AF65-F5344CB8AC3E}">
        <p14:creationId xmlns:p14="http://schemas.microsoft.com/office/powerpoint/2010/main" val="31025396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Bullet List">
    <p:spTree>
      <p:nvGrpSpPr>
        <p:cNvPr id="1" name=""/>
        <p:cNvGrpSpPr/>
        <p:nvPr/>
      </p:nvGrpSpPr>
      <p:grpSpPr>
        <a:xfrm>
          <a:off x="0" y="0"/>
          <a:ext cx="0" cy="0"/>
          <a:chOff x="0" y="0"/>
          <a:chExt cx="0" cy="0"/>
        </a:xfrm>
      </p:grpSpPr>
      <p:sp>
        <p:nvSpPr>
          <p:cNvPr id="53" name="Title Text"/>
          <p:cNvSpPr txBox="1">
            <a:spLocks noGrp="1"/>
          </p:cNvSpPr>
          <p:nvPr>
            <p:ph type="title"/>
          </p:nvPr>
        </p:nvSpPr>
        <p:spPr>
          <a:prstGeom prst="rect">
            <a:avLst/>
          </a:prstGeom>
        </p:spPr>
        <p:txBody>
          <a:bodyPr/>
          <a:lstStyle/>
          <a:p>
            <a:r>
              <a:rPr lang="en-GB"/>
              <a:t>Click to edit Master title style</a:t>
            </a:r>
            <a:endParaRPr/>
          </a:p>
        </p:txBody>
      </p:sp>
      <p:sp>
        <p:nvSpPr>
          <p:cNvPr id="54" name="Body Level One…"/>
          <p:cNvSpPr txBox="1">
            <a:spLocks noGrp="1"/>
          </p:cNvSpPr>
          <p:nvPr>
            <p:ph type="body" idx="1"/>
          </p:nvPr>
        </p:nvSpPr>
        <p:spPr>
          <a:prstGeom prst="rect">
            <a:avLst/>
          </a:prstGeom>
        </p:spPr>
        <p:txBody>
          <a:bodyPr numCol="1" spcCol="38100"/>
          <a:lstStyle>
            <a:lvl1pPr marL="381000" indent="-381000">
              <a:spcBef>
                <a:spcPts val="2100"/>
              </a:spcBef>
              <a:buSzPct val="50000"/>
              <a:buBlip>
                <a:blip r:embed="rId2"/>
              </a:buBlip>
              <a:defRPr sz="2100"/>
            </a:lvl1pPr>
            <a:lvl2pPr marL="381000" indent="-381000">
              <a:spcBef>
                <a:spcPts val="2100"/>
              </a:spcBef>
              <a:buSzPct val="50000"/>
              <a:buBlip>
                <a:blip r:embed="rId2"/>
              </a:buBlip>
              <a:defRPr sz="2100"/>
            </a:lvl2pPr>
            <a:lvl3pPr marL="381000" indent="-381000">
              <a:spcBef>
                <a:spcPts val="2100"/>
              </a:spcBef>
              <a:buSzPct val="50000"/>
              <a:buBlip>
                <a:blip r:embed="rId2"/>
              </a:buBlip>
              <a:defRPr sz="2100"/>
            </a:lvl3pPr>
            <a:lvl4pPr marL="381000" indent="-381000">
              <a:spcBef>
                <a:spcPts val="2100"/>
              </a:spcBef>
              <a:buSzPct val="50000"/>
              <a:buBlip>
                <a:blip r:embed="rId2"/>
              </a:buBlip>
              <a:defRPr sz="2100"/>
            </a:lvl4pPr>
            <a:lvl5pPr marL="381000" indent="-381000">
              <a:spcBef>
                <a:spcPts val="2100"/>
              </a:spcBef>
              <a:buSzPct val="50000"/>
              <a:buBlip>
                <a:blip r:embed="rId2"/>
              </a:buBlip>
              <a:defRPr sz="21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a:p>
        </p:txBody>
      </p:sp>
      <p:sp>
        <p:nvSpPr>
          <p:cNvPr id="55" name="Slide Number"/>
          <p:cNvSpPr txBox="1">
            <a:spLocks noGrp="1"/>
          </p:cNvSpPr>
          <p:nvPr>
            <p:ph type="sldNum" sz="quarter" idx="2"/>
          </p:nvPr>
        </p:nvSpPr>
        <p:spPr>
          <a:prstGeom prst="rect">
            <a:avLst/>
          </a:prstGeom>
        </p:spPr>
        <p:txBody>
          <a:bodyPr/>
          <a:lstStyle/>
          <a:p>
            <a:fld id="{8B709DE2-93F8-7E45-91D0-E19ACC3ADA42}" type="slidenum">
              <a:rPr lang="en-US" smtClean="0"/>
              <a:t>‹#›</a:t>
            </a:fld>
            <a:endParaRPr lang="en-US"/>
          </a:p>
        </p:txBody>
      </p:sp>
    </p:spTree>
    <p:extLst>
      <p:ext uri="{BB962C8B-B14F-4D97-AF65-F5344CB8AC3E}">
        <p14:creationId xmlns:p14="http://schemas.microsoft.com/office/powerpoint/2010/main" val="173053558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86BA4622-83E5-E847-BA04-456FB7316A72}"/>
              </a:ext>
            </a:extLst>
          </p:cNvPr>
          <p:cNvSpPr/>
          <p:nvPr userDrawn="1"/>
        </p:nvSpPr>
        <p:spPr>
          <a:xfrm>
            <a:off x="-1" y="6311900"/>
            <a:ext cx="11353800" cy="570346"/>
          </a:xfrm>
          <a:custGeom>
            <a:avLst/>
            <a:gdLst>
              <a:gd name="connsiteX0" fmla="*/ 0 w 11353800"/>
              <a:gd name="connsiteY0" fmla="*/ 0 h 570346"/>
              <a:gd name="connsiteX1" fmla="*/ 4419175 w 11353800"/>
              <a:gd name="connsiteY1" fmla="*/ 0 h 570346"/>
              <a:gd name="connsiteX2" fmla="*/ 6934625 w 11353800"/>
              <a:gd name="connsiteY2" fmla="*/ 0 h 570346"/>
              <a:gd name="connsiteX3" fmla="*/ 11353800 w 11353800"/>
              <a:gd name="connsiteY3" fmla="*/ 0 h 570346"/>
              <a:gd name="connsiteX4" fmla="*/ 11211214 w 11353800"/>
              <a:gd name="connsiteY4" fmla="*/ 570346 h 570346"/>
              <a:gd name="connsiteX5" fmla="*/ 6792039 w 11353800"/>
              <a:gd name="connsiteY5" fmla="*/ 570346 h 570346"/>
              <a:gd name="connsiteX6" fmla="*/ 4419175 w 11353800"/>
              <a:gd name="connsiteY6" fmla="*/ 570346 h 570346"/>
              <a:gd name="connsiteX7" fmla="*/ 0 w 11353800"/>
              <a:gd name="connsiteY7" fmla="*/ 570346 h 57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353800" h="570346">
                <a:moveTo>
                  <a:pt x="0" y="0"/>
                </a:moveTo>
                <a:lnTo>
                  <a:pt x="4419175" y="0"/>
                </a:lnTo>
                <a:lnTo>
                  <a:pt x="6934625" y="0"/>
                </a:lnTo>
                <a:lnTo>
                  <a:pt x="11353800" y="0"/>
                </a:lnTo>
                <a:lnTo>
                  <a:pt x="11211214" y="570346"/>
                </a:lnTo>
                <a:lnTo>
                  <a:pt x="6792039" y="570346"/>
                </a:lnTo>
                <a:lnTo>
                  <a:pt x="4419175" y="570346"/>
                </a:lnTo>
                <a:lnTo>
                  <a:pt x="0" y="5703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F102B227-2D66-E544-9105-EE5DA5C66C49}"/>
              </a:ext>
            </a:extLst>
          </p:cNvPr>
          <p:cNvSpPr>
            <a:spLocks noGrp="1"/>
          </p:cNvSpPr>
          <p:nvPr>
            <p:ph type="title"/>
          </p:nvPr>
        </p:nvSpPr>
        <p:spPr>
          <a:xfrm>
            <a:off x="838200" y="365126"/>
            <a:ext cx="10515600" cy="942814"/>
          </a:xfrm>
        </p:spPr>
        <p:txBody>
          <a:bodyPr lIns="0" tIns="0" rIns="0" bIns="0" anchor="b" anchorCtr="0">
            <a:noAutofit/>
          </a:bodyPr>
          <a:lstStyle>
            <a:lvl1pPr>
              <a:defRPr sz="3600">
                <a:solidFill>
                  <a:schemeClr val="accent1"/>
                </a:solidFill>
              </a:defRPr>
            </a:lvl1pPr>
          </a:lstStyle>
          <a:p>
            <a:r>
              <a:rPr lang="en-GB"/>
              <a:t>Click to edit Master title style</a:t>
            </a:r>
          </a:p>
        </p:txBody>
      </p:sp>
      <p:sp>
        <p:nvSpPr>
          <p:cNvPr id="3" name="Content Placeholder 2">
            <a:extLst>
              <a:ext uri="{FF2B5EF4-FFF2-40B4-BE49-F238E27FC236}">
                <a16:creationId xmlns:a16="http://schemas.microsoft.com/office/drawing/2014/main" id="{A45AB8C6-127C-3040-936B-39878DE50A70}"/>
              </a:ext>
            </a:extLst>
          </p:cNvPr>
          <p:cNvSpPr>
            <a:spLocks noGrp="1"/>
          </p:cNvSpPr>
          <p:nvPr>
            <p:ph idx="1"/>
          </p:nvPr>
        </p:nvSpPr>
        <p:spPr>
          <a:xfrm>
            <a:off x="838200" y="1736203"/>
            <a:ext cx="10515600" cy="4440760"/>
          </a:xfrm>
        </p:spPr>
        <p:txBody>
          <a:bodyPr/>
          <a:lstStyle>
            <a:lvl1pPr>
              <a:lnSpc>
                <a:spcPct val="100000"/>
              </a:lnSpc>
              <a:buClr>
                <a:schemeClr val="accent1"/>
              </a:buClr>
              <a:defRPr sz="2000"/>
            </a:lvl1pPr>
            <a:lvl2pPr>
              <a:lnSpc>
                <a:spcPct val="100000"/>
              </a:lnSpc>
              <a:buClr>
                <a:schemeClr val="accent1"/>
              </a:buClr>
              <a:defRPr sz="1800"/>
            </a:lvl2pPr>
            <a:lvl3pPr>
              <a:lnSpc>
                <a:spcPct val="100000"/>
              </a:lnSpc>
              <a:buClr>
                <a:schemeClr val="accent1"/>
              </a:buClr>
              <a:defRPr sz="1800"/>
            </a:lvl3pPr>
            <a:lvl4pPr>
              <a:lnSpc>
                <a:spcPct val="100000"/>
              </a:lnSpc>
              <a:buClr>
                <a:schemeClr val="accent1"/>
              </a:buClr>
              <a:defRPr sz="1800"/>
            </a:lvl4pPr>
            <a:lvl5pPr>
              <a:lnSpc>
                <a:spcPct val="100000"/>
              </a:lnSpc>
              <a:buClr>
                <a:schemeClr val="accent1"/>
              </a:buClr>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Footer Placeholder 4">
            <a:extLst>
              <a:ext uri="{FF2B5EF4-FFF2-40B4-BE49-F238E27FC236}">
                <a16:creationId xmlns:a16="http://schemas.microsoft.com/office/drawing/2014/main" id="{1F56D4B9-1016-B343-8E4B-4618CD651481}"/>
              </a:ext>
            </a:extLst>
          </p:cNvPr>
          <p:cNvSpPr>
            <a:spLocks noGrp="1"/>
          </p:cNvSpPr>
          <p:nvPr>
            <p:ph type="ftr" sz="quarter" idx="11"/>
          </p:nvPr>
        </p:nvSpPr>
        <p:spPr>
          <a:xfrm>
            <a:off x="838200" y="6356350"/>
            <a:ext cx="7315200" cy="501650"/>
          </a:xfrm>
        </p:spPr>
        <p:txBody>
          <a:bodyPr lIns="0" tIns="0" rIns="0" bIns="0"/>
          <a:lstStyle>
            <a:lvl1pPr algn="l">
              <a:defRPr sz="1000" b="1" i="0" baseline="0">
                <a:solidFill>
                  <a:schemeClr val="bg1"/>
                </a:solidFill>
              </a:defRPr>
            </a:lvl1pPr>
          </a:lstStyle>
          <a:p>
            <a:pPr algn="l"/>
            <a:r>
              <a:rPr lang="en-GB"/>
              <a:t>SARS-CoV-2 Antigen Rapid Diagnostic Test Training Workshop – v2.0 | Quality testing using SARS-CoV-2 Antigen RDTs </a:t>
            </a:r>
          </a:p>
        </p:txBody>
      </p:sp>
      <p:sp>
        <p:nvSpPr>
          <p:cNvPr id="6" name="Slide Number Placeholder 5">
            <a:extLst>
              <a:ext uri="{FF2B5EF4-FFF2-40B4-BE49-F238E27FC236}">
                <a16:creationId xmlns:a16="http://schemas.microsoft.com/office/drawing/2014/main" id="{11302264-516E-964D-B79B-B9C1965FB830}"/>
              </a:ext>
            </a:extLst>
          </p:cNvPr>
          <p:cNvSpPr>
            <a:spLocks noGrp="1"/>
          </p:cNvSpPr>
          <p:nvPr>
            <p:ph type="sldNum" sz="quarter" idx="12"/>
          </p:nvPr>
        </p:nvSpPr>
        <p:spPr>
          <a:xfrm>
            <a:off x="11353799" y="6311900"/>
            <a:ext cx="510252" cy="575037"/>
          </a:xfrm>
        </p:spPr>
        <p:txBody>
          <a:bodyPr lIns="0" tIns="0" rIns="0" bIns="0"/>
          <a:lstStyle>
            <a:lvl1pPr>
              <a:defRPr sz="1000">
                <a:solidFill>
                  <a:schemeClr val="tx1"/>
                </a:solidFill>
              </a:defRPr>
            </a:lvl1pPr>
          </a:lstStyle>
          <a:p>
            <a:fld id="{42D34DE6-22C6-0E40-B20E-F2D718CBADB2}" type="slidenum">
              <a:rPr lang="en-GB" smtClean="0"/>
              <a:pPr/>
              <a:t>‹#›</a:t>
            </a:fld>
            <a:endParaRPr lang="en-GB" sz="1000"/>
          </a:p>
        </p:txBody>
      </p:sp>
    </p:spTree>
    <p:extLst>
      <p:ext uri="{BB962C8B-B14F-4D97-AF65-F5344CB8AC3E}">
        <p14:creationId xmlns:p14="http://schemas.microsoft.com/office/powerpoint/2010/main" val="2017221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7748E0C6-1E0E-0145-A42F-24A2CFE1B039}"/>
              </a:ext>
            </a:extLst>
          </p:cNvPr>
          <p:cNvSpPr/>
          <p:nvPr userDrawn="1"/>
        </p:nvSpPr>
        <p:spPr>
          <a:xfrm>
            <a:off x="0" y="0"/>
            <a:ext cx="5627866" cy="6858000"/>
          </a:xfrm>
          <a:custGeom>
            <a:avLst/>
            <a:gdLst>
              <a:gd name="connsiteX0" fmla="*/ 0 w 5627866"/>
              <a:gd name="connsiteY0" fmla="*/ 0 h 6858000"/>
              <a:gd name="connsiteX1" fmla="*/ 381000 w 5627866"/>
              <a:gd name="connsiteY1" fmla="*/ 0 h 6858000"/>
              <a:gd name="connsiteX2" fmla="*/ 5246866 w 5627866"/>
              <a:gd name="connsiteY2" fmla="*/ 0 h 6858000"/>
              <a:gd name="connsiteX3" fmla="*/ 5627866 w 5627866"/>
              <a:gd name="connsiteY3" fmla="*/ 0 h 6858000"/>
              <a:gd name="connsiteX4" fmla="*/ 3913366 w 5627866"/>
              <a:gd name="connsiteY4" fmla="*/ 6858000 h 6858000"/>
              <a:gd name="connsiteX5" fmla="*/ 3532366 w 5627866"/>
              <a:gd name="connsiteY5" fmla="*/ 6858000 h 6858000"/>
              <a:gd name="connsiteX6" fmla="*/ 381000 w 5627866"/>
              <a:gd name="connsiteY6" fmla="*/ 6858000 h 6858000"/>
              <a:gd name="connsiteX7" fmla="*/ 0 w 562786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27866" h="6858000">
                <a:moveTo>
                  <a:pt x="0" y="0"/>
                </a:moveTo>
                <a:lnTo>
                  <a:pt x="381000" y="0"/>
                </a:lnTo>
                <a:lnTo>
                  <a:pt x="5246866" y="0"/>
                </a:lnTo>
                <a:lnTo>
                  <a:pt x="5627866" y="0"/>
                </a:lnTo>
                <a:lnTo>
                  <a:pt x="3913366" y="6858000"/>
                </a:lnTo>
                <a:lnTo>
                  <a:pt x="3532366" y="6858000"/>
                </a:lnTo>
                <a:lnTo>
                  <a:pt x="381000" y="6858000"/>
                </a:lnTo>
                <a:lnTo>
                  <a:pt x="0"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BC97AFCD-3DCC-884C-BB69-FD42AF5FF706}"/>
              </a:ext>
            </a:extLst>
          </p:cNvPr>
          <p:cNvSpPr>
            <a:spLocks noGrp="1"/>
          </p:cNvSpPr>
          <p:nvPr>
            <p:ph type="title"/>
          </p:nvPr>
        </p:nvSpPr>
        <p:spPr>
          <a:xfrm>
            <a:off x="831850" y="0"/>
            <a:ext cx="3890621" cy="2257063"/>
          </a:xfrm>
        </p:spPr>
        <p:txBody>
          <a:bodyPr lIns="0" tIns="0" rIns="0" bIns="0" anchor="b" anchorCtr="0"/>
          <a:lstStyle>
            <a:lvl1pPr>
              <a:defRPr sz="3600">
                <a:solidFill>
                  <a:schemeClr val="bg1"/>
                </a:solidFill>
              </a:defRPr>
            </a:lvl1pPr>
          </a:lstStyle>
          <a:p>
            <a:r>
              <a:rPr lang="en-GB"/>
              <a:t>Click to edit Master title style</a:t>
            </a:r>
          </a:p>
        </p:txBody>
      </p:sp>
      <p:sp>
        <p:nvSpPr>
          <p:cNvPr id="3" name="Text Placeholder 2">
            <a:extLst>
              <a:ext uri="{FF2B5EF4-FFF2-40B4-BE49-F238E27FC236}">
                <a16:creationId xmlns:a16="http://schemas.microsoft.com/office/drawing/2014/main" id="{62AAC5F8-D261-4C47-A63E-7E1CC0500C1C}"/>
              </a:ext>
            </a:extLst>
          </p:cNvPr>
          <p:cNvSpPr>
            <a:spLocks noGrp="1"/>
          </p:cNvSpPr>
          <p:nvPr>
            <p:ph type="body" idx="1"/>
          </p:nvPr>
        </p:nvSpPr>
        <p:spPr>
          <a:xfrm>
            <a:off x="831850" y="2650603"/>
            <a:ext cx="3890621" cy="1660967"/>
          </a:xfrm>
        </p:spPr>
        <p:txBody>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pic>
        <p:nvPicPr>
          <p:cNvPr id="7" name="Picture 6" descr="A picture containing square&#10;&#10;Description automatically generated">
            <a:extLst>
              <a:ext uri="{FF2B5EF4-FFF2-40B4-BE49-F238E27FC236}">
                <a16:creationId xmlns:a16="http://schemas.microsoft.com/office/drawing/2014/main" id="{EDBB7E9E-5A62-B247-B27B-60DE021B8789}"/>
              </a:ext>
            </a:extLst>
          </p:cNvPr>
          <p:cNvPicPr>
            <a:picLocks noChangeAspect="1"/>
          </p:cNvPicPr>
          <p:nvPr userDrawn="1"/>
        </p:nvPicPr>
        <p:blipFill>
          <a:blip r:embed="rId2"/>
          <a:stretch>
            <a:fillRect/>
          </a:stretch>
        </p:blipFill>
        <p:spPr>
          <a:xfrm>
            <a:off x="5756744" y="420327"/>
            <a:ext cx="6017346" cy="6017346"/>
          </a:xfrm>
          <a:prstGeom prst="rect">
            <a:avLst/>
          </a:prstGeom>
        </p:spPr>
      </p:pic>
    </p:spTree>
    <p:extLst>
      <p:ext uri="{BB962C8B-B14F-4D97-AF65-F5344CB8AC3E}">
        <p14:creationId xmlns:p14="http://schemas.microsoft.com/office/powerpoint/2010/main" val="3353282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ECAD3-6446-D145-AF2B-16D7CE0C435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A2E767B6-2508-0149-AF8A-B9E9CEC560C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97839A89-3A8B-044B-A1D6-D9DA9D98345E}"/>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C4E3B457-967E-6B42-884D-3B0448940C41}"/>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F1FB79E8-17F4-3341-A65E-F5612BD492B3}"/>
              </a:ext>
            </a:extLst>
          </p:cNvPr>
          <p:cNvSpPr>
            <a:spLocks noGrp="1"/>
          </p:cNvSpPr>
          <p:nvPr>
            <p:ph type="ftr" sz="quarter" idx="11"/>
          </p:nvPr>
        </p:nvSpPr>
        <p:spPr/>
        <p:txBody>
          <a:bodyPr/>
          <a:lstStyle/>
          <a:p>
            <a:r>
              <a:rPr lang="en-GB"/>
              <a:t>SARS-CoV-2 Antigen Rapid Diagnostic Test Training Workshop – v2.0 | Quality testing using SARS-CoV-2 Antigen RDTs </a:t>
            </a:r>
          </a:p>
        </p:txBody>
      </p:sp>
      <p:sp>
        <p:nvSpPr>
          <p:cNvPr id="7" name="Slide Number Placeholder 6">
            <a:extLst>
              <a:ext uri="{FF2B5EF4-FFF2-40B4-BE49-F238E27FC236}">
                <a16:creationId xmlns:a16="http://schemas.microsoft.com/office/drawing/2014/main" id="{87D46CE2-B782-A649-AAF6-4DDE7BB0EDA7}"/>
              </a:ext>
            </a:extLst>
          </p:cNvPr>
          <p:cNvSpPr>
            <a:spLocks noGrp="1"/>
          </p:cNvSpPr>
          <p:nvPr>
            <p:ph type="sldNum" sz="quarter" idx="12"/>
          </p:nvPr>
        </p:nvSpPr>
        <p:spPr/>
        <p:txBody>
          <a:bodyPr/>
          <a:lstStyle/>
          <a:p>
            <a:fld id="{42D34DE6-22C6-0E40-B20E-F2D718CBADB2}" type="slidenum">
              <a:rPr lang="en-GB" smtClean="0"/>
              <a:t>‹#›</a:t>
            </a:fld>
            <a:endParaRPr lang="en-GB"/>
          </a:p>
        </p:txBody>
      </p:sp>
    </p:spTree>
    <p:extLst>
      <p:ext uri="{BB962C8B-B14F-4D97-AF65-F5344CB8AC3E}">
        <p14:creationId xmlns:p14="http://schemas.microsoft.com/office/powerpoint/2010/main" val="237651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3FBAE-EAA0-2F4D-988D-A34F73903E5C}"/>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10E0E640-9D76-AC4F-BDEF-8C44E712FD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9BB0BB9-5E42-954D-ABDF-3CCCB0BCDE0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9062C029-1033-264F-8D7E-7FCA997D55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0A85DB44-4374-0A42-AEFD-64E65638CE08}"/>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D519BF20-25AE-AC4D-9A30-F6CE735F8FBE}"/>
              </a:ext>
            </a:extLst>
          </p:cNvPr>
          <p:cNvSpPr>
            <a:spLocks noGrp="1"/>
          </p:cNvSpPr>
          <p:nvPr>
            <p:ph type="dt" sz="half" idx="10"/>
          </p:nvPr>
        </p:nvSpPr>
        <p:spPr/>
        <p:txBody>
          <a:bodyPr/>
          <a:lstStyle/>
          <a:p>
            <a:endParaRPr lang="en-GB"/>
          </a:p>
        </p:txBody>
      </p:sp>
      <p:sp>
        <p:nvSpPr>
          <p:cNvPr id="8" name="Footer Placeholder 7">
            <a:extLst>
              <a:ext uri="{FF2B5EF4-FFF2-40B4-BE49-F238E27FC236}">
                <a16:creationId xmlns:a16="http://schemas.microsoft.com/office/drawing/2014/main" id="{14C877BB-6513-5B42-ACD8-1EEC92877949}"/>
              </a:ext>
            </a:extLst>
          </p:cNvPr>
          <p:cNvSpPr>
            <a:spLocks noGrp="1"/>
          </p:cNvSpPr>
          <p:nvPr>
            <p:ph type="ftr" sz="quarter" idx="11"/>
          </p:nvPr>
        </p:nvSpPr>
        <p:spPr/>
        <p:txBody>
          <a:bodyPr/>
          <a:lstStyle/>
          <a:p>
            <a:r>
              <a:rPr lang="en-GB"/>
              <a:t>SARS-CoV-2 Antigen Rapid Diagnostic Test Training Workshop – v2.0 | Quality testing using SARS-CoV-2 Antigen RDTs </a:t>
            </a:r>
          </a:p>
        </p:txBody>
      </p:sp>
      <p:sp>
        <p:nvSpPr>
          <p:cNvPr id="9" name="Slide Number Placeholder 8">
            <a:extLst>
              <a:ext uri="{FF2B5EF4-FFF2-40B4-BE49-F238E27FC236}">
                <a16:creationId xmlns:a16="http://schemas.microsoft.com/office/drawing/2014/main" id="{93F6BAEB-8A97-A349-A792-18111CA8B10C}"/>
              </a:ext>
            </a:extLst>
          </p:cNvPr>
          <p:cNvSpPr>
            <a:spLocks noGrp="1"/>
          </p:cNvSpPr>
          <p:nvPr>
            <p:ph type="sldNum" sz="quarter" idx="12"/>
          </p:nvPr>
        </p:nvSpPr>
        <p:spPr/>
        <p:txBody>
          <a:bodyPr/>
          <a:lstStyle/>
          <a:p>
            <a:fld id="{42D34DE6-22C6-0E40-B20E-F2D718CBADB2}" type="slidenum">
              <a:rPr lang="en-GB" smtClean="0"/>
              <a:t>‹#›</a:t>
            </a:fld>
            <a:endParaRPr lang="en-GB"/>
          </a:p>
        </p:txBody>
      </p:sp>
    </p:spTree>
    <p:extLst>
      <p:ext uri="{BB962C8B-B14F-4D97-AF65-F5344CB8AC3E}">
        <p14:creationId xmlns:p14="http://schemas.microsoft.com/office/powerpoint/2010/main" val="456326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DDAA7-E73C-334C-88FE-E0F9958AB3A5}"/>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4A3E8015-A471-C143-8C19-C0EDA6291F04}"/>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1BEA3E89-4654-2143-9236-7D0F11AD91B3}"/>
              </a:ext>
            </a:extLst>
          </p:cNvPr>
          <p:cNvSpPr>
            <a:spLocks noGrp="1"/>
          </p:cNvSpPr>
          <p:nvPr>
            <p:ph type="ftr" sz="quarter" idx="11"/>
          </p:nvPr>
        </p:nvSpPr>
        <p:spPr/>
        <p:txBody>
          <a:bodyPr/>
          <a:lstStyle/>
          <a:p>
            <a:r>
              <a:rPr lang="en-GB"/>
              <a:t>SARS-CoV-2 Antigen Rapid Diagnostic Test Training Workshop – v2.0 | Quality testing using SARS-CoV-2 Antigen RDTs </a:t>
            </a:r>
          </a:p>
        </p:txBody>
      </p:sp>
      <p:sp>
        <p:nvSpPr>
          <p:cNvPr id="5" name="Slide Number Placeholder 4">
            <a:extLst>
              <a:ext uri="{FF2B5EF4-FFF2-40B4-BE49-F238E27FC236}">
                <a16:creationId xmlns:a16="http://schemas.microsoft.com/office/drawing/2014/main" id="{63115C60-0EF0-694E-A714-BD8EB7C07DD1}"/>
              </a:ext>
            </a:extLst>
          </p:cNvPr>
          <p:cNvSpPr>
            <a:spLocks noGrp="1"/>
          </p:cNvSpPr>
          <p:nvPr>
            <p:ph type="sldNum" sz="quarter" idx="12"/>
          </p:nvPr>
        </p:nvSpPr>
        <p:spPr/>
        <p:txBody>
          <a:bodyPr/>
          <a:lstStyle/>
          <a:p>
            <a:fld id="{42D34DE6-22C6-0E40-B20E-F2D718CBADB2}" type="slidenum">
              <a:rPr lang="en-GB" smtClean="0"/>
              <a:t>‹#›</a:t>
            </a:fld>
            <a:endParaRPr lang="en-GB"/>
          </a:p>
        </p:txBody>
      </p:sp>
    </p:spTree>
    <p:extLst>
      <p:ext uri="{BB962C8B-B14F-4D97-AF65-F5344CB8AC3E}">
        <p14:creationId xmlns:p14="http://schemas.microsoft.com/office/powerpoint/2010/main" val="3289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ED3233-3DEE-5A45-A6C6-D9FC972F8863}"/>
              </a:ext>
            </a:extLst>
          </p:cNvPr>
          <p:cNvSpPr>
            <a:spLocks noGrp="1"/>
          </p:cNvSpPr>
          <p:nvPr>
            <p:ph type="dt" sz="half" idx="10"/>
          </p:nvPr>
        </p:nvSpPr>
        <p:spPr/>
        <p:txBody>
          <a:bodyPr/>
          <a:lstStyle/>
          <a:p>
            <a:endParaRPr lang="en-GB"/>
          </a:p>
        </p:txBody>
      </p:sp>
      <p:sp>
        <p:nvSpPr>
          <p:cNvPr id="3" name="Footer Placeholder 2">
            <a:extLst>
              <a:ext uri="{FF2B5EF4-FFF2-40B4-BE49-F238E27FC236}">
                <a16:creationId xmlns:a16="http://schemas.microsoft.com/office/drawing/2014/main" id="{8C6C40E5-9D2B-AD4F-896A-6231FB8972D0}"/>
              </a:ext>
            </a:extLst>
          </p:cNvPr>
          <p:cNvSpPr>
            <a:spLocks noGrp="1"/>
          </p:cNvSpPr>
          <p:nvPr>
            <p:ph type="ftr" sz="quarter" idx="11"/>
          </p:nvPr>
        </p:nvSpPr>
        <p:spPr/>
        <p:txBody>
          <a:bodyPr/>
          <a:lstStyle/>
          <a:p>
            <a:r>
              <a:rPr lang="en-GB"/>
              <a:t>SARS-CoV-2 Antigen Rapid Diagnostic Test Training Workshop – v2.0 | Quality testing using SARS-CoV-2 Antigen RDTs </a:t>
            </a:r>
          </a:p>
        </p:txBody>
      </p:sp>
      <p:sp>
        <p:nvSpPr>
          <p:cNvPr id="4" name="Slide Number Placeholder 3">
            <a:extLst>
              <a:ext uri="{FF2B5EF4-FFF2-40B4-BE49-F238E27FC236}">
                <a16:creationId xmlns:a16="http://schemas.microsoft.com/office/drawing/2014/main" id="{14290E80-B698-1949-B3E4-6A7FFA04C3AF}"/>
              </a:ext>
            </a:extLst>
          </p:cNvPr>
          <p:cNvSpPr>
            <a:spLocks noGrp="1"/>
          </p:cNvSpPr>
          <p:nvPr>
            <p:ph type="sldNum" sz="quarter" idx="12"/>
          </p:nvPr>
        </p:nvSpPr>
        <p:spPr/>
        <p:txBody>
          <a:bodyPr/>
          <a:lstStyle/>
          <a:p>
            <a:fld id="{42D34DE6-22C6-0E40-B20E-F2D718CBADB2}" type="slidenum">
              <a:rPr lang="en-GB" smtClean="0"/>
              <a:t>‹#›</a:t>
            </a:fld>
            <a:endParaRPr lang="en-GB"/>
          </a:p>
        </p:txBody>
      </p:sp>
    </p:spTree>
    <p:extLst>
      <p:ext uri="{BB962C8B-B14F-4D97-AF65-F5344CB8AC3E}">
        <p14:creationId xmlns:p14="http://schemas.microsoft.com/office/powerpoint/2010/main" val="1272957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8CF3E-6C35-5846-93E3-D451438928B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A429643A-5345-BC40-B12E-E0C1D2081A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522AB1CD-EEAC-1642-9967-C87C60F3C9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75E5DAF-15E6-0540-8E1C-C3441C749BD7}"/>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585128F8-C557-474C-84AB-B7EDF4EC6D55}"/>
              </a:ext>
            </a:extLst>
          </p:cNvPr>
          <p:cNvSpPr>
            <a:spLocks noGrp="1"/>
          </p:cNvSpPr>
          <p:nvPr>
            <p:ph type="ftr" sz="quarter" idx="11"/>
          </p:nvPr>
        </p:nvSpPr>
        <p:spPr/>
        <p:txBody>
          <a:bodyPr/>
          <a:lstStyle/>
          <a:p>
            <a:r>
              <a:rPr lang="en-GB"/>
              <a:t>SARS-CoV-2 Antigen Rapid Diagnostic Test Training Workshop – v2.0 | Quality testing using SARS-CoV-2 Antigen RDTs </a:t>
            </a:r>
          </a:p>
        </p:txBody>
      </p:sp>
      <p:sp>
        <p:nvSpPr>
          <p:cNvPr id="7" name="Slide Number Placeholder 6">
            <a:extLst>
              <a:ext uri="{FF2B5EF4-FFF2-40B4-BE49-F238E27FC236}">
                <a16:creationId xmlns:a16="http://schemas.microsoft.com/office/drawing/2014/main" id="{791CE386-E8FD-6545-A389-85C6830D0696}"/>
              </a:ext>
            </a:extLst>
          </p:cNvPr>
          <p:cNvSpPr>
            <a:spLocks noGrp="1"/>
          </p:cNvSpPr>
          <p:nvPr>
            <p:ph type="sldNum" sz="quarter" idx="12"/>
          </p:nvPr>
        </p:nvSpPr>
        <p:spPr/>
        <p:txBody>
          <a:bodyPr/>
          <a:lstStyle/>
          <a:p>
            <a:fld id="{42D34DE6-22C6-0E40-B20E-F2D718CBADB2}" type="slidenum">
              <a:rPr lang="en-GB" smtClean="0"/>
              <a:t>‹#›</a:t>
            </a:fld>
            <a:endParaRPr lang="en-GB"/>
          </a:p>
        </p:txBody>
      </p:sp>
    </p:spTree>
    <p:extLst>
      <p:ext uri="{BB962C8B-B14F-4D97-AF65-F5344CB8AC3E}">
        <p14:creationId xmlns:p14="http://schemas.microsoft.com/office/powerpoint/2010/main" val="188492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8D352-66D6-9641-93B4-91BFA72B11A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DD7A392A-D9F5-F445-8AE8-B638F21A62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5DC4E67-8857-8741-9AD4-624EEA528B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C659789-AC40-3048-9292-15C98E267EAC}"/>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B7170A3F-D293-5D45-9AB1-FF61EDCD97EB}"/>
              </a:ext>
            </a:extLst>
          </p:cNvPr>
          <p:cNvSpPr>
            <a:spLocks noGrp="1"/>
          </p:cNvSpPr>
          <p:nvPr>
            <p:ph type="ftr" sz="quarter" idx="11"/>
          </p:nvPr>
        </p:nvSpPr>
        <p:spPr/>
        <p:txBody>
          <a:bodyPr/>
          <a:lstStyle/>
          <a:p>
            <a:r>
              <a:rPr lang="en-GB"/>
              <a:t>SARS-CoV-2 Antigen Rapid Diagnostic Test Training Workshop – v2.0 | Quality testing using SARS-CoV-2 Antigen RDTs </a:t>
            </a:r>
          </a:p>
        </p:txBody>
      </p:sp>
      <p:sp>
        <p:nvSpPr>
          <p:cNvPr id="7" name="Slide Number Placeholder 6">
            <a:extLst>
              <a:ext uri="{FF2B5EF4-FFF2-40B4-BE49-F238E27FC236}">
                <a16:creationId xmlns:a16="http://schemas.microsoft.com/office/drawing/2014/main" id="{CD2B310E-2310-DD45-8C82-2535B762B104}"/>
              </a:ext>
            </a:extLst>
          </p:cNvPr>
          <p:cNvSpPr>
            <a:spLocks noGrp="1"/>
          </p:cNvSpPr>
          <p:nvPr>
            <p:ph type="sldNum" sz="quarter" idx="12"/>
          </p:nvPr>
        </p:nvSpPr>
        <p:spPr/>
        <p:txBody>
          <a:bodyPr/>
          <a:lstStyle/>
          <a:p>
            <a:fld id="{42D34DE6-22C6-0E40-B20E-F2D718CBADB2}" type="slidenum">
              <a:rPr lang="en-GB" smtClean="0"/>
              <a:t>‹#›</a:t>
            </a:fld>
            <a:endParaRPr lang="en-GB"/>
          </a:p>
        </p:txBody>
      </p:sp>
    </p:spTree>
    <p:extLst>
      <p:ext uri="{BB962C8B-B14F-4D97-AF65-F5344CB8AC3E}">
        <p14:creationId xmlns:p14="http://schemas.microsoft.com/office/powerpoint/2010/main" val="95823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73A8CB-F6B3-BB43-A93A-688C17F15E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6A826407-3A76-AF48-8D65-CED9267E6A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39725CB-8A3D-F342-BC98-EE4E99D74E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a:extLst>
              <a:ext uri="{FF2B5EF4-FFF2-40B4-BE49-F238E27FC236}">
                <a16:creationId xmlns:a16="http://schemas.microsoft.com/office/drawing/2014/main" id="{53B3676D-A92F-A047-99E3-6A01C4EBA4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SARS-CoV-2 Antigen Rapid Diagnostic Test Training Workshop – v2.0 | Quality testing using SARS-CoV-2 Antigen RDTs </a:t>
            </a:r>
          </a:p>
        </p:txBody>
      </p:sp>
      <p:sp>
        <p:nvSpPr>
          <p:cNvPr id="6" name="Slide Number Placeholder 5">
            <a:extLst>
              <a:ext uri="{FF2B5EF4-FFF2-40B4-BE49-F238E27FC236}">
                <a16:creationId xmlns:a16="http://schemas.microsoft.com/office/drawing/2014/main" id="{ADFBA815-ADFE-8B4B-B1C6-139AAE048F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D34DE6-22C6-0E40-B20E-F2D718CBADB2}" type="slidenum">
              <a:rPr lang="en-GB" smtClean="0"/>
              <a:t>‹#›</a:t>
            </a:fld>
            <a:endParaRPr lang="en-GB"/>
          </a:p>
        </p:txBody>
      </p:sp>
    </p:spTree>
    <p:extLst>
      <p:ext uri="{BB962C8B-B14F-4D97-AF65-F5344CB8AC3E}">
        <p14:creationId xmlns:p14="http://schemas.microsoft.com/office/powerpoint/2010/main" val="22302795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ags" Target="../tags/tag13.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extranet.who.int/hslp/?q=content/terms-use" TargetMode="Externa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hyperlink" Target="mailto:ihrhrt@who.int" TargetMode="External"/><Relationship Id="rId4" Type="http://schemas.openxmlformats.org/officeDocument/2006/relationships/hyperlink" Target="https://extranet.who.int/hslp" TargetMode="Externa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png"/><Relationship Id="rId7" Type="http://schemas.openxmlformats.org/officeDocument/2006/relationships/diagramColors" Target="../diagrams/colors1.xml"/><Relationship Id="rId12"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diagramQuickStyle" Target="../diagrams/quickStyle1.xml"/><Relationship Id="rId11" Type="http://schemas.openxmlformats.org/officeDocument/2006/relationships/image" Target="../media/image4.jpeg"/><Relationship Id="rId5" Type="http://schemas.openxmlformats.org/officeDocument/2006/relationships/diagramLayout" Target="../diagrams/layout1.xml"/><Relationship Id="rId10" Type="http://schemas.openxmlformats.org/officeDocument/2006/relationships/image" Target="../media/image3.png"/><Relationship Id="rId4" Type="http://schemas.openxmlformats.org/officeDocument/2006/relationships/diagramData" Target="../diagrams/data1.xml"/><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7B4B2-1362-8E48-9BA4-CEEE750729F8}"/>
              </a:ext>
            </a:extLst>
          </p:cNvPr>
          <p:cNvSpPr>
            <a:spLocks noGrp="1"/>
          </p:cNvSpPr>
          <p:nvPr>
            <p:ph type="ctrTitle"/>
          </p:nvPr>
        </p:nvSpPr>
        <p:spPr/>
        <p:txBody>
          <a:bodyPr/>
          <a:lstStyle/>
          <a:p>
            <a:r>
              <a:rPr lang="en-GB"/>
              <a:t>04</a:t>
            </a:r>
          </a:p>
        </p:txBody>
      </p:sp>
      <p:sp>
        <p:nvSpPr>
          <p:cNvPr id="3" name="Subtitle 2">
            <a:extLst>
              <a:ext uri="{FF2B5EF4-FFF2-40B4-BE49-F238E27FC236}">
                <a16:creationId xmlns:a16="http://schemas.microsoft.com/office/drawing/2014/main" id="{BD7729C4-0A5B-5B46-AF7E-D455DC7D5FF9}"/>
              </a:ext>
            </a:extLst>
          </p:cNvPr>
          <p:cNvSpPr>
            <a:spLocks noGrp="1"/>
          </p:cNvSpPr>
          <p:nvPr>
            <p:ph type="subTitle" idx="1"/>
          </p:nvPr>
        </p:nvSpPr>
        <p:spPr>
          <a:xfrm>
            <a:off x="838200" y="4213184"/>
            <a:ext cx="3992217" cy="1408683"/>
          </a:xfrm>
        </p:spPr>
        <p:txBody>
          <a:bodyPr>
            <a:noAutofit/>
          </a:bodyPr>
          <a:lstStyle/>
          <a:p>
            <a:r>
              <a:rPr lang="en-GB" sz="3200"/>
              <a:t>Quality testing using SARS-CoV-2 Antigen RDTs</a:t>
            </a:r>
          </a:p>
        </p:txBody>
      </p:sp>
    </p:spTree>
    <p:custDataLst>
      <p:tags r:id="rId1"/>
    </p:custDataLst>
    <p:extLst>
      <p:ext uri="{BB962C8B-B14F-4D97-AF65-F5344CB8AC3E}">
        <p14:creationId xmlns:p14="http://schemas.microsoft.com/office/powerpoint/2010/main" val="28650385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83CA1-233E-8D49-BDD4-DEF8A2E61E09}"/>
              </a:ext>
            </a:extLst>
          </p:cNvPr>
          <p:cNvSpPr>
            <a:spLocks noGrp="1"/>
          </p:cNvSpPr>
          <p:nvPr>
            <p:ph type="title"/>
          </p:nvPr>
        </p:nvSpPr>
        <p:spPr/>
        <p:txBody>
          <a:bodyPr/>
          <a:lstStyle/>
          <a:p>
            <a:r>
              <a:rPr lang="en-US"/>
              <a:t>Errors during testing and how to avoid them</a:t>
            </a:r>
          </a:p>
        </p:txBody>
      </p:sp>
      <p:sp>
        <p:nvSpPr>
          <p:cNvPr id="5" name="Slide Number Placeholder 4">
            <a:extLst>
              <a:ext uri="{FF2B5EF4-FFF2-40B4-BE49-F238E27FC236}">
                <a16:creationId xmlns:a16="http://schemas.microsoft.com/office/drawing/2014/main" id="{92FAE5F5-7331-9C4C-BA54-BE91D7A85350}"/>
              </a:ext>
            </a:extLst>
          </p:cNvPr>
          <p:cNvSpPr>
            <a:spLocks noGrp="1"/>
          </p:cNvSpPr>
          <p:nvPr>
            <p:ph type="sldNum" sz="quarter" idx="12"/>
          </p:nvPr>
        </p:nvSpPr>
        <p:spPr/>
        <p:txBody>
          <a:bodyPr/>
          <a:lstStyle/>
          <a:p>
            <a:fld id="{42D34DE6-22C6-0E40-B20E-F2D718CBADB2}" type="slidenum">
              <a:rPr lang="en-GB" smtClean="0"/>
              <a:pPr/>
              <a:t>10</a:t>
            </a:fld>
            <a:endParaRPr lang="en-GB" sz="1000"/>
          </a:p>
        </p:txBody>
      </p:sp>
      <p:graphicFrame>
        <p:nvGraphicFramePr>
          <p:cNvPr id="4" name="Table 3"/>
          <p:cNvGraphicFramePr>
            <a:graphicFrameLocks noGrp="1"/>
          </p:cNvGraphicFramePr>
          <p:nvPr>
            <p:extLst>
              <p:ext uri="{D42A27DB-BD31-4B8C-83A1-F6EECF244321}">
                <p14:modId xmlns:p14="http://schemas.microsoft.com/office/powerpoint/2010/main" val="3227305428"/>
              </p:ext>
            </p:extLst>
          </p:nvPr>
        </p:nvGraphicFramePr>
        <p:xfrm>
          <a:off x="838200" y="1667493"/>
          <a:ext cx="9684323" cy="3399256"/>
        </p:xfrm>
        <a:graphic>
          <a:graphicData uri="http://schemas.openxmlformats.org/drawingml/2006/table">
            <a:tbl>
              <a:tblPr firstRow="1" bandRow="1">
                <a:tableStyleId>{5C22544A-7EE6-4342-B048-85BDC9FD1C3A}</a:tableStyleId>
              </a:tblPr>
              <a:tblGrid>
                <a:gridCol w="2656136">
                  <a:extLst>
                    <a:ext uri="{9D8B030D-6E8A-4147-A177-3AD203B41FA5}">
                      <a16:colId xmlns:a16="http://schemas.microsoft.com/office/drawing/2014/main" val="20000"/>
                    </a:ext>
                  </a:extLst>
                </a:gridCol>
                <a:gridCol w="7028187">
                  <a:extLst>
                    <a:ext uri="{9D8B030D-6E8A-4147-A177-3AD203B41FA5}">
                      <a16:colId xmlns:a16="http://schemas.microsoft.com/office/drawing/2014/main" val="20001"/>
                    </a:ext>
                  </a:extLst>
                </a:gridCol>
              </a:tblGrid>
              <a:tr h="351256">
                <a:tc>
                  <a:txBody>
                    <a:bodyPr/>
                    <a:lstStyle/>
                    <a:p>
                      <a:r>
                        <a:rPr lang="en-ZA" sz="1600" dirty="0"/>
                        <a:t>Error</a:t>
                      </a:r>
                    </a:p>
                  </a:txBody>
                  <a:tcPr/>
                </a:tc>
                <a:tc>
                  <a:txBody>
                    <a:bodyPr/>
                    <a:lstStyle/>
                    <a:p>
                      <a:r>
                        <a:rPr lang="en-ZA" sz="1600" dirty="0"/>
                        <a:t>How to prevent</a:t>
                      </a:r>
                      <a:r>
                        <a:rPr lang="en-ZA" sz="1600" baseline="0" dirty="0"/>
                        <a:t> or correct the error</a:t>
                      </a:r>
                      <a:endParaRPr lang="en-ZA" sz="1600" dirty="0"/>
                    </a:p>
                  </a:txBody>
                  <a:tcPr/>
                </a:tc>
                <a:extLst>
                  <a:ext uri="{0D108BD9-81ED-4DB2-BD59-A6C34878D82A}">
                    <a16:rowId xmlns:a16="http://schemas.microsoft.com/office/drawing/2014/main" val="1000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Test is incorrectly labelled</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600" dirty="0">
                          <a:solidFill>
                            <a:schemeClr val="tx1"/>
                          </a:solidFill>
                        </a:rPr>
                        <a:t>Cross-check labelling of the test </a:t>
                      </a:r>
                      <a:r>
                        <a:rPr lang="en-ZA" sz="1600" baseline="0" dirty="0">
                          <a:solidFill>
                            <a:schemeClr val="tx1"/>
                          </a:solidFill>
                        </a:rPr>
                        <a:t>with the sample request form to ensure they are the same.</a:t>
                      </a:r>
                      <a:endParaRPr lang="en-US" sz="1600" dirty="0">
                        <a:solidFill>
                          <a:schemeClr val="tx1"/>
                        </a:solidFill>
                      </a:endParaRPr>
                    </a:p>
                  </a:txBody>
                  <a:tcPr/>
                </a:tc>
                <a:extLst>
                  <a:ext uri="{0D108BD9-81ED-4DB2-BD59-A6C34878D82A}">
                    <a16:rowId xmlns:a16="http://schemas.microsoft.com/office/drawing/2014/main" val="100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Results reported when quality control results are invalid </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chemeClr val="tx1"/>
                          </a:solidFill>
                        </a:rPr>
                        <a:t>Perform and review quality controls.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chemeClr val="tx1"/>
                          </a:solidFill>
                        </a:rPr>
                        <a:t>Only report results if the tests have passed quality control.</a:t>
                      </a:r>
                    </a:p>
                  </a:txBody>
                  <a:tcPr/>
                </a:tc>
                <a:extLst>
                  <a:ext uri="{0D108BD9-81ED-4DB2-BD59-A6C34878D82A}">
                    <a16:rowId xmlns:a16="http://schemas.microsoft.com/office/drawing/2014/main" val="100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Wrong volume of sample added</a:t>
                      </a:r>
                    </a:p>
                  </a:txBody>
                  <a:tcPr/>
                </a:tc>
                <a:tc>
                  <a:txBody>
                    <a:bodyPr/>
                    <a:lstStyle/>
                    <a:p>
                      <a:pPr marL="285750" indent="-285750">
                        <a:buFont typeface="Arial" panose="020B0604020202020204" pitchFamily="34" charset="0"/>
                        <a:buChar char="•"/>
                      </a:pPr>
                      <a:r>
                        <a:rPr lang="en-ZA" sz="1600" dirty="0">
                          <a:solidFill>
                            <a:schemeClr val="tx1"/>
                          </a:solidFill>
                        </a:rPr>
                        <a:t>Follow the manufacturer’s instructions for the correct sample volume to be added. </a:t>
                      </a:r>
                    </a:p>
                  </a:txBody>
                  <a:tcPr/>
                </a:tc>
                <a:extLst>
                  <a:ext uri="{0D108BD9-81ED-4DB2-BD59-A6C34878D82A}">
                    <a16:rowId xmlns:a16="http://schemas.microsoft.com/office/drawing/2014/main" val="10003"/>
                  </a:ext>
                </a:extLst>
              </a:tr>
              <a:tr h="8693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Reagents stored incorrectly or used after expiry date</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chemeClr val="tx1"/>
                          </a:solidFill>
                        </a:rPr>
                        <a:t>Follow the manufacturer’s instructions on storage</a:t>
                      </a:r>
                      <a:r>
                        <a:rPr lang="en-US" sz="1600" baseline="0" dirty="0">
                          <a:solidFill>
                            <a:schemeClr val="tx1"/>
                          </a:solidFill>
                        </a:rPr>
                        <a:t> conditions.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a:solidFill>
                            <a:schemeClr val="tx1"/>
                          </a:solidFill>
                        </a:rPr>
                        <a:t>Monitor the temperature of the storage room and testing site.</a:t>
                      </a:r>
                    </a:p>
                    <a:p>
                      <a:pPr marL="285750" marR="0" lvl="0" indent="-285750" algn="l" rtl="0" eaLnBrk="1" fontAlgn="auto" latinLnBrk="0" hangingPunct="1">
                        <a:lnSpc>
                          <a:spcPct val="100000"/>
                        </a:lnSpc>
                        <a:spcBef>
                          <a:spcPts val="0"/>
                        </a:spcBef>
                        <a:spcAft>
                          <a:spcPts val="0"/>
                        </a:spcAft>
                        <a:buClrTx/>
                        <a:buSzTx/>
                        <a:buFont typeface="Arial" panose="020B0604020202020204" pitchFamily="34" charset="0"/>
                        <a:buChar char="•"/>
                      </a:pPr>
                      <a:r>
                        <a:rPr lang="en-US" sz="1600" b="0" i="0" u="none" strike="noStrike" baseline="0" noProof="0" dirty="0">
                          <a:latin typeface="Arial"/>
                        </a:rPr>
                        <a:t>Check expiry dates of kits and use kits with the earliest expiry date first</a:t>
                      </a:r>
                      <a:r>
                        <a:rPr lang="en-US" sz="1600" b="0" i="0" u="none" strike="noStrike" baseline="0" noProof="0" dirty="0">
                          <a:solidFill>
                            <a:schemeClr val="tx1"/>
                          </a:solidFill>
                          <a:latin typeface="Arial"/>
                        </a:rPr>
                        <a:t>.</a:t>
                      </a:r>
                      <a:r>
                        <a:rPr lang="en-US" sz="1600" baseline="0" dirty="0">
                          <a:solidFill>
                            <a:schemeClr val="tx1"/>
                          </a:solidFill>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a:solidFill>
                            <a:schemeClr val="tx1"/>
                          </a:solidFill>
                        </a:rPr>
                        <a:t>Do not use kits that are past their expiry date.</a:t>
                      </a:r>
                      <a:endParaRPr lang="en-US" sz="1600" dirty="0">
                        <a:solidFill>
                          <a:schemeClr val="tx1"/>
                        </a:solidFill>
                      </a:endParaRPr>
                    </a:p>
                  </a:txBody>
                  <a:tcPr/>
                </a:tc>
                <a:extLst>
                  <a:ext uri="{0D108BD9-81ED-4DB2-BD59-A6C34878D82A}">
                    <a16:rowId xmlns:a16="http://schemas.microsoft.com/office/drawing/2014/main" val="10004"/>
                  </a:ext>
                </a:extLst>
              </a:tr>
            </a:tbl>
          </a:graphicData>
        </a:graphic>
      </p:graphicFrame>
      <p:sp>
        <p:nvSpPr>
          <p:cNvPr id="7" name="Footer Placeholder 3">
            <a:extLst>
              <a:ext uri="{FF2B5EF4-FFF2-40B4-BE49-F238E27FC236}">
                <a16:creationId xmlns:a16="http://schemas.microsoft.com/office/drawing/2014/main" id="{32FF4861-757C-471F-9376-A22F43407DC8}"/>
              </a:ext>
            </a:extLst>
          </p:cNvPr>
          <p:cNvSpPr>
            <a:spLocks noGrp="1"/>
          </p:cNvSpPr>
          <p:nvPr>
            <p:ph type="ftr" sz="quarter" idx="11"/>
          </p:nvPr>
        </p:nvSpPr>
        <p:spPr>
          <a:xfrm>
            <a:off x="838200" y="6356350"/>
            <a:ext cx="7493000" cy="501650"/>
          </a:xfrm>
        </p:spPr>
        <p:txBody>
          <a:bodyPr/>
          <a:lstStyle/>
          <a:p>
            <a:r>
              <a:rPr lang="en-GB" dirty="0"/>
              <a:t>SARS-CoV-2 Antigen Rapid Diagnostic Test Training Workshop – v3.0 | Quality testing using SARS-CoV-2 Antigen RDTs </a:t>
            </a:r>
          </a:p>
        </p:txBody>
      </p:sp>
    </p:spTree>
    <p:custDataLst>
      <p:tags r:id="rId1"/>
    </p:custDataLst>
    <p:extLst>
      <p:ext uri="{BB962C8B-B14F-4D97-AF65-F5344CB8AC3E}">
        <p14:creationId xmlns:p14="http://schemas.microsoft.com/office/powerpoint/2010/main" val="2579723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83CA1-233E-8D49-BDD4-DEF8A2E61E09}"/>
              </a:ext>
            </a:extLst>
          </p:cNvPr>
          <p:cNvSpPr>
            <a:spLocks noGrp="1"/>
          </p:cNvSpPr>
          <p:nvPr>
            <p:ph type="title"/>
          </p:nvPr>
        </p:nvSpPr>
        <p:spPr/>
        <p:txBody>
          <a:bodyPr/>
          <a:lstStyle/>
          <a:p>
            <a:r>
              <a:rPr lang="en-US"/>
              <a:t>Errors after testing and how to avoid them</a:t>
            </a:r>
          </a:p>
        </p:txBody>
      </p:sp>
      <p:sp>
        <p:nvSpPr>
          <p:cNvPr id="5" name="Slide Number Placeholder 4">
            <a:extLst>
              <a:ext uri="{FF2B5EF4-FFF2-40B4-BE49-F238E27FC236}">
                <a16:creationId xmlns:a16="http://schemas.microsoft.com/office/drawing/2014/main" id="{92FAE5F5-7331-9C4C-BA54-BE91D7A85350}"/>
              </a:ext>
            </a:extLst>
          </p:cNvPr>
          <p:cNvSpPr>
            <a:spLocks noGrp="1"/>
          </p:cNvSpPr>
          <p:nvPr>
            <p:ph type="sldNum" sz="quarter" idx="12"/>
          </p:nvPr>
        </p:nvSpPr>
        <p:spPr/>
        <p:txBody>
          <a:bodyPr/>
          <a:lstStyle/>
          <a:p>
            <a:fld id="{42D34DE6-22C6-0E40-B20E-F2D718CBADB2}" type="slidenum">
              <a:rPr lang="en-GB" smtClean="0"/>
              <a:pPr/>
              <a:t>11</a:t>
            </a:fld>
            <a:endParaRPr lang="en-GB" sz="1000"/>
          </a:p>
        </p:txBody>
      </p:sp>
      <p:graphicFrame>
        <p:nvGraphicFramePr>
          <p:cNvPr id="4" name="Table 3"/>
          <p:cNvGraphicFramePr>
            <a:graphicFrameLocks noGrp="1"/>
          </p:cNvGraphicFramePr>
          <p:nvPr>
            <p:extLst>
              <p:ext uri="{D42A27DB-BD31-4B8C-83A1-F6EECF244321}">
                <p14:modId xmlns:p14="http://schemas.microsoft.com/office/powerpoint/2010/main" val="517514036"/>
              </p:ext>
            </p:extLst>
          </p:nvPr>
        </p:nvGraphicFramePr>
        <p:xfrm>
          <a:off x="838200" y="1691244"/>
          <a:ext cx="9329057" cy="2124176"/>
        </p:xfrm>
        <a:graphic>
          <a:graphicData uri="http://schemas.openxmlformats.org/drawingml/2006/table">
            <a:tbl>
              <a:tblPr firstRow="1" bandRow="1">
                <a:tableStyleId>{5C22544A-7EE6-4342-B048-85BDC9FD1C3A}</a:tableStyleId>
              </a:tblPr>
              <a:tblGrid>
                <a:gridCol w="2558697">
                  <a:extLst>
                    <a:ext uri="{9D8B030D-6E8A-4147-A177-3AD203B41FA5}">
                      <a16:colId xmlns:a16="http://schemas.microsoft.com/office/drawing/2014/main" val="20000"/>
                    </a:ext>
                  </a:extLst>
                </a:gridCol>
                <a:gridCol w="6770360">
                  <a:extLst>
                    <a:ext uri="{9D8B030D-6E8A-4147-A177-3AD203B41FA5}">
                      <a16:colId xmlns:a16="http://schemas.microsoft.com/office/drawing/2014/main" val="20001"/>
                    </a:ext>
                  </a:extLst>
                </a:gridCol>
              </a:tblGrid>
              <a:tr h="351256">
                <a:tc>
                  <a:txBody>
                    <a:bodyPr/>
                    <a:lstStyle/>
                    <a:p>
                      <a:r>
                        <a:rPr lang="en-ZA" sz="1600" dirty="0"/>
                        <a:t>Error</a:t>
                      </a:r>
                    </a:p>
                  </a:txBody>
                  <a:tcPr/>
                </a:tc>
                <a:tc>
                  <a:txBody>
                    <a:bodyPr/>
                    <a:lstStyle/>
                    <a:p>
                      <a:r>
                        <a:rPr lang="en-ZA" sz="1600" dirty="0"/>
                        <a:t>How to prevent</a:t>
                      </a:r>
                      <a:r>
                        <a:rPr lang="en-ZA" sz="1600" baseline="0" dirty="0"/>
                        <a:t> or correct the error</a:t>
                      </a:r>
                      <a:endParaRPr lang="en-ZA" sz="1600" dirty="0"/>
                    </a:p>
                  </a:txBody>
                  <a:tcPr/>
                </a:tc>
                <a:extLst>
                  <a:ext uri="{0D108BD9-81ED-4DB2-BD59-A6C34878D82A}">
                    <a16:rowId xmlns:a16="http://schemas.microsoft.com/office/drawing/2014/main" val="1000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Result reported on the wrong patient</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chemeClr val="tx1"/>
                          </a:solidFill>
                        </a:rPr>
                        <a:t>Cross-check labelling of the sample container with the sample request form, test and identifier on the report to ensure they are the same.</a:t>
                      </a:r>
                    </a:p>
                  </a:txBody>
                  <a:tcPr/>
                </a:tc>
                <a:extLst>
                  <a:ext uri="{0D108BD9-81ED-4DB2-BD59-A6C34878D82A}">
                    <a16:rowId xmlns:a16="http://schemas.microsoft.com/office/drawing/2014/main" val="100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Report illegible</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chemeClr val="tx1"/>
                          </a:solidFill>
                        </a:rPr>
                        <a:t>Write clearly on the report so it can be understood by others. </a:t>
                      </a:r>
                    </a:p>
                  </a:txBody>
                  <a:tcPr/>
                </a:tc>
                <a:extLst>
                  <a:ext uri="{0D108BD9-81ED-4DB2-BD59-A6C34878D82A}">
                    <a16:rowId xmlns:a16="http://schemas.microsoft.com/office/drawing/2014/main" val="100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Report sent to the wrong location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600" dirty="0"/>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600" dirty="0">
                          <a:solidFill>
                            <a:schemeClr val="tx1"/>
                          </a:solidFill>
                        </a:rPr>
                        <a:t>Check that the location on the </a:t>
                      </a:r>
                      <a:r>
                        <a:rPr lang="en-US" sz="1600" kern="1200" dirty="0">
                          <a:solidFill>
                            <a:schemeClr val="tx1"/>
                          </a:solidFill>
                          <a:effectLst/>
                          <a:latin typeface="+mn-lt"/>
                          <a:ea typeface="+mn-ea"/>
                          <a:cs typeface="+mn-cs"/>
                        </a:rPr>
                        <a:t>sample request form is the same as on the report.</a:t>
                      </a:r>
                      <a:r>
                        <a:rPr lang="en-US" sz="1600" dirty="0">
                          <a:solidFill>
                            <a:schemeClr val="tx1"/>
                          </a:solidFill>
                        </a:rPr>
                        <a:t> </a:t>
                      </a:r>
                      <a:endParaRPr lang="en-ZA" sz="1600" dirty="0">
                        <a:solidFill>
                          <a:schemeClr val="tx1"/>
                        </a:solidFill>
                      </a:endParaRPr>
                    </a:p>
                  </a:txBody>
                  <a:tcPr/>
                </a:tc>
                <a:extLst>
                  <a:ext uri="{0D108BD9-81ED-4DB2-BD59-A6C34878D82A}">
                    <a16:rowId xmlns:a16="http://schemas.microsoft.com/office/drawing/2014/main" val="10003"/>
                  </a:ext>
                </a:extLst>
              </a:tr>
            </a:tbl>
          </a:graphicData>
        </a:graphic>
      </p:graphicFrame>
      <p:sp>
        <p:nvSpPr>
          <p:cNvPr id="7" name="Footer Placeholder 3">
            <a:extLst>
              <a:ext uri="{FF2B5EF4-FFF2-40B4-BE49-F238E27FC236}">
                <a16:creationId xmlns:a16="http://schemas.microsoft.com/office/drawing/2014/main" id="{31C57A38-16E7-42C8-95A2-E3D01EF2E977}"/>
              </a:ext>
            </a:extLst>
          </p:cNvPr>
          <p:cNvSpPr>
            <a:spLocks noGrp="1"/>
          </p:cNvSpPr>
          <p:nvPr>
            <p:ph type="ftr" sz="quarter" idx="11"/>
          </p:nvPr>
        </p:nvSpPr>
        <p:spPr>
          <a:xfrm>
            <a:off x="838200" y="6356350"/>
            <a:ext cx="7493000" cy="501650"/>
          </a:xfrm>
        </p:spPr>
        <p:txBody>
          <a:bodyPr/>
          <a:lstStyle/>
          <a:p>
            <a:r>
              <a:rPr lang="en-GB" dirty="0"/>
              <a:t>SARS-CoV-2 Antigen Rapid Diagnostic Test Training Workshop – v3.0 | Quality testing using SARS-CoV-2 Antigen RDTs </a:t>
            </a:r>
          </a:p>
        </p:txBody>
      </p:sp>
    </p:spTree>
    <p:custDataLst>
      <p:tags r:id="rId1"/>
    </p:custDataLst>
    <p:extLst>
      <p:ext uri="{BB962C8B-B14F-4D97-AF65-F5344CB8AC3E}">
        <p14:creationId xmlns:p14="http://schemas.microsoft.com/office/powerpoint/2010/main" val="25288681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6A23736-D8A3-4D66-AA8E-0970205B07BC}"/>
              </a:ext>
            </a:extLst>
          </p:cNvPr>
          <p:cNvSpPr>
            <a:spLocks noGrp="1"/>
          </p:cNvSpPr>
          <p:nvPr>
            <p:ph type="sldNum" sz="quarter" idx="12"/>
          </p:nvPr>
        </p:nvSpPr>
        <p:spPr/>
        <p:txBody>
          <a:bodyPr/>
          <a:lstStyle/>
          <a:p>
            <a:fld id="{42D34DE6-22C6-0E40-B20E-F2D718CBADB2}" type="slidenum">
              <a:rPr lang="en-GB" smtClean="0"/>
              <a:t>12</a:t>
            </a:fld>
            <a:endParaRPr lang="en-GB"/>
          </a:p>
        </p:txBody>
      </p:sp>
      <p:pic>
        <p:nvPicPr>
          <p:cNvPr id="4" name="Picture 3">
            <a:extLst>
              <a:ext uri="{FF2B5EF4-FFF2-40B4-BE49-F238E27FC236}">
                <a16:creationId xmlns:a16="http://schemas.microsoft.com/office/drawing/2014/main" id="{3000767E-7D9B-4875-9A63-3E27289DE542}"/>
              </a:ext>
            </a:extLst>
          </p:cNvPr>
          <p:cNvPicPr>
            <a:picLocks noChangeAspect="1"/>
          </p:cNvPicPr>
          <p:nvPr/>
        </p:nvPicPr>
        <p:blipFill>
          <a:blip r:embed="rId3"/>
          <a:stretch>
            <a:fillRect/>
          </a:stretch>
        </p:blipFill>
        <p:spPr>
          <a:xfrm>
            <a:off x="1" y="0"/>
            <a:ext cx="1981364" cy="1550126"/>
          </a:xfrm>
          <a:prstGeom prst="rect">
            <a:avLst/>
          </a:prstGeom>
        </p:spPr>
      </p:pic>
      <p:sp>
        <p:nvSpPr>
          <p:cNvPr id="6" name="Flowchart: Data 5">
            <a:extLst>
              <a:ext uri="{FF2B5EF4-FFF2-40B4-BE49-F238E27FC236}">
                <a16:creationId xmlns:a16="http://schemas.microsoft.com/office/drawing/2014/main" id="{7337E949-377C-44AA-B0AE-447B425D920F}"/>
              </a:ext>
            </a:extLst>
          </p:cNvPr>
          <p:cNvSpPr/>
          <p:nvPr/>
        </p:nvSpPr>
        <p:spPr>
          <a:xfrm>
            <a:off x="0" y="0"/>
            <a:ext cx="12192000" cy="6858000"/>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699EDEAA-86AE-4572-8B2F-812F6BDB241F}"/>
              </a:ext>
            </a:extLst>
          </p:cNvPr>
          <p:cNvSpPr txBox="1">
            <a:spLocks/>
          </p:cNvSpPr>
          <p:nvPr/>
        </p:nvSpPr>
        <p:spPr>
          <a:xfrm>
            <a:off x="2858589" y="303656"/>
            <a:ext cx="4674326" cy="94281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solidFill>
                  <a:schemeClr val="bg1"/>
                </a:solidFill>
              </a:rPr>
              <a:t>Key points</a:t>
            </a:r>
          </a:p>
        </p:txBody>
      </p:sp>
      <p:sp>
        <p:nvSpPr>
          <p:cNvPr id="9" name="Content Placeholder 6">
            <a:extLst>
              <a:ext uri="{FF2B5EF4-FFF2-40B4-BE49-F238E27FC236}">
                <a16:creationId xmlns:a16="http://schemas.microsoft.com/office/drawing/2014/main" id="{2EBB2486-3714-4392-9C84-748E715F0ABD}"/>
              </a:ext>
            </a:extLst>
          </p:cNvPr>
          <p:cNvSpPr txBox="1">
            <a:spLocks/>
          </p:cNvSpPr>
          <p:nvPr/>
        </p:nvSpPr>
        <p:spPr>
          <a:xfrm>
            <a:off x="2100269" y="1647517"/>
            <a:ext cx="8037996" cy="4440760"/>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chemeClr val="bg1"/>
                </a:solidFill>
              </a:rPr>
              <a:t>Errors can occur at all stage of the testing process.</a:t>
            </a:r>
          </a:p>
          <a:p>
            <a:endParaRPr lang="en-US">
              <a:solidFill>
                <a:schemeClr val="bg1"/>
              </a:solidFill>
            </a:endParaRPr>
          </a:p>
          <a:p>
            <a:r>
              <a:rPr lang="en-US" sz="2000" dirty="0">
                <a:solidFill>
                  <a:schemeClr val="bg1"/>
                </a:solidFill>
              </a:rPr>
              <a:t>Inaccurate results may result in:</a:t>
            </a:r>
            <a:endParaRPr lang="en-US" sz="2000" dirty="0">
              <a:solidFill>
                <a:schemeClr val="bg1"/>
              </a:solidFill>
              <a:cs typeface="Arial"/>
            </a:endParaRPr>
          </a:p>
          <a:p>
            <a:pPr lvl="1"/>
            <a:r>
              <a:rPr lang="en-US" sz="2000" dirty="0">
                <a:solidFill>
                  <a:schemeClr val="bg1"/>
                </a:solidFill>
              </a:rPr>
              <a:t>a person without SARS-CoV-2 infection being classified as having COVID-19 (false positive)</a:t>
            </a:r>
            <a:endParaRPr lang="en-US" sz="2000" dirty="0">
              <a:solidFill>
                <a:schemeClr val="bg1"/>
              </a:solidFill>
              <a:cs typeface="Arial"/>
            </a:endParaRPr>
          </a:p>
          <a:p>
            <a:pPr marL="457200" lvl="1" indent="0">
              <a:buNone/>
            </a:pPr>
            <a:r>
              <a:rPr lang="en-US" sz="2000" dirty="0">
                <a:solidFill>
                  <a:schemeClr val="bg1"/>
                </a:solidFill>
              </a:rPr>
              <a:t>		or</a:t>
            </a:r>
            <a:endParaRPr lang="en-US" sz="2000" dirty="0">
              <a:solidFill>
                <a:schemeClr val="bg1"/>
              </a:solidFill>
              <a:cs typeface="Arial"/>
            </a:endParaRPr>
          </a:p>
          <a:p>
            <a:pPr lvl="1"/>
            <a:r>
              <a:rPr lang="en-US" sz="2000" dirty="0">
                <a:solidFill>
                  <a:schemeClr val="bg1"/>
                </a:solidFill>
              </a:rPr>
              <a:t>a person with SARS-CoV-2 infection being classified as not having COVID-19 (false negative).</a:t>
            </a:r>
            <a:endParaRPr lang="en-US" sz="2000" dirty="0">
              <a:solidFill>
                <a:schemeClr val="bg1"/>
              </a:solidFill>
              <a:cs typeface="Arial"/>
            </a:endParaRPr>
          </a:p>
          <a:p>
            <a:pPr marL="457200" lvl="1" indent="0">
              <a:buNone/>
            </a:pPr>
            <a:endParaRPr lang="en-US" sz="2000">
              <a:solidFill>
                <a:schemeClr val="bg1"/>
              </a:solidFill>
            </a:endParaRPr>
          </a:p>
          <a:p>
            <a:pPr marL="225425" lvl="1" indent="-225425"/>
            <a:r>
              <a:rPr lang="en-US" sz="2000" dirty="0">
                <a:solidFill>
                  <a:schemeClr val="bg1"/>
                </a:solidFill>
              </a:rPr>
              <a:t>It is your responsibility to ensure the quality of the tests you perform by avoiding errors in testing.</a:t>
            </a:r>
            <a:endParaRPr lang="en-US" sz="2000" dirty="0">
              <a:solidFill>
                <a:schemeClr val="bg1"/>
              </a:solidFill>
              <a:cs typeface="Arial"/>
            </a:endParaRPr>
          </a:p>
          <a:p>
            <a:pPr marL="0" lvl="1" indent="0">
              <a:buNone/>
            </a:pPr>
            <a:endParaRPr lang="en-US" sz="2000" dirty="0">
              <a:solidFill>
                <a:schemeClr val="bg1"/>
              </a:solidFill>
              <a:highlight>
                <a:srgbClr val="FFFF00"/>
              </a:highlight>
            </a:endParaRPr>
          </a:p>
        </p:txBody>
      </p:sp>
      <p:pic>
        <p:nvPicPr>
          <p:cNvPr id="7" name="Picture 6" descr="A picture containing text&#10;&#10;Description automatically generated">
            <a:extLst>
              <a:ext uri="{FF2B5EF4-FFF2-40B4-BE49-F238E27FC236}">
                <a16:creationId xmlns:a16="http://schemas.microsoft.com/office/drawing/2014/main" id="{BB58BC64-5CEE-A746-AC42-58AA819859F7}"/>
              </a:ext>
            </a:extLst>
          </p:cNvPr>
          <p:cNvPicPr>
            <a:picLocks noChangeAspect="1"/>
          </p:cNvPicPr>
          <p:nvPr/>
        </p:nvPicPr>
        <p:blipFill>
          <a:blip r:embed="rId4"/>
          <a:stretch>
            <a:fillRect/>
          </a:stretch>
        </p:blipFill>
        <p:spPr>
          <a:xfrm>
            <a:off x="10522487" y="4714504"/>
            <a:ext cx="1526020" cy="1526020"/>
          </a:xfrm>
          <a:prstGeom prst="rect">
            <a:avLst/>
          </a:prstGeom>
        </p:spPr>
      </p:pic>
      <p:sp>
        <p:nvSpPr>
          <p:cNvPr id="10" name="Footer Placeholder 3">
            <a:extLst>
              <a:ext uri="{FF2B5EF4-FFF2-40B4-BE49-F238E27FC236}">
                <a16:creationId xmlns:a16="http://schemas.microsoft.com/office/drawing/2014/main" id="{4EC2DD89-727F-4D91-B1E9-ADDA7152F04B}"/>
              </a:ext>
            </a:extLst>
          </p:cNvPr>
          <p:cNvSpPr>
            <a:spLocks noGrp="1"/>
          </p:cNvSpPr>
          <p:nvPr>
            <p:ph type="ftr" sz="quarter" idx="11"/>
          </p:nvPr>
        </p:nvSpPr>
        <p:spPr>
          <a:xfrm>
            <a:off x="838200" y="6356350"/>
            <a:ext cx="8655756" cy="501650"/>
          </a:xfrm>
        </p:spPr>
        <p:txBody>
          <a:bodyPr/>
          <a:lstStyle/>
          <a:p>
            <a:r>
              <a:rPr lang="en-GB" sz="1000" b="1" dirty="0">
                <a:solidFill>
                  <a:schemeClr val="bg1"/>
                </a:solidFill>
              </a:rPr>
              <a:t>SARS-CoV-2 Antigen Rapid Diagnostic Test Training Workshop – v3.0 | Quality testing using SARS-CoV-2 Antigen RDTs </a:t>
            </a:r>
          </a:p>
        </p:txBody>
      </p:sp>
    </p:spTree>
    <p:custDataLst>
      <p:tags r:id="rId1"/>
    </p:custDataLst>
    <p:extLst>
      <p:ext uri="{BB962C8B-B14F-4D97-AF65-F5344CB8AC3E}">
        <p14:creationId xmlns:p14="http://schemas.microsoft.com/office/powerpoint/2010/main" val="28847675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C16B9F-E4DF-0B4D-8F6D-CDAE169A5E2D}"/>
              </a:ext>
            </a:extLst>
          </p:cNvPr>
          <p:cNvSpPr>
            <a:spLocks noGrp="1"/>
          </p:cNvSpPr>
          <p:nvPr>
            <p:ph type="title"/>
          </p:nvPr>
        </p:nvSpPr>
        <p:spPr/>
        <p:txBody>
          <a:bodyPr/>
          <a:lstStyle/>
          <a:p>
            <a:r>
              <a:rPr lang="en-US"/>
              <a:t>Questions?</a:t>
            </a:r>
          </a:p>
        </p:txBody>
      </p:sp>
      <p:sp>
        <p:nvSpPr>
          <p:cNvPr id="4" name="Slide Number Placeholder 3">
            <a:extLst>
              <a:ext uri="{FF2B5EF4-FFF2-40B4-BE49-F238E27FC236}">
                <a16:creationId xmlns:a16="http://schemas.microsoft.com/office/drawing/2014/main" id="{ABDB6F39-695C-004B-B1C1-C240CDD05DD7}"/>
              </a:ext>
            </a:extLst>
          </p:cNvPr>
          <p:cNvSpPr>
            <a:spLocks noGrp="1"/>
          </p:cNvSpPr>
          <p:nvPr>
            <p:ph type="sldNum" sz="quarter" idx="4294967295"/>
          </p:nvPr>
        </p:nvSpPr>
        <p:spPr>
          <a:xfrm>
            <a:off x="9448800" y="6356350"/>
            <a:ext cx="2743200" cy="365125"/>
          </a:xfrm>
        </p:spPr>
        <p:txBody>
          <a:bodyPr/>
          <a:lstStyle/>
          <a:p>
            <a:fld id="{8B709DE2-93F8-7E45-91D0-E19ACC3ADA42}" type="slidenum">
              <a:rPr lang="en-US" smtClean="0"/>
              <a:t>13</a:t>
            </a:fld>
            <a:endParaRPr lang="en-US"/>
          </a:p>
        </p:txBody>
      </p:sp>
    </p:spTree>
    <p:extLst>
      <p:ext uri="{BB962C8B-B14F-4D97-AF65-F5344CB8AC3E}">
        <p14:creationId xmlns:p14="http://schemas.microsoft.com/office/powerpoint/2010/main" val="1527643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8277" y="365126"/>
            <a:ext cx="10515600" cy="942814"/>
          </a:xfrm>
        </p:spPr>
        <p:txBody>
          <a:bodyPr/>
          <a:lstStyle/>
          <a:p>
            <a:r>
              <a:rPr lang="en-ZA"/>
              <a:t>Disclaimer</a:t>
            </a:r>
          </a:p>
        </p:txBody>
      </p:sp>
      <p:sp>
        <p:nvSpPr>
          <p:cNvPr id="3" name="Content Placeholder 2"/>
          <p:cNvSpPr>
            <a:spLocks noGrp="1"/>
          </p:cNvSpPr>
          <p:nvPr>
            <p:ph idx="1"/>
          </p:nvPr>
        </p:nvSpPr>
        <p:spPr>
          <a:xfrm>
            <a:off x="718277" y="1611765"/>
            <a:ext cx="10515600" cy="4440760"/>
          </a:xfrm>
        </p:spPr>
        <p:txBody>
          <a:bodyPr vert="horz" lIns="91440" tIns="45720" rIns="91440" bIns="45720" rtlCol="0" anchor="t">
            <a:normAutofit fontScale="85000" lnSpcReduction="10000"/>
          </a:bodyPr>
          <a:lstStyle/>
          <a:p>
            <a:pPr marL="0" indent="0">
              <a:buNone/>
              <a:defRPr/>
            </a:pPr>
            <a:r>
              <a:rPr lang="en-US" b="1" dirty="0"/>
              <a:t>WHO Health Security Learning Platform – Training Materials</a:t>
            </a:r>
            <a:endParaRPr lang="en-US" dirty="0"/>
          </a:p>
          <a:p>
            <a:pPr>
              <a:defRPr/>
            </a:pPr>
            <a:endParaRPr lang="en-US"/>
          </a:p>
          <a:p>
            <a:pPr marL="0" indent="0">
              <a:buNone/>
              <a:defRPr/>
            </a:pPr>
            <a:r>
              <a:rPr lang="en-US" dirty="0"/>
              <a:t>These WHO Training Materials are © World Health Organization (WHO) 2022. All rights reserved.</a:t>
            </a:r>
          </a:p>
          <a:p>
            <a:pPr marL="0" indent="0">
              <a:buNone/>
              <a:defRPr/>
            </a:pPr>
            <a:endParaRPr lang="en-US"/>
          </a:p>
          <a:p>
            <a:pPr marL="0" indent="0">
              <a:buNone/>
              <a:defRPr/>
            </a:pPr>
            <a:r>
              <a:rPr lang="en-US" dirty="0"/>
              <a:t>Your use of these materials is subject to the “</a:t>
            </a:r>
            <a:r>
              <a:rPr lang="en-US" u="sng" dirty="0">
                <a:hlinkClick r:id="rId3"/>
              </a:rPr>
              <a:t>WHO Health Security Learning Platform, Training Materials – Terms of Use</a:t>
            </a:r>
            <a:r>
              <a:rPr lang="en-US" dirty="0"/>
              <a:t>”, which you accepted when downloading them and which are available on the Health Security Learning Platform at: </a:t>
            </a:r>
            <a:r>
              <a:rPr lang="en-US" u="sng" dirty="0">
                <a:hlinkClick r:id="rId4"/>
              </a:rPr>
              <a:t>https://extranet.who.int/hslp</a:t>
            </a:r>
            <a:r>
              <a:rPr lang="en-US" dirty="0"/>
              <a:t>.  </a:t>
            </a:r>
          </a:p>
          <a:p>
            <a:pPr marL="0" indent="0">
              <a:buNone/>
              <a:defRPr/>
            </a:pPr>
            <a:endParaRPr lang="en-US">
              <a:cs typeface="Arial" panose="020B0604020202020204"/>
            </a:endParaRPr>
          </a:p>
          <a:p>
            <a:pPr marL="0" indent="0">
              <a:buNone/>
              <a:defRPr/>
            </a:pPr>
            <a:r>
              <a:rPr lang="en-US" dirty="0"/>
              <a:t>Should you adapt, modify, translate, or in any other way revise the contents of these materials, you shall not imply that WHO is in any way affiliated with such modifications and shall not use the WHO name or emblem in such modified materials.  </a:t>
            </a:r>
            <a:endParaRPr lang="en-US" dirty="0">
              <a:cs typeface="Arial"/>
            </a:endParaRPr>
          </a:p>
          <a:p>
            <a:pPr>
              <a:defRPr/>
            </a:pPr>
            <a:endParaRPr lang="en-US"/>
          </a:p>
          <a:p>
            <a:pPr marL="0" indent="0">
              <a:buNone/>
              <a:defRPr/>
            </a:pPr>
            <a:r>
              <a:rPr lang="en-US" dirty="0"/>
              <a:t>Furthermore, please inform WHO of any modifications of these materials that you use publicly, for record-keeping purposes and continued development, by emailing </a:t>
            </a:r>
            <a:r>
              <a:rPr lang="en-US" u="sng" dirty="0">
                <a:hlinkClick r:id="rId5"/>
              </a:rPr>
              <a:t>ihrhrt@who.int</a:t>
            </a:r>
            <a:r>
              <a:rPr lang="en-US" dirty="0"/>
              <a:t>. </a:t>
            </a:r>
            <a:endParaRPr lang="en-US" dirty="0">
              <a:cs typeface="Arial"/>
            </a:endParaRPr>
          </a:p>
          <a:p>
            <a:endParaRPr lang="en-ZA"/>
          </a:p>
        </p:txBody>
      </p:sp>
      <p:sp>
        <p:nvSpPr>
          <p:cNvPr id="4" name="Footer Placeholder 3"/>
          <p:cNvSpPr>
            <a:spLocks noGrp="1"/>
          </p:cNvSpPr>
          <p:nvPr>
            <p:ph type="ftr" sz="quarter" idx="11"/>
          </p:nvPr>
        </p:nvSpPr>
        <p:spPr>
          <a:xfrm>
            <a:off x="838200" y="6356350"/>
            <a:ext cx="7493000" cy="501650"/>
          </a:xfrm>
        </p:spPr>
        <p:txBody>
          <a:bodyPr/>
          <a:lstStyle/>
          <a:p>
            <a:r>
              <a:rPr lang="en-GB" dirty="0"/>
              <a:t>SARS-CoV-2 Antigen Rapid Diagnostic Test Training Workshop – v3.0 | Quality testing using SARS-CoV-2 Antigen RDTs </a:t>
            </a:r>
          </a:p>
        </p:txBody>
      </p:sp>
      <p:sp>
        <p:nvSpPr>
          <p:cNvPr id="5" name="Slide Number Placeholder 4"/>
          <p:cNvSpPr>
            <a:spLocks noGrp="1"/>
          </p:cNvSpPr>
          <p:nvPr>
            <p:ph type="sldNum" sz="quarter" idx="12"/>
          </p:nvPr>
        </p:nvSpPr>
        <p:spPr/>
        <p:txBody>
          <a:bodyPr/>
          <a:lstStyle/>
          <a:p>
            <a:fld id="{42D34DE6-22C6-0E40-B20E-F2D718CBADB2}" type="slidenum">
              <a:rPr lang="en-GB" smtClean="0"/>
              <a:pPr/>
              <a:t>2</a:t>
            </a:fld>
            <a:endParaRPr lang="en-GB" sz="1000"/>
          </a:p>
        </p:txBody>
      </p:sp>
    </p:spTree>
    <p:custDataLst>
      <p:tags r:id="rId1"/>
    </p:custDataLst>
    <p:extLst>
      <p:ext uri="{BB962C8B-B14F-4D97-AF65-F5344CB8AC3E}">
        <p14:creationId xmlns:p14="http://schemas.microsoft.com/office/powerpoint/2010/main" val="2532093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83CA1-233E-8D49-BDD4-DEF8A2E61E09}"/>
              </a:ext>
            </a:extLst>
          </p:cNvPr>
          <p:cNvSpPr>
            <a:spLocks noGrp="1"/>
          </p:cNvSpPr>
          <p:nvPr>
            <p:ph type="title"/>
          </p:nvPr>
        </p:nvSpPr>
        <p:spPr/>
        <p:txBody>
          <a:bodyPr/>
          <a:lstStyle/>
          <a:p>
            <a:r>
              <a:rPr lang="en-US"/>
              <a:t>Learning objectives</a:t>
            </a:r>
          </a:p>
        </p:txBody>
      </p:sp>
      <p:sp>
        <p:nvSpPr>
          <p:cNvPr id="3" name="Content Placeholder 2">
            <a:extLst>
              <a:ext uri="{FF2B5EF4-FFF2-40B4-BE49-F238E27FC236}">
                <a16:creationId xmlns:a16="http://schemas.microsoft.com/office/drawing/2014/main" id="{A037F04C-11D0-9943-B5EC-CFFD376A7461}"/>
              </a:ext>
            </a:extLst>
          </p:cNvPr>
          <p:cNvSpPr>
            <a:spLocks noGrp="1"/>
          </p:cNvSpPr>
          <p:nvPr>
            <p:ph idx="1"/>
          </p:nvPr>
        </p:nvSpPr>
        <p:spPr/>
        <p:txBody>
          <a:bodyPr vert="horz" lIns="91440" tIns="45720" rIns="91440" bIns="45720" rtlCol="0" anchor="t">
            <a:normAutofit/>
          </a:bodyPr>
          <a:lstStyle/>
          <a:p>
            <a:pPr marL="0" indent="0">
              <a:buNone/>
            </a:pPr>
            <a:r>
              <a:rPr lang="en-US" dirty="0">
                <a:ea typeface="+mn-lt"/>
                <a:cs typeface="+mn-lt"/>
              </a:rPr>
              <a:t>At the end of this module, you should be able to: </a:t>
            </a:r>
            <a:r>
              <a:rPr lang="en-GB" dirty="0">
                <a:ea typeface="+mn-lt"/>
                <a:cs typeface="+mn-lt"/>
              </a:rPr>
              <a:t> </a:t>
            </a:r>
            <a:r>
              <a:rPr lang="en-US" dirty="0">
                <a:ea typeface="+mn-lt"/>
                <a:cs typeface="+mn-lt"/>
              </a:rPr>
              <a:t> </a:t>
            </a:r>
            <a:endParaRPr lang="en-US" dirty="0">
              <a:cs typeface="Arial" panose="020B0604020202020204"/>
            </a:endParaRPr>
          </a:p>
          <a:p>
            <a:pPr marL="228600" lvl="1">
              <a:spcBef>
                <a:spcPts val="1000"/>
              </a:spcBef>
            </a:pPr>
            <a:r>
              <a:rPr lang="en-US" sz="2000" dirty="0"/>
              <a:t>describe what is quality testing and why is it important;</a:t>
            </a:r>
            <a:r>
              <a:rPr lang="en-GB" sz="2000" dirty="0"/>
              <a:t> </a:t>
            </a:r>
            <a:r>
              <a:rPr lang="en-US" sz="2000" dirty="0"/>
              <a:t> </a:t>
            </a:r>
            <a:endParaRPr lang="en-US" sz="2000" dirty="0">
              <a:cs typeface="Arial"/>
            </a:endParaRPr>
          </a:p>
          <a:p>
            <a:pPr marL="228600" lvl="1">
              <a:spcBef>
                <a:spcPts val="1000"/>
              </a:spcBef>
            </a:pPr>
            <a:r>
              <a:rPr lang="en-US" sz="2000" dirty="0"/>
              <a:t>explain the types of inaccurate results and their consequences;</a:t>
            </a:r>
            <a:r>
              <a:rPr lang="en-GB" sz="2000" dirty="0"/>
              <a:t> </a:t>
            </a:r>
            <a:r>
              <a:rPr lang="en-US" sz="2000" dirty="0"/>
              <a:t> </a:t>
            </a:r>
            <a:endParaRPr lang="en-US" sz="2000" dirty="0">
              <a:cs typeface="Arial"/>
            </a:endParaRPr>
          </a:p>
          <a:p>
            <a:r>
              <a:rPr lang="en-US" dirty="0"/>
              <a:t>list common errors in the pre-testing, testing and post-testing phases and how to avoid them.</a:t>
            </a:r>
            <a:r>
              <a:rPr lang="en-GB" dirty="0"/>
              <a:t> </a:t>
            </a:r>
            <a:endParaRPr lang="en-US" dirty="0"/>
          </a:p>
          <a:p>
            <a:endParaRPr lang="en-US">
              <a:cs typeface="Arial" panose="020B0604020202020204"/>
            </a:endParaRPr>
          </a:p>
          <a:p>
            <a:endParaRPr lang="en-US">
              <a:cs typeface="Arial" panose="020B0604020202020204"/>
            </a:endParaRPr>
          </a:p>
        </p:txBody>
      </p:sp>
      <p:sp>
        <p:nvSpPr>
          <p:cNvPr id="5" name="Slide Number Placeholder 4">
            <a:extLst>
              <a:ext uri="{FF2B5EF4-FFF2-40B4-BE49-F238E27FC236}">
                <a16:creationId xmlns:a16="http://schemas.microsoft.com/office/drawing/2014/main" id="{92FAE5F5-7331-9C4C-BA54-BE91D7A85350}"/>
              </a:ext>
            </a:extLst>
          </p:cNvPr>
          <p:cNvSpPr>
            <a:spLocks noGrp="1"/>
          </p:cNvSpPr>
          <p:nvPr>
            <p:ph type="sldNum" sz="quarter" idx="12"/>
          </p:nvPr>
        </p:nvSpPr>
        <p:spPr/>
        <p:txBody>
          <a:bodyPr/>
          <a:lstStyle/>
          <a:p>
            <a:fld id="{42D34DE6-22C6-0E40-B20E-F2D718CBADB2}" type="slidenum">
              <a:rPr lang="en-GB" smtClean="0"/>
              <a:pPr/>
              <a:t>3</a:t>
            </a:fld>
            <a:endParaRPr lang="en-GB" sz="1000"/>
          </a:p>
        </p:txBody>
      </p:sp>
      <p:sp>
        <p:nvSpPr>
          <p:cNvPr id="9" name="Footer Placeholder 3">
            <a:extLst>
              <a:ext uri="{FF2B5EF4-FFF2-40B4-BE49-F238E27FC236}">
                <a16:creationId xmlns:a16="http://schemas.microsoft.com/office/drawing/2014/main" id="{BA3E9ABC-8186-57AE-BAC9-3A40DD9B6C57}"/>
              </a:ext>
            </a:extLst>
          </p:cNvPr>
          <p:cNvSpPr>
            <a:spLocks noGrp="1"/>
          </p:cNvSpPr>
          <p:nvPr>
            <p:ph type="ftr" sz="quarter" idx="11"/>
          </p:nvPr>
        </p:nvSpPr>
        <p:spPr>
          <a:xfrm>
            <a:off x="838200" y="6356350"/>
            <a:ext cx="7493000" cy="501650"/>
          </a:xfrm>
        </p:spPr>
        <p:txBody>
          <a:bodyPr/>
          <a:lstStyle/>
          <a:p>
            <a:r>
              <a:rPr lang="en-GB" dirty="0"/>
              <a:t>SARS-CoV-2 Antigen Rapid Diagnostic Test Training Workshop – v3.0 | Quality testing using SARS-CoV-2 Antigen RDTs </a:t>
            </a:r>
          </a:p>
        </p:txBody>
      </p:sp>
    </p:spTree>
    <p:custDataLst>
      <p:tags r:id="rId1"/>
    </p:custDataLst>
    <p:extLst>
      <p:ext uri="{BB962C8B-B14F-4D97-AF65-F5344CB8AC3E}">
        <p14:creationId xmlns:p14="http://schemas.microsoft.com/office/powerpoint/2010/main" val="3035768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83CA1-233E-8D49-BDD4-DEF8A2E61E09}"/>
              </a:ext>
            </a:extLst>
          </p:cNvPr>
          <p:cNvSpPr>
            <a:spLocks noGrp="1"/>
          </p:cNvSpPr>
          <p:nvPr>
            <p:ph type="title"/>
          </p:nvPr>
        </p:nvSpPr>
        <p:spPr>
          <a:xfrm>
            <a:off x="838200" y="378451"/>
            <a:ext cx="10515600" cy="942814"/>
          </a:xfrm>
        </p:spPr>
        <p:txBody>
          <a:bodyPr/>
          <a:lstStyle/>
          <a:p>
            <a:r>
              <a:rPr lang="en-US"/>
              <a:t>What is a quality test and why is it important? </a:t>
            </a:r>
          </a:p>
        </p:txBody>
      </p:sp>
      <p:sp>
        <p:nvSpPr>
          <p:cNvPr id="3" name="Content Placeholder 2">
            <a:extLst>
              <a:ext uri="{FF2B5EF4-FFF2-40B4-BE49-F238E27FC236}">
                <a16:creationId xmlns:a16="http://schemas.microsoft.com/office/drawing/2014/main" id="{A037F04C-11D0-9943-B5EC-CFFD376A7461}"/>
              </a:ext>
            </a:extLst>
          </p:cNvPr>
          <p:cNvSpPr>
            <a:spLocks noGrp="1"/>
          </p:cNvSpPr>
          <p:nvPr>
            <p:ph idx="1"/>
          </p:nvPr>
        </p:nvSpPr>
        <p:spPr/>
        <p:txBody>
          <a:bodyPr vert="horz" lIns="91440" tIns="45720" rIns="91440" bIns="45720" rtlCol="0" anchor="t">
            <a:normAutofit/>
          </a:bodyPr>
          <a:lstStyle/>
          <a:p>
            <a:r>
              <a:rPr lang="en-US" dirty="0"/>
              <a:t>A quality test is accurate and reliable, with results reported in a timely manner.</a:t>
            </a:r>
          </a:p>
          <a:p>
            <a:endParaRPr lang="en-US"/>
          </a:p>
          <a:p>
            <a:r>
              <a:rPr lang="en-US" dirty="0">
                <a:ea typeface="+mn-lt"/>
                <a:cs typeface="+mn-lt"/>
              </a:rPr>
              <a:t>Quality-assured SARS-CoV-2 Antigen RDT testing is critical for the correct management of patients.</a:t>
            </a:r>
          </a:p>
          <a:p>
            <a:endParaRPr lang="en-US">
              <a:solidFill>
                <a:srgbClr val="FF0000"/>
              </a:solidFill>
            </a:endParaRPr>
          </a:p>
          <a:p>
            <a:r>
              <a:rPr lang="en-US" dirty="0"/>
              <a:t>As healthcare workers performing SARS-CoV-2 Antigen RDT testing, you are critical to scaling up COVID-19 testing in your country and saving lives.</a:t>
            </a:r>
            <a:endParaRPr lang="en-US" dirty="0">
              <a:cs typeface="Arial"/>
            </a:endParaRPr>
          </a:p>
          <a:p>
            <a:endParaRPr lang="en-US"/>
          </a:p>
          <a:p>
            <a:r>
              <a:rPr lang="en-US" dirty="0"/>
              <a:t>It is your responsibility to ensure the quality of the tests you perform by avoiding errors in testing.</a:t>
            </a:r>
            <a:endParaRPr lang="en-US" dirty="0">
              <a:cs typeface="Arial"/>
            </a:endParaRPr>
          </a:p>
          <a:p>
            <a:pPr marL="0" indent="0">
              <a:buNone/>
            </a:pPr>
            <a:endParaRPr lang="en-US"/>
          </a:p>
        </p:txBody>
      </p:sp>
      <p:sp>
        <p:nvSpPr>
          <p:cNvPr id="5" name="Slide Number Placeholder 4">
            <a:extLst>
              <a:ext uri="{FF2B5EF4-FFF2-40B4-BE49-F238E27FC236}">
                <a16:creationId xmlns:a16="http://schemas.microsoft.com/office/drawing/2014/main" id="{92FAE5F5-7331-9C4C-BA54-BE91D7A85350}"/>
              </a:ext>
            </a:extLst>
          </p:cNvPr>
          <p:cNvSpPr>
            <a:spLocks noGrp="1"/>
          </p:cNvSpPr>
          <p:nvPr>
            <p:ph type="sldNum" sz="quarter" idx="12"/>
          </p:nvPr>
        </p:nvSpPr>
        <p:spPr/>
        <p:txBody>
          <a:bodyPr/>
          <a:lstStyle/>
          <a:p>
            <a:fld id="{42D34DE6-22C6-0E40-B20E-F2D718CBADB2}" type="slidenum">
              <a:rPr lang="en-GB" smtClean="0"/>
              <a:pPr/>
              <a:t>4</a:t>
            </a:fld>
            <a:endParaRPr lang="en-GB" sz="1000"/>
          </a:p>
        </p:txBody>
      </p:sp>
      <p:sp>
        <p:nvSpPr>
          <p:cNvPr id="4" name="Footer Placeholder 3">
            <a:extLst>
              <a:ext uri="{FF2B5EF4-FFF2-40B4-BE49-F238E27FC236}">
                <a16:creationId xmlns:a16="http://schemas.microsoft.com/office/drawing/2014/main" id="{594CABFB-341E-7AB0-0BF9-B6A11BAE4D71}"/>
              </a:ext>
            </a:extLst>
          </p:cNvPr>
          <p:cNvSpPr>
            <a:spLocks noGrp="1"/>
          </p:cNvSpPr>
          <p:nvPr>
            <p:ph type="ftr" sz="quarter" idx="11"/>
          </p:nvPr>
        </p:nvSpPr>
        <p:spPr>
          <a:xfrm>
            <a:off x="838200" y="6356350"/>
            <a:ext cx="7493000" cy="501650"/>
          </a:xfrm>
        </p:spPr>
        <p:txBody>
          <a:bodyPr/>
          <a:lstStyle/>
          <a:p>
            <a:r>
              <a:rPr lang="en-GB" dirty="0"/>
              <a:t>SARS-CoV-2 Antigen Rapid Diagnostic Test Training Workshop – v3.0 | Quality testing using SARS-CoV-2 Antigen RDTs </a:t>
            </a:r>
          </a:p>
        </p:txBody>
      </p:sp>
    </p:spTree>
    <p:custDataLst>
      <p:tags r:id="rId1"/>
    </p:custDataLst>
    <p:extLst>
      <p:ext uri="{BB962C8B-B14F-4D97-AF65-F5344CB8AC3E}">
        <p14:creationId xmlns:p14="http://schemas.microsoft.com/office/powerpoint/2010/main" val="3212570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83CA1-233E-8D49-BDD4-DEF8A2E61E09}"/>
              </a:ext>
            </a:extLst>
          </p:cNvPr>
          <p:cNvSpPr>
            <a:spLocks noGrp="1"/>
          </p:cNvSpPr>
          <p:nvPr>
            <p:ph type="title"/>
          </p:nvPr>
        </p:nvSpPr>
        <p:spPr>
          <a:xfrm>
            <a:off x="582168" y="40065"/>
            <a:ext cx="10515600" cy="942814"/>
          </a:xfrm>
        </p:spPr>
        <p:txBody>
          <a:bodyPr/>
          <a:lstStyle/>
          <a:p>
            <a:r>
              <a:rPr lang="en-US"/>
              <a:t>When do testing errors occur?</a:t>
            </a:r>
          </a:p>
        </p:txBody>
      </p:sp>
      <p:sp>
        <p:nvSpPr>
          <p:cNvPr id="5" name="Slide Number Placeholder 4">
            <a:extLst>
              <a:ext uri="{FF2B5EF4-FFF2-40B4-BE49-F238E27FC236}">
                <a16:creationId xmlns:a16="http://schemas.microsoft.com/office/drawing/2014/main" id="{92FAE5F5-7331-9C4C-BA54-BE91D7A85350}"/>
              </a:ext>
            </a:extLst>
          </p:cNvPr>
          <p:cNvSpPr>
            <a:spLocks noGrp="1"/>
          </p:cNvSpPr>
          <p:nvPr>
            <p:ph type="sldNum" sz="quarter" idx="12"/>
          </p:nvPr>
        </p:nvSpPr>
        <p:spPr/>
        <p:txBody>
          <a:bodyPr/>
          <a:lstStyle/>
          <a:p>
            <a:fld id="{42D34DE6-22C6-0E40-B20E-F2D718CBADB2}" type="slidenum">
              <a:rPr lang="en-GB" smtClean="0"/>
              <a:pPr/>
              <a:t>5</a:t>
            </a:fld>
            <a:endParaRPr lang="en-GB" sz="1000"/>
          </a:p>
        </p:txBody>
      </p:sp>
      <p:sp>
        <p:nvSpPr>
          <p:cNvPr id="10" name="TextBox 9">
            <a:extLst>
              <a:ext uri="{FF2B5EF4-FFF2-40B4-BE49-F238E27FC236}">
                <a16:creationId xmlns:a16="http://schemas.microsoft.com/office/drawing/2014/main" id="{75F2DC24-D715-8848-8EF9-F697A709CF35}"/>
              </a:ext>
            </a:extLst>
          </p:cNvPr>
          <p:cNvSpPr txBox="1"/>
          <p:nvPr/>
        </p:nvSpPr>
        <p:spPr>
          <a:xfrm>
            <a:off x="1675699" y="5632289"/>
            <a:ext cx="8863584" cy="461665"/>
          </a:xfrm>
          <a:prstGeom prst="rect">
            <a:avLst/>
          </a:prstGeom>
          <a:noFill/>
        </p:spPr>
        <p:txBody>
          <a:bodyPr wrap="square" rtlCol="0">
            <a:spAutoFit/>
          </a:bodyPr>
          <a:lstStyle/>
          <a:p>
            <a:pPr algn="ctr"/>
            <a:r>
              <a:rPr lang="en-US" sz="2400" b="1"/>
              <a:t>At all stages of the testing process</a:t>
            </a:r>
          </a:p>
        </p:txBody>
      </p:sp>
      <p:pic>
        <p:nvPicPr>
          <p:cNvPr id="3" name="Picture 2"/>
          <p:cNvPicPr>
            <a:picLocks noChangeAspect="1"/>
          </p:cNvPicPr>
          <p:nvPr/>
        </p:nvPicPr>
        <p:blipFill>
          <a:blip r:embed="rId3"/>
          <a:stretch>
            <a:fillRect/>
          </a:stretch>
        </p:blipFill>
        <p:spPr>
          <a:xfrm>
            <a:off x="8155505" y="3318098"/>
            <a:ext cx="1116512" cy="1528487"/>
          </a:xfrm>
          <a:prstGeom prst="rect">
            <a:avLst/>
          </a:prstGeom>
        </p:spPr>
      </p:pic>
      <p:graphicFrame>
        <p:nvGraphicFramePr>
          <p:cNvPr id="4" name="Diagram 3"/>
          <p:cNvGraphicFramePr/>
          <p:nvPr>
            <p:extLst>
              <p:ext uri="{D42A27DB-BD31-4B8C-83A1-F6EECF244321}">
                <p14:modId xmlns:p14="http://schemas.microsoft.com/office/powerpoint/2010/main" val="532137092"/>
              </p:ext>
            </p:extLst>
          </p:nvPr>
        </p:nvGraphicFramePr>
        <p:xfrm>
          <a:off x="1216205" y="-186035"/>
          <a:ext cx="9988441"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3" name="Picture 12" descr="Text, whiteboard&#10;&#10;Description automatically generated">
            <a:extLst>
              <a:ext uri="{FF2B5EF4-FFF2-40B4-BE49-F238E27FC236}">
                <a16:creationId xmlns:a16="http://schemas.microsoft.com/office/drawing/2014/main" id="{FFC70F78-64E0-FE44-8E2F-FB45D5FA4D41}"/>
              </a:ext>
            </a:extLst>
          </p:cNvPr>
          <p:cNvPicPr>
            <a:picLocks noChangeAspect="1"/>
          </p:cNvPicPr>
          <p:nvPr/>
        </p:nvPicPr>
        <p:blipFill rotWithShape="1">
          <a:blip r:embed="rId9"/>
          <a:srcRect l="4305" t="7072" r="24869" b="8522"/>
          <a:stretch/>
        </p:blipFill>
        <p:spPr>
          <a:xfrm>
            <a:off x="9588894" y="3546156"/>
            <a:ext cx="1764905" cy="1183104"/>
          </a:xfrm>
          <a:prstGeom prst="rect">
            <a:avLst/>
          </a:prstGeom>
        </p:spPr>
      </p:pic>
      <p:pic>
        <p:nvPicPr>
          <p:cNvPr id="7" name="Picture 6" descr="Shape&#10;&#10;Description automatically generated">
            <a:extLst>
              <a:ext uri="{FF2B5EF4-FFF2-40B4-BE49-F238E27FC236}">
                <a16:creationId xmlns:a16="http://schemas.microsoft.com/office/drawing/2014/main" id="{515151B6-2C88-EC49-A44E-45572A610E88}"/>
              </a:ext>
            </a:extLst>
          </p:cNvPr>
          <p:cNvPicPr>
            <a:picLocks noChangeAspect="1"/>
          </p:cNvPicPr>
          <p:nvPr/>
        </p:nvPicPr>
        <p:blipFill>
          <a:blip r:embed="rId10"/>
          <a:stretch>
            <a:fillRect/>
          </a:stretch>
        </p:blipFill>
        <p:spPr>
          <a:xfrm>
            <a:off x="4144505" y="3283418"/>
            <a:ext cx="1559626" cy="1559626"/>
          </a:xfrm>
          <a:prstGeom prst="rect">
            <a:avLst/>
          </a:prstGeom>
        </p:spPr>
      </p:pic>
      <p:pic>
        <p:nvPicPr>
          <p:cNvPr id="12" name="Picture 11">
            <a:extLst>
              <a:ext uri="{FF2B5EF4-FFF2-40B4-BE49-F238E27FC236}">
                <a16:creationId xmlns:a16="http://schemas.microsoft.com/office/drawing/2014/main" id="{9A059584-5BF3-7543-80A0-C49022EED85D}"/>
              </a:ext>
            </a:extLst>
          </p:cNvPr>
          <p:cNvPicPr>
            <a:picLocks noChangeAspect="1"/>
          </p:cNvPicPr>
          <p:nvPr/>
        </p:nvPicPr>
        <p:blipFill>
          <a:blip r:embed="rId11"/>
          <a:stretch>
            <a:fillRect/>
          </a:stretch>
        </p:blipFill>
        <p:spPr>
          <a:xfrm>
            <a:off x="2132531" y="4228433"/>
            <a:ext cx="1354907" cy="1354907"/>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2446CD2C-9C0E-C643-9553-E5D28A61FF13}"/>
              </a:ext>
            </a:extLst>
          </p:cNvPr>
          <p:cNvPicPr>
            <a:picLocks noChangeAspect="1"/>
          </p:cNvPicPr>
          <p:nvPr/>
        </p:nvPicPr>
        <p:blipFill>
          <a:blip r:embed="rId12"/>
          <a:stretch>
            <a:fillRect/>
          </a:stretch>
        </p:blipFill>
        <p:spPr>
          <a:xfrm>
            <a:off x="5867429" y="4393149"/>
            <a:ext cx="1239140" cy="1239140"/>
          </a:xfrm>
          <a:prstGeom prst="rect">
            <a:avLst/>
          </a:prstGeom>
        </p:spPr>
      </p:pic>
      <p:sp>
        <p:nvSpPr>
          <p:cNvPr id="14" name="Footer Placeholder 3">
            <a:extLst>
              <a:ext uri="{FF2B5EF4-FFF2-40B4-BE49-F238E27FC236}">
                <a16:creationId xmlns:a16="http://schemas.microsoft.com/office/drawing/2014/main" id="{7E00647A-3E69-4CC2-B24B-CA9ADB9F51AA}"/>
              </a:ext>
            </a:extLst>
          </p:cNvPr>
          <p:cNvSpPr>
            <a:spLocks noGrp="1"/>
          </p:cNvSpPr>
          <p:nvPr>
            <p:ph type="ftr" sz="quarter" idx="11"/>
          </p:nvPr>
        </p:nvSpPr>
        <p:spPr>
          <a:xfrm>
            <a:off x="838200" y="6356350"/>
            <a:ext cx="7493000" cy="501650"/>
          </a:xfrm>
        </p:spPr>
        <p:txBody>
          <a:bodyPr/>
          <a:lstStyle/>
          <a:p>
            <a:r>
              <a:rPr lang="en-GB" dirty="0"/>
              <a:t>SARS-CoV-2 Antigen Rapid Diagnostic Test Training Workshop – v3.0 | Quality testing using SARS-CoV-2 Antigen RDTs </a:t>
            </a:r>
          </a:p>
        </p:txBody>
      </p:sp>
    </p:spTree>
    <p:custDataLst>
      <p:tags r:id="rId1"/>
    </p:custDataLst>
    <p:extLst>
      <p:ext uri="{BB962C8B-B14F-4D97-AF65-F5344CB8AC3E}">
        <p14:creationId xmlns:p14="http://schemas.microsoft.com/office/powerpoint/2010/main" val="2702556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83CA1-233E-8D49-BDD4-DEF8A2E61E09}"/>
              </a:ext>
            </a:extLst>
          </p:cNvPr>
          <p:cNvSpPr>
            <a:spLocks noGrp="1"/>
          </p:cNvSpPr>
          <p:nvPr>
            <p:ph type="title"/>
          </p:nvPr>
        </p:nvSpPr>
        <p:spPr/>
        <p:txBody>
          <a:bodyPr/>
          <a:lstStyle/>
          <a:p>
            <a:r>
              <a:rPr lang="en-US"/>
              <a:t>Inaccurate results</a:t>
            </a:r>
          </a:p>
        </p:txBody>
      </p:sp>
      <p:sp>
        <p:nvSpPr>
          <p:cNvPr id="3" name="Content Placeholder 2">
            <a:extLst>
              <a:ext uri="{FF2B5EF4-FFF2-40B4-BE49-F238E27FC236}">
                <a16:creationId xmlns:a16="http://schemas.microsoft.com/office/drawing/2014/main" id="{A037F04C-11D0-9943-B5EC-CFFD376A7461}"/>
              </a:ext>
            </a:extLst>
          </p:cNvPr>
          <p:cNvSpPr>
            <a:spLocks noGrp="1"/>
          </p:cNvSpPr>
          <p:nvPr>
            <p:ph idx="1"/>
          </p:nvPr>
        </p:nvSpPr>
        <p:spPr/>
        <p:txBody>
          <a:bodyPr/>
          <a:lstStyle/>
          <a:p>
            <a:r>
              <a:rPr lang="en-US"/>
              <a:t>Inaccurate results may result in:</a:t>
            </a:r>
          </a:p>
          <a:p>
            <a:pPr marL="0" indent="0">
              <a:buNone/>
            </a:pPr>
            <a:endParaRPr lang="en-US"/>
          </a:p>
          <a:p>
            <a:pPr lvl="1"/>
            <a:r>
              <a:rPr lang="en-US" b="1">
                <a:solidFill>
                  <a:srgbClr val="009AC9"/>
                </a:solidFill>
              </a:rPr>
              <a:t>a person without SARS-CoV-2 infection being classified as having COVID-19 (false positive)</a:t>
            </a:r>
            <a:endParaRPr lang="en-US"/>
          </a:p>
          <a:p>
            <a:pPr marL="457200" lvl="1" indent="0">
              <a:buNone/>
            </a:pPr>
            <a:r>
              <a:rPr lang="en-US"/>
              <a:t>					or</a:t>
            </a:r>
          </a:p>
          <a:p>
            <a:pPr lvl="1"/>
            <a:r>
              <a:rPr lang="en-US" b="1">
                <a:solidFill>
                  <a:srgbClr val="009AC9"/>
                </a:solidFill>
              </a:rPr>
              <a:t>a person with SARS-CoV-2 infection being classified as not having COVID-19 (false negative) </a:t>
            </a:r>
          </a:p>
          <a:p>
            <a:endParaRPr lang="en-US"/>
          </a:p>
          <a:p>
            <a:r>
              <a:rPr lang="en-US"/>
              <a:t>Invalid results require the collection of an additional sample. If the person does not return to the health facility, a possible COVID-19 diagnosis may be missed.   </a:t>
            </a:r>
          </a:p>
          <a:p>
            <a:endParaRPr lang="en-US"/>
          </a:p>
          <a:p>
            <a:endParaRPr lang="en-US"/>
          </a:p>
          <a:p>
            <a:endParaRPr lang="en-US"/>
          </a:p>
        </p:txBody>
      </p:sp>
      <p:sp>
        <p:nvSpPr>
          <p:cNvPr id="5" name="Slide Number Placeholder 4">
            <a:extLst>
              <a:ext uri="{FF2B5EF4-FFF2-40B4-BE49-F238E27FC236}">
                <a16:creationId xmlns:a16="http://schemas.microsoft.com/office/drawing/2014/main" id="{92FAE5F5-7331-9C4C-BA54-BE91D7A85350}"/>
              </a:ext>
            </a:extLst>
          </p:cNvPr>
          <p:cNvSpPr>
            <a:spLocks noGrp="1"/>
          </p:cNvSpPr>
          <p:nvPr>
            <p:ph type="sldNum" sz="quarter" idx="12"/>
          </p:nvPr>
        </p:nvSpPr>
        <p:spPr/>
        <p:txBody>
          <a:bodyPr/>
          <a:lstStyle/>
          <a:p>
            <a:fld id="{42D34DE6-22C6-0E40-B20E-F2D718CBADB2}" type="slidenum">
              <a:rPr lang="en-GB" smtClean="0"/>
              <a:pPr/>
              <a:t>6</a:t>
            </a:fld>
            <a:endParaRPr lang="en-GB" sz="1000"/>
          </a:p>
        </p:txBody>
      </p:sp>
      <p:sp>
        <p:nvSpPr>
          <p:cNvPr id="7" name="Footer Placeholder 3">
            <a:extLst>
              <a:ext uri="{FF2B5EF4-FFF2-40B4-BE49-F238E27FC236}">
                <a16:creationId xmlns:a16="http://schemas.microsoft.com/office/drawing/2014/main" id="{9DBD7256-9B04-45C2-8AAE-28FCEA4A6190}"/>
              </a:ext>
            </a:extLst>
          </p:cNvPr>
          <p:cNvSpPr>
            <a:spLocks noGrp="1"/>
          </p:cNvSpPr>
          <p:nvPr>
            <p:ph type="ftr" sz="quarter" idx="11"/>
          </p:nvPr>
        </p:nvSpPr>
        <p:spPr>
          <a:xfrm>
            <a:off x="838200" y="6356350"/>
            <a:ext cx="7493000" cy="501650"/>
          </a:xfrm>
        </p:spPr>
        <p:txBody>
          <a:bodyPr/>
          <a:lstStyle/>
          <a:p>
            <a:r>
              <a:rPr lang="en-GB" dirty="0"/>
              <a:t>SARS-CoV-2 Antigen Rapid Diagnostic Test Training Workshop – v3.0 | Quality testing using SARS-CoV-2 Antigen RDTs </a:t>
            </a:r>
          </a:p>
        </p:txBody>
      </p:sp>
    </p:spTree>
    <p:custDataLst>
      <p:tags r:id="rId1"/>
    </p:custDataLst>
    <p:extLst>
      <p:ext uri="{BB962C8B-B14F-4D97-AF65-F5344CB8AC3E}">
        <p14:creationId xmlns:p14="http://schemas.microsoft.com/office/powerpoint/2010/main" val="20708607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83CA1-233E-8D49-BDD4-DEF8A2E61E09}"/>
              </a:ext>
            </a:extLst>
          </p:cNvPr>
          <p:cNvSpPr>
            <a:spLocks noGrp="1"/>
          </p:cNvSpPr>
          <p:nvPr>
            <p:ph type="title"/>
          </p:nvPr>
        </p:nvSpPr>
        <p:spPr/>
        <p:txBody>
          <a:bodyPr/>
          <a:lstStyle/>
          <a:p>
            <a:r>
              <a:rPr lang="en-US"/>
              <a:t>Consequences of inaccurate results </a:t>
            </a:r>
          </a:p>
        </p:txBody>
      </p:sp>
      <p:sp>
        <p:nvSpPr>
          <p:cNvPr id="3" name="Content Placeholder 2">
            <a:extLst>
              <a:ext uri="{FF2B5EF4-FFF2-40B4-BE49-F238E27FC236}">
                <a16:creationId xmlns:a16="http://schemas.microsoft.com/office/drawing/2014/main" id="{A037F04C-11D0-9943-B5EC-CFFD376A7461}"/>
              </a:ext>
            </a:extLst>
          </p:cNvPr>
          <p:cNvSpPr>
            <a:spLocks noGrp="1"/>
          </p:cNvSpPr>
          <p:nvPr>
            <p:ph idx="1"/>
          </p:nvPr>
        </p:nvSpPr>
        <p:spPr/>
        <p:txBody>
          <a:bodyPr/>
          <a:lstStyle/>
          <a:p>
            <a:r>
              <a:rPr lang="en-US"/>
              <a:t>False-positive results incorrectly label an uninfected person as being infected with </a:t>
            </a:r>
            <a:br>
              <a:rPr lang="en-US"/>
            </a:br>
            <a:r>
              <a:rPr lang="en-US"/>
              <a:t>SARS-CoV-2. Consequences include unnecessary quarantine, stigma, psychological distress and unnecessary use of limited resources on contact tracing.</a:t>
            </a:r>
          </a:p>
          <a:p>
            <a:pPr marL="0" indent="0">
              <a:buNone/>
            </a:pPr>
            <a:endParaRPr lang="en-US"/>
          </a:p>
          <a:p>
            <a:r>
              <a:rPr lang="en-US"/>
              <a:t>False-negative results mean that infected persons are not detected. Therefore, they may not be isolated and can infect others. In addition, patients with moderate or severe disease may not get appropriate care for COVID-19.</a:t>
            </a:r>
          </a:p>
          <a:p>
            <a:endParaRPr lang="en-US"/>
          </a:p>
          <a:p>
            <a:endParaRPr lang="en-US"/>
          </a:p>
          <a:p>
            <a:endParaRPr lang="en-US"/>
          </a:p>
        </p:txBody>
      </p:sp>
      <p:sp>
        <p:nvSpPr>
          <p:cNvPr id="5" name="Slide Number Placeholder 4">
            <a:extLst>
              <a:ext uri="{FF2B5EF4-FFF2-40B4-BE49-F238E27FC236}">
                <a16:creationId xmlns:a16="http://schemas.microsoft.com/office/drawing/2014/main" id="{92FAE5F5-7331-9C4C-BA54-BE91D7A85350}"/>
              </a:ext>
            </a:extLst>
          </p:cNvPr>
          <p:cNvSpPr>
            <a:spLocks noGrp="1"/>
          </p:cNvSpPr>
          <p:nvPr>
            <p:ph type="sldNum" sz="quarter" idx="12"/>
          </p:nvPr>
        </p:nvSpPr>
        <p:spPr/>
        <p:txBody>
          <a:bodyPr/>
          <a:lstStyle/>
          <a:p>
            <a:fld id="{42D34DE6-22C6-0E40-B20E-F2D718CBADB2}" type="slidenum">
              <a:rPr lang="en-GB" smtClean="0"/>
              <a:pPr/>
              <a:t>7</a:t>
            </a:fld>
            <a:endParaRPr lang="en-GB" sz="1000"/>
          </a:p>
        </p:txBody>
      </p:sp>
      <p:sp>
        <p:nvSpPr>
          <p:cNvPr id="7" name="Footer Placeholder 3">
            <a:extLst>
              <a:ext uri="{FF2B5EF4-FFF2-40B4-BE49-F238E27FC236}">
                <a16:creationId xmlns:a16="http://schemas.microsoft.com/office/drawing/2014/main" id="{4CFAB75A-F3CF-45BA-A806-E451ADEB6621}"/>
              </a:ext>
            </a:extLst>
          </p:cNvPr>
          <p:cNvSpPr>
            <a:spLocks noGrp="1"/>
          </p:cNvSpPr>
          <p:nvPr>
            <p:ph type="ftr" sz="quarter" idx="11"/>
          </p:nvPr>
        </p:nvSpPr>
        <p:spPr>
          <a:xfrm>
            <a:off x="838200" y="6356350"/>
            <a:ext cx="7493000" cy="501650"/>
          </a:xfrm>
        </p:spPr>
        <p:txBody>
          <a:bodyPr/>
          <a:lstStyle/>
          <a:p>
            <a:r>
              <a:rPr lang="en-GB" dirty="0"/>
              <a:t>SARS-CoV-2 Antigen Rapid Diagnostic Test Training Workshop – v3.0 | Quality testing using SARS-CoV-2 Antigen RDTs </a:t>
            </a:r>
          </a:p>
        </p:txBody>
      </p:sp>
    </p:spTree>
    <p:custDataLst>
      <p:tags r:id="rId1"/>
    </p:custDataLst>
    <p:extLst>
      <p:ext uri="{BB962C8B-B14F-4D97-AF65-F5344CB8AC3E}">
        <p14:creationId xmlns:p14="http://schemas.microsoft.com/office/powerpoint/2010/main" val="2491402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83CA1-233E-8D49-BDD4-DEF8A2E61E09}"/>
              </a:ext>
            </a:extLst>
          </p:cNvPr>
          <p:cNvSpPr>
            <a:spLocks noGrp="1"/>
          </p:cNvSpPr>
          <p:nvPr>
            <p:ph type="title"/>
          </p:nvPr>
        </p:nvSpPr>
        <p:spPr/>
        <p:txBody>
          <a:bodyPr/>
          <a:lstStyle/>
          <a:p>
            <a:r>
              <a:rPr lang="en-US"/>
              <a:t>Why do inaccurate results occur? </a:t>
            </a:r>
          </a:p>
        </p:txBody>
      </p:sp>
      <p:sp>
        <p:nvSpPr>
          <p:cNvPr id="3" name="Content Placeholder 2">
            <a:extLst>
              <a:ext uri="{FF2B5EF4-FFF2-40B4-BE49-F238E27FC236}">
                <a16:creationId xmlns:a16="http://schemas.microsoft.com/office/drawing/2014/main" id="{A037F04C-11D0-9943-B5EC-CFFD376A7461}"/>
              </a:ext>
            </a:extLst>
          </p:cNvPr>
          <p:cNvSpPr>
            <a:spLocks noGrp="1"/>
          </p:cNvSpPr>
          <p:nvPr>
            <p:ph idx="1"/>
          </p:nvPr>
        </p:nvSpPr>
        <p:spPr/>
        <p:txBody>
          <a:bodyPr vert="horz" lIns="91440" tIns="45720" rIns="91440" bIns="45720" rtlCol="0" anchor="t">
            <a:normAutofit/>
          </a:bodyPr>
          <a:lstStyle/>
          <a:p>
            <a:r>
              <a:rPr lang="en-US"/>
              <a:t>Individual responsibilities are unclear.</a:t>
            </a:r>
          </a:p>
          <a:p>
            <a:r>
              <a:rPr lang="en-US"/>
              <a:t>There are no written procedures.</a:t>
            </a:r>
          </a:p>
          <a:p>
            <a:r>
              <a:rPr lang="en-US"/>
              <a:t>Written procedures are not followed. </a:t>
            </a:r>
          </a:p>
          <a:p>
            <a:r>
              <a:rPr lang="en-US"/>
              <a:t>Training is not done or not completed.</a:t>
            </a:r>
          </a:p>
          <a:p>
            <a:r>
              <a:rPr lang="en-US"/>
              <a:t>Checks are not done for transcription errors (results recorded incorrectly).</a:t>
            </a:r>
            <a:endParaRPr lang="en-US">
              <a:cs typeface="Arial"/>
            </a:endParaRPr>
          </a:p>
          <a:p>
            <a:r>
              <a:rPr lang="en-US"/>
              <a:t>Test kits are not stored properly. </a:t>
            </a:r>
          </a:p>
          <a:p>
            <a:r>
              <a:rPr lang="en-GB">
                <a:ea typeface="+mn-lt"/>
                <a:cs typeface="+mn-lt"/>
              </a:rPr>
              <a:t>The inherent nature of the test itself (i.e. sensitivity and specificity). </a:t>
            </a:r>
            <a:endParaRPr lang="en-US"/>
          </a:p>
          <a:p>
            <a:r>
              <a:rPr lang="en-US"/>
              <a:t>Quality control (QC) measures are not performed.</a:t>
            </a:r>
          </a:p>
          <a:p>
            <a:endParaRPr lang="en-US"/>
          </a:p>
          <a:p>
            <a:endParaRPr lang="en-US"/>
          </a:p>
          <a:p>
            <a:endParaRPr lang="en-US"/>
          </a:p>
        </p:txBody>
      </p:sp>
      <p:sp>
        <p:nvSpPr>
          <p:cNvPr id="5" name="Slide Number Placeholder 4">
            <a:extLst>
              <a:ext uri="{FF2B5EF4-FFF2-40B4-BE49-F238E27FC236}">
                <a16:creationId xmlns:a16="http://schemas.microsoft.com/office/drawing/2014/main" id="{92FAE5F5-7331-9C4C-BA54-BE91D7A85350}"/>
              </a:ext>
            </a:extLst>
          </p:cNvPr>
          <p:cNvSpPr>
            <a:spLocks noGrp="1"/>
          </p:cNvSpPr>
          <p:nvPr>
            <p:ph type="sldNum" sz="quarter" idx="12"/>
          </p:nvPr>
        </p:nvSpPr>
        <p:spPr/>
        <p:txBody>
          <a:bodyPr/>
          <a:lstStyle/>
          <a:p>
            <a:fld id="{42D34DE6-22C6-0E40-B20E-F2D718CBADB2}" type="slidenum">
              <a:rPr lang="en-GB" smtClean="0"/>
              <a:pPr/>
              <a:t>8</a:t>
            </a:fld>
            <a:endParaRPr lang="en-GB" sz="1000"/>
          </a:p>
        </p:txBody>
      </p:sp>
      <p:sp>
        <p:nvSpPr>
          <p:cNvPr id="7" name="Footer Placeholder 3">
            <a:extLst>
              <a:ext uri="{FF2B5EF4-FFF2-40B4-BE49-F238E27FC236}">
                <a16:creationId xmlns:a16="http://schemas.microsoft.com/office/drawing/2014/main" id="{D22D7485-0B8C-4097-A70A-B39B73C5C8A1}"/>
              </a:ext>
            </a:extLst>
          </p:cNvPr>
          <p:cNvSpPr>
            <a:spLocks noGrp="1"/>
          </p:cNvSpPr>
          <p:nvPr>
            <p:ph type="ftr" sz="quarter" idx="11"/>
          </p:nvPr>
        </p:nvSpPr>
        <p:spPr>
          <a:xfrm>
            <a:off x="838200" y="6356350"/>
            <a:ext cx="7493000" cy="501650"/>
          </a:xfrm>
        </p:spPr>
        <p:txBody>
          <a:bodyPr/>
          <a:lstStyle/>
          <a:p>
            <a:r>
              <a:rPr lang="en-GB" dirty="0"/>
              <a:t>SARS-CoV-2 Antigen Rapid Diagnostic Test Training Workshop – v3.0 | Quality testing using SARS-CoV-2 Antigen RDTs </a:t>
            </a:r>
          </a:p>
        </p:txBody>
      </p:sp>
    </p:spTree>
    <p:custDataLst>
      <p:tags r:id="rId1"/>
    </p:custDataLst>
    <p:extLst>
      <p:ext uri="{BB962C8B-B14F-4D97-AF65-F5344CB8AC3E}">
        <p14:creationId xmlns:p14="http://schemas.microsoft.com/office/powerpoint/2010/main" val="2397872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83CA1-233E-8D49-BDD4-DEF8A2E61E09}"/>
              </a:ext>
            </a:extLst>
          </p:cNvPr>
          <p:cNvSpPr>
            <a:spLocks noGrp="1"/>
          </p:cNvSpPr>
          <p:nvPr>
            <p:ph type="title"/>
          </p:nvPr>
        </p:nvSpPr>
        <p:spPr/>
        <p:txBody>
          <a:bodyPr/>
          <a:lstStyle/>
          <a:p>
            <a:r>
              <a:rPr lang="en-US"/>
              <a:t>Errors before testing and how to avoid them</a:t>
            </a:r>
          </a:p>
        </p:txBody>
      </p:sp>
      <p:sp>
        <p:nvSpPr>
          <p:cNvPr id="5" name="Slide Number Placeholder 4">
            <a:extLst>
              <a:ext uri="{FF2B5EF4-FFF2-40B4-BE49-F238E27FC236}">
                <a16:creationId xmlns:a16="http://schemas.microsoft.com/office/drawing/2014/main" id="{92FAE5F5-7331-9C4C-BA54-BE91D7A85350}"/>
              </a:ext>
            </a:extLst>
          </p:cNvPr>
          <p:cNvSpPr>
            <a:spLocks noGrp="1"/>
          </p:cNvSpPr>
          <p:nvPr>
            <p:ph type="sldNum" sz="quarter" idx="12"/>
          </p:nvPr>
        </p:nvSpPr>
        <p:spPr/>
        <p:txBody>
          <a:bodyPr/>
          <a:lstStyle/>
          <a:p>
            <a:fld id="{42D34DE6-22C6-0E40-B20E-F2D718CBADB2}" type="slidenum">
              <a:rPr lang="en-GB" smtClean="0"/>
              <a:pPr/>
              <a:t>9</a:t>
            </a:fld>
            <a:endParaRPr lang="en-GB" sz="1000"/>
          </a:p>
        </p:txBody>
      </p:sp>
      <p:graphicFrame>
        <p:nvGraphicFramePr>
          <p:cNvPr id="4" name="Table 3"/>
          <p:cNvGraphicFramePr>
            <a:graphicFrameLocks noGrp="1"/>
          </p:cNvGraphicFramePr>
          <p:nvPr>
            <p:extLst>
              <p:ext uri="{D42A27DB-BD31-4B8C-83A1-F6EECF244321}">
                <p14:modId xmlns:p14="http://schemas.microsoft.com/office/powerpoint/2010/main" val="3471759814"/>
              </p:ext>
            </p:extLst>
          </p:nvPr>
        </p:nvGraphicFramePr>
        <p:xfrm>
          <a:off x="838200" y="1649680"/>
          <a:ext cx="10171473" cy="4040777"/>
        </p:xfrm>
        <a:graphic>
          <a:graphicData uri="http://schemas.openxmlformats.org/drawingml/2006/table">
            <a:tbl>
              <a:tblPr firstRow="1" bandRow="1">
                <a:tableStyleId>{5C22544A-7EE6-4342-B048-85BDC9FD1C3A}</a:tableStyleId>
              </a:tblPr>
              <a:tblGrid>
                <a:gridCol w="2789747">
                  <a:extLst>
                    <a:ext uri="{9D8B030D-6E8A-4147-A177-3AD203B41FA5}">
                      <a16:colId xmlns:a16="http://schemas.microsoft.com/office/drawing/2014/main" val="20000"/>
                    </a:ext>
                  </a:extLst>
                </a:gridCol>
                <a:gridCol w="7381726">
                  <a:extLst>
                    <a:ext uri="{9D8B030D-6E8A-4147-A177-3AD203B41FA5}">
                      <a16:colId xmlns:a16="http://schemas.microsoft.com/office/drawing/2014/main" val="20001"/>
                    </a:ext>
                  </a:extLst>
                </a:gridCol>
              </a:tblGrid>
              <a:tr h="351256">
                <a:tc>
                  <a:txBody>
                    <a:bodyPr/>
                    <a:lstStyle/>
                    <a:p>
                      <a:r>
                        <a:rPr lang="en-ZA" sz="1600" dirty="0"/>
                        <a:t>Error</a:t>
                      </a:r>
                    </a:p>
                  </a:txBody>
                  <a:tcPr/>
                </a:tc>
                <a:tc>
                  <a:txBody>
                    <a:bodyPr/>
                    <a:lstStyle/>
                    <a:p>
                      <a:r>
                        <a:rPr lang="en-ZA" sz="1600" dirty="0"/>
                        <a:t>How to prevent</a:t>
                      </a:r>
                      <a:r>
                        <a:rPr lang="en-ZA" sz="1600" baseline="0" dirty="0"/>
                        <a:t> or correct the error</a:t>
                      </a:r>
                      <a:endParaRPr lang="en-ZA" sz="1600" dirty="0"/>
                    </a:p>
                  </a:txBody>
                  <a:tcPr/>
                </a:tc>
                <a:extLst>
                  <a:ext uri="{0D108BD9-81ED-4DB2-BD59-A6C34878D82A}">
                    <a16:rowId xmlns:a16="http://schemas.microsoft.com/office/drawing/2014/main" val="1000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dirty="0">
                          <a:solidFill>
                            <a:schemeClr val="tx1"/>
                          </a:solidFill>
                        </a:rPr>
                        <a:t>Incorrect sample type collected</a:t>
                      </a:r>
                    </a:p>
                  </a:txBody>
                  <a:tcPr/>
                </a:tc>
                <a:tc>
                  <a:txBody>
                    <a:bodyPr/>
                    <a:lstStyle/>
                    <a:p>
                      <a:pPr marL="285750" indent="-285750">
                        <a:buFont typeface="Arial" panose="020B0604020202020204" pitchFamily="34" charset="0"/>
                        <a:buChar char="•"/>
                      </a:pPr>
                      <a:r>
                        <a:rPr lang="en-ZA" sz="1600" dirty="0">
                          <a:solidFill>
                            <a:schemeClr val="tx1"/>
                          </a:solidFill>
                        </a:rPr>
                        <a:t>Refer</a:t>
                      </a:r>
                      <a:r>
                        <a:rPr lang="en-ZA" sz="1600" baseline="0" dirty="0">
                          <a:solidFill>
                            <a:schemeClr val="tx1"/>
                          </a:solidFill>
                        </a:rPr>
                        <a:t> to the procedure/job aid for sample types that can be tested using a SARS-CoV-2 Antigen RDT. </a:t>
                      </a:r>
                      <a:endParaRPr lang="en-ZA" sz="1600" dirty="0">
                        <a:solidFill>
                          <a:schemeClr val="tx1"/>
                        </a:solidFill>
                      </a:endParaRPr>
                    </a:p>
                  </a:txBody>
                  <a:tcPr/>
                </a:tc>
                <a:extLst>
                  <a:ext uri="{0D108BD9-81ED-4DB2-BD59-A6C34878D82A}">
                    <a16:rowId xmlns:a16="http://schemas.microsoft.com/office/drawing/2014/main" val="100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600" dirty="0">
                          <a:solidFill>
                            <a:schemeClr val="tx1"/>
                          </a:solidFill>
                        </a:rPr>
                        <a:t>Sample mislabelled or unlabelled</a:t>
                      </a:r>
                      <a:endParaRPr lang="en-ZA" sz="1600" dirty="0">
                        <a:solidFill>
                          <a:schemeClr val="tx1"/>
                        </a:solidFill>
                      </a:endParaRPr>
                    </a:p>
                  </a:txBody>
                  <a:tcPr/>
                </a:tc>
                <a:tc>
                  <a:txBody>
                    <a:bodyPr/>
                    <a:lstStyle/>
                    <a:p>
                      <a:pPr marL="285750" indent="-285750">
                        <a:buFont typeface="Arial" panose="020B0604020202020204" pitchFamily="34" charset="0"/>
                        <a:buChar char="•"/>
                      </a:pPr>
                      <a:r>
                        <a:rPr lang="en-ZA" sz="1600" dirty="0">
                          <a:solidFill>
                            <a:schemeClr val="tx1"/>
                          </a:solidFill>
                        </a:rPr>
                        <a:t>Cross-check labelling of the sample container</a:t>
                      </a:r>
                      <a:r>
                        <a:rPr lang="en-ZA" sz="1600" baseline="0" dirty="0">
                          <a:solidFill>
                            <a:schemeClr val="tx1"/>
                          </a:solidFill>
                        </a:rPr>
                        <a:t> with the sample request form to ensure they are the same.</a:t>
                      </a:r>
                    </a:p>
                  </a:txBody>
                  <a:tcPr/>
                </a:tc>
                <a:extLst>
                  <a:ext uri="{0D108BD9-81ED-4DB2-BD59-A6C34878D82A}">
                    <a16:rowId xmlns:a16="http://schemas.microsoft.com/office/drawing/2014/main" val="100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600" dirty="0">
                          <a:solidFill>
                            <a:schemeClr val="tx1"/>
                          </a:solidFill>
                        </a:rPr>
                        <a:t>Sample stored or transported incorrectly before testing</a:t>
                      </a:r>
                    </a:p>
                  </a:txBody>
                  <a:tcPr/>
                </a:tc>
                <a:tc>
                  <a:txBody>
                    <a:bodyPr/>
                    <a:lstStyle/>
                    <a:p>
                      <a:pPr marL="285750" indent="-285750">
                        <a:buFont typeface="Arial" panose="020B0604020202020204" pitchFamily="34" charset="0"/>
                        <a:buChar char="•"/>
                      </a:pPr>
                      <a:r>
                        <a:rPr lang="en-ZA" sz="1600" dirty="0">
                          <a:solidFill>
                            <a:schemeClr val="tx1"/>
                          </a:solidFill>
                        </a:rPr>
                        <a:t>Test the sample immediately after sample collection.</a:t>
                      </a:r>
                      <a:endParaRPr lang="en-ZA" sz="1600" baseline="0" dirty="0">
                        <a:solidFill>
                          <a:schemeClr val="tx1"/>
                        </a:solidFill>
                      </a:endParaRPr>
                    </a:p>
                    <a:p>
                      <a:pPr marL="285750" indent="-285750">
                        <a:buFont typeface="Arial" panose="020B0604020202020204" pitchFamily="34" charset="0"/>
                        <a:buChar char="•"/>
                      </a:pPr>
                      <a:r>
                        <a:rPr lang="en-ZA" sz="1600" baseline="0" dirty="0">
                          <a:solidFill>
                            <a:schemeClr val="tx1"/>
                          </a:solidFill>
                        </a:rPr>
                        <a:t>Where samples have to be stored or transported from the collection to the testing site, follow the manufacturer’s instructions on maximum time and temperature of storage.</a:t>
                      </a:r>
                      <a:endParaRPr lang="en-ZA" sz="1600" dirty="0">
                        <a:solidFill>
                          <a:schemeClr val="tx1"/>
                        </a:solidFill>
                      </a:endParaRPr>
                    </a:p>
                  </a:txBody>
                  <a:tcPr/>
                </a:tc>
                <a:extLst>
                  <a:ext uri="{0D108BD9-81ED-4DB2-BD59-A6C34878D82A}">
                    <a16:rowId xmlns:a16="http://schemas.microsoft.com/office/drawing/2014/main" val="10003"/>
                  </a:ext>
                </a:extLst>
              </a:tr>
              <a:tr h="1464481">
                <a:tc>
                  <a:txBody>
                    <a:bodyPr/>
                    <a:lstStyle/>
                    <a:p>
                      <a:pPr marL="0" marR="0" lvl="0" indent="0" algn="l" rtl="0" eaLnBrk="1" fontAlgn="auto" latinLnBrk="0" hangingPunct="1">
                        <a:lnSpc>
                          <a:spcPct val="100000"/>
                        </a:lnSpc>
                        <a:spcBef>
                          <a:spcPts val="0"/>
                        </a:spcBef>
                        <a:spcAft>
                          <a:spcPts val="0"/>
                        </a:spcAft>
                        <a:buClrTx/>
                        <a:buSzTx/>
                        <a:buFontTx/>
                        <a:buNone/>
                      </a:pPr>
                      <a:r>
                        <a:rPr lang="en-US" altLang="en-US" sz="1600" dirty="0"/>
                        <a:t>Test kits</a:t>
                      </a:r>
                      <a:r>
                        <a:rPr lang="en-US" altLang="en-US" sz="1600" dirty="0">
                          <a:solidFill>
                            <a:srgbClr val="FF0000"/>
                          </a:solidFill>
                        </a:rPr>
                        <a:t> </a:t>
                      </a:r>
                      <a:r>
                        <a:rPr lang="en-US" altLang="en-US" sz="1600" dirty="0"/>
                        <a:t>stored incorrectly</a:t>
                      </a:r>
                      <a:endParaRPr lang="en-ZA" sz="1600"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chemeClr val="tx1"/>
                          </a:solidFill>
                        </a:rPr>
                        <a:t>Follow the manufacturer’s instructions on storage</a:t>
                      </a:r>
                      <a:r>
                        <a:rPr lang="en-US" sz="1600" baseline="0" dirty="0">
                          <a:solidFill>
                            <a:schemeClr val="tx1"/>
                          </a:solidFill>
                        </a:rPr>
                        <a:t> conditions.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a:solidFill>
                            <a:schemeClr val="tx1"/>
                          </a:solidFill>
                        </a:rPr>
                        <a:t>Monitor the temperature of the storage room and testing site.</a:t>
                      </a:r>
                    </a:p>
                    <a:p>
                      <a:pPr marL="285750" marR="0" lvl="0" indent="-285750" algn="l" rtl="0" eaLnBrk="1" fontAlgn="auto" latinLnBrk="0" hangingPunct="1">
                        <a:lnSpc>
                          <a:spcPct val="100000"/>
                        </a:lnSpc>
                        <a:spcBef>
                          <a:spcPts val="0"/>
                        </a:spcBef>
                        <a:spcAft>
                          <a:spcPts val="0"/>
                        </a:spcAft>
                        <a:buClrTx/>
                        <a:buSzTx/>
                        <a:buFont typeface="Arial" panose="020B0604020202020204" pitchFamily="34" charset="0"/>
                        <a:buChar char="•"/>
                      </a:pPr>
                      <a:r>
                        <a:rPr lang="en-US" sz="1600" b="0" i="0" u="none" strike="noStrike" baseline="0" noProof="0" dirty="0">
                          <a:latin typeface="Arial"/>
                        </a:rPr>
                        <a:t>Check expiry dates of kits and use kits with the earliest expiry date first</a:t>
                      </a:r>
                      <a:r>
                        <a:rPr lang="en-US" sz="1600" baseline="0" dirty="0">
                          <a:solidFill>
                            <a:schemeClr val="tx1"/>
                          </a:solidFill>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a:solidFill>
                            <a:schemeClr val="tx1"/>
                          </a:solidFill>
                        </a:rPr>
                        <a:t>Do not use kits that are past their expiry date.</a:t>
                      </a:r>
                      <a:endParaRPr lang="en-US" sz="1600" dirty="0">
                        <a:solidFill>
                          <a:schemeClr val="tx1"/>
                        </a:solidFill>
                      </a:endParaRPr>
                    </a:p>
                    <a:p>
                      <a:endParaRPr lang="en-ZA" sz="1600" dirty="0">
                        <a:solidFill>
                          <a:schemeClr val="tx1"/>
                        </a:solidFill>
                      </a:endParaRPr>
                    </a:p>
                  </a:txBody>
                  <a:tcPr/>
                </a:tc>
                <a:extLst>
                  <a:ext uri="{0D108BD9-81ED-4DB2-BD59-A6C34878D82A}">
                    <a16:rowId xmlns:a16="http://schemas.microsoft.com/office/drawing/2014/main" val="10004"/>
                  </a:ext>
                </a:extLst>
              </a:tr>
            </a:tbl>
          </a:graphicData>
        </a:graphic>
      </p:graphicFrame>
      <p:sp>
        <p:nvSpPr>
          <p:cNvPr id="7" name="Footer Placeholder 3">
            <a:extLst>
              <a:ext uri="{FF2B5EF4-FFF2-40B4-BE49-F238E27FC236}">
                <a16:creationId xmlns:a16="http://schemas.microsoft.com/office/drawing/2014/main" id="{90A838C0-0D71-4A78-922C-422061A01704}"/>
              </a:ext>
            </a:extLst>
          </p:cNvPr>
          <p:cNvSpPr>
            <a:spLocks noGrp="1"/>
          </p:cNvSpPr>
          <p:nvPr>
            <p:ph type="ftr" sz="quarter" idx="11"/>
          </p:nvPr>
        </p:nvSpPr>
        <p:spPr>
          <a:xfrm>
            <a:off x="838200" y="6356350"/>
            <a:ext cx="7493000" cy="501650"/>
          </a:xfrm>
        </p:spPr>
        <p:txBody>
          <a:bodyPr/>
          <a:lstStyle/>
          <a:p>
            <a:r>
              <a:rPr lang="en-GB" dirty="0"/>
              <a:t>SARS-CoV-2 Antigen Rapid Diagnostic Test Training Workshop – v3.0 | Quality testing using SARS-CoV-2 Antigen RDTs </a:t>
            </a:r>
          </a:p>
        </p:txBody>
      </p:sp>
    </p:spTree>
    <p:custDataLst>
      <p:tags r:id="rId1"/>
    </p:custDataLst>
    <p:extLst>
      <p:ext uri="{BB962C8B-B14F-4D97-AF65-F5344CB8AC3E}">
        <p14:creationId xmlns:p14="http://schemas.microsoft.com/office/powerpoint/2010/main" val="276613563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2"/>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20">
      <a:dk1>
        <a:srgbClr val="424242"/>
      </a:dk1>
      <a:lt1>
        <a:srgbClr val="FFFFFF"/>
      </a:lt1>
      <a:dk2>
        <a:srgbClr val="44546A"/>
      </a:dk2>
      <a:lt2>
        <a:srgbClr val="E7E6E6"/>
      </a:lt2>
      <a:accent1>
        <a:srgbClr val="0087BC"/>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A2F18066C03F5499150099924B49185" ma:contentTypeVersion="13" ma:contentTypeDescription="Create a new document." ma:contentTypeScope="" ma:versionID="2315772953c8bd93a8996c238dcba93d">
  <xsd:schema xmlns:xsd="http://www.w3.org/2001/XMLSchema" xmlns:xs="http://www.w3.org/2001/XMLSchema" xmlns:p="http://schemas.microsoft.com/office/2006/metadata/properties" xmlns:ns2="759e0dc5-5fc7-4b1a-9988-0ec5a3af862d" xmlns:ns3="450f158c-397a-4a9d-b005-a44c92e0fccb" targetNamespace="http://schemas.microsoft.com/office/2006/metadata/properties" ma:root="true" ma:fieldsID="5d6c42228201fd9bf3b58f2a45ac1aa4" ns2:_="" ns3:_="">
    <xsd:import namespace="759e0dc5-5fc7-4b1a-9988-0ec5a3af862d"/>
    <xsd:import namespace="450f158c-397a-4a9d-b005-a44c92e0fcc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9e0dc5-5fc7-4b1a-9988-0ec5a3af86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50f158c-397a-4a9d-b005-a44c92e0fccb"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691A1A1-8F0F-4936-99C8-DE53CC167F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59e0dc5-5fc7-4b1a-9988-0ec5a3af862d"/>
    <ds:schemaRef ds:uri="450f158c-397a-4a9d-b005-a44c92e0fcc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79863E0-DAD9-4C2C-A40B-B629999D4982}">
  <ds:schemaRefs>
    <ds:schemaRef ds:uri="http://schemas.microsoft.com/sharepoint/v3/contenttype/forms"/>
  </ds:schemaRefs>
</ds:datastoreItem>
</file>

<file path=customXml/itemProps3.xml><?xml version="1.0" encoding="utf-8"?>
<ds:datastoreItem xmlns:ds="http://schemas.openxmlformats.org/officeDocument/2006/customXml" ds:itemID="{C2EFF1A8-0B72-4E93-87E3-99EBC04E1D22}">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13</Slides>
  <Notes>1</Notes>
  <HiddenSlides>0</HiddenSlide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04</vt:lpstr>
      <vt:lpstr>Disclaimer</vt:lpstr>
      <vt:lpstr>Learning objectives</vt:lpstr>
      <vt:lpstr>What is a quality test and why is it important? </vt:lpstr>
      <vt:lpstr>When do testing errors occur?</vt:lpstr>
      <vt:lpstr>Inaccurate results</vt:lpstr>
      <vt:lpstr>Consequences of inaccurate results </vt:lpstr>
      <vt:lpstr>Why do inaccurate results occur? </vt:lpstr>
      <vt:lpstr>Errors before testing and how to avoid them</vt:lpstr>
      <vt:lpstr>Errors during testing and how to avoid them</vt:lpstr>
      <vt:lpstr>Errors after testing and how to avoid them</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ROSS PAPA</dc:creator>
  <cp:revision>42</cp:revision>
  <cp:lastPrinted>2021-04-07T06:41:08Z</cp:lastPrinted>
  <dcterms:created xsi:type="dcterms:W3CDTF">2020-10-08T10:02:18Z</dcterms:created>
  <dcterms:modified xsi:type="dcterms:W3CDTF">2022-07-12T16:38:08Z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0x0101008A2F18066C03F5499150099924B49185</vt:lpwstr>
  </property>
  <property fmtid="{D5CDD505-2E9C-101B-9397-08002B2CF9AE}" pid="3" name="ArticulateGUID">
    <vt:lpwstr>6A65E97E-EC4D-494F-9756-111A6EBC98F5</vt:lpwstr>
  </property>
  <property fmtid="{D5CDD505-2E9C-101B-9397-08002B2CF9AE}" pid="4" name="ArticulatePath">
    <vt:lpwstr>https://worldhealthorg-my.sharepoint.com/personal/traorez_who_int/Documents/Track changes_EN/4_SARS-CoV-2 RDT_OpenWHO_04_Quality_v1.1_AT</vt:lpwstr>
  </property>
</Properties>
</file>