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17"/>
  </p:notesMasterIdLst>
  <p:sldIdLst>
    <p:sldId id="256" r:id="rId5"/>
    <p:sldId id="297" r:id="rId6"/>
    <p:sldId id="257" r:id="rId7"/>
    <p:sldId id="258" r:id="rId8"/>
    <p:sldId id="259" r:id="rId9"/>
    <p:sldId id="260" r:id="rId10"/>
    <p:sldId id="261" r:id="rId11"/>
    <p:sldId id="262" r:id="rId12"/>
    <p:sldId id="263" r:id="rId13"/>
    <p:sldId id="298" r:id="rId14"/>
    <p:sldId id="264" r:id="rId15"/>
    <p:sldId id="294" r:id="rId16"/>
  </p:sldIdLst>
  <p:sldSz cx="12192000" cy="6858000"/>
  <p:notesSz cx="6858000" cy="9144000"/>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0" roundtripDataSignature="AMtx7mjkkAyTohBTiuNC6FSLao/YKNzU7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478439-2249-E1EC-A7AB-8851EB8D152A}" name="andre.trollip@finddx.org" initials="an" userId="S::urn:spo:guest#andre.trollip@finddx.org::"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EEB675-113A-4EB3-BBF0-68A6446E11F4}">
  <a:tblStyle styleId="{0AEEB675-113A-4EB3-BBF0-68A6446E11F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3"/>
          </a:solidFill>
        </a:fill>
      </a:tcStyle>
    </a:wholeTbl>
    <a:band1H>
      <a:tcTxStyle/>
      <a:tcStyle>
        <a:tcBdr/>
        <a:fill>
          <a:solidFill>
            <a:srgbClr val="CAD9E7"/>
          </a:solidFill>
        </a:fill>
      </a:tcStyle>
    </a:band1H>
    <a:band2H>
      <a:tcTxStyle/>
      <a:tcStyle>
        <a:tcBdr/>
      </a:tcStyle>
    </a:band2H>
    <a:band1V>
      <a:tcTxStyle/>
      <a:tcStyle>
        <a:tcBdr/>
        <a:fill>
          <a:solidFill>
            <a:srgbClr val="CAD9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65" autoAdjust="0"/>
  </p:normalViewPr>
  <p:slideViewPr>
    <p:cSldViewPr snapToGrid="0">
      <p:cViewPr varScale="1">
        <p:scale>
          <a:sx n="84" d="100"/>
          <a:sy n="84" d="100"/>
        </p:scale>
        <p:origin x="15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NI FONSECA MILHANO, Natacha Alexandra" userId="S::kornin@who.int::cefdd911-4d38-402c-aa51-728e92201c3f" providerId="AD" clId="Web-{76CF6ECE-BA40-0E29-9A63-0B4EB0085374}"/>
    <pc:docChg chg="modSld">
      <pc:chgData name="KORNI FONSECA MILHANO, Natacha Alexandra" userId="S::kornin@who.int::cefdd911-4d38-402c-aa51-728e92201c3f" providerId="AD" clId="Web-{76CF6ECE-BA40-0E29-9A63-0B4EB0085374}" dt="2022-07-12T13:06:30.900" v="27" actId="20577"/>
      <pc:docMkLst>
        <pc:docMk/>
      </pc:docMkLst>
      <pc:sldChg chg="modSp">
        <pc:chgData name="KORNI FONSECA MILHANO, Natacha Alexandra" userId="S::kornin@who.int::cefdd911-4d38-402c-aa51-728e92201c3f" providerId="AD" clId="Web-{76CF6ECE-BA40-0E29-9A63-0B4EB0085374}" dt="2022-07-12T13:05:34.492" v="2" actId="20577"/>
        <pc:sldMkLst>
          <pc:docMk/>
          <pc:sldMk cId="0" sldId="258"/>
        </pc:sldMkLst>
        <pc:spChg chg="mod">
          <ac:chgData name="KORNI FONSECA MILHANO, Natacha Alexandra" userId="S::kornin@who.int::cefdd911-4d38-402c-aa51-728e92201c3f" providerId="AD" clId="Web-{76CF6ECE-BA40-0E29-9A63-0B4EB0085374}" dt="2022-07-12T13:05:34.492" v="2" actId="20577"/>
          <ac:spMkLst>
            <pc:docMk/>
            <pc:sldMk cId="0" sldId="258"/>
            <ac:spMk id="184" creationId="{00000000-0000-0000-0000-000000000000}"/>
          </ac:spMkLst>
        </pc:spChg>
      </pc:sldChg>
      <pc:sldChg chg="modSp">
        <pc:chgData name="KORNI FONSECA MILHANO, Natacha Alexandra" userId="S::kornin@who.int::cefdd911-4d38-402c-aa51-728e92201c3f" providerId="AD" clId="Web-{76CF6ECE-BA40-0E29-9A63-0B4EB0085374}" dt="2022-07-12T13:06:01.243" v="3" actId="20577"/>
        <pc:sldMkLst>
          <pc:docMk/>
          <pc:sldMk cId="0" sldId="259"/>
        </pc:sldMkLst>
        <pc:spChg chg="mod">
          <ac:chgData name="KORNI FONSECA MILHANO, Natacha Alexandra" userId="S::kornin@who.int::cefdd911-4d38-402c-aa51-728e92201c3f" providerId="AD" clId="Web-{76CF6ECE-BA40-0E29-9A63-0B4EB0085374}" dt="2022-07-12T13:06:01.243" v="3" actId="20577"/>
          <ac:spMkLst>
            <pc:docMk/>
            <pc:sldMk cId="0" sldId="259"/>
            <ac:spMk id="192" creationId="{00000000-0000-0000-0000-000000000000}"/>
          </ac:spMkLst>
        </pc:spChg>
      </pc:sldChg>
      <pc:sldChg chg="modSp">
        <pc:chgData name="KORNI FONSECA MILHANO, Natacha Alexandra" userId="S::kornin@who.int::cefdd911-4d38-402c-aa51-728e92201c3f" providerId="AD" clId="Web-{76CF6ECE-BA40-0E29-9A63-0B4EB0085374}" dt="2022-07-12T13:06:14.509" v="23" actId="20577"/>
        <pc:sldMkLst>
          <pc:docMk/>
          <pc:sldMk cId="0" sldId="261"/>
        </pc:sldMkLst>
        <pc:spChg chg="mod">
          <ac:chgData name="KORNI FONSECA MILHANO, Natacha Alexandra" userId="S::kornin@who.int::cefdd911-4d38-402c-aa51-728e92201c3f" providerId="AD" clId="Web-{76CF6ECE-BA40-0E29-9A63-0B4EB0085374}" dt="2022-07-12T13:06:14.509" v="23" actId="20577"/>
          <ac:spMkLst>
            <pc:docMk/>
            <pc:sldMk cId="0" sldId="261"/>
            <ac:spMk id="2" creationId="{D15756F1-5172-42CF-BB5A-6D831154BACE}"/>
          </ac:spMkLst>
        </pc:spChg>
        <pc:graphicFrameChg chg="mod modGraphic">
          <ac:chgData name="KORNI FONSECA MILHANO, Natacha Alexandra" userId="S::kornin@who.int::cefdd911-4d38-402c-aa51-728e92201c3f" providerId="AD" clId="Web-{76CF6ECE-BA40-0E29-9A63-0B4EB0085374}" dt="2022-07-12T13:06:08.446" v="21"/>
          <ac:graphicFrameMkLst>
            <pc:docMk/>
            <pc:sldMk cId="0" sldId="261"/>
            <ac:graphicFrameMk id="211" creationId="{00000000-0000-0000-0000-000000000000}"/>
          </ac:graphicFrameMkLst>
        </pc:graphicFrameChg>
      </pc:sldChg>
      <pc:sldChg chg="modSp">
        <pc:chgData name="KORNI FONSECA MILHANO, Natacha Alexandra" userId="S::kornin@who.int::cefdd911-4d38-402c-aa51-728e92201c3f" providerId="AD" clId="Web-{76CF6ECE-BA40-0E29-9A63-0B4EB0085374}" dt="2022-07-12T13:06:30.900" v="27" actId="20577"/>
        <pc:sldMkLst>
          <pc:docMk/>
          <pc:sldMk cId="0" sldId="264"/>
        </pc:sldMkLst>
        <pc:spChg chg="mod">
          <ac:chgData name="KORNI FONSECA MILHANO, Natacha Alexandra" userId="S::kornin@who.int::cefdd911-4d38-402c-aa51-728e92201c3f" providerId="AD" clId="Web-{76CF6ECE-BA40-0E29-9A63-0B4EB0085374}" dt="2022-07-12T13:06:30.900" v="27" actId="20577"/>
          <ac:spMkLst>
            <pc:docMk/>
            <pc:sldMk cId="0" sldId="264"/>
            <ac:spMk id="248" creationId="{00000000-0000-0000-0000-000000000000}"/>
          </ac:spMkLst>
        </pc:spChg>
      </pc:sldChg>
      <pc:sldChg chg="modSp">
        <pc:chgData name="KORNI FONSECA MILHANO, Natacha Alexandra" userId="S::kornin@who.int::cefdd911-4d38-402c-aa51-728e92201c3f" providerId="AD" clId="Web-{76CF6ECE-BA40-0E29-9A63-0B4EB0085374}" dt="2022-07-12T13:05:25.320" v="1" actId="20577"/>
        <pc:sldMkLst>
          <pc:docMk/>
          <pc:sldMk cId="2532093929" sldId="297"/>
        </pc:sldMkLst>
        <pc:spChg chg="mod">
          <ac:chgData name="KORNI FONSECA MILHANO, Natacha Alexandra" userId="S::kornin@who.int::cefdd911-4d38-402c-aa51-728e92201c3f" providerId="AD" clId="Web-{76CF6ECE-BA40-0E29-9A63-0B4EB0085374}" dt="2022-07-12T13:05:25.320" v="1" actId="20577"/>
          <ac:spMkLst>
            <pc:docMk/>
            <pc:sldMk cId="2532093929" sldId="297"/>
            <ac:spMk id="3" creationId="{00000000-0000-0000-0000-000000000000}"/>
          </ac:spMkLst>
        </pc:spChg>
      </pc:sldChg>
      <pc:sldChg chg="modSp">
        <pc:chgData name="KORNI FONSECA MILHANO, Natacha Alexandra" userId="S::kornin@who.int::cefdd911-4d38-402c-aa51-728e92201c3f" providerId="AD" clId="Web-{76CF6ECE-BA40-0E29-9A63-0B4EB0085374}" dt="2022-07-12T13:06:26.056" v="26" actId="20577"/>
        <pc:sldMkLst>
          <pc:docMk/>
          <pc:sldMk cId="2096045521" sldId="298"/>
        </pc:sldMkLst>
        <pc:spChg chg="mod">
          <ac:chgData name="KORNI FONSECA MILHANO, Natacha Alexandra" userId="S::kornin@who.int::cefdd911-4d38-402c-aa51-728e92201c3f" providerId="AD" clId="Web-{76CF6ECE-BA40-0E29-9A63-0B4EB0085374}" dt="2022-07-12T13:06:22.759" v="24" actId="20577"/>
          <ac:spMkLst>
            <pc:docMk/>
            <pc:sldMk cId="2096045521" sldId="298"/>
            <ac:spMk id="2" creationId="{A75F60B1-EC31-47D6-9CB2-C27945F66C9E}"/>
          </ac:spMkLst>
        </pc:spChg>
        <pc:spChg chg="mod">
          <ac:chgData name="KORNI FONSECA MILHANO, Natacha Alexandra" userId="S::kornin@who.int::cefdd911-4d38-402c-aa51-728e92201c3f" providerId="AD" clId="Web-{76CF6ECE-BA40-0E29-9A63-0B4EB0085374}" dt="2022-07-12T13:06:26.056" v="26" actId="20577"/>
          <ac:spMkLst>
            <pc:docMk/>
            <pc:sldMk cId="2096045521" sldId="298"/>
            <ac:spMk id="3" creationId="{6E7575CC-5FDB-4446-BD14-8F67EA0A5929}"/>
          </ac:spMkLst>
        </pc:spChg>
      </pc:sldChg>
    </pc:docChg>
  </pc:docChgLst>
  <pc:docChgLst>
    <pc:chgData name="KORNI FONSECA MILHANO, Natacha Alexandra" userId="S::kornin@who.int::cefdd911-4d38-402c-aa51-728e92201c3f" providerId="AD" clId="Web-{44E8F7EB-E22A-DDCF-B391-41D7B43C14E6}"/>
    <pc:docChg chg="modSld">
      <pc:chgData name="KORNI FONSECA MILHANO, Natacha Alexandra" userId="S::kornin@who.int::cefdd911-4d38-402c-aa51-728e92201c3f" providerId="AD" clId="Web-{44E8F7EB-E22A-DDCF-B391-41D7B43C14E6}" dt="2022-07-12T16:36:04.572" v="3" actId="20577"/>
      <pc:docMkLst>
        <pc:docMk/>
      </pc:docMkLst>
      <pc:sldChg chg="modSp">
        <pc:chgData name="KORNI FONSECA MILHANO, Natacha Alexandra" userId="S::kornin@who.int::cefdd911-4d38-402c-aa51-728e92201c3f" providerId="AD" clId="Web-{44E8F7EB-E22A-DDCF-B391-41D7B43C14E6}" dt="2022-07-12T16:36:04.572" v="3" actId="20577"/>
        <pc:sldMkLst>
          <pc:docMk/>
          <pc:sldMk cId="0" sldId="259"/>
        </pc:sldMkLst>
        <pc:spChg chg="mod">
          <ac:chgData name="KORNI FONSECA MILHANO, Natacha Alexandra" userId="S::kornin@who.int::cefdd911-4d38-402c-aa51-728e92201c3f" providerId="AD" clId="Web-{44E8F7EB-E22A-DDCF-B391-41D7B43C14E6}" dt="2022-07-12T16:36:04.572" v="3" actId="20577"/>
          <ac:spMkLst>
            <pc:docMk/>
            <pc:sldMk cId="0" sldId="259"/>
            <ac:spMk id="192" creationId="{00000000-0000-0000-0000-000000000000}"/>
          </ac:spMkLst>
        </pc:spChg>
      </pc:sldChg>
    </pc:docChg>
  </pc:docChgLst>
  <pc:docChgLst>
    <pc:chgData name="BARNADAS, Céline" userId="35dfe63f-973a-4484-af2b-caa2b0e5656e" providerId="ADAL" clId="{577E3DEE-E07C-47FD-BFBC-FD0242B780D8}"/>
    <pc:docChg chg="undo custSel addSld delSld modSld">
      <pc:chgData name="BARNADAS, Céline" userId="35dfe63f-973a-4484-af2b-caa2b0e5656e" providerId="ADAL" clId="{577E3DEE-E07C-47FD-BFBC-FD0242B780D8}" dt="2022-07-18T21:57:45.490" v="19" actId="47"/>
      <pc:docMkLst>
        <pc:docMk/>
      </pc:docMkLst>
      <pc:sldChg chg="modSp add del mod">
        <pc:chgData name="BARNADAS, Céline" userId="35dfe63f-973a-4484-af2b-caa2b0e5656e" providerId="ADAL" clId="{577E3DEE-E07C-47FD-BFBC-FD0242B780D8}" dt="2022-07-18T21:57:45.486" v="18" actId="47"/>
        <pc:sldMkLst>
          <pc:docMk/>
          <pc:sldMk cId="0" sldId="257"/>
        </pc:sldMkLst>
        <pc:spChg chg="mod">
          <ac:chgData name="BARNADAS, Céline" userId="35dfe63f-973a-4484-af2b-caa2b0e5656e" providerId="ADAL" clId="{577E3DEE-E07C-47FD-BFBC-FD0242B780D8}" dt="2022-07-18T21:53:58.960" v="5" actId="20577"/>
          <ac:spMkLst>
            <pc:docMk/>
            <pc:sldMk cId="0" sldId="257"/>
            <ac:spMk id="176" creationId="{00000000-0000-0000-0000-000000000000}"/>
          </ac:spMkLst>
        </pc:spChg>
      </pc:sldChg>
      <pc:sldChg chg="modSp mod">
        <pc:chgData name="BARNADAS, Céline" userId="35dfe63f-973a-4484-af2b-caa2b0e5656e" providerId="ADAL" clId="{577E3DEE-E07C-47FD-BFBC-FD0242B780D8}" dt="2022-07-18T21:54:03.873" v="6" actId="20577"/>
        <pc:sldMkLst>
          <pc:docMk/>
          <pc:sldMk cId="0" sldId="258"/>
        </pc:sldMkLst>
        <pc:spChg chg="mod">
          <ac:chgData name="BARNADAS, Céline" userId="35dfe63f-973a-4484-af2b-caa2b0e5656e" providerId="ADAL" clId="{577E3DEE-E07C-47FD-BFBC-FD0242B780D8}" dt="2022-07-18T21:54:03.873" v="6" actId="20577"/>
          <ac:spMkLst>
            <pc:docMk/>
            <pc:sldMk cId="0" sldId="258"/>
            <ac:spMk id="185" creationId="{00000000-0000-0000-0000-000000000000}"/>
          </ac:spMkLst>
        </pc:spChg>
      </pc:sldChg>
      <pc:sldChg chg="modSp mod">
        <pc:chgData name="BARNADAS, Céline" userId="35dfe63f-973a-4484-af2b-caa2b0e5656e" providerId="ADAL" clId="{577E3DEE-E07C-47FD-BFBC-FD0242B780D8}" dt="2022-07-18T21:54:07.010" v="7" actId="20577"/>
        <pc:sldMkLst>
          <pc:docMk/>
          <pc:sldMk cId="0" sldId="259"/>
        </pc:sldMkLst>
        <pc:spChg chg="mod">
          <ac:chgData name="BARNADAS, Céline" userId="35dfe63f-973a-4484-af2b-caa2b0e5656e" providerId="ADAL" clId="{577E3DEE-E07C-47FD-BFBC-FD0242B780D8}" dt="2022-07-18T21:54:07.010" v="7" actId="20577"/>
          <ac:spMkLst>
            <pc:docMk/>
            <pc:sldMk cId="0" sldId="259"/>
            <ac:spMk id="193" creationId="{00000000-0000-0000-0000-000000000000}"/>
          </ac:spMkLst>
        </pc:spChg>
      </pc:sldChg>
      <pc:sldChg chg="modSp add del mod">
        <pc:chgData name="BARNADAS, Céline" userId="35dfe63f-973a-4484-af2b-caa2b0e5656e" providerId="ADAL" clId="{577E3DEE-E07C-47FD-BFBC-FD0242B780D8}" dt="2022-07-18T21:57:45.482" v="17" actId="47"/>
        <pc:sldMkLst>
          <pc:docMk/>
          <pc:sldMk cId="0" sldId="260"/>
        </pc:sldMkLst>
        <pc:spChg chg="mod">
          <ac:chgData name="BARNADAS, Céline" userId="35dfe63f-973a-4484-af2b-caa2b0e5656e" providerId="ADAL" clId="{577E3DEE-E07C-47FD-BFBC-FD0242B780D8}" dt="2022-07-18T21:54:10.366" v="8" actId="20577"/>
          <ac:spMkLst>
            <pc:docMk/>
            <pc:sldMk cId="0" sldId="260"/>
            <ac:spMk id="204" creationId="{00000000-0000-0000-0000-000000000000}"/>
          </ac:spMkLst>
        </pc:spChg>
      </pc:sldChg>
      <pc:sldChg chg="modSp mod delCm modCm">
        <pc:chgData name="BARNADAS, Céline" userId="35dfe63f-973a-4484-af2b-caa2b0e5656e" providerId="ADAL" clId="{577E3DEE-E07C-47FD-BFBC-FD0242B780D8}" dt="2022-07-18T21:54:15.690" v="9" actId="20577"/>
        <pc:sldMkLst>
          <pc:docMk/>
          <pc:sldMk cId="0" sldId="261"/>
        </pc:sldMkLst>
        <pc:spChg chg="mod">
          <ac:chgData name="BARNADAS, Céline" userId="35dfe63f-973a-4484-af2b-caa2b0e5656e" providerId="ADAL" clId="{577E3DEE-E07C-47FD-BFBC-FD0242B780D8}" dt="2022-07-18T21:54:15.690" v="9" actId="20577"/>
          <ac:spMkLst>
            <pc:docMk/>
            <pc:sldMk cId="0" sldId="261"/>
            <ac:spMk id="212" creationId="{00000000-0000-0000-0000-000000000000}"/>
          </ac:spMkLst>
        </pc:spChg>
      </pc:sldChg>
      <pc:sldChg chg="modSp mod">
        <pc:chgData name="BARNADAS, Céline" userId="35dfe63f-973a-4484-af2b-caa2b0e5656e" providerId="ADAL" clId="{577E3DEE-E07C-47FD-BFBC-FD0242B780D8}" dt="2022-07-18T21:54:18.553" v="10" actId="20577"/>
        <pc:sldMkLst>
          <pc:docMk/>
          <pc:sldMk cId="0" sldId="262"/>
        </pc:sldMkLst>
        <pc:spChg chg="mod">
          <ac:chgData name="BARNADAS, Céline" userId="35dfe63f-973a-4484-af2b-caa2b0e5656e" providerId="ADAL" clId="{577E3DEE-E07C-47FD-BFBC-FD0242B780D8}" dt="2022-07-18T21:54:18.553" v="10" actId="20577"/>
          <ac:spMkLst>
            <pc:docMk/>
            <pc:sldMk cId="0" sldId="262"/>
            <ac:spMk id="219" creationId="{00000000-0000-0000-0000-000000000000}"/>
          </ac:spMkLst>
        </pc:spChg>
      </pc:sldChg>
      <pc:sldChg chg="modSp mod">
        <pc:chgData name="BARNADAS, Céline" userId="35dfe63f-973a-4484-af2b-caa2b0e5656e" providerId="ADAL" clId="{577E3DEE-E07C-47FD-BFBC-FD0242B780D8}" dt="2022-07-18T21:54:21.042" v="11" actId="20577"/>
        <pc:sldMkLst>
          <pc:docMk/>
          <pc:sldMk cId="0" sldId="263"/>
        </pc:sldMkLst>
        <pc:spChg chg="mod">
          <ac:chgData name="BARNADAS, Céline" userId="35dfe63f-973a-4484-af2b-caa2b0e5656e" providerId="ADAL" clId="{577E3DEE-E07C-47FD-BFBC-FD0242B780D8}" dt="2022-07-18T21:54:21.042" v="11" actId="20577"/>
          <ac:spMkLst>
            <pc:docMk/>
            <pc:sldMk cId="0" sldId="263"/>
            <ac:spMk id="236" creationId="{00000000-0000-0000-0000-000000000000}"/>
          </ac:spMkLst>
        </pc:spChg>
      </pc:sldChg>
      <pc:sldChg chg="modSp mod">
        <pc:chgData name="BARNADAS, Céline" userId="35dfe63f-973a-4484-af2b-caa2b0e5656e" providerId="ADAL" clId="{577E3DEE-E07C-47FD-BFBC-FD0242B780D8}" dt="2022-07-18T21:54:30.771" v="13" actId="20577"/>
        <pc:sldMkLst>
          <pc:docMk/>
          <pc:sldMk cId="0" sldId="264"/>
        </pc:sldMkLst>
        <pc:spChg chg="mod">
          <ac:chgData name="BARNADAS, Céline" userId="35dfe63f-973a-4484-af2b-caa2b0e5656e" providerId="ADAL" clId="{577E3DEE-E07C-47FD-BFBC-FD0242B780D8}" dt="2022-07-18T21:54:30.771" v="13" actId="20577"/>
          <ac:spMkLst>
            <pc:docMk/>
            <pc:sldMk cId="0" sldId="264"/>
            <ac:spMk id="249" creationId="{00000000-0000-0000-0000-000000000000}"/>
          </ac:spMkLst>
        </pc:spChg>
      </pc:sldChg>
      <pc:sldChg chg="modSp add del mod">
        <pc:chgData name="BARNADAS, Céline" userId="35dfe63f-973a-4484-af2b-caa2b0e5656e" providerId="ADAL" clId="{577E3DEE-E07C-47FD-BFBC-FD0242B780D8}" dt="2022-07-18T21:57:45.490" v="19" actId="47"/>
        <pc:sldMkLst>
          <pc:docMk/>
          <pc:sldMk cId="2532093929" sldId="297"/>
        </pc:sldMkLst>
        <pc:spChg chg="mod">
          <ac:chgData name="BARNADAS, Céline" userId="35dfe63f-973a-4484-af2b-caa2b0e5656e" providerId="ADAL" clId="{577E3DEE-E07C-47FD-BFBC-FD0242B780D8}" dt="2022-07-18T21:53:50.808" v="4" actId="6549"/>
          <ac:spMkLst>
            <pc:docMk/>
            <pc:sldMk cId="2532093929" sldId="297"/>
            <ac:spMk id="4" creationId="{00000000-0000-0000-0000-000000000000}"/>
          </ac:spMkLst>
        </pc:spChg>
      </pc:sldChg>
      <pc:sldChg chg="modSp mod">
        <pc:chgData name="BARNADAS, Céline" userId="35dfe63f-973a-4484-af2b-caa2b0e5656e" providerId="ADAL" clId="{577E3DEE-E07C-47FD-BFBC-FD0242B780D8}" dt="2022-07-18T21:54:27.391" v="12" actId="20577"/>
        <pc:sldMkLst>
          <pc:docMk/>
          <pc:sldMk cId="2096045521" sldId="298"/>
        </pc:sldMkLst>
        <pc:spChg chg="mod">
          <ac:chgData name="BARNADAS, Céline" userId="35dfe63f-973a-4484-af2b-caa2b0e5656e" providerId="ADAL" clId="{577E3DEE-E07C-47FD-BFBC-FD0242B780D8}" dt="2022-07-18T21:54:27.391" v="12" actId="20577"/>
          <ac:spMkLst>
            <pc:docMk/>
            <pc:sldMk cId="2096045521" sldId="298"/>
            <ac:spMk id="4" creationId="{1233FE14-7A33-4B9A-9F05-9D4DCEDA3E94}"/>
          </ac:spMkLst>
        </pc:spChg>
      </pc:sldChg>
    </pc:docChg>
  </pc:docChgLst>
  <pc:docChgLst>
    <pc:chgData name="KORNI FONSECA MILHANO, Natacha Alexandra" userId="S::kornin@who.int::cefdd911-4d38-402c-aa51-728e92201c3f" providerId="AD" clId="Web-{A08E45BB-5175-DB3B-0F22-2DB2568B0EBB}"/>
    <pc:docChg chg="modSld">
      <pc:chgData name="KORNI FONSECA MILHANO, Natacha Alexandra" userId="S::kornin@who.int::cefdd911-4d38-402c-aa51-728e92201c3f" providerId="AD" clId="Web-{A08E45BB-5175-DB3B-0F22-2DB2568B0EBB}" dt="2022-07-12T13:57:22.585" v="21"/>
      <pc:docMkLst>
        <pc:docMk/>
      </pc:docMkLst>
      <pc:sldChg chg="modSp">
        <pc:chgData name="KORNI FONSECA MILHANO, Natacha Alexandra" userId="S::kornin@who.int::cefdd911-4d38-402c-aa51-728e92201c3f" providerId="AD" clId="Web-{A08E45BB-5175-DB3B-0F22-2DB2568B0EBB}" dt="2022-07-12T13:53:20.967" v="20" actId="20577"/>
        <pc:sldMkLst>
          <pc:docMk/>
          <pc:sldMk cId="0" sldId="259"/>
        </pc:sldMkLst>
        <pc:spChg chg="mod">
          <ac:chgData name="KORNI FONSECA MILHANO, Natacha Alexandra" userId="S::kornin@who.int::cefdd911-4d38-402c-aa51-728e92201c3f" providerId="AD" clId="Web-{A08E45BB-5175-DB3B-0F22-2DB2568B0EBB}" dt="2022-07-12T13:53:20.967" v="20" actId="20577"/>
          <ac:spMkLst>
            <pc:docMk/>
            <pc:sldMk cId="0" sldId="259"/>
            <ac:spMk id="192" creationId="{00000000-0000-0000-0000-000000000000}"/>
          </ac:spMkLst>
        </pc:spChg>
      </pc:sldChg>
      <pc:sldChg chg="modSp">
        <pc:chgData name="KORNI FONSECA MILHANO, Natacha Alexandra" userId="S::kornin@who.int::cefdd911-4d38-402c-aa51-728e92201c3f" providerId="AD" clId="Web-{A08E45BB-5175-DB3B-0F22-2DB2568B0EBB}" dt="2022-07-12T13:57:22.585" v="21"/>
        <pc:sldMkLst>
          <pc:docMk/>
          <pc:sldMk cId="0" sldId="261"/>
        </pc:sldMkLst>
        <pc:graphicFrameChg chg="mod modGraphic">
          <ac:chgData name="KORNI FONSECA MILHANO, Natacha Alexandra" userId="S::kornin@who.int::cefdd911-4d38-402c-aa51-728e92201c3f" providerId="AD" clId="Web-{A08E45BB-5175-DB3B-0F22-2DB2568B0EBB}" dt="2022-07-12T13:57:22.585" v="21"/>
          <ac:graphicFrameMkLst>
            <pc:docMk/>
            <pc:sldMk cId="0" sldId="261"/>
            <ac:graphicFrameMk id="211" creationId="{00000000-0000-0000-0000-000000000000}"/>
          </ac:graphicFrameMkLst>
        </pc:graphicFrameChg>
      </pc:sldChg>
    </pc:docChg>
  </pc:docChgLst>
  <pc:docChgLst>
    <pc:chgData name="KORNI FONSECA MILHANO, Natacha Alexandra" userId="S::kornin@who.int::cefdd911-4d38-402c-aa51-728e92201c3f" providerId="AD" clId="Web-{EC3EDB7A-BC1C-FEEF-8B4C-14FCC0FDD10B}"/>
    <pc:docChg chg="modSld">
      <pc:chgData name="KORNI FONSECA MILHANO, Natacha Alexandra" userId="S::kornin@who.int::cefdd911-4d38-402c-aa51-728e92201c3f" providerId="AD" clId="Web-{EC3EDB7A-BC1C-FEEF-8B4C-14FCC0FDD10B}" dt="2022-07-12T13:36:34.507" v="1" actId="20577"/>
      <pc:docMkLst>
        <pc:docMk/>
      </pc:docMkLst>
      <pc:sldChg chg="modSp">
        <pc:chgData name="KORNI FONSECA MILHANO, Natacha Alexandra" userId="S::kornin@who.int::cefdd911-4d38-402c-aa51-728e92201c3f" providerId="AD" clId="Web-{EC3EDB7A-BC1C-FEEF-8B4C-14FCC0FDD10B}" dt="2022-07-12T13:36:34.507" v="1" actId="20577"/>
        <pc:sldMkLst>
          <pc:docMk/>
          <pc:sldMk cId="0" sldId="257"/>
        </pc:sldMkLst>
        <pc:spChg chg="mod">
          <ac:chgData name="KORNI FONSECA MILHANO, Natacha Alexandra" userId="S::kornin@who.int::cefdd911-4d38-402c-aa51-728e92201c3f" providerId="AD" clId="Web-{EC3EDB7A-BC1C-FEEF-8B4C-14FCC0FDD10B}" dt="2022-07-12T13:36:34.507" v="1" actId="20577"/>
          <ac:spMkLst>
            <pc:docMk/>
            <pc:sldMk cId="0" sldId="257"/>
            <ac:spMk id="174" creationId="{00000000-0000-0000-0000-000000000000}"/>
          </ac:spMkLst>
        </pc:spChg>
      </pc:sldChg>
    </pc:docChg>
  </pc:docChgLst>
  <pc:docChgLst>
    <pc:chgData name="andre.trollip@finddx.org" userId="S::urn:spo:guest#andre.trollip@finddx.org::" providerId="AD" clId="Web-{1C286619-30CC-B943-814A-A235579F7A3F}"/>
    <pc:docChg chg="mod modSld">
      <pc:chgData name="andre.trollip@finddx.org" userId="S::urn:spo:guest#andre.trollip@finddx.org::" providerId="AD" clId="Web-{1C286619-30CC-B943-814A-A235579F7A3F}" dt="2022-05-26T13:55:27.766" v="56" actId="14100"/>
      <pc:docMkLst>
        <pc:docMk/>
      </pc:docMkLst>
      <pc:sldChg chg="modSp addCm">
        <pc:chgData name="andre.trollip@finddx.org" userId="S::urn:spo:guest#andre.trollip@finddx.org::" providerId="AD" clId="Web-{1C286619-30CC-B943-814A-A235579F7A3F}" dt="2022-05-26T13:55:27.766" v="56" actId="14100"/>
        <pc:sldMkLst>
          <pc:docMk/>
          <pc:sldMk cId="0" sldId="261"/>
        </pc:sldMkLst>
        <pc:spChg chg="mod">
          <ac:chgData name="andre.trollip@finddx.org" userId="S::urn:spo:guest#andre.trollip@finddx.org::" providerId="AD" clId="Web-{1C286619-30CC-B943-814A-A235579F7A3F}" dt="2022-05-26T13:55:24.375" v="55" actId="14100"/>
          <ac:spMkLst>
            <pc:docMk/>
            <pc:sldMk cId="0" sldId="261"/>
            <ac:spMk id="2" creationId="{D15756F1-5172-42CF-BB5A-6D831154BACE}"/>
          </ac:spMkLst>
        </pc:spChg>
        <pc:spChg chg="mod">
          <ac:chgData name="andre.trollip@finddx.org" userId="S::urn:spo:guest#andre.trollip@finddx.org::" providerId="AD" clId="Web-{1C286619-30CC-B943-814A-A235579F7A3F}" dt="2022-05-26T13:55:27.766" v="56" actId="14100"/>
          <ac:spMkLst>
            <pc:docMk/>
            <pc:sldMk cId="0" sldId="261"/>
            <ac:spMk id="6" creationId="{B243B09B-07C9-400E-BFE0-9C51067CA374}"/>
          </ac:spMkLst>
        </pc:spChg>
        <pc:spChg chg="mod">
          <ac:chgData name="andre.trollip@finddx.org" userId="S::urn:spo:guest#andre.trollip@finddx.org::" providerId="AD" clId="Web-{1C286619-30CC-B943-814A-A235579F7A3F}" dt="2022-05-26T13:52:49.402" v="31" actId="20577"/>
          <ac:spMkLst>
            <pc:docMk/>
            <pc:sldMk cId="0" sldId="261"/>
            <ac:spMk id="209" creationId="{00000000-0000-0000-0000-000000000000}"/>
          </ac:spMkLst>
        </pc:spChg>
        <pc:graphicFrameChg chg="mod modGraphic">
          <ac:chgData name="andre.trollip@finddx.org" userId="S::urn:spo:guest#andre.trollip@finddx.org::" providerId="AD" clId="Web-{1C286619-30CC-B943-814A-A235579F7A3F}" dt="2022-05-26T13:55:05.953" v="51" actId="1076"/>
          <ac:graphicFrameMkLst>
            <pc:docMk/>
            <pc:sldMk cId="0" sldId="261"/>
            <ac:graphicFrameMk id="211" creationId="{00000000-0000-0000-0000-000000000000}"/>
          </ac:graphicFrameMkLst>
        </pc:graphicFrameChg>
      </pc:sldChg>
    </pc:docChg>
  </pc:docChgLst>
  <pc:docChgLst>
    <pc:chgData name="KORNI FONSECA MILHANO, Natacha Alexandra" userId="S::kornin@who.int::cefdd911-4d38-402c-aa51-728e92201c3f" providerId="AD" clId="Web-{90B9CBB1-7017-A806-86A2-1E7DFAD63CD6}"/>
    <pc:docChg chg="modSld">
      <pc:chgData name="KORNI FONSECA MILHANO, Natacha Alexandra" userId="S::kornin@who.int::cefdd911-4d38-402c-aa51-728e92201c3f" providerId="AD" clId="Web-{90B9CBB1-7017-A806-86A2-1E7DFAD63CD6}" dt="2022-05-04T08:21:58.054" v="34" actId="20577"/>
      <pc:docMkLst>
        <pc:docMk/>
      </pc:docMkLst>
      <pc:sldChg chg="modSp">
        <pc:chgData name="KORNI FONSECA MILHANO, Natacha Alexandra" userId="S::kornin@who.int::cefdd911-4d38-402c-aa51-728e92201c3f" providerId="AD" clId="Web-{90B9CBB1-7017-A806-86A2-1E7DFAD63CD6}" dt="2022-05-04T08:21:58.054" v="34" actId="20577"/>
        <pc:sldMkLst>
          <pc:docMk/>
          <pc:sldMk cId="2096045521" sldId="298"/>
        </pc:sldMkLst>
        <pc:spChg chg="mod">
          <ac:chgData name="KORNI FONSECA MILHANO, Natacha Alexandra" userId="S::kornin@who.int::cefdd911-4d38-402c-aa51-728e92201c3f" providerId="AD" clId="Web-{90B9CBB1-7017-A806-86A2-1E7DFAD63CD6}" dt="2022-05-04T08:20:04" v="3" actId="20577"/>
          <ac:spMkLst>
            <pc:docMk/>
            <pc:sldMk cId="2096045521" sldId="298"/>
            <ac:spMk id="2" creationId="{A75F60B1-EC31-47D6-9CB2-C27945F66C9E}"/>
          </ac:spMkLst>
        </pc:spChg>
        <pc:spChg chg="mod">
          <ac:chgData name="KORNI FONSECA MILHANO, Natacha Alexandra" userId="S::kornin@who.int::cefdd911-4d38-402c-aa51-728e92201c3f" providerId="AD" clId="Web-{90B9CBB1-7017-A806-86A2-1E7DFAD63CD6}" dt="2022-05-04T08:21:58.054" v="34" actId="20577"/>
          <ac:spMkLst>
            <pc:docMk/>
            <pc:sldMk cId="2096045521" sldId="298"/>
            <ac:spMk id="3" creationId="{6E7575CC-5FDB-4446-BD14-8F67EA0A5929}"/>
          </ac:spMkLst>
        </pc:spChg>
        <pc:picChg chg="mod">
          <ac:chgData name="KORNI FONSECA MILHANO, Natacha Alexandra" userId="S::kornin@who.int::cefdd911-4d38-402c-aa51-728e92201c3f" providerId="AD" clId="Web-{90B9CBB1-7017-A806-86A2-1E7DFAD63CD6}" dt="2022-05-04T08:20:39.502" v="13" actId="1076"/>
          <ac:picMkLst>
            <pc:docMk/>
            <pc:sldMk cId="2096045521" sldId="298"/>
            <ac:picMk id="7" creationId="{2D6DCB73-6056-494E-BC6D-C1C356A701A2}"/>
          </ac:picMkLst>
        </pc:picChg>
      </pc:sldChg>
    </pc:docChg>
  </pc:docChgLst>
  <pc:docChgLst>
    <pc:chgData name="KORNI FONSECA MILHANO, Natacha Alexandra" userId="S::kornin@who.int::cefdd911-4d38-402c-aa51-728e92201c3f" providerId="AD" clId="Web-{FF08CCB1-AE22-68E5-0CD6-7D1430BABEB2}"/>
    <pc:docChg chg="modSld">
      <pc:chgData name="KORNI FONSECA MILHANO, Natacha Alexandra" userId="S::kornin@who.int::cefdd911-4d38-402c-aa51-728e92201c3f" providerId="AD" clId="Web-{FF08CCB1-AE22-68E5-0CD6-7D1430BABEB2}" dt="2022-05-04T09:54:29.968" v="10" actId="20577"/>
      <pc:docMkLst>
        <pc:docMk/>
      </pc:docMkLst>
      <pc:sldChg chg="modSp">
        <pc:chgData name="KORNI FONSECA MILHANO, Natacha Alexandra" userId="S::kornin@who.int::cefdd911-4d38-402c-aa51-728e92201c3f" providerId="AD" clId="Web-{FF08CCB1-AE22-68E5-0CD6-7D1430BABEB2}" dt="2022-05-04T09:53:24.857" v="1" actId="20577"/>
        <pc:sldMkLst>
          <pc:docMk/>
          <pc:sldMk cId="0" sldId="257"/>
        </pc:sldMkLst>
        <pc:spChg chg="mod">
          <ac:chgData name="KORNI FONSECA MILHANO, Natacha Alexandra" userId="S::kornin@who.int::cefdd911-4d38-402c-aa51-728e92201c3f" providerId="AD" clId="Web-{FF08CCB1-AE22-68E5-0CD6-7D1430BABEB2}" dt="2022-05-04T09:53:24.857" v="1" actId="20577"/>
          <ac:spMkLst>
            <pc:docMk/>
            <pc:sldMk cId="0" sldId="257"/>
            <ac:spMk id="176" creationId="{00000000-0000-0000-0000-000000000000}"/>
          </ac:spMkLst>
        </pc:spChg>
      </pc:sldChg>
      <pc:sldChg chg="modSp">
        <pc:chgData name="KORNI FONSECA MILHANO, Natacha Alexandra" userId="S::kornin@who.int::cefdd911-4d38-402c-aa51-728e92201c3f" providerId="AD" clId="Web-{FF08CCB1-AE22-68E5-0CD6-7D1430BABEB2}" dt="2022-05-04T09:53:31.357" v="2" actId="20577"/>
        <pc:sldMkLst>
          <pc:docMk/>
          <pc:sldMk cId="0" sldId="258"/>
        </pc:sldMkLst>
        <pc:spChg chg="mod">
          <ac:chgData name="KORNI FONSECA MILHANO, Natacha Alexandra" userId="S::kornin@who.int::cefdd911-4d38-402c-aa51-728e92201c3f" providerId="AD" clId="Web-{FF08CCB1-AE22-68E5-0CD6-7D1430BABEB2}" dt="2022-05-04T09:53:31.357" v="2" actId="20577"/>
          <ac:spMkLst>
            <pc:docMk/>
            <pc:sldMk cId="0" sldId="258"/>
            <ac:spMk id="185" creationId="{00000000-0000-0000-0000-000000000000}"/>
          </ac:spMkLst>
        </pc:spChg>
      </pc:sldChg>
      <pc:sldChg chg="modSp">
        <pc:chgData name="KORNI FONSECA MILHANO, Natacha Alexandra" userId="S::kornin@who.int::cefdd911-4d38-402c-aa51-728e92201c3f" providerId="AD" clId="Web-{FF08CCB1-AE22-68E5-0CD6-7D1430BABEB2}" dt="2022-05-04T09:53:36.810" v="3" actId="20577"/>
        <pc:sldMkLst>
          <pc:docMk/>
          <pc:sldMk cId="0" sldId="259"/>
        </pc:sldMkLst>
        <pc:spChg chg="mod">
          <ac:chgData name="KORNI FONSECA MILHANO, Natacha Alexandra" userId="S::kornin@who.int::cefdd911-4d38-402c-aa51-728e92201c3f" providerId="AD" clId="Web-{FF08CCB1-AE22-68E5-0CD6-7D1430BABEB2}" dt="2022-05-04T09:53:36.810" v="3" actId="20577"/>
          <ac:spMkLst>
            <pc:docMk/>
            <pc:sldMk cId="0" sldId="259"/>
            <ac:spMk id="193" creationId="{00000000-0000-0000-0000-000000000000}"/>
          </ac:spMkLst>
        </pc:spChg>
      </pc:sldChg>
      <pc:sldChg chg="modSp">
        <pc:chgData name="KORNI FONSECA MILHANO, Natacha Alexandra" userId="S::kornin@who.int::cefdd911-4d38-402c-aa51-728e92201c3f" providerId="AD" clId="Web-{FF08CCB1-AE22-68E5-0CD6-7D1430BABEB2}" dt="2022-05-04T09:53:41.732" v="4" actId="20577"/>
        <pc:sldMkLst>
          <pc:docMk/>
          <pc:sldMk cId="0" sldId="260"/>
        </pc:sldMkLst>
        <pc:spChg chg="mod">
          <ac:chgData name="KORNI FONSECA MILHANO, Natacha Alexandra" userId="S::kornin@who.int::cefdd911-4d38-402c-aa51-728e92201c3f" providerId="AD" clId="Web-{FF08CCB1-AE22-68E5-0CD6-7D1430BABEB2}" dt="2022-05-04T09:53:41.732" v="4" actId="20577"/>
          <ac:spMkLst>
            <pc:docMk/>
            <pc:sldMk cId="0" sldId="260"/>
            <ac:spMk id="204" creationId="{00000000-0000-0000-0000-000000000000}"/>
          </ac:spMkLst>
        </pc:spChg>
      </pc:sldChg>
      <pc:sldChg chg="modSp">
        <pc:chgData name="KORNI FONSECA MILHANO, Natacha Alexandra" userId="S::kornin@who.int::cefdd911-4d38-402c-aa51-728e92201c3f" providerId="AD" clId="Web-{FF08CCB1-AE22-68E5-0CD6-7D1430BABEB2}" dt="2022-05-04T09:54:09.327" v="6" actId="20577"/>
        <pc:sldMkLst>
          <pc:docMk/>
          <pc:sldMk cId="0" sldId="261"/>
        </pc:sldMkLst>
        <pc:spChg chg="mod">
          <ac:chgData name="KORNI FONSECA MILHANO, Natacha Alexandra" userId="S::kornin@who.int::cefdd911-4d38-402c-aa51-728e92201c3f" providerId="AD" clId="Web-{FF08CCB1-AE22-68E5-0CD6-7D1430BABEB2}" dt="2022-05-04T09:54:06.592" v="5" actId="1076"/>
          <ac:spMkLst>
            <pc:docMk/>
            <pc:sldMk cId="0" sldId="261"/>
            <ac:spMk id="2" creationId="{D15756F1-5172-42CF-BB5A-6D831154BACE}"/>
          </ac:spMkLst>
        </pc:spChg>
        <pc:spChg chg="mod">
          <ac:chgData name="KORNI FONSECA MILHANO, Natacha Alexandra" userId="S::kornin@who.int::cefdd911-4d38-402c-aa51-728e92201c3f" providerId="AD" clId="Web-{FF08CCB1-AE22-68E5-0CD6-7D1430BABEB2}" dt="2022-05-04T09:54:09.327" v="6" actId="20577"/>
          <ac:spMkLst>
            <pc:docMk/>
            <pc:sldMk cId="0" sldId="261"/>
            <ac:spMk id="212" creationId="{00000000-0000-0000-0000-000000000000}"/>
          </ac:spMkLst>
        </pc:spChg>
      </pc:sldChg>
      <pc:sldChg chg="modSp">
        <pc:chgData name="KORNI FONSECA MILHANO, Natacha Alexandra" userId="S::kornin@who.int::cefdd911-4d38-402c-aa51-728e92201c3f" providerId="AD" clId="Web-{FF08CCB1-AE22-68E5-0CD6-7D1430BABEB2}" dt="2022-05-04T09:54:13.796" v="7" actId="20577"/>
        <pc:sldMkLst>
          <pc:docMk/>
          <pc:sldMk cId="0" sldId="262"/>
        </pc:sldMkLst>
        <pc:spChg chg="mod">
          <ac:chgData name="KORNI FONSECA MILHANO, Natacha Alexandra" userId="S::kornin@who.int::cefdd911-4d38-402c-aa51-728e92201c3f" providerId="AD" clId="Web-{FF08CCB1-AE22-68E5-0CD6-7D1430BABEB2}" dt="2022-05-04T09:54:13.796" v="7" actId="20577"/>
          <ac:spMkLst>
            <pc:docMk/>
            <pc:sldMk cId="0" sldId="262"/>
            <ac:spMk id="219" creationId="{00000000-0000-0000-0000-000000000000}"/>
          </ac:spMkLst>
        </pc:spChg>
      </pc:sldChg>
      <pc:sldChg chg="modSp">
        <pc:chgData name="KORNI FONSECA MILHANO, Natacha Alexandra" userId="S::kornin@who.int::cefdd911-4d38-402c-aa51-728e92201c3f" providerId="AD" clId="Web-{FF08CCB1-AE22-68E5-0CD6-7D1430BABEB2}" dt="2022-05-04T09:54:19.233" v="8" actId="20577"/>
        <pc:sldMkLst>
          <pc:docMk/>
          <pc:sldMk cId="0" sldId="263"/>
        </pc:sldMkLst>
        <pc:spChg chg="mod">
          <ac:chgData name="KORNI FONSECA MILHANO, Natacha Alexandra" userId="S::kornin@who.int::cefdd911-4d38-402c-aa51-728e92201c3f" providerId="AD" clId="Web-{FF08CCB1-AE22-68E5-0CD6-7D1430BABEB2}" dt="2022-05-04T09:54:19.233" v="8" actId="20577"/>
          <ac:spMkLst>
            <pc:docMk/>
            <pc:sldMk cId="0" sldId="263"/>
            <ac:spMk id="236" creationId="{00000000-0000-0000-0000-000000000000}"/>
          </ac:spMkLst>
        </pc:spChg>
      </pc:sldChg>
      <pc:sldChg chg="modSp">
        <pc:chgData name="KORNI FONSECA MILHANO, Natacha Alexandra" userId="S::kornin@who.int::cefdd911-4d38-402c-aa51-728e92201c3f" providerId="AD" clId="Web-{FF08CCB1-AE22-68E5-0CD6-7D1430BABEB2}" dt="2022-05-04T09:54:29.968" v="10" actId="20577"/>
        <pc:sldMkLst>
          <pc:docMk/>
          <pc:sldMk cId="0" sldId="264"/>
        </pc:sldMkLst>
        <pc:spChg chg="mod">
          <ac:chgData name="KORNI FONSECA MILHANO, Natacha Alexandra" userId="S::kornin@who.int::cefdd911-4d38-402c-aa51-728e92201c3f" providerId="AD" clId="Web-{FF08CCB1-AE22-68E5-0CD6-7D1430BABEB2}" dt="2022-05-04T09:54:29.968" v="10" actId="20577"/>
          <ac:spMkLst>
            <pc:docMk/>
            <pc:sldMk cId="0" sldId="264"/>
            <ac:spMk id="249" creationId="{00000000-0000-0000-0000-000000000000}"/>
          </ac:spMkLst>
        </pc:spChg>
      </pc:sldChg>
      <pc:sldChg chg="modSp">
        <pc:chgData name="KORNI FONSECA MILHANO, Natacha Alexandra" userId="S::kornin@who.int::cefdd911-4d38-402c-aa51-728e92201c3f" providerId="AD" clId="Web-{FF08CCB1-AE22-68E5-0CD6-7D1430BABEB2}" dt="2022-05-04T09:53:19.591" v="0" actId="20577"/>
        <pc:sldMkLst>
          <pc:docMk/>
          <pc:sldMk cId="2532093929" sldId="297"/>
        </pc:sldMkLst>
        <pc:spChg chg="mod">
          <ac:chgData name="KORNI FONSECA MILHANO, Natacha Alexandra" userId="S::kornin@who.int::cefdd911-4d38-402c-aa51-728e92201c3f" providerId="AD" clId="Web-{FF08CCB1-AE22-68E5-0CD6-7D1430BABEB2}" dt="2022-05-04T09:53:19.591" v="0" actId="20577"/>
          <ac:spMkLst>
            <pc:docMk/>
            <pc:sldMk cId="2532093929" sldId="297"/>
            <ac:spMk id="4" creationId="{00000000-0000-0000-0000-000000000000}"/>
          </ac:spMkLst>
        </pc:spChg>
      </pc:sldChg>
      <pc:sldChg chg="modSp">
        <pc:chgData name="KORNI FONSECA MILHANO, Natacha Alexandra" userId="S::kornin@who.int::cefdd911-4d38-402c-aa51-728e92201c3f" providerId="AD" clId="Web-{FF08CCB1-AE22-68E5-0CD6-7D1430BABEB2}" dt="2022-05-04T09:54:24.733" v="9" actId="20577"/>
        <pc:sldMkLst>
          <pc:docMk/>
          <pc:sldMk cId="2096045521" sldId="298"/>
        </pc:sldMkLst>
        <pc:spChg chg="mod">
          <ac:chgData name="KORNI FONSECA MILHANO, Natacha Alexandra" userId="S::kornin@who.int::cefdd911-4d38-402c-aa51-728e92201c3f" providerId="AD" clId="Web-{FF08CCB1-AE22-68E5-0CD6-7D1430BABEB2}" dt="2022-05-04T09:54:24.733" v="9" actId="20577"/>
          <ac:spMkLst>
            <pc:docMk/>
            <pc:sldMk cId="2096045521" sldId="298"/>
            <ac:spMk id="4" creationId="{1233FE14-7A33-4B9A-9F05-9D4DCEDA3E94}"/>
          </ac:spMkLst>
        </pc:spChg>
      </pc:sldChg>
    </pc:docChg>
  </pc:docChgLst>
  <pc:docChgLst>
    <pc:chgData name="andre.trollip@finddx.org" userId="S::urn:spo:guest#andre.trollip@finddx.org::" providerId="AD" clId="Web-{BFA63D1E-67EC-7C1A-C52D-4941AB877E2E}"/>
    <pc:docChg chg="modSld">
      <pc:chgData name="andre.trollip@finddx.org" userId="S::urn:spo:guest#andre.trollip@finddx.org::" providerId="AD" clId="Web-{BFA63D1E-67EC-7C1A-C52D-4941AB877E2E}" dt="2022-06-06T09:55:29.157" v="10" actId="1076"/>
      <pc:docMkLst>
        <pc:docMk/>
      </pc:docMkLst>
      <pc:sldChg chg="modSp">
        <pc:chgData name="andre.trollip@finddx.org" userId="S::urn:spo:guest#andre.trollip@finddx.org::" providerId="AD" clId="Web-{BFA63D1E-67EC-7C1A-C52D-4941AB877E2E}" dt="2022-06-06T09:39:30.628" v="0" actId="20577"/>
        <pc:sldMkLst>
          <pc:docMk/>
          <pc:sldMk cId="0" sldId="262"/>
        </pc:sldMkLst>
        <pc:spChg chg="mod">
          <ac:chgData name="andre.trollip@finddx.org" userId="S::urn:spo:guest#andre.trollip@finddx.org::" providerId="AD" clId="Web-{BFA63D1E-67EC-7C1A-C52D-4941AB877E2E}" dt="2022-06-06T09:39:30.628" v="0" actId="20577"/>
          <ac:spMkLst>
            <pc:docMk/>
            <pc:sldMk cId="0" sldId="262"/>
            <ac:spMk id="217" creationId="{00000000-0000-0000-0000-000000000000}"/>
          </ac:spMkLst>
        </pc:spChg>
      </pc:sldChg>
      <pc:sldChg chg="modSp">
        <pc:chgData name="andre.trollip@finddx.org" userId="S::urn:spo:guest#andre.trollip@finddx.org::" providerId="AD" clId="Web-{BFA63D1E-67EC-7C1A-C52D-4941AB877E2E}" dt="2022-06-06T09:39:52.473" v="7" actId="20577"/>
        <pc:sldMkLst>
          <pc:docMk/>
          <pc:sldMk cId="0" sldId="263"/>
        </pc:sldMkLst>
        <pc:spChg chg="mod">
          <ac:chgData name="andre.trollip@finddx.org" userId="S::urn:spo:guest#andre.trollip@finddx.org::" providerId="AD" clId="Web-{BFA63D1E-67EC-7C1A-C52D-4941AB877E2E}" dt="2022-06-06T09:39:52.473" v="7" actId="20577"/>
          <ac:spMkLst>
            <pc:docMk/>
            <pc:sldMk cId="0" sldId="263"/>
            <ac:spMk id="234" creationId="{00000000-0000-0000-0000-000000000000}"/>
          </ac:spMkLst>
        </pc:spChg>
        <pc:spChg chg="mod">
          <ac:chgData name="andre.trollip@finddx.org" userId="S::urn:spo:guest#andre.trollip@finddx.org::" providerId="AD" clId="Web-{BFA63D1E-67EC-7C1A-C52D-4941AB877E2E}" dt="2022-06-06T09:39:43.254" v="1" actId="1076"/>
          <ac:spMkLst>
            <pc:docMk/>
            <pc:sldMk cId="0" sldId="263"/>
            <ac:spMk id="237" creationId="{00000000-0000-0000-0000-000000000000}"/>
          </ac:spMkLst>
        </pc:spChg>
        <pc:graphicFrameChg chg="mod">
          <ac:chgData name="andre.trollip@finddx.org" userId="S::urn:spo:guest#andre.trollip@finddx.org::" providerId="AD" clId="Web-{BFA63D1E-67EC-7C1A-C52D-4941AB877E2E}" dt="2022-06-06T09:39:46.707" v="2" actId="1076"/>
          <ac:graphicFrameMkLst>
            <pc:docMk/>
            <pc:sldMk cId="0" sldId="263"/>
            <ac:graphicFrameMk id="238" creationId="{00000000-0000-0000-0000-000000000000}"/>
          </ac:graphicFrameMkLst>
        </pc:graphicFrameChg>
      </pc:sldChg>
      <pc:sldChg chg="addSp delSp modSp">
        <pc:chgData name="andre.trollip@finddx.org" userId="S::urn:spo:guest#andre.trollip@finddx.org::" providerId="AD" clId="Web-{BFA63D1E-67EC-7C1A-C52D-4941AB877E2E}" dt="2022-06-06T09:55:29.157" v="10" actId="1076"/>
        <pc:sldMkLst>
          <pc:docMk/>
          <pc:sldMk cId="2096045521" sldId="298"/>
        </pc:sldMkLst>
        <pc:picChg chg="add mod">
          <ac:chgData name="andre.trollip@finddx.org" userId="S::urn:spo:guest#andre.trollip@finddx.org::" providerId="AD" clId="Web-{BFA63D1E-67EC-7C1A-C52D-4941AB877E2E}" dt="2022-06-06T09:55:29.157" v="10" actId="1076"/>
          <ac:picMkLst>
            <pc:docMk/>
            <pc:sldMk cId="2096045521" sldId="298"/>
            <ac:picMk id="6" creationId="{772B4E91-13BE-ABE0-6108-F9821CF87561}"/>
          </ac:picMkLst>
        </pc:picChg>
        <pc:picChg chg="del">
          <ac:chgData name="andre.trollip@finddx.org" userId="S::urn:spo:guest#andre.trollip@finddx.org::" providerId="AD" clId="Web-{BFA63D1E-67EC-7C1A-C52D-4941AB877E2E}" dt="2022-06-06T09:54:58.484" v="8"/>
          <ac:picMkLst>
            <pc:docMk/>
            <pc:sldMk cId="2096045521" sldId="298"/>
            <ac:picMk id="7" creationId="{2D6DCB73-6056-494E-BC6D-C1C356A701A2}"/>
          </ac:picMkLst>
        </pc:picChg>
      </pc:sldChg>
    </pc:docChg>
  </pc:docChgLst>
  <pc:docChgLst>
    <pc:chgData name="KORNI FONSECA MILHANO, Natacha Alexandra" userId="S::kornin@who.int::cefdd911-4d38-402c-aa51-728e92201c3f" providerId="AD" clId="Web-{293BF535-1F0B-814E-2BCC-56C1A1397EED}"/>
    <pc:docChg chg="modSld">
      <pc:chgData name="KORNI FONSECA MILHANO, Natacha Alexandra" userId="S::kornin@who.int::cefdd911-4d38-402c-aa51-728e92201c3f" providerId="AD" clId="Web-{293BF535-1F0B-814E-2BCC-56C1A1397EED}" dt="2022-05-03T14:44:14.159" v="3"/>
      <pc:docMkLst>
        <pc:docMk/>
      </pc:docMkLst>
      <pc:sldChg chg="modSp">
        <pc:chgData name="KORNI FONSECA MILHANO, Natacha Alexandra" userId="S::kornin@who.int::cefdd911-4d38-402c-aa51-728e92201c3f" providerId="AD" clId="Web-{293BF535-1F0B-814E-2BCC-56C1A1397EED}" dt="2022-05-03T14:44:06.112" v="1" actId="20577"/>
        <pc:sldMkLst>
          <pc:docMk/>
          <pc:sldMk cId="0" sldId="258"/>
        </pc:sldMkLst>
        <pc:spChg chg="mod">
          <ac:chgData name="KORNI FONSECA MILHANO, Natacha Alexandra" userId="S::kornin@who.int::cefdd911-4d38-402c-aa51-728e92201c3f" providerId="AD" clId="Web-{293BF535-1F0B-814E-2BCC-56C1A1397EED}" dt="2022-05-03T14:44:06.112" v="1" actId="20577"/>
          <ac:spMkLst>
            <pc:docMk/>
            <pc:sldMk cId="0" sldId="258"/>
            <ac:spMk id="184" creationId="{00000000-0000-0000-0000-000000000000}"/>
          </ac:spMkLst>
        </pc:spChg>
      </pc:sldChg>
      <pc:sldChg chg="modSp">
        <pc:chgData name="KORNI FONSECA MILHANO, Natacha Alexandra" userId="S::kornin@who.int::cefdd911-4d38-402c-aa51-728e92201c3f" providerId="AD" clId="Web-{293BF535-1F0B-814E-2BCC-56C1A1397EED}" dt="2022-05-03T14:44:14.159" v="3"/>
        <pc:sldMkLst>
          <pc:docMk/>
          <pc:sldMk cId="0" sldId="261"/>
        </pc:sldMkLst>
        <pc:graphicFrameChg chg="mod modGraphic">
          <ac:chgData name="KORNI FONSECA MILHANO, Natacha Alexandra" userId="S::kornin@who.int::cefdd911-4d38-402c-aa51-728e92201c3f" providerId="AD" clId="Web-{293BF535-1F0B-814E-2BCC-56C1A1397EED}" dt="2022-05-03T14:44:14.159" v="3"/>
          <ac:graphicFrameMkLst>
            <pc:docMk/>
            <pc:sldMk cId="0" sldId="261"/>
            <ac:graphicFrameMk id="211" creationId="{00000000-0000-0000-0000-000000000000}"/>
          </ac:graphicFrameMkLst>
        </pc:graphicFrameChg>
      </pc:sldChg>
    </pc:docChg>
  </pc:docChgLst>
  <pc:docChgLst>
    <pc:chgData name="KORNI FONSECA MILHANO, Natacha Alexandra" userId="S::kornin@who.int::cefdd911-4d38-402c-aa51-728e92201c3f" providerId="AD" clId="Web-{91A8A379-A668-00AA-A34A-9D2BCC02889C}"/>
    <pc:docChg chg="modSld">
      <pc:chgData name="KORNI FONSECA MILHANO, Natacha Alexandra" userId="S::kornin@who.int::cefdd911-4d38-402c-aa51-728e92201c3f" providerId="AD" clId="Web-{91A8A379-A668-00AA-A34A-9D2BCC02889C}" dt="2022-06-20T12:13:37.504" v="3"/>
      <pc:docMkLst>
        <pc:docMk/>
      </pc:docMkLst>
      <pc:sldChg chg="addSp delSp modSp">
        <pc:chgData name="KORNI FONSECA MILHANO, Natacha Alexandra" userId="S::kornin@who.int::cefdd911-4d38-402c-aa51-728e92201c3f" providerId="AD" clId="Web-{91A8A379-A668-00AA-A34A-9D2BCC02889C}" dt="2022-06-20T12:13:37.504" v="3"/>
        <pc:sldMkLst>
          <pc:docMk/>
          <pc:sldMk cId="0" sldId="263"/>
        </pc:sldMkLst>
        <pc:spChg chg="add del mod">
          <ac:chgData name="KORNI FONSECA MILHANO, Natacha Alexandra" userId="S::kornin@who.int::cefdd911-4d38-402c-aa51-728e92201c3f" providerId="AD" clId="Web-{91A8A379-A668-00AA-A34A-9D2BCC02889C}" dt="2022-06-20T12:13:37.504" v="3"/>
          <ac:spMkLst>
            <pc:docMk/>
            <pc:sldMk cId="0" sldId="263"/>
            <ac:spMk id="2" creationId="{3F591989-C38B-04DD-FDB8-7B7852F70755}"/>
          </ac:spMkLst>
        </pc:spChg>
      </pc:sldChg>
    </pc:docChg>
  </pc:docChgLst>
  <pc:docChgLst>
    <pc:chgData name="KORNI FONSECA MILHANO, Natacha Alexandra" userId="S::kornin@who.int::cefdd911-4d38-402c-aa51-728e92201c3f" providerId="AD" clId="Web-{F56BF9CD-C589-4482-08C6-6D9BB967FE81}"/>
    <pc:docChg chg="modSld">
      <pc:chgData name="KORNI FONSECA MILHANO, Natacha Alexandra" userId="S::kornin@who.int::cefdd911-4d38-402c-aa51-728e92201c3f" providerId="AD" clId="Web-{F56BF9CD-C589-4482-08C6-6D9BB967FE81}" dt="2022-07-12T14:09:04.342" v="0" actId="20577"/>
      <pc:docMkLst>
        <pc:docMk/>
      </pc:docMkLst>
      <pc:sldChg chg="modSp">
        <pc:chgData name="KORNI FONSECA MILHANO, Natacha Alexandra" userId="S::kornin@who.int::cefdd911-4d38-402c-aa51-728e92201c3f" providerId="AD" clId="Web-{F56BF9CD-C589-4482-08C6-6D9BB967FE81}" dt="2022-07-12T14:09:04.342" v="0" actId="20577"/>
        <pc:sldMkLst>
          <pc:docMk/>
          <pc:sldMk cId="0" sldId="257"/>
        </pc:sldMkLst>
        <pc:spChg chg="mod">
          <ac:chgData name="KORNI FONSECA MILHANO, Natacha Alexandra" userId="S::kornin@who.int::cefdd911-4d38-402c-aa51-728e92201c3f" providerId="AD" clId="Web-{F56BF9CD-C589-4482-08C6-6D9BB967FE81}" dt="2022-07-12T14:09:04.342" v="0" actId="20577"/>
          <ac:spMkLst>
            <pc:docMk/>
            <pc:sldMk cId="0" sldId="257"/>
            <ac:spMk id="1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7A6307-915A-134B-ACFB-C4EC86CF7165}" type="slidenum">
              <a:rPr lang="en-GB" smtClean="0"/>
              <a:t>12</a:t>
            </a:fld>
            <a:endParaRPr lang="en-GB"/>
          </a:p>
        </p:txBody>
      </p:sp>
    </p:spTree>
    <p:extLst>
      <p:ext uri="{BB962C8B-B14F-4D97-AF65-F5344CB8AC3E}">
        <p14:creationId xmlns:p14="http://schemas.microsoft.com/office/powerpoint/2010/main" val="12523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11" descr="Shape&#10;&#10;Description automatically generated"/>
          <p:cNvPicPr preferRelativeResize="0"/>
          <p:nvPr/>
        </p:nvPicPr>
        <p:blipFill rotWithShape="1">
          <a:blip r:embed="rId2">
            <a:alphaModFix/>
          </a:blip>
          <a:srcRect l="17779" t="21339" r="19134" b="19931"/>
          <a:stretch/>
        </p:blipFill>
        <p:spPr>
          <a:xfrm>
            <a:off x="6515100" y="1278462"/>
            <a:ext cx="4840356" cy="4506112"/>
          </a:xfrm>
          <a:prstGeom prst="rect">
            <a:avLst/>
          </a:prstGeom>
          <a:noFill/>
          <a:ln>
            <a:noFill/>
          </a:ln>
        </p:spPr>
      </p:pic>
      <p:sp>
        <p:nvSpPr>
          <p:cNvPr id="17" name="Google Shape;1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19" name="Google Shape;1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1"/>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1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78" name="Google Shape;7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84" name="Google Shape;8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2"/>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2"/>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28" name="Google Shape;28;p1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4"/>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14"/>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37" name="Google Shape;37;p14"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44" name="Google Shape;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58" name="Google Shape;5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65" name="Google Shape;6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Overview of  SARS-CoV-2 testing</a:t>
            </a:r>
            <a:endParaRPr/>
          </a:p>
        </p:txBody>
      </p:sp>
      <p:sp>
        <p:nvSpPr>
          <p:cNvPr id="72" name="Google Shape;7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Overview of  SARS-CoV-2 testing</a:t>
            </a:r>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s://covid19.who.int/"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www.who.int/publications/i/item/advice-on-the-use-of-point-of-care-immunodiagnostic-tests-for-covid-19-scientific-brie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02</a:t>
            </a:r>
            <a:endParaRPr/>
          </a:p>
        </p:txBody>
      </p:sp>
      <p:sp>
        <p:nvSpPr>
          <p:cNvPr id="166" name="Google Shape;166;p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fontScale="92500"/>
          </a:bodyPr>
          <a:lstStyle/>
          <a:p>
            <a:pPr marL="0" lvl="0" indent="0" algn="l" rtl="0">
              <a:lnSpc>
                <a:spcPct val="90000"/>
              </a:lnSpc>
              <a:spcBef>
                <a:spcPts val="0"/>
              </a:spcBef>
              <a:spcAft>
                <a:spcPts val="0"/>
              </a:spcAft>
              <a:buClr>
                <a:schemeClr val="lt1"/>
              </a:buClr>
              <a:buSzPct val="100000"/>
              <a:buNone/>
            </a:pPr>
            <a:r>
              <a:rPr lang="en-US" sz="3600"/>
              <a:t>Overview of </a:t>
            </a:r>
            <a:br>
              <a:rPr lang="en-US" sz="3600"/>
            </a:br>
            <a:r>
              <a:rPr lang="en-US" sz="3600"/>
              <a:t>SARS-CoV-2 testing</a:t>
            </a:r>
            <a:endParaRPr/>
          </a:p>
        </p:txBody>
      </p:sp>
      <p:pic>
        <p:nvPicPr>
          <p:cNvPr id="167" name="Google Shape;167;p1" descr="https://logos-download.com/wp-content/uploads/2016/12/World_Health_Organization_logo_logotype.png"/>
          <p:cNvPicPr preferRelativeResize="0"/>
          <p:nvPr/>
        </p:nvPicPr>
        <p:blipFill rotWithShape="1">
          <a:blip r:embed="rId3">
            <a:alphaModFix/>
          </a:blip>
          <a:srcRect/>
          <a:stretch/>
        </p:blipFill>
        <p:spPr>
          <a:xfrm>
            <a:off x="164749" y="56863"/>
            <a:ext cx="2972151" cy="876928"/>
          </a:xfrm>
          <a:prstGeom prst="rect">
            <a:avLst/>
          </a:prstGeom>
          <a:noFill/>
          <a:ln>
            <a:noFill/>
          </a:ln>
        </p:spPr>
      </p:pic>
      <p:pic>
        <p:nvPicPr>
          <p:cNvPr id="168" name="Google Shape;168;p1"/>
          <p:cNvPicPr preferRelativeResize="0"/>
          <p:nvPr/>
        </p:nvPicPr>
        <p:blipFill rotWithShape="1">
          <a:blip r:embed="rId4">
            <a:alphaModFix/>
          </a:blip>
          <a:srcRect/>
          <a:stretch/>
        </p:blipFill>
        <p:spPr>
          <a:xfrm>
            <a:off x="3772503" y="159407"/>
            <a:ext cx="1917098" cy="67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60B1-EC31-47D6-9CB2-C27945F66C9E}"/>
              </a:ext>
            </a:extLst>
          </p:cNvPr>
          <p:cNvSpPr>
            <a:spLocks noGrp="1"/>
          </p:cNvSpPr>
          <p:nvPr>
            <p:ph type="title"/>
          </p:nvPr>
        </p:nvSpPr>
        <p:spPr/>
        <p:txBody>
          <a:bodyPr/>
          <a:lstStyle/>
          <a:p>
            <a:r>
              <a:rPr lang="fr-CH" dirty="0"/>
              <a:t>SARS-CoV-2 </a:t>
            </a:r>
            <a:r>
              <a:rPr lang="fr-CH" dirty="0" err="1"/>
              <a:t>Antigen</a:t>
            </a:r>
            <a:r>
              <a:rPr lang="fr-CH" dirty="0"/>
              <a:t> RDT</a:t>
            </a:r>
            <a:endParaRPr lang="en-US"/>
          </a:p>
        </p:txBody>
      </p:sp>
      <p:sp>
        <p:nvSpPr>
          <p:cNvPr id="3" name="Text Placeholder 2">
            <a:extLst>
              <a:ext uri="{FF2B5EF4-FFF2-40B4-BE49-F238E27FC236}">
                <a16:creationId xmlns:a16="http://schemas.microsoft.com/office/drawing/2014/main" id="{6E7575CC-5FDB-4446-BD14-8F67EA0A5929}"/>
              </a:ext>
            </a:extLst>
          </p:cNvPr>
          <p:cNvSpPr>
            <a:spLocks noGrp="1"/>
          </p:cNvSpPr>
          <p:nvPr>
            <p:ph type="body" idx="1"/>
          </p:nvPr>
        </p:nvSpPr>
        <p:spPr>
          <a:xfrm>
            <a:off x="973160" y="2513205"/>
            <a:ext cx="7467601" cy="2744040"/>
          </a:xfrm>
        </p:spPr>
        <p:txBody>
          <a:bodyPr/>
          <a:lstStyle/>
          <a:p>
            <a:r>
              <a:rPr lang="fr-CH" dirty="0" err="1"/>
              <a:t>Easy</a:t>
            </a:r>
            <a:r>
              <a:rPr lang="fr-CH" dirty="0"/>
              <a:t> to </a:t>
            </a:r>
            <a:r>
              <a:rPr lang="fr-CH" dirty="0" err="1"/>
              <a:t>perform</a:t>
            </a:r>
            <a:r>
              <a:rPr lang="fr-CH" dirty="0"/>
              <a:t> and </a:t>
            </a:r>
            <a:r>
              <a:rPr lang="fr-CH" dirty="0" err="1"/>
              <a:t>provide</a:t>
            </a:r>
            <a:r>
              <a:rPr lang="fr-CH" dirty="0"/>
              <a:t> a </a:t>
            </a:r>
            <a:r>
              <a:rPr lang="fr-CH" dirty="0" err="1"/>
              <a:t>rapid</a:t>
            </a:r>
            <a:r>
              <a:rPr lang="fr-CH" dirty="0"/>
              <a:t> </a:t>
            </a:r>
            <a:r>
              <a:rPr lang="fr-CH" dirty="0" err="1"/>
              <a:t>result</a:t>
            </a:r>
            <a:r>
              <a:rPr lang="fr-CH" dirty="0"/>
              <a:t>.</a:t>
            </a:r>
          </a:p>
          <a:p>
            <a:r>
              <a:rPr lang="fr-CH" dirty="0"/>
              <a:t>Use by </a:t>
            </a:r>
            <a:r>
              <a:rPr lang="fr-CH" dirty="0" err="1"/>
              <a:t>trained</a:t>
            </a:r>
            <a:r>
              <a:rPr lang="fr-CH" dirty="0"/>
              <a:t> </a:t>
            </a:r>
            <a:r>
              <a:rPr lang="fr-CH" dirty="0" err="1"/>
              <a:t>operators</a:t>
            </a:r>
            <a:r>
              <a:rPr lang="fr-CH" dirty="0"/>
              <a:t> or </a:t>
            </a:r>
            <a:r>
              <a:rPr lang="fr-CH" dirty="0" err="1"/>
              <a:t>individuals</a:t>
            </a:r>
            <a:r>
              <a:rPr lang="fr-CH" dirty="0"/>
              <a:t> in strict accordance </a:t>
            </a:r>
            <a:r>
              <a:rPr lang="fr-CH" dirty="0" err="1"/>
              <a:t>with</a:t>
            </a:r>
            <a:r>
              <a:rPr lang="fr-CH" dirty="0"/>
              <a:t> the </a:t>
            </a:r>
            <a:r>
              <a:rPr lang="fr-CH" dirty="0" err="1"/>
              <a:t>manufacturer’s</a:t>
            </a:r>
            <a:r>
              <a:rPr lang="fr-CH" dirty="0"/>
              <a:t> instructions.</a:t>
            </a:r>
            <a:endParaRPr lang="en-US" dirty="0"/>
          </a:p>
          <a:p>
            <a:r>
              <a:rPr lang="fr-CH" dirty="0"/>
              <a:t>Important to follow the test-</a:t>
            </a:r>
            <a:r>
              <a:rPr lang="fr-CH" err="1"/>
              <a:t>specific</a:t>
            </a:r>
            <a:r>
              <a:rPr lang="fr-CH" dirty="0"/>
              <a:t> Instructions for Use (IFU), as </a:t>
            </a:r>
            <a:r>
              <a:rPr lang="fr-CH" err="1"/>
              <a:t>reagents</a:t>
            </a:r>
            <a:r>
              <a:rPr lang="fr-CH" dirty="0"/>
              <a:t> and </a:t>
            </a:r>
            <a:r>
              <a:rPr lang="fr-CH" err="1"/>
              <a:t>procedures</a:t>
            </a:r>
            <a:r>
              <a:rPr lang="fr-CH" dirty="0"/>
              <a:t>, </a:t>
            </a:r>
            <a:r>
              <a:rPr lang="fr-CH" err="1"/>
              <a:t>including</a:t>
            </a:r>
            <a:r>
              <a:rPr lang="fr-CH" dirty="0"/>
              <a:t> incubation times, </a:t>
            </a:r>
            <a:r>
              <a:rPr lang="fr-CH" err="1"/>
              <a:t>may</a:t>
            </a:r>
            <a:r>
              <a:rPr lang="fr-CH" dirty="0"/>
              <a:t> </a:t>
            </a:r>
            <a:r>
              <a:rPr lang="fr-CH" err="1"/>
              <a:t>vary</a:t>
            </a:r>
            <a:r>
              <a:rPr lang="fr-CH" dirty="0"/>
              <a:t> </a:t>
            </a:r>
            <a:r>
              <a:rPr lang="fr-CH" err="1"/>
              <a:t>between</a:t>
            </a:r>
            <a:r>
              <a:rPr lang="fr-CH" dirty="0"/>
              <a:t> </a:t>
            </a:r>
            <a:r>
              <a:rPr lang="fr-CH" err="1"/>
              <a:t>different</a:t>
            </a:r>
            <a:r>
              <a:rPr lang="fr-CH" dirty="0"/>
              <a:t> tests.</a:t>
            </a:r>
            <a:endParaRPr lang="en-US" dirty="0"/>
          </a:p>
          <a:p>
            <a:endParaRPr lang="en-US" dirty="0"/>
          </a:p>
        </p:txBody>
      </p:sp>
      <p:sp>
        <p:nvSpPr>
          <p:cNvPr id="4" name="Footer Placeholder 3">
            <a:extLst>
              <a:ext uri="{FF2B5EF4-FFF2-40B4-BE49-F238E27FC236}">
                <a16:creationId xmlns:a16="http://schemas.microsoft.com/office/drawing/2014/main" id="{1233FE14-7A33-4B9A-9F05-9D4DCEDA3E94}"/>
              </a:ext>
            </a:extLst>
          </p:cNvPr>
          <p:cNvSpPr>
            <a:spLocks noGrp="1"/>
          </p:cNvSpPr>
          <p:nvPr>
            <p:ph type="ftr" idx="11"/>
          </p:nvPr>
        </p:nvSpPr>
        <p:spPr/>
        <p:txBody>
          <a:bodyPr/>
          <a:lstStyle/>
          <a:p>
            <a:r>
              <a:rPr lang="en-US" dirty="0"/>
              <a:t>SARS-CoV-2 Antigen Rapid Diagnostic Test Training Workshop – v3.0 | Overview of SARS-CoV-2 testing</a:t>
            </a:r>
          </a:p>
        </p:txBody>
      </p:sp>
      <p:sp>
        <p:nvSpPr>
          <p:cNvPr id="5" name="Slide Number Placeholder 4">
            <a:extLst>
              <a:ext uri="{FF2B5EF4-FFF2-40B4-BE49-F238E27FC236}">
                <a16:creationId xmlns:a16="http://schemas.microsoft.com/office/drawing/2014/main" id="{290204D0-6376-4873-B062-167345DF90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6" name="Picture 7">
            <a:extLst>
              <a:ext uri="{FF2B5EF4-FFF2-40B4-BE49-F238E27FC236}">
                <a16:creationId xmlns:a16="http://schemas.microsoft.com/office/drawing/2014/main" id="{772B4E91-13BE-ABE0-6108-F9821CF87561}"/>
              </a:ext>
            </a:extLst>
          </p:cNvPr>
          <p:cNvPicPr>
            <a:picLocks noChangeAspect="1"/>
          </p:cNvPicPr>
          <p:nvPr/>
        </p:nvPicPr>
        <p:blipFill>
          <a:blip r:embed="rId2"/>
          <a:stretch>
            <a:fillRect/>
          </a:stretch>
        </p:blipFill>
        <p:spPr>
          <a:xfrm>
            <a:off x="9778026" y="1464669"/>
            <a:ext cx="1151734" cy="4114800"/>
          </a:xfrm>
          <a:prstGeom prst="rect">
            <a:avLst/>
          </a:prstGeom>
        </p:spPr>
      </p:pic>
    </p:spTree>
    <p:extLst>
      <p:ext uri="{BB962C8B-B14F-4D97-AF65-F5344CB8AC3E}">
        <p14:creationId xmlns:p14="http://schemas.microsoft.com/office/powerpoint/2010/main" val="209604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44" name="Google Shape;244;p9"/>
          <p:cNvPicPr preferRelativeResize="0"/>
          <p:nvPr/>
        </p:nvPicPr>
        <p:blipFill rotWithShape="1">
          <a:blip r:embed="rId4">
            <a:alphaModFix/>
          </a:blip>
          <a:srcRect/>
          <a:stretch/>
        </p:blipFill>
        <p:spPr>
          <a:xfrm>
            <a:off x="1" y="0"/>
            <a:ext cx="1981364" cy="1550126"/>
          </a:xfrm>
          <a:prstGeom prst="rect">
            <a:avLst/>
          </a:prstGeom>
          <a:noFill/>
          <a:ln>
            <a:noFill/>
          </a:ln>
        </p:spPr>
      </p:pic>
      <p:pic>
        <p:nvPicPr>
          <p:cNvPr id="245" name="Google Shape;245;p9"/>
          <p:cNvPicPr preferRelativeResize="0"/>
          <p:nvPr/>
        </p:nvPicPr>
        <p:blipFill rotWithShape="1">
          <a:blip r:embed="rId5">
            <a:alphaModFix/>
          </a:blip>
          <a:srcRect/>
          <a:stretch/>
        </p:blipFill>
        <p:spPr>
          <a:xfrm>
            <a:off x="10526056" y="4661898"/>
            <a:ext cx="1655488" cy="1557927"/>
          </a:xfrm>
          <a:prstGeom prst="rect">
            <a:avLst/>
          </a:prstGeom>
          <a:noFill/>
          <a:ln>
            <a:noFill/>
          </a:ln>
        </p:spPr>
      </p:pic>
      <p:sp>
        <p:nvSpPr>
          <p:cNvPr id="246" name="Google Shape;246;p9"/>
          <p:cNvSpPr/>
          <p:nvPr/>
        </p:nvSpPr>
        <p:spPr>
          <a:xfrm>
            <a:off x="0"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9"/>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Key points</a:t>
            </a:r>
            <a:endParaRPr/>
          </a:p>
        </p:txBody>
      </p:sp>
      <p:sp>
        <p:nvSpPr>
          <p:cNvPr id="248" name="Google Shape;248;p9"/>
          <p:cNvSpPr txBox="1"/>
          <p:nvPr/>
        </p:nvSpPr>
        <p:spPr>
          <a:xfrm>
            <a:off x="2118360" y="1927496"/>
            <a:ext cx="8628017" cy="44407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Diagnostic testing is critical to confirm COVID-19 diagnosis and to screen asymptomatic contacts of confirmed or probable COVID-19 cases.</a:t>
            </a:r>
            <a:endParaRPr dirty="0">
              <a:solidFill>
                <a:schemeClr val="lt1"/>
              </a:solidFill>
            </a:endParaRPr>
          </a:p>
          <a:p>
            <a:pPr marL="228600" marR="0" lvl="0" indent="-50800" algn="l" rtl="0">
              <a:lnSpc>
                <a:spcPct val="90000"/>
              </a:lnSpc>
              <a:spcBef>
                <a:spcPts val="1000"/>
              </a:spcBef>
              <a:spcAft>
                <a:spcPts val="0"/>
              </a:spcAft>
              <a:buClr>
                <a:schemeClr val="dk1"/>
              </a:buClr>
              <a:buSzPts val="2800"/>
              <a:buFont typeface="Arial"/>
              <a:buNone/>
            </a:pPr>
            <a:endParaRPr sz="2800" dirty="0">
              <a:solidFill>
                <a:schemeClr val="lt1"/>
              </a:solidFill>
              <a:latin typeface="Arial"/>
              <a:ea typeface="Arial"/>
              <a:cs typeface="Arial"/>
            </a:endParaRPr>
          </a:p>
          <a:p>
            <a:pPr marL="228600" marR="0" lvl="0" indent="-228600" algn="l" rtl="0">
              <a:lnSpc>
                <a:spcPct val="90000"/>
              </a:lnSpc>
              <a:spcBef>
                <a:spcPts val="100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SARS-CoV-2 antigen rapid diagnostic tests (Ag-RDT) are used to detect viral proteins and therefore current SARS-CoV-2 infections.</a:t>
            </a:r>
            <a:endParaRPr dirty="0">
              <a:solidFill>
                <a:schemeClr val="lt1"/>
              </a:solidFill>
            </a:endParaRPr>
          </a:p>
          <a:p>
            <a:pPr marL="228600" marR="0" lvl="0" indent="-101600" algn="l" rtl="0">
              <a:lnSpc>
                <a:spcPct val="90000"/>
              </a:lnSpc>
              <a:spcBef>
                <a:spcPts val="1000"/>
              </a:spcBef>
              <a:spcAft>
                <a:spcPts val="0"/>
              </a:spcAft>
              <a:buClr>
                <a:schemeClr val="dk1"/>
              </a:buClr>
              <a:buSzPts val="2000"/>
              <a:buFont typeface="Arial"/>
              <a:buNone/>
            </a:pPr>
            <a:endParaRPr sz="2000" dirty="0">
              <a:solidFill>
                <a:schemeClr val="lt1"/>
              </a:solidFill>
              <a:latin typeface="Arial"/>
              <a:ea typeface="Arial"/>
              <a:cs typeface="Arial"/>
            </a:endParaRPr>
          </a:p>
          <a:p>
            <a:pPr marL="228600" marR="0" lvl="0" indent="-228600" algn="l" rtl="0">
              <a:lnSpc>
                <a:spcPct val="90000"/>
              </a:lnSpc>
              <a:spcBef>
                <a:spcPts val="1000"/>
              </a:spcBef>
              <a:spcAft>
                <a:spcPts val="0"/>
              </a:spcAft>
              <a:buClr>
                <a:schemeClr val="lt1"/>
              </a:buClr>
              <a:buSzPts val="2000"/>
              <a:buFont typeface="Arial"/>
              <a:buChar char="•"/>
            </a:pPr>
            <a:r>
              <a:rPr lang="en-US" sz="2000" dirty="0">
                <a:solidFill>
                  <a:schemeClr val="lt1"/>
                </a:solidFill>
                <a:latin typeface="Arial"/>
                <a:ea typeface="Arial"/>
                <a:cs typeface="Arial"/>
                <a:sym typeface="Arial"/>
              </a:rPr>
              <a:t>SARS-CoV-2 Ag-RDT can be used at point of care with minimal equipment.</a:t>
            </a:r>
            <a:endParaRPr dirty="0">
              <a:solidFill>
                <a:schemeClr val="lt1"/>
              </a:solidFill>
            </a:endParaRPr>
          </a:p>
        </p:txBody>
      </p:sp>
      <p:sp>
        <p:nvSpPr>
          <p:cNvPr id="249" name="Google Shape;249;p9"/>
          <p:cNvSpPr txBox="1">
            <a:spLocks noGrp="1"/>
          </p:cNvSpPr>
          <p:nvPr>
            <p:ph type="ftr" idx="11"/>
          </p:nvPr>
        </p:nvSpPr>
        <p:spPr>
          <a:xfrm>
            <a:off x="838200" y="6356350"/>
            <a:ext cx="7315200" cy="501650"/>
          </a:xfrm>
          <a:prstGeom prst="rect">
            <a:avLst/>
          </a:prstGeom>
          <a:noFill/>
          <a:ln>
            <a:noFill/>
          </a:ln>
        </p:spPr>
        <p:txBody>
          <a:bodyPr spcFirstLastPara="1" wrap="square" lIns="91425" tIns="45700" rIns="91425" bIns="45700" anchor="ctr" anchorCtr="0">
            <a:noAutofit/>
          </a:bodyPr>
          <a:lstStyle/>
          <a:p>
            <a:pPr algn="l"/>
            <a:r>
              <a:rPr lang="en-US" sz="1000" b="1" dirty="0">
                <a:solidFill>
                  <a:schemeClr val="lt1"/>
                </a:solidFill>
              </a:rPr>
              <a:t>SARS-CoV-2 Antigen Rapid Diagnostic Test Training Workshop – v3.0 | Overview of SARS-CoV-2 testing</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12</a:t>
            </a:fld>
            <a:endParaRPr lang="en-US"/>
          </a:p>
        </p:txBody>
      </p:sp>
    </p:spTree>
    <p:extLst>
      <p:ext uri="{BB962C8B-B14F-4D97-AF65-F5344CB8AC3E}">
        <p14:creationId xmlns:p14="http://schemas.microsoft.com/office/powerpoint/2010/main" val="152764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r>
              <a:rPr lang="en-ZA"/>
              <a:t>Disclaimer</a:t>
            </a:r>
          </a:p>
        </p:txBody>
      </p:sp>
      <p:sp>
        <p:nvSpPr>
          <p:cNvPr id="3" name="Content Placeholder 2"/>
          <p:cNvSpPr>
            <a:spLocks noGrp="1"/>
          </p:cNvSpPr>
          <p:nvPr>
            <p:ph idx="1"/>
          </p:nvPr>
        </p:nvSpPr>
        <p:spPr>
          <a:xfrm>
            <a:off x="718277" y="1611765"/>
            <a:ext cx="10515600" cy="4440760"/>
          </a:xfrm>
        </p:spPr>
        <p:txBody>
          <a:bodyPr>
            <a:normAutofit fontScale="85000" lnSpcReduction="20000"/>
          </a:bodyPr>
          <a:lstStyle/>
          <a:p>
            <a:pPr marL="0" indent="0">
              <a:buNone/>
              <a:defRPr/>
            </a:pPr>
            <a:r>
              <a:rPr lang="en-US" b="1" dirty="0"/>
              <a:t>WHO Health Security Learning Platform – Training Materials</a:t>
            </a:r>
            <a:endParaRPr lang="en-US" dirty="0"/>
          </a:p>
          <a:p>
            <a:pPr>
              <a:defRPr/>
            </a:pPr>
            <a:endParaRPr lang="en-US"/>
          </a:p>
          <a:p>
            <a:pPr marL="0" indent="0">
              <a:buNone/>
              <a:defRPr/>
            </a:pPr>
            <a:r>
              <a:rPr lang="en-US" dirty="0"/>
              <a:t>These WHO Training Materials are © World Health Organization (WHO) 2022. All rights reserved.</a:t>
            </a:r>
          </a:p>
          <a:p>
            <a:pPr marL="0" indent="0">
              <a:buNone/>
              <a:defRPr/>
            </a:pPr>
            <a:endParaRPr lang="en-US"/>
          </a:p>
          <a:p>
            <a:pPr marL="0" indent="0">
              <a:buNone/>
              <a:defRPr/>
            </a:pPr>
            <a:r>
              <a:rPr lang="en-US" dirty="0"/>
              <a:t>Your use of these materials is subject to the “</a:t>
            </a:r>
            <a:r>
              <a:rPr lang="en-US" u="sng" dirty="0">
                <a:hlinkClick r:id="rId3"/>
              </a:rPr>
              <a:t>WHO Health Security Learning Platform, Training Materials – Terms of Use</a:t>
            </a:r>
            <a:r>
              <a:rPr lang="en-US" dirty="0"/>
              <a:t>”, which you accepted when downloading them and which are available on the Health Security Learning Platform at: </a:t>
            </a:r>
            <a:r>
              <a:rPr lang="en-US" u="sng" dirty="0">
                <a:hlinkClick r:id="rId4"/>
              </a:rPr>
              <a:t>https://extranet.who.int/hslp</a:t>
            </a:r>
            <a:r>
              <a:rPr lang="en-US" dirty="0"/>
              <a:t>.  </a:t>
            </a:r>
          </a:p>
          <a:p>
            <a:pPr marL="0" indent="0">
              <a:buNone/>
              <a:defRPr/>
            </a:pPr>
            <a:endParaRPr lang="en-US"/>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5"/>
              </a:rPr>
              <a:t>ihrhrt@who.int</a:t>
            </a:r>
            <a:r>
              <a:rPr lang="en-US" dirty="0"/>
              <a:t>. </a:t>
            </a:r>
          </a:p>
          <a:p>
            <a:endParaRPr lang="en-ZA"/>
          </a:p>
        </p:txBody>
      </p:sp>
      <p:sp>
        <p:nvSpPr>
          <p:cNvPr id="4" name="Footer Placeholder 3"/>
          <p:cNvSpPr>
            <a:spLocks noGrp="1"/>
          </p:cNvSpPr>
          <p:nvPr>
            <p:ph type="ftr" sz="quarter" idx="11"/>
          </p:nvPr>
        </p:nvSpPr>
        <p:spPr/>
        <p:txBody>
          <a:bodyPr/>
          <a:lstStyle/>
          <a:p>
            <a:r>
              <a:rPr lang="en-US" dirty="0"/>
              <a:t>SARS-CoV-2 Antigen Rapid Diagnostic Test Training Workshop – v3.0 | Overview of SARS-CoV-2 testing</a:t>
            </a:r>
            <a:endParaRPr lang="en-GB" dirty="0"/>
          </a:p>
        </p:txBody>
      </p:sp>
      <p:sp>
        <p:nvSpPr>
          <p:cNvPr id="5" name="Slide Number Placeholder 4"/>
          <p:cNvSpPr>
            <a:spLocks noGrp="1"/>
          </p:cNvSpPr>
          <p:nvPr>
            <p:ph type="sldNum" sz="quarter" idx="12"/>
          </p:nvPr>
        </p:nvSpPr>
        <p:spPr/>
        <p:txBody>
          <a:bodyPr/>
          <a:lstStyle/>
          <a:p>
            <a:fld id="{42D34DE6-22C6-0E40-B20E-F2D718CBADB2}" type="slidenum">
              <a:rPr lang="en-GB" smtClean="0"/>
              <a:pPr/>
              <a:t>2</a:t>
            </a:fld>
            <a:endParaRPr lang="en-GB" sz="1000"/>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Learning objectives</a:t>
            </a:r>
            <a:endParaRPr/>
          </a:p>
        </p:txBody>
      </p:sp>
      <p:sp>
        <p:nvSpPr>
          <p:cNvPr id="174" name="Google Shape;174;p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indent="0">
              <a:spcBef>
                <a:spcPts val="0"/>
              </a:spcBef>
              <a:buNone/>
            </a:pPr>
            <a:r>
              <a:rPr lang="en-US" dirty="0"/>
              <a:t>At the end of this module, you </a:t>
            </a:r>
            <a:r>
              <a:rPr lang="en-US" dirty="0">
                <a:highlight>
                  <a:schemeClr val="lt1"/>
                </a:highlight>
              </a:rPr>
              <a:t>should be a</a:t>
            </a:r>
            <a:r>
              <a:rPr lang="en-US" dirty="0"/>
              <a:t>ble to: </a:t>
            </a:r>
            <a:endParaRPr/>
          </a:p>
          <a:p>
            <a:pPr marL="381000" lvl="0" indent="-381000" algn="l" rtl="0">
              <a:lnSpc>
                <a:spcPct val="100000"/>
              </a:lnSpc>
              <a:spcBef>
                <a:spcPts val="1000"/>
              </a:spcBef>
              <a:spcAft>
                <a:spcPts val="0"/>
              </a:spcAft>
              <a:buSzPts val="2000"/>
              <a:buChar char="•"/>
            </a:pPr>
            <a:r>
              <a:rPr lang="en-US" dirty="0"/>
              <a:t>explain the role of diagnostics in the care of patients with COVID-19;</a:t>
            </a:r>
            <a:endParaRPr dirty="0"/>
          </a:p>
          <a:p>
            <a:pPr marL="381000" lvl="0" indent="-381000" algn="l" rtl="0">
              <a:lnSpc>
                <a:spcPct val="100000"/>
              </a:lnSpc>
              <a:spcBef>
                <a:spcPts val="1000"/>
              </a:spcBef>
              <a:spcAft>
                <a:spcPts val="0"/>
              </a:spcAft>
              <a:buSzPts val="2000"/>
              <a:buChar char="•"/>
            </a:pPr>
            <a:r>
              <a:rPr lang="en-US" dirty="0"/>
              <a:t>describe the different diagnostics for COVID-19 and where they may be used.</a:t>
            </a:r>
            <a:endParaRPr dirty="0"/>
          </a:p>
          <a:p>
            <a:pPr marL="228600" lvl="0" indent="-101600" algn="l" rtl="0">
              <a:lnSpc>
                <a:spcPct val="100000"/>
              </a:lnSpc>
              <a:spcBef>
                <a:spcPts val="1000"/>
              </a:spcBef>
              <a:spcAft>
                <a:spcPts val="0"/>
              </a:spcAft>
              <a:buClr>
                <a:schemeClr val="accent1"/>
              </a:buClr>
              <a:buSzPts val="2000"/>
              <a:buNone/>
            </a:pPr>
            <a:endParaRPr/>
          </a:p>
        </p:txBody>
      </p:sp>
      <p:sp>
        <p:nvSpPr>
          <p:cNvPr id="175" name="Google Shape;175;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sz="1000"/>
          </a:p>
        </p:txBody>
      </p:sp>
      <p:sp>
        <p:nvSpPr>
          <p:cNvPr id="176" name="Google Shape;176;p2"/>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Overview of SARS-CoV-2 testing</a:t>
            </a:r>
            <a:endParaRPr lang="en-GB"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 descr="Shape, circle&#10;&#10;Description automatically generated"/>
          <p:cNvPicPr preferRelativeResize="0"/>
          <p:nvPr/>
        </p:nvPicPr>
        <p:blipFill rotWithShape="1">
          <a:blip r:embed="rId4">
            <a:alphaModFix/>
          </a:blip>
          <a:srcRect/>
          <a:stretch/>
        </p:blipFill>
        <p:spPr>
          <a:xfrm>
            <a:off x="6580314" y="1080356"/>
            <a:ext cx="4919341" cy="4919341"/>
          </a:xfrm>
          <a:prstGeom prst="rect">
            <a:avLst/>
          </a:prstGeom>
          <a:noFill/>
          <a:ln>
            <a:noFill/>
          </a:ln>
        </p:spPr>
      </p:pic>
      <p:sp>
        <p:nvSpPr>
          <p:cNvPr id="182" name="Google Shape;182;p3"/>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Situational analysis of COVID-19 </a:t>
            </a:r>
            <a:endParaRPr/>
          </a:p>
        </p:txBody>
      </p:sp>
      <p:sp>
        <p:nvSpPr>
          <p:cNvPr id="183" name="Google Shape;183;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sz="1000"/>
          </a:p>
        </p:txBody>
      </p:sp>
      <p:sp>
        <p:nvSpPr>
          <p:cNvPr id="184" name="Google Shape;184;p3"/>
          <p:cNvSpPr txBox="1">
            <a:spLocks noGrp="1"/>
          </p:cNvSpPr>
          <p:nvPr>
            <p:ph type="body" idx="1"/>
          </p:nvPr>
        </p:nvSpPr>
        <p:spPr>
          <a:xfrm>
            <a:off x="838201" y="1736203"/>
            <a:ext cx="6301154" cy="4440760"/>
          </a:xfrm>
          <a:prstGeom prst="rect">
            <a:avLst/>
          </a:prstGeom>
          <a:noFill/>
          <a:ln>
            <a:noFill/>
          </a:ln>
        </p:spPr>
        <p:txBody>
          <a:bodyPr spcFirstLastPara="1" wrap="square" lIns="91425" tIns="45700" rIns="91425" bIns="45700" anchor="t" anchorCtr="0">
            <a:normAutofit/>
          </a:bodyPr>
          <a:lstStyle/>
          <a:p>
            <a:pPr marL="228600" indent="-228600">
              <a:spcBef>
                <a:spcPts val="0"/>
              </a:spcBef>
            </a:pPr>
            <a:r>
              <a:rPr lang="en-US" dirty="0"/>
              <a:t>The situational analysis can be viewed on the WHO Coronavirus Disease (COVID-19) Dashboard: </a:t>
            </a:r>
            <a:r>
              <a:rPr lang="en-US" u="sng" dirty="0">
                <a:solidFill>
                  <a:srgbClr val="009AC9"/>
                </a:solidFill>
                <a:hlinkClick r:id="rId5">
                  <a:extLst>
                    <a:ext uri="{A12FA001-AC4F-418D-AE19-62706E023703}">
                      <ahyp:hlinkClr xmlns:ahyp="http://schemas.microsoft.com/office/drawing/2018/hyperlinkcolor" val="tx"/>
                    </a:ext>
                  </a:extLst>
                </a:hlinkClick>
              </a:rPr>
              <a:t>https://covid19.who.int</a:t>
            </a:r>
            <a:r>
              <a:rPr lang="en-US" dirty="0"/>
              <a:t>.</a:t>
            </a:r>
            <a:r>
              <a:rPr lang="en-US" dirty="0">
                <a:solidFill>
                  <a:srgbClr val="009AC9"/>
                </a:solidFill>
              </a:rPr>
              <a:t>  </a:t>
            </a:r>
            <a:endParaRPr/>
          </a:p>
          <a:p>
            <a:pPr marL="228600" lvl="0" indent="-101600" algn="l" rtl="0">
              <a:lnSpc>
                <a:spcPct val="100000"/>
              </a:lnSpc>
              <a:spcBef>
                <a:spcPts val="1000"/>
              </a:spcBef>
              <a:spcAft>
                <a:spcPts val="0"/>
              </a:spcAft>
              <a:buClr>
                <a:schemeClr val="accent1"/>
              </a:buClr>
              <a:buSzPts val="2000"/>
              <a:buNone/>
            </a:pPr>
            <a:endParaRPr dirty="0">
              <a:solidFill>
                <a:srgbClr val="009AC9"/>
              </a:solidFill>
            </a:endParaRPr>
          </a:p>
          <a:p>
            <a:pPr marL="342900" lvl="0" indent="-342900" algn="l" rtl="0">
              <a:lnSpc>
                <a:spcPct val="100000"/>
              </a:lnSpc>
              <a:spcBef>
                <a:spcPts val="1000"/>
              </a:spcBef>
              <a:spcAft>
                <a:spcPts val="0"/>
              </a:spcAft>
              <a:buClr>
                <a:schemeClr val="accent1"/>
              </a:buClr>
              <a:buSzPts val="2000"/>
              <a:buFont typeface="Arial" panose="020B0604020202020204" pitchFamily="34" charset="0"/>
              <a:buChar char="•"/>
            </a:pPr>
            <a:r>
              <a:rPr lang="fr-CH" dirty="0" err="1"/>
              <a:t>While</a:t>
            </a:r>
            <a:r>
              <a:rPr lang="fr-CH" dirty="0"/>
              <a:t> the </a:t>
            </a:r>
            <a:r>
              <a:rPr lang="fr-CH" dirty="0" err="1"/>
              <a:t>pandemic</a:t>
            </a:r>
            <a:r>
              <a:rPr lang="fr-CH" dirty="0"/>
              <a:t> continues to </a:t>
            </a:r>
            <a:r>
              <a:rPr lang="fr-CH" dirty="0" err="1"/>
              <a:t>unfold</a:t>
            </a:r>
            <a:r>
              <a:rPr lang="fr-CH" dirty="0"/>
              <a:t> </a:t>
            </a:r>
            <a:r>
              <a:rPr lang="fr-CH" dirty="0" err="1"/>
              <a:t>with</a:t>
            </a:r>
            <a:r>
              <a:rPr lang="fr-CH" dirty="0"/>
              <a:t> the </a:t>
            </a:r>
            <a:r>
              <a:rPr lang="fr-CH" dirty="0" err="1"/>
              <a:t>emergence</a:t>
            </a:r>
            <a:r>
              <a:rPr lang="fr-CH" dirty="0"/>
              <a:t> and spread of new variants, </a:t>
            </a:r>
            <a:r>
              <a:rPr lang="en-US" dirty="0"/>
              <a:t>diagnostic testing remains an essential tool against COVID-19.</a:t>
            </a:r>
          </a:p>
          <a:p>
            <a:pPr marL="342900" lvl="0" indent="-342900" algn="l" rtl="0">
              <a:lnSpc>
                <a:spcPct val="100000"/>
              </a:lnSpc>
              <a:spcBef>
                <a:spcPts val="1000"/>
              </a:spcBef>
              <a:spcAft>
                <a:spcPts val="0"/>
              </a:spcAft>
              <a:buSzPts val="2000"/>
              <a:buFont typeface="Arial" panose="020B0604020202020204" pitchFamily="34" charset="0"/>
              <a:buChar char="•"/>
            </a:pPr>
            <a:endParaRPr dirty="0"/>
          </a:p>
        </p:txBody>
      </p:sp>
      <p:sp>
        <p:nvSpPr>
          <p:cNvPr id="185" name="Google Shape;185;p3"/>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Overview of SARS-CoV-2 testing</a:t>
            </a:r>
            <a:endParaRPr lang="en-GB"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Diagnostics in the COVID-19 response</a:t>
            </a:r>
            <a:endParaRPr/>
          </a:p>
        </p:txBody>
      </p:sp>
      <p:sp>
        <p:nvSpPr>
          <p:cNvPr id="191" name="Google Shape;191;p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sz="1000"/>
          </a:p>
        </p:txBody>
      </p:sp>
      <p:sp>
        <p:nvSpPr>
          <p:cNvPr id="192" name="Google Shape;192;p4"/>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dirty="0"/>
              <a:t>Diagnostic testing is a critical component of the COVID-19 response, as it can be used to:</a:t>
            </a:r>
          </a:p>
          <a:p>
            <a:pPr marL="0" lvl="0" indent="0" algn="l" rtl="0">
              <a:lnSpc>
                <a:spcPct val="100000"/>
              </a:lnSpc>
              <a:spcBef>
                <a:spcPts val="1000"/>
              </a:spcBef>
              <a:spcAft>
                <a:spcPts val="0"/>
              </a:spcAft>
              <a:buSzPts val="2000"/>
              <a:buNone/>
            </a:pPr>
            <a:endParaRPr dirty="0"/>
          </a:p>
          <a:p>
            <a:pPr marL="228600" lvl="0" indent="-228600" algn="l" rtl="0">
              <a:lnSpc>
                <a:spcPct val="100000"/>
              </a:lnSpc>
              <a:spcBef>
                <a:spcPts val="1000"/>
              </a:spcBef>
              <a:spcAft>
                <a:spcPts val="0"/>
              </a:spcAft>
              <a:buClr>
                <a:schemeClr val="accent1"/>
              </a:buClr>
              <a:buSzPts val="2000"/>
              <a:buChar char="•"/>
            </a:pPr>
            <a:r>
              <a:rPr lang="en-US" dirty="0"/>
              <a:t>confirm infection in patients who fulfil COVID-19 clinical criteria.</a:t>
            </a:r>
          </a:p>
          <a:p>
            <a:pPr marL="228600" indent="-228600"/>
            <a:r>
              <a:rPr lang="en-US" dirty="0"/>
              <a:t>screen for infection in asymptomatic individuals at high risk of infection, including contacts (of confirmed or probable cases) and healthcare workers.</a:t>
            </a:r>
          </a:p>
          <a:p>
            <a:pPr marL="228600" indent="-228600"/>
            <a:r>
              <a:rPr lang="en-US" dirty="0"/>
              <a:t>rapidly screen suspected cases (especially in community settings).</a:t>
            </a:r>
          </a:p>
          <a:p>
            <a:pPr marL="228600" lvl="0" indent="-228600" algn="l" rtl="0">
              <a:lnSpc>
                <a:spcPct val="100000"/>
              </a:lnSpc>
              <a:spcBef>
                <a:spcPts val="1000"/>
              </a:spcBef>
              <a:spcAft>
                <a:spcPts val="0"/>
              </a:spcAft>
              <a:buClr>
                <a:schemeClr val="accent1"/>
              </a:buClr>
              <a:buSzPts val="2000"/>
              <a:buChar char="•"/>
            </a:pPr>
            <a:r>
              <a:rPr lang="en-US" dirty="0"/>
              <a:t>determine exposure (current and past) to the virus to understand the true extent of the outbreak, map the pandemic across countries and monitor trends.</a:t>
            </a:r>
            <a:endParaRPr dirty="0"/>
          </a:p>
          <a:p>
            <a:pPr marL="0" lvl="0" indent="0" algn="l" rtl="0">
              <a:lnSpc>
                <a:spcPct val="100000"/>
              </a:lnSpc>
              <a:spcBef>
                <a:spcPts val="1000"/>
              </a:spcBef>
              <a:spcAft>
                <a:spcPts val="0"/>
              </a:spcAft>
              <a:buSzPts val="2000"/>
              <a:buNone/>
            </a:pPr>
            <a:endParaRPr dirty="0"/>
          </a:p>
        </p:txBody>
      </p:sp>
      <p:sp>
        <p:nvSpPr>
          <p:cNvPr id="193" name="Google Shape;193;p4"/>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Overview of SARS-CoV-2 testing</a:t>
            </a:r>
            <a:endParaRPr lang="en-GB"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a:solidFill>
                  <a:srgbClr val="009AC9"/>
                </a:solidFill>
              </a:rPr>
              <a:t>Basic terms</a:t>
            </a:r>
            <a:endParaRPr/>
          </a:p>
        </p:txBody>
      </p:sp>
      <p:sp>
        <p:nvSpPr>
          <p:cNvPr id="199" name="Google Shape;199;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sz="1000"/>
          </a:p>
        </p:txBody>
      </p:sp>
      <p:sp>
        <p:nvSpPr>
          <p:cNvPr id="200" name="Google Shape;200;p5"/>
          <p:cNvSpPr/>
          <p:nvPr/>
        </p:nvSpPr>
        <p:spPr>
          <a:xfrm>
            <a:off x="837687" y="2581015"/>
            <a:ext cx="4964400" cy="1721386"/>
          </a:xfrm>
          <a:prstGeom prst="rect">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i="0" u="none" strike="noStrike" cap="none">
                <a:solidFill>
                  <a:srgbClr val="44546A"/>
                </a:solidFill>
                <a:latin typeface="Arial"/>
                <a:ea typeface="Arial"/>
                <a:cs typeface="Arial"/>
                <a:sym typeface="Arial"/>
              </a:rPr>
              <a:t>Antigens are foreign molecular structures that can trigger an immune response.</a:t>
            </a:r>
            <a:endParaRPr/>
          </a:p>
        </p:txBody>
      </p:sp>
      <p:sp>
        <p:nvSpPr>
          <p:cNvPr id="201" name="Google Shape;201;p5"/>
          <p:cNvSpPr/>
          <p:nvPr/>
        </p:nvSpPr>
        <p:spPr>
          <a:xfrm>
            <a:off x="838200" y="2079363"/>
            <a:ext cx="4964401" cy="501651"/>
          </a:xfrm>
          <a:prstGeom prst="rect">
            <a:avLst/>
          </a:prstGeom>
          <a:solidFill>
            <a:srgbClr val="009AC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800" b="0" i="0" u="none" strike="noStrike" cap="none">
                <a:solidFill>
                  <a:schemeClr val="lt1"/>
                </a:solidFill>
                <a:latin typeface="Arial"/>
                <a:ea typeface="Arial"/>
                <a:cs typeface="Arial"/>
                <a:sym typeface="Arial"/>
              </a:rPr>
              <a:t>Antigen</a:t>
            </a:r>
            <a:endParaRPr sz="2800" b="0" i="0" u="none" strike="noStrike" cap="none">
              <a:solidFill>
                <a:schemeClr val="lt1"/>
              </a:solidFill>
              <a:latin typeface="Arial"/>
              <a:ea typeface="Arial"/>
              <a:cs typeface="Arial"/>
              <a:sym typeface="Arial"/>
            </a:endParaRPr>
          </a:p>
        </p:txBody>
      </p:sp>
      <p:sp>
        <p:nvSpPr>
          <p:cNvPr id="202" name="Google Shape;202;p5"/>
          <p:cNvSpPr/>
          <p:nvPr/>
        </p:nvSpPr>
        <p:spPr>
          <a:xfrm>
            <a:off x="6389913" y="2079365"/>
            <a:ext cx="4963886" cy="501650"/>
          </a:xfrm>
          <a:prstGeom prst="rect">
            <a:avLst/>
          </a:prstGeom>
          <a:solidFill>
            <a:srgbClr val="009AC9"/>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2800" b="0" i="0" u="none" strike="noStrike" cap="none">
                <a:solidFill>
                  <a:schemeClr val="lt1"/>
                </a:solidFill>
                <a:latin typeface="Arial"/>
                <a:ea typeface="Arial"/>
                <a:cs typeface="Arial"/>
                <a:sym typeface="Arial"/>
              </a:rPr>
              <a:t>Antibody</a:t>
            </a:r>
            <a:endParaRPr sz="2800" b="0" i="0" u="none" strike="noStrike" cap="none">
              <a:solidFill>
                <a:schemeClr val="lt1"/>
              </a:solidFill>
              <a:latin typeface="Arial"/>
              <a:ea typeface="Arial"/>
              <a:cs typeface="Arial"/>
              <a:sym typeface="Arial"/>
            </a:endParaRPr>
          </a:p>
        </p:txBody>
      </p:sp>
      <p:sp>
        <p:nvSpPr>
          <p:cNvPr id="203" name="Google Shape;203;p5"/>
          <p:cNvSpPr/>
          <p:nvPr/>
        </p:nvSpPr>
        <p:spPr>
          <a:xfrm>
            <a:off x="6389914" y="2554888"/>
            <a:ext cx="4963886" cy="1747513"/>
          </a:xfrm>
          <a:prstGeom prst="rect">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400" b="0" i="0" u="none" strike="noStrike" cap="none">
                <a:solidFill>
                  <a:srgbClr val="44546A"/>
                </a:solidFill>
                <a:latin typeface="Arial"/>
                <a:ea typeface="Arial"/>
                <a:cs typeface="Arial"/>
                <a:sym typeface="Arial"/>
              </a:rPr>
              <a:t> An antibody is a protein (also called immunoglobulin) made by the body's immune system that can recognize and target an antigen for destruction.</a:t>
            </a:r>
            <a:endParaRPr/>
          </a:p>
        </p:txBody>
      </p:sp>
      <p:sp>
        <p:nvSpPr>
          <p:cNvPr id="204" name="Google Shape;204;p5"/>
          <p:cNvSpPr txBox="1">
            <a:spLocks noGrp="1"/>
          </p:cNvSpPr>
          <p:nvPr>
            <p:ph type="ftr" idx="11"/>
          </p:nvPr>
        </p:nvSpPr>
        <p:spPr>
          <a:xfrm>
            <a:off x="838200" y="6395764"/>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Overview of SARS-CoV-2 testing</a:t>
            </a:r>
            <a:endParaRPr lang="en-GB"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a:spLocks noGrp="1"/>
          </p:cNvSpPr>
          <p:nvPr>
            <p:ph type="title"/>
          </p:nvPr>
        </p:nvSpPr>
        <p:spPr>
          <a:xfrm>
            <a:off x="838199" y="3238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dirty="0">
                <a:solidFill>
                  <a:srgbClr val="009AC9"/>
                </a:solidFill>
              </a:rPr>
              <a:t>Types of tests used in the COVID-19 response (1)</a:t>
            </a:r>
            <a:endParaRPr dirty="0"/>
          </a:p>
        </p:txBody>
      </p:sp>
      <p:sp>
        <p:nvSpPr>
          <p:cNvPr id="210" name="Google Shape;210;p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sz="1000"/>
          </a:p>
        </p:txBody>
      </p:sp>
      <p:graphicFrame>
        <p:nvGraphicFramePr>
          <p:cNvPr id="211" name="Google Shape;211;p6"/>
          <p:cNvGraphicFramePr/>
          <p:nvPr>
            <p:extLst>
              <p:ext uri="{D42A27DB-BD31-4B8C-83A1-F6EECF244321}">
                <p14:modId xmlns:p14="http://schemas.microsoft.com/office/powerpoint/2010/main" val="1646228353"/>
              </p:ext>
            </p:extLst>
          </p:nvPr>
        </p:nvGraphicFramePr>
        <p:xfrm>
          <a:off x="549088" y="1030941"/>
          <a:ext cx="10535692" cy="4058960"/>
        </p:xfrm>
        <a:graphic>
          <a:graphicData uri="http://schemas.openxmlformats.org/drawingml/2006/table">
            <a:tbl>
              <a:tblPr firstRow="1" bandRow="1">
                <a:noFill/>
                <a:tableStyleId>{0AEEB675-113A-4EB3-BBF0-68A6446E11F4}</a:tableStyleId>
              </a:tblPr>
              <a:tblGrid>
                <a:gridCol w="1750919">
                  <a:extLst>
                    <a:ext uri="{9D8B030D-6E8A-4147-A177-3AD203B41FA5}">
                      <a16:colId xmlns:a16="http://schemas.microsoft.com/office/drawing/2014/main" val="20000"/>
                    </a:ext>
                  </a:extLst>
                </a:gridCol>
                <a:gridCol w="2177150">
                  <a:extLst>
                    <a:ext uri="{9D8B030D-6E8A-4147-A177-3AD203B41FA5}">
                      <a16:colId xmlns:a16="http://schemas.microsoft.com/office/drawing/2014/main" val="20001"/>
                    </a:ext>
                  </a:extLst>
                </a:gridCol>
                <a:gridCol w="2246800">
                  <a:extLst>
                    <a:ext uri="{9D8B030D-6E8A-4147-A177-3AD203B41FA5}">
                      <a16:colId xmlns:a16="http://schemas.microsoft.com/office/drawing/2014/main" val="20002"/>
                    </a:ext>
                  </a:extLst>
                </a:gridCol>
                <a:gridCol w="2257699">
                  <a:extLst>
                    <a:ext uri="{9D8B030D-6E8A-4147-A177-3AD203B41FA5}">
                      <a16:colId xmlns:a16="http://schemas.microsoft.com/office/drawing/2014/main" val="20003"/>
                    </a:ext>
                  </a:extLst>
                </a:gridCol>
                <a:gridCol w="2103124">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600" u="none" strike="noStrike" cap="none" dirty="0"/>
                        <a:t>Type</a:t>
                      </a:r>
                      <a:endParaRPr/>
                    </a:p>
                  </a:txBody>
                  <a:tcPr marL="91450" marR="91450" marT="45725" marB="45725"/>
                </a:tc>
                <a:tc>
                  <a:txBody>
                    <a:bodyPr/>
                    <a:lstStyle/>
                    <a:p>
                      <a:pPr marL="0" marR="0" lvl="0" indent="0" algn="l" rtl="0">
                        <a:spcBef>
                          <a:spcPts val="0"/>
                        </a:spcBef>
                        <a:spcAft>
                          <a:spcPts val="0"/>
                        </a:spcAft>
                        <a:buNone/>
                      </a:pPr>
                      <a:r>
                        <a:rPr lang="en-US" sz="1600" dirty="0"/>
                        <a:t>Target</a:t>
                      </a:r>
                      <a:endParaRPr/>
                    </a:p>
                  </a:txBody>
                  <a:tcPr marL="91450" marR="91450" marT="45725" marB="45725"/>
                </a:tc>
                <a:tc>
                  <a:txBody>
                    <a:bodyPr/>
                    <a:lstStyle/>
                    <a:p>
                      <a:pPr marL="0" marR="0" lvl="0" indent="0" algn="l" rtl="0">
                        <a:spcBef>
                          <a:spcPts val="0"/>
                        </a:spcBef>
                        <a:spcAft>
                          <a:spcPts val="0"/>
                        </a:spcAft>
                        <a:buNone/>
                      </a:pPr>
                      <a:r>
                        <a:rPr lang="en-US" sz="1600" dirty="0"/>
                        <a:t>Use</a:t>
                      </a:r>
                      <a:endParaRPr/>
                    </a:p>
                  </a:txBody>
                  <a:tcPr marL="91450" marR="91450" marT="45725" marB="45725"/>
                </a:tc>
                <a:tc>
                  <a:txBody>
                    <a:bodyPr/>
                    <a:lstStyle/>
                    <a:p>
                      <a:pPr marL="0" marR="0" lvl="0" indent="0" algn="l" rtl="0">
                        <a:spcBef>
                          <a:spcPts val="0"/>
                        </a:spcBef>
                        <a:spcAft>
                          <a:spcPts val="0"/>
                        </a:spcAft>
                        <a:buNone/>
                      </a:pPr>
                      <a:r>
                        <a:rPr lang="en-US" sz="1600" dirty="0"/>
                        <a:t>Method</a:t>
                      </a:r>
                      <a:endParaRPr/>
                    </a:p>
                  </a:txBody>
                  <a:tcPr marL="91450" marR="91450" marT="45725" marB="45725"/>
                </a:tc>
                <a:tc>
                  <a:txBody>
                    <a:bodyPr/>
                    <a:lstStyle/>
                    <a:p>
                      <a:pPr marL="0" marR="0" lvl="0" indent="0" algn="l" rtl="0">
                        <a:spcBef>
                          <a:spcPts val="0"/>
                        </a:spcBef>
                        <a:spcAft>
                          <a:spcPts val="0"/>
                        </a:spcAft>
                        <a:buNone/>
                      </a:pPr>
                      <a:r>
                        <a:rPr lang="en-US" sz="1600" dirty="0"/>
                        <a:t>Location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dirty="0"/>
                        <a:t>Molecular test</a:t>
                      </a:r>
                      <a:r>
                        <a:rPr lang="en-US" sz="1600" dirty="0">
                          <a:solidFill>
                            <a:schemeClr val="dk1"/>
                          </a:solidFill>
                          <a:latin typeface="Arial"/>
                          <a:ea typeface="Arial"/>
                          <a:cs typeface="Arial"/>
                          <a:sym typeface="Arial"/>
                        </a:rPr>
                        <a:t>s (PCR based assays)</a:t>
                      </a:r>
                      <a:endParaRPr/>
                    </a:p>
                  </a:txBody>
                  <a:tcPr marL="91450" marR="91450" marT="45725" marB="45725"/>
                </a:tc>
                <a:tc>
                  <a:txBody>
                    <a:bodyPr/>
                    <a:lstStyle/>
                    <a:p>
                      <a:pPr marL="0" marR="0" lvl="0" indent="0" algn="l" rtl="0">
                        <a:spcBef>
                          <a:spcPts val="0"/>
                        </a:spcBef>
                        <a:spcAft>
                          <a:spcPts val="0"/>
                        </a:spcAft>
                        <a:buNone/>
                      </a:pPr>
                      <a:r>
                        <a:rPr lang="en-US" sz="1600" dirty="0"/>
                        <a:t>Viral genetic material </a:t>
                      </a:r>
                      <a:endParaRPr/>
                    </a:p>
                  </a:txBody>
                  <a:tcPr marL="91450" marR="91450" marT="45725" marB="45725"/>
                </a:tc>
                <a:tc>
                  <a:txBody>
                    <a:bodyPr/>
                    <a:lstStyle/>
                    <a:p>
                      <a:pPr marL="0" marR="0" lvl="0" indent="0" algn="l" rtl="0">
                        <a:spcBef>
                          <a:spcPts val="0"/>
                        </a:spcBef>
                        <a:spcAft>
                          <a:spcPts val="0"/>
                        </a:spcAft>
                        <a:buNone/>
                      </a:pPr>
                      <a:r>
                        <a:rPr lang="en-US" sz="1600" dirty="0"/>
                        <a:t>Detect current SARS-CoV-2 infection*</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dirty="0"/>
                        <a:t>Amplification of small amounts of the viral genome (RNA) until reaching detectable levels</a:t>
                      </a:r>
                      <a:endParaRPr/>
                    </a:p>
                  </a:txBody>
                  <a:tcPr marL="91450" marR="91450" marT="45725" marB="45725"/>
                </a:tc>
                <a:tc>
                  <a:txBody>
                    <a:bodyPr/>
                    <a:lstStyle/>
                    <a:p>
                      <a:pPr marL="0" marR="0" lvl="0" indent="0" algn="l" rtl="0">
                        <a:spcBef>
                          <a:spcPts val="0"/>
                        </a:spcBef>
                        <a:spcAft>
                          <a:spcPts val="0"/>
                        </a:spcAft>
                        <a:buNone/>
                      </a:pPr>
                      <a:r>
                        <a:rPr lang="en-US" sz="1600" dirty="0"/>
                        <a:t>Laboratory or near patient</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dirty="0"/>
                        <a:t>Antigen tests</a:t>
                      </a:r>
                      <a:endParaRPr/>
                    </a:p>
                  </a:txBody>
                  <a:tcPr marL="91450" marR="91450" marT="45725" marB="45725"/>
                </a:tc>
                <a:tc>
                  <a:txBody>
                    <a:bodyPr/>
                    <a:lstStyle/>
                    <a:p>
                      <a:pPr marL="0" marR="0" lvl="0" indent="0" algn="l" rtl="0">
                        <a:spcBef>
                          <a:spcPts val="0"/>
                        </a:spcBef>
                        <a:spcAft>
                          <a:spcPts val="0"/>
                        </a:spcAft>
                        <a:buNone/>
                      </a:pPr>
                      <a:r>
                        <a:rPr lang="en-US" sz="1600" dirty="0"/>
                        <a:t>Viral proteins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dirty="0"/>
                        <a:t>Detect current SARS-CoV-2 infection </a:t>
                      </a:r>
                      <a:endParaRPr/>
                    </a:p>
                  </a:txBody>
                  <a:tcPr marL="91450" marR="91450" marT="45725" marB="45725"/>
                </a:tc>
                <a:tc>
                  <a:txBody>
                    <a:bodyPr/>
                    <a:lstStyle/>
                    <a:p>
                      <a:pPr marL="0" marR="0" lvl="0" indent="0" algn="l" rtl="0">
                        <a:spcBef>
                          <a:spcPts val="0"/>
                        </a:spcBef>
                        <a:spcAft>
                          <a:spcPts val="0"/>
                        </a:spcAft>
                        <a:buNone/>
                      </a:pPr>
                      <a:r>
                        <a:rPr lang="en-US" sz="1600" dirty="0"/>
                        <a:t>Capture of antigens on a test strip causing color change (e.g., RDT for malaria)</a:t>
                      </a:r>
                      <a:endParaRPr/>
                    </a:p>
                  </a:txBody>
                  <a:tcPr marL="91450" marR="91450" marT="45725" marB="45725"/>
                </a:tc>
                <a:tc>
                  <a:txBody>
                    <a:bodyPr/>
                    <a:lstStyle/>
                    <a:p>
                      <a:pPr marL="0" marR="0" lvl="0" indent="0" algn="l" rtl="0">
                        <a:spcBef>
                          <a:spcPts val="0"/>
                        </a:spcBef>
                        <a:spcAft>
                          <a:spcPts val="0"/>
                        </a:spcAft>
                        <a:buNone/>
                      </a:pPr>
                      <a:r>
                        <a:rPr lang="en-US" sz="1600" dirty="0"/>
                        <a:t>Point of care </a:t>
                      </a:r>
                      <a:endParaRPr sz="16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dirty="0"/>
                        <a:t>Antibody tests</a:t>
                      </a:r>
                      <a:endParaRPr/>
                    </a:p>
                  </a:txBody>
                  <a:tcPr marL="91450" marR="91450" marT="45725" marB="45725"/>
                </a:tc>
                <a:tc>
                  <a:txBody>
                    <a:bodyPr/>
                    <a:lstStyle/>
                    <a:p>
                      <a:pPr marL="0" marR="0" lvl="0" indent="0" algn="l" rtl="0">
                        <a:spcBef>
                          <a:spcPts val="0"/>
                        </a:spcBef>
                        <a:spcAft>
                          <a:spcPts val="0"/>
                        </a:spcAft>
                        <a:buNone/>
                      </a:pPr>
                      <a:r>
                        <a:rPr lang="en-US" sz="1600" dirty="0"/>
                        <a:t>Antibodies that patients develop in response to infection</a:t>
                      </a:r>
                      <a:endParaRPr/>
                    </a:p>
                  </a:txBody>
                  <a:tcPr marL="91450" marR="91450" marT="45725" marB="45725"/>
                </a:tc>
                <a:tc>
                  <a:txBody>
                    <a:bodyPr/>
                    <a:lstStyle/>
                    <a:p>
                      <a:pPr marL="0" marR="0" lvl="0" indent="0" algn="l" rtl="0">
                        <a:spcBef>
                          <a:spcPts val="0"/>
                        </a:spcBef>
                        <a:spcAft>
                          <a:spcPts val="0"/>
                        </a:spcAft>
                        <a:buNone/>
                      </a:pPr>
                      <a:r>
                        <a:rPr lang="en-US" sz="1600" b="0" i="0" u="none" strike="noStrike" dirty="0">
                          <a:solidFill>
                            <a:schemeClr val="dk1"/>
                          </a:solidFill>
                          <a:latin typeface="Arial"/>
                          <a:ea typeface="Arial"/>
                          <a:cs typeface="Arial"/>
                          <a:sym typeface="Arial"/>
                        </a:rPr>
                        <a:t>Assess past infections</a:t>
                      </a:r>
                      <a:endParaRPr sz="16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dirty="0"/>
                        <a:t>Capture of antibodies on a test strip</a:t>
                      </a:r>
                      <a:r>
                        <a:rPr lang="en-US" sz="1600" baseline="30000" dirty="0"/>
                        <a:t>1 </a:t>
                      </a:r>
                      <a:r>
                        <a:rPr lang="en-US" sz="1600" dirty="0"/>
                        <a:t>or in a test well causing color change, read manually or using an instrument</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dirty="0"/>
                        <a:t>Laboratory or Point of care</a:t>
                      </a:r>
                      <a:r>
                        <a:rPr lang="en-US" sz="1600" b="0" i="0" u="none" strike="noStrike" baseline="30000" noProof="0" dirty="0">
                          <a:latin typeface="Arial"/>
                        </a:rPr>
                        <a:t>§</a:t>
                      </a:r>
                      <a:endParaRPr sz="1400" baseline="30000"/>
                    </a:p>
                    <a:p>
                      <a:pPr marL="0" marR="0" lvl="0" indent="0" algn="l" rtl="0">
                        <a:spcBef>
                          <a:spcPts val="0"/>
                        </a:spcBef>
                        <a:spcAft>
                          <a:spcPts val="0"/>
                        </a:spcAft>
                        <a:buNone/>
                      </a:pPr>
                      <a:endParaRPr sz="1600" dirty="0"/>
                    </a:p>
                  </a:txBody>
                  <a:tcPr marL="91450" marR="91450" marT="45725" marB="45725"/>
                </a:tc>
                <a:extLst>
                  <a:ext uri="{0D108BD9-81ED-4DB2-BD59-A6C34878D82A}">
                    <a16:rowId xmlns:a16="http://schemas.microsoft.com/office/drawing/2014/main" val="10003"/>
                  </a:ext>
                </a:extLst>
              </a:tr>
            </a:tbl>
          </a:graphicData>
        </a:graphic>
      </p:graphicFrame>
      <p:sp>
        <p:nvSpPr>
          <p:cNvPr id="212" name="Google Shape;212;p6"/>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Overview of SARS-CoV-2 testing</a:t>
            </a:r>
            <a:endParaRPr lang="en-GB" dirty="0"/>
          </a:p>
        </p:txBody>
      </p:sp>
      <p:sp>
        <p:nvSpPr>
          <p:cNvPr id="6" name="TextBox 5">
            <a:extLst>
              <a:ext uri="{FF2B5EF4-FFF2-40B4-BE49-F238E27FC236}">
                <a16:creationId xmlns:a16="http://schemas.microsoft.com/office/drawing/2014/main" id="{B243B09B-07C9-400E-BFE0-9C51067CA374}"/>
              </a:ext>
            </a:extLst>
          </p:cNvPr>
          <p:cNvSpPr txBox="1"/>
          <p:nvPr/>
        </p:nvSpPr>
        <p:spPr>
          <a:xfrm>
            <a:off x="578874" y="5535682"/>
            <a:ext cx="10499622" cy="775586"/>
          </a:xfrm>
          <a:prstGeom prst="rect">
            <a:avLst/>
          </a:prstGeom>
          <a:noFill/>
        </p:spPr>
        <p:txBody>
          <a:bodyPr wrap="square" lIns="91440" tIns="45720" rIns="91440" bIns="45720" rtlCol="0" anchor="t">
            <a:spAutoFit/>
          </a:bodyPr>
          <a:lstStyle/>
          <a:p>
            <a:r>
              <a:rPr lang="en-US" sz="1100" baseline="30000" dirty="0"/>
              <a:t>§</a:t>
            </a:r>
            <a:r>
              <a:rPr lang="en-US" sz="1100" dirty="0"/>
              <a:t> Based on current evidence, WHO recommends the use of these new point-of-care immunodiagnostic tests only in research settings. They should not be used in any other setting, including for clinical decision-making, until evidence supporting use for specific indications is available. World Health Organization. Advice on the use of point-of-care immunodiagnostic tests for COVID-19. Available from: </a:t>
            </a:r>
            <a:r>
              <a:rPr lang="en-US" sz="1100" u="sng" dirty="0">
                <a:hlinkClick r:id="rId4"/>
              </a:rPr>
              <a:t>https://www.who.int/publications/i/item/advice-on-the-use-of-point-of-care-immunodiagnostic-tests-for-covid-19-scientific-brief</a:t>
            </a:r>
            <a:r>
              <a:rPr lang="en-US" sz="1100" u="sng" dirty="0"/>
              <a:t> </a:t>
            </a:r>
            <a:endParaRPr lang="en-US" sz="1100" dirty="0"/>
          </a:p>
        </p:txBody>
      </p:sp>
      <p:sp>
        <p:nvSpPr>
          <p:cNvPr id="2" name="TextBox 1">
            <a:extLst>
              <a:ext uri="{FF2B5EF4-FFF2-40B4-BE49-F238E27FC236}">
                <a16:creationId xmlns:a16="http://schemas.microsoft.com/office/drawing/2014/main" id="{D15756F1-5172-42CF-BB5A-6D831154BACE}"/>
              </a:ext>
            </a:extLst>
          </p:cNvPr>
          <p:cNvSpPr txBox="1"/>
          <p:nvPr/>
        </p:nvSpPr>
        <p:spPr>
          <a:xfrm>
            <a:off x="579408" y="5141615"/>
            <a:ext cx="10499827" cy="477054"/>
          </a:xfrm>
          <a:prstGeom prst="rect">
            <a:avLst/>
          </a:prstGeom>
          <a:noFill/>
        </p:spPr>
        <p:txBody>
          <a:bodyPr wrap="square" lIns="91440" tIns="45720" rIns="91440" bIns="45720" rtlCol="0" anchor="t">
            <a:spAutoFit/>
          </a:bodyPr>
          <a:lstStyle/>
          <a:p>
            <a:r>
              <a:rPr lang="fr-CH" dirty="0"/>
              <a:t>* </a:t>
            </a:r>
            <a:r>
              <a:rPr lang="fr-CH" sz="1100" dirty="0" err="1"/>
              <a:t>Some</a:t>
            </a:r>
            <a:r>
              <a:rPr lang="fr-CH" sz="1100" dirty="0"/>
              <a:t> tests are </a:t>
            </a:r>
            <a:r>
              <a:rPr lang="fr-CH" sz="1100" dirty="0" err="1"/>
              <a:t>also</a:t>
            </a:r>
            <a:r>
              <a:rPr lang="fr-CH" sz="1100" dirty="0"/>
              <a:t> </a:t>
            </a:r>
            <a:r>
              <a:rPr lang="fr-CH" sz="1100" dirty="0" err="1"/>
              <a:t>designed</a:t>
            </a:r>
            <a:r>
              <a:rPr lang="fr-CH" sz="1100" dirty="0"/>
              <a:t> to </a:t>
            </a:r>
            <a:r>
              <a:rPr lang="fr-CH" sz="1100" dirty="0" err="1"/>
              <a:t>detect</a:t>
            </a:r>
            <a:r>
              <a:rPr lang="fr-CH" sz="1100" dirty="0"/>
              <a:t> </a:t>
            </a:r>
            <a:r>
              <a:rPr lang="fr-CH" sz="1100" dirty="0" err="1"/>
              <a:t>specific</a:t>
            </a:r>
            <a:r>
              <a:rPr lang="fr-CH" sz="1100" dirty="0"/>
              <a:t> mutations of the virus and to </a:t>
            </a:r>
            <a:r>
              <a:rPr lang="fr-CH" sz="1100" dirty="0" err="1"/>
              <a:t>identify</a:t>
            </a:r>
            <a:r>
              <a:rPr lang="fr-CH" sz="1100" dirty="0"/>
              <a:t> variants. </a:t>
            </a:r>
            <a:r>
              <a:rPr lang="fr-CH" sz="1100" dirty="0" err="1"/>
              <a:t>These</a:t>
            </a:r>
            <a:r>
              <a:rPr lang="fr-CH" sz="1100" dirty="0"/>
              <a:t> are not diagnostic tests but </a:t>
            </a:r>
            <a:r>
              <a:rPr lang="fr-CH" sz="1100" dirty="0" err="1"/>
              <a:t>may</a:t>
            </a:r>
            <a:r>
              <a:rPr lang="fr-CH" sz="1100" dirty="0"/>
              <a:t> </a:t>
            </a:r>
            <a:r>
              <a:rPr lang="fr-CH" sz="1100" dirty="0" err="1"/>
              <a:t>be</a:t>
            </a:r>
            <a:r>
              <a:rPr lang="fr-CH" sz="1100" dirty="0"/>
              <a:t> </a:t>
            </a:r>
            <a:r>
              <a:rPr lang="fr-CH" sz="1100" dirty="0" err="1"/>
              <a:t>helpful</a:t>
            </a:r>
            <a:r>
              <a:rPr lang="fr-CH" sz="1100" dirty="0"/>
              <a:t> for monitoring variants </a:t>
            </a:r>
            <a:r>
              <a:rPr lang="fr-CH" sz="1100" dirty="0" err="1"/>
              <a:t>within</a:t>
            </a:r>
            <a:r>
              <a:rPr lang="fr-CH" sz="1100" dirty="0"/>
              <a:t> a </a:t>
            </a:r>
            <a:r>
              <a:rPr lang="fr-CH" sz="1100" dirty="0" err="1"/>
              <a:t>country’s</a:t>
            </a:r>
            <a:r>
              <a:rPr lang="fr-CH" sz="1100" dirty="0"/>
              <a:t> variants surveillance </a:t>
            </a:r>
            <a:r>
              <a:rPr lang="fr-CH" sz="1100" dirty="0" err="1"/>
              <a:t>strategy</a:t>
            </a:r>
            <a:r>
              <a:rPr lang="fr-CH" sz="1100" dirty="0"/>
              <a:t>. </a:t>
            </a:r>
            <a:endParaRPr lang="en-US" sz="110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title"/>
          </p:nvPr>
        </p:nvSpPr>
        <p:spPr>
          <a:xfrm>
            <a:off x="838199" y="3238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en-US" dirty="0">
                <a:solidFill>
                  <a:srgbClr val="009AC9"/>
                </a:solidFill>
              </a:rPr>
              <a:t>Types of tests used in the COVID-19 response (2)</a:t>
            </a:r>
            <a:endParaRPr dirty="0"/>
          </a:p>
        </p:txBody>
      </p:sp>
      <p:sp>
        <p:nvSpPr>
          <p:cNvPr id="218" name="Google Shape;218;p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sz="1000"/>
          </a:p>
        </p:txBody>
      </p:sp>
      <p:sp>
        <p:nvSpPr>
          <p:cNvPr id="219" name="Google Shape;219;p7"/>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Overview of SARS-CoV-2 testing</a:t>
            </a:r>
            <a:endParaRPr lang="en-GB" dirty="0"/>
          </a:p>
        </p:txBody>
      </p:sp>
      <p:sp>
        <p:nvSpPr>
          <p:cNvPr id="220" name="Google Shape;220;p7"/>
          <p:cNvSpPr txBox="1"/>
          <p:nvPr/>
        </p:nvSpPr>
        <p:spPr>
          <a:xfrm>
            <a:off x="837828" y="1455557"/>
            <a:ext cx="1017004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dk1"/>
                </a:solidFill>
                <a:latin typeface="Arial"/>
                <a:ea typeface="Arial"/>
                <a:cs typeface="Arial"/>
                <a:sym typeface="Arial"/>
              </a:rPr>
              <a:t>Simplified schematic representation of SARS-CoV-2 proteins detected by Ag-RDTs and of human antibodies</a:t>
            </a:r>
            <a:endParaRPr sz="2000" b="1">
              <a:solidFill>
                <a:schemeClr val="dk1"/>
              </a:solidFill>
              <a:latin typeface="Arial"/>
              <a:ea typeface="Arial"/>
              <a:cs typeface="Arial"/>
              <a:sym typeface="Arial"/>
            </a:endParaRPr>
          </a:p>
        </p:txBody>
      </p:sp>
      <p:sp>
        <p:nvSpPr>
          <p:cNvPr id="221" name="Google Shape;221;p7"/>
          <p:cNvSpPr txBox="1"/>
          <p:nvPr/>
        </p:nvSpPr>
        <p:spPr>
          <a:xfrm>
            <a:off x="1211493" y="4504224"/>
            <a:ext cx="264354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SARS-CoV-2 viral antigens</a:t>
            </a:r>
            <a:endParaRPr sz="1600">
              <a:solidFill>
                <a:schemeClr val="dk1"/>
              </a:solidFill>
              <a:latin typeface="Arial"/>
              <a:ea typeface="Arial"/>
              <a:cs typeface="Arial"/>
              <a:sym typeface="Arial"/>
            </a:endParaRPr>
          </a:p>
        </p:txBody>
      </p:sp>
      <p:sp>
        <p:nvSpPr>
          <p:cNvPr id="222" name="Google Shape;222;p7"/>
          <p:cNvSpPr txBox="1"/>
          <p:nvPr/>
        </p:nvSpPr>
        <p:spPr>
          <a:xfrm>
            <a:off x="1211493" y="5088545"/>
            <a:ext cx="183575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Human antibodies</a:t>
            </a:r>
            <a:endParaRPr sz="1600">
              <a:solidFill>
                <a:schemeClr val="dk1"/>
              </a:solidFill>
              <a:latin typeface="Arial"/>
              <a:ea typeface="Arial"/>
              <a:cs typeface="Arial"/>
              <a:sym typeface="Arial"/>
            </a:endParaRPr>
          </a:p>
        </p:txBody>
      </p:sp>
      <p:sp>
        <p:nvSpPr>
          <p:cNvPr id="223" name="Google Shape;223;p7"/>
          <p:cNvSpPr txBox="1"/>
          <p:nvPr/>
        </p:nvSpPr>
        <p:spPr>
          <a:xfrm>
            <a:off x="8200862" y="4180268"/>
            <a:ext cx="249372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Arial"/>
                <a:ea typeface="Arial"/>
                <a:cs typeface="Arial"/>
                <a:sym typeface="Arial"/>
              </a:rPr>
              <a:t>Viral proteins detected by antigen tests (Ag-RDTs)</a:t>
            </a:r>
            <a:endParaRPr sz="1600" dirty="0">
              <a:solidFill>
                <a:schemeClr val="dk1"/>
              </a:solidFill>
              <a:latin typeface="Arial"/>
              <a:ea typeface="Arial"/>
              <a:cs typeface="Arial"/>
              <a:sym typeface="Arial"/>
            </a:endParaRPr>
          </a:p>
        </p:txBody>
      </p:sp>
      <p:sp>
        <p:nvSpPr>
          <p:cNvPr id="224" name="Google Shape;224;p7"/>
          <p:cNvSpPr txBox="1"/>
          <p:nvPr/>
        </p:nvSpPr>
        <p:spPr>
          <a:xfrm>
            <a:off x="8200862" y="3207884"/>
            <a:ext cx="2620727" cy="830956"/>
          </a:xfrm>
          <a:prstGeom prst="rect">
            <a:avLst/>
          </a:prstGeom>
          <a:noFill/>
          <a:ln>
            <a:noFill/>
          </a:ln>
        </p:spPr>
        <p:txBody>
          <a:bodyPr spcFirstLastPara="1" wrap="square" lIns="91425" tIns="45700" rIns="91425" bIns="45700" anchor="t" anchorCtr="0">
            <a:spAutoFit/>
          </a:bodyPr>
          <a:lstStyle/>
          <a:p>
            <a:pPr lvl="0"/>
            <a:r>
              <a:rPr lang="fr-CH" sz="1600" dirty="0"/>
              <a:t>Virus-</a:t>
            </a:r>
            <a:r>
              <a:rPr lang="fr-CH" sz="1600" dirty="0" err="1"/>
              <a:t>specific</a:t>
            </a:r>
            <a:r>
              <a:rPr lang="fr-CH" sz="1600" dirty="0"/>
              <a:t> h</a:t>
            </a:r>
            <a:r>
              <a:rPr lang="en-US" sz="1600" dirty="0" err="1">
                <a:solidFill>
                  <a:schemeClr val="dk1"/>
                </a:solidFill>
                <a:latin typeface="Arial"/>
                <a:ea typeface="Arial"/>
                <a:cs typeface="Arial"/>
                <a:sym typeface="Arial"/>
              </a:rPr>
              <a:t>uman</a:t>
            </a:r>
            <a:r>
              <a:rPr lang="en-US" sz="1600" dirty="0">
                <a:solidFill>
                  <a:schemeClr val="dk1"/>
                </a:solidFill>
                <a:latin typeface="Arial"/>
                <a:ea typeface="Arial"/>
                <a:cs typeface="Arial"/>
                <a:sym typeface="Arial"/>
              </a:rPr>
              <a:t> antibodies detected by antibody tests</a:t>
            </a:r>
            <a:endParaRPr sz="1600" dirty="0">
              <a:solidFill>
                <a:schemeClr val="dk1"/>
              </a:solidFill>
              <a:latin typeface="Arial"/>
              <a:ea typeface="Arial"/>
              <a:cs typeface="Arial"/>
              <a:sym typeface="Arial"/>
            </a:endParaRPr>
          </a:p>
        </p:txBody>
      </p:sp>
      <p:cxnSp>
        <p:nvCxnSpPr>
          <p:cNvPr id="225" name="Google Shape;225;p7"/>
          <p:cNvCxnSpPr/>
          <p:nvPr/>
        </p:nvCxnSpPr>
        <p:spPr>
          <a:xfrm rot="10800000">
            <a:off x="7637353" y="3549254"/>
            <a:ext cx="563509" cy="0"/>
          </a:xfrm>
          <a:prstGeom prst="straightConnector1">
            <a:avLst/>
          </a:prstGeom>
          <a:noFill/>
          <a:ln w="57150" cap="flat" cmpd="sng">
            <a:solidFill>
              <a:srgbClr val="7030A0"/>
            </a:solidFill>
            <a:prstDash val="solid"/>
            <a:miter lim="800000"/>
            <a:headEnd type="none" w="sm" len="sm"/>
            <a:tailEnd type="triangle" w="med" len="med"/>
          </a:ln>
        </p:spPr>
      </p:cxnSp>
      <p:pic>
        <p:nvPicPr>
          <p:cNvPr id="226" name="Google Shape;226;p7" descr="Shape, circle&#10;&#10;Description automatically generated"/>
          <p:cNvPicPr preferRelativeResize="0"/>
          <p:nvPr/>
        </p:nvPicPr>
        <p:blipFill rotWithShape="1">
          <a:blip r:embed="rId4">
            <a:alphaModFix/>
          </a:blip>
          <a:srcRect/>
          <a:stretch/>
        </p:blipFill>
        <p:spPr>
          <a:xfrm>
            <a:off x="4359238" y="2606225"/>
            <a:ext cx="3596746" cy="3295526"/>
          </a:xfrm>
          <a:prstGeom prst="rect">
            <a:avLst/>
          </a:prstGeom>
          <a:noFill/>
          <a:ln>
            <a:noFill/>
          </a:ln>
        </p:spPr>
      </p:pic>
      <p:pic>
        <p:nvPicPr>
          <p:cNvPr id="227" name="Google Shape;227;p7" descr="Icon&#10;&#10;Description automatically generated"/>
          <p:cNvPicPr preferRelativeResize="0"/>
          <p:nvPr/>
        </p:nvPicPr>
        <p:blipFill rotWithShape="1">
          <a:blip r:embed="rId5">
            <a:alphaModFix/>
          </a:blip>
          <a:srcRect t="30111"/>
          <a:stretch/>
        </p:blipFill>
        <p:spPr>
          <a:xfrm>
            <a:off x="860813" y="4981255"/>
            <a:ext cx="333743" cy="553133"/>
          </a:xfrm>
          <a:prstGeom prst="rect">
            <a:avLst/>
          </a:prstGeom>
          <a:noFill/>
          <a:ln>
            <a:noFill/>
          </a:ln>
        </p:spPr>
      </p:pic>
      <p:pic>
        <p:nvPicPr>
          <p:cNvPr id="228" name="Google Shape;228;p7" descr="Icon&#10;&#10;Description automatically generated"/>
          <p:cNvPicPr preferRelativeResize="0"/>
          <p:nvPr/>
        </p:nvPicPr>
        <p:blipFill rotWithShape="1">
          <a:blip r:embed="rId5">
            <a:alphaModFix/>
          </a:blip>
          <a:srcRect l="28570" r="30061" b="70979"/>
          <a:stretch/>
        </p:blipFill>
        <p:spPr>
          <a:xfrm>
            <a:off x="860813" y="4378620"/>
            <a:ext cx="354496" cy="589762"/>
          </a:xfrm>
          <a:prstGeom prst="rect">
            <a:avLst/>
          </a:prstGeom>
          <a:noFill/>
          <a:ln>
            <a:noFill/>
          </a:ln>
        </p:spPr>
      </p:pic>
      <p:cxnSp>
        <p:nvCxnSpPr>
          <p:cNvPr id="229" name="Google Shape;229;p7"/>
          <p:cNvCxnSpPr>
            <a:stCxn id="223" idx="1"/>
          </p:cNvCxnSpPr>
          <p:nvPr/>
        </p:nvCxnSpPr>
        <p:spPr>
          <a:xfrm rot="10800000">
            <a:off x="7120862" y="4472655"/>
            <a:ext cx="1080000" cy="0"/>
          </a:xfrm>
          <a:prstGeom prst="straightConnector1">
            <a:avLst/>
          </a:prstGeom>
          <a:noFill/>
          <a:ln w="57150" cap="flat" cmpd="sng">
            <a:solidFill>
              <a:srgbClr val="7030A0"/>
            </a:solidFill>
            <a:prstDash val="solid"/>
            <a:miter lim="800000"/>
            <a:headEnd type="none" w="sm" len="sm"/>
            <a:tailEnd type="triangle" w="med" len="med"/>
          </a:ln>
        </p:spPr>
      </p:cxn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a:spLocks noGrp="1"/>
          </p:cNvSpPr>
          <p:nvPr>
            <p:ph type="title"/>
          </p:nvPr>
        </p:nvSpPr>
        <p:spPr>
          <a:xfrm>
            <a:off x="838199" y="32386"/>
            <a:ext cx="10515600" cy="942814"/>
          </a:xfrm>
          <a:prstGeom prst="rect">
            <a:avLst/>
          </a:prstGeom>
          <a:noFill/>
          <a:ln>
            <a:noFill/>
          </a:ln>
        </p:spPr>
        <p:txBody>
          <a:bodyPr spcFirstLastPara="1" wrap="square" lIns="0" tIns="0" rIns="0" bIns="0" anchor="b" anchorCtr="0">
            <a:noAutofit/>
          </a:bodyPr>
          <a:lstStyle/>
          <a:p>
            <a:pPr>
              <a:buClr>
                <a:srgbClr val="009AC9"/>
              </a:buClr>
            </a:pPr>
            <a:r>
              <a:rPr lang="en-US" dirty="0">
                <a:solidFill>
                  <a:srgbClr val="009AC9"/>
                </a:solidFill>
              </a:rPr>
              <a:t>Types of tests used in the COVID-19 response (3)</a:t>
            </a:r>
            <a:endParaRPr lang="en-US" sz="2200" dirty="0">
              <a:solidFill>
                <a:srgbClr val="009AC9"/>
              </a:solidFill>
            </a:endParaRPr>
          </a:p>
        </p:txBody>
      </p:sp>
      <p:sp>
        <p:nvSpPr>
          <p:cNvPr id="235" name="Google Shape;235;p8"/>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sz="1000"/>
          </a:p>
        </p:txBody>
      </p:sp>
      <p:sp>
        <p:nvSpPr>
          <p:cNvPr id="236" name="Google Shape;236;p8"/>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Overview of SARS-CoV-2 testing</a:t>
            </a:r>
            <a:endParaRPr lang="en-GB" dirty="0"/>
          </a:p>
        </p:txBody>
      </p:sp>
      <p:sp>
        <p:nvSpPr>
          <p:cNvPr id="237" name="Google Shape;237;p8"/>
          <p:cNvSpPr txBox="1">
            <a:spLocks noGrp="1"/>
          </p:cNvSpPr>
          <p:nvPr>
            <p:ph type="body" idx="1"/>
          </p:nvPr>
        </p:nvSpPr>
        <p:spPr>
          <a:xfrm>
            <a:off x="838200" y="1433730"/>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Other test types:</a:t>
            </a:r>
            <a:endParaRPr/>
          </a:p>
          <a:p>
            <a:pPr marL="685800" lvl="1" indent="-114300" algn="l" rtl="0">
              <a:lnSpc>
                <a:spcPct val="100000"/>
              </a:lnSpc>
              <a:spcBef>
                <a:spcPts val="500"/>
              </a:spcBef>
              <a:spcAft>
                <a:spcPts val="0"/>
              </a:spcAft>
              <a:buSzPts val="1800"/>
              <a:buNone/>
            </a:pPr>
            <a:endParaRPr/>
          </a:p>
        </p:txBody>
      </p:sp>
      <p:graphicFrame>
        <p:nvGraphicFramePr>
          <p:cNvPr id="238" name="Google Shape;238;p8"/>
          <p:cNvGraphicFramePr/>
          <p:nvPr>
            <p:extLst>
              <p:ext uri="{D42A27DB-BD31-4B8C-83A1-F6EECF244321}">
                <p14:modId xmlns:p14="http://schemas.microsoft.com/office/powerpoint/2010/main" val="635671430"/>
              </p:ext>
            </p:extLst>
          </p:nvPr>
        </p:nvGraphicFramePr>
        <p:xfrm>
          <a:off x="844017" y="2070946"/>
          <a:ext cx="10515600" cy="3235990"/>
        </p:xfrm>
        <a:graphic>
          <a:graphicData uri="http://schemas.openxmlformats.org/drawingml/2006/table">
            <a:tbl>
              <a:tblPr firstRow="1" bandRow="1">
                <a:noFill/>
                <a:tableStyleId>{0AEEB675-113A-4EB3-BBF0-68A6446E11F4}</a:tableStyleId>
              </a:tblPr>
              <a:tblGrid>
                <a:gridCol w="1730825">
                  <a:extLst>
                    <a:ext uri="{9D8B030D-6E8A-4147-A177-3AD203B41FA5}">
                      <a16:colId xmlns:a16="http://schemas.microsoft.com/office/drawing/2014/main" val="20000"/>
                    </a:ext>
                  </a:extLst>
                </a:gridCol>
                <a:gridCol w="2177150">
                  <a:extLst>
                    <a:ext uri="{9D8B030D-6E8A-4147-A177-3AD203B41FA5}">
                      <a16:colId xmlns:a16="http://schemas.microsoft.com/office/drawing/2014/main" val="20001"/>
                    </a:ext>
                  </a:extLst>
                </a:gridCol>
                <a:gridCol w="2246800">
                  <a:extLst>
                    <a:ext uri="{9D8B030D-6E8A-4147-A177-3AD203B41FA5}">
                      <a16:colId xmlns:a16="http://schemas.microsoft.com/office/drawing/2014/main" val="20002"/>
                    </a:ext>
                  </a:extLst>
                </a:gridCol>
                <a:gridCol w="2257700">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600"/>
                        <a:t>Type</a:t>
                      </a:r>
                      <a:endParaRPr/>
                    </a:p>
                  </a:txBody>
                  <a:tcPr marL="91450" marR="91450" marT="45725" marB="45725"/>
                </a:tc>
                <a:tc>
                  <a:txBody>
                    <a:bodyPr/>
                    <a:lstStyle/>
                    <a:p>
                      <a:pPr marL="0" marR="0" lvl="0" indent="0" algn="l" rtl="0">
                        <a:spcBef>
                          <a:spcPts val="0"/>
                        </a:spcBef>
                        <a:spcAft>
                          <a:spcPts val="0"/>
                        </a:spcAft>
                        <a:buNone/>
                      </a:pPr>
                      <a:r>
                        <a:rPr lang="en-US" sz="1600"/>
                        <a:t>Target</a:t>
                      </a:r>
                      <a:endParaRPr/>
                    </a:p>
                  </a:txBody>
                  <a:tcPr marL="91450" marR="91450" marT="45725" marB="45725"/>
                </a:tc>
                <a:tc>
                  <a:txBody>
                    <a:bodyPr/>
                    <a:lstStyle/>
                    <a:p>
                      <a:pPr marL="0" marR="0" lvl="0" indent="0" algn="l" rtl="0">
                        <a:spcBef>
                          <a:spcPts val="0"/>
                        </a:spcBef>
                        <a:spcAft>
                          <a:spcPts val="0"/>
                        </a:spcAft>
                        <a:buNone/>
                      </a:pPr>
                      <a:r>
                        <a:rPr lang="en-US" sz="1600"/>
                        <a:t>Use</a:t>
                      </a:r>
                      <a:endParaRPr/>
                    </a:p>
                  </a:txBody>
                  <a:tcPr marL="91450" marR="91450" marT="45725" marB="45725"/>
                </a:tc>
                <a:tc>
                  <a:txBody>
                    <a:bodyPr/>
                    <a:lstStyle/>
                    <a:p>
                      <a:pPr marL="0" marR="0" lvl="0" indent="0" algn="l" rtl="0">
                        <a:spcBef>
                          <a:spcPts val="0"/>
                        </a:spcBef>
                        <a:spcAft>
                          <a:spcPts val="0"/>
                        </a:spcAft>
                        <a:buNone/>
                      </a:pPr>
                      <a:r>
                        <a:rPr lang="en-US" sz="1600"/>
                        <a:t>Method</a:t>
                      </a:r>
                      <a:endParaRPr/>
                    </a:p>
                  </a:txBody>
                  <a:tcPr marL="91450" marR="91450" marT="45725" marB="45725"/>
                </a:tc>
                <a:tc>
                  <a:txBody>
                    <a:bodyPr/>
                    <a:lstStyle/>
                    <a:p>
                      <a:pPr marL="0" marR="0" lvl="0" indent="0" algn="l" rtl="0">
                        <a:spcBef>
                          <a:spcPts val="0"/>
                        </a:spcBef>
                        <a:spcAft>
                          <a:spcPts val="0"/>
                        </a:spcAft>
                        <a:buNone/>
                      </a:pPr>
                      <a:r>
                        <a:rPr lang="en-US" sz="1600"/>
                        <a:t>Location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Sequencing</a:t>
                      </a:r>
                      <a:endParaRPr sz="1600">
                        <a:solidFill>
                          <a:schemeClr val="dk1"/>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600"/>
                        <a:t>Viral genetic material </a:t>
                      </a:r>
                      <a:endParaRPr/>
                    </a:p>
                  </a:txBody>
                  <a:tcPr marL="91450" marR="91450" marT="45725" marB="45725"/>
                </a:tc>
                <a:tc>
                  <a:txBody>
                    <a:bodyPr/>
                    <a:lstStyle/>
                    <a:p>
                      <a:pPr marL="0" marR="0" lvl="0" indent="0" algn="l" rtl="0">
                        <a:spcBef>
                          <a:spcPts val="0"/>
                        </a:spcBef>
                        <a:spcAft>
                          <a:spcPts val="0"/>
                        </a:spcAft>
                        <a:buNone/>
                      </a:pPr>
                      <a:r>
                        <a:rPr lang="en-US" sz="1600"/>
                        <a:t>Identify variants: detect mutations of the virus in SARS-CoV-2 positive samples </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Amplification and sequencing of part or all of the viral genome (RNA) to determine its composition (RNA sequence)</a:t>
                      </a:r>
                      <a:endParaRPr/>
                    </a:p>
                  </a:txBody>
                  <a:tcPr marL="91450" marR="91450" marT="45725" marB="45725"/>
                </a:tc>
                <a:tc>
                  <a:txBody>
                    <a:bodyPr/>
                    <a:lstStyle/>
                    <a:p>
                      <a:pPr marL="0" marR="0" lvl="0" indent="0" algn="l" rtl="0">
                        <a:spcBef>
                          <a:spcPts val="0"/>
                        </a:spcBef>
                        <a:spcAft>
                          <a:spcPts val="0"/>
                        </a:spcAft>
                        <a:buNone/>
                      </a:pPr>
                      <a:r>
                        <a:rPr lang="en-US" sz="1600"/>
                        <a:t>Specialized laboratory</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Culture</a:t>
                      </a:r>
                      <a:endParaRPr/>
                    </a:p>
                  </a:txBody>
                  <a:tcPr marL="91450" marR="91450" marT="45725" marB="45725"/>
                </a:tc>
                <a:tc>
                  <a:txBody>
                    <a:bodyPr/>
                    <a:lstStyle/>
                    <a:p>
                      <a:pPr marL="0" marR="0" lvl="0" indent="0" algn="l" rtl="0">
                        <a:spcBef>
                          <a:spcPts val="0"/>
                        </a:spcBef>
                        <a:spcAft>
                          <a:spcPts val="0"/>
                        </a:spcAft>
                        <a:buNone/>
                      </a:pPr>
                      <a:r>
                        <a:rPr lang="en-US" sz="1600"/>
                        <a:t>Virus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Assess effect of drugs or antibodies on the virus growth</a:t>
                      </a:r>
                      <a:endParaRPr/>
                    </a:p>
                  </a:txBody>
                  <a:tcPr marL="91450" marR="91450" marT="45725" marB="45725"/>
                </a:tc>
                <a:tc>
                  <a:txBody>
                    <a:bodyPr/>
                    <a:lstStyle/>
                    <a:p>
                      <a:pPr marL="0" marR="0" lvl="0" indent="0" algn="l" rtl="0">
                        <a:spcBef>
                          <a:spcPts val="0"/>
                        </a:spcBef>
                        <a:spcAft>
                          <a:spcPts val="0"/>
                        </a:spcAft>
                        <a:buNone/>
                      </a:pPr>
                      <a:r>
                        <a:rPr lang="en-US" sz="1600"/>
                        <a:t>Grow the virus to perform specialized tests (reaction against antibodies for example)</a:t>
                      </a:r>
                      <a:endParaRPr/>
                    </a:p>
                  </a:txBody>
                  <a:tcPr marL="91450" marR="91450" marT="45725" marB="45725"/>
                </a:tc>
                <a:tc>
                  <a:txBody>
                    <a:bodyPr/>
                    <a:lstStyle/>
                    <a:p>
                      <a:pPr marL="0" marR="0" lvl="0" indent="0" algn="l" rtl="0">
                        <a:spcBef>
                          <a:spcPts val="0"/>
                        </a:spcBef>
                        <a:spcAft>
                          <a:spcPts val="0"/>
                        </a:spcAft>
                        <a:buNone/>
                      </a:pPr>
                      <a:r>
                        <a:rPr lang="en-US" sz="1600"/>
                        <a:t>Specialized laboratory</a:t>
                      </a:r>
                      <a:endParaRPr/>
                    </a:p>
                  </a:txBody>
                  <a:tcPr marL="91450" marR="91450" marT="45725" marB="45725"/>
                </a:tc>
                <a:extLst>
                  <a:ext uri="{0D108BD9-81ED-4DB2-BD59-A6C34878D82A}">
                    <a16:rowId xmlns:a16="http://schemas.microsoft.com/office/drawing/2014/main" val="10002"/>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2F18066C03F5499150099924B49185" ma:contentTypeVersion="13" ma:contentTypeDescription="Create a new document." ma:contentTypeScope="" ma:versionID="2315772953c8bd93a8996c238dcba93d">
  <xsd:schema xmlns:xsd="http://www.w3.org/2001/XMLSchema" xmlns:xs="http://www.w3.org/2001/XMLSchema" xmlns:p="http://schemas.microsoft.com/office/2006/metadata/properties" xmlns:ns2="759e0dc5-5fc7-4b1a-9988-0ec5a3af862d" xmlns:ns3="450f158c-397a-4a9d-b005-a44c92e0fccb" targetNamespace="http://schemas.microsoft.com/office/2006/metadata/properties" ma:root="true" ma:fieldsID="5d6c42228201fd9bf3b58f2a45ac1aa4" ns2:_="" ns3:_="">
    <xsd:import namespace="759e0dc5-5fc7-4b1a-9988-0ec5a3af862d"/>
    <xsd:import namespace="450f158c-397a-4a9d-b005-a44c92e0fc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e0dc5-5fc7-4b1a-9988-0ec5a3af8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0f158c-397a-4a9d-b005-a44c92e0fcc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525F7F-2726-4B0D-8363-2E8D47A92BFC}">
  <ds:schemaRefs>
    <ds:schemaRef ds:uri="http://purl.org/dc/elements/1.1/"/>
    <ds:schemaRef ds:uri="http://www.w3.org/XML/1998/namespace"/>
    <ds:schemaRef ds:uri="450f158c-397a-4a9d-b005-a44c92e0fccb"/>
    <ds:schemaRef ds:uri="http://schemas.openxmlformats.org/package/2006/metadata/core-properties"/>
    <ds:schemaRef ds:uri="759e0dc5-5fc7-4b1a-9988-0ec5a3af862d"/>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813DFE2-0B0A-43AA-A2F6-F56A67A422D8}">
  <ds:schemaRefs>
    <ds:schemaRef ds:uri="http://schemas.microsoft.com/sharepoint/v3/contenttype/forms"/>
  </ds:schemaRefs>
</ds:datastoreItem>
</file>

<file path=customXml/itemProps3.xml><?xml version="1.0" encoding="utf-8"?>
<ds:datastoreItem xmlns:ds="http://schemas.openxmlformats.org/officeDocument/2006/customXml" ds:itemID="{CADAD664-5FCD-490A-98F9-6D165CE612B6}">
  <ds:schemaRefs>
    <ds:schemaRef ds:uri="450f158c-397a-4a9d-b005-a44c92e0fccb"/>
    <ds:schemaRef ds:uri="759e0dc5-5fc7-4b1a-9988-0ec5a3af86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TotalTime>
  <Words>1027</Words>
  <Application>Microsoft Office PowerPoint</Application>
  <PresentationFormat>Widescreen</PresentationFormat>
  <Paragraphs>111</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02</vt:lpstr>
      <vt:lpstr>Disclaimer</vt:lpstr>
      <vt:lpstr>Learning objectives</vt:lpstr>
      <vt:lpstr>Situational analysis of COVID-19 </vt:lpstr>
      <vt:lpstr>Diagnostics in the COVID-19 response</vt:lpstr>
      <vt:lpstr>Basic terms</vt:lpstr>
      <vt:lpstr>Types of tests used in the COVID-19 response (1)</vt:lpstr>
      <vt:lpstr>Types of tests used in the COVID-19 response (2)</vt:lpstr>
      <vt:lpstr>Types of tests used in the COVID-19 response (3)</vt:lpstr>
      <vt:lpstr>SARS-CoV-2 Antigen RDT</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dc:title>
  <dc:creator>JOHN ROSS PAPA</dc:creator>
  <cp:lastModifiedBy>BARNADAS, Céline</cp:lastModifiedBy>
  <cp:revision>91</cp:revision>
  <dcterms:created xsi:type="dcterms:W3CDTF">2020-10-08T10:02:18Z</dcterms:created>
  <dcterms:modified xsi:type="dcterms:W3CDTF">2022-07-18T21:57:55Z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0x0101008A2F18066C03F5499150099924B49185</vt:lpwstr>
  </property>
  <property fmtid="{D5CDD505-2E9C-101B-9397-08002B2CF9AE}" pid="3" name="ArticulateGUID">
    <vt:lpwstr>5CC4800A-DB3E-4406-98CA-B986B9135539</vt:lpwstr>
  </property>
  <property fmtid="{D5CDD505-2E9C-101B-9397-08002B2CF9AE}" pid="4" name="ArticulatePath">
    <vt:lpwstr>https://worldhealthorg-my.sharepoint.com/personal/traorez_who_int/Documents/Track changes_EN/2_SARS-CoV-2 RDT_OpenWHO_02_Overview_v1.1_AT</vt:lpwstr>
  </property>
</Properties>
</file>