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56" r:id="rId2"/>
    <p:sldId id="297" r:id="rId3"/>
    <p:sldId id="272" r:id="rId4"/>
    <p:sldId id="273" r:id="rId5"/>
    <p:sldId id="298" r:id="rId6"/>
    <p:sldId id="299" r:id="rId7"/>
    <p:sldId id="301" r:id="rId8"/>
    <p:sldId id="300" r:id="rId9"/>
    <p:sldId id="276" r:id="rId10"/>
    <p:sldId id="277" r:id="rId11"/>
    <p:sldId id="278" r:id="rId12"/>
    <p:sldId id="271" r:id="rId13"/>
  </p:sldIdLst>
  <p:sldSz cx="12192000" cy="6858000"/>
  <p:notesSz cx="6858000" cy="9144000"/>
  <p:custDataLst>
    <p:tags r:id="rId1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U+gEiQwtIEQfxg0v7dubO+4AZ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91B3F-0954-4CA8-807E-AA62EC8029B5}" v="5" dt="2022-07-14T06:41:50.027"/>
    <p1510:client id="{6154FF9F-20FD-8583-73EE-3903CDF8B934}" v="25" dt="2022-07-14T08:16:23.886"/>
    <p1510:client id="{93A5A39C-DAC8-7078-869B-B0C152C35B45}" v="18" dt="2022-07-18T15:42:29.265"/>
    <p1510:client id="{99AC7F38-9511-9DC3-D4F8-2ABB013FC8D5}" v="2" dt="2022-07-18T15:48:50.378"/>
  </p1510:revLst>
</p1510:revInfo>
</file>

<file path=ppt/tableStyles.xml><?xml version="1.0" encoding="utf-8"?>
<a:tblStyleLst xmlns:a="http://schemas.openxmlformats.org/drawingml/2006/main" def="{439384A7-A67F-4001-939B-98E40FE7FC49}">
  <a:tblStyle styleId="{439384A7-A67F-4001-939B-98E40FE7FC4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ORE, Zoumana" userId="f906a7cf-0a3d-4765-9453-fbd494f994fd" providerId="ADAL" clId="{66E38F53-AE55-4F0A-8C53-DB5029418041}"/>
    <pc:docChg chg="custSel addSld modSld">
      <pc:chgData name="TRAORE, Zoumana" userId="f906a7cf-0a3d-4765-9453-fbd494f994fd" providerId="ADAL" clId="{66E38F53-AE55-4F0A-8C53-DB5029418041}" dt="2021-04-29T10:46:50.091" v="9" actId="20577"/>
      <pc:docMkLst>
        <pc:docMk/>
      </pc:docMkLst>
      <pc:sldChg chg="modSp mod">
        <pc:chgData name="TRAORE, Zoumana" userId="f906a7cf-0a3d-4765-9453-fbd494f994fd" providerId="ADAL" clId="{66E38F53-AE55-4F0A-8C53-DB5029418041}" dt="2021-04-29T10:45:21.589" v="2"/>
        <pc:sldMkLst>
          <pc:docMk/>
          <pc:sldMk cId="0" sldId="257"/>
        </pc:sldMkLst>
        <pc:spChg chg="mod">
          <ac:chgData name="TRAORE, Zoumana" userId="f906a7cf-0a3d-4765-9453-fbd494f994fd" providerId="ADAL" clId="{66E38F53-AE55-4F0A-8C53-DB5029418041}" dt="2021-04-29T10:45:21.589" v="2"/>
          <ac:spMkLst>
            <pc:docMk/>
            <pc:sldMk cId="0" sldId="257"/>
            <ac:spMk id="104" creationId="{00000000-0000-0000-0000-000000000000}"/>
          </ac:spMkLst>
        </pc:spChg>
      </pc:sldChg>
      <pc:sldChg chg="modSp mod">
        <pc:chgData name="TRAORE, Zoumana" userId="f906a7cf-0a3d-4765-9453-fbd494f994fd" providerId="ADAL" clId="{66E38F53-AE55-4F0A-8C53-DB5029418041}" dt="2021-04-29T10:45:46.734" v="3"/>
        <pc:sldMkLst>
          <pc:docMk/>
          <pc:sldMk cId="0" sldId="258"/>
        </pc:sldMkLst>
        <pc:spChg chg="mod">
          <ac:chgData name="TRAORE, Zoumana" userId="f906a7cf-0a3d-4765-9453-fbd494f994fd" providerId="ADAL" clId="{66E38F53-AE55-4F0A-8C53-DB5029418041}" dt="2021-04-29T10:45:46.734" v="3"/>
          <ac:spMkLst>
            <pc:docMk/>
            <pc:sldMk cId="0" sldId="258"/>
            <ac:spMk id="114" creationId="{00000000-0000-0000-0000-000000000000}"/>
          </ac:spMkLst>
        </pc:spChg>
      </pc:sldChg>
      <pc:sldChg chg="modSp mod">
        <pc:chgData name="TRAORE, Zoumana" userId="f906a7cf-0a3d-4765-9453-fbd494f994fd" providerId="ADAL" clId="{66E38F53-AE55-4F0A-8C53-DB5029418041}" dt="2021-04-29T10:45:57.003" v="4"/>
        <pc:sldMkLst>
          <pc:docMk/>
          <pc:sldMk cId="0" sldId="259"/>
        </pc:sldMkLst>
        <pc:spChg chg="mod">
          <ac:chgData name="TRAORE, Zoumana" userId="f906a7cf-0a3d-4765-9453-fbd494f994fd" providerId="ADAL" clId="{66E38F53-AE55-4F0A-8C53-DB5029418041}" dt="2021-04-29T10:45:57.003" v="4"/>
          <ac:spMkLst>
            <pc:docMk/>
            <pc:sldMk cId="0" sldId="259"/>
            <ac:spMk id="124" creationId="{00000000-0000-0000-0000-000000000000}"/>
          </ac:spMkLst>
        </pc:spChg>
      </pc:sldChg>
      <pc:sldChg chg="modSp mod">
        <pc:chgData name="TRAORE, Zoumana" userId="f906a7cf-0a3d-4765-9453-fbd494f994fd" providerId="ADAL" clId="{66E38F53-AE55-4F0A-8C53-DB5029418041}" dt="2021-04-29T10:46:04.183" v="5"/>
        <pc:sldMkLst>
          <pc:docMk/>
          <pc:sldMk cId="0" sldId="260"/>
        </pc:sldMkLst>
        <pc:spChg chg="mod">
          <ac:chgData name="TRAORE, Zoumana" userId="f906a7cf-0a3d-4765-9453-fbd494f994fd" providerId="ADAL" clId="{66E38F53-AE55-4F0A-8C53-DB5029418041}" dt="2021-04-29T10:46:04.183" v="5"/>
          <ac:spMkLst>
            <pc:docMk/>
            <pc:sldMk cId="0" sldId="260"/>
            <ac:spMk id="132" creationId="{00000000-0000-0000-0000-000000000000}"/>
          </ac:spMkLst>
        </pc:spChg>
      </pc:sldChg>
      <pc:sldChg chg="modSp mod">
        <pc:chgData name="TRAORE, Zoumana" userId="f906a7cf-0a3d-4765-9453-fbd494f994fd" providerId="ADAL" clId="{66E38F53-AE55-4F0A-8C53-DB5029418041}" dt="2021-04-29T10:46:10.904" v="6"/>
        <pc:sldMkLst>
          <pc:docMk/>
          <pc:sldMk cId="0" sldId="261"/>
        </pc:sldMkLst>
        <pc:spChg chg="mod">
          <ac:chgData name="TRAORE, Zoumana" userId="f906a7cf-0a3d-4765-9453-fbd494f994fd" providerId="ADAL" clId="{66E38F53-AE55-4F0A-8C53-DB5029418041}" dt="2021-04-29T10:46:10.904" v="6"/>
          <ac:spMkLst>
            <pc:docMk/>
            <pc:sldMk cId="0" sldId="261"/>
            <ac:spMk id="141" creationId="{00000000-0000-0000-0000-000000000000}"/>
          </ac:spMkLst>
        </pc:spChg>
      </pc:sldChg>
      <pc:sldChg chg="modSp mod">
        <pc:chgData name="TRAORE, Zoumana" userId="f906a7cf-0a3d-4765-9453-fbd494f994fd" providerId="ADAL" clId="{66E38F53-AE55-4F0A-8C53-DB5029418041}" dt="2021-04-29T10:46:50.091" v="9" actId="20577"/>
        <pc:sldMkLst>
          <pc:docMk/>
          <pc:sldMk cId="0" sldId="262"/>
        </pc:sldMkLst>
        <pc:spChg chg="mod">
          <ac:chgData name="TRAORE, Zoumana" userId="f906a7cf-0a3d-4765-9453-fbd494f994fd" providerId="ADAL" clId="{66E38F53-AE55-4F0A-8C53-DB5029418041}" dt="2021-04-29T10:46:50.091" v="9" actId="20577"/>
          <ac:spMkLst>
            <pc:docMk/>
            <pc:sldMk cId="0" sldId="262"/>
            <ac:spMk id="148" creationId="{00000000-0000-0000-0000-000000000000}"/>
          </ac:spMkLst>
        </pc:spChg>
        <pc:spChg chg="mod">
          <ac:chgData name="TRAORE, Zoumana" userId="f906a7cf-0a3d-4765-9453-fbd494f994fd" providerId="ADAL" clId="{66E38F53-AE55-4F0A-8C53-DB5029418041}" dt="2021-04-29T10:46:18.268" v="7"/>
          <ac:spMkLst>
            <pc:docMk/>
            <pc:sldMk cId="0" sldId="262"/>
            <ac:spMk id="149" creationId="{00000000-0000-0000-0000-000000000000}"/>
          </ac:spMkLst>
        </pc:spChg>
      </pc:sldChg>
      <pc:sldChg chg="modSp add mod">
        <pc:chgData name="TRAORE, Zoumana" userId="f906a7cf-0a3d-4765-9453-fbd494f994fd" providerId="ADAL" clId="{66E38F53-AE55-4F0A-8C53-DB5029418041}" dt="2021-04-29T10:44:55.173" v="1" actId="27636"/>
        <pc:sldMkLst>
          <pc:docMk/>
          <pc:sldMk cId="2532093929" sldId="297"/>
        </pc:sldMkLst>
        <pc:spChg chg="mod">
          <ac:chgData name="TRAORE, Zoumana" userId="f906a7cf-0a3d-4765-9453-fbd494f994fd" providerId="ADAL" clId="{66E38F53-AE55-4F0A-8C53-DB5029418041}" dt="2021-04-29T10:44:55.173" v="1" actId="27636"/>
          <ac:spMkLst>
            <pc:docMk/>
            <pc:sldMk cId="2532093929" sldId="297"/>
            <ac:spMk id="3" creationId="{00000000-0000-0000-0000-000000000000}"/>
          </ac:spMkLst>
        </pc:spChg>
      </pc:sldChg>
    </pc:docChg>
  </pc:docChgLst>
  <pc:docChgLst>
    <pc:chgData name="BARNADAS, Céline" userId="35dfe63f-973a-4484-af2b-caa2b0e5656e" providerId="ADAL" clId="{1E791B3F-0954-4CA8-807E-AA62EC8029B5}"/>
    <pc:docChg chg="custSel modSld">
      <pc:chgData name="BARNADAS, Céline" userId="35dfe63f-973a-4484-af2b-caa2b0e5656e" providerId="ADAL" clId="{1E791B3F-0954-4CA8-807E-AA62EC8029B5}" dt="2022-07-14T06:42:59.355" v="115" actId="6549"/>
      <pc:docMkLst>
        <pc:docMk/>
      </pc:docMkLst>
      <pc:sldChg chg="modSp mod">
        <pc:chgData name="BARNADAS, Céline" userId="35dfe63f-973a-4484-af2b-caa2b0e5656e" providerId="ADAL" clId="{1E791B3F-0954-4CA8-807E-AA62EC8029B5}" dt="2022-07-14T06:39:54.379" v="49" actId="27636"/>
        <pc:sldMkLst>
          <pc:docMk/>
          <pc:sldMk cId="1439303253" sldId="273"/>
        </pc:sldMkLst>
        <pc:spChg chg="mod">
          <ac:chgData name="BARNADAS, Céline" userId="35dfe63f-973a-4484-af2b-caa2b0e5656e" providerId="ADAL" clId="{1E791B3F-0954-4CA8-807E-AA62EC8029B5}" dt="2022-07-14T06:39:54.379" v="49" actId="27636"/>
          <ac:spMkLst>
            <pc:docMk/>
            <pc:sldMk cId="1439303253" sldId="273"/>
            <ac:spMk id="7" creationId="{617E73A2-059D-EA45-BA7A-E8B335C2EE3E}"/>
          </ac:spMkLst>
        </pc:spChg>
      </pc:sldChg>
      <pc:sldChg chg="modSp mod">
        <pc:chgData name="BARNADAS, Céline" userId="35dfe63f-973a-4484-af2b-caa2b0e5656e" providerId="ADAL" clId="{1E791B3F-0954-4CA8-807E-AA62EC8029B5}" dt="2022-07-14T06:42:59.355" v="115" actId="6549"/>
        <pc:sldMkLst>
          <pc:docMk/>
          <pc:sldMk cId="2532093929" sldId="297"/>
        </pc:sldMkLst>
        <pc:spChg chg="mod">
          <ac:chgData name="BARNADAS, Céline" userId="35dfe63f-973a-4484-af2b-caa2b0e5656e" providerId="ADAL" clId="{1E791B3F-0954-4CA8-807E-AA62EC8029B5}" dt="2022-07-14T06:42:59.355" v="115" actId="6549"/>
          <ac:spMkLst>
            <pc:docMk/>
            <pc:sldMk cId="2532093929" sldId="297"/>
            <ac:spMk id="3" creationId="{00000000-0000-0000-0000-000000000000}"/>
          </ac:spMkLst>
        </pc:spChg>
      </pc:sldChg>
      <pc:sldChg chg="addSp modSp mod">
        <pc:chgData name="BARNADAS, Céline" userId="35dfe63f-973a-4484-af2b-caa2b0e5656e" providerId="ADAL" clId="{1E791B3F-0954-4CA8-807E-AA62EC8029B5}" dt="2022-07-14T06:42:02.878" v="113" actId="14100"/>
        <pc:sldMkLst>
          <pc:docMk/>
          <pc:sldMk cId="95548306" sldId="300"/>
        </pc:sldMkLst>
        <pc:spChg chg="mod">
          <ac:chgData name="BARNADAS, Céline" userId="35dfe63f-973a-4484-af2b-caa2b0e5656e" providerId="ADAL" clId="{1E791B3F-0954-4CA8-807E-AA62EC8029B5}" dt="2022-07-14T06:42:02.878" v="113" actId="14100"/>
          <ac:spMkLst>
            <pc:docMk/>
            <pc:sldMk cId="95548306" sldId="300"/>
            <ac:spMk id="129" creationId="{00000000-0000-0000-0000-000000000000}"/>
          </ac:spMkLst>
        </pc:spChg>
        <pc:graphicFrameChg chg="add mod">
          <ac:chgData name="BARNADAS, Céline" userId="35dfe63f-973a-4484-af2b-caa2b0e5656e" providerId="ADAL" clId="{1E791B3F-0954-4CA8-807E-AA62EC8029B5}" dt="2022-07-14T06:41:50.027" v="100"/>
          <ac:graphicFrameMkLst>
            <pc:docMk/>
            <pc:sldMk cId="95548306" sldId="300"/>
            <ac:graphicFrameMk id="7" creationId="{3022CE58-8E1D-4A6C-8F21-0469894577C9}"/>
          </ac:graphicFrameMkLst>
        </pc:graphicFrameChg>
        <pc:graphicFrameChg chg="mod">
          <ac:chgData name="BARNADAS, Céline" userId="35dfe63f-973a-4484-af2b-caa2b0e5656e" providerId="ADAL" clId="{1E791B3F-0954-4CA8-807E-AA62EC8029B5}" dt="2022-07-14T06:41:56.742" v="112" actId="1035"/>
          <ac:graphicFrameMkLst>
            <pc:docMk/>
            <pc:sldMk cId="95548306" sldId="300"/>
            <ac:graphicFrameMk id="131" creationId="{00000000-0000-0000-0000-000000000000}"/>
          </ac:graphicFrameMkLst>
        </pc:graphicFrameChg>
      </pc:sldChg>
      <pc:sldChg chg="addSp modSp mod">
        <pc:chgData name="BARNADAS, Céline" userId="35dfe63f-973a-4484-af2b-caa2b0e5656e" providerId="ADAL" clId="{1E791B3F-0954-4CA8-807E-AA62EC8029B5}" dt="2022-07-14T06:41:27.939" v="86" actId="1036"/>
        <pc:sldMkLst>
          <pc:docMk/>
          <pc:sldMk cId="2972441838" sldId="301"/>
        </pc:sldMkLst>
        <pc:spChg chg="mod">
          <ac:chgData name="BARNADAS, Céline" userId="35dfe63f-973a-4484-af2b-caa2b0e5656e" providerId="ADAL" clId="{1E791B3F-0954-4CA8-807E-AA62EC8029B5}" dt="2022-07-14T06:40:30.919" v="50" actId="14100"/>
          <ac:spMkLst>
            <pc:docMk/>
            <pc:sldMk cId="2972441838" sldId="301"/>
            <ac:spMk id="129" creationId="{00000000-0000-0000-0000-000000000000}"/>
          </ac:spMkLst>
        </pc:spChg>
        <pc:graphicFrameChg chg="add mod modGraphic">
          <ac:chgData name="BARNADAS, Céline" userId="35dfe63f-973a-4484-af2b-caa2b0e5656e" providerId="ADAL" clId="{1E791B3F-0954-4CA8-807E-AA62EC8029B5}" dt="2022-07-14T06:41:27.939" v="86" actId="1036"/>
          <ac:graphicFrameMkLst>
            <pc:docMk/>
            <pc:sldMk cId="2972441838" sldId="301"/>
            <ac:graphicFrameMk id="7" creationId="{83444B7E-67FA-4D37-BF58-FFE7C66872B3}"/>
          </ac:graphicFrameMkLst>
        </pc:graphicFrameChg>
        <pc:graphicFrameChg chg="mod modGraphic">
          <ac:chgData name="BARNADAS, Céline" userId="35dfe63f-973a-4484-af2b-caa2b0e5656e" providerId="ADAL" clId="{1E791B3F-0954-4CA8-807E-AA62EC8029B5}" dt="2022-07-14T06:41:27.939" v="86" actId="1036"/>
          <ac:graphicFrameMkLst>
            <pc:docMk/>
            <pc:sldMk cId="2972441838" sldId="301"/>
            <ac:graphicFrameMk id="131" creationId="{00000000-0000-0000-0000-000000000000}"/>
          </ac:graphicFrameMkLst>
        </pc:graphicFrameChg>
      </pc:sldChg>
    </pc:docChg>
  </pc:docChgLst>
  <pc:docChgLst>
    <pc:chgData name="KORNI FONSECA MILHANO, Natacha Alexandra" userId="S::kornin@who.int::cefdd911-4d38-402c-aa51-728e92201c3f" providerId="AD" clId="Web-{6154FF9F-20FD-8583-73EE-3903CDF8B934}"/>
    <pc:docChg chg="modSld">
      <pc:chgData name="KORNI FONSECA MILHANO, Natacha Alexandra" userId="S::kornin@who.int::cefdd911-4d38-402c-aa51-728e92201c3f" providerId="AD" clId="Web-{6154FF9F-20FD-8583-73EE-3903CDF8B934}" dt="2022-07-14T08:16:23.886" v="30" actId="20577"/>
      <pc:docMkLst>
        <pc:docMk/>
      </pc:docMkLst>
      <pc:sldChg chg="modSp">
        <pc:chgData name="KORNI FONSECA MILHANO, Natacha Alexandra" userId="S::kornin@who.int::cefdd911-4d38-402c-aa51-728e92201c3f" providerId="AD" clId="Web-{6154FF9F-20FD-8583-73EE-3903CDF8B934}" dt="2022-07-14T08:16:23.886" v="30" actId="20577"/>
        <pc:sldMkLst>
          <pc:docMk/>
          <pc:sldMk cId="1439303253" sldId="273"/>
        </pc:sldMkLst>
        <pc:spChg chg="mod">
          <ac:chgData name="KORNI FONSECA MILHANO, Natacha Alexandra" userId="S::kornin@who.int::cefdd911-4d38-402c-aa51-728e92201c3f" providerId="AD" clId="Web-{6154FF9F-20FD-8583-73EE-3903CDF8B934}" dt="2022-07-14T08:16:23.886" v="30" actId="20577"/>
          <ac:spMkLst>
            <pc:docMk/>
            <pc:sldMk cId="1439303253" sldId="273"/>
            <ac:spMk id="7" creationId="{617E73A2-059D-EA45-BA7A-E8B335C2EE3E}"/>
          </ac:spMkLst>
        </pc:spChg>
      </pc:sldChg>
    </pc:docChg>
  </pc:docChgLst>
  <pc:docChgLst>
    <pc:chgData name="BARNADAS, Céline" userId="35dfe63f-973a-4484-af2b-caa2b0e5656e" providerId="ADAL" clId="{2EBE7A87-F528-43F0-BEFB-B0899B44F932}"/>
    <pc:docChg chg="undo custSel addSld delSld modSld">
      <pc:chgData name="BARNADAS, Céline" userId="35dfe63f-973a-4484-af2b-caa2b0e5656e" providerId="ADAL" clId="{2EBE7A87-F528-43F0-BEFB-B0899B44F932}" dt="2021-06-01T08:53:22.186" v="149" actId="108"/>
      <pc:docMkLst>
        <pc:docMk/>
      </pc:docMkLst>
      <pc:sldChg chg="del">
        <pc:chgData name="BARNADAS, Céline" userId="35dfe63f-973a-4484-af2b-caa2b0e5656e" providerId="ADAL" clId="{2EBE7A87-F528-43F0-BEFB-B0899B44F932}" dt="2021-05-31T11:07:09.155" v="126" actId="2696"/>
        <pc:sldMkLst>
          <pc:docMk/>
          <pc:sldMk cId="0" sldId="257"/>
        </pc:sldMkLst>
      </pc:sldChg>
      <pc:sldChg chg="del">
        <pc:chgData name="BARNADAS, Céline" userId="35dfe63f-973a-4484-af2b-caa2b0e5656e" providerId="ADAL" clId="{2EBE7A87-F528-43F0-BEFB-B0899B44F932}" dt="2021-05-31T07:45:45.377" v="33" actId="2696"/>
        <pc:sldMkLst>
          <pc:docMk/>
          <pc:sldMk cId="0" sldId="258"/>
        </pc:sldMkLst>
      </pc:sldChg>
      <pc:sldChg chg="del">
        <pc:chgData name="BARNADAS, Céline" userId="35dfe63f-973a-4484-af2b-caa2b0e5656e" providerId="ADAL" clId="{2EBE7A87-F528-43F0-BEFB-B0899B44F932}" dt="2021-05-31T07:45:57.856" v="35" actId="2696"/>
        <pc:sldMkLst>
          <pc:docMk/>
          <pc:sldMk cId="0" sldId="259"/>
        </pc:sldMkLst>
      </pc:sldChg>
      <pc:sldChg chg="del">
        <pc:chgData name="BARNADAS, Céline" userId="35dfe63f-973a-4484-af2b-caa2b0e5656e" providerId="ADAL" clId="{2EBE7A87-F528-43F0-BEFB-B0899B44F932}" dt="2021-05-31T07:49:08.782" v="105" actId="2696"/>
        <pc:sldMkLst>
          <pc:docMk/>
          <pc:sldMk cId="0" sldId="260"/>
        </pc:sldMkLst>
      </pc:sldChg>
      <pc:sldChg chg="del">
        <pc:chgData name="BARNADAS, Céline" userId="35dfe63f-973a-4484-af2b-caa2b0e5656e" providerId="ADAL" clId="{2EBE7A87-F528-43F0-BEFB-B0899B44F932}" dt="2021-05-31T11:05:47.479" v="123" actId="2696"/>
        <pc:sldMkLst>
          <pc:docMk/>
          <pc:sldMk cId="0" sldId="261"/>
        </pc:sldMkLst>
      </pc:sldChg>
      <pc:sldChg chg="del">
        <pc:chgData name="BARNADAS, Céline" userId="35dfe63f-973a-4484-af2b-caa2b0e5656e" providerId="ADAL" clId="{2EBE7A87-F528-43F0-BEFB-B0899B44F932}" dt="2021-05-31T11:05:48.773" v="124" actId="2696"/>
        <pc:sldMkLst>
          <pc:docMk/>
          <pc:sldMk cId="0" sldId="262"/>
        </pc:sldMkLst>
      </pc:sldChg>
      <pc:sldChg chg="add">
        <pc:chgData name="BARNADAS, Céline" userId="35dfe63f-973a-4484-af2b-caa2b0e5656e" providerId="ADAL" clId="{2EBE7A87-F528-43F0-BEFB-B0899B44F932}" dt="2021-05-31T11:05:54.386" v="125"/>
        <pc:sldMkLst>
          <pc:docMk/>
          <pc:sldMk cId="892677944" sldId="271"/>
        </pc:sldMkLst>
      </pc:sldChg>
      <pc:sldChg chg="add">
        <pc:chgData name="BARNADAS, Céline" userId="35dfe63f-973a-4484-af2b-caa2b0e5656e" providerId="ADAL" clId="{2EBE7A87-F528-43F0-BEFB-B0899B44F932}" dt="2021-05-31T07:43:35.073" v="5"/>
        <pc:sldMkLst>
          <pc:docMk/>
          <pc:sldMk cId="3252134703" sldId="272"/>
        </pc:sldMkLst>
      </pc:sldChg>
      <pc:sldChg chg="addSp modSp add">
        <pc:chgData name="BARNADAS, Céline" userId="35dfe63f-973a-4484-af2b-caa2b0e5656e" providerId="ADAL" clId="{2EBE7A87-F528-43F0-BEFB-B0899B44F932}" dt="2021-05-31T11:07:43.757" v="138" actId="179"/>
        <pc:sldMkLst>
          <pc:docMk/>
          <pc:sldMk cId="1439303253" sldId="273"/>
        </pc:sldMkLst>
        <pc:spChg chg="mod">
          <ac:chgData name="BARNADAS, Céline" userId="35dfe63f-973a-4484-af2b-caa2b0e5656e" providerId="ADAL" clId="{2EBE7A87-F528-43F0-BEFB-B0899B44F932}" dt="2021-05-31T11:07:43.757" v="138" actId="179"/>
          <ac:spMkLst>
            <pc:docMk/>
            <pc:sldMk cId="1439303253" sldId="273"/>
            <ac:spMk id="7" creationId="{617E73A2-059D-EA45-BA7A-E8B335C2EE3E}"/>
          </ac:spMkLst>
        </pc:spChg>
        <pc:picChg chg="add mod">
          <ac:chgData name="BARNADAS, Céline" userId="35dfe63f-973a-4484-af2b-caa2b0e5656e" providerId="ADAL" clId="{2EBE7A87-F528-43F0-BEFB-B0899B44F932}" dt="2021-05-31T07:45:41.436" v="32" actId="1076"/>
          <ac:picMkLst>
            <pc:docMk/>
            <pc:sldMk cId="1439303253" sldId="273"/>
            <ac:picMk id="6" creationId="{602A595D-2226-46FC-AB96-BF391CA4466B}"/>
          </ac:picMkLst>
        </pc:picChg>
      </pc:sldChg>
      <pc:sldChg chg="add">
        <pc:chgData name="BARNADAS, Céline" userId="35dfe63f-973a-4484-af2b-caa2b0e5656e" providerId="ADAL" clId="{2EBE7A87-F528-43F0-BEFB-B0899B44F932}" dt="2021-05-31T11:05:17.865" v="120"/>
        <pc:sldMkLst>
          <pc:docMk/>
          <pc:sldMk cId="3745801748" sldId="276"/>
        </pc:sldMkLst>
      </pc:sldChg>
      <pc:sldChg chg="modSp add">
        <pc:chgData name="BARNADAS, Céline" userId="35dfe63f-973a-4484-af2b-caa2b0e5656e" providerId="ADAL" clId="{2EBE7A87-F528-43F0-BEFB-B0899B44F932}" dt="2021-06-01T08:53:22.186" v="149" actId="108"/>
        <pc:sldMkLst>
          <pc:docMk/>
          <pc:sldMk cId="1707692247" sldId="277"/>
        </pc:sldMkLst>
        <pc:spChg chg="mod">
          <ac:chgData name="BARNADAS, Céline" userId="35dfe63f-973a-4484-af2b-caa2b0e5656e" providerId="ADAL" clId="{2EBE7A87-F528-43F0-BEFB-B0899B44F932}" dt="2021-06-01T08:53:22.186" v="149" actId="108"/>
          <ac:spMkLst>
            <pc:docMk/>
            <pc:sldMk cId="1707692247" sldId="277"/>
            <ac:spMk id="7" creationId="{16457A1C-D1D4-F547-B008-B7231E753660}"/>
          </ac:spMkLst>
        </pc:spChg>
      </pc:sldChg>
      <pc:sldChg chg="add">
        <pc:chgData name="BARNADAS, Céline" userId="35dfe63f-973a-4484-af2b-caa2b0e5656e" providerId="ADAL" clId="{2EBE7A87-F528-43F0-BEFB-B0899B44F932}" dt="2021-05-31T11:05:38.476" v="122"/>
        <pc:sldMkLst>
          <pc:docMk/>
          <pc:sldMk cId="2661022252" sldId="278"/>
        </pc:sldMkLst>
      </pc:sldChg>
      <pc:sldChg chg="addSp delSp modSp add del">
        <pc:chgData name="BARNADAS, Céline" userId="35dfe63f-973a-4484-af2b-caa2b0e5656e" providerId="ADAL" clId="{2EBE7A87-F528-43F0-BEFB-B0899B44F932}" dt="2021-05-31T07:43:43.667" v="6" actId="2696"/>
        <pc:sldMkLst>
          <pc:docMk/>
          <pc:sldMk cId="2992608969" sldId="298"/>
        </pc:sldMkLst>
        <pc:spChg chg="add del mod">
          <ac:chgData name="BARNADAS, Céline" userId="35dfe63f-973a-4484-af2b-caa2b0e5656e" providerId="ADAL" clId="{2EBE7A87-F528-43F0-BEFB-B0899B44F932}" dt="2021-05-31T07:43:24.142" v="3" actId="478"/>
          <ac:spMkLst>
            <pc:docMk/>
            <pc:sldMk cId="2992608969" sldId="298"/>
            <ac:spMk id="3" creationId="{E1AD570A-4B5C-40F7-AC61-6913E49E55D5}"/>
          </ac:spMkLst>
        </pc:spChg>
        <pc:spChg chg="add del mod">
          <ac:chgData name="BARNADAS, Céline" userId="35dfe63f-973a-4484-af2b-caa2b0e5656e" providerId="ADAL" clId="{2EBE7A87-F528-43F0-BEFB-B0899B44F932}" dt="2021-05-31T07:43:23.425" v="2" actId="478"/>
          <ac:spMkLst>
            <pc:docMk/>
            <pc:sldMk cId="2992608969" sldId="298"/>
            <ac:spMk id="5" creationId="{FA354D76-D785-4B91-A801-7BF10242E9A9}"/>
          </ac:spMkLst>
        </pc:spChg>
        <pc:spChg chg="del">
          <ac:chgData name="BARNADAS, Céline" userId="35dfe63f-973a-4484-af2b-caa2b0e5656e" providerId="ADAL" clId="{2EBE7A87-F528-43F0-BEFB-B0899B44F932}" dt="2021-05-31T07:43:21.857" v="1" actId="478"/>
          <ac:spMkLst>
            <pc:docMk/>
            <pc:sldMk cId="2992608969" sldId="298"/>
            <ac:spMk id="101" creationId="{00000000-0000-0000-0000-000000000000}"/>
          </ac:spMkLst>
        </pc:spChg>
        <pc:spChg chg="del">
          <ac:chgData name="BARNADAS, Céline" userId="35dfe63f-973a-4484-af2b-caa2b0e5656e" providerId="ADAL" clId="{2EBE7A87-F528-43F0-BEFB-B0899B44F932}" dt="2021-05-31T07:43:21.857" v="1" actId="478"/>
          <ac:spMkLst>
            <pc:docMk/>
            <pc:sldMk cId="2992608969" sldId="298"/>
            <ac:spMk id="102" creationId="{00000000-0000-0000-0000-000000000000}"/>
          </ac:spMkLst>
        </pc:spChg>
        <pc:spChg chg="del">
          <ac:chgData name="BARNADAS, Céline" userId="35dfe63f-973a-4484-af2b-caa2b0e5656e" providerId="ADAL" clId="{2EBE7A87-F528-43F0-BEFB-B0899B44F932}" dt="2021-05-31T07:43:28.062" v="4" actId="478"/>
          <ac:spMkLst>
            <pc:docMk/>
            <pc:sldMk cId="2992608969" sldId="298"/>
            <ac:spMk id="105" creationId="{00000000-0000-0000-0000-000000000000}"/>
          </ac:spMkLst>
        </pc:spChg>
        <pc:spChg chg="del">
          <ac:chgData name="BARNADAS, Céline" userId="35dfe63f-973a-4484-af2b-caa2b0e5656e" providerId="ADAL" clId="{2EBE7A87-F528-43F0-BEFB-B0899B44F932}" dt="2021-05-31T07:43:21.857" v="1" actId="478"/>
          <ac:spMkLst>
            <pc:docMk/>
            <pc:sldMk cId="2992608969" sldId="298"/>
            <ac:spMk id="107" creationId="{00000000-0000-0000-0000-000000000000}"/>
          </ac:spMkLst>
        </pc:spChg>
        <pc:picChg chg="del">
          <ac:chgData name="BARNADAS, Céline" userId="35dfe63f-973a-4484-af2b-caa2b0e5656e" providerId="ADAL" clId="{2EBE7A87-F528-43F0-BEFB-B0899B44F932}" dt="2021-05-31T07:43:21.857" v="1" actId="478"/>
          <ac:picMkLst>
            <pc:docMk/>
            <pc:sldMk cId="2992608969" sldId="298"/>
            <ac:picMk id="106" creationId="{00000000-0000-0000-0000-000000000000}"/>
          </ac:picMkLst>
        </pc:picChg>
      </pc:sldChg>
      <pc:sldChg chg="add">
        <pc:chgData name="BARNADAS, Céline" userId="35dfe63f-973a-4484-af2b-caa2b0e5656e" providerId="ADAL" clId="{2EBE7A87-F528-43F0-BEFB-B0899B44F932}" dt="2021-05-31T07:45:54.518" v="34"/>
        <pc:sldMkLst>
          <pc:docMk/>
          <pc:sldMk cId="3714475283" sldId="298"/>
        </pc:sldMkLst>
      </pc:sldChg>
      <pc:sldChg chg="add">
        <pc:chgData name="BARNADAS, Céline" userId="35dfe63f-973a-4484-af2b-caa2b0e5656e" providerId="ADAL" clId="{2EBE7A87-F528-43F0-BEFB-B0899B44F932}" dt="2021-05-31T07:46:07.133" v="36"/>
        <pc:sldMkLst>
          <pc:docMk/>
          <pc:sldMk cId="2998287302" sldId="299"/>
        </pc:sldMkLst>
      </pc:sldChg>
      <pc:sldChg chg="modSp add">
        <pc:chgData name="BARNADAS, Céline" userId="35dfe63f-973a-4484-af2b-caa2b0e5656e" providerId="ADAL" clId="{2EBE7A87-F528-43F0-BEFB-B0899B44F932}" dt="2021-05-31T07:49:34.531" v="119" actId="20577"/>
        <pc:sldMkLst>
          <pc:docMk/>
          <pc:sldMk cId="95548306" sldId="300"/>
        </pc:sldMkLst>
        <pc:spChg chg="mod">
          <ac:chgData name="BARNADAS, Céline" userId="35dfe63f-973a-4484-af2b-caa2b0e5656e" providerId="ADAL" clId="{2EBE7A87-F528-43F0-BEFB-B0899B44F932}" dt="2021-05-31T07:49:34.531" v="119" actId="20577"/>
          <ac:spMkLst>
            <pc:docMk/>
            <pc:sldMk cId="95548306" sldId="300"/>
            <ac:spMk id="129" creationId="{00000000-0000-0000-0000-000000000000}"/>
          </ac:spMkLst>
        </pc:spChg>
        <pc:graphicFrameChg chg="mod modGraphic">
          <ac:chgData name="BARNADAS, Céline" userId="35dfe63f-973a-4484-af2b-caa2b0e5656e" providerId="ADAL" clId="{2EBE7A87-F528-43F0-BEFB-B0899B44F932}" dt="2021-05-31T07:49:22.203" v="106" actId="2165"/>
          <ac:graphicFrameMkLst>
            <pc:docMk/>
            <pc:sldMk cId="95548306" sldId="300"/>
            <ac:graphicFrameMk id="131" creationId="{00000000-0000-0000-0000-000000000000}"/>
          </ac:graphicFrameMkLst>
        </pc:graphicFrameChg>
      </pc:sldChg>
      <pc:sldChg chg="add">
        <pc:chgData name="BARNADAS, Céline" userId="35dfe63f-973a-4484-af2b-caa2b0e5656e" providerId="ADAL" clId="{2EBE7A87-F528-43F0-BEFB-B0899B44F932}" dt="2021-05-31T07:49:07.412" v="104"/>
        <pc:sldMkLst>
          <pc:docMk/>
          <pc:sldMk cId="2972441838" sldId="301"/>
        </pc:sldMkLst>
      </pc:sldChg>
    </pc:docChg>
  </pc:docChgLst>
  <pc:docChgLst>
    <pc:chgData name="BARNADAS, Céline" userId="35dfe63f-973a-4484-af2b-caa2b0e5656e" providerId="ADAL" clId="{250B2825-0C8C-4CB7-BDDB-AE6938274BB1}"/>
    <pc:docChg chg="modSld">
      <pc:chgData name="BARNADAS, Céline" userId="35dfe63f-973a-4484-af2b-caa2b0e5656e" providerId="ADAL" clId="{250B2825-0C8C-4CB7-BDDB-AE6938274BB1}" dt="2021-06-07T09:40:57.333" v="0" actId="108"/>
      <pc:docMkLst>
        <pc:docMk/>
      </pc:docMkLst>
      <pc:sldChg chg="modSp">
        <pc:chgData name="BARNADAS, Céline" userId="35dfe63f-973a-4484-af2b-caa2b0e5656e" providerId="ADAL" clId="{250B2825-0C8C-4CB7-BDDB-AE6938274BB1}" dt="2021-06-07T09:40:57.333" v="0" actId="108"/>
        <pc:sldMkLst>
          <pc:docMk/>
          <pc:sldMk cId="2998287302" sldId="299"/>
        </pc:sldMkLst>
        <pc:spChg chg="mod">
          <ac:chgData name="BARNADAS, Céline" userId="35dfe63f-973a-4484-af2b-caa2b0e5656e" providerId="ADAL" clId="{250B2825-0C8C-4CB7-BDDB-AE6938274BB1}" dt="2021-06-07T09:40:57.333" v="0" actId="108"/>
          <ac:spMkLst>
            <pc:docMk/>
            <pc:sldMk cId="2998287302" sldId="299"/>
            <ac:spMk id="3" creationId="{9154FDA1-8167-5945-BD3B-C52398ED4E1E}"/>
          </ac:spMkLst>
        </pc:spChg>
      </pc:sldChg>
    </pc:docChg>
  </pc:docChgLst>
  <pc:docChgLst>
    <pc:chgData name="KORNI FONSECA MILHANO, Natacha Alexandra" userId="S::kornin@who.int::cefdd911-4d38-402c-aa51-728e92201c3f" providerId="AD" clId="Web-{99AC7F38-9511-9DC3-D4F8-2ABB013FC8D5}"/>
    <pc:docChg chg="modSld">
      <pc:chgData name="KORNI FONSECA MILHANO, Natacha Alexandra" userId="S::kornin@who.int::cefdd911-4d38-402c-aa51-728e92201c3f" providerId="AD" clId="Web-{99AC7F38-9511-9DC3-D4F8-2ABB013FC8D5}" dt="2022-07-18T15:48:48.488" v="0" actId="20577"/>
      <pc:docMkLst>
        <pc:docMk/>
      </pc:docMkLst>
      <pc:sldChg chg="modSp">
        <pc:chgData name="KORNI FONSECA MILHANO, Natacha Alexandra" userId="S::kornin@who.int::cefdd911-4d38-402c-aa51-728e92201c3f" providerId="AD" clId="Web-{99AC7F38-9511-9DC3-D4F8-2ABB013FC8D5}" dt="2022-07-18T15:48:48.488" v="0" actId="20577"/>
        <pc:sldMkLst>
          <pc:docMk/>
          <pc:sldMk cId="95548306" sldId="300"/>
        </pc:sldMkLst>
        <pc:spChg chg="mod">
          <ac:chgData name="KORNI FONSECA MILHANO, Natacha Alexandra" userId="S::kornin@who.int::cefdd911-4d38-402c-aa51-728e92201c3f" providerId="AD" clId="Web-{99AC7F38-9511-9DC3-D4F8-2ABB013FC8D5}" dt="2022-07-18T15:48:48.488" v="0" actId="20577"/>
          <ac:spMkLst>
            <pc:docMk/>
            <pc:sldMk cId="95548306" sldId="300"/>
            <ac:spMk id="132" creationId="{00000000-0000-0000-0000-000000000000}"/>
          </ac:spMkLst>
        </pc:spChg>
      </pc:sldChg>
    </pc:docChg>
  </pc:docChgLst>
  <pc:docChgLst>
    <pc:chgData name="TRAORE, Zoumana" userId="S::traorez@who.int::f906a7cf-0a3d-4765-9453-fbd494f994fd" providerId="AD" clId="Web-{EFCBFF97-9E2F-687C-A6C3-28B76612A5CA}"/>
    <pc:docChg chg="modSld">
      <pc:chgData name="TRAORE, Zoumana" userId="S::traorez@who.int::f906a7cf-0a3d-4765-9453-fbd494f994fd" providerId="AD" clId="Web-{EFCBFF97-9E2F-687C-A6C3-28B76612A5CA}" dt="2021-04-29T10:44:15.290" v="1"/>
      <pc:docMkLst>
        <pc:docMk/>
      </pc:docMkLst>
      <pc:sldChg chg="addSp delSp modSp">
        <pc:chgData name="TRAORE, Zoumana" userId="S::traorez@who.int::f906a7cf-0a3d-4765-9453-fbd494f994fd" providerId="AD" clId="Web-{EFCBFF97-9E2F-687C-A6C3-28B76612A5CA}" dt="2021-04-29T10:44:15.290" v="1"/>
        <pc:sldMkLst>
          <pc:docMk/>
          <pc:sldMk cId="0" sldId="256"/>
        </pc:sldMkLst>
        <pc:picChg chg="add del mod">
          <ac:chgData name="TRAORE, Zoumana" userId="S::traorez@who.int::f906a7cf-0a3d-4765-9453-fbd494f994fd" providerId="AD" clId="Web-{EFCBFF97-9E2F-687C-A6C3-28B76612A5CA}" dt="2021-04-29T10:44:15.290" v="1"/>
          <ac:picMkLst>
            <pc:docMk/>
            <pc:sldMk cId="0" sldId="256"/>
            <ac:picMk id="2" creationId="{150389BC-C93D-4278-BDAD-1879883C3EFC}"/>
          </ac:picMkLst>
        </pc:picChg>
      </pc:sldChg>
    </pc:docChg>
  </pc:docChgLst>
  <pc:docChgLst>
    <pc:chgData name="KORNI FONSECA MILHANO, Natacha Alexandra" userId="S::kornin@who.int::cefdd911-4d38-402c-aa51-728e92201c3f" providerId="AD" clId="Web-{93A5A39C-DAC8-7078-869B-B0C152C35B45}"/>
    <pc:docChg chg="modSld">
      <pc:chgData name="KORNI FONSECA MILHANO, Natacha Alexandra" userId="S::kornin@who.int::cefdd911-4d38-402c-aa51-728e92201c3f" providerId="AD" clId="Web-{93A5A39C-DAC8-7078-869B-B0C152C35B45}" dt="2022-07-18T15:42:28.406" v="8" actId="20577"/>
      <pc:docMkLst>
        <pc:docMk/>
      </pc:docMkLst>
      <pc:sldChg chg="modSp">
        <pc:chgData name="KORNI FONSECA MILHANO, Natacha Alexandra" userId="S::kornin@who.int::cefdd911-4d38-402c-aa51-728e92201c3f" providerId="AD" clId="Web-{93A5A39C-DAC8-7078-869B-B0C152C35B45}" dt="2022-07-18T15:41:49.028" v="1" actId="20577"/>
        <pc:sldMkLst>
          <pc:docMk/>
          <pc:sldMk cId="3252134703" sldId="272"/>
        </pc:sldMkLst>
        <pc:spChg chg="mod">
          <ac:chgData name="KORNI FONSECA MILHANO, Natacha Alexandra" userId="S::kornin@who.int::cefdd911-4d38-402c-aa51-728e92201c3f" providerId="AD" clId="Web-{93A5A39C-DAC8-7078-869B-B0C152C35B45}" dt="2022-07-18T15:41:49.028" v="1" actId="20577"/>
          <ac:spMkLst>
            <pc:docMk/>
            <pc:sldMk cId="3252134703" sldId="272"/>
            <ac:spMk id="6" creationId="{F981D0A6-E311-4FD2-8E70-C7A2BCDCD1AF}"/>
          </ac:spMkLst>
        </pc:spChg>
      </pc:sldChg>
      <pc:sldChg chg="modSp">
        <pc:chgData name="KORNI FONSECA MILHANO, Natacha Alexandra" userId="S::kornin@who.int::cefdd911-4d38-402c-aa51-728e92201c3f" providerId="AD" clId="Web-{93A5A39C-DAC8-7078-869B-B0C152C35B45}" dt="2022-07-18T15:41:53.982" v="2" actId="20577"/>
        <pc:sldMkLst>
          <pc:docMk/>
          <pc:sldMk cId="1439303253" sldId="273"/>
        </pc:sldMkLst>
        <pc:spChg chg="mod">
          <ac:chgData name="KORNI FONSECA MILHANO, Natacha Alexandra" userId="S::kornin@who.int::cefdd911-4d38-402c-aa51-728e92201c3f" providerId="AD" clId="Web-{93A5A39C-DAC8-7078-869B-B0C152C35B45}" dt="2022-07-18T15:41:53.982" v="2" actId="20577"/>
          <ac:spMkLst>
            <pc:docMk/>
            <pc:sldMk cId="1439303253" sldId="273"/>
            <ac:spMk id="8" creationId="{E3231B58-3E5B-49FA-BD45-2B25D31F0C1D}"/>
          </ac:spMkLst>
        </pc:spChg>
      </pc:sldChg>
      <pc:sldChg chg="modSp">
        <pc:chgData name="KORNI FONSECA MILHANO, Natacha Alexandra" userId="S::kornin@who.int::cefdd911-4d38-402c-aa51-728e92201c3f" providerId="AD" clId="Web-{93A5A39C-DAC8-7078-869B-B0C152C35B45}" dt="2022-07-18T15:42:15.733" v="6" actId="20577"/>
        <pc:sldMkLst>
          <pc:docMk/>
          <pc:sldMk cId="3745801748" sldId="276"/>
        </pc:sldMkLst>
        <pc:spChg chg="mod">
          <ac:chgData name="KORNI FONSECA MILHANO, Natacha Alexandra" userId="S::kornin@who.int::cefdd911-4d38-402c-aa51-728e92201c3f" providerId="AD" clId="Web-{93A5A39C-DAC8-7078-869B-B0C152C35B45}" dt="2022-07-18T15:42:15.733" v="6" actId="20577"/>
          <ac:spMkLst>
            <pc:docMk/>
            <pc:sldMk cId="3745801748" sldId="276"/>
            <ac:spMk id="6" creationId="{6745ECDA-80C3-42C9-ACF9-D979E5228E15}"/>
          </ac:spMkLst>
        </pc:spChg>
      </pc:sldChg>
      <pc:sldChg chg="modSp">
        <pc:chgData name="KORNI FONSECA MILHANO, Natacha Alexandra" userId="S::kornin@who.int::cefdd911-4d38-402c-aa51-728e92201c3f" providerId="AD" clId="Web-{93A5A39C-DAC8-7078-869B-B0C152C35B45}" dt="2022-07-18T15:42:24.140" v="7" actId="20577"/>
        <pc:sldMkLst>
          <pc:docMk/>
          <pc:sldMk cId="1707692247" sldId="277"/>
        </pc:sldMkLst>
        <pc:spChg chg="mod">
          <ac:chgData name="KORNI FONSECA MILHANO, Natacha Alexandra" userId="S::kornin@who.int::cefdd911-4d38-402c-aa51-728e92201c3f" providerId="AD" clId="Web-{93A5A39C-DAC8-7078-869B-B0C152C35B45}" dt="2022-07-18T15:42:24.140" v="7" actId="20577"/>
          <ac:spMkLst>
            <pc:docMk/>
            <pc:sldMk cId="1707692247" sldId="277"/>
            <ac:spMk id="6" creationId="{A236529D-CB7B-403A-8CC8-5F48B9457F17}"/>
          </ac:spMkLst>
        </pc:spChg>
      </pc:sldChg>
      <pc:sldChg chg="modSp">
        <pc:chgData name="KORNI FONSECA MILHANO, Natacha Alexandra" userId="S::kornin@who.int::cefdd911-4d38-402c-aa51-728e92201c3f" providerId="AD" clId="Web-{93A5A39C-DAC8-7078-869B-B0C152C35B45}" dt="2022-07-18T15:42:28.406" v="8" actId="20577"/>
        <pc:sldMkLst>
          <pc:docMk/>
          <pc:sldMk cId="2661022252" sldId="278"/>
        </pc:sldMkLst>
        <pc:spChg chg="mod">
          <ac:chgData name="KORNI FONSECA MILHANO, Natacha Alexandra" userId="S::kornin@who.int::cefdd911-4d38-402c-aa51-728e92201c3f" providerId="AD" clId="Web-{93A5A39C-DAC8-7078-869B-B0C152C35B45}" dt="2022-07-18T15:42:28.406" v="8" actId="20577"/>
          <ac:spMkLst>
            <pc:docMk/>
            <pc:sldMk cId="2661022252" sldId="278"/>
            <ac:spMk id="6" creationId="{A2A55912-0C93-4822-A270-062F90E6D044}"/>
          </ac:spMkLst>
        </pc:spChg>
      </pc:sldChg>
      <pc:sldChg chg="modSp">
        <pc:chgData name="KORNI FONSECA MILHANO, Natacha Alexandra" userId="S::kornin@who.int::cefdd911-4d38-402c-aa51-728e92201c3f" providerId="AD" clId="Web-{93A5A39C-DAC8-7078-869B-B0C152C35B45}" dt="2022-07-18T15:41:43.356" v="0" actId="20577"/>
        <pc:sldMkLst>
          <pc:docMk/>
          <pc:sldMk cId="2532093929" sldId="297"/>
        </pc:sldMkLst>
        <pc:spChg chg="mod">
          <ac:chgData name="KORNI FONSECA MILHANO, Natacha Alexandra" userId="S::kornin@who.int::cefdd911-4d38-402c-aa51-728e92201c3f" providerId="AD" clId="Web-{93A5A39C-DAC8-7078-869B-B0C152C35B45}" dt="2022-07-18T15:41:43.356" v="0" actId="20577"/>
          <ac:spMkLst>
            <pc:docMk/>
            <pc:sldMk cId="2532093929" sldId="297"/>
            <ac:spMk id="4" creationId="{00000000-0000-0000-0000-000000000000}"/>
          </ac:spMkLst>
        </pc:spChg>
      </pc:sldChg>
      <pc:sldChg chg="modSp">
        <pc:chgData name="KORNI FONSECA MILHANO, Natacha Alexandra" userId="S::kornin@who.int::cefdd911-4d38-402c-aa51-728e92201c3f" providerId="AD" clId="Web-{93A5A39C-DAC8-7078-869B-B0C152C35B45}" dt="2022-07-18T15:42:00.951" v="3" actId="20577"/>
        <pc:sldMkLst>
          <pc:docMk/>
          <pc:sldMk cId="3714475283" sldId="298"/>
        </pc:sldMkLst>
        <pc:spChg chg="mod">
          <ac:chgData name="KORNI FONSECA MILHANO, Natacha Alexandra" userId="S::kornin@who.int::cefdd911-4d38-402c-aa51-728e92201c3f" providerId="AD" clId="Web-{93A5A39C-DAC8-7078-869B-B0C152C35B45}" dt="2022-07-18T15:42:00.951" v="3" actId="20577"/>
          <ac:spMkLst>
            <pc:docMk/>
            <pc:sldMk cId="3714475283" sldId="298"/>
            <ac:spMk id="6" creationId="{F102E42F-8315-4111-9DE0-6B06104134BA}"/>
          </ac:spMkLst>
        </pc:spChg>
      </pc:sldChg>
      <pc:sldChg chg="modSp">
        <pc:chgData name="KORNI FONSECA MILHANO, Natacha Alexandra" userId="S::kornin@who.int::cefdd911-4d38-402c-aa51-728e92201c3f" providerId="AD" clId="Web-{93A5A39C-DAC8-7078-869B-B0C152C35B45}" dt="2022-07-18T15:42:04.920" v="4" actId="20577"/>
        <pc:sldMkLst>
          <pc:docMk/>
          <pc:sldMk cId="2998287302" sldId="299"/>
        </pc:sldMkLst>
        <pc:spChg chg="mod">
          <ac:chgData name="KORNI FONSECA MILHANO, Natacha Alexandra" userId="S::kornin@who.int::cefdd911-4d38-402c-aa51-728e92201c3f" providerId="AD" clId="Web-{93A5A39C-DAC8-7078-869B-B0C152C35B45}" dt="2022-07-18T15:42:04.920" v="4" actId="20577"/>
          <ac:spMkLst>
            <pc:docMk/>
            <pc:sldMk cId="2998287302" sldId="299"/>
            <ac:spMk id="6" creationId="{7A4B4936-521E-4A67-B40A-8561C3E4849F}"/>
          </ac:spMkLst>
        </pc:spChg>
      </pc:sldChg>
      <pc:sldChg chg="modSp">
        <pc:chgData name="KORNI FONSECA MILHANO, Natacha Alexandra" userId="S::kornin@who.int::cefdd911-4d38-402c-aa51-728e92201c3f" providerId="AD" clId="Web-{93A5A39C-DAC8-7078-869B-B0C152C35B45}" dt="2022-07-18T15:42:08.889" v="5" actId="20577"/>
        <pc:sldMkLst>
          <pc:docMk/>
          <pc:sldMk cId="2972441838" sldId="301"/>
        </pc:sldMkLst>
        <pc:spChg chg="mod">
          <ac:chgData name="KORNI FONSECA MILHANO, Natacha Alexandra" userId="S::kornin@who.int::cefdd911-4d38-402c-aa51-728e92201c3f" providerId="AD" clId="Web-{93A5A39C-DAC8-7078-869B-B0C152C35B45}" dt="2022-07-18T15:42:08.889" v="5" actId="20577"/>
          <ac:spMkLst>
            <pc:docMk/>
            <pc:sldMk cId="2972441838" sldId="301"/>
            <ac:spMk id="1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16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306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18" name="Google Shape;1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9"/>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9"/>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9" descr="A close up of a logo&#10;&#10;Description automatically generated"/>
          <p:cNvPicPr preferRelativeResize="0"/>
          <p:nvPr/>
        </p:nvPicPr>
        <p:blipFill rotWithShape="1">
          <a:blip r:embed="rId2">
            <a:alphaModFix/>
          </a:blip>
          <a:srcRect/>
          <a:stretch/>
        </p:blipFill>
        <p:spPr>
          <a:xfrm>
            <a:off x="6592956" y="496956"/>
            <a:ext cx="5396948" cy="53969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78" name="Google Shape;7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84" name="Google Shape;8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0"/>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0"/>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0"/>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0"/>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28" name="Google Shape;28;p10"/>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1"/>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11"/>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1"/>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3" name="Google Shape;33;p11"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40" name="Google Shape;4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54" name="Google Shape;5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58" name="Google Shape;5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65" name="Google Shape;6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Introduction</a:t>
            </a:r>
            <a:endParaRPr/>
          </a:p>
        </p:txBody>
      </p:sp>
      <p:sp>
        <p:nvSpPr>
          <p:cNvPr id="72" name="Google Shape;7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Introduction</a:t>
            </a:r>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who.org/courses/SARS-CoV-2-Ag-RDT-implementation" TargetMode="External"/><Relationship Id="rId2" Type="http://schemas.openxmlformats.org/officeDocument/2006/relationships/hyperlink" Target="https://www.who.int/publications/i/item/9789240017740"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01</a:t>
            </a:r>
            <a:endParaRPr/>
          </a:p>
        </p:txBody>
      </p:sp>
      <p:sp>
        <p:nvSpPr>
          <p:cNvPr id="94" name="Google Shape;94;p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None/>
            </a:pPr>
            <a:r>
              <a:rPr lang="en-US" sz="3600"/>
              <a:t>Introduction</a:t>
            </a:r>
            <a:endParaRPr/>
          </a:p>
        </p:txBody>
      </p:sp>
      <p:pic>
        <p:nvPicPr>
          <p:cNvPr id="95" name="Google Shape;95;p1" descr="https://logos-download.com/wp-content/uploads/2016/12/World_Health_Organization_logo_logotype.png"/>
          <p:cNvPicPr preferRelativeResize="0"/>
          <p:nvPr/>
        </p:nvPicPr>
        <p:blipFill rotWithShape="1">
          <a:blip r:embed="rId4">
            <a:alphaModFix/>
          </a:blip>
          <a:srcRect/>
          <a:stretch/>
        </p:blipFill>
        <p:spPr>
          <a:xfrm>
            <a:off x="164749" y="56863"/>
            <a:ext cx="2972151" cy="876928"/>
          </a:xfrm>
          <a:prstGeom prst="rect">
            <a:avLst/>
          </a:prstGeom>
          <a:noFill/>
          <a:ln>
            <a:noFill/>
          </a:ln>
        </p:spPr>
      </p:pic>
      <p:pic>
        <p:nvPicPr>
          <p:cNvPr id="96" name="Google Shape;96;p1"/>
          <p:cNvPicPr preferRelativeResize="0"/>
          <p:nvPr/>
        </p:nvPicPr>
        <p:blipFill rotWithShape="1">
          <a:blip r:embed="rId5">
            <a:alphaModFix/>
          </a:blip>
          <a:srcRect/>
          <a:stretch/>
        </p:blipFill>
        <p:spPr>
          <a:xfrm>
            <a:off x="3670903" y="159407"/>
            <a:ext cx="1917098" cy="67184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Competency assessment</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10</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p:txBody>
          <a:bodyPr vert="horz" lIns="91440" tIns="45720" rIns="91440" bIns="45720" rtlCol="0" anchor="t">
            <a:normAutofit/>
          </a:bodyPr>
          <a:lstStyle/>
          <a:p>
            <a:pPr marL="0" indent="0" fontAlgn="base">
              <a:buNone/>
            </a:pPr>
            <a:r>
              <a:rPr lang="en-US" dirty="0"/>
              <a:t>Successful completion of training for both trainers and users requires them to:</a:t>
            </a:r>
          </a:p>
          <a:p>
            <a:pPr marL="230188" lvl="3" indent="-230188" fontAlgn="base">
              <a:spcBef>
                <a:spcPts val="1000"/>
              </a:spcBef>
              <a:buFont typeface="Arial" panose="020B0604020202020204" pitchFamily="34" charset="0"/>
              <a:buChar char="•"/>
            </a:pPr>
            <a:r>
              <a:rPr lang="en-US" sz="2000" dirty="0"/>
              <a:t>obtain a passing score of 80% on the practical tests, in which trainers and users will be required to collect one nasopharyngeal sample and perform two SARS-CoV-2 Antigen RDTs on blinded samples while being observed by a trainer</a:t>
            </a:r>
          </a:p>
          <a:p>
            <a:pPr marL="228600" lvl="3" indent="-228600" fontAlgn="base">
              <a:spcBef>
                <a:spcPts val="1000"/>
              </a:spcBef>
            </a:pPr>
            <a:r>
              <a:rPr lang="en-US" sz="2000" dirty="0"/>
              <a:t>obtain a passing score of 80% on the written theoretical test, in which trainers and users will be required to answer five </a:t>
            </a:r>
            <a:r>
              <a:rPr lang="en-ZA" sz="2000" dirty="0"/>
              <a:t>multiple-choice questions on content presented in the workshop</a:t>
            </a:r>
            <a:r>
              <a:rPr lang="en-US" sz="2000" dirty="0"/>
              <a:t> </a:t>
            </a:r>
          </a:p>
          <a:p>
            <a:pPr marL="230188" indent="-230188" fontAlgn="base">
              <a:buFont typeface="Arial" panose="020B0604020202020204" pitchFamily="34" charset="0"/>
              <a:buChar char="•"/>
            </a:pPr>
            <a:r>
              <a:rPr lang="en-US" dirty="0"/>
              <a:t>obtain a passing score of 80% on the practical result reading test, in which trainers and users will be required to correctly interpret </a:t>
            </a:r>
            <a:r>
              <a:rPr lang="en-ZA" dirty="0"/>
              <a:t>different </a:t>
            </a:r>
            <a:r>
              <a:rPr lang="en-US" dirty="0"/>
              <a:t>SARS-CoV-2 Antigen RDT </a:t>
            </a:r>
            <a:r>
              <a:rPr lang="en-ZA" dirty="0"/>
              <a:t>results from photographs provided.</a:t>
            </a:r>
          </a:p>
          <a:p>
            <a:endParaRPr lang="en-US" dirty="0"/>
          </a:p>
        </p:txBody>
      </p:sp>
      <p:sp>
        <p:nvSpPr>
          <p:cNvPr id="6" name="Footer Placeholder 3">
            <a:extLst>
              <a:ext uri="{FF2B5EF4-FFF2-40B4-BE49-F238E27FC236}">
                <a16:creationId xmlns:a16="http://schemas.microsoft.com/office/drawing/2014/main" id="{A236529D-CB7B-403A-8CC8-5F48B9457F17}"/>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Introduction</a:t>
            </a:r>
            <a:endParaRPr lang="en-GB" dirty="0"/>
          </a:p>
        </p:txBody>
      </p:sp>
    </p:spTree>
    <p:extLst>
      <p:ext uri="{BB962C8B-B14F-4D97-AF65-F5344CB8AC3E}">
        <p14:creationId xmlns:p14="http://schemas.microsoft.com/office/powerpoint/2010/main" val="170769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Let's introduce ourselves</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11</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a:xfrm>
            <a:off x="838200" y="1736203"/>
            <a:ext cx="10515600" cy="4440760"/>
          </a:xfrm>
        </p:spPr>
        <p:txBody>
          <a:bodyPr/>
          <a:lstStyle/>
          <a:p>
            <a:pPr>
              <a:buNone/>
            </a:pPr>
            <a:r>
              <a:rPr lang="en-US" altLang="en-US" dirty="0"/>
              <a:t>As part of the whole group or in small groups, please share the following: </a:t>
            </a:r>
          </a:p>
          <a:p>
            <a:pPr fontAlgn="base"/>
            <a:r>
              <a:rPr lang="en-US" altLang="en-US" dirty="0"/>
              <a:t>Your name</a:t>
            </a:r>
          </a:p>
          <a:p>
            <a:pPr fontAlgn="base"/>
            <a:r>
              <a:rPr lang="en-US" altLang="en-US" dirty="0"/>
              <a:t>Job position</a:t>
            </a:r>
          </a:p>
          <a:p>
            <a:pPr fontAlgn="base"/>
            <a:r>
              <a:rPr lang="en-US" altLang="en-US" dirty="0"/>
              <a:t>Organization</a:t>
            </a:r>
          </a:p>
          <a:p>
            <a:pPr fontAlgn="base"/>
            <a:r>
              <a:rPr lang="en-US" altLang="en-US" dirty="0"/>
              <a:t>Expectations for the workshop</a:t>
            </a:r>
          </a:p>
          <a:p>
            <a:endParaRPr lang="en-US" dirty="0"/>
          </a:p>
        </p:txBody>
      </p:sp>
      <p:sp>
        <p:nvSpPr>
          <p:cNvPr id="6" name="Footer Placeholder 3">
            <a:extLst>
              <a:ext uri="{FF2B5EF4-FFF2-40B4-BE49-F238E27FC236}">
                <a16:creationId xmlns:a16="http://schemas.microsoft.com/office/drawing/2014/main" id="{A2A55912-0C93-4822-A270-062F90E6D04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Introduction</a:t>
            </a:r>
            <a:endParaRPr lang="en-GB" dirty="0"/>
          </a:p>
        </p:txBody>
      </p:sp>
    </p:spTree>
    <p:extLst>
      <p:ext uri="{BB962C8B-B14F-4D97-AF65-F5344CB8AC3E}">
        <p14:creationId xmlns:p14="http://schemas.microsoft.com/office/powerpoint/2010/main" val="266102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12</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dirty="0"/>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2022. All rights reserved.</a:t>
            </a:r>
          </a:p>
          <a:p>
            <a:pPr marL="0" indent="0">
              <a:buNone/>
              <a:defRPr/>
            </a:pPr>
            <a:endParaRPr lang="en-US" dirty="0"/>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dirty="0"/>
          </a:p>
        </p:txBody>
      </p:sp>
      <p:sp>
        <p:nvSpPr>
          <p:cNvPr id="4" name="Footer Placeholder 3"/>
          <p:cNvSpPr>
            <a:spLocks noGrp="1"/>
          </p:cNvSpPr>
          <p:nvPr>
            <p:ph type="ftr" sz="quarter" idx="11"/>
          </p:nvPr>
        </p:nvSpPr>
        <p:spPr/>
        <p:txBody>
          <a:bodyPr/>
          <a:lstStyle/>
          <a:p>
            <a:r>
              <a:rPr lang="en-US" dirty="0"/>
              <a:t>SARS-CoV-2 Antigen Rapid Diagnostic Test Training Workshop – v3.0 | Introduction</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dirty="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SARS-CoV-2 Antigen Rapid Diagnostic Test workshop overview (1)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r>
              <a:rPr lang="en-GB" dirty="0"/>
              <a:t>The SARS-CoV-2 Antigen Rapid Diagnostic Test (RDT) training consists of Training of Trainers and User Training workshops.</a:t>
            </a:r>
          </a:p>
          <a:p>
            <a:r>
              <a:rPr lang="en-GB" dirty="0"/>
              <a:t>Training of Trainers </a:t>
            </a:r>
          </a:p>
          <a:p>
            <a:pPr lvl="1"/>
            <a:r>
              <a:rPr lang="en-GB" dirty="0"/>
              <a:t>The objective of this workshop is to instruct trainers on the theoretical and practical components of SARS-CoV-2 Antigen RDT testing and provide them with the skills and resources to train testers on how to safely perform SARS-CoV-2 Antigen RDT testing at clinical facilities.   </a:t>
            </a:r>
          </a:p>
          <a:p>
            <a:r>
              <a:rPr lang="en-GB" dirty="0"/>
              <a:t>User Training</a:t>
            </a:r>
            <a:endParaRPr lang="en-GB" dirty="0">
              <a:cs typeface="Arial"/>
            </a:endParaRPr>
          </a:p>
          <a:p>
            <a:pPr lvl="1"/>
            <a:r>
              <a:rPr lang="en-GB" dirty="0"/>
              <a:t>The objective of this workshop is to instruct users on the theoretical and practical components of SARS-CoV-2 Antigen RDT testing. </a:t>
            </a:r>
          </a:p>
          <a:p>
            <a:r>
              <a:rPr lang="en-GB" dirty="0"/>
              <a:t>The Training of Trainers and User Training conclude with a competency assessment and the recognition of trainers and users who successfully completed training.   </a:t>
            </a:r>
            <a:endParaRPr lang="en-GB" dirty="0">
              <a:cs typeface="Arial"/>
            </a:endParaRP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F981D0A6-E311-4FD2-8E70-C7A2BCDCD1AF}"/>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Introduction</a:t>
            </a:r>
            <a:endParaRPr lang="en-GB" dirty="0"/>
          </a:p>
        </p:txBody>
      </p:sp>
    </p:spTree>
    <p:extLst>
      <p:ext uri="{BB962C8B-B14F-4D97-AF65-F5344CB8AC3E}">
        <p14:creationId xmlns:p14="http://schemas.microsoft.com/office/powerpoint/2010/main" val="325213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SARS-CoV-2 Antigen Rapid Diagnostic Test workshop overview (2) </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4</a:t>
            </a:fld>
            <a:endParaRPr lang="en-GB" sz="1000" dirty="0"/>
          </a:p>
        </p:txBody>
      </p:sp>
      <p:sp>
        <p:nvSpPr>
          <p:cNvPr id="7" name="Content Placeholder 6">
            <a:extLst>
              <a:ext uri="{FF2B5EF4-FFF2-40B4-BE49-F238E27FC236}">
                <a16:creationId xmlns:a16="http://schemas.microsoft.com/office/drawing/2014/main" id="{617E73A2-059D-EA45-BA7A-E8B335C2EE3E}"/>
              </a:ext>
            </a:extLst>
          </p:cNvPr>
          <p:cNvSpPr>
            <a:spLocks noGrp="1"/>
          </p:cNvSpPr>
          <p:nvPr>
            <p:ph idx="1"/>
          </p:nvPr>
        </p:nvSpPr>
        <p:spPr>
          <a:xfrm>
            <a:off x="838200" y="1736203"/>
            <a:ext cx="7788564" cy="4440760"/>
          </a:xfrm>
        </p:spPr>
        <p:txBody>
          <a:bodyPr vert="horz" lIns="91440" tIns="45720" rIns="91440" bIns="45720" rtlCol="0" anchor="t">
            <a:normAutofit/>
          </a:bodyPr>
          <a:lstStyle/>
          <a:p>
            <a:r>
              <a:rPr lang="en-US" dirty="0"/>
              <a:t>These workshops have been developed for trainers and users of SARS-CoV-2 Antigen RDTs and are not intended to address the implementation of RDT testing across the diagnostic network.</a:t>
            </a:r>
          </a:p>
          <a:p>
            <a:pPr marL="461645" indent="0">
              <a:buNone/>
            </a:pPr>
            <a:r>
              <a:rPr lang="en-US" sz="2000" dirty="0"/>
              <a:t>Such aspects are discussed in the </a:t>
            </a:r>
            <a:r>
              <a:rPr lang="en-US" sz="2000" dirty="0">
                <a:hlinkClick r:id="rId2">
                  <a:extLst>
                    <a:ext uri="{A12FA001-AC4F-418D-AE19-62706E023703}">
                      <ahyp:hlinkClr xmlns:ahyp="http://schemas.microsoft.com/office/drawing/2018/hyperlinkcolor" val="tx"/>
                    </a:ext>
                  </a:extLst>
                </a:hlinkClick>
              </a:rPr>
              <a:t>SARS-CoV-2 Ag-RDTs implementation guide</a:t>
            </a:r>
            <a:r>
              <a:rPr lang="en-US" sz="2000" dirty="0"/>
              <a:t> and in a </a:t>
            </a:r>
            <a:r>
              <a:rPr lang="en-US" sz="2000" dirty="0">
                <a:hlinkClick r:id="rId3">
                  <a:extLst>
                    <a:ext uri="{A12FA001-AC4F-418D-AE19-62706E023703}">
                      <ahyp:hlinkClr xmlns:ahyp="http://schemas.microsoft.com/office/drawing/2018/hyperlinkcolor" val="tx"/>
                    </a:ext>
                  </a:extLst>
                </a:hlinkClick>
              </a:rPr>
              <a:t>separate course on OpenWHO</a:t>
            </a:r>
            <a:r>
              <a:rPr lang="en-US" sz="2000" dirty="0"/>
              <a:t>.</a:t>
            </a:r>
            <a:r>
              <a:rPr lang="en-US" dirty="0"/>
              <a:t> </a:t>
            </a:r>
            <a:endParaRPr lang="en-US" sz="1700" u="sng" dirty="0"/>
          </a:p>
          <a:p>
            <a:r>
              <a:rPr lang="en-US" dirty="0"/>
              <a:t>Therefore, these training sessions will not include activities that are to be done at the central or supervisory level (e.g., development of guidelines, planning, supply chain, etc.).</a:t>
            </a:r>
          </a:p>
          <a:p>
            <a:r>
              <a:rPr lang="en-US" dirty="0"/>
              <a:t>These activities will be covered in subsequent materials.</a:t>
            </a:r>
          </a:p>
        </p:txBody>
      </p:sp>
      <p:sp>
        <p:nvSpPr>
          <p:cNvPr id="8" name="Footer Placeholder 3">
            <a:extLst>
              <a:ext uri="{FF2B5EF4-FFF2-40B4-BE49-F238E27FC236}">
                <a16:creationId xmlns:a16="http://schemas.microsoft.com/office/drawing/2014/main" id="{E3231B58-3E5B-49FA-BD45-2B25D31F0C1D}"/>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Introduction</a:t>
            </a:r>
            <a:endParaRPr lang="en-GB" dirty="0"/>
          </a:p>
        </p:txBody>
      </p:sp>
      <p:pic>
        <p:nvPicPr>
          <p:cNvPr id="6" name="Google Shape;116;p3">
            <a:extLst>
              <a:ext uri="{FF2B5EF4-FFF2-40B4-BE49-F238E27FC236}">
                <a16:creationId xmlns:a16="http://schemas.microsoft.com/office/drawing/2014/main" id="{602A595D-2226-46FC-AB96-BF391CA4466B}"/>
              </a:ext>
            </a:extLst>
          </p:cNvPr>
          <p:cNvPicPr preferRelativeResize="0"/>
          <p:nvPr/>
        </p:nvPicPr>
        <p:blipFill rotWithShape="1">
          <a:blip r:embed="rId4">
            <a:alphaModFix/>
          </a:blip>
          <a:srcRect/>
          <a:stretch/>
        </p:blipFill>
        <p:spPr>
          <a:xfrm>
            <a:off x="8922327" y="2188548"/>
            <a:ext cx="2431472" cy="3436397"/>
          </a:xfrm>
          <a:prstGeom prst="rect">
            <a:avLst/>
          </a:prstGeom>
          <a:noFill/>
          <a:ln>
            <a:noFill/>
          </a:ln>
        </p:spPr>
      </p:pic>
    </p:spTree>
    <p:extLst>
      <p:ext uri="{BB962C8B-B14F-4D97-AF65-F5344CB8AC3E}">
        <p14:creationId xmlns:p14="http://schemas.microsoft.com/office/powerpoint/2010/main" val="143930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Learning objectives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pPr marL="0" indent="0">
              <a:buNone/>
            </a:pPr>
            <a:r>
              <a:rPr lang="en-US" dirty="0"/>
              <a:t>At the end of this workshop, you will be able to: </a:t>
            </a:r>
            <a:endParaRPr lang="en-ZA" dirty="0"/>
          </a:p>
          <a:p>
            <a:r>
              <a:rPr lang="en-US" dirty="0"/>
              <a:t>instruct trainers on the role of antigen testing in the COVID-19 response</a:t>
            </a:r>
            <a:endParaRPr lang="en-ZA" dirty="0"/>
          </a:p>
          <a:p>
            <a:r>
              <a:rPr lang="en-US" dirty="0"/>
              <a:t>instruct trainers on the importance of ensuring quality testing and how to minimize errors </a:t>
            </a:r>
            <a:endParaRPr lang="en-ZA" dirty="0"/>
          </a:p>
          <a:p>
            <a:r>
              <a:rPr lang="en-US" dirty="0"/>
              <a:t>instruct trainers on how to collect and analyse routine testing data to monitor test performance </a:t>
            </a:r>
            <a:endParaRPr lang="en-ZA" dirty="0"/>
          </a:p>
          <a:p>
            <a:r>
              <a:rPr lang="en-US" dirty="0"/>
              <a:t>instruct trainers on how to train end-users to safely collect samples, conduct SARS-CoV-2 Antigen RDT testing, interpret the results and understand their implications for patient management.</a:t>
            </a: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5</a:t>
            </a:fld>
            <a:endParaRPr lang="en-GB" sz="1000" dirty="0"/>
          </a:p>
        </p:txBody>
      </p:sp>
      <p:sp>
        <p:nvSpPr>
          <p:cNvPr id="6" name="Footer Placeholder 3">
            <a:extLst>
              <a:ext uri="{FF2B5EF4-FFF2-40B4-BE49-F238E27FC236}">
                <a16:creationId xmlns:a16="http://schemas.microsoft.com/office/drawing/2014/main" id="{F102E42F-8315-4111-9DE0-6B06104134BA}"/>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Introduction</a:t>
            </a:r>
            <a:endParaRPr lang="en-GB" dirty="0"/>
          </a:p>
        </p:txBody>
      </p:sp>
    </p:spTree>
    <p:extLst>
      <p:ext uri="{BB962C8B-B14F-4D97-AF65-F5344CB8AC3E}">
        <p14:creationId xmlns:p14="http://schemas.microsoft.com/office/powerpoint/2010/main" val="371447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Learning objectives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pPr marL="0" indent="0">
              <a:buNone/>
            </a:pPr>
            <a:r>
              <a:rPr lang="en-US" dirty="0"/>
              <a:t>At the end of this workshop, you will be able to: </a:t>
            </a:r>
            <a:endParaRPr lang="en-ZA" dirty="0"/>
          </a:p>
          <a:p>
            <a:r>
              <a:rPr lang="en-US" dirty="0"/>
              <a:t>understand the role of antigen testing in the COVID-19 response</a:t>
            </a:r>
            <a:endParaRPr lang="en-ZA" dirty="0"/>
          </a:p>
          <a:p>
            <a:r>
              <a:rPr lang="en-US" dirty="0"/>
              <a:t>understand the importance of ensuring quality testing and how to minimize errors </a:t>
            </a:r>
            <a:endParaRPr lang="en-ZA" dirty="0"/>
          </a:p>
          <a:p>
            <a:r>
              <a:rPr lang="en-US" dirty="0"/>
              <a:t>understand how to collect and analyse routine testing data to monitor test performance </a:t>
            </a:r>
            <a:endParaRPr lang="en-ZA" dirty="0"/>
          </a:p>
          <a:p>
            <a:r>
              <a:rPr lang="en-US" dirty="0"/>
              <a:t>safely collect samples, conduct SARS-CoV-2 Antigen RDT testing, interpret the results and understand their implications for patient management.</a:t>
            </a: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6</a:t>
            </a:fld>
            <a:endParaRPr lang="en-GB" sz="1000" dirty="0"/>
          </a:p>
        </p:txBody>
      </p:sp>
      <p:sp>
        <p:nvSpPr>
          <p:cNvPr id="6" name="Footer Placeholder 3">
            <a:extLst>
              <a:ext uri="{FF2B5EF4-FFF2-40B4-BE49-F238E27FC236}">
                <a16:creationId xmlns:a16="http://schemas.microsoft.com/office/drawing/2014/main" id="{7A4B4936-521E-4A67-B40A-8561C3E4849F}"/>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Introduction</a:t>
            </a:r>
            <a:endParaRPr lang="en-GB" dirty="0"/>
          </a:p>
        </p:txBody>
      </p:sp>
    </p:spTree>
    <p:extLst>
      <p:ext uri="{BB962C8B-B14F-4D97-AF65-F5344CB8AC3E}">
        <p14:creationId xmlns:p14="http://schemas.microsoft.com/office/powerpoint/2010/main" val="299828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38200" y="365126"/>
            <a:ext cx="5937354"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dirty="0"/>
              <a:t>Modules overview – Training of trainers workshop</a:t>
            </a:r>
            <a:endParaRPr dirty="0"/>
          </a:p>
        </p:txBody>
      </p:sp>
      <p:sp>
        <p:nvSpPr>
          <p:cNvPr id="130" name="Google Shape;130;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graphicFrame>
        <p:nvGraphicFramePr>
          <p:cNvPr id="131" name="Google Shape;131;p5"/>
          <p:cNvGraphicFramePr/>
          <p:nvPr>
            <p:extLst>
              <p:ext uri="{D42A27DB-BD31-4B8C-83A1-F6EECF244321}">
                <p14:modId xmlns:p14="http://schemas.microsoft.com/office/powerpoint/2010/main" val="1411760245"/>
              </p:ext>
            </p:extLst>
          </p:nvPr>
        </p:nvGraphicFramePr>
        <p:xfrm>
          <a:off x="5736599" y="1006653"/>
          <a:ext cx="5617200" cy="4407399"/>
        </p:xfrm>
        <a:graphic>
          <a:graphicData uri="http://schemas.openxmlformats.org/drawingml/2006/table">
            <a:tbl>
              <a:tblPr firstRow="1" bandRow="1">
                <a:noFill/>
                <a:tableStyleId>{439384A7-A67F-4001-939B-98E40FE7FC49}</a:tableStyleId>
              </a:tblPr>
              <a:tblGrid>
                <a:gridCol w="56172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2000" u="none" strike="noStrike" cap="none" dirty="0">
                          <a:solidFill>
                            <a:schemeClr val="lt1"/>
                          </a:solidFill>
                          <a:latin typeface="Arial"/>
                          <a:ea typeface="Arial"/>
                          <a:cs typeface="Arial"/>
                          <a:sym typeface="Arial"/>
                        </a:rPr>
                        <a:t>01 − Introduction</a:t>
                      </a:r>
                      <a:endParaRPr dirty="0"/>
                    </a:p>
                  </a:txBody>
                  <a:tcPr marL="91450" marR="91450" marT="45725" marB="45725">
                    <a:solidFill>
                      <a:srgbClr val="009AC9"/>
                    </a:solidFill>
                  </a:tcPr>
                </a:tc>
                <a:extLst>
                  <a:ext uri="{0D108BD9-81ED-4DB2-BD59-A6C34878D82A}">
                    <a16:rowId xmlns:a16="http://schemas.microsoft.com/office/drawing/2014/main" val="542243038"/>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02 − Overview of SARS-CoV-2 testing</a:t>
                      </a:r>
                      <a:endParaRPr dirty="0"/>
                    </a:p>
                  </a:txBody>
                  <a:tcPr marL="91450" marR="91450" marT="45725" marB="45725">
                    <a:solidFill>
                      <a:srgbClr val="009AC9"/>
                    </a:solidFill>
                  </a:tcPr>
                </a:tc>
                <a:extLst>
                  <a:ext uri="{0D108BD9-81ED-4DB2-BD59-A6C34878D82A}">
                    <a16:rowId xmlns:a16="http://schemas.microsoft.com/office/drawing/2014/main" val="1115498964"/>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03 </a:t>
                      </a:r>
                      <a:r>
                        <a:rPr lang="en-US" sz="2000" u="none" strike="noStrike" cap="none"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SARS-CoV-2 testing strategies</a:t>
                      </a:r>
                      <a:endParaRPr dirty="0"/>
                    </a:p>
                  </a:txBody>
                  <a:tcPr marL="91450" marR="91450" marT="45725" marB="45725">
                    <a:solidFill>
                      <a:srgbClr val="009AC9"/>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04 − Quality testing using RDTs</a:t>
                      </a:r>
                      <a:endParaRPr dirty="0"/>
                    </a:p>
                  </a:txBody>
                  <a:tcPr marL="91450" marR="91450" marT="45725" marB="45725">
                    <a:solidFill>
                      <a:srgbClr val="009AC9"/>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05 − Safety for SARS-CoV-2 testing</a:t>
                      </a:r>
                      <a:endParaRPr dirty="0"/>
                    </a:p>
                  </a:txBody>
                  <a:tcPr marL="91450" marR="91450" marT="45725" marB="45725">
                    <a:solidFill>
                      <a:srgbClr val="009AC9"/>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FFFFFF"/>
                        </a:buClr>
                        <a:buSzPts val="2000"/>
                        <a:buFont typeface="Arial"/>
                        <a:buNone/>
                      </a:pPr>
                      <a:r>
                        <a:rPr lang="en-US" sz="2000" u="none" strike="noStrike" cap="none" dirty="0">
                          <a:solidFill>
                            <a:srgbClr val="FFFFFF"/>
                          </a:solidFill>
                          <a:latin typeface="Arial"/>
                          <a:ea typeface="Arial"/>
                          <a:cs typeface="Arial"/>
                          <a:sym typeface="Arial"/>
                        </a:rPr>
                        <a:t>06 </a:t>
                      </a:r>
                      <a:r>
                        <a:rPr lang="en-US" sz="2000" u="none" strike="noStrike" cap="none" dirty="0">
                          <a:solidFill>
                            <a:schemeClr val="lt1"/>
                          </a:solidFill>
                          <a:latin typeface="Arial"/>
                          <a:ea typeface="Arial"/>
                          <a:cs typeface="Arial"/>
                          <a:sym typeface="Arial"/>
                        </a:rPr>
                        <a:t>− </a:t>
                      </a:r>
                      <a:r>
                        <a:rPr lang="en-US" sz="2000" u="none" strike="noStrike" cap="none" dirty="0">
                          <a:solidFill>
                            <a:srgbClr val="FFFFFF"/>
                          </a:solidFill>
                          <a:latin typeface="Arial"/>
                          <a:ea typeface="Arial"/>
                          <a:cs typeface="Arial"/>
                          <a:sym typeface="Arial"/>
                        </a:rPr>
                        <a:t>Sample collection</a:t>
                      </a:r>
                      <a:endParaRPr dirty="0"/>
                    </a:p>
                  </a:txBody>
                  <a:tcPr marL="91450" marR="91450" marT="45725" marB="45725">
                    <a:solidFill>
                      <a:srgbClr val="009AC9"/>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07 − </a:t>
                      </a:r>
                      <a:r>
                        <a:rPr lang="en-US" sz="2000" b="0" i="0" u="none" strike="noStrike" cap="none" dirty="0">
                          <a:solidFill>
                            <a:schemeClr val="lt1"/>
                          </a:solidFill>
                          <a:latin typeface="Arial"/>
                          <a:ea typeface="Arial"/>
                          <a:cs typeface="Arial"/>
                          <a:sym typeface="Arial"/>
                        </a:rPr>
                        <a:t>Preparation for testing</a:t>
                      </a:r>
                      <a:endParaRPr dirty="0"/>
                    </a:p>
                  </a:txBody>
                  <a:tcPr marL="91450" marR="91450" marT="45725" marB="45725">
                    <a:solidFill>
                      <a:srgbClr val="009AC9"/>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08 − Performing</a:t>
                      </a:r>
                      <a:r>
                        <a:rPr lang="en-US" sz="2000" b="0" i="0" u="none" strike="noStrike" cap="none" dirty="0">
                          <a:solidFill>
                            <a:schemeClr val="lt1"/>
                          </a:solidFill>
                          <a:latin typeface="Arial"/>
                          <a:ea typeface="Arial"/>
                          <a:cs typeface="Arial"/>
                          <a:sym typeface="Arial"/>
                        </a:rPr>
                        <a:t> the SARS-CoV-2 Antigen RDT</a:t>
                      </a:r>
                      <a:endParaRPr dirty="0"/>
                    </a:p>
                  </a:txBody>
                  <a:tcPr marL="91450" marR="91450" marT="45725" marB="45725">
                    <a:solidFill>
                      <a:srgbClr val="009AC9"/>
                    </a:solidFill>
                  </a:tcPr>
                </a:tc>
                <a:extLst>
                  <a:ext uri="{0D108BD9-81ED-4DB2-BD59-A6C34878D82A}">
                    <a16:rowId xmlns:a16="http://schemas.microsoft.com/office/drawing/2014/main" val="10005"/>
                  </a:ext>
                </a:extLst>
              </a:tr>
              <a:tr h="444899">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09 − </a:t>
                      </a:r>
                      <a:r>
                        <a:rPr lang="en-US" sz="2000" b="0" i="0" u="none" strike="noStrike" cap="none" dirty="0">
                          <a:solidFill>
                            <a:schemeClr val="lt1"/>
                          </a:solidFill>
                          <a:latin typeface="Arial"/>
                          <a:ea typeface="Arial"/>
                          <a:cs typeface="Arial"/>
                          <a:sym typeface="Arial"/>
                        </a:rPr>
                        <a:t>Using SARS-CoV-2 RDT data</a:t>
                      </a:r>
                      <a:endParaRPr dirty="0"/>
                    </a:p>
                  </a:txBody>
                  <a:tcPr marL="91450" marR="91450" marT="45725" marB="45725">
                    <a:solidFill>
                      <a:srgbClr val="009AC9"/>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2000" b="0" i="0" u="none" strike="noStrike" cap="none" dirty="0">
                          <a:solidFill>
                            <a:schemeClr val="lt1"/>
                          </a:solidFill>
                          <a:latin typeface="Arial"/>
                          <a:ea typeface="Arial"/>
                          <a:cs typeface="Arial"/>
                          <a:sym typeface="Arial"/>
                        </a:rPr>
                        <a:t>10 </a:t>
                      </a:r>
                      <a:r>
                        <a:rPr lang="en-US" sz="2000" u="none" strike="noStrike" cap="none"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Assuring quality results </a:t>
                      </a:r>
                      <a:endParaRPr sz="2000" u="none" strike="noStrike" cap="none" dirty="0">
                        <a:solidFill>
                          <a:schemeClr val="lt1"/>
                        </a:solidFill>
                        <a:latin typeface="Arial"/>
                        <a:ea typeface="Arial"/>
                        <a:cs typeface="Arial"/>
                        <a:sym typeface="Arial"/>
                      </a:endParaRPr>
                    </a:p>
                  </a:txBody>
                  <a:tcPr marL="91450" marR="91450" marT="45725" marB="45725">
                    <a:solidFill>
                      <a:srgbClr val="009AC9"/>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fr-CH" sz="2000" u="none" strike="noStrike" cap="none" dirty="0">
                          <a:solidFill>
                            <a:schemeClr val="lt1"/>
                          </a:solidFill>
                          <a:latin typeface="Arial"/>
                          <a:ea typeface="Arial"/>
                          <a:cs typeface="Arial"/>
                          <a:sym typeface="Arial"/>
                        </a:rPr>
                        <a:t>11 </a:t>
                      </a:r>
                      <a:r>
                        <a:rPr lang="en-US" sz="2000" u="none" strike="noStrike" cap="none"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Training testers</a:t>
                      </a:r>
                      <a:endParaRPr sz="2000" u="none" strike="noStrike" cap="none" dirty="0">
                        <a:solidFill>
                          <a:schemeClr val="lt1"/>
                        </a:solidFill>
                        <a:latin typeface="Arial"/>
                        <a:ea typeface="Arial"/>
                        <a:cs typeface="Arial"/>
                        <a:sym typeface="Arial"/>
                      </a:endParaRPr>
                    </a:p>
                  </a:txBody>
                  <a:tcPr marL="91450" marR="91450" marT="45725" marB="45725">
                    <a:solidFill>
                      <a:srgbClr val="009AC9"/>
                    </a:solidFill>
                  </a:tcPr>
                </a:tc>
                <a:extLst>
                  <a:ext uri="{0D108BD9-81ED-4DB2-BD59-A6C34878D82A}">
                    <a16:rowId xmlns:a16="http://schemas.microsoft.com/office/drawing/2014/main" val="10009"/>
                  </a:ext>
                </a:extLst>
              </a:tr>
            </a:tbl>
          </a:graphicData>
        </a:graphic>
      </p:graphicFrame>
      <p:sp>
        <p:nvSpPr>
          <p:cNvPr id="132" name="Google Shape;132;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Introduction</a:t>
            </a:r>
            <a:endParaRPr lang="en-GB" dirty="0"/>
          </a:p>
        </p:txBody>
      </p:sp>
      <p:pic>
        <p:nvPicPr>
          <p:cNvPr id="133" name="Google Shape;133;p5"/>
          <p:cNvPicPr preferRelativeResize="0"/>
          <p:nvPr/>
        </p:nvPicPr>
        <p:blipFill rotWithShape="1">
          <a:blip r:embed="rId4">
            <a:alphaModFix/>
          </a:blip>
          <a:srcRect/>
          <a:stretch/>
        </p:blipFill>
        <p:spPr>
          <a:xfrm>
            <a:off x="701963" y="1872783"/>
            <a:ext cx="3722255" cy="2896311"/>
          </a:xfrm>
          <a:prstGeom prst="rect">
            <a:avLst/>
          </a:prstGeom>
          <a:noFill/>
          <a:ln>
            <a:noFill/>
          </a:ln>
        </p:spPr>
      </p:pic>
      <p:graphicFrame>
        <p:nvGraphicFramePr>
          <p:cNvPr id="7" name="Google Shape;131;p5">
            <a:extLst>
              <a:ext uri="{FF2B5EF4-FFF2-40B4-BE49-F238E27FC236}">
                <a16:creationId xmlns:a16="http://schemas.microsoft.com/office/drawing/2014/main" id="{83444B7E-67FA-4D37-BF58-FFE7C66872B3}"/>
              </a:ext>
            </a:extLst>
          </p:cNvPr>
          <p:cNvGraphicFramePr/>
          <p:nvPr>
            <p:extLst>
              <p:ext uri="{D42A27DB-BD31-4B8C-83A1-F6EECF244321}">
                <p14:modId xmlns:p14="http://schemas.microsoft.com/office/powerpoint/2010/main" val="898972395"/>
              </p:ext>
            </p:extLst>
          </p:nvPr>
        </p:nvGraphicFramePr>
        <p:xfrm>
          <a:off x="5736599" y="5479172"/>
          <a:ext cx="5617200" cy="701050"/>
        </p:xfrm>
        <a:graphic>
          <a:graphicData uri="http://schemas.openxmlformats.org/drawingml/2006/table">
            <a:tbl>
              <a:tblPr firstRow="1" bandRow="1">
                <a:noFill/>
                <a:tableStyleId>{439384A7-A67F-4001-939B-98E40FE7FC49}</a:tableStyleId>
              </a:tblPr>
              <a:tblGrid>
                <a:gridCol w="5617200">
                  <a:extLst>
                    <a:ext uri="{9D8B030D-6E8A-4147-A177-3AD203B41FA5}">
                      <a16:colId xmlns:a16="http://schemas.microsoft.com/office/drawing/2014/main" val="20000"/>
                    </a:ext>
                  </a:extLst>
                </a:gridCol>
              </a:tblGrid>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u="none" strike="noStrike" cap="none" dirty="0">
                          <a:solidFill>
                            <a:schemeClr val="lt1"/>
                          </a:solidFill>
                          <a:latin typeface="Arial"/>
                          <a:ea typeface="Arial"/>
                          <a:cs typeface="Arial"/>
                          <a:sym typeface="Arial"/>
                        </a:rPr>
                        <a:t>S1 − </a:t>
                      </a:r>
                      <a:r>
                        <a:rPr lang="en-US" sz="2000" b="0" i="0" u="none" strike="noStrike" cap="none" dirty="0">
                          <a:solidFill>
                            <a:schemeClr val="lt1"/>
                          </a:solidFill>
                          <a:latin typeface="Arial"/>
                          <a:cs typeface="Arial"/>
                          <a:sym typeface="Arial"/>
                        </a:rPr>
                        <a:t>Use of SARS-CoV-2 Ag-RDTs for COVID-19 self-testing</a:t>
                      </a:r>
                      <a:endParaRPr dirty="0"/>
                    </a:p>
                  </a:txBody>
                  <a:tcPr marL="91450" marR="91450" marT="45725" marB="45725">
                    <a:solidFill>
                      <a:srgbClr val="009AC9"/>
                    </a:solidFill>
                  </a:tcPr>
                </a:tc>
                <a:extLst>
                  <a:ext uri="{0D108BD9-81ED-4DB2-BD59-A6C34878D82A}">
                    <a16:rowId xmlns:a16="http://schemas.microsoft.com/office/drawing/2014/main" val="542243038"/>
                  </a:ext>
                </a:extLst>
              </a:tr>
            </a:tbl>
          </a:graphicData>
        </a:graphic>
      </p:graphicFrame>
    </p:spTree>
    <p:custDataLst>
      <p:tags r:id="rId1"/>
    </p:custDataLst>
    <p:extLst>
      <p:ext uri="{BB962C8B-B14F-4D97-AF65-F5344CB8AC3E}">
        <p14:creationId xmlns:p14="http://schemas.microsoft.com/office/powerpoint/2010/main" val="297244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38200" y="365126"/>
            <a:ext cx="9385092"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dirty="0"/>
              <a:t>Modules overview – User training workshop</a:t>
            </a:r>
            <a:endParaRPr dirty="0"/>
          </a:p>
        </p:txBody>
      </p:sp>
      <p:sp>
        <p:nvSpPr>
          <p:cNvPr id="130" name="Google Shape;130;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graphicFrame>
        <p:nvGraphicFramePr>
          <p:cNvPr id="131" name="Google Shape;131;p5"/>
          <p:cNvGraphicFramePr/>
          <p:nvPr>
            <p:extLst>
              <p:ext uri="{D42A27DB-BD31-4B8C-83A1-F6EECF244321}">
                <p14:modId xmlns:p14="http://schemas.microsoft.com/office/powerpoint/2010/main" val="2177877284"/>
              </p:ext>
            </p:extLst>
          </p:nvPr>
        </p:nvGraphicFramePr>
        <p:xfrm>
          <a:off x="5736599" y="1442908"/>
          <a:ext cx="5617200" cy="3962500"/>
        </p:xfrm>
        <a:graphic>
          <a:graphicData uri="http://schemas.openxmlformats.org/drawingml/2006/table">
            <a:tbl>
              <a:tblPr firstRow="1" bandRow="1">
                <a:noFill/>
                <a:tableStyleId>{439384A7-A67F-4001-939B-98E40FE7FC49}</a:tableStyleId>
              </a:tblPr>
              <a:tblGrid>
                <a:gridCol w="56172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2000" u="none" strike="noStrike" cap="none" dirty="0">
                          <a:solidFill>
                            <a:schemeClr val="lt1"/>
                          </a:solidFill>
                          <a:latin typeface="Arial"/>
                          <a:ea typeface="Arial"/>
                          <a:cs typeface="Arial"/>
                          <a:sym typeface="Arial"/>
                        </a:rPr>
                        <a:t>01 − Introduction</a:t>
                      </a:r>
                      <a:endParaRPr dirty="0"/>
                    </a:p>
                  </a:txBody>
                  <a:tcPr marL="91450" marR="91450" marT="45725" marB="45725">
                    <a:solidFill>
                      <a:srgbClr val="009AC9"/>
                    </a:solidFill>
                  </a:tcPr>
                </a:tc>
                <a:extLst>
                  <a:ext uri="{0D108BD9-81ED-4DB2-BD59-A6C34878D82A}">
                    <a16:rowId xmlns:a16="http://schemas.microsoft.com/office/drawing/2014/main" val="542243038"/>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02 − Overview of SARS-CoV-2 testing</a:t>
                      </a:r>
                      <a:endParaRPr dirty="0"/>
                    </a:p>
                  </a:txBody>
                  <a:tcPr marL="91450" marR="91450" marT="45725" marB="45725">
                    <a:solidFill>
                      <a:srgbClr val="009AC9"/>
                    </a:solidFill>
                  </a:tcPr>
                </a:tc>
                <a:extLst>
                  <a:ext uri="{0D108BD9-81ED-4DB2-BD59-A6C34878D82A}">
                    <a16:rowId xmlns:a16="http://schemas.microsoft.com/office/drawing/2014/main" val="1115498964"/>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03 </a:t>
                      </a:r>
                      <a:r>
                        <a:rPr lang="en-US" sz="2000" u="none" strike="noStrike" cap="none"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SARS-CoV-2 testing strategies</a:t>
                      </a:r>
                      <a:endParaRPr dirty="0"/>
                    </a:p>
                  </a:txBody>
                  <a:tcPr marL="91450" marR="91450" marT="45725" marB="45725">
                    <a:solidFill>
                      <a:srgbClr val="009AC9"/>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04 − Quality testing using RDTs</a:t>
                      </a:r>
                      <a:endParaRPr dirty="0"/>
                    </a:p>
                  </a:txBody>
                  <a:tcPr marL="91450" marR="91450" marT="45725" marB="45725">
                    <a:solidFill>
                      <a:srgbClr val="009AC9"/>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05 − Safety for SARS-CoV-2 testing</a:t>
                      </a:r>
                      <a:endParaRPr dirty="0"/>
                    </a:p>
                  </a:txBody>
                  <a:tcPr marL="91450" marR="91450" marT="45725" marB="45725">
                    <a:solidFill>
                      <a:srgbClr val="009AC9"/>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FFFFFF"/>
                        </a:buClr>
                        <a:buSzPts val="2000"/>
                        <a:buFont typeface="Arial"/>
                        <a:buNone/>
                      </a:pPr>
                      <a:r>
                        <a:rPr lang="en-US" sz="2000" u="none" strike="noStrike" cap="none" dirty="0">
                          <a:solidFill>
                            <a:srgbClr val="FFFFFF"/>
                          </a:solidFill>
                          <a:latin typeface="Arial"/>
                          <a:ea typeface="Arial"/>
                          <a:cs typeface="Arial"/>
                          <a:sym typeface="Arial"/>
                        </a:rPr>
                        <a:t>06 </a:t>
                      </a:r>
                      <a:r>
                        <a:rPr lang="en-US" sz="2000" u="none" strike="noStrike" cap="none" dirty="0">
                          <a:solidFill>
                            <a:schemeClr val="lt1"/>
                          </a:solidFill>
                          <a:latin typeface="Arial"/>
                          <a:ea typeface="Arial"/>
                          <a:cs typeface="Arial"/>
                          <a:sym typeface="Arial"/>
                        </a:rPr>
                        <a:t>− </a:t>
                      </a:r>
                      <a:r>
                        <a:rPr lang="en-US" sz="2000" u="none" strike="noStrike" cap="none" dirty="0">
                          <a:solidFill>
                            <a:srgbClr val="FFFFFF"/>
                          </a:solidFill>
                          <a:latin typeface="Arial"/>
                          <a:ea typeface="Arial"/>
                          <a:cs typeface="Arial"/>
                          <a:sym typeface="Arial"/>
                        </a:rPr>
                        <a:t>Sample collection</a:t>
                      </a:r>
                      <a:endParaRPr dirty="0"/>
                    </a:p>
                  </a:txBody>
                  <a:tcPr marL="91450" marR="91450" marT="45725" marB="45725">
                    <a:solidFill>
                      <a:srgbClr val="009AC9"/>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07 − </a:t>
                      </a:r>
                      <a:r>
                        <a:rPr lang="en-US" sz="2000" b="0" i="0" u="none" strike="noStrike" cap="none" dirty="0">
                          <a:solidFill>
                            <a:schemeClr val="lt1"/>
                          </a:solidFill>
                          <a:latin typeface="Arial"/>
                          <a:ea typeface="Arial"/>
                          <a:cs typeface="Arial"/>
                          <a:sym typeface="Arial"/>
                        </a:rPr>
                        <a:t>Preparation for testing</a:t>
                      </a:r>
                      <a:endParaRPr dirty="0"/>
                    </a:p>
                  </a:txBody>
                  <a:tcPr marL="91450" marR="91450" marT="45725" marB="45725">
                    <a:solidFill>
                      <a:srgbClr val="009AC9"/>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08 − Performing</a:t>
                      </a:r>
                      <a:r>
                        <a:rPr lang="en-US" sz="2000" b="0" i="0" u="none" strike="noStrike" cap="none" dirty="0">
                          <a:solidFill>
                            <a:schemeClr val="lt1"/>
                          </a:solidFill>
                          <a:latin typeface="Arial"/>
                          <a:ea typeface="Arial"/>
                          <a:cs typeface="Arial"/>
                          <a:sym typeface="Arial"/>
                        </a:rPr>
                        <a:t> the SARS-CoV-2 Antigen RDT</a:t>
                      </a:r>
                      <a:endParaRPr dirty="0"/>
                    </a:p>
                  </a:txBody>
                  <a:tcPr marL="91450" marR="91450" marT="45725" marB="45725">
                    <a:solidFill>
                      <a:srgbClr val="009AC9"/>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000" u="none" strike="noStrike" cap="none" dirty="0">
                          <a:solidFill>
                            <a:schemeClr val="lt1"/>
                          </a:solidFill>
                          <a:latin typeface="Arial"/>
                          <a:ea typeface="Arial"/>
                          <a:cs typeface="Arial"/>
                          <a:sym typeface="Arial"/>
                        </a:rPr>
                        <a:t>09 − </a:t>
                      </a:r>
                      <a:r>
                        <a:rPr lang="en-US" sz="2000" b="0" i="0" u="none" strike="noStrike" cap="none" dirty="0">
                          <a:solidFill>
                            <a:schemeClr val="lt1"/>
                          </a:solidFill>
                          <a:latin typeface="Arial"/>
                          <a:ea typeface="Arial"/>
                          <a:cs typeface="Arial"/>
                          <a:sym typeface="Arial"/>
                        </a:rPr>
                        <a:t>Using SARS-CoV-2 RDT data</a:t>
                      </a:r>
                      <a:endParaRPr dirty="0"/>
                    </a:p>
                  </a:txBody>
                  <a:tcPr marL="91450" marR="91450" marT="45725" marB="45725">
                    <a:solidFill>
                      <a:srgbClr val="009AC9"/>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2000" b="0" i="0" u="none" strike="noStrike" cap="none" dirty="0">
                          <a:solidFill>
                            <a:schemeClr val="lt1"/>
                          </a:solidFill>
                          <a:latin typeface="Arial"/>
                          <a:ea typeface="Arial"/>
                          <a:cs typeface="Arial"/>
                          <a:sym typeface="Arial"/>
                        </a:rPr>
                        <a:t>10 </a:t>
                      </a:r>
                      <a:r>
                        <a:rPr lang="en-US" sz="2000" u="none" strike="noStrike" cap="none"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Assuring quality results </a:t>
                      </a:r>
                      <a:endParaRPr sz="2000" u="none" strike="noStrike" cap="none" dirty="0">
                        <a:solidFill>
                          <a:schemeClr val="lt1"/>
                        </a:solidFill>
                        <a:latin typeface="Arial"/>
                        <a:ea typeface="Arial"/>
                        <a:cs typeface="Arial"/>
                        <a:sym typeface="Arial"/>
                      </a:endParaRPr>
                    </a:p>
                  </a:txBody>
                  <a:tcPr marL="91450" marR="91450" marT="45725" marB="45725">
                    <a:solidFill>
                      <a:srgbClr val="009AC9"/>
                    </a:solidFill>
                  </a:tcPr>
                </a:tc>
                <a:extLst>
                  <a:ext uri="{0D108BD9-81ED-4DB2-BD59-A6C34878D82A}">
                    <a16:rowId xmlns:a16="http://schemas.microsoft.com/office/drawing/2014/main" val="10007"/>
                  </a:ext>
                </a:extLst>
              </a:tr>
            </a:tbl>
          </a:graphicData>
        </a:graphic>
      </p:graphicFrame>
      <p:sp>
        <p:nvSpPr>
          <p:cNvPr id="132" name="Google Shape;132;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Introduction</a:t>
            </a:r>
            <a:endParaRPr lang="en-GB" dirty="0"/>
          </a:p>
        </p:txBody>
      </p:sp>
      <p:pic>
        <p:nvPicPr>
          <p:cNvPr id="133" name="Google Shape;133;p5"/>
          <p:cNvPicPr preferRelativeResize="0"/>
          <p:nvPr/>
        </p:nvPicPr>
        <p:blipFill rotWithShape="1">
          <a:blip r:embed="rId4">
            <a:alphaModFix/>
          </a:blip>
          <a:srcRect/>
          <a:stretch/>
        </p:blipFill>
        <p:spPr>
          <a:xfrm>
            <a:off x="701963" y="1872783"/>
            <a:ext cx="3722255" cy="2896311"/>
          </a:xfrm>
          <a:prstGeom prst="rect">
            <a:avLst/>
          </a:prstGeom>
          <a:noFill/>
          <a:ln>
            <a:noFill/>
          </a:ln>
        </p:spPr>
      </p:pic>
      <p:graphicFrame>
        <p:nvGraphicFramePr>
          <p:cNvPr id="7" name="Google Shape;131;p5">
            <a:extLst>
              <a:ext uri="{FF2B5EF4-FFF2-40B4-BE49-F238E27FC236}">
                <a16:creationId xmlns:a16="http://schemas.microsoft.com/office/drawing/2014/main" id="{3022CE58-8E1D-4A6C-8F21-0469894577C9}"/>
              </a:ext>
            </a:extLst>
          </p:cNvPr>
          <p:cNvGraphicFramePr/>
          <p:nvPr>
            <p:extLst>
              <p:ext uri="{D42A27DB-BD31-4B8C-83A1-F6EECF244321}">
                <p14:modId xmlns:p14="http://schemas.microsoft.com/office/powerpoint/2010/main" val="2328165729"/>
              </p:ext>
            </p:extLst>
          </p:nvPr>
        </p:nvGraphicFramePr>
        <p:xfrm>
          <a:off x="5736599" y="5479172"/>
          <a:ext cx="5617200" cy="701050"/>
        </p:xfrm>
        <a:graphic>
          <a:graphicData uri="http://schemas.openxmlformats.org/drawingml/2006/table">
            <a:tbl>
              <a:tblPr firstRow="1" bandRow="1">
                <a:noFill/>
                <a:tableStyleId>{439384A7-A67F-4001-939B-98E40FE7FC49}</a:tableStyleId>
              </a:tblPr>
              <a:tblGrid>
                <a:gridCol w="5617200">
                  <a:extLst>
                    <a:ext uri="{9D8B030D-6E8A-4147-A177-3AD203B41FA5}">
                      <a16:colId xmlns:a16="http://schemas.microsoft.com/office/drawing/2014/main" val="20000"/>
                    </a:ext>
                  </a:extLst>
                </a:gridCol>
              </a:tblGrid>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u="none" strike="noStrike" cap="none" dirty="0">
                          <a:solidFill>
                            <a:schemeClr val="lt1"/>
                          </a:solidFill>
                          <a:latin typeface="Arial"/>
                          <a:ea typeface="Arial"/>
                          <a:cs typeface="Arial"/>
                          <a:sym typeface="Arial"/>
                        </a:rPr>
                        <a:t>S1 − </a:t>
                      </a:r>
                      <a:r>
                        <a:rPr lang="en-US" sz="2000" b="0" i="0" u="none" strike="noStrike" cap="none" dirty="0">
                          <a:solidFill>
                            <a:schemeClr val="lt1"/>
                          </a:solidFill>
                          <a:latin typeface="Arial"/>
                          <a:cs typeface="Arial"/>
                          <a:sym typeface="Arial"/>
                        </a:rPr>
                        <a:t>Use of SARS-CoV-2 Ag-RDTs for COVID-19 self-testing</a:t>
                      </a:r>
                      <a:endParaRPr dirty="0"/>
                    </a:p>
                  </a:txBody>
                  <a:tcPr marL="91450" marR="91450" marT="45725" marB="45725">
                    <a:solidFill>
                      <a:srgbClr val="009AC9"/>
                    </a:solidFill>
                  </a:tcPr>
                </a:tc>
                <a:extLst>
                  <a:ext uri="{0D108BD9-81ED-4DB2-BD59-A6C34878D82A}">
                    <a16:rowId xmlns:a16="http://schemas.microsoft.com/office/drawing/2014/main" val="542243038"/>
                  </a:ext>
                </a:extLst>
              </a:tr>
            </a:tbl>
          </a:graphicData>
        </a:graphic>
      </p:graphicFrame>
    </p:spTree>
    <p:custDataLst>
      <p:tags r:id="rId1"/>
    </p:custDataLst>
    <p:extLst>
      <p:ext uri="{BB962C8B-B14F-4D97-AF65-F5344CB8AC3E}">
        <p14:creationId xmlns:p14="http://schemas.microsoft.com/office/powerpoint/2010/main" val="9554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How you will learn</a:t>
            </a:r>
            <a:endParaRPr lang="en-GB" b="1"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9</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p:txBody>
          <a:bodyPr/>
          <a:lstStyle/>
          <a:p>
            <a:pPr fontAlgn="base"/>
            <a:r>
              <a:rPr lang="en-US" dirty="0"/>
              <a:t>Lectures (on-site or online)</a:t>
            </a:r>
          </a:p>
          <a:p>
            <a:pPr fontAlgn="base"/>
            <a:r>
              <a:rPr lang="en-US" dirty="0"/>
              <a:t>Paper-based exercises</a:t>
            </a:r>
          </a:p>
          <a:p>
            <a:pPr fontAlgn="base"/>
            <a:r>
              <a:rPr lang="en-US" dirty="0"/>
              <a:t>Hands-on practice</a:t>
            </a:r>
          </a:p>
          <a:p>
            <a:pPr fontAlgn="base"/>
            <a:r>
              <a:rPr lang="en-US" dirty="0"/>
              <a:t>Q&amp;A and discussions</a:t>
            </a:r>
          </a:p>
          <a:p>
            <a:pPr fontAlgn="base"/>
            <a:r>
              <a:rPr lang="en-US" dirty="0"/>
              <a:t>Competency assessments</a:t>
            </a:r>
          </a:p>
          <a:p>
            <a:endParaRPr lang="en-US" dirty="0"/>
          </a:p>
        </p:txBody>
      </p:sp>
      <p:sp>
        <p:nvSpPr>
          <p:cNvPr id="6" name="Footer Placeholder 3">
            <a:extLst>
              <a:ext uri="{FF2B5EF4-FFF2-40B4-BE49-F238E27FC236}">
                <a16:creationId xmlns:a16="http://schemas.microsoft.com/office/drawing/2014/main" id="{6745ECDA-80C3-42C9-ACF9-D979E5228E15}"/>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Introduction</a:t>
            </a:r>
            <a:endParaRPr lang="en-GB" dirty="0"/>
          </a:p>
        </p:txBody>
      </p:sp>
    </p:spTree>
    <p:extLst>
      <p:ext uri="{BB962C8B-B14F-4D97-AF65-F5344CB8AC3E}">
        <p14:creationId xmlns:p14="http://schemas.microsoft.com/office/powerpoint/2010/main" val="3745801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992</Words>
  <Application>Microsoft Office PowerPoint</Application>
  <PresentationFormat>Widescreen</PresentationFormat>
  <Paragraphs>101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01</vt:lpstr>
      <vt:lpstr>Disclaimer</vt:lpstr>
      <vt:lpstr>SARS-CoV-2 Antigen Rapid Diagnostic Test workshop overview (1) </vt:lpstr>
      <vt:lpstr>SARS-CoV-2 Antigen Rapid Diagnostic Test workshop overview (2) </vt:lpstr>
      <vt:lpstr>Learning objectives </vt:lpstr>
      <vt:lpstr>Learning objectives </vt:lpstr>
      <vt:lpstr>Modules overview – Training of trainers workshop</vt:lpstr>
      <vt:lpstr>Modules overview – User training workshop</vt:lpstr>
      <vt:lpstr>How you will learn</vt:lpstr>
      <vt:lpstr>Competency assessment</vt:lpstr>
      <vt:lpstr>Let's introduce ourselves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JOHN ROSS PAPA</dc:creator>
  <cp:lastModifiedBy>BARNADAS, Céline</cp:lastModifiedBy>
  <cp:revision>29</cp:revision>
  <dcterms:created xsi:type="dcterms:W3CDTF">2020-10-08T10:02:18Z</dcterms:created>
  <dcterms:modified xsi:type="dcterms:W3CDTF">2022-07-18T15:48:58Z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y fmtid="{D5CDD505-2E9C-101B-9397-08002B2CF9AE}" pid="3" name="ArticulateGUID">
    <vt:lpwstr>A240604E-E401-4331-A33D-1AAD6D011A8C</vt:lpwstr>
  </property>
  <property fmtid="{D5CDD505-2E9C-101B-9397-08002B2CF9AE}" pid="4" name="ArticulatePath">
    <vt:lpwstr>https://worldhealthorg-my.sharepoint.com/personal/traorez_who_int/Documents/Track changes_EN/1_SARS-CoV-2 RDT_OpenWHO_01_Intro_v1.0</vt:lpwstr>
  </property>
</Properties>
</file>