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691" r:id="rId2"/>
  </p:sldMasterIdLst>
  <p:notesMasterIdLst>
    <p:notesMasterId r:id="rId12"/>
  </p:notesMasterIdLst>
  <p:handoutMasterIdLst>
    <p:handoutMasterId r:id="rId13"/>
  </p:handoutMasterIdLst>
  <p:sldIdLst>
    <p:sldId id="341" r:id="rId3"/>
    <p:sldId id="342" r:id="rId4"/>
    <p:sldId id="432" r:id="rId5"/>
    <p:sldId id="433" r:id="rId6"/>
    <p:sldId id="434" r:id="rId7"/>
    <p:sldId id="435" r:id="rId8"/>
    <p:sldId id="436" r:id="rId9"/>
    <p:sldId id="437" r:id="rId10"/>
    <p:sldId id="431" r:id="rId11"/>
  </p:sldIdLst>
  <p:sldSz cx="10693400" cy="7561263"/>
  <p:notesSz cx="6662738" cy="9832975"/>
  <p:defaultTextStyle>
    <a:defPPr>
      <a:defRPr lang="en-GB"/>
    </a:defPPr>
    <a:lvl1pPr algn="l" rtl="1" fontAlgn="base">
      <a:spcBef>
        <a:spcPct val="0"/>
      </a:spcBef>
      <a:spcAft>
        <a:spcPct val="0"/>
      </a:spcAft>
      <a:defRPr sz="3900" b="1" kern="1200">
        <a:solidFill>
          <a:srgbClr val="000066"/>
        </a:solidFill>
        <a:latin typeface="Arial" charset="0"/>
        <a:ea typeface="+mn-ea"/>
        <a:cs typeface="Arial" charset="0"/>
      </a:defRPr>
    </a:lvl1pPr>
    <a:lvl2pPr marL="457200" algn="l" rtl="1" fontAlgn="base">
      <a:spcBef>
        <a:spcPct val="0"/>
      </a:spcBef>
      <a:spcAft>
        <a:spcPct val="0"/>
      </a:spcAft>
      <a:defRPr sz="3900" b="1" kern="1200">
        <a:solidFill>
          <a:srgbClr val="000066"/>
        </a:solidFill>
        <a:latin typeface="Arial" charset="0"/>
        <a:ea typeface="+mn-ea"/>
        <a:cs typeface="Arial" charset="0"/>
      </a:defRPr>
    </a:lvl2pPr>
    <a:lvl3pPr marL="914400" algn="l" rtl="1" fontAlgn="base">
      <a:spcBef>
        <a:spcPct val="0"/>
      </a:spcBef>
      <a:spcAft>
        <a:spcPct val="0"/>
      </a:spcAft>
      <a:defRPr sz="3900" b="1" kern="1200">
        <a:solidFill>
          <a:srgbClr val="000066"/>
        </a:solidFill>
        <a:latin typeface="Arial" charset="0"/>
        <a:ea typeface="+mn-ea"/>
        <a:cs typeface="Arial" charset="0"/>
      </a:defRPr>
    </a:lvl3pPr>
    <a:lvl4pPr marL="1371600" algn="l" rtl="1" fontAlgn="base">
      <a:spcBef>
        <a:spcPct val="0"/>
      </a:spcBef>
      <a:spcAft>
        <a:spcPct val="0"/>
      </a:spcAft>
      <a:defRPr sz="3900" b="1" kern="1200">
        <a:solidFill>
          <a:srgbClr val="000066"/>
        </a:solidFill>
        <a:latin typeface="Arial" charset="0"/>
        <a:ea typeface="+mn-ea"/>
        <a:cs typeface="Arial" charset="0"/>
      </a:defRPr>
    </a:lvl4pPr>
    <a:lvl5pPr marL="1828800" algn="l" rtl="1" fontAlgn="base">
      <a:spcBef>
        <a:spcPct val="0"/>
      </a:spcBef>
      <a:spcAft>
        <a:spcPct val="0"/>
      </a:spcAft>
      <a:defRPr sz="3900" b="1" kern="1200">
        <a:solidFill>
          <a:srgbClr val="000066"/>
        </a:solidFill>
        <a:latin typeface="Arial" charset="0"/>
        <a:ea typeface="+mn-ea"/>
        <a:cs typeface="Arial" charset="0"/>
      </a:defRPr>
    </a:lvl5pPr>
    <a:lvl6pPr marL="2286000" algn="l" defTabSz="914400" rtl="0" eaLnBrk="1" latinLnBrk="0" hangingPunct="1">
      <a:defRPr sz="3900" b="1" kern="1200">
        <a:solidFill>
          <a:srgbClr val="000066"/>
        </a:solidFill>
        <a:latin typeface="Arial" charset="0"/>
        <a:ea typeface="+mn-ea"/>
        <a:cs typeface="Arial" charset="0"/>
      </a:defRPr>
    </a:lvl6pPr>
    <a:lvl7pPr marL="2743200" algn="l" defTabSz="914400" rtl="0" eaLnBrk="1" latinLnBrk="0" hangingPunct="1">
      <a:defRPr sz="3900" b="1" kern="1200">
        <a:solidFill>
          <a:srgbClr val="000066"/>
        </a:solidFill>
        <a:latin typeface="Arial" charset="0"/>
        <a:ea typeface="+mn-ea"/>
        <a:cs typeface="Arial" charset="0"/>
      </a:defRPr>
    </a:lvl7pPr>
    <a:lvl8pPr marL="3200400" algn="l" defTabSz="914400" rtl="0" eaLnBrk="1" latinLnBrk="0" hangingPunct="1">
      <a:defRPr sz="3900" b="1" kern="1200">
        <a:solidFill>
          <a:srgbClr val="000066"/>
        </a:solidFill>
        <a:latin typeface="Arial" charset="0"/>
        <a:ea typeface="+mn-ea"/>
        <a:cs typeface="Arial" charset="0"/>
      </a:defRPr>
    </a:lvl8pPr>
    <a:lvl9pPr marL="3657600" algn="l" defTabSz="914400" rtl="0" eaLnBrk="1" latinLnBrk="0" hangingPunct="1">
      <a:defRPr sz="3900" b="1" kern="1200">
        <a:solidFill>
          <a:srgbClr val="000066"/>
        </a:solidFill>
        <a:latin typeface="Arial" charset="0"/>
        <a:ea typeface="+mn-ea"/>
        <a:cs typeface="Arial" charset="0"/>
      </a:defRPr>
    </a:lvl9pPr>
  </p:defaultTextStyle>
  <p:extLst>
    <p:ext uri="{EFAFB233-063F-42B5-8137-9DF3F51BA10A}">
      <p15:sldGuideLst xmlns:p15="http://schemas.microsoft.com/office/powerpoint/2012/main">
        <p15:guide id="1" orient="horz" pos="2381">
          <p15:clr>
            <a:srgbClr val="A4A3A4"/>
          </p15:clr>
        </p15:guide>
        <p15:guide id="2" pos="3368">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89DD"/>
    <a:srgbClr val="2C17A9"/>
    <a:srgbClr val="66FF33"/>
    <a:srgbClr val="96CCEE"/>
    <a:srgbClr val="72BBE8"/>
    <a:srgbClr val="1E7FB8"/>
    <a:srgbClr val="C4DAF4"/>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204" autoAdjust="0"/>
    <p:restoredTop sz="96946" autoAdjust="0"/>
  </p:normalViewPr>
  <p:slideViewPr>
    <p:cSldViewPr snapToGrid="0">
      <p:cViewPr varScale="1">
        <p:scale>
          <a:sx n="90" d="100"/>
          <a:sy n="90" d="100"/>
        </p:scale>
        <p:origin x="498" y="96"/>
      </p:cViewPr>
      <p:guideLst>
        <p:guide orient="horz" pos="2381"/>
        <p:guide pos="3368"/>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29699" name="Rectangle 3"/>
          <p:cNvSpPr>
            <a:spLocks noGrp="1" noChangeArrowheads="1"/>
          </p:cNvSpPr>
          <p:nvPr>
            <p:ph type="dt" sz="quarter"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A3D02D4D-C13C-4B4B-B5C7-0ECCFE4C82AB}" type="datetime3">
              <a:rPr lang="en-GB"/>
              <a:pPr/>
              <a:t>22 May, 2018</a:t>
            </a:fld>
            <a:endParaRPr lang="en-GB"/>
          </a:p>
        </p:txBody>
      </p:sp>
      <p:sp>
        <p:nvSpPr>
          <p:cNvPr id="29700" name="Rectangle 4"/>
          <p:cNvSpPr>
            <a:spLocks noGrp="1" noChangeArrowheads="1"/>
          </p:cNvSpPr>
          <p:nvPr>
            <p:ph type="ftr" sz="quarter" idx="2"/>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29701" name="Rectangle 5"/>
          <p:cNvSpPr>
            <a:spLocks noGrp="1" noChangeArrowheads="1"/>
          </p:cNvSpPr>
          <p:nvPr>
            <p:ph type="sldNum" sz="quarter" idx="3"/>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0F073B4A-5894-4420-9BAF-46D84361DF27}" type="slidenum">
              <a:rPr lang="en-GB"/>
              <a:pPr/>
              <a:t>‹#›</a:t>
            </a:fld>
            <a:endParaRPr lang="en-GB"/>
          </a:p>
        </p:txBody>
      </p:sp>
    </p:spTree>
    <p:extLst>
      <p:ext uri="{BB962C8B-B14F-4D97-AF65-F5344CB8AC3E}">
        <p14:creationId xmlns:p14="http://schemas.microsoft.com/office/powerpoint/2010/main" val="42030337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solidFill>
                  <a:schemeClr val="tx1"/>
                </a:solidFill>
              </a:defRPr>
            </a:lvl1pPr>
          </a:lstStyle>
          <a:p>
            <a:r>
              <a:rPr lang="en-GB"/>
              <a:t>World Health Organization</a:t>
            </a:r>
          </a:p>
        </p:txBody>
      </p:sp>
      <p:sp>
        <p:nvSpPr>
          <p:cNvPr id="31747" name="Rectangle 3"/>
          <p:cNvSpPr>
            <a:spLocks noGrp="1" noChangeArrowheads="1"/>
          </p:cNvSpPr>
          <p:nvPr>
            <p:ph type="dt" idx="1"/>
          </p:nvPr>
        </p:nvSpPr>
        <p:spPr bwMode="auto">
          <a:xfrm>
            <a:off x="3773488" y="0"/>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solidFill>
                  <a:schemeClr val="tx1"/>
                </a:solidFill>
              </a:defRPr>
            </a:lvl1pPr>
          </a:lstStyle>
          <a:p>
            <a:fld id="{C38983FE-AA42-42BC-8300-887CB1302006}" type="datetime3">
              <a:rPr lang="en-GB"/>
              <a:pPr/>
              <a:t>22 May, 2018</a:t>
            </a:fld>
            <a:endParaRPr lang="en-GB"/>
          </a:p>
        </p:txBody>
      </p:sp>
      <p:sp>
        <p:nvSpPr>
          <p:cNvPr id="31748" name="Rectangle 4"/>
          <p:cNvSpPr>
            <a:spLocks noGrp="1" noRot="1" noChangeAspect="1" noChangeArrowheads="1" noTextEdit="1"/>
          </p:cNvSpPr>
          <p:nvPr>
            <p:ph type="sldImg" idx="2"/>
          </p:nvPr>
        </p:nvSpPr>
        <p:spPr bwMode="auto">
          <a:xfrm>
            <a:off x="725488" y="738188"/>
            <a:ext cx="5211762" cy="3686175"/>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1749" name="Rectangle 5"/>
          <p:cNvSpPr>
            <a:spLocks noGrp="1" noChangeArrowheads="1"/>
          </p:cNvSpPr>
          <p:nvPr>
            <p:ph type="body" sz="quarter" idx="3"/>
          </p:nvPr>
        </p:nvSpPr>
        <p:spPr bwMode="auto">
          <a:xfrm>
            <a:off x="666750" y="4670425"/>
            <a:ext cx="5329238" cy="4424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31750" name="Rectangle 6"/>
          <p:cNvSpPr>
            <a:spLocks noGrp="1" noChangeArrowheads="1"/>
          </p:cNvSpPr>
          <p:nvPr>
            <p:ph type="ftr" sz="quarter" idx="4"/>
          </p:nvPr>
        </p:nvSpPr>
        <p:spPr bwMode="auto">
          <a:xfrm>
            <a:off x="0" y="9339263"/>
            <a:ext cx="2887663"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solidFill>
                  <a:schemeClr val="tx1"/>
                </a:solidFill>
              </a:defRPr>
            </a:lvl1pPr>
          </a:lstStyle>
          <a:p>
            <a:endParaRPr lang="en-GB"/>
          </a:p>
        </p:txBody>
      </p:sp>
      <p:sp>
        <p:nvSpPr>
          <p:cNvPr id="31751" name="Rectangle 7"/>
          <p:cNvSpPr>
            <a:spLocks noGrp="1" noChangeArrowheads="1"/>
          </p:cNvSpPr>
          <p:nvPr>
            <p:ph type="sldNum" sz="quarter" idx="5"/>
          </p:nvPr>
        </p:nvSpPr>
        <p:spPr bwMode="auto">
          <a:xfrm>
            <a:off x="3773488" y="9339263"/>
            <a:ext cx="2887662"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solidFill>
                  <a:schemeClr val="tx1"/>
                </a:solidFill>
              </a:defRPr>
            </a:lvl1pPr>
          </a:lstStyle>
          <a:p>
            <a:fld id="{A39B3735-D597-4C54-822D-6526A42285A5}" type="slidenum">
              <a:rPr lang="en-GB"/>
              <a:pPr/>
              <a:t>‹#›</a:t>
            </a:fld>
            <a:endParaRPr lang="en-GB"/>
          </a:p>
        </p:txBody>
      </p:sp>
    </p:spTree>
    <p:extLst>
      <p:ext uri="{BB962C8B-B14F-4D97-AF65-F5344CB8AC3E}">
        <p14:creationId xmlns:p14="http://schemas.microsoft.com/office/powerpoint/2010/main" val="802336896"/>
      </p:ext>
    </p:extLst>
  </p:cSld>
  <p:clrMap bg1="lt1" tx1="dk1" bg2="lt2" tx2="dk2" accent1="accent1" accent2="accent2" accent3="accent3" accent4="accent4" accent5="accent5" accent6="accent6" hlink="hlink" folHlink="folHlink"/>
  <p:hf ftr="0"/>
  <p:notesStyle>
    <a:lvl1pPr algn="r" rtl="1" fontAlgn="base">
      <a:spcBef>
        <a:spcPct val="30000"/>
      </a:spcBef>
      <a:spcAft>
        <a:spcPct val="0"/>
      </a:spcAft>
      <a:defRPr sz="1200" kern="1200">
        <a:solidFill>
          <a:schemeClr val="tx1"/>
        </a:solidFill>
        <a:latin typeface="Arial" charset="0"/>
        <a:ea typeface="+mn-ea"/>
        <a:cs typeface="Arial" charset="0"/>
      </a:defRPr>
    </a:lvl1pPr>
    <a:lvl2pPr marL="457200" algn="r" rtl="1" fontAlgn="base">
      <a:spcBef>
        <a:spcPct val="30000"/>
      </a:spcBef>
      <a:spcAft>
        <a:spcPct val="0"/>
      </a:spcAft>
      <a:defRPr sz="1200" kern="1200">
        <a:solidFill>
          <a:schemeClr val="tx1"/>
        </a:solidFill>
        <a:latin typeface="Arial" charset="0"/>
        <a:ea typeface="+mn-ea"/>
        <a:cs typeface="Arial" charset="0"/>
      </a:defRPr>
    </a:lvl2pPr>
    <a:lvl3pPr marL="914400" algn="r" rtl="1" fontAlgn="base">
      <a:spcBef>
        <a:spcPct val="30000"/>
      </a:spcBef>
      <a:spcAft>
        <a:spcPct val="0"/>
      </a:spcAft>
      <a:defRPr sz="1200" kern="1200">
        <a:solidFill>
          <a:schemeClr val="tx1"/>
        </a:solidFill>
        <a:latin typeface="Arial" charset="0"/>
        <a:ea typeface="+mn-ea"/>
        <a:cs typeface="Arial" charset="0"/>
      </a:defRPr>
    </a:lvl3pPr>
    <a:lvl4pPr marL="1371600" algn="r" rtl="1" fontAlgn="base">
      <a:spcBef>
        <a:spcPct val="30000"/>
      </a:spcBef>
      <a:spcAft>
        <a:spcPct val="0"/>
      </a:spcAft>
      <a:defRPr sz="1200" kern="1200">
        <a:solidFill>
          <a:schemeClr val="tx1"/>
        </a:solidFill>
        <a:latin typeface="Arial" charset="0"/>
        <a:ea typeface="+mn-ea"/>
        <a:cs typeface="Arial" charset="0"/>
      </a:defRPr>
    </a:lvl4pPr>
    <a:lvl5pPr marL="1828800" algn="r" rtl="1"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125FB9A-699D-491B-8C20-FCEEE37D3F29}" type="slidenum">
              <a:rPr lang="en-GB" smtClean="0"/>
              <a:t>1</a:t>
            </a:fld>
            <a:endParaRPr lang="en-GB"/>
          </a:p>
        </p:txBody>
      </p:sp>
    </p:spTree>
    <p:extLst>
      <p:ext uri="{BB962C8B-B14F-4D97-AF65-F5344CB8AC3E}">
        <p14:creationId xmlns:p14="http://schemas.microsoft.com/office/powerpoint/2010/main" val="23026798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t>2</a:t>
            </a:fld>
            <a:endParaRPr lang="en-GB"/>
          </a:p>
        </p:txBody>
      </p:sp>
    </p:spTree>
    <p:extLst>
      <p:ext uri="{BB962C8B-B14F-4D97-AF65-F5344CB8AC3E}">
        <p14:creationId xmlns:p14="http://schemas.microsoft.com/office/powerpoint/2010/main" val="1203665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t>3</a:t>
            </a:fld>
            <a:endParaRPr lang="en-GB"/>
          </a:p>
        </p:txBody>
      </p:sp>
    </p:spTree>
    <p:extLst>
      <p:ext uri="{BB962C8B-B14F-4D97-AF65-F5344CB8AC3E}">
        <p14:creationId xmlns:p14="http://schemas.microsoft.com/office/powerpoint/2010/main" val="12036650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t>4</a:t>
            </a:fld>
            <a:endParaRPr lang="en-GB"/>
          </a:p>
        </p:txBody>
      </p:sp>
    </p:spTree>
    <p:extLst>
      <p:ext uri="{BB962C8B-B14F-4D97-AF65-F5344CB8AC3E}">
        <p14:creationId xmlns:p14="http://schemas.microsoft.com/office/powerpoint/2010/main" val="1203665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10"/>
          </p:nvPr>
        </p:nvSpPr>
        <p:spPr/>
        <p:txBody>
          <a:bodyPr/>
          <a:lstStyle/>
          <a:p>
            <a:fld id="{53E32726-1341-45CF-B444-D44409685443}" type="slidenum">
              <a:rPr lang="en-GB" smtClean="0"/>
              <a:t>5</a:t>
            </a:fld>
            <a:endParaRPr lang="en-GB"/>
          </a:p>
        </p:txBody>
      </p:sp>
    </p:spTree>
    <p:extLst>
      <p:ext uri="{BB962C8B-B14F-4D97-AF65-F5344CB8AC3E}">
        <p14:creationId xmlns:p14="http://schemas.microsoft.com/office/powerpoint/2010/main" val="12036650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55945" y="6806889"/>
            <a:ext cx="1893623" cy="670361"/>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802005" y="2348894"/>
            <a:ext cx="9089390" cy="1620771"/>
          </a:xfrm>
        </p:spPr>
        <p:txBody>
          <a:bodyPr/>
          <a:lstStyle/>
          <a:p>
            <a:r>
              <a:rPr lang="en-US"/>
              <a:t>Click to edit Master title style</a:t>
            </a:r>
            <a:endParaRPr lang="en-US" dirty="0"/>
          </a:p>
        </p:txBody>
      </p:sp>
      <p:sp>
        <p:nvSpPr>
          <p:cNvPr id="3" name="Subtitle 2"/>
          <p:cNvSpPr>
            <a:spLocks noGrp="1"/>
          </p:cNvSpPr>
          <p:nvPr>
            <p:ph type="subTitle" idx="1"/>
          </p:nvPr>
        </p:nvSpPr>
        <p:spPr>
          <a:xfrm>
            <a:off x="2584238" y="6810264"/>
            <a:ext cx="4990253" cy="336056"/>
          </a:xfrm>
        </p:spPr>
        <p:txBody>
          <a:bodyPr/>
          <a:lstStyle>
            <a:lvl1pPr marL="0" indent="0" algn="ctr">
              <a:buNone/>
              <a:defRPr sz="3700">
                <a:solidFill>
                  <a:schemeClr val="bg1"/>
                </a:solidFill>
                <a:latin typeface="Calibri"/>
                <a:cs typeface="Calibri"/>
                <a:sym typeface="Calibri"/>
              </a:defRPr>
            </a:lvl1pPr>
            <a:lvl2pPr marL="521436" indent="0" algn="ctr">
              <a:buNone/>
              <a:defRPr>
                <a:solidFill>
                  <a:schemeClr val="tx1">
                    <a:tint val="75000"/>
                  </a:schemeClr>
                </a:solidFill>
              </a:defRPr>
            </a:lvl2pPr>
            <a:lvl3pPr marL="1042872" indent="0" algn="ctr">
              <a:buNone/>
              <a:defRPr>
                <a:solidFill>
                  <a:schemeClr val="tx1">
                    <a:tint val="75000"/>
                  </a:schemeClr>
                </a:solidFill>
              </a:defRPr>
            </a:lvl3pPr>
            <a:lvl4pPr marL="1564308" indent="0" algn="ctr">
              <a:buNone/>
              <a:defRPr>
                <a:solidFill>
                  <a:schemeClr val="tx1">
                    <a:tint val="75000"/>
                  </a:schemeClr>
                </a:solidFill>
              </a:defRPr>
            </a:lvl4pPr>
            <a:lvl5pPr marL="2085744" indent="0" algn="ctr">
              <a:buNone/>
              <a:defRPr>
                <a:solidFill>
                  <a:schemeClr val="tx1">
                    <a:tint val="75000"/>
                  </a:schemeClr>
                </a:solidFill>
              </a:defRPr>
            </a:lvl5pPr>
            <a:lvl6pPr marL="2607179" indent="0" algn="ctr">
              <a:buNone/>
              <a:defRPr>
                <a:solidFill>
                  <a:schemeClr val="tx1">
                    <a:tint val="75000"/>
                  </a:schemeClr>
                </a:solidFill>
              </a:defRPr>
            </a:lvl6pPr>
            <a:lvl7pPr marL="3128616" indent="0" algn="ctr">
              <a:buNone/>
              <a:defRPr>
                <a:solidFill>
                  <a:schemeClr val="tx1">
                    <a:tint val="75000"/>
                  </a:schemeClr>
                </a:solidFill>
              </a:defRPr>
            </a:lvl7pPr>
            <a:lvl8pPr marL="3650052" indent="0" algn="ctr">
              <a:buNone/>
              <a:defRPr>
                <a:solidFill>
                  <a:schemeClr val="tx1">
                    <a:tint val="75000"/>
                  </a:schemeClr>
                </a:solidFill>
              </a:defRPr>
            </a:lvl8pPr>
            <a:lvl9pPr marL="4171487"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91999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981" y="5292884"/>
            <a:ext cx="6416040" cy="624855"/>
          </a:xfrm>
        </p:spPr>
        <p:txBody>
          <a:bodyPr anchor="b"/>
          <a:lstStyle>
            <a:lvl1pPr algn="l">
              <a:defRPr sz="2300" b="1"/>
            </a:lvl1pPr>
          </a:lstStyle>
          <a:p>
            <a:r>
              <a:rPr lang="en-US"/>
              <a:t>Click to edit Master title style</a:t>
            </a:r>
          </a:p>
        </p:txBody>
      </p:sp>
      <p:sp>
        <p:nvSpPr>
          <p:cNvPr id="3" name="Picture Placeholder 2"/>
          <p:cNvSpPr>
            <a:spLocks noGrp="1"/>
          </p:cNvSpPr>
          <p:nvPr>
            <p:ph type="pic" idx="1"/>
          </p:nvPr>
        </p:nvSpPr>
        <p:spPr>
          <a:xfrm>
            <a:off x="2095981" y="675613"/>
            <a:ext cx="6416040" cy="4536758"/>
          </a:xfrm>
        </p:spPr>
        <p:txBody>
          <a:bodyPr rtlCol="0">
            <a:normAutofit/>
          </a:bodyPr>
          <a:lstStyle>
            <a:lvl1pPr marL="0" indent="0">
              <a:buNone/>
              <a:defRPr sz="3700"/>
            </a:lvl1pPr>
            <a:lvl2pPr marL="521436" indent="0">
              <a:buNone/>
              <a:defRPr sz="3200"/>
            </a:lvl2pPr>
            <a:lvl3pPr marL="1042872" indent="0">
              <a:buNone/>
              <a:defRPr sz="2700"/>
            </a:lvl3pPr>
            <a:lvl4pPr marL="1564308" indent="0">
              <a:buNone/>
              <a:defRPr sz="2300"/>
            </a:lvl4pPr>
            <a:lvl5pPr marL="2085744" indent="0">
              <a:buNone/>
              <a:defRPr sz="2300"/>
            </a:lvl5pPr>
            <a:lvl6pPr marL="2607179" indent="0">
              <a:buNone/>
              <a:defRPr sz="2300"/>
            </a:lvl6pPr>
            <a:lvl7pPr marL="3128616" indent="0">
              <a:buNone/>
              <a:defRPr sz="2300"/>
            </a:lvl7pPr>
            <a:lvl8pPr marL="3650052" indent="0">
              <a:buNone/>
              <a:defRPr sz="2300"/>
            </a:lvl8pPr>
            <a:lvl9pPr marL="4171487" indent="0">
              <a:buNone/>
              <a:defRPr sz="2300"/>
            </a:lvl9pPr>
          </a:lstStyle>
          <a:p>
            <a:pPr lvl="0"/>
            <a:r>
              <a:rPr lang="en-US" noProof="0"/>
              <a:t>Click icon to add picture</a:t>
            </a:r>
          </a:p>
        </p:txBody>
      </p:sp>
      <p:sp>
        <p:nvSpPr>
          <p:cNvPr id="4" name="Text Placeholder 3"/>
          <p:cNvSpPr>
            <a:spLocks noGrp="1"/>
          </p:cNvSpPr>
          <p:nvPr>
            <p:ph type="body" sz="half" idx="2"/>
          </p:nvPr>
        </p:nvSpPr>
        <p:spPr>
          <a:xfrm>
            <a:off x="2095981" y="5917739"/>
            <a:ext cx="6416040" cy="887398"/>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34807911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2259974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1" y="1692533"/>
            <a:ext cx="4726631"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1"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3921834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2715" y="302803"/>
            <a:ext cx="2406015" cy="645157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34670" y="302803"/>
            <a:ext cx="7039822" cy="645157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9932878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9500"/>
            <a:ext cx="9090025" cy="1620838"/>
          </a:xfrm>
        </p:spPr>
        <p:txBody>
          <a:bodyPr/>
          <a:lstStyle/>
          <a:p>
            <a:r>
              <a:rPr lang="en-US"/>
              <a:t>Click to edit Master title style</a:t>
            </a:r>
            <a:endParaRPr lang="en-GB"/>
          </a:p>
        </p:txBody>
      </p:sp>
      <p:sp>
        <p:nvSpPr>
          <p:cNvPr id="3" name="Subtitle 2"/>
          <p:cNvSpPr>
            <a:spLocks noGrp="1"/>
          </p:cNvSpPr>
          <p:nvPr>
            <p:ph type="subTitle" idx="1"/>
          </p:nvPr>
        </p:nvSpPr>
        <p:spPr>
          <a:xfrm>
            <a:off x="1603375" y="4284663"/>
            <a:ext cx="7486650" cy="193198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F704727B-AA24-4404-B6AF-1300488AFFC6}"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5885570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704727B-AA24-4404-B6AF-1300488AFFC6}"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2918337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9338"/>
            <a:ext cx="9090025" cy="15017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844550" y="3205163"/>
            <a:ext cx="9090025" cy="165417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704727B-AA24-4404-B6AF-1300488AFFC6}"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94720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534988" y="1763713"/>
            <a:ext cx="4735512"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5422900" y="1763713"/>
            <a:ext cx="4735513" cy="49911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F704727B-AA24-4404-B6AF-1300488AFFC6}"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38115222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34988" y="2397125"/>
            <a:ext cx="4724400"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432425" y="1692275"/>
            <a:ext cx="472598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432425" y="2397125"/>
            <a:ext cx="4725988" cy="43576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F704727B-AA24-4404-B6AF-1300488AFFC6}" type="datetimeFigureOut">
              <a:rPr lang="en-GB" smtClean="0"/>
              <a:t>22/05/2018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8558512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F704727B-AA24-4404-B6AF-1300488AFFC6}" type="datetimeFigureOut">
              <a:rPr lang="en-GB" smtClean="0"/>
              <a:t>22/05/2018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065499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9891395" y="7146446"/>
            <a:ext cx="712893" cy="402567"/>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996287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04727B-AA24-4404-B6AF-1300488AFFC6}" type="datetimeFigureOut">
              <a:rPr lang="en-GB" smtClean="0"/>
              <a:t>22/05/2018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28508933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81113"/>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4181475" y="301625"/>
            <a:ext cx="5976938" cy="64531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534988" y="1582738"/>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04727B-AA24-4404-B6AF-1300488AFFC6}"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641987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2725"/>
            <a:ext cx="6416675" cy="625475"/>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095500" y="676275"/>
            <a:ext cx="6416675" cy="453548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2095500" y="5918200"/>
            <a:ext cx="6416675" cy="88741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704727B-AA24-4404-B6AF-1300488AFFC6}" type="datetimeFigureOut">
              <a:rPr lang="en-GB" smtClean="0"/>
              <a:t>22/05/2018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28132791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704727B-AA24-4404-B6AF-1300488AFFC6}"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1752671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3350" y="303213"/>
            <a:ext cx="2405063" cy="6451600"/>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534988" y="303213"/>
            <a:ext cx="7065962" cy="6451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F704727B-AA24-4404-B6AF-1300488AFFC6}" type="datetimeFigureOut">
              <a:rPr lang="en-GB" smtClean="0"/>
              <a:t>22/05/2018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0C016A-50B5-4D14-8E2C-B137C6A00574}" type="slidenum">
              <a:rPr lang="en-GB" smtClean="0"/>
              <a:t>‹#›</a:t>
            </a:fld>
            <a:endParaRPr lang="en-GB"/>
          </a:p>
        </p:txBody>
      </p:sp>
    </p:spTree>
    <p:extLst>
      <p:ext uri="{BB962C8B-B14F-4D97-AF65-F5344CB8AC3E}">
        <p14:creationId xmlns:p14="http://schemas.microsoft.com/office/powerpoint/2010/main" val="3333118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9802285" y="7146446"/>
            <a:ext cx="712893" cy="402567"/>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271304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34670"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435812" y="1764295"/>
            <a:ext cx="4722918" cy="4990084"/>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41592089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003393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34670" y="1692533"/>
            <a:ext cx="4724775"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4" name="Content Placeholder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32101" y="1692533"/>
            <a:ext cx="4726631" cy="705367"/>
          </a:xfrm>
        </p:spPr>
        <p:txBody>
          <a:bodyPr anchor="b"/>
          <a:lstStyle>
            <a:lvl1pPr marL="0" indent="0">
              <a:buNone/>
              <a:defRPr sz="2700" b="1"/>
            </a:lvl1pPr>
            <a:lvl2pPr marL="521436" indent="0">
              <a:buNone/>
              <a:defRPr sz="2300" b="1"/>
            </a:lvl2pPr>
            <a:lvl3pPr marL="1042872" indent="0">
              <a:buNone/>
              <a:defRPr sz="2100" b="1"/>
            </a:lvl3pPr>
            <a:lvl4pPr marL="1564308" indent="0">
              <a:buNone/>
              <a:defRPr sz="1800" b="1"/>
            </a:lvl4pPr>
            <a:lvl5pPr marL="2085744" indent="0">
              <a:buNone/>
              <a:defRPr sz="1800" b="1"/>
            </a:lvl5pPr>
            <a:lvl6pPr marL="2607179" indent="0">
              <a:buNone/>
              <a:defRPr sz="1800" b="1"/>
            </a:lvl6pPr>
            <a:lvl7pPr marL="3128616" indent="0">
              <a:buNone/>
              <a:defRPr sz="1800" b="1"/>
            </a:lvl7pPr>
            <a:lvl8pPr marL="3650052" indent="0">
              <a:buNone/>
              <a:defRPr sz="1800" b="1"/>
            </a:lvl8pPr>
            <a:lvl9pPr marL="4171487"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432101"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2235384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4014253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35235359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672" y="301050"/>
            <a:ext cx="3518055" cy="1281214"/>
          </a:xfrm>
        </p:spPr>
        <p:txBody>
          <a:bodyPr anchor="b"/>
          <a:lstStyle>
            <a:lvl1pPr algn="l">
              <a:defRPr sz="2300" b="1"/>
            </a:lvl1pPr>
          </a:lstStyle>
          <a:p>
            <a:r>
              <a:rPr lang="en-US"/>
              <a:t>Click to edit Master title style</a:t>
            </a:r>
          </a:p>
        </p:txBody>
      </p:sp>
      <p:sp>
        <p:nvSpPr>
          <p:cNvPr id="3" name="Content Placeholder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34672" y="1582265"/>
            <a:ext cx="3518055" cy="5172114"/>
          </a:xfrm>
        </p:spPr>
        <p:txBody>
          <a:bodyPr/>
          <a:lstStyle>
            <a:lvl1pPr marL="0" indent="0">
              <a:buNone/>
              <a:defRPr sz="1600"/>
            </a:lvl1pPr>
            <a:lvl2pPr marL="521436" indent="0">
              <a:buNone/>
              <a:defRPr sz="1400"/>
            </a:lvl2pPr>
            <a:lvl3pPr marL="1042872" indent="0">
              <a:buNone/>
              <a:defRPr sz="1100"/>
            </a:lvl3pPr>
            <a:lvl4pPr marL="1564308" indent="0">
              <a:buNone/>
              <a:defRPr sz="1000"/>
            </a:lvl4pPr>
            <a:lvl5pPr marL="2085744" indent="0">
              <a:buNone/>
              <a:defRPr sz="1000"/>
            </a:lvl5pPr>
            <a:lvl6pPr marL="2607179" indent="0">
              <a:buNone/>
              <a:defRPr sz="1000"/>
            </a:lvl6pPr>
            <a:lvl7pPr marL="3128616" indent="0">
              <a:buNone/>
              <a:defRPr sz="1000"/>
            </a:lvl7pPr>
            <a:lvl8pPr marL="3650052" indent="0">
              <a:buNone/>
              <a:defRPr sz="1000"/>
            </a:lvl8pPr>
            <a:lvl9pPr marL="4171487"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3221711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34670" y="302801"/>
            <a:ext cx="9624060" cy="126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534670" y="1764295"/>
            <a:ext cx="9624060" cy="4990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4306" tIns="52153" rIns="104306" bIns="52153"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495127" y="7008171"/>
            <a:ext cx="5435812" cy="402567"/>
          </a:xfrm>
          <a:prstGeom prst="rect">
            <a:avLst/>
          </a:prstGeom>
        </p:spPr>
        <p:txBody>
          <a:bodyPr vert="horz" wrap="square" lIns="104306" tIns="52153" rIns="104306" bIns="52153" numCol="1" anchor="ctr" anchorCtr="0" compatLnSpc="1">
            <a:prstTxWarp prst="textNoShape">
              <a:avLst/>
            </a:prstTxWarp>
          </a:bodyPr>
          <a:lstStyle>
            <a:lvl1pPr algn="ctr">
              <a:defRPr sz="14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9943377" y="7146445"/>
            <a:ext cx="712893" cy="402567"/>
          </a:xfrm>
          <a:prstGeom prst="rect">
            <a:avLst/>
          </a:prstGeom>
        </p:spPr>
        <p:txBody>
          <a:bodyPr vert="horz" wrap="square" lIns="104306" tIns="52153" rIns="104306" bIns="52153" numCol="1" anchor="ctr" anchorCtr="0" compatLnSpc="1">
            <a:prstTxWarp prst="textNoShape">
              <a:avLst/>
            </a:prstTxWarp>
          </a:bodyPr>
          <a:lstStyle>
            <a:lvl1pPr algn="r">
              <a:defRPr sz="14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584238" y="6810388"/>
            <a:ext cx="4990253" cy="336056"/>
          </a:xfrm>
          <a:prstGeom prst="rect">
            <a:avLst/>
          </a:prstGeom>
        </p:spPr>
        <p:txBody>
          <a:bodyPr lIns="104306" tIns="52153" rIns="104306" bIns="52153"/>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600">
                <a:solidFill>
                  <a:srgbClr val="FFFFFF"/>
                </a:solidFill>
                <a:ea typeface="Calibri"/>
              </a:rPr>
              <a:t>Rapid Response Teams Training</a:t>
            </a:r>
            <a:endParaRPr lang="fr-FR" sz="1600" dirty="0">
              <a:solidFill>
                <a:srgbClr val="FFFFFF"/>
              </a:solidFill>
              <a:ea typeface="Calibri"/>
            </a:endParaRPr>
          </a:p>
        </p:txBody>
      </p:sp>
      <p:sp>
        <p:nvSpPr>
          <p:cNvPr id="1031" name="Shape 148"/>
          <p:cNvSpPr>
            <a:spLocks noChangeArrowheads="1"/>
          </p:cNvSpPr>
          <p:nvPr userDrawn="1"/>
        </p:nvSpPr>
        <p:spPr bwMode="auto">
          <a:xfrm>
            <a:off x="0" y="6721123"/>
            <a:ext cx="10693400" cy="84014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6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10158730" y="7146445"/>
            <a:ext cx="712893" cy="402567"/>
          </a:xfrm>
          <a:prstGeom prst="rect">
            <a:avLst/>
          </a:prstGeom>
        </p:spPr>
        <p:txBody>
          <a:bodyPr lIns="104306" tIns="52153" rIns="104306" bIns="52153"/>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800">
                <a:solidFill>
                  <a:schemeClr val="bg1"/>
                </a:solidFill>
              </a:rPr>
              <a:pPr eaLnBrk="1" hangingPunct="1"/>
              <a:t>‹#›</a:t>
            </a:fld>
            <a:endParaRPr lang="en-US" sz="1800">
              <a:solidFill>
                <a:schemeClr val="bg1"/>
              </a:solidFill>
            </a:endParaRPr>
          </a:p>
        </p:txBody>
      </p:sp>
      <p:grpSp>
        <p:nvGrpSpPr>
          <p:cNvPr id="1033" name="Group 147"/>
          <p:cNvGrpSpPr>
            <a:grpSpLocks noChangeAspect="1"/>
          </p:cNvGrpSpPr>
          <p:nvPr userDrawn="1"/>
        </p:nvGrpSpPr>
        <p:grpSpPr bwMode="auto">
          <a:xfrm>
            <a:off x="155945" y="6806888"/>
            <a:ext cx="1893623" cy="670361"/>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406015" y="7142944"/>
            <a:ext cx="2335142" cy="320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04306" tIns="52153" rIns="104306" bIns="52153">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400">
                <a:solidFill>
                  <a:schemeClr val="bg1"/>
                </a:solidFill>
                <a:latin typeface="Arial Narrow" pitchFamily="34" charset="0"/>
              </a:rPr>
              <a:t>Rapid Response Teams Training</a:t>
            </a:r>
            <a:endParaRPr lang="en-GB" sz="1400">
              <a:solidFill>
                <a:schemeClr val="bg1"/>
              </a:solidFill>
              <a:latin typeface="Arial Narrow" pitchFamily="34" charset="0"/>
            </a:endParaRPr>
          </a:p>
        </p:txBody>
      </p:sp>
    </p:spTree>
    <p:extLst>
      <p:ext uri="{BB962C8B-B14F-4D97-AF65-F5344CB8AC3E}">
        <p14:creationId xmlns:p14="http://schemas.microsoft.com/office/powerpoint/2010/main" val="387021152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Lst>
  <p:txStyles>
    <p:titleStyle>
      <a:lvl1pPr algn="ctr" rtl="0" eaLnBrk="0" fontAlgn="base" hangingPunct="0">
        <a:spcBef>
          <a:spcPct val="0"/>
        </a:spcBef>
        <a:spcAft>
          <a:spcPct val="0"/>
        </a:spcAft>
        <a:defRPr sz="50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5000">
          <a:solidFill>
            <a:srgbClr val="632523"/>
          </a:solidFill>
          <a:latin typeface="Arial" charset="0"/>
          <a:cs typeface="Arial" charset="0"/>
        </a:defRPr>
      </a:lvl2pPr>
      <a:lvl3pPr algn="ctr" rtl="0" eaLnBrk="0" fontAlgn="base" hangingPunct="0">
        <a:spcBef>
          <a:spcPct val="0"/>
        </a:spcBef>
        <a:spcAft>
          <a:spcPct val="0"/>
        </a:spcAft>
        <a:defRPr sz="5000">
          <a:solidFill>
            <a:srgbClr val="632523"/>
          </a:solidFill>
          <a:latin typeface="Arial" charset="0"/>
          <a:cs typeface="Arial" charset="0"/>
        </a:defRPr>
      </a:lvl3pPr>
      <a:lvl4pPr algn="ctr" rtl="0" eaLnBrk="0" fontAlgn="base" hangingPunct="0">
        <a:spcBef>
          <a:spcPct val="0"/>
        </a:spcBef>
        <a:spcAft>
          <a:spcPct val="0"/>
        </a:spcAft>
        <a:defRPr sz="5000">
          <a:solidFill>
            <a:srgbClr val="632523"/>
          </a:solidFill>
          <a:latin typeface="Arial" charset="0"/>
          <a:cs typeface="Arial" charset="0"/>
        </a:defRPr>
      </a:lvl4pPr>
      <a:lvl5pPr algn="ctr" rtl="0" eaLnBrk="0" fontAlgn="base" hangingPunct="0">
        <a:spcBef>
          <a:spcPct val="0"/>
        </a:spcBef>
        <a:spcAft>
          <a:spcPct val="0"/>
        </a:spcAft>
        <a:defRPr sz="5000">
          <a:solidFill>
            <a:srgbClr val="632523"/>
          </a:solidFill>
          <a:latin typeface="Arial" charset="0"/>
          <a:cs typeface="Arial" charset="0"/>
        </a:defRPr>
      </a:lvl5pPr>
      <a:lvl6pPr marL="521528" algn="ctr" rtl="0" fontAlgn="base">
        <a:spcBef>
          <a:spcPct val="0"/>
        </a:spcBef>
        <a:spcAft>
          <a:spcPct val="0"/>
        </a:spcAft>
        <a:defRPr sz="5000">
          <a:solidFill>
            <a:srgbClr val="632523"/>
          </a:solidFill>
          <a:latin typeface="Arial" charset="0"/>
          <a:cs typeface="Arial" charset="0"/>
        </a:defRPr>
      </a:lvl6pPr>
      <a:lvl7pPr marL="1043056" algn="ctr" rtl="0" fontAlgn="base">
        <a:spcBef>
          <a:spcPct val="0"/>
        </a:spcBef>
        <a:spcAft>
          <a:spcPct val="0"/>
        </a:spcAft>
        <a:defRPr sz="5000">
          <a:solidFill>
            <a:srgbClr val="632523"/>
          </a:solidFill>
          <a:latin typeface="Arial" charset="0"/>
          <a:cs typeface="Arial" charset="0"/>
        </a:defRPr>
      </a:lvl7pPr>
      <a:lvl8pPr marL="1564584" algn="ctr" rtl="0" fontAlgn="base">
        <a:spcBef>
          <a:spcPct val="0"/>
        </a:spcBef>
        <a:spcAft>
          <a:spcPct val="0"/>
        </a:spcAft>
        <a:defRPr sz="5000">
          <a:solidFill>
            <a:srgbClr val="632523"/>
          </a:solidFill>
          <a:latin typeface="Arial" charset="0"/>
          <a:cs typeface="Arial" charset="0"/>
        </a:defRPr>
      </a:lvl8pPr>
      <a:lvl9pPr marL="2086112" algn="ctr" rtl="0" fontAlgn="base">
        <a:spcBef>
          <a:spcPct val="0"/>
        </a:spcBef>
        <a:spcAft>
          <a:spcPct val="0"/>
        </a:spcAft>
        <a:defRPr sz="5000">
          <a:solidFill>
            <a:srgbClr val="632523"/>
          </a:solidFill>
          <a:latin typeface="Arial" charset="0"/>
          <a:cs typeface="Arial" charset="0"/>
        </a:defRPr>
      </a:lvl9pPr>
    </p:titleStyle>
    <p:bodyStyle>
      <a:lvl1pPr marL="391146" indent="-391146" algn="l" rtl="0" eaLnBrk="0" fontAlgn="base" hangingPunct="0">
        <a:spcBef>
          <a:spcPct val="20000"/>
        </a:spcBef>
        <a:spcAft>
          <a:spcPct val="0"/>
        </a:spcAft>
        <a:buFont typeface="Arial" charset="0"/>
        <a:buChar char="•"/>
        <a:defRPr sz="3700" kern="1200">
          <a:solidFill>
            <a:srgbClr val="10253F"/>
          </a:solidFill>
          <a:latin typeface="Arial" pitchFamily="34" charset="0"/>
          <a:ea typeface="+mn-ea"/>
          <a:cs typeface="Arial" pitchFamily="34" charset="0"/>
        </a:defRPr>
      </a:lvl1pPr>
      <a:lvl2pPr marL="847483" indent="-325955"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2pPr>
      <a:lvl3pPr marL="1303820" indent="-260764" algn="l" rtl="0" eaLnBrk="0" fontAlgn="base" hangingPunct="0">
        <a:spcBef>
          <a:spcPct val="20000"/>
        </a:spcBef>
        <a:spcAft>
          <a:spcPct val="0"/>
        </a:spcAft>
        <a:buFont typeface="Arial" charset="0"/>
        <a:buChar char="•"/>
        <a:defRPr sz="2700" kern="1200">
          <a:solidFill>
            <a:srgbClr val="10253F"/>
          </a:solidFill>
          <a:latin typeface="Arial" pitchFamily="34" charset="0"/>
          <a:ea typeface="+mn-ea"/>
          <a:cs typeface="Arial" pitchFamily="34" charset="0"/>
        </a:defRPr>
      </a:lvl3pPr>
      <a:lvl4pPr marL="1825348" indent="-260764"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4pPr>
      <a:lvl5pPr marL="2346876" indent="-260764" algn="l" rtl="0" eaLnBrk="0" fontAlgn="base" hangingPunct="0">
        <a:spcBef>
          <a:spcPct val="20000"/>
        </a:spcBef>
        <a:spcAft>
          <a:spcPct val="0"/>
        </a:spcAft>
        <a:buFont typeface="Arial" charset="0"/>
        <a:buChar char="»"/>
        <a:defRPr sz="2300" kern="1200">
          <a:solidFill>
            <a:srgbClr val="10253F"/>
          </a:solidFill>
          <a:latin typeface="Arial" pitchFamily="34" charset="0"/>
          <a:ea typeface="+mn-ea"/>
          <a:cs typeface="Arial" pitchFamily="34" charset="0"/>
        </a:defRPr>
      </a:lvl5pPr>
      <a:lvl6pPr marL="2868404"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988" y="303213"/>
            <a:ext cx="9623425" cy="1260475"/>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534988" y="1763713"/>
            <a:ext cx="9623425" cy="49911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534988" y="7008813"/>
            <a:ext cx="2495550" cy="401637"/>
          </a:xfrm>
          <a:prstGeom prst="rect">
            <a:avLst/>
          </a:prstGeom>
        </p:spPr>
        <p:txBody>
          <a:bodyPr vert="horz" lIns="91440" tIns="45720" rIns="91440" bIns="45720" rtlCol="0" anchor="ctr"/>
          <a:lstStyle>
            <a:lvl1pPr algn="l">
              <a:defRPr sz="1200">
                <a:solidFill>
                  <a:schemeClr val="tx1">
                    <a:tint val="75000"/>
                  </a:schemeClr>
                </a:solidFill>
              </a:defRPr>
            </a:lvl1pPr>
          </a:lstStyle>
          <a:p>
            <a:fld id="{F704727B-AA24-4404-B6AF-1300488AFFC6}" type="datetimeFigureOut">
              <a:rPr lang="en-GB" smtClean="0"/>
              <a:t>22/05/2018</a:t>
            </a:fld>
            <a:endParaRPr lang="en-GB"/>
          </a:p>
        </p:txBody>
      </p:sp>
      <p:sp>
        <p:nvSpPr>
          <p:cNvPr id="5" name="Footer Placeholder 4"/>
          <p:cNvSpPr>
            <a:spLocks noGrp="1"/>
          </p:cNvSpPr>
          <p:nvPr>
            <p:ph type="ftr" sz="quarter" idx="3"/>
          </p:nvPr>
        </p:nvSpPr>
        <p:spPr>
          <a:xfrm>
            <a:off x="3652838" y="7008813"/>
            <a:ext cx="3387725" cy="401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662863" y="7008813"/>
            <a:ext cx="2495550" cy="401637"/>
          </a:xfrm>
          <a:prstGeom prst="rect">
            <a:avLst/>
          </a:prstGeom>
        </p:spPr>
        <p:txBody>
          <a:bodyPr vert="horz" lIns="91440" tIns="45720" rIns="91440" bIns="45720" rtlCol="0" anchor="ctr"/>
          <a:lstStyle>
            <a:lvl1pPr algn="r">
              <a:defRPr sz="1200">
                <a:solidFill>
                  <a:schemeClr val="tx1">
                    <a:tint val="75000"/>
                  </a:schemeClr>
                </a:solidFill>
              </a:defRPr>
            </a:lvl1pPr>
          </a:lstStyle>
          <a:p>
            <a:fld id="{DA0C016A-50B5-4D14-8E2C-B137C6A00574}" type="slidenum">
              <a:rPr lang="en-GB" smtClean="0"/>
              <a:t>‹#›</a:t>
            </a:fld>
            <a:endParaRPr lang="en-GB"/>
          </a:p>
        </p:txBody>
      </p:sp>
    </p:spTree>
    <p:extLst>
      <p:ext uri="{BB962C8B-B14F-4D97-AF65-F5344CB8AC3E}">
        <p14:creationId xmlns:p14="http://schemas.microsoft.com/office/powerpoint/2010/main" val="306266423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3.xml"/><Relationship Id="rId4" Type="http://schemas.openxmlformats.org/officeDocument/2006/relationships/hyperlink" Target="mailto:ihrhrt@who.in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83194" y="684337"/>
            <a:ext cx="7073586" cy="1259487"/>
          </a:xfrm>
          <a:prstGeom prst="rect">
            <a:avLst/>
          </a:prstGeom>
          <a:noFill/>
        </p:spPr>
        <p:txBody>
          <a:bodyPr wrap="square" lIns="104306" tIns="52153" rIns="104306" bIns="52153" rtlCol="0">
            <a:spAutoFit/>
          </a:bodyPr>
          <a:lstStyle/>
          <a:p>
            <a:pPr algn="ctr"/>
            <a:r>
              <a:rPr lang="en-GB" sz="7500" dirty="0">
                <a:solidFill>
                  <a:schemeClr val="bg1"/>
                </a:solidFill>
                <a:latin typeface="Calibri" panose="020F0502020204030204" pitchFamily="34" charset="0"/>
                <a:cs typeface="Calibri" panose="020F0502020204030204" pitchFamily="34" charset="0"/>
              </a:rPr>
              <a:t>Go Training</a:t>
            </a:r>
          </a:p>
        </p:txBody>
      </p:sp>
      <p:sp>
        <p:nvSpPr>
          <p:cNvPr id="6" name="Subtitle 2"/>
          <p:cNvSpPr txBox="1">
            <a:spLocks/>
          </p:cNvSpPr>
          <p:nvPr/>
        </p:nvSpPr>
        <p:spPr>
          <a:xfrm>
            <a:off x="128562" y="4216244"/>
            <a:ext cx="9574994" cy="73297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spcAft>
                <a:spcPts val="0"/>
              </a:spcAft>
              <a:buNone/>
            </a:pPr>
            <a:r>
              <a:rPr lang="en-US" altLang="en-US" sz="3600" b="1" dirty="0">
                <a:solidFill>
                  <a:schemeClr val="tx2"/>
                </a:solidFill>
                <a:latin typeface="Arial" charset="0"/>
                <a:cs typeface="Arial" charset="0"/>
              </a:rPr>
              <a:t>B12.2 Exercise: Safe and dignified burials</a:t>
            </a:r>
          </a:p>
          <a:p>
            <a:pPr marL="0" indent="0" fontAlgn="auto">
              <a:spcAft>
                <a:spcPts val="0"/>
              </a:spcAft>
              <a:buNone/>
            </a:pPr>
            <a:r>
              <a:rPr lang="en-US" altLang="en-US" sz="2400" dirty="0">
                <a:solidFill>
                  <a:schemeClr val="tx2"/>
                </a:solidFill>
                <a:latin typeface="Arial" charset="0"/>
                <a:cs typeface="Arial" charset="0"/>
              </a:rPr>
              <a:t>Duration: 45’</a:t>
            </a:r>
            <a:br>
              <a:rPr lang="en-US" altLang="en-US" sz="3600" b="1" dirty="0">
                <a:solidFill>
                  <a:schemeClr val="tx2"/>
                </a:solidFill>
                <a:latin typeface="Arial" charset="0"/>
                <a:cs typeface="Arial" charset="0"/>
              </a:rPr>
            </a:br>
            <a:endParaRPr lang="en-US" altLang="en-US" sz="3600" b="1" dirty="0">
              <a:solidFill>
                <a:srgbClr val="10253F"/>
              </a:solidFill>
              <a:latin typeface="Arial" charset="0"/>
              <a:cs typeface="Arial" charset="0"/>
            </a:endParaRPr>
          </a:p>
        </p:txBody>
      </p:sp>
      <p:sp>
        <p:nvSpPr>
          <p:cNvPr id="7" name="Title 1"/>
          <p:cNvSpPr txBox="1">
            <a:spLocks/>
          </p:cNvSpPr>
          <p:nvPr/>
        </p:nvSpPr>
        <p:spPr>
          <a:xfrm>
            <a:off x="4307271" y="16193"/>
            <a:ext cx="6306814" cy="210729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bg1"/>
                </a:solidFill>
                <a:latin typeface="Arial" panose="020B0604020202020204" pitchFamily="34" charset="0"/>
                <a:ea typeface="+mj-ea"/>
                <a:cs typeface="Arial" panose="020B0604020202020204" pitchFamily="34" charset="0"/>
              </a:defRPr>
            </a:lvl1pPr>
          </a:lstStyle>
          <a:p>
            <a:pPr algn="r" fontAlgn="auto">
              <a:spcAft>
                <a:spcPts val="0"/>
              </a:spcAft>
            </a:pPr>
            <a:r>
              <a:rPr lang="en-US" altLang="en-US" sz="3600" b="1" dirty="0">
                <a:solidFill>
                  <a:srgbClr val="002060"/>
                </a:solidFill>
                <a:latin typeface="Arial" charset="0"/>
                <a:cs typeface="Arial" charset="0"/>
              </a:rPr>
              <a:t>Rapid Response Teams </a:t>
            </a:r>
            <a:r>
              <a:rPr lang="en-US" altLang="en-US" sz="3600" b="1" dirty="0">
                <a:solidFill>
                  <a:srgbClr val="0070C0"/>
                </a:solidFill>
                <a:latin typeface="Arial" charset="0"/>
                <a:cs typeface="Arial" charset="0"/>
              </a:rPr>
              <a:t>Training</a:t>
            </a:r>
          </a:p>
        </p:txBody>
      </p:sp>
      <p:sp>
        <p:nvSpPr>
          <p:cNvPr id="2" name="TextBox 1">
            <a:extLst>
              <a:ext uri="{FF2B5EF4-FFF2-40B4-BE49-F238E27FC236}">
                <a16:creationId xmlns:a16="http://schemas.microsoft.com/office/drawing/2014/main" id="{58E48D0F-244B-44C4-9C78-DFC87D9A2E8F}"/>
              </a:ext>
            </a:extLst>
          </p:cNvPr>
          <p:cNvSpPr txBox="1"/>
          <p:nvPr/>
        </p:nvSpPr>
        <p:spPr>
          <a:xfrm>
            <a:off x="63801" y="7166350"/>
            <a:ext cx="1854995" cy="307777"/>
          </a:xfrm>
          <a:prstGeom prst="rect">
            <a:avLst/>
          </a:prstGeom>
          <a:noFill/>
        </p:spPr>
        <p:txBody>
          <a:bodyPr wrap="none" rtlCol="0">
            <a:spAutoFit/>
          </a:bodyPr>
          <a:lstStyle/>
          <a:p>
            <a:r>
              <a:rPr lang="fr-FR" sz="1400" b="0" dirty="0" err="1"/>
              <a:t>Updated</a:t>
            </a:r>
            <a:r>
              <a:rPr lang="fr-FR" sz="1400" b="0" dirty="0"/>
              <a:t>: 06/07/2016</a:t>
            </a:r>
            <a:endParaRPr lang="en-US" sz="1400" b="0" dirty="0"/>
          </a:p>
        </p:txBody>
      </p:sp>
    </p:spTree>
    <p:extLst>
      <p:ext uri="{BB962C8B-B14F-4D97-AF65-F5344CB8AC3E}">
        <p14:creationId xmlns:p14="http://schemas.microsoft.com/office/powerpoint/2010/main" val="11395063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b="1" dirty="0">
                <a:solidFill>
                  <a:srgbClr val="002060"/>
                </a:solidFill>
                <a:latin typeface="Arial" panose="020B0604020202020204" pitchFamily="34" charset="0"/>
                <a:cs typeface="Arial" panose="020B0604020202020204" pitchFamily="34" charset="0"/>
              </a:rPr>
              <a:t>Learning objectives</a:t>
            </a:r>
          </a:p>
        </p:txBody>
      </p:sp>
      <p:sp>
        <p:nvSpPr>
          <p:cNvPr id="2" name="Content Placeholder 1"/>
          <p:cNvSpPr>
            <a:spLocks noGrp="1"/>
          </p:cNvSpPr>
          <p:nvPr>
            <p:ph idx="1"/>
          </p:nvPr>
        </p:nvSpPr>
        <p:spPr/>
        <p:txBody>
          <a:bodyPr>
            <a:normAutofit fontScale="92500" lnSpcReduction="20000"/>
          </a:bodyPr>
          <a:lstStyle/>
          <a:p>
            <a:pPr marL="0" indent="0">
              <a:buNone/>
            </a:pPr>
            <a:r>
              <a:rPr lang="en-US" dirty="0">
                <a:latin typeface="Calibri" panose="020F0502020204030204" pitchFamily="34" charset="0"/>
                <a:cs typeface="Calibri" panose="020F0502020204030204" pitchFamily="34" charset="0"/>
              </a:rPr>
              <a:t>At the end of this session you should be able to:</a:t>
            </a:r>
          </a:p>
          <a:p>
            <a:r>
              <a:rPr lang="en-US" dirty="0">
                <a:latin typeface="Calibri" panose="020F0502020204030204" pitchFamily="34" charset="0"/>
                <a:cs typeface="Calibri" panose="020F0502020204030204" pitchFamily="34" charset="0"/>
              </a:rPr>
              <a:t>Identify the persons/entities who should be involved in the process of conducting a safe and dignified burial.</a:t>
            </a:r>
          </a:p>
          <a:p>
            <a:r>
              <a:rPr lang="en-US" dirty="0">
                <a:latin typeface="Calibri" panose="020F0502020204030204" pitchFamily="34" charset="0"/>
                <a:cs typeface="Calibri" panose="020F0502020204030204" pitchFamily="34" charset="0"/>
              </a:rPr>
              <a:t>Explain what the RRT members should know/be aware of before proceeding to a safe and dignified burial in a community.</a:t>
            </a:r>
          </a:p>
          <a:p>
            <a:r>
              <a:rPr lang="en-US" dirty="0">
                <a:latin typeface="Calibri" panose="020F0502020204030204" pitchFamily="34" charset="0"/>
                <a:cs typeface="Calibri" panose="020F0502020204030204" pitchFamily="34" charset="0"/>
              </a:rPr>
              <a:t>Describe the IPC precautions to be taken by the various RRT members (and other people involved) when conducting a safe and dignified burial.</a:t>
            </a:r>
          </a:p>
        </p:txBody>
      </p:sp>
    </p:spTree>
    <p:extLst>
      <p:ext uri="{BB962C8B-B14F-4D97-AF65-F5344CB8AC3E}">
        <p14:creationId xmlns:p14="http://schemas.microsoft.com/office/powerpoint/2010/main" val="988346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b="1" dirty="0">
                <a:solidFill>
                  <a:srgbClr val="002060"/>
                </a:solidFill>
                <a:latin typeface="Arial" panose="020B0604020202020204" pitchFamily="34" charset="0"/>
                <a:cs typeface="Arial" panose="020B0604020202020204" pitchFamily="34" charset="0"/>
              </a:rPr>
              <a:t>Scenario</a:t>
            </a:r>
          </a:p>
        </p:txBody>
      </p:sp>
      <p:sp>
        <p:nvSpPr>
          <p:cNvPr id="2" name="Content Placeholder 1"/>
          <p:cNvSpPr>
            <a:spLocks noGrp="1"/>
          </p:cNvSpPr>
          <p:nvPr>
            <p:ph idx="1"/>
          </p:nvPr>
        </p:nvSpPr>
        <p:spPr/>
        <p:txBody>
          <a:bodyPr>
            <a:normAutofit/>
          </a:bodyPr>
          <a:lstStyle/>
          <a:p>
            <a:pPr marL="0" indent="0" algn="ctr">
              <a:buNone/>
            </a:pPr>
            <a:r>
              <a:rPr lang="en-US" dirty="0">
                <a:latin typeface="Calibri" panose="020F0502020204030204" pitchFamily="34" charset="0"/>
                <a:cs typeface="Calibri" panose="020F0502020204030204" pitchFamily="34" charset="0"/>
              </a:rPr>
              <a:t>Your team has been called to carry out a safe and dignified burial of a woman who died from EVD in a village you have never been to.</a:t>
            </a:r>
          </a:p>
        </p:txBody>
      </p:sp>
    </p:spTree>
    <p:extLst>
      <p:ext uri="{BB962C8B-B14F-4D97-AF65-F5344CB8AC3E}">
        <p14:creationId xmlns:p14="http://schemas.microsoft.com/office/powerpoint/2010/main" val="28540043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3600" b="1" dirty="0">
                <a:solidFill>
                  <a:srgbClr val="002060"/>
                </a:solidFill>
                <a:latin typeface="Arial" panose="020B0604020202020204" pitchFamily="34" charset="0"/>
                <a:cs typeface="Arial" panose="020B0604020202020204" pitchFamily="34" charset="0"/>
              </a:rPr>
              <a:t>Questions</a:t>
            </a:r>
          </a:p>
        </p:txBody>
      </p:sp>
      <p:sp>
        <p:nvSpPr>
          <p:cNvPr id="2" name="Content Placeholder 1"/>
          <p:cNvSpPr>
            <a:spLocks noGrp="1"/>
          </p:cNvSpPr>
          <p:nvPr>
            <p:ph idx="1"/>
          </p:nvPr>
        </p:nvSpPr>
        <p:spPr/>
        <p:txBody>
          <a:bodyPr>
            <a:normAutofit/>
          </a:bodyPr>
          <a:lstStyle/>
          <a:p>
            <a:pPr marL="514350" indent="-514350">
              <a:buFont typeface="+mj-lt"/>
              <a:buAutoNum type="arabicPeriod"/>
            </a:pPr>
            <a:r>
              <a:rPr lang="en-US" dirty="0">
                <a:latin typeface="Calibri" panose="020F0502020204030204" pitchFamily="34" charset="0"/>
                <a:cs typeface="Calibri" panose="020F0502020204030204" pitchFamily="34" charset="0"/>
              </a:rPr>
              <a:t>Before getting to the village where the burial will take place, what information do you think will be useful for you to have regarding the community?</a:t>
            </a:r>
          </a:p>
          <a:p>
            <a:pPr marL="514350" indent="-514350">
              <a:buFont typeface="+mj-lt"/>
              <a:buAutoNum type="arabicPeriod"/>
            </a:pPr>
            <a:r>
              <a:rPr lang="en-US" dirty="0">
                <a:latin typeface="Calibri" panose="020F0502020204030204" pitchFamily="34" charset="0"/>
                <a:cs typeface="Calibri" panose="020F0502020204030204" pitchFamily="34" charset="0"/>
              </a:rPr>
              <a:t>According to you, who will be present/involved in the burial process?</a:t>
            </a:r>
          </a:p>
          <a:p>
            <a:pPr marL="514350" indent="-514350">
              <a:buFont typeface="+mj-lt"/>
              <a:buAutoNum type="arabicPeriod"/>
            </a:pPr>
            <a:r>
              <a:rPr lang="en-US" dirty="0">
                <a:latin typeface="Calibri" panose="020F0502020204030204" pitchFamily="34" charset="0"/>
                <a:cs typeface="Calibri" panose="020F0502020204030204" pitchFamily="34" charset="0"/>
              </a:rPr>
              <a:t>What IPC precautions should be taken by each person present/involved in the burial process?</a:t>
            </a:r>
          </a:p>
        </p:txBody>
      </p:sp>
    </p:spTree>
    <p:extLst>
      <p:ext uri="{BB962C8B-B14F-4D97-AF65-F5344CB8AC3E}">
        <p14:creationId xmlns:p14="http://schemas.microsoft.com/office/powerpoint/2010/main" val="1098061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53720" y="0"/>
            <a:ext cx="9624060" cy="1260211"/>
          </a:xfrm>
        </p:spPr>
        <p:txBody>
          <a:bodyPr>
            <a:normAutofit/>
          </a:bodyPr>
          <a:lstStyle/>
          <a:p>
            <a:r>
              <a:rPr lang="en-US" sz="3600" b="1" dirty="0">
                <a:solidFill>
                  <a:srgbClr val="002060"/>
                </a:solidFill>
                <a:latin typeface="Arial" panose="020B0604020202020204" pitchFamily="34" charset="0"/>
                <a:cs typeface="Arial" panose="020B0604020202020204" pitchFamily="34" charset="0"/>
              </a:rPr>
              <a:t>Instructions</a:t>
            </a:r>
          </a:p>
        </p:txBody>
      </p:sp>
      <p:sp>
        <p:nvSpPr>
          <p:cNvPr id="2" name="Content Placeholder 1"/>
          <p:cNvSpPr>
            <a:spLocks noGrp="1"/>
          </p:cNvSpPr>
          <p:nvPr>
            <p:ph idx="1"/>
          </p:nvPr>
        </p:nvSpPr>
        <p:spPr>
          <a:xfrm>
            <a:off x="620395" y="1459495"/>
            <a:ext cx="9624060" cy="4990084"/>
          </a:xfrm>
        </p:spPr>
        <p:txBody>
          <a:bodyPr>
            <a:normAutofit fontScale="85000" lnSpcReduction="20000"/>
          </a:bodyPr>
          <a:lstStyle/>
          <a:p>
            <a:r>
              <a:rPr lang="en-US" altLang="en-US" sz="2600" dirty="0"/>
              <a:t>Participants will work in groups of 5/7.</a:t>
            </a:r>
          </a:p>
          <a:p>
            <a:r>
              <a:rPr lang="en-US" altLang="en-US" sz="2600" dirty="0"/>
              <a:t>Each group will discuss and come up with answers to the 3 questions (20’).</a:t>
            </a:r>
          </a:p>
          <a:p>
            <a:r>
              <a:rPr lang="en-ZA" altLang="en-US" sz="2600" dirty="0"/>
              <a:t>Each group will report in plenary (3’/each) writing down answers on a paperboard. For questions 2 and 3: present answers in a 2-column table, as follows:</a:t>
            </a:r>
          </a:p>
          <a:p>
            <a:pPr marL="0" indent="0">
              <a:buNone/>
            </a:pPr>
            <a:endParaRPr lang="en-ZA" altLang="en-US" sz="2400" dirty="0"/>
          </a:p>
          <a:p>
            <a:pPr marL="0" indent="0">
              <a:buNone/>
            </a:pPr>
            <a:endParaRPr lang="en-ZA" altLang="en-US" sz="2400" dirty="0"/>
          </a:p>
          <a:p>
            <a:pPr marL="0" indent="0">
              <a:buNone/>
            </a:pPr>
            <a:endParaRPr lang="en-ZA" altLang="en-US" sz="2400" dirty="0"/>
          </a:p>
          <a:p>
            <a:pPr marL="0" indent="0">
              <a:buNone/>
            </a:pPr>
            <a:endParaRPr lang="en-ZA" altLang="en-US" sz="2400" dirty="0"/>
          </a:p>
          <a:p>
            <a:pPr marL="0" indent="0">
              <a:buNone/>
            </a:pPr>
            <a:endParaRPr lang="en-ZA" altLang="en-US" sz="2400" dirty="0"/>
          </a:p>
          <a:p>
            <a:pPr marL="0" indent="0">
              <a:buNone/>
            </a:pPr>
            <a:endParaRPr lang="en-ZA" altLang="en-US" sz="2400" dirty="0"/>
          </a:p>
          <a:p>
            <a:pPr marL="0" indent="0">
              <a:buNone/>
            </a:pPr>
            <a:endParaRPr lang="en-ZA" altLang="en-US" sz="2400" dirty="0"/>
          </a:p>
          <a:p>
            <a:pPr marL="0" indent="0">
              <a:buNone/>
            </a:pPr>
            <a:endParaRPr lang="en-ZA" altLang="en-US" sz="2600" dirty="0"/>
          </a:p>
          <a:p>
            <a:r>
              <a:rPr lang="en-ZA" altLang="en-US" sz="2600" dirty="0"/>
              <a:t>Debriefing and conclusion by facilitator (10’).</a:t>
            </a:r>
          </a:p>
          <a:p>
            <a:pPr marL="0" indent="0">
              <a:buNone/>
            </a:pPr>
            <a:endParaRPr lang="en-US" dirty="0">
              <a:latin typeface="Calibri" panose="020F0502020204030204" pitchFamily="34" charset="0"/>
              <a:cs typeface="Calibri" panose="020F0502020204030204"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602594562"/>
              </p:ext>
            </p:extLst>
          </p:nvPr>
        </p:nvGraphicFramePr>
        <p:xfrm>
          <a:off x="1577516" y="3424187"/>
          <a:ext cx="7128934" cy="2194560"/>
        </p:xfrm>
        <a:graphic>
          <a:graphicData uri="http://schemas.openxmlformats.org/drawingml/2006/table">
            <a:tbl>
              <a:tblPr firstRow="1" bandRow="1">
                <a:tableStyleId>{5C22544A-7EE6-4342-B048-85BDC9FD1C3A}</a:tableStyleId>
              </a:tblPr>
              <a:tblGrid>
                <a:gridCol w="3564467">
                  <a:extLst>
                    <a:ext uri="{9D8B030D-6E8A-4147-A177-3AD203B41FA5}">
                      <a16:colId xmlns:a16="http://schemas.microsoft.com/office/drawing/2014/main" val="20000"/>
                    </a:ext>
                  </a:extLst>
                </a:gridCol>
                <a:gridCol w="3564467">
                  <a:extLst>
                    <a:ext uri="{9D8B030D-6E8A-4147-A177-3AD203B41FA5}">
                      <a16:colId xmlns:a16="http://schemas.microsoft.com/office/drawing/2014/main" val="20001"/>
                    </a:ext>
                  </a:extLst>
                </a:gridCol>
              </a:tblGrid>
              <a:tr h="370840">
                <a:tc>
                  <a:txBody>
                    <a:bodyPr/>
                    <a:lstStyle/>
                    <a:p>
                      <a:pPr algn="ctr"/>
                      <a:r>
                        <a:rPr lang="fr-FR" b="0" dirty="0"/>
                        <a:t>People </a:t>
                      </a:r>
                      <a:r>
                        <a:rPr lang="fr-FR" b="0" dirty="0" err="1"/>
                        <a:t>present</a:t>
                      </a:r>
                      <a:r>
                        <a:rPr lang="fr-FR" b="0" baseline="0" dirty="0"/>
                        <a:t> /</a:t>
                      </a:r>
                      <a:r>
                        <a:rPr lang="fr-FR" b="0" baseline="0" dirty="0" err="1"/>
                        <a:t>involved</a:t>
                      </a:r>
                      <a:r>
                        <a:rPr lang="fr-FR" b="0" baseline="0" dirty="0"/>
                        <a:t> in the  </a:t>
                      </a:r>
                      <a:r>
                        <a:rPr lang="fr-FR" b="0" baseline="0" dirty="0" err="1"/>
                        <a:t>burial</a:t>
                      </a:r>
                      <a:r>
                        <a:rPr lang="fr-FR" b="0" baseline="0" dirty="0"/>
                        <a:t> </a:t>
                      </a:r>
                      <a:r>
                        <a:rPr lang="fr-FR" b="0" baseline="0" dirty="0" err="1"/>
                        <a:t>process</a:t>
                      </a:r>
                      <a:endParaRPr lang="en-GB" b="0" dirty="0"/>
                    </a:p>
                  </a:txBody>
                  <a:tcPr/>
                </a:tc>
                <a:tc>
                  <a:txBody>
                    <a:bodyPr/>
                    <a:lstStyle/>
                    <a:p>
                      <a:pPr algn="ctr"/>
                      <a:r>
                        <a:rPr lang="fr-FR" b="0" dirty="0"/>
                        <a:t>IPC </a:t>
                      </a:r>
                      <a:r>
                        <a:rPr lang="fr-FR" b="0" dirty="0" err="1"/>
                        <a:t>precautions</a:t>
                      </a:r>
                      <a:r>
                        <a:rPr lang="fr-FR" b="0" dirty="0"/>
                        <a:t> to </a:t>
                      </a:r>
                      <a:r>
                        <a:rPr lang="fr-FR" b="0" dirty="0" err="1"/>
                        <a:t>be</a:t>
                      </a:r>
                      <a:r>
                        <a:rPr lang="fr-FR" b="0" dirty="0"/>
                        <a:t> </a:t>
                      </a:r>
                      <a:r>
                        <a:rPr lang="fr-FR" b="0" dirty="0" err="1"/>
                        <a:t>taken</a:t>
                      </a:r>
                      <a:endParaRPr lang="en-GB" b="0" dirty="0"/>
                    </a:p>
                  </a:txBody>
                  <a:tcPr/>
                </a:tc>
                <a:extLst>
                  <a:ext uri="{0D108BD9-81ED-4DB2-BD59-A6C34878D82A}">
                    <a16:rowId xmlns:a16="http://schemas.microsoft.com/office/drawing/2014/main" val="10000"/>
                  </a:ext>
                </a:extLst>
              </a:tr>
              <a:tr h="370840">
                <a:tc>
                  <a:txBody>
                    <a:bodyPr/>
                    <a:lstStyle/>
                    <a:p>
                      <a:r>
                        <a:rPr lang="fr-FR" dirty="0"/>
                        <a:t>-</a:t>
                      </a:r>
                      <a:endParaRPr lang="en-GB" dirty="0"/>
                    </a:p>
                  </a:txBody>
                  <a:tcPr/>
                </a:tc>
                <a:tc>
                  <a:txBody>
                    <a:bodyPr/>
                    <a:lstStyle/>
                    <a:p>
                      <a:r>
                        <a:rPr lang="fr-FR" dirty="0"/>
                        <a:t>-</a:t>
                      </a:r>
                    </a:p>
                    <a:p>
                      <a:r>
                        <a:rPr lang="fr-FR" dirty="0"/>
                        <a:t>-</a:t>
                      </a:r>
                    </a:p>
                  </a:txBody>
                  <a:tcPr/>
                </a:tc>
                <a:extLst>
                  <a:ext uri="{0D108BD9-81ED-4DB2-BD59-A6C34878D82A}">
                    <a16:rowId xmlns:a16="http://schemas.microsoft.com/office/drawing/2014/main" val="10001"/>
                  </a:ext>
                </a:extLst>
              </a:tr>
              <a:tr h="370840">
                <a:tc>
                  <a:txBody>
                    <a:bodyPr/>
                    <a:lstStyle/>
                    <a:p>
                      <a:r>
                        <a:rPr lang="fr-FR" dirty="0"/>
                        <a:t>-</a:t>
                      </a:r>
                      <a:endParaRPr lang="en-GB" dirty="0"/>
                    </a:p>
                  </a:txBody>
                  <a:tcPr/>
                </a:tc>
                <a:tc>
                  <a:txBody>
                    <a:bodyPr/>
                    <a:lstStyle/>
                    <a:p>
                      <a:r>
                        <a:rPr lang="fr-FR" dirty="0"/>
                        <a:t>-</a:t>
                      </a:r>
                    </a:p>
                    <a:p>
                      <a:r>
                        <a:rPr lang="fr-FR" dirty="0"/>
                        <a:t>-</a:t>
                      </a:r>
                      <a:endParaRPr lang="en-GB"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5792980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4670" y="302801"/>
            <a:ext cx="9624060" cy="1260211"/>
          </a:xfrm>
        </p:spPr>
        <p:txBody>
          <a:bodyPr/>
          <a:lstStyle/>
          <a:p>
            <a:r>
              <a:rPr lang="fr-FR" sz="3600" b="1" dirty="0" err="1">
                <a:solidFill>
                  <a:srgbClr val="002060"/>
                </a:solidFill>
              </a:rPr>
              <a:t>Debriefing</a:t>
            </a:r>
            <a:endParaRPr lang="en-GB" sz="3600" b="1" dirty="0">
              <a:solidFill>
                <a:srgbClr val="002060"/>
              </a:solidFill>
            </a:endParaRPr>
          </a:p>
        </p:txBody>
      </p:sp>
      <p:sp>
        <p:nvSpPr>
          <p:cNvPr id="5" name="Content Placeholder 7"/>
          <p:cNvSpPr txBox="1">
            <a:spLocks noGrp="1"/>
          </p:cNvSpPr>
          <p:nvPr>
            <p:ph idx="1"/>
          </p:nvPr>
        </p:nvSpPr>
        <p:spPr>
          <a:xfrm>
            <a:off x="445219" y="1456184"/>
            <a:ext cx="9813206" cy="5349837"/>
          </a:xfrm>
          <a:prstGeom prst="rect">
            <a:avLst/>
          </a:prstGeom>
          <a:noFill/>
        </p:spPr>
        <p:txBody>
          <a:bodyPr wrap="square" rtlCol="0">
            <a:spAutoFit/>
          </a:bodyPr>
          <a:lstStyle/>
          <a:p>
            <a:pPr marL="0" indent="0">
              <a:buNone/>
            </a:pPr>
            <a:r>
              <a:rPr lang="fr-FR" sz="2400" b="1" dirty="0">
                <a:solidFill>
                  <a:srgbClr val="002060"/>
                </a:solidFill>
                <a:latin typeface="+mn-lt"/>
              </a:rPr>
              <a:t>Question 1. U</a:t>
            </a:r>
            <a:r>
              <a:rPr lang="en-US" sz="2400" b="1" dirty="0" err="1">
                <a:solidFill>
                  <a:srgbClr val="002060"/>
                </a:solidFill>
                <a:latin typeface="+mn-lt"/>
                <a:cs typeface="Calibri" panose="020F0502020204030204" pitchFamily="34" charset="0"/>
              </a:rPr>
              <a:t>seful</a:t>
            </a:r>
            <a:r>
              <a:rPr lang="en-US" sz="2400" b="1" dirty="0">
                <a:solidFill>
                  <a:srgbClr val="002060"/>
                </a:solidFill>
                <a:latin typeface="+mn-lt"/>
                <a:cs typeface="Calibri" panose="020F0502020204030204" pitchFamily="34" charset="0"/>
              </a:rPr>
              <a:t> information for the RRT  regarding the community and:</a:t>
            </a:r>
            <a:endParaRPr lang="en-US" sz="2400" dirty="0">
              <a:solidFill>
                <a:srgbClr val="002060"/>
              </a:solidFill>
              <a:latin typeface="Calibri" panose="020F0502020204030204" pitchFamily="34" charset="0"/>
              <a:cs typeface="Calibri" panose="020F0502020204030204" pitchFamily="34" charset="0"/>
            </a:endParaRPr>
          </a:p>
          <a:p>
            <a:r>
              <a:rPr lang="en-US" sz="2400" dirty="0">
                <a:solidFill>
                  <a:srgbClr val="002060"/>
                </a:solidFill>
                <a:latin typeface="Calibri" panose="020F0502020204030204" pitchFamily="34" charset="0"/>
                <a:cs typeface="Calibri" panose="020F0502020204030204" pitchFamily="34" charset="0"/>
              </a:rPr>
              <a:t>Ethnic group</a:t>
            </a:r>
          </a:p>
          <a:p>
            <a:r>
              <a:rPr lang="en-US" sz="2400" dirty="0">
                <a:solidFill>
                  <a:srgbClr val="002060"/>
                </a:solidFill>
                <a:latin typeface="Calibri" panose="020F0502020204030204" pitchFamily="34" charset="0"/>
                <a:cs typeface="Calibri" panose="020F0502020204030204" pitchFamily="34" charset="0"/>
              </a:rPr>
              <a:t>Language</a:t>
            </a:r>
          </a:p>
          <a:p>
            <a:r>
              <a:rPr lang="en-US" sz="2400" dirty="0">
                <a:solidFill>
                  <a:srgbClr val="002060"/>
                </a:solidFill>
                <a:latin typeface="Calibri" panose="020F0502020204030204" pitchFamily="34" charset="0"/>
                <a:cs typeface="Calibri" panose="020F0502020204030204" pitchFamily="34" charset="0"/>
              </a:rPr>
              <a:t>Religion/ beliefs</a:t>
            </a:r>
          </a:p>
          <a:p>
            <a:r>
              <a:rPr lang="en-US" sz="2400" dirty="0">
                <a:solidFill>
                  <a:srgbClr val="002060"/>
                </a:solidFill>
                <a:latin typeface="Calibri" panose="020F0502020204030204" pitchFamily="34" charset="0"/>
                <a:cs typeface="Calibri" panose="020F0502020204030204" pitchFamily="34" charset="0"/>
              </a:rPr>
              <a:t>Customs/ funerary rites</a:t>
            </a:r>
          </a:p>
          <a:p>
            <a:r>
              <a:rPr lang="en-US" sz="2400" dirty="0">
                <a:solidFill>
                  <a:srgbClr val="002060"/>
                </a:solidFill>
                <a:latin typeface="Calibri" panose="020F0502020204030204" pitchFamily="34" charset="0"/>
                <a:cs typeface="Calibri" panose="020F0502020204030204" pitchFamily="34" charset="0"/>
              </a:rPr>
              <a:t>Family structure</a:t>
            </a:r>
          </a:p>
          <a:p>
            <a:r>
              <a:rPr lang="en-US" sz="2400" dirty="0">
                <a:solidFill>
                  <a:srgbClr val="002060"/>
                </a:solidFill>
                <a:latin typeface="Calibri" panose="020F0502020204030204" pitchFamily="34" charset="0"/>
                <a:cs typeface="Calibri" panose="020F0502020204030204" pitchFamily="34" charset="0"/>
              </a:rPr>
              <a:t>…</a:t>
            </a:r>
          </a:p>
          <a:p>
            <a:endParaRPr lang="en-US" sz="2400" dirty="0">
              <a:solidFill>
                <a:srgbClr val="002060"/>
              </a:solidFill>
              <a:latin typeface="Calibri" panose="020F0502020204030204" pitchFamily="34" charset="0"/>
              <a:cs typeface="Calibri" panose="020F0502020204030204" pitchFamily="34" charset="0"/>
            </a:endParaRPr>
          </a:p>
          <a:p>
            <a:pPr marL="0" indent="0">
              <a:buNone/>
            </a:pPr>
            <a:r>
              <a:rPr lang="en-US" sz="2400" dirty="0">
                <a:solidFill>
                  <a:srgbClr val="002060"/>
                </a:solidFill>
                <a:latin typeface="Calibri" panose="020F0502020204030204" pitchFamily="34" charset="0"/>
                <a:cs typeface="Calibri" panose="020F0502020204030204" pitchFamily="34" charset="0"/>
              </a:rPr>
              <a:t>Regarding the deceased:</a:t>
            </a:r>
          </a:p>
          <a:p>
            <a:pPr>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Name/age/sex</a:t>
            </a:r>
          </a:p>
          <a:p>
            <a:pPr>
              <a:buFont typeface="Arial" panose="020B0604020202020204" pitchFamily="34" charset="0"/>
              <a:buChar char="•"/>
            </a:pPr>
            <a:r>
              <a:rPr lang="en-US" sz="2400" dirty="0">
                <a:solidFill>
                  <a:srgbClr val="002060"/>
                </a:solidFill>
                <a:latin typeface="Calibri" panose="020F0502020204030204" pitchFamily="34" charset="0"/>
                <a:cs typeface="Calibri" panose="020F0502020204030204" pitchFamily="34" charset="0"/>
              </a:rPr>
              <a:t>Place in the family</a:t>
            </a:r>
          </a:p>
          <a:p>
            <a:endParaRPr lang="fr-FR" sz="2400" dirty="0"/>
          </a:p>
        </p:txBody>
      </p:sp>
    </p:spTree>
    <p:extLst>
      <p:ext uri="{BB962C8B-B14F-4D97-AF65-F5344CB8AC3E}">
        <p14:creationId xmlns:p14="http://schemas.microsoft.com/office/powerpoint/2010/main" val="1370679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b="67242"/>
          <a:stretch/>
        </p:blipFill>
        <p:spPr bwMode="auto">
          <a:xfrm>
            <a:off x="785192" y="1440258"/>
            <a:ext cx="9197009" cy="776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85192" y="978594"/>
            <a:ext cx="2832827" cy="461665"/>
          </a:xfrm>
          <a:prstGeom prst="rect">
            <a:avLst/>
          </a:prstGeom>
          <a:noFill/>
        </p:spPr>
        <p:txBody>
          <a:bodyPr wrap="none" rtlCol="0">
            <a:spAutoFit/>
          </a:bodyPr>
          <a:lstStyle/>
          <a:p>
            <a:r>
              <a:rPr lang="fr-FR" sz="2400" dirty="0"/>
              <a:t>Questions 2 and 3</a:t>
            </a:r>
            <a:endParaRPr lang="en-GB" sz="2400" dirty="0"/>
          </a:p>
        </p:txBody>
      </p:sp>
      <p:sp>
        <p:nvSpPr>
          <p:cNvPr id="6" name="Title 1"/>
          <p:cNvSpPr>
            <a:spLocks noGrp="1"/>
          </p:cNvSpPr>
          <p:nvPr>
            <p:ph type="title"/>
          </p:nvPr>
        </p:nvSpPr>
        <p:spPr>
          <a:xfrm>
            <a:off x="534670" y="-30574"/>
            <a:ext cx="9624060" cy="1260211"/>
          </a:xfrm>
        </p:spPr>
        <p:txBody>
          <a:bodyPr/>
          <a:lstStyle/>
          <a:p>
            <a:r>
              <a:rPr lang="fr-FR" sz="3600" b="1" dirty="0" err="1">
                <a:solidFill>
                  <a:srgbClr val="002060"/>
                </a:solidFill>
              </a:rPr>
              <a:t>Debriefing</a:t>
            </a:r>
            <a:r>
              <a:rPr lang="fr-FR" sz="3600" b="1" dirty="0">
                <a:solidFill>
                  <a:srgbClr val="002060"/>
                </a:solidFill>
              </a:rPr>
              <a:t> (2)</a:t>
            </a:r>
            <a:endParaRPr lang="en-GB" sz="3600" b="1" dirty="0">
              <a:solidFill>
                <a:srgbClr val="00206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620596314"/>
              </p:ext>
            </p:extLst>
          </p:nvPr>
        </p:nvGraphicFramePr>
        <p:xfrm>
          <a:off x="711339" y="2332800"/>
          <a:ext cx="9253330" cy="4176430"/>
        </p:xfrm>
        <a:graphic>
          <a:graphicData uri="http://schemas.openxmlformats.org/drawingml/2006/table">
            <a:tbl>
              <a:tblPr firstRow="1" bandRow="1">
                <a:tableStyleId>{5C22544A-7EE6-4342-B048-85BDC9FD1C3A}</a:tableStyleId>
              </a:tblPr>
              <a:tblGrid>
                <a:gridCol w="4622661">
                  <a:extLst>
                    <a:ext uri="{9D8B030D-6E8A-4147-A177-3AD203B41FA5}">
                      <a16:colId xmlns:a16="http://schemas.microsoft.com/office/drawing/2014/main" val="20000"/>
                    </a:ext>
                  </a:extLst>
                </a:gridCol>
                <a:gridCol w="4630669">
                  <a:extLst>
                    <a:ext uri="{9D8B030D-6E8A-4147-A177-3AD203B41FA5}">
                      <a16:colId xmlns:a16="http://schemas.microsoft.com/office/drawing/2014/main" val="20001"/>
                    </a:ext>
                  </a:extLst>
                </a:gridCol>
              </a:tblGrid>
              <a:tr h="4176430">
                <a:tc>
                  <a:txBody>
                    <a:bodyPr/>
                    <a:lstStyle/>
                    <a:p>
                      <a:r>
                        <a:rPr lang="fr-FR" sz="1800" b="0" dirty="0" err="1">
                          <a:latin typeface="+mn-lt"/>
                        </a:rPr>
                        <a:t>Family</a:t>
                      </a:r>
                      <a:r>
                        <a:rPr lang="fr-FR" sz="1800" b="0" dirty="0">
                          <a:latin typeface="+mn-lt"/>
                        </a:rPr>
                        <a:t> </a:t>
                      </a:r>
                      <a:r>
                        <a:rPr lang="fr-FR" sz="1800" b="0" dirty="0" err="1">
                          <a:latin typeface="+mn-lt"/>
                        </a:rPr>
                        <a:t>Members</a:t>
                      </a:r>
                      <a:endParaRPr lang="fr-FR" sz="1800" b="0" baseline="0" dirty="0">
                        <a:latin typeface="+mn-lt"/>
                      </a:endParaRPr>
                    </a:p>
                    <a:p>
                      <a:r>
                        <a:rPr lang="fr-FR" sz="1800" b="0" baseline="0" dirty="0" err="1">
                          <a:latin typeface="+mn-lt"/>
                        </a:rPr>
                        <a:t>Neighbours</a:t>
                      </a:r>
                      <a:endParaRPr lang="fr-FR" sz="1800" b="0" baseline="0" dirty="0">
                        <a:latin typeface="+mn-lt"/>
                      </a:endParaRPr>
                    </a:p>
                    <a:p>
                      <a:r>
                        <a:rPr lang="fr-FR" sz="1800" b="0" baseline="0" dirty="0" err="1">
                          <a:solidFill>
                            <a:schemeClr val="bg1"/>
                          </a:solidFill>
                          <a:latin typeface="+mn-lt"/>
                        </a:rPr>
                        <a:t>Chief</a:t>
                      </a:r>
                      <a:r>
                        <a:rPr lang="fr-FR" sz="1800" b="0" baseline="0" dirty="0">
                          <a:solidFill>
                            <a:schemeClr val="bg1"/>
                          </a:solidFill>
                          <a:latin typeface="+mn-lt"/>
                        </a:rPr>
                        <a:t> of the village/ </a:t>
                      </a:r>
                      <a:r>
                        <a:rPr lang="fr-FR" sz="1800" b="0" baseline="0" dirty="0" err="1">
                          <a:solidFill>
                            <a:schemeClr val="bg1"/>
                          </a:solidFill>
                          <a:latin typeface="+mn-lt"/>
                        </a:rPr>
                        <a:t>Community</a:t>
                      </a:r>
                      <a:r>
                        <a:rPr lang="fr-FR" sz="1800" b="0" baseline="0" dirty="0">
                          <a:solidFill>
                            <a:schemeClr val="bg1"/>
                          </a:solidFill>
                          <a:latin typeface="+mn-lt"/>
                        </a:rPr>
                        <a:t> leader</a:t>
                      </a:r>
                    </a:p>
                    <a:p>
                      <a:r>
                        <a:rPr lang="fr-FR" sz="1800" b="0" baseline="0" dirty="0" err="1">
                          <a:solidFill>
                            <a:schemeClr val="bg1"/>
                          </a:solidFill>
                          <a:latin typeface="+mn-lt"/>
                        </a:rPr>
                        <a:t>Religious</a:t>
                      </a:r>
                      <a:r>
                        <a:rPr lang="fr-FR" sz="1800" b="0" baseline="0" dirty="0">
                          <a:solidFill>
                            <a:schemeClr val="bg1"/>
                          </a:solidFill>
                          <a:latin typeface="+mn-lt"/>
                        </a:rPr>
                        <a:t> </a:t>
                      </a:r>
                      <a:r>
                        <a:rPr lang="fr-FR" sz="1800" b="0" baseline="0" dirty="0" err="1">
                          <a:solidFill>
                            <a:schemeClr val="bg1"/>
                          </a:solidFill>
                          <a:latin typeface="+mn-lt"/>
                        </a:rPr>
                        <a:t>representative</a:t>
                      </a:r>
                      <a:r>
                        <a:rPr lang="fr-FR" sz="1800" b="0" baseline="0" dirty="0">
                          <a:solidFill>
                            <a:schemeClr val="bg1"/>
                          </a:solidFill>
                          <a:latin typeface="+mn-lt"/>
                        </a:rPr>
                        <a:t>/</a:t>
                      </a:r>
                      <a:r>
                        <a:rPr lang="fr-FR" sz="1800" b="0" baseline="0" dirty="0" err="1">
                          <a:solidFill>
                            <a:schemeClr val="bg1"/>
                          </a:solidFill>
                          <a:latin typeface="+mn-lt"/>
                        </a:rPr>
                        <a:t>traditional</a:t>
                      </a:r>
                      <a:endParaRPr lang="fr-FR" sz="1800" b="0" baseline="0" dirty="0">
                        <a:solidFill>
                          <a:schemeClr val="bg1"/>
                        </a:solidFill>
                        <a:latin typeface="+mn-lt"/>
                      </a:endParaRPr>
                    </a:p>
                    <a:p>
                      <a:pPr marL="0" indent="0" rtl="0" eaLnBrk="1" hangingPunct="1">
                        <a:lnSpc>
                          <a:spcPct val="95000"/>
                        </a:lnSpc>
                        <a:buFont typeface="Arial" panose="020B0604020202020204" pitchFamily="34" charset="0"/>
                        <a:buNone/>
                        <a:defRPr/>
                      </a:pPr>
                      <a:r>
                        <a:rPr lang="en-US" sz="1800" b="0" dirty="0">
                          <a:solidFill>
                            <a:schemeClr val="bg1"/>
                          </a:solidFill>
                          <a:latin typeface="+mn-lt"/>
                          <a:cs typeface="Arial" panose="020B0604020202020204" pitchFamily="34" charset="0"/>
                        </a:rPr>
                        <a:t>Burial team:</a:t>
                      </a:r>
                    </a:p>
                    <a:p>
                      <a:pPr marL="800100" lvl="1" indent="-342900" rtl="0">
                        <a:lnSpc>
                          <a:spcPct val="95000"/>
                        </a:lnSpc>
                        <a:buFontTx/>
                        <a:buChar char="-"/>
                        <a:defRPr/>
                      </a:pPr>
                      <a:r>
                        <a:rPr lang="en-US" sz="1800" b="0" dirty="0">
                          <a:solidFill>
                            <a:schemeClr val="bg1"/>
                          </a:solidFill>
                          <a:latin typeface="+mn-lt"/>
                          <a:cs typeface="Arial" panose="020B0604020202020204" pitchFamily="34" charset="0"/>
                        </a:rPr>
                        <a:t>4 members in charge of</a:t>
                      </a:r>
                      <a:r>
                        <a:rPr lang="en-US" sz="1800" b="0" baseline="0" dirty="0">
                          <a:solidFill>
                            <a:schemeClr val="bg1"/>
                          </a:solidFill>
                          <a:latin typeface="+mn-lt"/>
                          <a:cs typeface="Arial" panose="020B0604020202020204" pitchFamily="34" charset="0"/>
                        </a:rPr>
                        <a:t> dead body management</a:t>
                      </a:r>
                      <a:endParaRPr lang="en-US" sz="1800" b="0" dirty="0">
                        <a:solidFill>
                          <a:schemeClr val="bg1"/>
                        </a:solidFill>
                        <a:latin typeface="+mn-lt"/>
                        <a:cs typeface="Arial" panose="020B0604020202020204" pitchFamily="34" charset="0"/>
                      </a:endParaRPr>
                    </a:p>
                    <a:p>
                      <a:pPr marL="800100" lvl="1" indent="-342900" rtl="0">
                        <a:lnSpc>
                          <a:spcPct val="95000"/>
                        </a:lnSpc>
                        <a:buFontTx/>
                        <a:buChar char="-"/>
                        <a:defRPr/>
                      </a:pPr>
                      <a:r>
                        <a:rPr lang="en-US" sz="1800" b="0" dirty="0">
                          <a:solidFill>
                            <a:schemeClr val="bg1"/>
                          </a:solidFill>
                          <a:latin typeface="+mn-lt"/>
                          <a:cs typeface="Arial" panose="020B0604020202020204" pitchFamily="34" charset="0"/>
                        </a:rPr>
                        <a:t>1 hygienist</a:t>
                      </a:r>
                    </a:p>
                    <a:p>
                      <a:pPr marL="800100" lvl="1" indent="-342900" rtl="0">
                        <a:lnSpc>
                          <a:spcPct val="95000"/>
                        </a:lnSpc>
                        <a:buFontTx/>
                        <a:buChar char="-"/>
                        <a:defRPr/>
                      </a:pPr>
                      <a:r>
                        <a:rPr lang="en-US" sz="1800" b="0" dirty="0">
                          <a:solidFill>
                            <a:schemeClr val="bg1"/>
                          </a:solidFill>
                          <a:latin typeface="+mn-lt"/>
                          <a:cs typeface="Arial" panose="020B0604020202020204" pitchFamily="34" charset="0"/>
                        </a:rPr>
                        <a:t>1 technical supervisor</a:t>
                      </a:r>
                    </a:p>
                    <a:p>
                      <a:pPr marL="800100" lvl="1" indent="-342900" rtl="0">
                        <a:lnSpc>
                          <a:spcPct val="95000"/>
                        </a:lnSpc>
                        <a:buFontTx/>
                        <a:buChar char="-"/>
                        <a:defRPr/>
                      </a:pPr>
                      <a:r>
                        <a:rPr lang="en-US" sz="1800" b="0" dirty="0">
                          <a:solidFill>
                            <a:schemeClr val="bg1"/>
                          </a:solidFill>
                          <a:latin typeface="+mn-lt"/>
                          <a:cs typeface="Arial" panose="020B0604020202020204" pitchFamily="34" charset="0"/>
                        </a:rPr>
                        <a:t>1 communicator</a:t>
                      </a:r>
                    </a:p>
                    <a:p>
                      <a:pPr marL="800100" lvl="1" indent="-342900" rtl="0">
                        <a:lnSpc>
                          <a:spcPct val="95000"/>
                        </a:lnSpc>
                        <a:buFontTx/>
                        <a:buChar char="-"/>
                        <a:defRPr/>
                      </a:pPr>
                      <a:r>
                        <a:rPr lang="en-US" sz="1800" b="0" dirty="0">
                          <a:solidFill>
                            <a:schemeClr val="bg1"/>
                          </a:solidFill>
                          <a:latin typeface="+mn-lt"/>
                          <a:cs typeface="Arial" panose="020B0604020202020204" pitchFamily="34" charset="0"/>
                        </a:rPr>
                        <a:t>1</a:t>
                      </a:r>
                      <a:r>
                        <a:rPr lang="en-US" sz="1800" b="0" baseline="0" dirty="0">
                          <a:solidFill>
                            <a:schemeClr val="bg1"/>
                          </a:solidFill>
                          <a:latin typeface="+mn-lt"/>
                          <a:cs typeface="Arial" panose="020B0604020202020204" pitchFamily="34" charset="0"/>
                        </a:rPr>
                        <a:t> driver</a:t>
                      </a:r>
                      <a:endParaRPr lang="en-US" sz="1800" b="0" dirty="0">
                        <a:solidFill>
                          <a:schemeClr val="bg1"/>
                        </a:solidFill>
                        <a:latin typeface="+mn-lt"/>
                        <a:cs typeface="Arial" panose="020B0604020202020204" pitchFamily="34" charset="0"/>
                      </a:endParaRPr>
                    </a:p>
                    <a:p>
                      <a:endParaRPr lang="fr-FR" baseline="0" dirty="0"/>
                    </a:p>
                    <a:p>
                      <a:endParaRPr lang="en-GB" dirty="0"/>
                    </a:p>
                  </a:txBody>
                  <a:tcPr/>
                </a:tc>
                <a:tc>
                  <a:txBody>
                    <a:bodyPr/>
                    <a:lstStyle/>
                    <a:p>
                      <a:r>
                        <a:rPr lang="fr-FR" sz="1800" b="0" dirty="0"/>
                        <a:t>Wear full PPE </a:t>
                      </a:r>
                      <a:r>
                        <a:rPr lang="fr-FR" sz="1800" b="0" dirty="0" err="1"/>
                        <a:t>before</a:t>
                      </a:r>
                      <a:r>
                        <a:rPr lang="fr-FR" sz="1800" b="0" baseline="0" dirty="0"/>
                        <a:t> </a:t>
                      </a:r>
                      <a:r>
                        <a:rPr lang="fr-FR" sz="1800" b="0" baseline="0" dirty="0" err="1"/>
                        <a:t>entering</a:t>
                      </a:r>
                      <a:r>
                        <a:rPr lang="fr-FR" sz="1800" b="0" baseline="0" dirty="0"/>
                        <a:t> the </a:t>
                      </a:r>
                      <a:r>
                        <a:rPr lang="fr-FR" sz="1800" b="0" baseline="0" dirty="0" err="1"/>
                        <a:t>deceased</a:t>
                      </a:r>
                      <a:r>
                        <a:rPr lang="fr-FR" sz="1800" b="0" baseline="0" dirty="0"/>
                        <a:t> home and </a:t>
                      </a:r>
                      <a:r>
                        <a:rPr lang="fr-FR" sz="1800" b="0" baseline="0" dirty="0" err="1"/>
                        <a:t>until</a:t>
                      </a:r>
                      <a:r>
                        <a:rPr lang="fr-FR" sz="1800" b="0" baseline="0" dirty="0"/>
                        <a:t> </a:t>
                      </a:r>
                      <a:r>
                        <a:rPr lang="fr-FR" sz="1800" b="0" baseline="0" dirty="0" err="1"/>
                        <a:t>you</a:t>
                      </a:r>
                      <a:r>
                        <a:rPr lang="fr-FR" sz="1800" b="0" baseline="0" dirty="0"/>
                        <a:t> place the body bag </a:t>
                      </a:r>
                      <a:r>
                        <a:rPr lang="fr-FR" sz="1800" b="0" baseline="0" dirty="0" err="1"/>
                        <a:t>into</a:t>
                      </a:r>
                      <a:r>
                        <a:rPr lang="fr-FR" sz="1800" b="0" baseline="0" dirty="0"/>
                        <a:t> the coffin</a:t>
                      </a:r>
                    </a:p>
                    <a:p>
                      <a:r>
                        <a:rPr lang="fr-FR" sz="1800" b="0" baseline="0" dirty="0" err="1"/>
                        <a:t>Gloved</a:t>
                      </a:r>
                      <a:r>
                        <a:rPr lang="fr-FR" sz="1800" b="0" baseline="0" dirty="0"/>
                        <a:t> hands to transport the coffin</a:t>
                      </a:r>
                    </a:p>
                    <a:p>
                      <a:r>
                        <a:rPr lang="fr-FR" sz="1800" b="0" baseline="0" dirty="0"/>
                        <a:t>All the participants in the </a:t>
                      </a:r>
                      <a:r>
                        <a:rPr lang="fr-FR" sz="1800" b="0" baseline="0" dirty="0" err="1"/>
                        <a:t>funeral</a:t>
                      </a:r>
                      <a:r>
                        <a:rPr lang="fr-FR" sz="1800" b="0" baseline="0" dirty="0"/>
                        <a:t> to </a:t>
                      </a:r>
                      <a:r>
                        <a:rPr lang="fr-FR" sz="1800" b="0" baseline="0" dirty="0" err="1"/>
                        <a:t>perform</a:t>
                      </a:r>
                      <a:r>
                        <a:rPr lang="fr-FR" sz="1800" b="0" baseline="0" dirty="0"/>
                        <a:t> hand </a:t>
                      </a:r>
                      <a:r>
                        <a:rPr lang="fr-FR" sz="1800" b="0" baseline="0" dirty="0" err="1"/>
                        <a:t>hygiene</a:t>
                      </a:r>
                      <a:r>
                        <a:rPr lang="fr-FR" sz="1800" b="0" baseline="0" dirty="0"/>
                        <a:t> </a:t>
                      </a:r>
                    </a:p>
                    <a:p>
                      <a:r>
                        <a:rPr lang="fr-FR" sz="1800" b="0" baseline="0" dirty="0" err="1"/>
                        <a:t>Waste</a:t>
                      </a:r>
                      <a:r>
                        <a:rPr lang="fr-FR" sz="1800" b="0" baseline="0" dirty="0"/>
                        <a:t> management (</a:t>
                      </a:r>
                      <a:r>
                        <a:rPr lang="fr-FR" sz="1800" b="0" baseline="0" dirty="0" err="1"/>
                        <a:t>gloves</a:t>
                      </a:r>
                      <a:r>
                        <a:rPr lang="fr-FR" sz="1800" b="0" baseline="0" dirty="0"/>
                        <a:t>/PPE/</a:t>
                      </a:r>
                      <a:r>
                        <a:rPr lang="fr-FR" sz="1800" b="0" baseline="0" dirty="0" err="1"/>
                        <a:t>sharp</a:t>
                      </a:r>
                      <a:r>
                        <a:rPr lang="fr-FR" sz="1800" b="0" baseline="0" dirty="0"/>
                        <a:t> </a:t>
                      </a:r>
                      <a:r>
                        <a:rPr lang="fr-FR" sz="1800" b="0" baseline="0" dirty="0" err="1"/>
                        <a:t>objects</a:t>
                      </a:r>
                      <a:r>
                        <a:rPr lang="fr-FR" sz="1800" b="0" baseline="0" dirty="0"/>
                        <a:t>)</a:t>
                      </a:r>
                    </a:p>
                    <a:p>
                      <a:r>
                        <a:rPr lang="fr-FR" sz="1800" b="0" baseline="0" dirty="0" err="1"/>
                        <a:t>Sanitize</a:t>
                      </a:r>
                      <a:r>
                        <a:rPr lang="fr-FR" sz="1800" b="0" baseline="0" dirty="0"/>
                        <a:t> </a:t>
                      </a:r>
                      <a:r>
                        <a:rPr lang="fr-FR" sz="1800" b="0" baseline="0" dirty="0" err="1"/>
                        <a:t>family’s</a:t>
                      </a:r>
                      <a:r>
                        <a:rPr lang="fr-FR" sz="1800" b="0" baseline="0" dirty="0"/>
                        <a:t> </a:t>
                      </a:r>
                      <a:r>
                        <a:rPr lang="fr-FR" sz="1800" b="0" baseline="0" dirty="0" err="1"/>
                        <a:t>environment</a:t>
                      </a:r>
                      <a:r>
                        <a:rPr lang="fr-FR" sz="1800" b="0" baseline="0" dirty="0"/>
                        <a:t> (</a:t>
                      </a:r>
                      <a:r>
                        <a:rPr lang="fr-FR" sz="1800" b="0" baseline="0" dirty="0" err="1"/>
                        <a:t>rooms</a:t>
                      </a:r>
                      <a:r>
                        <a:rPr lang="fr-FR" sz="1800" b="0" baseline="0" dirty="0"/>
                        <a:t>/</a:t>
                      </a:r>
                      <a:r>
                        <a:rPr lang="fr-FR" sz="1800" b="0" baseline="0" dirty="0" err="1"/>
                        <a:t>objects</a:t>
                      </a:r>
                      <a:r>
                        <a:rPr lang="fr-FR" sz="1800" b="0" baseline="0" dirty="0"/>
                        <a:t>)</a:t>
                      </a:r>
                    </a:p>
                    <a:p>
                      <a:pPr marL="0" marR="0" indent="0" algn="l" defTabSz="1043056" rtl="0" eaLnBrk="1" fontAlgn="auto" latinLnBrk="0" hangingPunct="1">
                        <a:lnSpc>
                          <a:spcPct val="100000"/>
                        </a:lnSpc>
                        <a:spcBef>
                          <a:spcPts val="0"/>
                        </a:spcBef>
                        <a:spcAft>
                          <a:spcPts val="0"/>
                        </a:spcAft>
                        <a:buClrTx/>
                        <a:buSzTx/>
                        <a:buFontTx/>
                        <a:buNone/>
                        <a:tabLst/>
                        <a:defRPr/>
                      </a:pPr>
                      <a:r>
                        <a:rPr lang="es-ES" sz="1800" b="0" dirty="0" err="1"/>
                        <a:t>Burn</a:t>
                      </a:r>
                      <a:r>
                        <a:rPr lang="es-ES" sz="1800" b="0" baseline="0" dirty="0"/>
                        <a:t> </a:t>
                      </a:r>
                      <a:r>
                        <a:rPr lang="es-ES" sz="1800" b="0" baseline="0" dirty="0" err="1"/>
                        <a:t>the</a:t>
                      </a:r>
                      <a:r>
                        <a:rPr lang="es-ES" sz="1800" b="0" baseline="0" dirty="0"/>
                        <a:t> </a:t>
                      </a:r>
                      <a:r>
                        <a:rPr lang="es-ES" sz="1800" b="0" baseline="0" dirty="0" err="1"/>
                        <a:t>mattress</a:t>
                      </a:r>
                      <a:r>
                        <a:rPr lang="es-ES" sz="1800" b="0" baseline="0" dirty="0"/>
                        <a:t>/</a:t>
                      </a:r>
                      <a:r>
                        <a:rPr lang="es-ES" sz="1800" b="0" baseline="0" dirty="0" err="1"/>
                        <a:t>mat</a:t>
                      </a:r>
                      <a:r>
                        <a:rPr lang="es-ES" sz="1800" b="0" baseline="0" dirty="0"/>
                        <a:t> </a:t>
                      </a:r>
                      <a:r>
                        <a:rPr lang="es-ES" sz="1800" b="0" baseline="0" dirty="0" err="1"/>
                        <a:t>if</a:t>
                      </a:r>
                      <a:r>
                        <a:rPr lang="es-ES" sz="1800" b="0" baseline="0" dirty="0"/>
                        <a:t> </a:t>
                      </a:r>
                      <a:r>
                        <a:rPr lang="es-ES" sz="1800" b="0" baseline="0" dirty="0" err="1"/>
                        <a:t>contaminated</a:t>
                      </a:r>
                      <a:r>
                        <a:rPr lang="es-ES" sz="1800" b="0" baseline="0" dirty="0"/>
                        <a:t> as </a:t>
                      </a:r>
                      <a:r>
                        <a:rPr lang="es-ES" sz="1800" b="0" baseline="0" dirty="0" err="1"/>
                        <a:t>well</a:t>
                      </a:r>
                      <a:r>
                        <a:rPr lang="es-ES" sz="1800" b="0" baseline="0" dirty="0"/>
                        <a:t> as </a:t>
                      </a:r>
                      <a:r>
                        <a:rPr lang="es-ES" sz="1800" b="0" baseline="0" dirty="0" err="1"/>
                        <a:t>the</a:t>
                      </a:r>
                      <a:r>
                        <a:rPr lang="es-ES" sz="1800" b="0" baseline="0" dirty="0"/>
                        <a:t> </a:t>
                      </a:r>
                      <a:r>
                        <a:rPr lang="es-ES" sz="1800" b="0" baseline="0" dirty="0" err="1"/>
                        <a:t>potentially</a:t>
                      </a:r>
                      <a:r>
                        <a:rPr lang="es-ES" sz="1800" b="0" baseline="0" dirty="0"/>
                        <a:t> </a:t>
                      </a:r>
                      <a:r>
                        <a:rPr lang="es-ES" sz="1800" b="0" baseline="0" dirty="0" err="1"/>
                        <a:t>contaminated</a:t>
                      </a:r>
                      <a:r>
                        <a:rPr lang="es-ES" sz="1800" b="0" baseline="0" dirty="0"/>
                        <a:t> </a:t>
                      </a:r>
                      <a:r>
                        <a:rPr lang="es-ES" sz="1800" b="0" baseline="0" dirty="0" err="1"/>
                        <a:t>objects</a:t>
                      </a:r>
                      <a:r>
                        <a:rPr lang="es-ES" sz="1800" b="0" baseline="0" dirty="0"/>
                        <a:t> </a:t>
                      </a:r>
                      <a:r>
                        <a:rPr lang="es-ES" sz="1800" b="0" baseline="0" dirty="0" err="1"/>
                        <a:t>belonging</a:t>
                      </a:r>
                      <a:r>
                        <a:rPr lang="es-ES" sz="1800" b="0" baseline="0" dirty="0"/>
                        <a:t> to </a:t>
                      </a:r>
                      <a:r>
                        <a:rPr lang="es-ES" sz="1800" b="0" baseline="0" dirty="0" err="1"/>
                        <a:t>the</a:t>
                      </a:r>
                      <a:r>
                        <a:rPr lang="es-ES" sz="1800" b="0" baseline="0" dirty="0"/>
                        <a:t> </a:t>
                      </a:r>
                      <a:r>
                        <a:rPr lang="es-ES" sz="1800" b="0" baseline="0" dirty="0" err="1"/>
                        <a:t>deceased</a:t>
                      </a:r>
                      <a:endParaRPr lang="es-ES" sz="1800" b="0" dirty="0"/>
                    </a:p>
                    <a:p>
                      <a:pPr marL="0" marR="0" indent="0" algn="l" defTabSz="1043056" rtl="0" eaLnBrk="1" fontAlgn="auto" latinLnBrk="0" hangingPunct="1">
                        <a:lnSpc>
                          <a:spcPct val="100000"/>
                        </a:lnSpc>
                        <a:spcBef>
                          <a:spcPts val="0"/>
                        </a:spcBef>
                        <a:spcAft>
                          <a:spcPts val="0"/>
                        </a:spcAft>
                        <a:buClrTx/>
                        <a:buSzTx/>
                        <a:buFontTx/>
                        <a:buNone/>
                        <a:tabLst/>
                        <a:defRPr/>
                      </a:pPr>
                      <a:r>
                        <a:rPr lang="es-ES" sz="1800" b="0" dirty="0" err="1"/>
                        <a:t>If</a:t>
                      </a:r>
                      <a:r>
                        <a:rPr lang="es-ES" sz="1800" b="0" dirty="0"/>
                        <a:t> </a:t>
                      </a:r>
                      <a:r>
                        <a:rPr lang="es-ES" sz="1800" b="0" dirty="0" err="1"/>
                        <a:t>required</a:t>
                      </a:r>
                      <a:r>
                        <a:rPr lang="es-ES" sz="1800" b="0" dirty="0"/>
                        <a:t> </a:t>
                      </a:r>
                      <a:r>
                        <a:rPr lang="es-ES" sz="1800" b="0" dirty="0" err="1"/>
                        <a:t>by</a:t>
                      </a:r>
                      <a:r>
                        <a:rPr lang="es-ES" sz="1800" b="0" dirty="0"/>
                        <a:t> </a:t>
                      </a:r>
                      <a:r>
                        <a:rPr lang="es-ES" sz="1800" b="0" dirty="0" err="1"/>
                        <a:t>the</a:t>
                      </a:r>
                      <a:r>
                        <a:rPr lang="es-ES" sz="1800" b="0" dirty="0"/>
                        <a:t> </a:t>
                      </a:r>
                      <a:r>
                        <a:rPr lang="es-ES" sz="1800" b="0" dirty="0" err="1"/>
                        <a:t>family</a:t>
                      </a:r>
                      <a:r>
                        <a:rPr lang="es-ES" sz="1800" b="0" dirty="0"/>
                        <a:t>, place </a:t>
                      </a:r>
                      <a:r>
                        <a:rPr lang="es-ES" sz="1800" b="0" dirty="0" err="1"/>
                        <a:t>the</a:t>
                      </a:r>
                      <a:r>
                        <a:rPr lang="es-ES" sz="1800" b="0" dirty="0"/>
                        <a:t> </a:t>
                      </a:r>
                      <a:r>
                        <a:rPr lang="es-ES" sz="1800" b="0" dirty="0" err="1"/>
                        <a:t>clothing</a:t>
                      </a:r>
                      <a:r>
                        <a:rPr lang="es-ES" sz="1800" b="0" dirty="0"/>
                        <a:t> and personal </a:t>
                      </a:r>
                      <a:r>
                        <a:rPr lang="es-ES" sz="1800" b="0" dirty="0" err="1"/>
                        <a:t>effects</a:t>
                      </a:r>
                      <a:r>
                        <a:rPr lang="es-ES" sz="1800" b="0" dirty="0"/>
                        <a:t> of </a:t>
                      </a:r>
                      <a:r>
                        <a:rPr lang="es-ES" sz="1800" b="0" dirty="0" err="1"/>
                        <a:t>the</a:t>
                      </a:r>
                      <a:r>
                        <a:rPr lang="es-ES" sz="1800" b="0" dirty="0"/>
                        <a:t> </a:t>
                      </a:r>
                      <a:r>
                        <a:rPr lang="es-ES" sz="1800" b="0" dirty="0" err="1"/>
                        <a:t>deceased</a:t>
                      </a:r>
                      <a:r>
                        <a:rPr lang="es-ES" sz="1800" b="0" dirty="0"/>
                        <a:t> </a:t>
                      </a:r>
                      <a:r>
                        <a:rPr lang="es-ES" sz="1800" b="0" baseline="0" dirty="0" err="1"/>
                        <a:t>into</a:t>
                      </a:r>
                      <a:r>
                        <a:rPr lang="es-ES" sz="1800" b="0" baseline="0" dirty="0"/>
                        <a:t> </a:t>
                      </a:r>
                      <a:r>
                        <a:rPr lang="es-ES" sz="1800" b="0" baseline="0" dirty="0" err="1"/>
                        <a:t>the</a:t>
                      </a:r>
                      <a:r>
                        <a:rPr lang="es-ES" sz="1800" b="0" baseline="0" dirty="0"/>
                        <a:t> grave</a:t>
                      </a:r>
                      <a:endParaRPr lang="es-ES" sz="1800" b="0" dirty="0"/>
                    </a:p>
                  </a:txBody>
                  <a:tcPr/>
                </a:tc>
                <a:extLst>
                  <a:ext uri="{0D108BD9-81ED-4DB2-BD59-A6C34878D82A}">
                    <a16:rowId xmlns:a16="http://schemas.microsoft.com/office/drawing/2014/main" val="10000"/>
                  </a:ext>
                </a:extLst>
              </a:tr>
            </a:tbl>
          </a:graphicData>
        </a:graphic>
      </p:graphicFrame>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011" t="50000" r="20816" b="42240"/>
          <a:stretch/>
        </p:blipFill>
        <p:spPr bwMode="auto">
          <a:xfrm>
            <a:off x="685800" y="1440259"/>
            <a:ext cx="9296401" cy="776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327092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8DAB44DA-F202-4136-8097-9CB4F200B0A1}"/>
              </a:ext>
            </a:extLst>
          </p:cNvPr>
          <p:cNvSpPr>
            <a:spLocks noGrp="1"/>
          </p:cNvSpPr>
          <p:nvPr>
            <p:ph type="title"/>
          </p:nvPr>
        </p:nvSpPr>
        <p:spPr/>
        <p:txBody>
          <a:bodyPr/>
          <a:lstStyle/>
          <a:p>
            <a:r>
              <a:rPr lang="en-US" altLang="en-US" sz="3969" b="1">
                <a:solidFill>
                  <a:srgbClr val="002060"/>
                </a:solidFill>
              </a:rPr>
              <a:t>Disclaimer</a:t>
            </a:r>
          </a:p>
        </p:txBody>
      </p:sp>
      <p:sp>
        <p:nvSpPr>
          <p:cNvPr id="3" name="Content Placeholder 2">
            <a:extLst>
              <a:ext uri="{FF2B5EF4-FFF2-40B4-BE49-F238E27FC236}">
                <a16:creationId xmlns:a16="http://schemas.microsoft.com/office/drawing/2014/main" id="{25EF1AFA-53A3-4E06-AFD8-5BB4DE551764}"/>
              </a:ext>
            </a:extLst>
          </p:cNvPr>
          <p:cNvSpPr>
            <a:spLocks noGrp="1"/>
          </p:cNvSpPr>
          <p:nvPr>
            <p:ph idx="1"/>
          </p:nvPr>
        </p:nvSpPr>
        <p:spPr>
          <a:xfrm>
            <a:off x="809943" y="1636523"/>
            <a:ext cx="9073515" cy="4990083"/>
          </a:xfrm>
        </p:spPr>
        <p:txBody>
          <a:bodyPr/>
          <a:lstStyle/>
          <a:p>
            <a:pPr marL="0" indent="0">
              <a:buNone/>
              <a:defRPr/>
            </a:pPr>
            <a:r>
              <a:rPr lang="en-US" sz="1764" b="1" dirty="0"/>
              <a:t>WHO Health Security Learning Platform - Training Materials</a:t>
            </a:r>
            <a:endParaRPr lang="en-US" sz="1764" dirty="0"/>
          </a:p>
          <a:p>
            <a:pPr>
              <a:defRPr/>
            </a:pPr>
            <a:endParaRPr lang="en-US" sz="1764" dirty="0"/>
          </a:p>
          <a:p>
            <a:pPr marL="0" indent="0">
              <a:buNone/>
              <a:defRPr/>
            </a:pPr>
            <a:r>
              <a:rPr lang="en-US" sz="1764" dirty="0"/>
              <a:t>These WHO Training Materials are © World Health Organization (WHO) 2018. All rights reserved.</a:t>
            </a:r>
          </a:p>
          <a:p>
            <a:pPr marL="0" indent="0">
              <a:buNone/>
              <a:defRPr/>
            </a:pPr>
            <a:endParaRPr lang="en-US" sz="1764" dirty="0"/>
          </a:p>
          <a:p>
            <a:pPr marL="0" indent="0">
              <a:buNone/>
              <a:defRPr/>
            </a:pPr>
            <a:r>
              <a:rPr lang="en-US" sz="1764" dirty="0"/>
              <a:t>Your use of these materials is subject to the “</a:t>
            </a:r>
            <a:r>
              <a:rPr lang="en-US" sz="1764" u="sng" dirty="0">
                <a:hlinkClick r:id="rId2"/>
              </a:rPr>
              <a:t>WHO Health Security Learning Platform, Training Materials – Terms of Use</a:t>
            </a:r>
            <a:r>
              <a:rPr lang="en-US" sz="1764" dirty="0"/>
              <a:t>”, which you accepted when downloading them and which are available on the Health Security Learning Platform at: </a:t>
            </a:r>
            <a:r>
              <a:rPr lang="en-US" sz="1764" u="sng" dirty="0">
                <a:hlinkClick r:id="rId3"/>
              </a:rPr>
              <a:t>https://extranet.who.int/hslp</a:t>
            </a:r>
            <a:r>
              <a:rPr lang="en-US" sz="1764" dirty="0"/>
              <a:t> .  </a:t>
            </a:r>
          </a:p>
          <a:p>
            <a:pPr marL="0" indent="0">
              <a:buNone/>
              <a:defRPr/>
            </a:pPr>
            <a:r>
              <a:rPr lang="en-US" sz="1764" dirty="0"/>
              <a:t> </a:t>
            </a:r>
          </a:p>
          <a:p>
            <a:pPr marL="0" indent="0">
              <a:buNone/>
              <a:defRPr/>
            </a:pPr>
            <a:r>
              <a:rPr lang="en-US" sz="1764" dirty="0"/>
              <a:t>Should you adapt, modify, translate, or in any other way revise the contents of these materials, you shall not imply that WHO is any way affiliated with such modifications and shall not use the WHO name or emblem in such modified materials.  </a:t>
            </a:r>
          </a:p>
          <a:p>
            <a:pPr>
              <a:defRPr/>
            </a:pPr>
            <a:endParaRPr lang="en-US" sz="1764" dirty="0"/>
          </a:p>
          <a:p>
            <a:pPr marL="0" indent="0">
              <a:buNone/>
              <a:defRPr/>
            </a:pPr>
            <a:r>
              <a:rPr lang="en-US" sz="1764" dirty="0"/>
              <a:t>Further, please inform WHO of any modifications of these materials that you use publicly, for record-keeping purposes and continued development, by emailing </a:t>
            </a:r>
            <a:r>
              <a:rPr lang="en-US" sz="1764" u="sng" dirty="0">
                <a:hlinkClick r:id="rId4"/>
              </a:rPr>
              <a:t>ihrhrt@who.int</a:t>
            </a:r>
            <a:r>
              <a:rPr lang="en-US" sz="1764" dirty="0"/>
              <a:t>. </a:t>
            </a:r>
          </a:p>
        </p:txBody>
      </p:sp>
    </p:spTree>
    <p:extLst>
      <p:ext uri="{BB962C8B-B14F-4D97-AF65-F5344CB8AC3E}">
        <p14:creationId xmlns:p14="http://schemas.microsoft.com/office/powerpoint/2010/main" val="4062147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903282" y="2555965"/>
            <a:ext cx="8795907" cy="1212191"/>
          </a:xfrm>
          <a:prstGeom prst="rect">
            <a:avLst/>
          </a:prstGeom>
          <a:noFill/>
          <a:ln>
            <a:noFill/>
          </a:ln>
          <a:effectLst/>
          <a:extLst>
            <a:ext uri="{909E8E84-426E-40DD-AFC4-6F175D3DCCD1}">
              <a14:hiddenFill xmlns:a14="http://schemas.microsoft.com/office/drawing/2010/main">
                <a:solidFill>
                  <a:schemeClr val="tx2">
                    <a:alpha val="76862"/>
                  </a:scheme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Arial Black" pitchFamily="34" charset="0"/>
              </a:defRPr>
            </a:lvl1pPr>
            <a:lvl2pPr marL="742950" indent="-285750">
              <a:defRPr sz="2400">
                <a:solidFill>
                  <a:schemeClr val="tx1"/>
                </a:solidFill>
                <a:latin typeface="Arial Black" pitchFamily="34" charset="0"/>
              </a:defRPr>
            </a:lvl2pPr>
            <a:lvl3pPr marL="1143000" indent="-228600">
              <a:defRPr sz="2400">
                <a:solidFill>
                  <a:schemeClr val="tx1"/>
                </a:solidFill>
                <a:latin typeface="Arial Black" pitchFamily="34" charset="0"/>
              </a:defRPr>
            </a:lvl3pPr>
            <a:lvl4pPr marL="1600200" indent="-228600">
              <a:defRPr sz="2400">
                <a:solidFill>
                  <a:schemeClr val="tx1"/>
                </a:solidFill>
                <a:latin typeface="Arial Black" pitchFamily="34" charset="0"/>
              </a:defRPr>
            </a:lvl4pPr>
            <a:lvl5pPr marL="2057400" indent="-228600">
              <a:defRPr sz="2400">
                <a:solidFill>
                  <a:schemeClr val="tx1"/>
                </a:solidFill>
                <a:latin typeface="Arial Black" pitchFamily="34" charset="0"/>
              </a:defRPr>
            </a:lvl5pPr>
            <a:lvl6pPr marL="2514600" indent="-228600" eaLnBrk="0" fontAlgn="base" hangingPunct="0">
              <a:spcBef>
                <a:spcPct val="0"/>
              </a:spcBef>
              <a:spcAft>
                <a:spcPct val="0"/>
              </a:spcAft>
              <a:defRPr sz="2400">
                <a:solidFill>
                  <a:schemeClr val="tx1"/>
                </a:solidFill>
                <a:latin typeface="Arial Black" pitchFamily="34" charset="0"/>
              </a:defRPr>
            </a:lvl6pPr>
            <a:lvl7pPr marL="2971800" indent="-228600" eaLnBrk="0" fontAlgn="base" hangingPunct="0">
              <a:spcBef>
                <a:spcPct val="0"/>
              </a:spcBef>
              <a:spcAft>
                <a:spcPct val="0"/>
              </a:spcAft>
              <a:defRPr sz="2400">
                <a:solidFill>
                  <a:schemeClr val="tx1"/>
                </a:solidFill>
                <a:latin typeface="Arial Black" pitchFamily="34" charset="0"/>
              </a:defRPr>
            </a:lvl7pPr>
            <a:lvl8pPr marL="3429000" indent="-228600" eaLnBrk="0" fontAlgn="base" hangingPunct="0">
              <a:spcBef>
                <a:spcPct val="0"/>
              </a:spcBef>
              <a:spcAft>
                <a:spcPct val="0"/>
              </a:spcAft>
              <a:defRPr sz="2400">
                <a:solidFill>
                  <a:schemeClr val="tx1"/>
                </a:solidFill>
                <a:latin typeface="Arial Black" pitchFamily="34" charset="0"/>
              </a:defRPr>
            </a:lvl8pPr>
            <a:lvl9pPr marL="3886200" indent="-228600" eaLnBrk="0" fontAlgn="base" hangingPunct="0">
              <a:spcBef>
                <a:spcPct val="0"/>
              </a:spcBef>
              <a:spcAft>
                <a:spcPct val="0"/>
              </a:spcAft>
              <a:defRPr sz="2400">
                <a:solidFill>
                  <a:schemeClr val="tx1"/>
                </a:solidFill>
                <a:latin typeface="Arial Black" pitchFamily="34" charset="0"/>
              </a:defRPr>
            </a:lvl9pPr>
          </a:lstStyle>
          <a:p>
            <a:pPr algn="ctr"/>
            <a:r>
              <a:rPr lang="fr-FR" sz="7277" i="1" dirty="0" err="1">
                <a:solidFill>
                  <a:srgbClr val="002060"/>
                </a:solidFill>
                <a:latin typeface="Arial" panose="020B0604020202020204" pitchFamily="34" charset="0"/>
                <a:cs typeface="Arial" panose="020B0604020202020204" pitchFamily="34" charset="0"/>
              </a:rPr>
              <a:t>Thank</a:t>
            </a:r>
            <a:r>
              <a:rPr lang="fr-FR" sz="7277" i="1" dirty="0">
                <a:solidFill>
                  <a:srgbClr val="002060"/>
                </a:solidFill>
                <a:latin typeface="Arial" panose="020B0604020202020204" pitchFamily="34" charset="0"/>
                <a:cs typeface="Arial" panose="020B0604020202020204" pitchFamily="34" charset="0"/>
              </a:rPr>
              <a:t> </a:t>
            </a:r>
            <a:r>
              <a:rPr lang="fr-FR" sz="7277" i="1" dirty="0" err="1">
                <a:solidFill>
                  <a:srgbClr val="002060"/>
                </a:solidFill>
                <a:latin typeface="Arial" panose="020B0604020202020204" pitchFamily="34" charset="0"/>
                <a:cs typeface="Arial" panose="020B0604020202020204" pitchFamily="34" charset="0"/>
              </a:rPr>
              <a:t>you</a:t>
            </a:r>
            <a:r>
              <a:rPr lang="fr-FR" sz="7277" i="1" dirty="0">
                <a:solidFill>
                  <a:srgbClr val="002060"/>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799475515"/>
      </p:ext>
    </p:extLst>
  </p:cSld>
  <p:clrMapOvr>
    <a:masterClrMapping/>
  </p:clrMapOvr>
</p:sld>
</file>

<file path=ppt/theme/theme1.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1604</TotalTime>
  <Words>537</Words>
  <Application>Microsoft Office PowerPoint</Application>
  <PresentationFormat>Custom</PresentationFormat>
  <Paragraphs>84</Paragraphs>
  <Slides>9</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9</vt:i4>
      </vt:variant>
    </vt:vector>
  </HeadingPairs>
  <TitlesOfParts>
    <vt:vector size="14" baseType="lpstr">
      <vt:lpstr>Arial</vt:lpstr>
      <vt:lpstr>Arial Narrow</vt:lpstr>
      <vt:lpstr>Calibri</vt:lpstr>
      <vt:lpstr>RC 59 Template EN</vt:lpstr>
      <vt:lpstr>1_Custom Design</vt:lpstr>
      <vt:lpstr>PowerPoint Presentation</vt:lpstr>
      <vt:lpstr>Learning objectives</vt:lpstr>
      <vt:lpstr>Scenario</vt:lpstr>
      <vt:lpstr>Questions</vt:lpstr>
      <vt:lpstr>Instructions</vt:lpstr>
      <vt:lpstr>Debriefing</vt:lpstr>
      <vt:lpstr>Debriefing (2)</vt:lpstr>
      <vt:lpstr>Disclaimer</vt:lpstr>
      <vt:lpstr>PowerPoint Presentation</vt:lpstr>
    </vt:vector>
  </TitlesOfParts>
  <Company>World Health Organization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Guidelines</dc:title>
  <dc:subject>WHO template and recommendations</dc:subject>
  <dc:creator>Anne Guilloux</dc:creator>
  <cp:keywords>communication, photos, text</cp:keywords>
  <cp:lastModifiedBy>GOMEZ, Paula</cp:lastModifiedBy>
  <cp:revision>111</cp:revision>
  <dcterms:created xsi:type="dcterms:W3CDTF">2005-03-01T08:26:43Z</dcterms:created>
  <dcterms:modified xsi:type="dcterms:W3CDTF">2018-05-22T15:00:46Z</dcterms:modified>
  <cp:category>Guidelines</cp:category>
</cp:coreProperties>
</file>