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93" r:id="rId5"/>
    <p:sldMasterId id="2147484996" r:id="rId6"/>
  </p:sldMasterIdLst>
  <p:notesMasterIdLst>
    <p:notesMasterId r:id="rId39"/>
  </p:notesMasterIdLst>
  <p:sldIdLst>
    <p:sldId id="257" r:id="rId7"/>
    <p:sldId id="301" r:id="rId8"/>
    <p:sldId id="290" r:id="rId9"/>
    <p:sldId id="263" r:id="rId10"/>
    <p:sldId id="291" r:id="rId11"/>
    <p:sldId id="295" r:id="rId12"/>
    <p:sldId id="264" r:id="rId13"/>
    <p:sldId id="265" r:id="rId14"/>
    <p:sldId id="259" r:id="rId15"/>
    <p:sldId id="269" r:id="rId16"/>
    <p:sldId id="273" r:id="rId17"/>
    <p:sldId id="296" r:id="rId18"/>
    <p:sldId id="258" r:id="rId19"/>
    <p:sldId id="297" r:id="rId20"/>
    <p:sldId id="272" r:id="rId21"/>
    <p:sldId id="274" r:id="rId22"/>
    <p:sldId id="275" r:id="rId23"/>
    <p:sldId id="276" r:id="rId24"/>
    <p:sldId id="277" r:id="rId25"/>
    <p:sldId id="278" r:id="rId26"/>
    <p:sldId id="279" r:id="rId27"/>
    <p:sldId id="266" r:id="rId28"/>
    <p:sldId id="281" r:id="rId29"/>
    <p:sldId id="280" r:id="rId30"/>
    <p:sldId id="292" r:id="rId31"/>
    <p:sldId id="283" r:id="rId32"/>
    <p:sldId id="285" r:id="rId33"/>
    <p:sldId id="293" r:id="rId34"/>
    <p:sldId id="284" r:id="rId35"/>
    <p:sldId id="267" r:id="rId36"/>
    <p:sldId id="299" r:id="rId37"/>
    <p:sldId id="30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A57330-AD97-9F91-B50B-B1C6CB635E47}" v="5" dt="2023-04-07T11:49:16.461"/>
    <p1510:client id="{C975D8D6-0966-4664-A7F5-9276ED28A2CA}" v="14" dt="2023-04-07T11:51:21.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p:cViewPr varScale="1">
        <p:scale>
          <a:sx n="67" d="100"/>
          <a:sy n="67" d="100"/>
        </p:scale>
        <p:origin x="240" y="4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BCCBFC32-4CF4-4A54-A643-F1D86088A7B6}"/>
    <pc:docChg chg="modSld">
      <pc:chgData name="GOMEZ, Paula" userId="c93cf399-3ed7-4230-9282-8831e3fe5ae7" providerId="ADAL" clId="{BCCBFC32-4CF4-4A54-A643-F1D86088A7B6}" dt="2022-09-07T14:52:01.808" v="7"/>
      <pc:docMkLst>
        <pc:docMk/>
      </pc:docMkLst>
      <pc:sldChg chg="modSp mod modTransition">
        <pc:chgData name="GOMEZ, Paula" userId="c93cf399-3ed7-4230-9282-8831e3fe5ae7" providerId="ADAL" clId="{BCCBFC32-4CF4-4A54-A643-F1D86088A7B6}" dt="2022-09-07T14:52:01.808" v="7"/>
        <pc:sldMkLst>
          <pc:docMk/>
          <pc:sldMk cId="0" sldId="257"/>
        </pc:sldMkLst>
        <pc:spChg chg="mod">
          <ac:chgData name="GOMEZ, Paula" userId="c93cf399-3ed7-4230-9282-8831e3fe5ae7" providerId="ADAL" clId="{BCCBFC32-4CF4-4A54-A643-F1D86088A7B6}" dt="2022-09-07T14:51:52.957" v="5" actId="20577"/>
          <ac:spMkLst>
            <pc:docMk/>
            <pc:sldMk cId="0" sldId="257"/>
            <ac:spMk id="3" creationId="{9300E258-E9B9-4345-A79A-F36B1881E5F3}"/>
          </ac:spMkLst>
        </pc:spChg>
      </pc:sldChg>
    </pc:docChg>
  </pc:docChgLst>
  <pc:docChgLst>
    <pc:chgData name="GOMEZ, Paula" userId="S::gomezp@who.int::c93cf399-3ed7-4230-9282-8831e3fe5ae7" providerId="AD" clId="Web-{34AFC60A-8AE5-16C0-6B76-D89B6A4DF775}"/>
    <pc:docChg chg="mod modSld">
      <pc:chgData name="GOMEZ, Paula" userId="S::gomezp@who.int::c93cf399-3ed7-4230-9282-8831e3fe5ae7" providerId="AD" clId="Web-{34AFC60A-8AE5-16C0-6B76-D89B6A4DF775}" dt="2022-10-28T12:45:59.507" v="3" actId="20577"/>
      <pc:docMkLst>
        <pc:docMk/>
      </pc:docMkLst>
      <pc:sldChg chg="modCm">
        <pc:chgData name="GOMEZ, Paula" userId="S::gomezp@who.int::c93cf399-3ed7-4230-9282-8831e3fe5ae7" providerId="AD" clId="Web-{34AFC60A-8AE5-16C0-6B76-D89B6A4DF775}" dt="2022-10-28T12:45:36.319" v="1"/>
        <pc:sldMkLst>
          <pc:docMk/>
          <pc:sldMk cId="0" sldId="281"/>
        </pc:sldMkLst>
      </pc:sldChg>
      <pc:sldChg chg="modSp delCm">
        <pc:chgData name="GOMEZ, Paula" userId="S::gomezp@who.int::c93cf399-3ed7-4230-9282-8831e3fe5ae7" providerId="AD" clId="Web-{34AFC60A-8AE5-16C0-6B76-D89B6A4DF775}" dt="2022-10-28T12:45:59.507" v="3" actId="20577"/>
        <pc:sldMkLst>
          <pc:docMk/>
          <pc:sldMk cId="3287205466" sldId="293"/>
        </pc:sldMkLst>
        <pc:spChg chg="mod">
          <ac:chgData name="GOMEZ, Paula" userId="S::gomezp@who.int::c93cf399-3ed7-4230-9282-8831e3fe5ae7" providerId="AD" clId="Web-{34AFC60A-8AE5-16C0-6B76-D89B6A4DF775}" dt="2022-10-28T12:45:59.507" v="3" actId="20577"/>
          <ac:spMkLst>
            <pc:docMk/>
            <pc:sldMk cId="3287205466" sldId="293"/>
            <ac:spMk id="2" creationId="{00000000-0000-0000-0000-000000000000}"/>
          </ac:spMkLst>
        </pc:spChg>
      </pc:sldChg>
    </pc:docChg>
  </pc:docChgLst>
  <pc:docChgLst>
    <pc:chgData name="EZZINE, Hind" userId="S::ezzineh@who.int::edcab00f-6318-46e5-a4a9-188b01ee222f" providerId="AD" clId="Web-{F6333AA8-1970-6FCC-E794-254644C90043}"/>
    <pc:docChg chg="addSld delSld modSld addMainMaster">
      <pc:chgData name="EZZINE, Hind" userId="S::ezzineh@who.int::edcab00f-6318-46e5-a4a9-188b01ee222f" providerId="AD" clId="Web-{F6333AA8-1970-6FCC-E794-254644C90043}" dt="2022-06-09T10:04:39.858" v="24" actId="1076"/>
      <pc:docMkLst>
        <pc:docMk/>
      </pc:docMkLst>
      <pc:sldChg chg="del">
        <pc:chgData name="EZZINE, Hind" userId="S::ezzineh@who.int::edcab00f-6318-46e5-a4a9-188b01ee222f" providerId="AD" clId="Web-{F6333AA8-1970-6FCC-E794-254644C90043}" dt="2022-06-09T10:00:18.179" v="0"/>
        <pc:sldMkLst>
          <pc:docMk/>
          <pc:sldMk cId="3180145266" sldId="298"/>
        </pc:sldMkLst>
      </pc:sldChg>
      <pc:sldChg chg="addSp delSp modSp add mod modClrScheme chgLayout">
        <pc:chgData name="EZZINE, Hind" userId="S::ezzineh@who.int::edcab00f-6318-46e5-a4a9-188b01ee222f" providerId="AD" clId="Web-{F6333AA8-1970-6FCC-E794-254644C90043}" dt="2022-06-09T10:04:39.858" v="24" actId="1076"/>
        <pc:sldMkLst>
          <pc:docMk/>
          <pc:sldMk cId="1398269855" sldId="300"/>
        </pc:sldMkLst>
        <pc:spChg chg="del mod ord">
          <ac:chgData name="EZZINE, Hind" userId="S::ezzineh@who.int::edcab00f-6318-46e5-a4a9-188b01ee222f" providerId="AD" clId="Web-{F6333AA8-1970-6FCC-E794-254644C90043}" dt="2022-06-09T10:04:04.076" v="12"/>
          <ac:spMkLst>
            <pc:docMk/>
            <pc:sldMk cId="1398269855" sldId="300"/>
            <ac:spMk id="2" creationId="{00000000-0000-0000-0000-000000000000}"/>
          </ac:spMkLst>
        </pc:spChg>
        <pc:spChg chg="mod ord">
          <ac:chgData name="EZZINE, Hind" userId="S::ezzineh@who.int::edcab00f-6318-46e5-a4a9-188b01ee222f" providerId="AD" clId="Web-{F6333AA8-1970-6FCC-E794-254644C90043}" dt="2022-06-09T10:04:39.858" v="24" actId="1076"/>
          <ac:spMkLst>
            <pc:docMk/>
            <pc:sldMk cId="1398269855" sldId="300"/>
            <ac:spMk id="3" creationId="{00000000-0000-0000-0000-000000000000}"/>
          </ac:spMkLst>
        </pc:spChg>
        <pc:spChg chg="add del mod">
          <ac:chgData name="EZZINE, Hind" userId="S::ezzineh@who.int::edcab00f-6318-46e5-a4a9-188b01ee222f" providerId="AD" clId="Web-{F6333AA8-1970-6FCC-E794-254644C90043}" dt="2022-06-09T10:04:28.702" v="22"/>
          <ac:spMkLst>
            <pc:docMk/>
            <pc:sldMk cId="1398269855" sldId="300"/>
            <ac:spMk id="5" creationId="{D702F265-B71A-CB54-CAE3-FC7766D0ADAF}"/>
          </ac:spMkLst>
        </pc:spChg>
        <pc:spChg chg="add del mod">
          <ac:chgData name="EZZINE, Hind" userId="S::ezzineh@who.int::edcab00f-6318-46e5-a4a9-188b01ee222f" providerId="AD" clId="Web-{F6333AA8-1970-6FCC-E794-254644C90043}" dt="2022-06-09T10:04:37.124" v="23"/>
          <ac:spMkLst>
            <pc:docMk/>
            <pc:sldMk cId="1398269855" sldId="300"/>
            <ac:spMk id="7" creationId="{D70EB50E-4BEB-E0D0-7C1B-6E0D992B2D2E}"/>
          </ac:spMkLst>
        </pc:spChg>
      </pc:sldChg>
      <pc:sldChg chg="modSp add mod modClrScheme chgLayout">
        <pc:chgData name="EZZINE, Hind" userId="S::ezzineh@who.int::edcab00f-6318-46e5-a4a9-188b01ee222f" providerId="AD" clId="Web-{F6333AA8-1970-6FCC-E794-254644C90043}" dt="2022-06-09T10:02:41.292" v="7" actId="1076"/>
        <pc:sldMkLst>
          <pc:docMk/>
          <pc:sldMk cId="3500410402" sldId="301"/>
        </pc:sldMkLst>
        <pc:spChg chg="mod ord">
          <ac:chgData name="EZZINE, Hind" userId="S::ezzineh@who.int::edcab00f-6318-46e5-a4a9-188b01ee222f" providerId="AD" clId="Web-{F6333AA8-1970-6FCC-E794-254644C90043}" dt="2022-06-09T10:02:22.120" v="6"/>
          <ac:spMkLst>
            <pc:docMk/>
            <pc:sldMk cId="3500410402" sldId="301"/>
            <ac:spMk id="307" creationId="{00000000-0000-0000-0000-000000000000}"/>
          </ac:spMkLst>
        </pc:spChg>
        <pc:spChg chg="mod ord">
          <ac:chgData name="EZZINE, Hind" userId="S::ezzineh@who.int::edcab00f-6318-46e5-a4a9-188b01ee222f" providerId="AD" clId="Web-{F6333AA8-1970-6FCC-E794-254644C90043}" dt="2022-06-09T10:02:41.292" v="7" actId="1076"/>
          <ac:spMkLst>
            <pc:docMk/>
            <pc:sldMk cId="3500410402" sldId="301"/>
            <ac:spMk id="308" creationId="{00000000-0000-0000-0000-000000000000}"/>
          </ac:spMkLst>
        </pc:spChg>
      </pc:sldChg>
      <pc:sldMasterChg chg="add addSldLayout">
        <pc:chgData name="EZZINE, Hind" userId="S::ezzineh@who.int::edcab00f-6318-46e5-a4a9-188b01ee222f" providerId="AD" clId="Web-{F6333AA8-1970-6FCC-E794-254644C90043}" dt="2022-06-09T10:00:38.132" v="1"/>
        <pc:sldMasterMkLst>
          <pc:docMk/>
          <pc:sldMasterMk cId="19352866" sldId="2147483793"/>
        </pc:sldMasterMkLst>
        <pc:sldLayoutChg chg="add">
          <pc:chgData name="EZZINE, Hind" userId="S::ezzineh@who.int::edcab00f-6318-46e5-a4a9-188b01ee222f" providerId="AD" clId="Web-{F6333AA8-1970-6FCC-E794-254644C90043}" dt="2022-06-09T10:00:38.132" v="1"/>
          <pc:sldLayoutMkLst>
            <pc:docMk/>
            <pc:sldMasterMk cId="19352866" sldId="2147483793"/>
            <pc:sldLayoutMk cId="1828371406" sldId="2147483794"/>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681889584" sldId="2147483795"/>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2992809033" sldId="2147483796"/>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2262953768" sldId="2147483797"/>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3724336043" sldId="2147483798"/>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2618931763" sldId="2147483799"/>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3736837534" sldId="2147483800"/>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1063752375" sldId="2147483801"/>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126808772" sldId="2147483802"/>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3625509648" sldId="2147483803"/>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2598386979" sldId="2147483804"/>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4018426610" sldId="2147483805"/>
          </pc:sldLayoutMkLst>
        </pc:sldLayoutChg>
        <pc:sldLayoutChg chg="add">
          <pc:chgData name="EZZINE, Hind" userId="S::ezzineh@who.int::edcab00f-6318-46e5-a4a9-188b01ee222f" providerId="AD" clId="Web-{F6333AA8-1970-6FCC-E794-254644C90043}" dt="2022-06-09T10:00:38.132" v="1"/>
          <pc:sldLayoutMkLst>
            <pc:docMk/>
            <pc:sldMasterMk cId="19352866" sldId="2147483793"/>
            <pc:sldLayoutMk cId="1591940078" sldId="2147484995"/>
          </pc:sldLayoutMkLst>
        </pc:sldLayoutChg>
      </pc:sldMasterChg>
      <pc:sldMasterChg chg="add addSldLayout">
        <pc:chgData name="EZZINE, Hind" userId="S::ezzineh@who.int::edcab00f-6318-46e5-a4a9-188b01ee222f" providerId="AD" clId="Web-{F6333AA8-1970-6FCC-E794-254644C90043}" dt="2022-06-09T10:01:46.337" v="4"/>
        <pc:sldMasterMkLst>
          <pc:docMk/>
          <pc:sldMasterMk cId="19352866" sldId="2147484996"/>
        </pc:sldMasterMkLst>
        <pc:sldLayoutChg chg="add">
          <pc:chgData name="EZZINE, Hind" userId="S::ezzineh@who.int::edcab00f-6318-46e5-a4a9-188b01ee222f" providerId="AD" clId="Web-{F6333AA8-1970-6FCC-E794-254644C90043}" dt="2022-06-09T10:01:46.337" v="4"/>
          <pc:sldLayoutMkLst>
            <pc:docMk/>
            <pc:sldMasterMk cId="19352866" sldId="2147484996"/>
            <pc:sldLayoutMk cId="1828371406" sldId="2147484997"/>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681889584" sldId="2147484998"/>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2992809033" sldId="2147484999"/>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2262953768" sldId="2147485000"/>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3724336043" sldId="2147485001"/>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2618931763" sldId="2147485002"/>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3736837534" sldId="2147485003"/>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1063752375" sldId="2147485004"/>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126808772" sldId="2147485005"/>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3625509648" sldId="2147485006"/>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2598386979" sldId="2147485007"/>
          </pc:sldLayoutMkLst>
        </pc:sldLayoutChg>
        <pc:sldLayoutChg chg="add">
          <pc:chgData name="EZZINE, Hind" userId="S::ezzineh@who.int::edcab00f-6318-46e5-a4a9-188b01ee222f" providerId="AD" clId="Web-{F6333AA8-1970-6FCC-E794-254644C90043}" dt="2022-06-09T10:01:46.337" v="4"/>
          <pc:sldLayoutMkLst>
            <pc:docMk/>
            <pc:sldMasterMk cId="19352866" sldId="2147484996"/>
            <pc:sldLayoutMk cId="4018426610" sldId="2147485008"/>
          </pc:sldLayoutMkLst>
        </pc:sldLayoutChg>
      </pc:sldMasterChg>
    </pc:docChg>
  </pc:docChgLst>
  <pc:docChgLst>
    <pc:chgData name="EZZINE, Hind" userId="S::ezzineh@who.int::edcab00f-6318-46e5-a4a9-188b01ee222f" providerId="AD" clId="Web-{3A49EFEE-E542-A2A9-6730-300107AC54F0}"/>
    <pc:docChg chg="mod addSld delSld modSld">
      <pc:chgData name="EZZINE, Hind" userId="S::ezzineh@who.int::edcab00f-6318-46e5-a4a9-188b01ee222f" providerId="AD" clId="Web-{3A49EFEE-E542-A2A9-6730-300107AC54F0}" dt="2022-10-28T10:42:44.432" v="103"/>
      <pc:docMkLst>
        <pc:docMk/>
      </pc:docMkLst>
      <pc:sldChg chg="addSp delSp modSp addCm modCm">
        <pc:chgData name="EZZINE, Hind" userId="S::ezzineh@who.int::edcab00f-6318-46e5-a4a9-188b01ee222f" providerId="AD" clId="Web-{3A49EFEE-E542-A2A9-6730-300107AC54F0}" dt="2022-10-28T10:40:28.770" v="88" actId="20577"/>
        <pc:sldMkLst>
          <pc:docMk/>
          <pc:sldMk cId="0" sldId="281"/>
        </pc:sldMkLst>
        <pc:spChg chg="mod">
          <ac:chgData name="EZZINE, Hind" userId="S::ezzineh@who.int::edcab00f-6318-46e5-a4a9-188b01ee222f" providerId="AD" clId="Web-{3A49EFEE-E542-A2A9-6730-300107AC54F0}" dt="2022-10-28T10:40:28.770" v="88" actId="20577"/>
          <ac:spMkLst>
            <pc:docMk/>
            <pc:sldMk cId="0" sldId="281"/>
            <ac:spMk id="8" creationId="{00000000-0000-0000-0000-000000000000}"/>
          </ac:spMkLst>
        </pc:spChg>
        <pc:spChg chg="mod">
          <ac:chgData name="EZZINE, Hind" userId="S::ezzineh@who.int::edcab00f-6318-46e5-a4a9-188b01ee222f" providerId="AD" clId="Web-{3A49EFEE-E542-A2A9-6730-300107AC54F0}" dt="2022-10-28T10:30:41.624" v="4" actId="20577"/>
          <ac:spMkLst>
            <pc:docMk/>
            <pc:sldMk cId="0" sldId="281"/>
            <ac:spMk id="9" creationId="{00000000-0000-0000-0000-000000000000}"/>
          </ac:spMkLst>
        </pc:spChg>
        <pc:spChg chg="mod">
          <ac:chgData name="EZZINE, Hind" userId="S::ezzineh@who.int::edcab00f-6318-46e5-a4a9-188b01ee222f" providerId="AD" clId="Web-{3A49EFEE-E542-A2A9-6730-300107AC54F0}" dt="2022-10-28T10:40:17.020" v="86" actId="20577"/>
          <ac:spMkLst>
            <pc:docMk/>
            <pc:sldMk cId="0" sldId="281"/>
            <ac:spMk id="10" creationId="{00000000-0000-0000-0000-000000000000}"/>
          </ac:spMkLst>
        </pc:spChg>
        <pc:picChg chg="add mod">
          <ac:chgData name="EZZINE, Hind" userId="S::ezzineh@who.int::edcab00f-6318-46e5-a4a9-188b01ee222f" providerId="AD" clId="Web-{3A49EFEE-E542-A2A9-6730-300107AC54F0}" dt="2022-10-28T10:38:52.314" v="80" actId="14100"/>
          <ac:picMkLst>
            <pc:docMk/>
            <pc:sldMk cId="0" sldId="281"/>
            <ac:picMk id="2" creationId="{2F74C1A1-1B4D-3178-81DB-53C3F201C675}"/>
          </ac:picMkLst>
        </pc:picChg>
        <pc:picChg chg="del">
          <ac:chgData name="EZZINE, Hind" userId="S::ezzineh@who.int::edcab00f-6318-46e5-a4a9-188b01ee222f" providerId="AD" clId="Web-{3A49EFEE-E542-A2A9-6730-300107AC54F0}" dt="2022-10-28T10:38:34.891" v="75"/>
          <ac:picMkLst>
            <pc:docMk/>
            <pc:sldMk cId="0" sldId="281"/>
            <ac:picMk id="7" creationId="{00000000-0000-0000-0000-000000000000}"/>
          </ac:picMkLst>
        </pc:picChg>
      </pc:sldChg>
      <pc:sldChg chg="modSp addCm">
        <pc:chgData name="EZZINE, Hind" userId="S::ezzineh@who.int::edcab00f-6318-46e5-a4a9-188b01ee222f" providerId="AD" clId="Web-{3A49EFEE-E542-A2A9-6730-300107AC54F0}" dt="2022-10-28T10:42:44.432" v="103"/>
        <pc:sldMkLst>
          <pc:docMk/>
          <pc:sldMk cId="3287205466" sldId="293"/>
        </pc:sldMkLst>
        <pc:spChg chg="mod">
          <ac:chgData name="EZZINE, Hind" userId="S::ezzineh@who.int::edcab00f-6318-46e5-a4a9-188b01ee222f" providerId="AD" clId="Web-{3A49EFEE-E542-A2A9-6730-300107AC54F0}" dt="2022-10-28T10:42:10.837" v="102" actId="20577"/>
          <ac:spMkLst>
            <pc:docMk/>
            <pc:sldMk cId="3287205466" sldId="293"/>
            <ac:spMk id="2" creationId="{00000000-0000-0000-0000-000000000000}"/>
          </ac:spMkLst>
        </pc:spChg>
      </pc:sldChg>
      <pc:sldChg chg="addSp delSp modSp new">
        <pc:chgData name="EZZINE, Hind" userId="S::ezzineh@who.int::edcab00f-6318-46e5-a4a9-188b01ee222f" providerId="AD" clId="Web-{3A49EFEE-E542-A2A9-6730-300107AC54F0}" dt="2022-10-28T10:36:48.997" v="56"/>
        <pc:sldMkLst>
          <pc:docMk/>
          <pc:sldMk cId="1084279932" sldId="302"/>
        </pc:sldMkLst>
        <pc:spChg chg="del">
          <ac:chgData name="EZZINE, Hind" userId="S::ezzineh@who.int::edcab00f-6318-46e5-a4a9-188b01ee222f" providerId="AD" clId="Web-{3A49EFEE-E542-A2A9-6730-300107AC54F0}" dt="2022-10-28T10:31:07.453" v="6"/>
          <ac:spMkLst>
            <pc:docMk/>
            <pc:sldMk cId="1084279932" sldId="302"/>
            <ac:spMk id="2" creationId="{50C573B2-3F50-3317-FC75-6329A34A3715}"/>
          </ac:spMkLst>
        </pc:spChg>
        <pc:spChg chg="add mod">
          <ac:chgData name="EZZINE, Hind" userId="S::ezzineh@who.int::edcab00f-6318-46e5-a4a9-188b01ee222f" providerId="AD" clId="Web-{3A49EFEE-E542-A2A9-6730-300107AC54F0}" dt="2022-10-28T10:35:36.166" v="37"/>
          <ac:spMkLst>
            <pc:docMk/>
            <pc:sldMk cId="1084279932" sldId="302"/>
            <ac:spMk id="6" creationId="{E2F3E1AF-E5F3-43BE-551D-46F29BEB4FA8}"/>
          </ac:spMkLst>
        </pc:spChg>
        <pc:spChg chg="add mod">
          <ac:chgData name="EZZINE, Hind" userId="S::ezzineh@who.int::edcab00f-6318-46e5-a4a9-188b01ee222f" providerId="AD" clId="Web-{3A49EFEE-E542-A2A9-6730-300107AC54F0}" dt="2022-10-28T10:35:36.166" v="38"/>
          <ac:spMkLst>
            <pc:docMk/>
            <pc:sldMk cId="1084279932" sldId="302"/>
            <ac:spMk id="9" creationId="{816124F3-6814-8966-538D-891498034AEA}"/>
          </ac:spMkLst>
        </pc:spChg>
        <pc:spChg chg="add mod">
          <ac:chgData name="EZZINE, Hind" userId="S::ezzineh@who.int::edcab00f-6318-46e5-a4a9-188b01ee222f" providerId="AD" clId="Web-{3A49EFEE-E542-A2A9-6730-300107AC54F0}" dt="2022-10-28T10:35:36.181" v="39"/>
          <ac:spMkLst>
            <pc:docMk/>
            <pc:sldMk cId="1084279932" sldId="302"/>
            <ac:spMk id="10" creationId="{0891F91B-C10F-D299-9DBB-286F02BA6755}"/>
          </ac:spMkLst>
        </pc:spChg>
        <pc:spChg chg="add mod">
          <ac:chgData name="EZZINE, Hind" userId="S::ezzineh@who.int::edcab00f-6318-46e5-a4a9-188b01ee222f" providerId="AD" clId="Web-{3A49EFEE-E542-A2A9-6730-300107AC54F0}" dt="2022-10-28T10:35:36.181" v="40"/>
          <ac:spMkLst>
            <pc:docMk/>
            <pc:sldMk cId="1084279932" sldId="302"/>
            <ac:spMk id="11" creationId="{83C962DC-661B-B7FE-9668-06972F5DC542}"/>
          </ac:spMkLst>
        </pc:spChg>
        <pc:spChg chg="add mod">
          <ac:chgData name="EZZINE, Hind" userId="S::ezzineh@who.int::edcab00f-6318-46e5-a4a9-188b01ee222f" providerId="AD" clId="Web-{3A49EFEE-E542-A2A9-6730-300107AC54F0}" dt="2022-10-28T10:35:36.197" v="41"/>
          <ac:spMkLst>
            <pc:docMk/>
            <pc:sldMk cId="1084279932" sldId="302"/>
            <ac:spMk id="12" creationId="{B446F1BC-3F1A-A40C-0556-794A26B3B9F2}"/>
          </ac:spMkLst>
        </pc:spChg>
        <pc:spChg chg="add mod">
          <ac:chgData name="EZZINE, Hind" userId="S::ezzineh@who.int::edcab00f-6318-46e5-a4a9-188b01ee222f" providerId="AD" clId="Web-{3A49EFEE-E542-A2A9-6730-300107AC54F0}" dt="2022-10-28T10:36:48.997" v="56"/>
          <ac:spMkLst>
            <pc:docMk/>
            <pc:sldMk cId="1084279932" sldId="302"/>
            <ac:spMk id="13" creationId="{B141B9D8-5ED3-8E2B-2EE1-21DF6D020EB6}"/>
          </ac:spMkLst>
        </pc:spChg>
        <pc:picChg chg="add mod">
          <ac:chgData name="EZZINE, Hind" userId="S::ezzineh@who.int::edcab00f-6318-46e5-a4a9-188b01ee222f" providerId="AD" clId="Web-{3A49EFEE-E542-A2A9-6730-300107AC54F0}" dt="2022-10-28T10:31:21.531" v="10" actId="1076"/>
          <ac:picMkLst>
            <pc:docMk/>
            <pc:sldMk cId="1084279932" sldId="302"/>
            <ac:picMk id="5" creationId="{0678E3CC-6A45-9737-461E-2300517DAD37}"/>
          </ac:picMkLst>
        </pc:picChg>
        <pc:picChg chg="add del">
          <ac:chgData name="EZZINE, Hind" userId="S::ezzineh@who.int::edcab00f-6318-46e5-a4a9-188b01ee222f" providerId="AD" clId="Web-{3A49EFEE-E542-A2A9-6730-300107AC54F0}" dt="2022-10-28T10:32:42.644" v="19"/>
          <ac:picMkLst>
            <pc:docMk/>
            <pc:sldMk cId="1084279932" sldId="302"/>
            <ac:picMk id="8" creationId="{F2430FF2-E40A-B8BD-9F8C-7014417D5AD1}"/>
          </ac:picMkLst>
        </pc:picChg>
      </pc:sldChg>
      <pc:sldChg chg="addSp delSp add del replId">
        <pc:chgData name="EZZINE, Hind" userId="S::ezzineh@who.int::edcab00f-6318-46e5-a4a9-188b01ee222f" providerId="AD" clId="Web-{3A49EFEE-E542-A2A9-6730-300107AC54F0}" dt="2022-10-28T10:37:53.890" v="74"/>
        <pc:sldMkLst>
          <pc:docMk/>
          <pc:sldMk cId="1079144768" sldId="303"/>
        </pc:sldMkLst>
        <pc:spChg chg="add del">
          <ac:chgData name="EZZINE, Hind" userId="S::ezzineh@who.int::edcab00f-6318-46e5-a4a9-188b01ee222f" providerId="AD" clId="Web-{3A49EFEE-E542-A2A9-6730-300107AC54F0}" dt="2022-10-28T10:37:52.015" v="73"/>
          <ac:spMkLst>
            <pc:docMk/>
            <pc:sldMk cId="1079144768" sldId="303"/>
            <ac:spMk id="4" creationId="{88E8686D-369F-236D-A2C6-ED6CABA009A4}"/>
          </ac:spMkLst>
        </pc:spChg>
        <pc:spChg chg="add del">
          <ac:chgData name="EZZINE, Hind" userId="S::ezzineh@who.int::edcab00f-6318-46e5-a4a9-188b01ee222f" providerId="AD" clId="Web-{3A49EFEE-E542-A2A9-6730-300107AC54F0}" dt="2022-10-28T10:37:47.858" v="71"/>
          <ac:spMkLst>
            <pc:docMk/>
            <pc:sldMk cId="1079144768" sldId="303"/>
            <ac:spMk id="6" creationId="{D0ED9836-6476-704C-8FC6-CDA4D249967F}"/>
          </ac:spMkLst>
        </pc:spChg>
        <pc:spChg chg="add del">
          <ac:chgData name="EZZINE, Hind" userId="S::ezzineh@who.int::edcab00f-6318-46e5-a4a9-188b01ee222f" providerId="AD" clId="Web-{3A49EFEE-E542-A2A9-6730-300107AC54F0}" dt="2022-10-28T10:37:47.858" v="70"/>
          <ac:spMkLst>
            <pc:docMk/>
            <pc:sldMk cId="1079144768" sldId="303"/>
            <ac:spMk id="8" creationId="{700E5B04-E654-6FF2-4C27-0E14DB10042F}"/>
          </ac:spMkLst>
        </pc:spChg>
        <pc:spChg chg="add del">
          <ac:chgData name="EZZINE, Hind" userId="S::ezzineh@who.int::edcab00f-6318-46e5-a4a9-188b01ee222f" providerId="AD" clId="Web-{3A49EFEE-E542-A2A9-6730-300107AC54F0}" dt="2022-10-28T10:37:47.858" v="69"/>
          <ac:spMkLst>
            <pc:docMk/>
            <pc:sldMk cId="1079144768" sldId="303"/>
            <ac:spMk id="10" creationId="{475E7103-F320-80CB-E94C-77A41EC91358}"/>
          </ac:spMkLst>
        </pc:spChg>
        <pc:spChg chg="add del">
          <ac:chgData name="EZZINE, Hind" userId="S::ezzineh@who.int::edcab00f-6318-46e5-a4a9-188b01ee222f" providerId="AD" clId="Web-{3A49EFEE-E542-A2A9-6730-300107AC54F0}" dt="2022-10-28T10:37:47.858" v="68"/>
          <ac:spMkLst>
            <pc:docMk/>
            <pc:sldMk cId="1079144768" sldId="303"/>
            <ac:spMk id="12" creationId="{4A527033-4FB4-F39C-BBF5-7CB6C8171A19}"/>
          </ac:spMkLst>
        </pc:spChg>
        <pc:spChg chg="add del">
          <ac:chgData name="EZZINE, Hind" userId="S::ezzineh@who.int::edcab00f-6318-46e5-a4a9-188b01ee222f" providerId="AD" clId="Web-{3A49EFEE-E542-A2A9-6730-300107AC54F0}" dt="2022-10-28T10:37:47.858" v="67"/>
          <ac:spMkLst>
            <pc:docMk/>
            <pc:sldMk cId="1079144768" sldId="303"/>
            <ac:spMk id="14" creationId="{B08DCEBF-0F9D-36BD-C4D0-1FFF472098CC}"/>
          </ac:spMkLst>
        </pc:spChg>
        <pc:spChg chg="add del">
          <ac:chgData name="EZZINE, Hind" userId="S::ezzineh@who.int::edcab00f-6318-46e5-a4a9-188b01ee222f" providerId="AD" clId="Web-{3A49EFEE-E542-A2A9-6730-300107AC54F0}" dt="2022-10-28T10:37:47.858" v="66"/>
          <ac:spMkLst>
            <pc:docMk/>
            <pc:sldMk cId="1079144768" sldId="303"/>
            <ac:spMk id="16" creationId="{DE148026-B6DB-3EDB-F7B6-76F495B5510D}"/>
          </ac:spMkLst>
        </pc:spChg>
        <pc:picChg chg="add del">
          <ac:chgData name="EZZINE, Hind" userId="S::ezzineh@who.int::edcab00f-6318-46e5-a4a9-188b01ee222f" providerId="AD" clId="Web-{3A49EFEE-E542-A2A9-6730-300107AC54F0}" dt="2022-10-28T10:37:47.858" v="72"/>
          <ac:picMkLst>
            <pc:docMk/>
            <pc:sldMk cId="1079144768" sldId="303"/>
            <ac:picMk id="3" creationId="{4DF2016F-86C3-2481-55E0-03D5E249F8BA}"/>
          </ac:picMkLst>
        </pc:picChg>
      </pc:sldChg>
    </pc:docChg>
  </pc:docChgLst>
  <pc:docChgLst>
    <pc:chgData name="GOMEZ, Paula" userId="c93cf399-3ed7-4230-9282-8831e3fe5ae7" providerId="ADAL" clId="{C975D8D6-0966-4664-A7F5-9276ED28A2CA}"/>
    <pc:docChg chg="custSel modSld">
      <pc:chgData name="GOMEZ, Paula" userId="c93cf399-3ed7-4230-9282-8831e3fe5ae7" providerId="ADAL" clId="{C975D8D6-0966-4664-A7F5-9276ED28A2CA}" dt="2023-04-07T11:51:21.375" v="15" actId="1076"/>
      <pc:docMkLst>
        <pc:docMk/>
      </pc:docMkLst>
      <pc:sldChg chg="addSp delSp modSp">
        <pc:chgData name="GOMEZ, Paula" userId="c93cf399-3ed7-4230-9282-8831e3fe5ae7" providerId="ADAL" clId="{C975D8D6-0966-4664-A7F5-9276ED28A2CA}" dt="2023-04-07T11:50:36.759" v="5" actId="167"/>
        <pc:sldMkLst>
          <pc:docMk/>
          <pc:sldMk cId="0" sldId="265"/>
        </pc:sldMkLst>
        <pc:spChg chg="add mod">
          <ac:chgData name="GOMEZ, Paula" userId="c93cf399-3ed7-4230-9282-8831e3fe5ae7" providerId="ADAL" clId="{C975D8D6-0966-4664-A7F5-9276ED28A2CA}" dt="2023-04-07T11:50:15.105" v="0" actId="478"/>
          <ac:spMkLst>
            <pc:docMk/>
            <pc:sldMk cId="0" sldId="265"/>
            <ac:spMk id="2" creationId="{E29A73C0-6692-4220-8B4F-1C961770F69F}"/>
          </ac:spMkLst>
        </pc:spChg>
        <pc:picChg chg="add mod">
          <ac:chgData name="GOMEZ, Paula" userId="c93cf399-3ed7-4230-9282-8831e3fe5ae7" providerId="ADAL" clId="{C975D8D6-0966-4664-A7F5-9276ED28A2CA}" dt="2023-04-07T11:50:36.759" v="5" actId="167"/>
          <ac:picMkLst>
            <pc:docMk/>
            <pc:sldMk cId="0" sldId="265"/>
            <ac:picMk id="18" creationId="{2B81ED73-7826-47EA-9ACD-189D564C077F}"/>
          </ac:picMkLst>
        </pc:picChg>
        <pc:picChg chg="del">
          <ac:chgData name="GOMEZ, Paula" userId="c93cf399-3ed7-4230-9282-8831e3fe5ae7" providerId="ADAL" clId="{C975D8D6-0966-4664-A7F5-9276ED28A2CA}" dt="2023-04-07T11:50:15.105" v="0" actId="478"/>
          <ac:picMkLst>
            <pc:docMk/>
            <pc:sldMk cId="0" sldId="265"/>
            <ac:picMk id="3074" creationId="{00000000-0000-0000-0000-000000000000}"/>
          </ac:picMkLst>
        </pc:picChg>
      </pc:sldChg>
      <pc:sldChg chg="addSp delSp modSp mod">
        <pc:chgData name="GOMEZ, Paula" userId="c93cf399-3ed7-4230-9282-8831e3fe5ae7" providerId="ADAL" clId="{C975D8D6-0966-4664-A7F5-9276ED28A2CA}" dt="2023-04-07T11:50:48.791" v="9" actId="1076"/>
        <pc:sldMkLst>
          <pc:docMk/>
          <pc:sldMk cId="0" sldId="269"/>
        </pc:sldMkLst>
        <pc:picChg chg="del">
          <ac:chgData name="GOMEZ, Paula" userId="c93cf399-3ed7-4230-9282-8831e3fe5ae7" providerId="ADAL" clId="{C975D8D6-0966-4664-A7F5-9276ED28A2CA}" dt="2023-04-07T11:50:41.513" v="6" actId="478"/>
          <ac:picMkLst>
            <pc:docMk/>
            <pc:sldMk cId="0" sldId="269"/>
            <ac:picMk id="10" creationId="{00000000-0000-0000-0000-000000000000}"/>
          </ac:picMkLst>
        </pc:picChg>
        <pc:picChg chg="add mod">
          <ac:chgData name="GOMEZ, Paula" userId="c93cf399-3ed7-4230-9282-8831e3fe5ae7" providerId="ADAL" clId="{C975D8D6-0966-4664-A7F5-9276ED28A2CA}" dt="2023-04-07T11:50:48.791" v="9" actId="1076"/>
          <ac:picMkLst>
            <pc:docMk/>
            <pc:sldMk cId="0" sldId="269"/>
            <ac:picMk id="11" creationId="{1F995040-D5B4-4037-90B2-22FBC60B9188}"/>
          </ac:picMkLst>
        </pc:picChg>
      </pc:sldChg>
      <pc:sldChg chg="addSp delSp modSp mod">
        <pc:chgData name="GOMEZ, Paula" userId="c93cf399-3ed7-4230-9282-8831e3fe5ae7" providerId="ADAL" clId="{C975D8D6-0966-4664-A7F5-9276ED28A2CA}" dt="2023-04-07T11:51:21.375" v="15" actId="1076"/>
        <pc:sldMkLst>
          <pc:docMk/>
          <pc:sldMk cId="940695172" sldId="296"/>
        </pc:sldMkLst>
        <pc:spChg chg="add mod">
          <ac:chgData name="GOMEZ, Paula" userId="c93cf399-3ed7-4230-9282-8831e3fe5ae7" providerId="ADAL" clId="{C975D8D6-0966-4664-A7F5-9276ED28A2CA}" dt="2023-04-07T11:51:01.590" v="10" actId="478"/>
          <ac:spMkLst>
            <pc:docMk/>
            <pc:sldMk cId="940695172" sldId="296"/>
            <ac:spMk id="6" creationId="{79CD71C9-35F2-40EE-BE4F-4A3EDF4765C5}"/>
          </ac:spMkLst>
        </pc:spChg>
        <pc:picChg chg="del">
          <ac:chgData name="GOMEZ, Paula" userId="c93cf399-3ed7-4230-9282-8831e3fe5ae7" providerId="ADAL" clId="{C975D8D6-0966-4664-A7F5-9276ED28A2CA}" dt="2023-04-07T11:51:01.590" v="10" actId="478"/>
          <ac:picMkLst>
            <pc:docMk/>
            <pc:sldMk cId="940695172" sldId="296"/>
            <ac:picMk id="11" creationId="{00000000-0000-0000-0000-000000000000}"/>
          </ac:picMkLst>
        </pc:picChg>
        <pc:picChg chg="add mod">
          <ac:chgData name="GOMEZ, Paula" userId="c93cf399-3ed7-4230-9282-8831e3fe5ae7" providerId="ADAL" clId="{C975D8D6-0966-4664-A7F5-9276ED28A2CA}" dt="2023-04-07T11:51:21.375" v="15" actId="1076"/>
          <ac:picMkLst>
            <pc:docMk/>
            <pc:sldMk cId="940695172" sldId="296"/>
            <ac:picMk id="12" creationId="{18169996-B0D9-4F65-B809-7100445A6195}"/>
          </ac:picMkLst>
        </pc:picChg>
      </pc:sldChg>
    </pc:docChg>
  </pc:docChgLst>
  <pc:docChgLst>
    <pc:chgData name="GOMEZ, Paula" userId="c93cf399-3ed7-4230-9282-8831e3fe5ae7" providerId="ADAL" clId="{F99D508C-A0D9-4F50-89C1-C08DFFAB4A7A}"/>
    <pc:docChg chg="custSel modSld modMainMaster">
      <pc:chgData name="GOMEZ, Paula" userId="c93cf399-3ed7-4230-9282-8831e3fe5ae7" providerId="ADAL" clId="{F99D508C-A0D9-4F50-89C1-C08DFFAB4A7A}" dt="2023-02-02T09:52:08.434" v="40" actId="1076"/>
      <pc:docMkLst>
        <pc:docMk/>
      </pc:docMkLst>
      <pc:sldChg chg="modTransition">
        <pc:chgData name="GOMEZ, Paula" userId="c93cf399-3ed7-4230-9282-8831e3fe5ae7" providerId="ADAL" clId="{F99D508C-A0D9-4F50-89C1-C08DFFAB4A7A}" dt="2023-02-02T09:47:26.104" v="17"/>
        <pc:sldMkLst>
          <pc:docMk/>
          <pc:sldMk cId="0" sldId="257"/>
        </pc:sldMkLst>
      </pc:sldChg>
      <pc:sldChg chg="modTransition">
        <pc:chgData name="GOMEZ, Paula" userId="c93cf399-3ed7-4230-9282-8831e3fe5ae7" providerId="ADAL" clId="{F99D508C-A0D9-4F50-89C1-C08DFFAB4A7A}" dt="2023-02-02T09:47:26.104" v="17"/>
        <pc:sldMkLst>
          <pc:docMk/>
          <pc:sldMk cId="0" sldId="258"/>
        </pc:sldMkLst>
      </pc:sldChg>
      <pc:sldChg chg="modTransition">
        <pc:chgData name="GOMEZ, Paula" userId="c93cf399-3ed7-4230-9282-8831e3fe5ae7" providerId="ADAL" clId="{F99D508C-A0D9-4F50-89C1-C08DFFAB4A7A}" dt="2023-02-02T09:47:26.104" v="17"/>
        <pc:sldMkLst>
          <pc:docMk/>
          <pc:sldMk cId="0" sldId="259"/>
        </pc:sldMkLst>
      </pc:sldChg>
      <pc:sldChg chg="modTransition">
        <pc:chgData name="GOMEZ, Paula" userId="c93cf399-3ed7-4230-9282-8831e3fe5ae7" providerId="ADAL" clId="{F99D508C-A0D9-4F50-89C1-C08DFFAB4A7A}" dt="2023-02-02T09:47:26.104" v="17"/>
        <pc:sldMkLst>
          <pc:docMk/>
          <pc:sldMk cId="0" sldId="263"/>
        </pc:sldMkLst>
      </pc:sldChg>
      <pc:sldChg chg="modTransition">
        <pc:chgData name="GOMEZ, Paula" userId="c93cf399-3ed7-4230-9282-8831e3fe5ae7" providerId="ADAL" clId="{F99D508C-A0D9-4F50-89C1-C08DFFAB4A7A}" dt="2023-02-02T09:47:26.104" v="17"/>
        <pc:sldMkLst>
          <pc:docMk/>
          <pc:sldMk cId="0" sldId="264"/>
        </pc:sldMkLst>
      </pc:sldChg>
      <pc:sldChg chg="modTransition">
        <pc:chgData name="GOMEZ, Paula" userId="c93cf399-3ed7-4230-9282-8831e3fe5ae7" providerId="ADAL" clId="{F99D508C-A0D9-4F50-89C1-C08DFFAB4A7A}" dt="2023-02-02T09:47:26.104" v="17"/>
        <pc:sldMkLst>
          <pc:docMk/>
          <pc:sldMk cId="0" sldId="265"/>
        </pc:sldMkLst>
      </pc:sldChg>
      <pc:sldChg chg="modTransition">
        <pc:chgData name="GOMEZ, Paula" userId="c93cf399-3ed7-4230-9282-8831e3fe5ae7" providerId="ADAL" clId="{F99D508C-A0D9-4F50-89C1-C08DFFAB4A7A}" dt="2023-02-02T09:47:26.104" v="17"/>
        <pc:sldMkLst>
          <pc:docMk/>
          <pc:sldMk cId="0" sldId="266"/>
        </pc:sldMkLst>
      </pc:sldChg>
      <pc:sldChg chg="modTransition">
        <pc:chgData name="GOMEZ, Paula" userId="c93cf399-3ed7-4230-9282-8831e3fe5ae7" providerId="ADAL" clId="{F99D508C-A0D9-4F50-89C1-C08DFFAB4A7A}" dt="2023-02-02T09:47:26.104" v="17"/>
        <pc:sldMkLst>
          <pc:docMk/>
          <pc:sldMk cId="0" sldId="267"/>
        </pc:sldMkLst>
      </pc:sldChg>
      <pc:sldChg chg="modTransition">
        <pc:chgData name="GOMEZ, Paula" userId="c93cf399-3ed7-4230-9282-8831e3fe5ae7" providerId="ADAL" clId="{F99D508C-A0D9-4F50-89C1-C08DFFAB4A7A}" dt="2023-02-02T09:47:26.104" v="17"/>
        <pc:sldMkLst>
          <pc:docMk/>
          <pc:sldMk cId="0" sldId="269"/>
        </pc:sldMkLst>
      </pc:sldChg>
      <pc:sldChg chg="modTransition">
        <pc:chgData name="GOMEZ, Paula" userId="c93cf399-3ed7-4230-9282-8831e3fe5ae7" providerId="ADAL" clId="{F99D508C-A0D9-4F50-89C1-C08DFFAB4A7A}" dt="2023-02-02T09:47:26.104" v="17"/>
        <pc:sldMkLst>
          <pc:docMk/>
          <pc:sldMk cId="0" sldId="272"/>
        </pc:sldMkLst>
      </pc:sldChg>
      <pc:sldChg chg="modTransition">
        <pc:chgData name="GOMEZ, Paula" userId="c93cf399-3ed7-4230-9282-8831e3fe5ae7" providerId="ADAL" clId="{F99D508C-A0D9-4F50-89C1-C08DFFAB4A7A}" dt="2023-02-02T09:47:26.104" v="17"/>
        <pc:sldMkLst>
          <pc:docMk/>
          <pc:sldMk cId="0" sldId="273"/>
        </pc:sldMkLst>
      </pc:sldChg>
      <pc:sldChg chg="modTransition">
        <pc:chgData name="GOMEZ, Paula" userId="c93cf399-3ed7-4230-9282-8831e3fe5ae7" providerId="ADAL" clId="{F99D508C-A0D9-4F50-89C1-C08DFFAB4A7A}" dt="2023-02-02T09:47:26.104" v="17"/>
        <pc:sldMkLst>
          <pc:docMk/>
          <pc:sldMk cId="0" sldId="274"/>
        </pc:sldMkLst>
      </pc:sldChg>
      <pc:sldChg chg="modTransition">
        <pc:chgData name="GOMEZ, Paula" userId="c93cf399-3ed7-4230-9282-8831e3fe5ae7" providerId="ADAL" clId="{F99D508C-A0D9-4F50-89C1-C08DFFAB4A7A}" dt="2023-02-02T09:47:26.104" v="17"/>
        <pc:sldMkLst>
          <pc:docMk/>
          <pc:sldMk cId="0" sldId="275"/>
        </pc:sldMkLst>
      </pc:sldChg>
      <pc:sldChg chg="modTransition">
        <pc:chgData name="GOMEZ, Paula" userId="c93cf399-3ed7-4230-9282-8831e3fe5ae7" providerId="ADAL" clId="{F99D508C-A0D9-4F50-89C1-C08DFFAB4A7A}" dt="2023-02-02T09:47:26.104" v="17"/>
        <pc:sldMkLst>
          <pc:docMk/>
          <pc:sldMk cId="0" sldId="276"/>
        </pc:sldMkLst>
      </pc:sldChg>
      <pc:sldChg chg="modTransition">
        <pc:chgData name="GOMEZ, Paula" userId="c93cf399-3ed7-4230-9282-8831e3fe5ae7" providerId="ADAL" clId="{F99D508C-A0D9-4F50-89C1-C08DFFAB4A7A}" dt="2023-02-02T09:47:26.104" v="17"/>
        <pc:sldMkLst>
          <pc:docMk/>
          <pc:sldMk cId="0" sldId="277"/>
        </pc:sldMkLst>
      </pc:sldChg>
      <pc:sldChg chg="modTransition">
        <pc:chgData name="GOMEZ, Paula" userId="c93cf399-3ed7-4230-9282-8831e3fe5ae7" providerId="ADAL" clId="{F99D508C-A0D9-4F50-89C1-C08DFFAB4A7A}" dt="2023-02-02T09:47:26.104" v="17"/>
        <pc:sldMkLst>
          <pc:docMk/>
          <pc:sldMk cId="0" sldId="278"/>
        </pc:sldMkLst>
      </pc:sldChg>
      <pc:sldChg chg="modTransition">
        <pc:chgData name="GOMEZ, Paula" userId="c93cf399-3ed7-4230-9282-8831e3fe5ae7" providerId="ADAL" clId="{F99D508C-A0D9-4F50-89C1-C08DFFAB4A7A}" dt="2023-02-02T09:47:26.104" v="17"/>
        <pc:sldMkLst>
          <pc:docMk/>
          <pc:sldMk cId="0" sldId="279"/>
        </pc:sldMkLst>
      </pc:sldChg>
      <pc:sldChg chg="modTransition">
        <pc:chgData name="GOMEZ, Paula" userId="c93cf399-3ed7-4230-9282-8831e3fe5ae7" providerId="ADAL" clId="{F99D508C-A0D9-4F50-89C1-C08DFFAB4A7A}" dt="2023-02-02T09:47:26.104" v="17"/>
        <pc:sldMkLst>
          <pc:docMk/>
          <pc:sldMk cId="0" sldId="280"/>
        </pc:sldMkLst>
      </pc:sldChg>
      <pc:sldChg chg="modTransition">
        <pc:chgData name="GOMEZ, Paula" userId="c93cf399-3ed7-4230-9282-8831e3fe5ae7" providerId="ADAL" clId="{F99D508C-A0D9-4F50-89C1-C08DFFAB4A7A}" dt="2023-02-02T09:47:26.104" v="17"/>
        <pc:sldMkLst>
          <pc:docMk/>
          <pc:sldMk cId="0" sldId="281"/>
        </pc:sldMkLst>
      </pc:sldChg>
      <pc:sldChg chg="modTransition">
        <pc:chgData name="GOMEZ, Paula" userId="c93cf399-3ed7-4230-9282-8831e3fe5ae7" providerId="ADAL" clId="{F99D508C-A0D9-4F50-89C1-C08DFFAB4A7A}" dt="2023-02-02T09:47:26.104" v="17"/>
        <pc:sldMkLst>
          <pc:docMk/>
          <pc:sldMk cId="0" sldId="283"/>
        </pc:sldMkLst>
      </pc:sldChg>
      <pc:sldChg chg="modTransition">
        <pc:chgData name="GOMEZ, Paula" userId="c93cf399-3ed7-4230-9282-8831e3fe5ae7" providerId="ADAL" clId="{F99D508C-A0D9-4F50-89C1-C08DFFAB4A7A}" dt="2023-02-02T09:47:26.104" v="17"/>
        <pc:sldMkLst>
          <pc:docMk/>
          <pc:sldMk cId="0" sldId="284"/>
        </pc:sldMkLst>
      </pc:sldChg>
      <pc:sldChg chg="modTransition">
        <pc:chgData name="GOMEZ, Paula" userId="c93cf399-3ed7-4230-9282-8831e3fe5ae7" providerId="ADAL" clId="{F99D508C-A0D9-4F50-89C1-C08DFFAB4A7A}" dt="2023-02-02T09:47:26.104" v="17"/>
        <pc:sldMkLst>
          <pc:docMk/>
          <pc:sldMk cId="0" sldId="285"/>
        </pc:sldMkLst>
      </pc:sldChg>
      <pc:sldChg chg="addSp delSp modSp mod modTransition">
        <pc:chgData name="GOMEZ, Paula" userId="c93cf399-3ed7-4230-9282-8831e3fe5ae7" providerId="ADAL" clId="{F99D508C-A0D9-4F50-89C1-C08DFFAB4A7A}" dt="2023-02-02T09:52:08.434" v="40" actId="1076"/>
        <pc:sldMkLst>
          <pc:docMk/>
          <pc:sldMk cId="3980299267" sldId="290"/>
        </pc:sldMkLst>
        <pc:spChg chg="del">
          <ac:chgData name="GOMEZ, Paula" userId="c93cf399-3ed7-4230-9282-8831e3fe5ae7" providerId="ADAL" clId="{F99D508C-A0D9-4F50-89C1-C08DFFAB4A7A}" dt="2023-02-02T09:50:54.151" v="23"/>
          <ac:spMkLst>
            <pc:docMk/>
            <pc:sldMk cId="3980299267" sldId="290"/>
            <ac:spMk id="4" creationId="{00000000-0000-0000-0000-000000000000}"/>
          </ac:spMkLst>
        </pc:spChg>
        <pc:spChg chg="add del mod">
          <ac:chgData name="GOMEZ, Paula" userId="c93cf399-3ed7-4230-9282-8831e3fe5ae7" providerId="ADAL" clId="{F99D508C-A0D9-4F50-89C1-C08DFFAB4A7A}" dt="2023-02-02T09:50:57.655" v="24" actId="478"/>
          <ac:spMkLst>
            <pc:docMk/>
            <pc:sldMk cId="3980299267" sldId="290"/>
            <ac:spMk id="5" creationId="{D9158B60-457A-4240-B6D9-0B514EC46A67}"/>
          </ac:spMkLst>
        </pc:spChg>
        <pc:spChg chg="add del mod">
          <ac:chgData name="GOMEZ, Paula" userId="c93cf399-3ed7-4230-9282-8831e3fe5ae7" providerId="ADAL" clId="{F99D508C-A0D9-4F50-89C1-C08DFFAB4A7A}" dt="2023-02-02T09:51:05.585" v="26" actId="478"/>
          <ac:spMkLst>
            <pc:docMk/>
            <pc:sldMk cId="3980299267" sldId="290"/>
            <ac:spMk id="8" creationId="{852DFD83-658D-43B4-B38E-8ED3856548A1}"/>
          </ac:spMkLst>
        </pc:spChg>
        <pc:spChg chg="add mod">
          <ac:chgData name="GOMEZ, Paula" userId="c93cf399-3ed7-4230-9282-8831e3fe5ae7" providerId="ADAL" clId="{F99D508C-A0D9-4F50-89C1-C08DFFAB4A7A}" dt="2023-02-02T09:51:20.603" v="30" actId="1076"/>
          <ac:spMkLst>
            <pc:docMk/>
            <pc:sldMk cId="3980299267" sldId="290"/>
            <ac:spMk id="10" creationId="{7A15D5F7-03A3-4785-95D5-892128E184E4}"/>
          </ac:spMkLst>
        </pc:spChg>
        <pc:graphicFrameChg chg="add del mod">
          <ac:chgData name="GOMEZ, Paula" userId="c93cf399-3ed7-4230-9282-8831e3fe5ae7" providerId="ADAL" clId="{F99D508C-A0D9-4F50-89C1-C08DFFAB4A7A}" dt="2023-02-02T09:50:57.655" v="24" actId="478"/>
          <ac:graphicFrameMkLst>
            <pc:docMk/>
            <pc:sldMk cId="3980299267" sldId="290"/>
            <ac:graphicFrameMk id="3" creationId="{78DDB10A-B66A-432D-8F92-FE3FB501C5DA}"/>
          </ac:graphicFrameMkLst>
        </pc:graphicFrameChg>
        <pc:graphicFrameChg chg="del">
          <ac:chgData name="GOMEZ, Paula" userId="c93cf399-3ed7-4230-9282-8831e3fe5ae7" providerId="ADAL" clId="{F99D508C-A0D9-4F50-89C1-C08DFFAB4A7A}" dt="2023-02-02T09:50:53.303" v="22" actId="478"/>
          <ac:graphicFrameMkLst>
            <pc:docMk/>
            <pc:sldMk cId="3980299267" sldId="290"/>
            <ac:graphicFrameMk id="6" creationId="{00000000-0000-0000-0000-000000000000}"/>
          </ac:graphicFrameMkLst>
        </pc:graphicFrameChg>
        <pc:graphicFrameChg chg="add mod modGraphic">
          <ac:chgData name="GOMEZ, Paula" userId="c93cf399-3ed7-4230-9282-8831e3fe5ae7" providerId="ADAL" clId="{F99D508C-A0D9-4F50-89C1-C08DFFAB4A7A}" dt="2023-02-02T09:52:08.434" v="40" actId="1076"/>
          <ac:graphicFrameMkLst>
            <pc:docMk/>
            <pc:sldMk cId="3980299267" sldId="290"/>
            <ac:graphicFrameMk id="9" creationId="{2436C6FC-A65E-434C-AF90-22D8C1E5D1B9}"/>
          </ac:graphicFrameMkLst>
        </pc:graphicFrameChg>
        <pc:picChg chg="del">
          <ac:chgData name="GOMEZ, Paula" userId="c93cf399-3ed7-4230-9282-8831e3fe5ae7" providerId="ADAL" clId="{F99D508C-A0D9-4F50-89C1-C08DFFAB4A7A}" dt="2023-02-02T09:48:53.773" v="19" actId="478"/>
          <ac:picMkLst>
            <pc:docMk/>
            <pc:sldMk cId="3980299267" sldId="290"/>
            <ac:picMk id="7" creationId="{00000000-0000-0000-0000-000000000000}"/>
          </ac:picMkLst>
        </pc:picChg>
        <pc:picChg chg="add mod">
          <ac:chgData name="GOMEZ, Paula" userId="c93cf399-3ed7-4230-9282-8831e3fe5ae7" providerId="ADAL" clId="{F99D508C-A0D9-4F50-89C1-C08DFFAB4A7A}" dt="2023-02-02T09:51:38.065" v="35" actId="14100"/>
          <ac:picMkLst>
            <pc:docMk/>
            <pc:sldMk cId="3980299267" sldId="290"/>
            <ac:picMk id="1026" creationId="{9A5BB1AF-8220-4539-B881-A04A03A9DAD0}"/>
          </ac:picMkLst>
        </pc:picChg>
      </pc:sldChg>
      <pc:sldChg chg="modTransition">
        <pc:chgData name="GOMEZ, Paula" userId="c93cf399-3ed7-4230-9282-8831e3fe5ae7" providerId="ADAL" clId="{F99D508C-A0D9-4F50-89C1-C08DFFAB4A7A}" dt="2023-02-02T09:48:14.326" v="18"/>
        <pc:sldMkLst>
          <pc:docMk/>
          <pc:sldMk cId="837254549" sldId="291"/>
        </pc:sldMkLst>
      </pc:sldChg>
      <pc:sldChg chg="modTransition">
        <pc:chgData name="GOMEZ, Paula" userId="c93cf399-3ed7-4230-9282-8831e3fe5ae7" providerId="ADAL" clId="{F99D508C-A0D9-4F50-89C1-C08DFFAB4A7A}" dt="2023-02-02T09:47:26.104" v="17"/>
        <pc:sldMkLst>
          <pc:docMk/>
          <pc:sldMk cId="1881909595" sldId="292"/>
        </pc:sldMkLst>
      </pc:sldChg>
      <pc:sldChg chg="modTransition">
        <pc:chgData name="GOMEZ, Paula" userId="c93cf399-3ed7-4230-9282-8831e3fe5ae7" providerId="ADAL" clId="{F99D508C-A0D9-4F50-89C1-C08DFFAB4A7A}" dt="2023-02-02T09:47:26.104" v="17"/>
        <pc:sldMkLst>
          <pc:docMk/>
          <pc:sldMk cId="3287205466" sldId="293"/>
        </pc:sldMkLst>
      </pc:sldChg>
      <pc:sldChg chg="modTransition">
        <pc:chgData name="GOMEZ, Paula" userId="c93cf399-3ed7-4230-9282-8831e3fe5ae7" providerId="ADAL" clId="{F99D508C-A0D9-4F50-89C1-C08DFFAB4A7A}" dt="2023-02-02T09:47:26.104" v="17"/>
        <pc:sldMkLst>
          <pc:docMk/>
          <pc:sldMk cId="2597270659" sldId="295"/>
        </pc:sldMkLst>
      </pc:sldChg>
      <pc:sldChg chg="modTransition">
        <pc:chgData name="GOMEZ, Paula" userId="c93cf399-3ed7-4230-9282-8831e3fe5ae7" providerId="ADAL" clId="{F99D508C-A0D9-4F50-89C1-C08DFFAB4A7A}" dt="2023-02-02T09:47:26.104" v="17"/>
        <pc:sldMkLst>
          <pc:docMk/>
          <pc:sldMk cId="940695172" sldId="296"/>
        </pc:sldMkLst>
      </pc:sldChg>
      <pc:sldChg chg="modTransition">
        <pc:chgData name="GOMEZ, Paula" userId="c93cf399-3ed7-4230-9282-8831e3fe5ae7" providerId="ADAL" clId="{F99D508C-A0D9-4F50-89C1-C08DFFAB4A7A}" dt="2023-02-02T09:47:26.104" v="17"/>
        <pc:sldMkLst>
          <pc:docMk/>
          <pc:sldMk cId="1943143641" sldId="297"/>
        </pc:sldMkLst>
      </pc:sldChg>
      <pc:sldChg chg="modTransition">
        <pc:chgData name="GOMEZ, Paula" userId="c93cf399-3ed7-4230-9282-8831e3fe5ae7" providerId="ADAL" clId="{F99D508C-A0D9-4F50-89C1-C08DFFAB4A7A}" dt="2023-02-02T09:47:26.104" v="17"/>
        <pc:sldMkLst>
          <pc:docMk/>
          <pc:sldMk cId="2216941331" sldId="299"/>
        </pc:sldMkLst>
      </pc:sldChg>
      <pc:sldChg chg="modTransition">
        <pc:chgData name="GOMEZ, Paula" userId="c93cf399-3ed7-4230-9282-8831e3fe5ae7" providerId="ADAL" clId="{F99D508C-A0D9-4F50-89C1-C08DFFAB4A7A}" dt="2023-02-02T09:47:26.104" v="17"/>
        <pc:sldMkLst>
          <pc:docMk/>
          <pc:sldMk cId="1398269855" sldId="300"/>
        </pc:sldMkLst>
      </pc:sldChg>
      <pc:sldChg chg="modSp mod modTransition">
        <pc:chgData name="GOMEZ, Paula" userId="c93cf399-3ed7-4230-9282-8831e3fe5ae7" providerId="ADAL" clId="{F99D508C-A0D9-4F50-89C1-C08DFFAB4A7A}" dt="2023-02-02T09:47:26.104" v="17"/>
        <pc:sldMkLst>
          <pc:docMk/>
          <pc:sldMk cId="3500410402" sldId="301"/>
        </pc:sldMkLst>
        <pc:spChg chg="mod">
          <ac:chgData name="GOMEZ, Paula" userId="c93cf399-3ed7-4230-9282-8831e3fe5ae7" providerId="ADAL" clId="{F99D508C-A0D9-4F50-89C1-C08DFFAB4A7A}" dt="2023-02-02T09:47:01.190" v="12" actId="20577"/>
          <ac:spMkLst>
            <pc:docMk/>
            <pc:sldMk cId="3500410402" sldId="301"/>
            <ac:spMk id="308" creationId="{00000000-0000-0000-0000-000000000000}"/>
          </ac:spMkLst>
        </pc:spChg>
      </pc:sldChg>
      <pc:sldMasterChg chg="modTransition modSldLayout">
        <pc:chgData name="GOMEZ, Paula" userId="c93cf399-3ed7-4230-9282-8831e3fe5ae7" providerId="ADAL" clId="{F99D508C-A0D9-4F50-89C1-C08DFFAB4A7A}" dt="2023-02-02T09:47:26.104" v="17"/>
        <pc:sldMasterMkLst>
          <pc:docMk/>
          <pc:sldMasterMk cId="0" sldId="2147483672"/>
        </pc:sldMasterMkLst>
        <pc:sldLayoutChg chg="modTransition">
          <pc:chgData name="GOMEZ, Paula" userId="c93cf399-3ed7-4230-9282-8831e3fe5ae7" providerId="ADAL" clId="{F99D508C-A0D9-4F50-89C1-C08DFFAB4A7A}" dt="2023-02-02T09:47:26.104" v="17"/>
          <pc:sldLayoutMkLst>
            <pc:docMk/>
            <pc:sldMasterMk cId="0" sldId="2147483672"/>
            <pc:sldLayoutMk cId="0" sldId="2147483673"/>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4"/>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5"/>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6"/>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7"/>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8"/>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79"/>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80"/>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81"/>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82"/>
          </pc:sldLayoutMkLst>
        </pc:sldLayoutChg>
        <pc:sldLayoutChg chg="modTransition">
          <pc:chgData name="GOMEZ, Paula" userId="c93cf399-3ed7-4230-9282-8831e3fe5ae7" providerId="ADAL" clId="{F99D508C-A0D9-4F50-89C1-C08DFFAB4A7A}" dt="2023-02-02T09:47:26.104" v="17"/>
          <pc:sldLayoutMkLst>
            <pc:docMk/>
            <pc:sldMasterMk cId="0" sldId="2147483672"/>
            <pc:sldLayoutMk cId="0" sldId="2147483683"/>
          </pc:sldLayoutMkLst>
        </pc:sldLayoutChg>
      </pc:sldMasterChg>
      <pc:sldMasterChg chg="modTransition modSldLayout">
        <pc:chgData name="GOMEZ, Paula" userId="c93cf399-3ed7-4230-9282-8831e3fe5ae7" providerId="ADAL" clId="{F99D508C-A0D9-4F50-89C1-C08DFFAB4A7A}" dt="2023-02-02T09:47:26.104" v="17"/>
        <pc:sldMasterMkLst>
          <pc:docMk/>
          <pc:sldMasterMk cId="19352866" sldId="2147483793"/>
        </pc:sldMasterMkLst>
        <pc:sldLayoutChg chg="modTransition">
          <pc:chgData name="GOMEZ, Paula" userId="c93cf399-3ed7-4230-9282-8831e3fe5ae7" providerId="ADAL" clId="{F99D508C-A0D9-4F50-89C1-C08DFFAB4A7A}" dt="2023-02-02T09:47:26.104" v="17"/>
          <pc:sldLayoutMkLst>
            <pc:docMk/>
            <pc:sldMasterMk cId="19352866" sldId="2147483793"/>
            <pc:sldLayoutMk cId="1828371406" sldId="2147483794"/>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681889584" sldId="2147483795"/>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2992809033" sldId="2147483796"/>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2262953768" sldId="2147483797"/>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3724336043" sldId="2147483798"/>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2618931763" sldId="2147483799"/>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3736837534" sldId="2147483800"/>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1063752375" sldId="2147483801"/>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126808772" sldId="2147483802"/>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3625509648" sldId="2147483803"/>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2598386979" sldId="2147483804"/>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4018426610" sldId="2147483805"/>
          </pc:sldLayoutMkLst>
        </pc:sldLayoutChg>
        <pc:sldLayoutChg chg="modTransition">
          <pc:chgData name="GOMEZ, Paula" userId="c93cf399-3ed7-4230-9282-8831e3fe5ae7" providerId="ADAL" clId="{F99D508C-A0D9-4F50-89C1-C08DFFAB4A7A}" dt="2023-02-02T09:47:26.104" v="17"/>
          <pc:sldLayoutMkLst>
            <pc:docMk/>
            <pc:sldMasterMk cId="19352866" sldId="2147483793"/>
            <pc:sldLayoutMk cId="1591940078" sldId="2147484995"/>
          </pc:sldLayoutMkLst>
        </pc:sldLayoutChg>
      </pc:sldMasterChg>
      <pc:sldMasterChg chg="modTransition modSldLayout">
        <pc:chgData name="GOMEZ, Paula" userId="c93cf399-3ed7-4230-9282-8831e3fe5ae7" providerId="ADAL" clId="{F99D508C-A0D9-4F50-89C1-C08DFFAB4A7A}" dt="2023-02-02T09:47:26.104" v="17"/>
        <pc:sldMasterMkLst>
          <pc:docMk/>
          <pc:sldMasterMk cId="19352866" sldId="2147484996"/>
        </pc:sldMasterMkLst>
        <pc:sldLayoutChg chg="modTransition">
          <pc:chgData name="GOMEZ, Paula" userId="c93cf399-3ed7-4230-9282-8831e3fe5ae7" providerId="ADAL" clId="{F99D508C-A0D9-4F50-89C1-C08DFFAB4A7A}" dt="2023-02-02T09:47:26.104" v="17"/>
          <pc:sldLayoutMkLst>
            <pc:docMk/>
            <pc:sldMasterMk cId="19352866" sldId="2147484996"/>
            <pc:sldLayoutMk cId="1828371406" sldId="2147484997"/>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681889584" sldId="2147484998"/>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2992809033" sldId="2147484999"/>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2262953768" sldId="2147485000"/>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3724336043" sldId="2147485001"/>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2618931763" sldId="2147485002"/>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3736837534" sldId="2147485003"/>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1063752375" sldId="2147485004"/>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126808772" sldId="2147485005"/>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3625509648" sldId="2147485006"/>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2598386979" sldId="2147485007"/>
          </pc:sldLayoutMkLst>
        </pc:sldLayoutChg>
        <pc:sldLayoutChg chg="modTransition">
          <pc:chgData name="GOMEZ, Paula" userId="c93cf399-3ed7-4230-9282-8831e3fe5ae7" providerId="ADAL" clId="{F99D508C-A0D9-4F50-89C1-C08DFFAB4A7A}" dt="2023-02-02T09:47:26.104" v="17"/>
          <pc:sldLayoutMkLst>
            <pc:docMk/>
            <pc:sldMasterMk cId="19352866" sldId="2147484996"/>
            <pc:sldLayoutMk cId="4018426610" sldId="2147485008"/>
          </pc:sldLayoutMkLst>
        </pc:sldLayoutChg>
      </pc:sldMasterChg>
    </pc:docChg>
  </pc:docChgLst>
  <pc:docChgLst>
    <pc:chgData name="EZZINE, Hind" userId="S::ezzineh@who.int::edcab00f-6318-46e5-a4a9-188b01ee222f" providerId="AD" clId="Web-{5A521C43-F583-AAC9-7D78-0FB4F02928EF}"/>
    <pc:docChg chg="modSld">
      <pc:chgData name="EZZINE, Hind" userId="S::ezzineh@who.int::edcab00f-6318-46e5-a4a9-188b01ee222f" providerId="AD" clId="Web-{5A521C43-F583-AAC9-7D78-0FB4F02928EF}" dt="2023-02-17T13:59:58.219" v="1"/>
      <pc:docMkLst>
        <pc:docMk/>
      </pc:docMkLst>
      <pc:sldChg chg="modSp modMedia">
        <pc:chgData name="EZZINE, Hind" userId="S::ezzineh@who.int::edcab00f-6318-46e5-a4a9-188b01ee222f" providerId="AD" clId="Web-{5A521C43-F583-AAC9-7D78-0FB4F02928EF}" dt="2023-02-17T13:59:58.219" v="1"/>
        <pc:sldMkLst>
          <pc:docMk/>
          <pc:sldMk cId="0" sldId="257"/>
        </pc:sldMkLst>
        <pc:picChg chg="mod">
          <ac:chgData name="EZZINE, Hind" userId="S::ezzineh@who.int::edcab00f-6318-46e5-a4a9-188b01ee222f" providerId="AD" clId="Web-{5A521C43-F583-AAC9-7D78-0FB4F02928EF}" dt="2023-02-17T13:59:58.219" v="1"/>
          <ac:picMkLst>
            <pc:docMk/>
            <pc:sldMk cId="0" sldId="257"/>
            <ac:picMk id="4" creationId="{00000000-0000-0000-0000-000000000000}"/>
          </ac:picMkLst>
        </pc:picChg>
      </pc:sldChg>
    </pc:docChg>
  </pc:docChgLst>
  <pc:docChgLst>
    <pc:chgData name="GOMEZ, Paula" userId="S::gomezp@who.int::c93cf399-3ed7-4230-9282-8831e3fe5ae7" providerId="AD" clId="Web-{7EA57330-AD97-9F91-B50B-B1C6CB635E47}"/>
    <pc:docChg chg="modSld">
      <pc:chgData name="GOMEZ, Paula" userId="S::gomezp@who.int::c93cf399-3ed7-4230-9282-8831e3fe5ae7" providerId="AD" clId="Web-{7EA57330-AD97-9F91-B50B-B1C6CB635E47}" dt="2023-04-07T11:49:16.461" v="2" actId="20577"/>
      <pc:docMkLst>
        <pc:docMk/>
      </pc:docMkLst>
      <pc:sldChg chg="modSp delCm">
        <pc:chgData name="GOMEZ, Paula" userId="S::gomezp@who.int::c93cf399-3ed7-4230-9282-8831e3fe5ae7" providerId="AD" clId="Web-{7EA57330-AD97-9F91-B50B-B1C6CB635E47}" dt="2023-04-07T11:49:16.461" v="2" actId="20577"/>
        <pc:sldMkLst>
          <pc:docMk/>
          <pc:sldMk cId="0" sldId="281"/>
        </pc:sldMkLst>
        <pc:spChg chg="mod">
          <ac:chgData name="GOMEZ, Paula" userId="S::gomezp@who.int::c93cf399-3ed7-4230-9282-8831e3fe5ae7" providerId="AD" clId="Web-{7EA57330-AD97-9F91-B50B-B1C6CB635E47}" dt="2023-04-07T11:49:16.461" v="2" actId="20577"/>
          <ac:spMkLst>
            <pc:docMk/>
            <pc:sldMk cId="0" sldId="281"/>
            <ac:spMk id="5" creationId="{00000000-0000-0000-0000-000000000000}"/>
          </ac:spMkLst>
        </pc:spChg>
        <pc:spChg chg="mod">
          <ac:chgData name="GOMEZ, Paula" userId="S::gomezp@who.int::c93cf399-3ed7-4230-9282-8831e3fe5ae7" providerId="AD" clId="Web-{7EA57330-AD97-9F91-B50B-B1C6CB635E47}" dt="2023-04-07T11:49:11.179" v="1" actId="20577"/>
          <ac:spMkLst>
            <pc:docMk/>
            <pc:sldMk cId="0" sldId="281"/>
            <ac:spMk id="9" creationId="{00000000-0000-0000-0000-000000000000}"/>
          </ac:spMkLst>
        </pc:spChg>
      </pc:sldChg>
    </pc:docChg>
  </pc:docChgLst>
  <pc:docChgLst>
    <pc:chgData name="EZZINE, Hind" userId="S::ezzineh@who.int::edcab00f-6318-46e5-a4a9-188b01ee222f" providerId="AD" clId="Web-{2EF5EF18-0179-9289-BCB8-CDF40FAF6D1F}"/>
    <pc:docChg chg="addSld modSld">
      <pc:chgData name="EZZINE, Hind" userId="S::ezzineh@who.int::edcab00f-6318-46e5-a4a9-188b01ee222f" providerId="AD" clId="Web-{2EF5EF18-0179-9289-BCB8-CDF40FAF6D1F}" dt="2022-06-06T12:01:28.208" v="9"/>
      <pc:docMkLst>
        <pc:docMk/>
      </pc:docMkLst>
      <pc:sldChg chg="addSp delSp modSp">
        <pc:chgData name="EZZINE, Hind" userId="S::ezzineh@who.int::edcab00f-6318-46e5-a4a9-188b01ee222f" providerId="AD" clId="Web-{2EF5EF18-0179-9289-BCB8-CDF40FAF6D1F}" dt="2022-06-06T12:00:58.581" v="5" actId="1076"/>
        <pc:sldMkLst>
          <pc:docMk/>
          <pc:sldMk cId="3180145266" sldId="298"/>
        </pc:sldMkLst>
        <pc:spChg chg="del">
          <ac:chgData name="EZZINE, Hind" userId="S::ezzineh@who.int::edcab00f-6318-46e5-a4a9-188b01ee222f" providerId="AD" clId="Web-{2EF5EF18-0179-9289-BCB8-CDF40FAF6D1F}" dt="2022-06-06T12:00:06.234" v="0"/>
          <ac:spMkLst>
            <pc:docMk/>
            <pc:sldMk cId="3180145266" sldId="298"/>
            <ac:spMk id="3" creationId="{00000000-0000-0000-0000-000000000000}"/>
          </ac:spMkLst>
        </pc:spChg>
        <pc:spChg chg="add del mod">
          <ac:chgData name="EZZINE, Hind" userId="S::ezzineh@who.int::edcab00f-6318-46e5-a4a9-188b01ee222f" providerId="AD" clId="Web-{2EF5EF18-0179-9289-BCB8-CDF40FAF6D1F}" dt="2022-06-06T12:00:52.049" v="4"/>
          <ac:spMkLst>
            <pc:docMk/>
            <pc:sldMk cId="3180145266" sldId="298"/>
            <ac:spMk id="5" creationId="{7919F036-2B45-CF9A-5D2C-99DD90B7BEA0}"/>
          </ac:spMkLst>
        </pc:spChg>
        <pc:spChg chg="add mod">
          <ac:chgData name="EZZINE, Hind" userId="S::ezzineh@who.int::edcab00f-6318-46e5-a4a9-188b01ee222f" providerId="AD" clId="Web-{2EF5EF18-0179-9289-BCB8-CDF40FAF6D1F}" dt="2022-06-06T12:00:58.581" v="5" actId="1076"/>
          <ac:spMkLst>
            <pc:docMk/>
            <pc:sldMk cId="3180145266" sldId="298"/>
            <ac:spMk id="6" creationId="{6BABFBEA-4B66-8B8B-4BCB-54F747D9DF20}"/>
          </ac:spMkLst>
        </pc:spChg>
      </pc:sldChg>
      <pc:sldChg chg="addSp delSp modSp new">
        <pc:chgData name="EZZINE, Hind" userId="S::ezzineh@who.int::edcab00f-6318-46e5-a4a9-188b01ee222f" providerId="AD" clId="Web-{2EF5EF18-0179-9289-BCB8-CDF40FAF6D1F}" dt="2022-06-06T12:01:28.208" v="9"/>
        <pc:sldMkLst>
          <pc:docMk/>
          <pc:sldMk cId="2216941331" sldId="299"/>
        </pc:sldMkLst>
        <pc:spChg chg="del">
          <ac:chgData name="EZZINE, Hind" userId="S::ezzineh@who.int::edcab00f-6318-46e5-a4a9-188b01ee222f" providerId="AD" clId="Web-{2EF5EF18-0179-9289-BCB8-CDF40FAF6D1F}" dt="2022-06-06T12:01:17.379" v="6"/>
          <ac:spMkLst>
            <pc:docMk/>
            <pc:sldMk cId="2216941331" sldId="299"/>
            <ac:spMk id="2" creationId="{738F7B1F-9428-9851-09F6-6323688904C9}"/>
          </ac:spMkLst>
        </pc:spChg>
        <pc:spChg chg="del mod">
          <ac:chgData name="EZZINE, Hind" userId="S::ezzineh@who.int::edcab00f-6318-46e5-a4a9-188b01ee222f" providerId="AD" clId="Web-{2EF5EF18-0179-9289-BCB8-CDF40FAF6D1F}" dt="2022-06-06T12:01:28.208" v="9"/>
          <ac:spMkLst>
            <pc:docMk/>
            <pc:sldMk cId="2216941331" sldId="299"/>
            <ac:spMk id="3" creationId="{5DA61240-9329-EF51-48C7-33A91426F345}"/>
          </ac:spMkLst>
        </pc:spChg>
        <pc:spChg chg="add">
          <ac:chgData name="EZZINE, Hind" userId="S::ezzineh@who.int::edcab00f-6318-46e5-a4a9-188b01ee222f" providerId="AD" clId="Web-{2EF5EF18-0179-9289-BCB8-CDF40FAF6D1F}" dt="2022-06-06T12:01:25.005" v="8"/>
          <ac:spMkLst>
            <pc:docMk/>
            <pc:sldMk cId="2216941331" sldId="299"/>
            <ac:spMk id="4" creationId="{88E8686D-369F-236D-A2C6-ED6CABA009A4}"/>
          </ac:spMkLst>
        </pc:spChg>
      </pc:sldChg>
    </pc:docChg>
  </pc:docChgLst>
  <pc:docChgLst>
    <pc:chgData name="EZZINE, Hind" userId="S::ezzineh@who.int::edcab00f-6318-46e5-a4a9-188b01ee222f" providerId="AD" clId="Web-{9AC0F2AE-DE0A-D60D-7CF9-4E9B7004BF72}"/>
    <pc:docChg chg="modSld">
      <pc:chgData name="EZZINE, Hind" userId="S::ezzineh@who.int::edcab00f-6318-46e5-a4a9-188b01ee222f" providerId="AD" clId="Web-{9AC0F2AE-DE0A-D60D-7CF9-4E9B7004BF72}" dt="2022-10-28T13:29:29.734" v="9" actId="20577"/>
      <pc:docMkLst>
        <pc:docMk/>
      </pc:docMkLst>
      <pc:sldChg chg="modSp modCm">
        <pc:chgData name="EZZINE, Hind" userId="S::ezzineh@who.int::edcab00f-6318-46e5-a4a9-188b01ee222f" providerId="AD" clId="Web-{9AC0F2AE-DE0A-D60D-7CF9-4E9B7004BF72}" dt="2022-10-28T13:29:29.734" v="9" actId="20577"/>
        <pc:sldMkLst>
          <pc:docMk/>
          <pc:sldMk cId="0" sldId="281"/>
        </pc:sldMkLst>
        <pc:spChg chg="mod">
          <ac:chgData name="EZZINE, Hind" userId="S::ezzineh@who.int::edcab00f-6318-46e5-a4a9-188b01ee222f" providerId="AD" clId="Web-{9AC0F2AE-DE0A-D60D-7CF9-4E9B7004BF72}" dt="2022-10-28T13:29:29.734" v="9" actId="20577"/>
          <ac:spMkLst>
            <pc:docMk/>
            <pc:sldMk cId="0" sldId="281"/>
            <ac:spMk id="5" creationId="{00000000-0000-0000-0000-000000000000}"/>
          </ac:spMkLst>
        </pc:spChg>
      </pc:sldChg>
    </pc:docChg>
  </pc:docChgLst>
  <pc:docChgLst>
    <pc:chgData name="EZZINE, Hind" userId="S::ezzineh@who.int::edcab00f-6318-46e5-a4a9-188b01ee222f" providerId="AD" clId="Web-{D16F98F6-A485-54E1-5397-6D415F2738A5}"/>
    <pc:docChg chg="modSld">
      <pc:chgData name="EZZINE, Hind" userId="S::ezzineh@who.int::edcab00f-6318-46e5-a4a9-188b01ee222f" providerId="AD" clId="Web-{D16F98F6-A485-54E1-5397-6D415F2738A5}" dt="2023-03-14T08:19:28.472" v="10" actId="20577"/>
      <pc:docMkLst>
        <pc:docMk/>
      </pc:docMkLst>
      <pc:sldChg chg="modSp">
        <pc:chgData name="EZZINE, Hind" userId="S::ezzineh@who.int::edcab00f-6318-46e5-a4a9-188b01ee222f" providerId="AD" clId="Web-{D16F98F6-A485-54E1-5397-6D415F2738A5}" dt="2023-03-14T08:19:28.472" v="10" actId="20577"/>
        <pc:sldMkLst>
          <pc:docMk/>
          <pc:sldMk cId="0" sldId="281"/>
        </pc:sldMkLst>
        <pc:spChg chg="mod">
          <ac:chgData name="EZZINE, Hind" userId="S::ezzineh@who.int::edcab00f-6318-46e5-a4a9-188b01ee222f" providerId="AD" clId="Web-{D16F98F6-A485-54E1-5397-6D415F2738A5}" dt="2023-03-14T08:19:28.472" v="10" actId="20577"/>
          <ac:spMkLst>
            <pc:docMk/>
            <pc:sldMk cId="0" sldId="281"/>
            <ac:spMk id="6" creationId="{00000000-0000-0000-0000-000000000000}"/>
          </ac:spMkLst>
        </pc:spChg>
      </pc:sldChg>
    </pc:docChg>
  </pc:docChgLst>
  <pc:docChgLst>
    <pc:chgData name="EZZINE, Hind" userId="S::ezzineh@who.int::edcab00f-6318-46e5-a4a9-188b01ee222f" providerId="AD" clId="Web-{4C5B3007-9892-4F39-1E2F-42D0E0E9EF2F}"/>
    <pc:docChg chg="addSld delSld">
      <pc:chgData name="EZZINE, Hind" userId="S::ezzineh@who.int::edcab00f-6318-46e5-a4a9-188b01ee222f" providerId="AD" clId="Web-{4C5B3007-9892-4F39-1E2F-42D0E0E9EF2F}" dt="2022-10-28T10:46:32.278" v="2"/>
      <pc:docMkLst>
        <pc:docMk/>
      </pc:docMkLst>
      <pc:sldChg chg="add del">
        <pc:chgData name="EZZINE, Hind" userId="S::ezzineh@who.int::edcab00f-6318-46e5-a4a9-188b01ee222f" providerId="AD" clId="Web-{4C5B3007-9892-4F39-1E2F-42D0E0E9EF2F}" dt="2022-10-28T10:46:32.278" v="2"/>
        <pc:sldMkLst>
          <pc:docMk/>
          <pc:sldMk cId="1084279932" sldId="302"/>
        </pc:sldMkLst>
      </pc:sldChg>
    </pc:docChg>
  </pc:docChgLst>
  <pc:docChgLst>
    <pc:chgData name="EZZINE, Hind" userId="S::ezzineh@who.int::edcab00f-6318-46e5-a4a9-188b01ee222f" providerId="AD" clId="Web-{BF72A02F-07DF-AF86-11EB-4C94B0EF141A}"/>
    <pc:docChg chg="modSld">
      <pc:chgData name="EZZINE, Hind" userId="S::ezzineh@who.int::edcab00f-6318-46e5-a4a9-188b01ee222f" providerId="AD" clId="Web-{BF72A02F-07DF-AF86-11EB-4C94B0EF141A}" dt="2022-06-06T12:02:18.689" v="15" actId="20577"/>
      <pc:docMkLst>
        <pc:docMk/>
      </pc:docMkLst>
      <pc:sldChg chg="modSp">
        <pc:chgData name="EZZINE, Hind" userId="S::ezzineh@who.int::edcab00f-6318-46e5-a4a9-188b01ee222f" providerId="AD" clId="Web-{BF72A02F-07DF-AF86-11EB-4C94B0EF141A}" dt="2022-06-06T12:02:18.689" v="15" actId="20577"/>
        <pc:sldMkLst>
          <pc:docMk/>
          <pc:sldMk cId="0" sldId="257"/>
        </pc:sldMkLst>
        <pc:spChg chg="mod">
          <ac:chgData name="EZZINE, Hind" userId="S::ezzineh@who.int::edcab00f-6318-46e5-a4a9-188b01ee222f" providerId="AD" clId="Web-{BF72A02F-07DF-AF86-11EB-4C94B0EF141A}" dt="2022-06-06T12:02:18.689" v="15" actId="20577"/>
          <ac:spMkLst>
            <pc:docMk/>
            <pc:sldMk cId="0" sldId="257"/>
            <ac:spMk id="3" creationId="{9300E258-E9B9-4345-A79A-F36B1881E5F3}"/>
          </ac:spMkLst>
        </pc:spChg>
      </pc:sldChg>
    </pc:docChg>
  </pc:docChgLst>
  <pc:docChgLst>
    <pc:chgData name="GOMEZ, Paula" userId="c93cf399-3ed7-4230-9282-8831e3fe5ae7" providerId="ADAL" clId="{3853F6FF-7B34-482D-9477-E153CC56DA1B}"/>
    <pc:docChg chg="modSld modMainMaster modShowInfo">
      <pc:chgData name="GOMEZ, Paula" userId="c93cf399-3ed7-4230-9282-8831e3fe5ae7" providerId="ADAL" clId="{3853F6FF-7B34-482D-9477-E153CC56DA1B}" dt="2022-07-28T15:24:28.683" v="14"/>
      <pc:docMkLst>
        <pc:docMk/>
      </pc:docMkLst>
      <pc:sldChg chg="modTransition">
        <pc:chgData name="GOMEZ, Paula" userId="c93cf399-3ed7-4230-9282-8831e3fe5ae7" providerId="ADAL" clId="{3853F6FF-7B34-482D-9477-E153CC56DA1B}" dt="2022-07-28T15:24:28.683" v="14"/>
        <pc:sldMkLst>
          <pc:docMk/>
          <pc:sldMk cId="0" sldId="257"/>
        </pc:sldMkLst>
      </pc:sldChg>
      <pc:sldChg chg="modTransition">
        <pc:chgData name="GOMEZ, Paula" userId="c93cf399-3ed7-4230-9282-8831e3fe5ae7" providerId="ADAL" clId="{3853F6FF-7B34-482D-9477-E153CC56DA1B}" dt="2022-07-28T15:24:28.683" v="14"/>
        <pc:sldMkLst>
          <pc:docMk/>
          <pc:sldMk cId="0" sldId="258"/>
        </pc:sldMkLst>
      </pc:sldChg>
      <pc:sldChg chg="modTransition">
        <pc:chgData name="GOMEZ, Paula" userId="c93cf399-3ed7-4230-9282-8831e3fe5ae7" providerId="ADAL" clId="{3853F6FF-7B34-482D-9477-E153CC56DA1B}" dt="2022-07-28T15:24:28.683" v="14"/>
        <pc:sldMkLst>
          <pc:docMk/>
          <pc:sldMk cId="0" sldId="259"/>
        </pc:sldMkLst>
      </pc:sldChg>
      <pc:sldChg chg="modTransition">
        <pc:chgData name="GOMEZ, Paula" userId="c93cf399-3ed7-4230-9282-8831e3fe5ae7" providerId="ADAL" clId="{3853F6FF-7B34-482D-9477-E153CC56DA1B}" dt="2022-07-28T15:24:28.683" v="14"/>
        <pc:sldMkLst>
          <pc:docMk/>
          <pc:sldMk cId="0" sldId="263"/>
        </pc:sldMkLst>
      </pc:sldChg>
      <pc:sldChg chg="modTransition">
        <pc:chgData name="GOMEZ, Paula" userId="c93cf399-3ed7-4230-9282-8831e3fe5ae7" providerId="ADAL" clId="{3853F6FF-7B34-482D-9477-E153CC56DA1B}" dt="2022-07-28T15:24:28.683" v="14"/>
        <pc:sldMkLst>
          <pc:docMk/>
          <pc:sldMk cId="0" sldId="264"/>
        </pc:sldMkLst>
      </pc:sldChg>
      <pc:sldChg chg="modTransition">
        <pc:chgData name="GOMEZ, Paula" userId="c93cf399-3ed7-4230-9282-8831e3fe5ae7" providerId="ADAL" clId="{3853F6FF-7B34-482D-9477-E153CC56DA1B}" dt="2022-07-28T15:24:28.683" v="14"/>
        <pc:sldMkLst>
          <pc:docMk/>
          <pc:sldMk cId="0" sldId="265"/>
        </pc:sldMkLst>
      </pc:sldChg>
      <pc:sldChg chg="modTransition">
        <pc:chgData name="GOMEZ, Paula" userId="c93cf399-3ed7-4230-9282-8831e3fe5ae7" providerId="ADAL" clId="{3853F6FF-7B34-482D-9477-E153CC56DA1B}" dt="2022-07-28T15:24:28.683" v="14"/>
        <pc:sldMkLst>
          <pc:docMk/>
          <pc:sldMk cId="0" sldId="266"/>
        </pc:sldMkLst>
      </pc:sldChg>
      <pc:sldChg chg="modTransition">
        <pc:chgData name="GOMEZ, Paula" userId="c93cf399-3ed7-4230-9282-8831e3fe5ae7" providerId="ADAL" clId="{3853F6FF-7B34-482D-9477-E153CC56DA1B}" dt="2022-07-28T15:24:28.683" v="14"/>
        <pc:sldMkLst>
          <pc:docMk/>
          <pc:sldMk cId="0" sldId="267"/>
        </pc:sldMkLst>
      </pc:sldChg>
      <pc:sldChg chg="modTransition">
        <pc:chgData name="GOMEZ, Paula" userId="c93cf399-3ed7-4230-9282-8831e3fe5ae7" providerId="ADAL" clId="{3853F6FF-7B34-482D-9477-E153CC56DA1B}" dt="2022-07-28T15:24:28.683" v="14"/>
        <pc:sldMkLst>
          <pc:docMk/>
          <pc:sldMk cId="0" sldId="269"/>
        </pc:sldMkLst>
      </pc:sldChg>
      <pc:sldChg chg="modTransition">
        <pc:chgData name="GOMEZ, Paula" userId="c93cf399-3ed7-4230-9282-8831e3fe5ae7" providerId="ADAL" clId="{3853F6FF-7B34-482D-9477-E153CC56DA1B}" dt="2022-07-28T15:24:28.683" v="14"/>
        <pc:sldMkLst>
          <pc:docMk/>
          <pc:sldMk cId="0" sldId="272"/>
        </pc:sldMkLst>
      </pc:sldChg>
      <pc:sldChg chg="modTransition">
        <pc:chgData name="GOMEZ, Paula" userId="c93cf399-3ed7-4230-9282-8831e3fe5ae7" providerId="ADAL" clId="{3853F6FF-7B34-482D-9477-E153CC56DA1B}" dt="2022-07-28T15:24:28.683" v="14"/>
        <pc:sldMkLst>
          <pc:docMk/>
          <pc:sldMk cId="0" sldId="273"/>
        </pc:sldMkLst>
      </pc:sldChg>
      <pc:sldChg chg="modTransition">
        <pc:chgData name="GOMEZ, Paula" userId="c93cf399-3ed7-4230-9282-8831e3fe5ae7" providerId="ADAL" clId="{3853F6FF-7B34-482D-9477-E153CC56DA1B}" dt="2022-07-28T15:24:28.683" v="14"/>
        <pc:sldMkLst>
          <pc:docMk/>
          <pc:sldMk cId="0" sldId="274"/>
        </pc:sldMkLst>
      </pc:sldChg>
      <pc:sldChg chg="modTransition">
        <pc:chgData name="GOMEZ, Paula" userId="c93cf399-3ed7-4230-9282-8831e3fe5ae7" providerId="ADAL" clId="{3853F6FF-7B34-482D-9477-E153CC56DA1B}" dt="2022-07-28T15:24:28.683" v="14"/>
        <pc:sldMkLst>
          <pc:docMk/>
          <pc:sldMk cId="0" sldId="275"/>
        </pc:sldMkLst>
      </pc:sldChg>
      <pc:sldChg chg="modTransition">
        <pc:chgData name="GOMEZ, Paula" userId="c93cf399-3ed7-4230-9282-8831e3fe5ae7" providerId="ADAL" clId="{3853F6FF-7B34-482D-9477-E153CC56DA1B}" dt="2022-07-28T15:24:28.683" v="14"/>
        <pc:sldMkLst>
          <pc:docMk/>
          <pc:sldMk cId="0" sldId="276"/>
        </pc:sldMkLst>
      </pc:sldChg>
      <pc:sldChg chg="modTransition">
        <pc:chgData name="GOMEZ, Paula" userId="c93cf399-3ed7-4230-9282-8831e3fe5ae7" providerId="ADAL" clId="{3853F6FF-7B34-482D-9477-E153CC56DA1B}" dt="2022-07-28T15:24:28.683" v="14"/>
        <pc:sldMkLst>
          <pc:docMk/>
          <pc:sldMk cId="0" sldId="277"/>
        </pc:sldMkLst>
      </pc:sldChg>
      <pc:sldChg chg="modTransition">
        <pc:chgData name="GOMEZ, Paula" userId="c93cf399-3ed7-4230-9282-8831e3fe5ae7" providerId="ADAL" clId="{3853F6FF-7B34-482D-9477-E153CC56DA1B}" dt="2022-07-28T15:24:28.683" v="14"/>
        <pc:sldMkLst>
          <pc:docMk/>
          <pc:sldMk cId="0" sldId="278"/>
        </pc:sldMkLst>
      </pc:sldChg>
      <pc:sldChg chg="modTransition">
        <pc:chgData name="GOMEZ, Paula" userId="c93cf399-3ed7-4230-9282-8831e3fe5ae7" providerId="ADAL" clId="{3853F6FF-7B34-482D-9477-E153CC56DA1B}" dt="2022-07-28T15:24:28.683" v="14"/>
        <pc:sldMkLst>
          <pc:docMk/>
          <pc:sldMk cId="0" sldId="279"/>
        </pc:sldMkLst>
      </pc:sldChg>
      <pc:sldChg chg="modTransition">
        <pc:chgData name="GOMEZ, Paula" userId="c93cf399-3ed7-4230-9282-8831e3fe5ae7" providerId="ADAL" clId="{3853F6FF-7B34-482D-9477-E153CC56DA1B}" dt="2022-07-28T15:24:28.683" v="14"/>
        <pc:sldMkLst>
          <pc:docMk/>
          <pc:sldMk cId="0" sldId="280"/>
        </pc:sldMkLst>
      </pc:sldChg>
      <pc:sldChg chg="modTransition">
        <pc:chgData name="GOMEZ, Paula" userId="c93cf399-3ed7-4230-9282-8831e3fe5ae7" providerId="ADAL" clId="{3853F6FF-7B34-482D-9477-E153CC56DA1B}" dt="2022-07-28T15:24:28.683" v="14"/>
        <pc:sldMkLst>
          <pc:docMk/>
          <pc:sldMk cId="0" sldId="281"/>
        </pc:sldMkLst>
      </pc:sldChg>
      <pc:sldChg chg="modTransition">
        <pc:chgData name="GOMEZ, Paula" userId="c93cf399-3ed7-4230-9282-8831e3fe5ae7" providerId="ADAL" clId="{3853F6FF-7B34-482D-9477-E153CC56DA1B}" dt="2022-07-28T15:24:28.683" v="14"/>
        <pc:sldMkLst>
          <pc:docMk/>
          <pc:sldMk cId="0" sldId="283"/>
        </pc:sldMkLst>
      </pc:sldChg>
      <pc:sldChg chg="modTransition">
        <pc:chgData name="GOMEZ, Paula" userId="c93cf399-3ed7-4230-9282-8831e3fe5ae7" providerId="ADAL" clId="{3853F6FF-7B34-482D-9477-E153CC56DA1B}" dt="2022-07-28T15:24:28.683" v="14"/>
        <pc:sldMkLst>
          <pc:docMk/>
          <pc:sldMk cId="0" sldId="284"/>
        </pc:sldMkLst>
      </pc:sldChg>
      <pc:sldChg chg="modTransition">
        <pc:chgData name="GOMEZ, Paula" userId="c93cf399-3ed7-4230-9282-8831e3fe5ae7" providerId="ADAL" clId="{3853F6FF-7B34-482D-9477-E153CC56DA1B}" dt="2022-07-28T15:24:28.683" v="14"/>
        <pc:sldMkLst>
          <pc:docMk/>
          <pc:sldMk cId="0" sldId="285"/>
        </pc:sldMkLst>
      </pc:sldChg>
      <pc:sldChg chg="modTransition">
        <pc:chgData name="GOMEZ, Paula" userId="c93cf399-3ed7-4230-9282-8831e3fe5ae7" providerId="ADAL" clId="{3853F6FF-7B34-482D-9477-E153CC56DA1B}" dt="2022-07-28T15:24:28.683" v="14"/>
        <pc:sldMkLst>
          <pc:docMk/>
          <pc:sldMk cId="3980299267" sldId="290"/>
        </pc:sldMkLst>
      </pc:sldChg>
      <pc:sldChg chg="modTransition">
        <pc:chgData name="GOMEZ, Paula" userId="c93cf399-3ed7-4230-9282-8831e3fe5ae7" providerId="ADAL" clId="{3853F6FF-7B34-482D-9477-E153CC56DA1B}" dt="2022-07-28T15:24:28.683" v="14"/>
        <pc:sldMkLst>
          <pc:docMk/>
          <pc:sldMk cId="837254549" sldId="291"/>
        </pc:sldMkLst>
      </pc:sldChg>
      <pc:sldChg chg="modTransition">
        <pc:chgData name="GOMEZ, Paula" userId="c93cf399-3ed7-4230-9282-8831e3fe5ae7" providerId="ADAL" clId="{3853F6FF-7B34-482D-9477-E153CC56DA1B}" dt="2022-07-28T15:24:28.683" v="14"/>
        <pc:sldMkLst>
          <pc:docMk/>
          <pc:sldMk cId="1881909595" sldId="292"/>
        </pc:sldMkLst>
      </pc:sldChg>
      <pc:sldChg chg="modTransition">
        <pc:chgData name="GOMEZ, Paula" userId="c93cf399-3ed7-4230-9282-8831e3fe5ae7" providerId="ADAL" clId="{3853F6FF-7B34-482D-9477-E153CC56DA1B}" dt="2022-07-28T15:24:28.683" v="14"/>
        <pc:sldMkLst>
          <pc:docMk/>
          <pc:sldMk cId="3287205466" sldId="293"/>
        </pc:sldMkLst>
      </pc:sldChg>
      <pc:sldChg chg="modTransition">
        <pc:chgData name="GOMEZ, Paula" userId="c93cf399-3ed7-4230-9282-8831e3fe5ae7" providerId="ADAL" clId="{3853F6FF-7B34-482D-9477-E153CC56DA1B}" dt="2022-07-28T15:24:28.683" v="14"/>
        <pc:sldMkLst>
          <pc:docMk/>
          <pc:sldMk cId="2597270659" sldId="295"/>
        </pc:sldMkLst>
      </pc:sldChg>
      <pc:sldChg chg="modTransition">
        <pc:chgData name="GOMEZ, Paula" userId="c93cf399-3ed7-4230-9282-8831e3fe5ae7" providerId="ADAL" clId="{3853F6FF-7B34-482D-9477-E153CC56DA1B}" dt="2022-07-28T15:24:28.683" v="14"/>
        <pc:sldMkLst>
          <pc:docMk/>
          <pc:sldMk cId="940695172" sldId="296"/>
        </pc:sldMkLst>
      </pc:sldChg>
      <pc:sldChg chg="modTransition">
        <pc:chgData name="GOMEZ, Paula" userId="c93cf399-3ed7-4230-9282-8831e3fe5ae7" providerId="ADAL" clId="{3853F6FF-7B34-482D-9477-E153CC56DA1B}" dt="2022-07-28T15:24:28.683" v="14"/>
        <pc:sldMkLst>
          <pc:docMk/>
          <pc:sldMk cId="1943143641" sldId="297"/>
        </pc:sldMkLst>
      </pc:sldChg>
      <pc:sldChg chg="modTransition">
        <pc:chgData name="GOMEZ, Paula" userId="c93cf399-3ed7-4230-9282-8831e3fe5ae7" providerId="ADAL" clId="{3853F6FF-7B34-482D-9477-E153CC56DA1B}" dt="2022-07-28T15:24:28.683" v="14"/>
        <pc:sldMkLst>
          <pc:docMk/>
          <pc:sldMk cId="2216941331" sldId="299"/>
        </pc:sldMkLst>
      </pc:sldChg>
      <pc:sldChg chg="modTransition">
        <pc:chgData name="GOMEZ, Paula" userId="c93cf399-3ed7-4230-9282-8831e3fe5ae7" providerId="ADAL" clId="{3853F6FF-7B34-482D-9477-E153CC56DA1B}" dt="2022-07-28T15:24:28.683" v="14"/>
        <pc:sldMkLst>
          <pc:docMk/>
          <pc:sldMk cId="1398269855" sldId="300"/>
        </pc:sldMkLst>
      </pc:sldChg>
      <pc:sldChg chg="modTransition">
        <pc:chgData name="GOMEZ, Paula" userId="c93cf399-3ed7-4230-9282-8831e3fe5ae7" providerId="ADAL" clId="{3853F6FF-7B34-482D-9477-E153CC56DA1B}" dt="2022-07-28T15:24:28.683" v="14"/>
        <pc:sldMkLst>
          <pc:docMk/>
          <pc:sldMk cId="3500410402" sldId="301"/>
        </pc:sldMkLst>
      </pc:sldChg>
      <pc:sldMasterChg chg="modTransition modSldLayout">
        <pc:chgData name="GOMEZ, Paula" userId="c93cf399-3ed7-4230-9282-8831e3fe5ae7" providerId="ADAL" clId="{3853F6FF-7B34-482D-9477-E153CC56DA1B}" dt="2022-07-28T15:24:28.683" v="14"/>
        <pc:sldMasterMkLst>
          <pc:docMk/>
          <pc:sldMasterMk cId="0" sldId="2147483672"/>
        </pc:sldMasterMkLst>
        <pc:sldLayoutChg chg="modTransition">
          <pc:chgData name="GOMEZ, Paula" userId="c93cf399-3ed7-4230-9282-8831e3fe5ae7" providerId="ADAL" clId="{3853F6FF-7B34-482D-9477-E153CC56DA1B}" dt="2022-07-28T15:24:28.683" v="14"/>
          <pc:sldLayoutMkLst>
            <pc:docMk/>
            <pc:sldMasterMk cId="0" sldId="2147483672"/>
            <pc:sldLayoutMk cId="0" sldId="2147483673"/>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4"/>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5"/>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6"/>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7"/>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8"/>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79"/>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80"/>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81"/>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82"/>
          </pc:sldLayoutMkLst>
        </pc:sldLayoutChg>
        <pc:sldLayoutChg chg="modTransition">
          <pc:chgData name="GOMEZ, Paula" userId="c93cf399-3ed7-4230-9282-8831e3fe5ae7" providerId="ADAL" clId="{3853F6FF-7B34-482D-9477-E153CC56DA1B}" dt="2022-07-28T15:24:28.683" v="14"/>
          <pc:sldLayoutMkLst>
            <pc:docMk/>
            <pc:sldMasterMk cId="0" sldId="2147483672"/>
            <pc:sldLayoutMk cId="0" sldId="2147483683"/>
          </pc:sldLayoutMkLst>
        </pc:sldLayoutChg>
      </pc:sldMasterChg>
      <pc:sldMasterChg chg="modTransition modSldLayout">
        <pc:chgData name="GOMEZ, Paula" userId="c93cf399-3ed7-4230-9282-8831e3fe5ae7" providerId="ADAL" clId="{3853F6FF-7B34-482D-9477-E153CC56DA1B}" dt="2022-07-28T15:24:28.683" v="14"/>
        <pc:sldMasterMkLst>
          <pc:docMk/>
          <pc:sldMasterMk cId="19352866" sldId="2147483793"/>
        </pc:sldMasterMkLst>
        <pc:sldLayoutChg chg="modTransition">
          <pc:chgData name="GOMEZ, Paula" userId="c93cf399-3ed7-4230-9282-8831e3fe5ae7" providerId="ADAL" clId="{3853F6FF-7B34-482D-9477-E153CC56DA1B}" dt="2022-07-28T15:24:28.683" v="14"/>
          <pc:sldLayoutMkLst>
            <pc:docMk/>
            <pc:sldMasterMk cId="19352866" sldId="2147483793"/>
            <pc:sldLayoutMk cId="1828371406" sldId="2147483794"/>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681889584" sldId="2147483795"/>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2992809033" sldId="2147483796"/>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2262953768" sldId="2147483797"/>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3724336043" sldId="2147483798"/>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2618931763" sldId="2147483799"/>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3736837534" sldId="2147483800"/>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1063752375" sldId="2147483801"/>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126808772" sldId="2147483802"/>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3625509648" sldId="2147483803"/>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2598386979" sldId="2147483804"/>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4018426610" sldId="2147483805"/>
          </pc:sldLayoutMkLst>
        </pc:sldLayoutChg>
        <pc:sldLayoutChg chg="modTransition">
          <pc:chgData name="GOMEZ, Paula" userId="c93cf399-3ed7-4230-9282-8831e3fe5ae7" providerId="ADAL" clId="{3853F6FF-7B34-482D-9477-E153CC56DA1B}" dt="2022-07-28T15:24:28.683" v="14"/>
          <pc:sldLayoutMkLst>
            <pc:docMk/>
            <pc:sldMasterMk cId="19352866" sldId="2147483793"/>
            <pc:sldLayoutMk cId="1591940078" sldId="2147484995"/>
          </pc:sldLayoutMkLst>
        </pc:sldLayoutChg>
      </pc:sldMasterChg>
      <pc:sldMasterChg chg="modTransition modSldLayout">
        <pc:chgData name="GOMEZ, Paula" userId="c93cf399-3ed7-4230-9282-8831e3fe5ae7" providerId="ADAL" clId="{3853F6FF-7B34-482D-9477-E153CC56DA1B}" dt="2022-07-28T15:24:28.683" v="14"/>
        <pc:sldMasterMkLst>
          <pc:docMk/>
          <pc:sldMasterMk cId="19352866" sldId="2147484996"/>
        </pc:sldMasterMkLst>
        <pc:sldLayoutChg chg="modTransition">
          <pc:chgData name="GOMEZ, Paula" userId="c93cf399-3ed7-4230-9282-8831e3fe5ae7" providerId="ADAL" clId="{3853F6FF-7B34-482D-9477-E153CC56DA1B}" dt="2022-07-28T15:24:28.683" v="14"/>
          <pc:sldLayoutMkLst>
            <pc:docMk/>
            <pc:sldMasterMk cId="19352866" sldId="2147484996"/>
            <pc:sldLayoutMk cId="1828371406" sldId="2147484997"/>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681889584" sldId="2147484998"/>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2992809033" sldId="2147484999"/>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2262953768" sldId="2147485000"/>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3724336043" sldId="2147485001"/>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2618931763" sldId="2147485002"/>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3736837534" sldId="2147485003"/>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1063752375" sldId="2147485004"/>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126808772" sldId="2147485005"/>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3625509648" sldId="2147485006"/>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2598386979" sldId="2147485007"/>
          </pc:sldLayoutMkLst>
        </pc:sldLayoutChg>
        <pc:sldLayoutChg chg="modTransition">
          <pc:chgData name="GOMEZ, Paula" userId="c93cf399-3ed7-4230-9282-8831e3fe5ae7" providerId="ADAL" clId="{3853F6FF-7B34-482D-9477-E153CC56DA1B}" dt="2022-07-28T15:24:28.683" v="14"/>
          <pc:sldLayoutMkLst>
            <pc:docMk/>
            <pc:sldMasterMk cId="19352866" sldId="2147484996"/>
            <pc:sldLayoutMk cId="4018426610" sldId="214748500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Source Sans Pro" panose="020B0503030403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Source Sans Pro" panose="020B0503030403020204" pitchFamily="34" charset="0"/>
              </a:defRPr>
            </a:lvl1pPr>
          </a:lstStyle>
          <a:p>
            <a:fld id="{D2EB96C9-33A9-467E-931B-EB1F6AC9FE86}" type="datetimeFigureOut">
              <a:rPr lang="en-US" smtClean="0"/>
              <a:pPr/>
              <a:t>4/7/2023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Source Sans Pro" panose="020B0503030403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Source Sans Pro" panose="020B0503030403020204" pitchFamily="34" charset="0"/>
              </a:defRPr>
            </a:lvl1pPr>
          </a:lstStyle>
          <a:p>
            <a:fld id="{46768E9A-315A-4ED3-B731-824C344F87D7}" type="slidenum">
              <a:rPr lang="en-US" smtClean="0"/>
              <a:pPr/>
              <a:t>‹#›</a:t>
            </a:fld>
            <a:endParaRPr lang="en-US" dirty="0"/>
          </a:p>
        </p:txBody>
      </p:sp>
    </p:spTree>
    <p:extLst>
      <p:ext uri="{BB962C8B-B14F-4D97-AF65-F5344CB8AC3E}">
        <p14:creationId xmlns:p14="http://schemas.microsoft.com/office/powerpoint/2010/main" val="755498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Source Sans Pro" panose="020B0503030403020204" pitchFamily="34" charset="0"/>
        <a:ea typeface="+mn-ea"/>
        <a:cs typeface="+mn-cs"/>
      </a:defRPr>
    </a:lvl1pPr>
    <a:lvl2pPr marL="457200" algn="l" defTabSz="914400" rtl="0" eaLnBrk="1" latinLnBrk="0" hangingPunct="1">
      <a:defRPr sz="1200" b="0" i="0" kern="1200">
        <a:solidFill>
          <a:schemeClr val="tx1"/>
        </a:solidFill>
        <a:latin typeface="Source Sans Pro" panose="020B0503030403020204" pitchFamily="34" charset="0"/>
        <a:ea typeface="+mn-ea"/>
        <a:cs typeface="+mn-cs"/>
      </a:defRPr>
    </a:lvl2pPr>
    <a:lvl3pPr marL="914400" algn="l" defTabSz="914400" rtl="0" eaLnBrk="1" latinLnBrk="0" hangingPunct="1">
      <a:defRPr sz="1200" b="0" i="0" kern="1200">
        <a:solidFill>
          <a:schemeClr val="tx1"/>
        </a:solidFill>
        <a:latin typeface="Source Sans Pro" panose="020B0503030403020204" pitchFamily="34" charset="0"/>
        <a:ea typeface="+mn-ea"/>
        <a:cs typeface="+mn-cs"/>
      </a:defRPr>
    </a:lvl3pPr>
    <a:lvl4pPr marL="1371600" algn="l" defTabSz="914400" rtl="0" eaLnBrk="1" latinLnBrk="0" hangingPunct="1">
      <a:defRPr sz="1200" b="0" i="0" kern="1200">
        <a:solidFill>
          <a:schemeClr val="tx1"/>
        </a:solidFill>
        <a:latin typeface="Source Sans Pro" panose="020B0503030403020204" pitchFamily="34" charset="0"/>
        <a:ea typeface="+mn-ea"/>
        <a:cs typeface="+mn-cs"/>
      </a:defRPr>
    </a:lvl4pPr>
    <a:lvl5pPr marL="1828800" algn="l" defTabSz="914400" rtl="0" eaLnBrk="1" latinLnBrk="0" hangingPunct="1">
      <a:defRPr sz="1200" b="0" i="0" kern="1200">
        <a:solidFill>
          <a:schemeClr val="tx1"/>
        </a:solidFill>
        <a:latin typeface="Source Sans Pro" panose="020B0503030403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422275" y="1243013"/>
            <a:ext cx="5964238" cy="3355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0879" y="4784071"/>
            <a:ext cx="5447030" cy="391423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dk1"/>
                </a:solidFill>
                <a:ea typeface="Source Sans Pro" panose="020B0503030403020204" pitchFamily="34" charset="0"/>
                <a:cs typeface="Calibri"/>
                <a:sym typeface="Calibri"/>
              </a:rPr>
              <a:t> </a:t>
            </a:r>
            <a:endParaRPr sz="1200" dirty="0">
              <a:solidFill>
                <a:schemeClr val="dk1"/>
              </a:solidFill>
              <a:ea typeface="Source Sans Pro" panose="020B0503030403020204" pitchFamily="34" charset="0"/>
              <a:cs typeface="Calibri"/>
              <a:sym typeface="Calibri"/>
            </a:endParaRPr>
          </a:p>
        </p:txBody>
      </p:sp>
      <p:sp>
        <p:nvSpPr>
          <p:cNvPr id="305" name="Google Shape;305;p8:notes"/>
          <p:cNvSpPr txBox="1">
            <a:spLocks noGrp="1"/>
          </p:cNvSpPr>
          <p:nvPr>
            <p:ph type="sldNum" idx="12"/>
          </p:nvPr>
        </p:nvSpPr>
        <p:spPr>
          <a:xfrm>
            <a:off x="3857132" y="9441579"/>
            <a:ext cx="2950475" cy="49934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341131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768E9A-315A-4ED3-B731-824C344F87D7}" type="slidenum">
              <a:rPr lang="en-US" smtClean="0"/>
              <a:t>3</a:t>
            </a:fld>
            <a:endParaRPr lang="en-US"/>
          </a:p>
        </p:txBody>
      </p:sp>
    </p:spTree>
    <p:extLst>
      <p:ext uri="{BB962C8B-B14F-4D97-AF65-F5344CB8AC3E}">
        <p14:creationId xmlns:p14="http://schemas.microsoft.com/office/powerpoint/2010/main" val="3404014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768E9A-315A-4ED3-B731-824C344F87D7}" type="slidenum">
              <a:rPr lang="en-US" smtClean="0"/>
              <a:t>14</a:t>
            </a:fld>
            <a:endParaRPr lang="en-US"/>
          </a:p>
        </p:txBody>
      </p:sp>
    </p:spTree>
    <p:extLst>
      <p:ext uri="{BB962C8B-B14F-4D97-AF65-F5344CB8AC3E}">
        <p14:creationId xmlns:p14="http://schemas.microsoft.com/office/powerpoint/2010/main" val="3062429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609600" y="3699804"/>
            <a:ext cx="110744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Title 27"/>
          <p:cNvSpPr>
            <a:spLocks noGrp="1"/>
          </p:cNvSpPr>
          <p:nvPr>
            <p:ph type="ctrTitle"/>
          </p:nvPr>
        </p:nvSpPr>
        <p:spPr>
          <a:xfrm>
            <a:off x="609600" y="1433732"/>
            <a:ext cx="110744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a:t>Click to edit Master title style</a:t>
            </a:r>
          </a:p>
        </p:txBody>
      </p:sp>
      <p:cxnSp>
        <p:nvCxnSpPr>
          <p:cNvPr id="8" name="Straight Connector 7"/>
          <p:cNvCxnSpPr/>
          <p:nvPr/>
        </p:nvCxnSpPr>
        <p:spPr>
          <a:xfrm>
            <a:off x="1951501"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278099"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6053797" y="3526302"/>
            <a:ext cx="6096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sz="1800" b="0" i="0" dirty="0">
              <a:latin typeface="Source Sans Pro" panose="020B0503030403020204" pitchFamily="34" charset="0"/>
            </a:endParaRPr>
          </a:p>
        </p:txBody>
      </p:sp>
      <p:sp>
        <p:nvSpPr>
          <p:cNvPr id="15" name="Date Placeholder 14"/>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16" name="Slide Number Placeholder 15"/>
          <p:cNvSpPr>
            <a:spLocks noGrp="1"/>
          </p:cNvSpPr>
          <p:nvPr>
            <p:ph type="sldNum" sz="quarter" idx="11"/>
          </p:nvPr>
        </p:nvSpPr>
        <p:spPr/>
        <p:txBody>
          <a:bodyPr/>
          <a:lstStyle/>
          <a:p>
            <a:fld id="{5FAF60F8-DFF1-40DC-BEDE-6E4E52F757C8}"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7"/>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350" b="0" i="0" dirty="0">
              <a:solidFill>
                <a:schemeClr val="bg1">
                  <a:lumMod val="75000"/>
                </a:schemeClr>
              </a:solidFill>
              <a:latin typeface="Source Sans Pro" panose="020B0503030403020204" pitchFamily="34" charset="0"/>
            </a:endParaRPr>
          </a:p>
        </p:txBody>
      </p:sp>
      <p:sp>
        <p:nvSpPr>
          <p:cNvPr id="2" name="Title 1"/>
          <p:cNvSpPr>
            <a:spLocks noGrp="1"/>
          </p:cNvSpPr>
          <p:nvPr>
            <p:ph type="ctrTitle"/>
          </p:nvPr>
        </p:nvSpPr>
        <p:spPr>
          <a:xfrm>
            <a:off x="914400" y="2283491"/>
            <a:ext cx="10363200" cy="1470025"/>
          </a:xfrm>
        </p:spPr>
        <p:txBody>
          <a:bodyPr/>
          <a:lstStyle>
            <a:lvl1pPr algn="ctr">
              <a:defRPr b="0" i="0">
                <a:solidFill>
                  <a:srgbClr val="0070C0"/>
                </a:solidFill>
                <a:effectLst/>
                <a:latin typeface="Source Sans Pro" panose="020B0503030403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828800" y="3818400"/>
            <a:ext cx="8534400" cy="792088"/>
          </a:xfrm>
        </p:spPr>
        <p:txBody>
          <a:bodyPr>
            <a:normAutofit/>
          </a:bodyPr>
          <a:lstStyle>
            <a:lvl1pPr marL="0" indent="0" algn="ctr">
              <a:buNone/>
              <a:defRPr sz="1500" b="0" i="0">
                <a:solidFill>
                  <a:schemeClr val="bg1">
                    <a:lumMod val="65000"/>
                  </a:schemeClr>
                </a:solidFill>
                <a:latin typeface="Source Sans Pro" panose="020B0503030403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dirty="0"/>
              <a:t>Rapid Response Teams Essentials Online Learning Programme</a:t>
            </a:r>
          </a:p>
        </p:txBody>
      </p:sp>
      <p:sp>
        <p:nvSpPr>
          <p:cNvPr id="6" name="Slide Number Placeholder 5"/>
          <p:cNvSpPr>
            <a:spLocks noGrp="1"/>
          </p:cNvSpPr>
          <p:nvPr>
            <p:ph type="sldNum" sz="quarter" idx="10"/>
          </p:nvPr>
        </p:nvSpPr>
        <p:spPr/>
        <p:txBody>
          <a:bodyPr/>
          <a:lstStyle>
            <a:lvl1pPr>
              <a:defRPr/>
            </a:lvl1pPr>
          </a:lstStyle>
          <a:p>
            <a:fld id="{E25CE0E2-B907-4C8C-B914-132D07D04542}" type="slidenum">
              <a:rPr lang="en-GB" smtClean="0"/>
              <a:pPr/>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30"/>
            <a:ext cx="24111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3"/>
            <a:ext cx="1759501" cy="568475"/>
          </a:xfrm>
          <a:prstGeom prst="rect">
            <a:avLst/>
          </a:prstGeom>
          <a:blipFill>
            <a:blip r:embed="rId3" cstate="print"/>
            <a:stretch>
              <a:fillRect/>
            </a:stretch>
          </a:blipFill>
        </p:spPr>
        <p:txBody>
          <a:bodyPr wrap="square" lIns="0" tIns="0" rIns="0" bIns="0" rtlCol="0"/>
          <a:lstStyle/>
          <a:p>
            <a:endParaRPr sz="1350" b="0" i="0" dirty="0">
              <a:latin typeface="Source Sans Pro" panose="020B0503030403020204" pitchFamily="34" charset="0"/>
            </a:endParaRPr>
          </a:p>
        </p:txBody>
      </p:sp>
    </p:spTree>
    <p:extLst>
      <p:ext uri="{BB962C8B-B14F-4D97-AF65-F5344CB8AC3E}">
        <p14:creationId xmlns:p14="http://schemas.microsoft.com/office/powerpoint/2010/main" val="1828371406"/>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12192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350" b="0" i="0" dirty="0">
              <a:solidFill>
                <a:schemeClr val="bg1">
                  <a:lumMod val="75000"/>
                </a:schemeClr>
              </a:solidFill>
              <a:latin typeface="Source Sans Pro" panose="020B0503030403020204" pitchFamily="34" charset="0"/>
            </a:endParaRPr>
          </a:p>
        </p:txBody>
      </p:sp>
      <p:sp>
        <p:nvSpPr>
          <p:cNvPr id="5" name="Rectangle 4"/>
          <p:cNvSpPr/>
          <p:nvPr/>
        </p:nvSpPr>
        <p:spPr>
          <a:xfrm>
            <a:off x="0" y="5489578"/>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1350" b="0" i="0" dirty="0">
                <a:solidFill>
                  <a:schemeClr val="bg1">
                    <a:lumMod val="75000"/>
                  </a:schemeClr>
                </a:solidFill>
                <a:latin typeface="Source Sans Pro" panose="020B0503030403020204" pitchFamily="34" charset="0"/>
              </a:rPr>
              <a:t>Updated:</a:t>
            </a:r>
          </a:p>
        </p:txBody>
      </p:sp>
      <p:sp>
        <p:nvSpPr>
          <p:cNvPr id="2" name="Title 1"/>
          <p:cNvSpPr>
            <a:spLocks noGrp="1"/>
          </p:cNvSpPr>
          <p:nvPr>
            <p:ph type="ctrTitle"/>
          </p:nvPr>
        </p:nvSpPr>
        <p:spPr>
          <a:xfrm>
            <a:off x="914400" y="2283491"/>
            <a:ext cx="10363200" cy="1470025"/>
          </a:xfrm>
        </p:spPr>
        <p:txBody>
          <a:bodyPr/>
          <a:lstStyle>
            <a:lvl1pPr algn="ctr">
              <a:defRPr b="0" i="0">
                <a:solidFill>
                  <a:srgbClr val="0070C0"/>
                </a:solidFill>
                <a:effectLst/>
                <a:latin typeface="Source Sans Pro" panose="020B0503030403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1828800" y="3818400"/>
            <a:ext cx="8534400" cy="792088"/>
          </a:xfrm>
        </p:spPr>
        <p:txBody>
          <a:bodyPr>
            <a:normAutofit/>
          </a:bodyPr>
          <a:lstStyle>
            <a:lvl1pPr marL="0" indent="0" algn="ctr">
              <a:buNone/>
              <a:defRPr sz="1500" b="0" i="0">
                <a:solidFill>
                  <a:schemeClr val="bg1">
                    <a:lumMod val="65000"/>
                  </a:schemeClr>
                </a:solidFill>
                <a:latin typeface="Source Sans Pro" panose="020B0503030403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endParaRPr lang="en-GB" dirty="0"/>
          </a:p>
        </p:txBody>
      </p:sp>
      <p:sp>
        <p:nvSpPr>
          <p:cNvPr id="6" name="Slide Number Placeholder 5"/>
          <p:cNvSpPr>
            <a:spLocks noGrp="1"/>
          </p:cNvSpPr>
          <p:nvPr>
            <p:ph type="sldNum" sz="quarter" idx="10"/>
          </p:nvPr>
        </p:nvSpPr>
        <p:spPr/>
        <p:txBody>
          <a:bodyPr/>
          <a:lstStyle>
            <a:lvl1pPr>
              <a:defRPr/>
            </a:lvl1pPr>
          </a:lstStyle>
          <a:p>
            <a:fld id="{E25CE0E2-B907-4C8C-B914-132D07D04542}" type="slidenum">
              <a:rPr lang="en-GB" smtClean="0"/>
              <a:pPr/>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397" y="0"/>
            <a:ext cx="2183476" cy="2183476"/>
          </a:xfrm>
          <a:prstGeom prst="rect">
            <a:avLst/>
          </a:prstGeom>
        </p:spPr>
      </p:pic>
    </p:spTree>
    <p:extLst>
      <p:ext uri="{BB962C8B-B14F-4D97-AF65-F5344CB8AC3E}">
        <p14:creationId xmlns:p14="http://schemas.microsoft.com/office/powerpoint/2010/main" val="681889584"/>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Tree>
    <p:extLst>
      <p:ext uri="{BB962C8B-B14F-4D97-AF65-F5344CB8AC3E}">
        <p14:creationId xmlns:p14="http://schemas.microsoft.com/office/powerpoint/2010/main" val="299280903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2"/>
            <a:ext cx="12192000" cy="715581"/>
          </a:xfrm>
          <a:prstGeom prst="rect">
            <a:avLst/>
          </a:prstGeom>
          <a:solidFill>
            <a:schemeClr val="bg1"/>
          </a:solidFill>
        </p:spPr>
        <p:txBody>
          <a:bodyPr wrap="square" rtlCol="0">
            <a:spAutoFit/>
          </a:bodyPr>
          <a:lstStyle/>
          <a:p>
            <a:endParaRPr lang="fr-FR" sz="1350" b="0" i="0" dirty="0">
              <a:ln>
                <a:solidFill>
                  <a:schemeClr val="bg1"/>
                </a:solidFill>
              </a:ln>
              <a:solidFill>
                <a:schemeClr val="bg1"/>
              </a:solidFill>
              <a:latin typeface="Source Sans Pro" panose="020B0503030403020204" pitchFamily="34" charset="0"/>
            </a:endParaRPr>
          </a:p>
          <a:p>
            <a:endParaRPr lang="en-US" sz="1350" b="0" i="0" dirty="0">
              <a:ln>
                <a:solidFill>
                  <a:schemeClr val="bg1"/>
                </a:solidFill>
              </a:ln>
              <a:solidFill>
                <a:schemeClr val="bg1"/>
              </a:solidFill>
              <a:latin typeface="Source Sans Pro" panose="020B0503030403020204" pitchFamily="34" charset="0"/>
            </a:endParaRPr>
          </a:p>
          <a:p>
            <a:endParaRPr lang="en-US" sz="1350" b="0" i="0" dirty="0">
              <a:ln>
                <a:solidFill>
                  <a:schemeClr val="bg1"/>
                </a:solidFill>
              </a:ln>
              <a:solidFill>
                <a:schemeClr val="bg1"/>
              </a:solidFill>
              <a:latin typeface="Source Sans Pro" panose="020B0503030403020204" pitchFamily="34" charset="0"/>
            </a:endParaRPr>
          </a:p>
        </p:txBody>
      </p:sp>
    </p:spTree>
    <p:extLst>
      <p:ext uri="{BB962C8B-B14F-4D97-AF65-F5344CB8AC3E}">
        <p14:creationId xmlns:p14="http://schemas.microsoft.com/office/powerpoint/2010/main" val="2262953768"/>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Content Placeholder 2"/>
          <p:cNvSpPr>
            <a:spLocks noGrp="1"/>
          </p:cNvSpPr>
          <p:nvPr>
            <p:ph idx="1"/>
          </p:nvPr>
        </p:nvSpPr>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2433604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Content Placeholder 2"/>
          <p:cNvSpPr>
            <a:spLocks noGrp="1"/>
          </p:cNvSpPr>
          <p:nvPr>
            <p:ph sz="half" idx="1"/>
          </p:nvPr>
        </p:nvSpPr>
        <p:spPr>
          <a:xfrm>
            <a:off x="609600" y="1600200"/>
            <a:ext cx="5384800" cy="4421088"/>
          </a:xfrm>
        </p:spPr>
        <p:txBody>
          <a:bodyPr/>
          <a:lstStyle>
            <a:lvl1pPr>
              <a:defRPr sz="1800" b="0" i="0"/>
            </a:lvl1pPr>
            <a:lvl2pPr>
              <a:defRPr sz="1620" b="0" i="0"/>
            </a:lvl2pPr>
            <a:lvl3pPr>
              <a:defRPr sz="1620" b="0" i="0"/>
            </a:lvl3pPr>
            <a:lvl4pPr>
              <a:defRPr sz="1440" b="0" i="0"/>
            </a:lvl4pPr>
            <a:lvl5pPr>
              <a:defRPr sz="1440" b="0" i="0"/>
            </a:lvl5pPr>
            <a:lvl6pPr>
              <a:defRPr sz="1620"/>
            </a:lvl6pPr>
            <a:lvl7pPr>
              <a:defRPr sz="1620"/>
            </a:lvl7pPr>
            <a:lvl8pPr>
              <a:defRPr sz="1620"/>
            </a:lvl8pPr>
            <a:lvl9pPr>
              <a:defRPr sz="162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421088"/>
          </a:xfrm>
        </p:spPr>
        <p:txBody>
          <a:bodyPr/>
          <a:lstStyle>
            <a:lvl1pPr>
              <a:defRPr sz="1800" b="0" i="0"/>
            </a:lvl1pPr>
            <a:lvl2pPr>
              <a:defRPr sz="1620" b="0" i="0"/>
            </a:lvl2pPr>
            <a:lvl3pPr>
              <a:defRPr sz="1620" b="0" i="0"/>
            </a:lvl3pPr>
            <a:lvl4pPr>
              <a:defRPr sz="1440" b="0" i="0"/>
            </a:lvl4pPr>
            <a:lvl5pPr>
              <a:defRPr sz="1440" b="0" i="0"/>
            </a:lvl5pPr>
            <a:lvl6pPr>
              <a:defRPr sz="1620"/>
            </a:lvl6pPr>
            <a:lvl7pPr>
              <a:defRPr sz="1620"/>
            </a:lvl7pPr>
            <a:lvl8pPr>
              <a:defRPr sz="1620"/>
            </a:lvl8pPr>
            <a:lvl9pPr>
              <a:defRPr sz="162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893176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Text Placeholder 2"/>
          <p:cNvSpPr>
            <a:spLocks noGrp="1"/>
          </p:cNvSpPr>
          <p:nvPr>
            <p:ph type="body" idx="1"/>
          </p:nvPr>
        </p:nvSpPr>
        <p:spPr>
          <a:xfrm>
            <a:off x="609600" y="1535114"/>
            <a:ext cx="5386917" cy="639762"/>
          </a:xfrm>
        </p:spPr>
        <p:txBody>
          <a:bodyPr anchor="b"/>
          <a:lstStyle>
            <a:lvl1pPr marL="0" indent="0">
              <a:buNone/>
              <a:defRPr sz="1800" b="0" i="0"/>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dirty="0"/>
              <a:t>Click to edit Master text styles</a:t>
            </a:r>
          </a:p>
        </p:txBody>
      </p:sp>
      <p:sp>
        <p:nvSpPr>
          <p:cNvPr id="4" name="Content Placeholder 3"/>
          <p:cNvSpPr>
            <a:spLocks noGrp="1"/>
          </p:cNvSpPr>
          <p:nvPr>
            <p:ph sz="half" idx="2"/>
          </p:nvPr>
        </p:nvSpPr>
        <p:spPr>
          <a:xfrm>
            <a:off x="609600" y="2174877"/>
            <a:ext cx="5386917" cy="3846413"/>
          </a:xfrm>
        </p:spPr>
        <p:txBody>
          <a:bodyPr/>
          <a:lstStyle>
            <a:lvl1pPr>
              <a:defRPr sz="1800" b="0" i="0"/>
            </a:lvl1pPr>
            <a:lvl2pPr>
              <a:defRPr sz="1620" b="0" i="0"/>
            </a:lvl2pPr>
            <a:lvl3pPr>
              <a:defRPr sz="1620" b="0" i="0"/>
            </a:lvl3pPr>
            <a:lvl4pPr>
              <a:defRPr sz="1440" b="0" i="0"/>
            </a:lvl4pPr>
            <a:lvl5pPr>
              <a:defRPr sz="1440" b="0" i="0"/>
            </a:lvl5pPr>
            <a:lvl6pPr>
              <a:defRPr sz="1440"/>
            </a:lvl6pPr>
            <a:lvl7pPr>
              <a:defRPr sz="1440"/>
            </a:lvl7pPr>
            <a:lvl8pPr>
              <a:defRPr sz="1440"/>
            </a:lvl8pPr>
            <a:lvl9pPr>
              <a:defRPr sz="144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70" y="1535114"/>
            <a:ext cx="5389033" cy="639762"/>
          </a:xfrm>
        </p:spPr>
        <p:txBody>
          <a:bodyPr anchor="b"/>
          <a:lstStyle>
            <a:lvl1pPr marL="0" indent="0">
              <a:buNone/>
              <a:defRPr sz="1800" b="0" i="0"/>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en-US" dirty="0"/>
              <a:t>Click to edit Master text styles</a:t>
            </a:r>
          </a:p>
        </p:txBody>
      </p:sp>
      <p:sp>
        <p:nvSpPr>
          <p:cNvPr id="6" name="Content Placeholder 5"/>
          <p:cNvSpPr>
            <a:spLocks noGrp="1"/>
          </p:cNvSpPr>
          <p:nvPr>
            <p:ph sz="quarter" idx="4"/>
          </p:nvPr>
        </p:nvSpPr>
        <p:spPr>
          <a:xfrm>
            <a:off x="6193370" y="2174877"/>
            <a:ext cx="5389033" cy="3846413"/>
          </a:xfrm>
        </p:spPr>
        <p:txBody>
          <a:bodyPr/>
          <a:lstStyle>
            <a:lvl1pPr>
              <a:defRPr sz="1800" b="0" i="0"/>
            </a:lvl1pPr>
            <a:lvl2pPr>
              <a:defRPr sz="1620" b="0" i="0"/>
            </a:lvl2pPr>
            <a:lvl3pPr>
              <a:defRPr sz="1620" b="0" i="0"/>
            </a:lvl3pPr>
            <a:lvl4pPr>
              <a:defRPr sz="1440" b="0" i="0"/>
            </a:lvl4pPr>
            <a:lvl5pPr>
              <a:defRPr sz="1440" b="0" i="0"/>
            </a:lvl5pPr>
            <a:lvl6pPr>
              <a:defRPr sz="1440"/>
            </a:lvl6pPr>
            <a:lvl7pPr>
              <a:defRPr sz="1440"/>
            </a:lvl7pPr>
            <a:lvl8pPr>
              <a:defRPr sz="1440"/>
            </a:lvl8pPr>
            <a:lvl9pPr>
              <a:defRPr sz="144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6837534"/>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524000"/>
            <a:ext cx="109728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4" name="Date Placeholder 13"/>
          <p:cNvSpPr>
            <a:spLocks noGrp="1"/>
          </p:cNvSpPr>
          <p:nvPr>
            <p:ph type="dt" sz="half" idx="14"/>
          </p:nvPr>
        </p:nvSpPr>
        <p:spPr/>
        <p:txBody>
          <a:bodyPr/>
          <a:lstStyle/>
          <a:p>
            <a:fld id="{F973F137-1E0E-4B7A-906C-0D4FB37E298D}" type="datetimeFigureOut">
              <a:rPr lang="en-CA" smtClean="0"/>
              <a:pPr/>
              <a:t>2023-04-07</a:t>
            </a:fld>
            <a:endParaRPr lang="en-CA"/>
          </a:p>
        </p:txBody>
      </p:sp>
      <p:sp>
        <p:nvSpPr>
          <p:cNvPr id="15" name="Slide Number Placeholder 14"/>
          <p:cNvSpPr>
            <a:spLocks noGrp="1"/>
          </p:cNvSpPr>
          <p:nvPr>
            <p:ph type="sldNum" sz="quarter" idx="15"/>
          </p:nvPr>
        </p:nvSpPr>
        <p:spPr/>
        <p:txBody>
          <a:bodyPr/>
          <a:lstStyle>
            <a:lvl1pPr algn="ctr">
              <a:defRPr/>
            </a:lvl1pPr>
          </a:lstStyle>
          <a:p>
            <a:fld id="{5FAF60F8-DFF1-40DC-BEDE-6E4E52F757C8}"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0"/>
          </a:xfrm>
        </p:spPr>
        <p:txBody>
          <a:bodyPr anchor="b"/>
          <a:lstStyle>
            <a:lvl1pPr algn="l">
              <a:defRPr sz="1800" b="0" i="0"/>
            </a:lvl1pPr>
          </a:lstStyle>
          <a:p>
            <a:r>
              <a:rPr lang="en-US" dirty="0"/>
              <a:t>Click to edit Master title style</a:t>
            </a:r>
          </a:p>
        </p:txBody>
      </p:sp>
      <p:sp>
        <p:nvSpPr>
          <p:cNvPr id="3" name="Content Placeholder 2"/>
          <p:cNvSpPr>
            <a:spLocks noGrp="1"/>
          </p:cNvSpPr>
          <p:nvPr>
            <p:ph idx="1"/>
          </p:nvPr>
        </p:nvSpPr>
        <p:spPr>
          <a:xfrm>
            <a:off x="4766733" y="273050"/>
            <a:ext cx="6815667" cy="5769060"/>
          </a:xfrm>
        </p:spPr>
        <p:txBody>
          <a:bodyPr/>
          <a:lstStyle>
            <a:lvl1pPr>
              <a:defRPr sz="1800" b="0" i="0"/>
            </a:lvl1pPr>
            <a:lvl2pPr>
              <a:defRPr sz="1620" b="0" i="0"/>
            </a:lvl2pPr>
            <a:lvl3pPr>
              <a:defRPr sz="1620" b="0" i="0"/>
            </a:lvl3pPr>
            <a:lvl4pPr>
              <a:defRPr sz="1440" b="0" i="0"/>
            </a:lvl4pPr>
            <a:lvl5pPr>
              <a:defRPr sz="1440" b="0" i="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1435104"/>
            <a:ext cx="4011084" cy="4607009"/>
          </a:xfrm>
        </p:spPr>
        <p:txBody>
          <a:bodyPr/>
          <a:lstStyle>
            <a:lvl1pPr marL="0" indent="0">
              <a:buNone/>
              <a:defRPr sz="1800" b="0" i="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en-US" dirty="0"/>
              <a:t>Click to edit Master text styles</a:t>
            </a:r>
          </a:p>
        </p:txBody>
      </p:sp>
    </p:spTree>
    <p:extLst>
      <p:ext uri="{BB962C8B-B14F-4D97-AF65-F5344CB8AC3E}">
        <p14:creationId xmlns:p14="http://schemas.microsoft.com/office/powerpoint/2010/main" val="126808772"/>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1800" b="0" i="0"/>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1800" b="0" i="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a:r>
              <a:rPr lang="en-US" noProof="0" dirty="0"/>
              <a:t>Click icon to add picture</a:t>
            </a:r>
          </a:p>
        </p:txBody>
      </p:sp>
      <p:sp>
        <p:nvSpPr>
          <p:cNvPr id="4" name="Text Placeholder 3"/>
          <p:cNvSpPr>
            <a:spLocks noGrp="1"/>
          </p:cNvSpPr>
          <p:nvPr>
            <p:ph type="body" sz="half" idx="2"/>
          </p:nvPr>
        </p:nvSpPr>
        <p:spPr>
          <a:xfrm>
            <a:off x="2389717" y="5367338"/>
            <a:ext cx="7315200" cy="653950"/>
          </a:xfrm>
        </p:spPr>
        <p:txBody>
          <a:bodyPr/>
          <a:lstStyle>
            <a:lvl1pPr marL="0" indent="0">
              <a:buNone/>
              <a:defRPr sz="1260" b="0" i="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en-US" dirty="0"/>
              <a:t>Click to edit Master text styles</a:t>
            </a:r>
          </a:p>
        </p:txBody>
      </p:sp>
    </p:spTree>
    <p:extLst>
      <p:ext uri="{BB962C8B-B14F-4D97-AF65-F5344CB8AC3E}">
        <p14:creationId xmlns:p14="http://schemas.microsoft.com/office/powerpoint/2010/main" val="3625509648"/>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8386979"/>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660240"/>
          </a:xfrm>
        </p:spPr>
        <p:txBody>
          <a:bodyPr vert="eaVert"/>
          <a:lstStyle>
            <a:lvl1pPr>
              <a:defRPr b="0" i="0"/>
            </a:lvl1pPr>
          </a:lstStyle>
          <a:p>
            <a:r>
              <a:rPr lang="en-US" dirty="0"/>
              <a:t>Click to edit Master title style</a:t>
            </a:r>
          </a:p>
        </p:txBody>
      </p:sp>
      <p:sp>
        <p:nvSpPr>
          <p:cNvPr id="3" name="Vertical Text Placeholder 2"/>
          <p:cNvSpPr>
            <a:spLocks noGrp="1"/>
          </p:cNvSpPr>
          <p:nvPr>
            <p:ph type="body" orient="vert" idx="1"/>
          </p:nvPr>
        </p:nvSpPr>
        <p:spPr>
          <a:xfrm>
            <a:off x="609600" y="274639"/>
            <a:ext cx="8026400" cy="5660240"/>
          </a:xfrm>
        </p:spPr>
        <p:txBody>
          <a:bodyPr vert="eaVert"/>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18426610"/>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609600" y="1600205"/>
            <a:ext cx="10972800" cy="4525963"/>
          </a:xfrm>
          <a:prstGeom prst="rect">
            <a:avLst/>
          </a:prstGeom>
        </p:spPr>
        <p:txBody>
          <a:bodyPr/>
          <a:lstStyle>
            <a:lvl1pPr>
              <a:defRPr b="0" i="0"/>
            </a:lvl1pPr>
            <a:lvl2pPr>
              <a:defRPr b="0" i="0"/>
            </a:lvl2pPr>
            <a:lvl3pPr>
              <a:defRPr b="0" i="0"/>
            </a:lvl3pPr>
            <a:lvl4pPr>
              <a:defRPr b="0" i="0"/>
            </a:lvl4pPr>
            <a:lvl5pPr>
              <a:defRPr b="0" i="0"/>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Title 8"/>
          <p:cNvSpPr>
            <a:spLocks noGrp="1"/>
          </p:cNvSpPr>
          <p:nvPr>
            <p:ph type="title"/>
          </p:nvPr>
        </p:nvSpPr>
        <p:spPr>
          <a:xfrm>
            <a:off x="609600" y="359465"/>
            <a:ext cx="10972800" cy="1143000"/>
          </a:xfrm>
          <a:prstGeom prst="rect">
            <a:avLst/>
          </a:prstGeom>
        </p:spPr>
        <p:txBody>
          <a:bodyPr anchor="b" anchorCtr="0">
            <a:normAutofit/>
          </a:bodyPr>
          <a:lstStyle>
            <a:lvl1pPr>
              <a:defRPr b="0" i="0"/>
            </a:lvl1pPr>
          </a:lstStyle>
          <a:p>
            <a:r>
              <a:rPr lang="fr-FR" dirty="0"/>
              <a:t>Cliquez pour modifier le style du titre</a:t>
            </a:r>
          </a:p>
        </p:txBody>
      </p:sp>
      <p:sp>
        <p:nvSpPr>
          <p:cNvPr id="4" name="Date Placeholder 7"/>
          <p:cNvSpPr>
            <a:spLocks noGrp="1"/>
          </p:cNvSpPr>
          <p:nvPr>
            <p:ph type="dt" sz="half" idx="10"/>
          </p:nvPr>
        </p:nvSpPr>
        <p:spPr>
          <a:xfrm>
            <a:off x="1333500" y="6357938"/>
            <a:ext cx="2844800" cy="476250"/>
          </a:xfrm>
          <a:prstGeom prst="rect">
            <a:avLst/>
          </a:prstGeom>
        </p:spPr>
        <p:txBody>
          <a:bodyPr/>
          <a:lstStyle>
            <a:lvl1pPr eaLnBrk="1" fontAlgn="auto" hangingPunct="1">
              <a:spcBef>
                <a:spcPts val="0"/>
              </a:spcBef>
              <a:spcAft>
                <a:spcPts val="0"/>
              </a:spcAft>
              <a:defRPr sz="1800" b="0" i="0">
                <a:solidFill>
                  <a:prstClr val="black"/>
                </a:solidFill>
                <a:latin typeface="Source Sans Pro" panose="020B0503030403020204" pitchFamily="34" charset="0"/>
              </a:defRPr>
            </a:lvl1pPr>
          </a:lstStyle>
          <a:p>
            <a:pPr>
              <a:defRPr/>
            </a:pPr>
            <a:r>
              <a:rPr lang="fr-FR" dirty="0"/>
              <a:t>12/12/2011</a:t>
            </a:r>
          </a:p>
        </p:txBody>
      </p:sp>
      <p:sp>
        <p:nvSpPr>
          <p:cNvPr id="5" name="Slide Number Placeholder 9"/>
          <p:cNvSpPr>
            <a:spLocks noGrp="1"/>
          </p:cNvSpPr>
          <p:nvPr>
            <p:ph type="sldNum" sz="quarter" idx="11"/>
          </p:nvPr>
        </p:nvSpPr>
        <p:spPr>
          <a:xfrm>
            <a:off x="8108951" y="6245225"/>
            <a:ext cx="2844800" cy="476250"/>
          </a:xfrm>
        </p:spPr>
        <p:txBody>
          <a:bodyPr/>
          <a:lstStyle>
            <a:lvl1pPr eaLnBrk="1" fontAlgn="auto" hangingPunct="1">
              <a:spcBef>
                <a:spcPts val="0"/>
              </a:spcBef>
              <a:spcAft>
                <a:spcPts val="0"/>
              </a:spcAft>
              <a:defRPr sz="1800" b="0" i="0">
                <a:solidFill>
                  <a:prstClr val="black"/>
                </a:solidFill>
                <a:latin typeface="Source Sans Pro" panose="020B0503030403020204" pitchFamily="34" charset="0"/>
                <a:ea typeface="+mn-ea"/>
              </a:defRPr>
            </a:lvl1pPr>
          </a:lstStyle>
          <a:p>
            <a:pPr>
              <a:defRPr/>
            </a:pPr>
            <a:fld id="{A8FC080F-B965-4EE3-9E1F-930D0FA1D393}" type="slidenum">
              <a:rPr lang="fr-FR" smtClean="0"/>
              <a:pPr>
                <a:defRPr/>
              </a:pPr>
              <a:t>‹#›</a:t>
            </a:fld>
            <a:endParaRPr lang="fr-FR" dirty="0"/>
          </a:p>
        </p:txBody>
      </p:sp>
      <p:sp>
        <p:nvSpPr>
          <p:cNvPr id="6" name="Footer Placeholder 10"/>
          <p:cNvSpPr>
            <a:spLocks noGrp="1"/>
          </p:cNvSpPr>
          <p:nvPr>
            <p:ph type="ftr" sz="quarter" idx="12"/>
          </p:nvPr>
        </p:nvSpPr>
        <p:spPr>
          <a:xfrm>
            <a:off x="4165600" y="6245225"/>
            <a:ext cx="3860800" cy="476250"/>
          </a:xfrm>
        </p:spPr>
        <p:txBody>
          <a:bodyPr/>
          <a:lstStyle>
            <a:lvl1pPr eaLnBrk="1" fontAlgn="auto" hangingPunct="1">
              <a:spcBef>
                <a:spcPts val="0"/>
              </a:spcBef>
              <a:spcAft>
                <a:spcPts val="0"/>
              </a:spcAft>
              <a:defRPr sz="1800" b="0" i="0">
                <a:solidFill>
                  <a:prstClr val="black"/>
                </a:solidFill>
                <a:latin typeface="Source Sans Pro" panose="020B0503030403020204" pitchFamily="34" charset="0"/>
              </a:defRPr>
            </a:lvl1pPr>
          </a:lstStyle>
          <a:p>
            <a:pPr>
              <a:defRPr/>
            </a:pPr>
            <a:endParaRPr lang="fr-FR" dirty="0"/>
          </a:p>
        </p:txBody>
      </p:sp>
    </p:spTree>
    <p:extLst>
      <p:ext uri="{BB962C8B-B14F-4D97-AF65-F5344CB8AC3E}">
        <p14:creationId xmlns:p14="http://schemas.microsoft.com/office/powerpoint/2010/main" val="1591940078"/>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7"/>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400" b="0" i="0" dirty="0">
              <a:solidFill>
                <a:schemeClr val="bg1">
                  <a:lumMod val="75000"/>
                </a:schemeClr>
              </a:solidFill>
              <a:latin typeface="Source Sans Pro" panose="020B0503030403020204" pitchFamily="34" charset="0"/>
            </a:endParaRPr>
          </a:p>
        </p:txBody>
      </p:sp>
      <p:sp>
        <p:nvSpPr>
          <p:cNvPr id="2" name="Title 1"/>
          <p:cNvSpPr>
            <a:spLocks noGrp="1"/>
          </p:cNvSpPr>
          <p:nvPr>
            <p:ph type="ctrTitle"/>
          </p:nvPr>
        </p:nvSpPr>
        <p:spPr>
          <a:xfrm>
            <a:off x="914400" y="2283491"/>
            <a:ext cx="10363200" cy="1470025"/>
          </a:xfrm>
        </p:spPr>
        <p:txBody>
          <a:bodyPr/>
          <a:lstStyle>
            <a:lvl1pPr algn="ctr">
              <a:defRPr b="0" i="0">
                <a:solidFill>
                  <a:srgbClr val="0070C0"/>
                </a:solidFill>
                <a:effectLst/>
                <a:latin typeface="Source Sans Pro" panose="020B0503030403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828800" y="3818400"/>
            <a:ext cx="8534400" cy="792088"/>
          </a:xfrm>
        </p:spPr>
        <p:txBody>
          <a:bodyPr>
            <a:normAutofit/>
          </a:bodyPr>
          <a:lstStyle>
            <a:lvl1pPr marL="0" indent="0" algn="ctr">
              <a:buNone/>
              <a:defRPr sz="1500" b="0" i="0">
                <a:solidFill>
                  <a:schemeClr val="bg1">
                    <a:lumMod val="65000"/>
                  </a:schemeClr>
                </a:solidFill>
                <a:latin typeface="Source Sans Pro" panose="020B0503030403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dirty="0"/>
              <a:t>Rapid Response Teams Essentials Online Learning Programme</a:t>
            </a:r>
          </a:p>
        </p:txBody>
      </p:sp>
      <p:sp>
        <p:nvSpPr>
          <p:cNvPr id="6" name="Slide Number Placeholder 5"/>
          <p:cNvSpPr>
            <a:spLocks noGrp="1"/>
          </p:cNvSpPr>
          <p:nvPr>
            <p:ph type="sldNum" sz="quarter" idx="10"/>
          </p:nvPr>
        </p:nvSpPr>
        <p:spPr/>
        <p:txBody>
          <a:bodyPr/>
          <a:lstStyle>
            <a:lvl1pPr>
              <a:defRPr/>
            </a:lvl1pPr>
          </a:lstStyle>
          <a:p>
            <a:fld id="{E25CE0E2-B907-4C8C-B914-132D07D04542}" type="slidenum">
              <a:rPr lang="en-GB" smtClean="0"/>
              <a:pPr/>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9763637" y="18630"/>
            <a:ext cx="24111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88843" y="6062313"/>
            <a:ext cx="1759501" cy="568475"/>
          </a:xfrm>
          <a:prstGeom prst="rect">
            <a:avLst/>
          </a:prstGeom>
          <a:blipFill>
            <a:blip r:embed="rId3" cstate="print"/>
            <a:stretch>
              <a:fillRect/>
            </a:stretch>
          </a:blipFill>
        </p:spPr>
        <p:txBody>
          <a:bodyPr wrap="square" lIns="0" tIns="0" rIns="0" bIns="0" rtlCol="0"/>
          <a:lstStyle/>
          <a:p>
            <a:endParaRPr sz="1400" b="0" i="0" dirty="0">
              <a:latin typeface="Source Sans Pro" panose="020B0503030403020204" pitchFamily="34" charset="0"/>
            </a:endParaRPr>
          </a:p>
        </p:txBody>
      </p:sp>
    </p:spTree>
    <p:extLst>
      <p:ext uri="{BB962C8B-B14F-4D97-AF65-F5344CB8AC3E}">
        <p14:creationId xmlns:p14="http://schemas.microsoft.com/office/powerpoint/2010/main" val="1828371406"/>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12192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400" b="0" i="0" dirty="0">
              <a:solidFill>
                <a:schemeClr val="bg1">
                  <a:lumMod val="75000"/>
                </a:schemeClr>
              </a:solidFill>
              <a:latin typeface="Source Sans Pro" panose="020B0503030403020204" pitchFamily="34" charset="0"/>
            </a:endParaRPr>
          </a:p>
        </p:txBody>
      </p:sp>
      <p:sp>
        <p:nvSpPr>
          <p:cNvPr id="5" name="Rectangle 4"/>
          <p:cNvSpPr/>
          <p:nvPr/>
        </p:nvSpPr>
        <p:spPr>
          <a:xfrm>
            <a:off x="0" y="5489578"/>
            <a:ext cx="12192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1400" b="0" i="0" dirty="0">
                <a:solidFill>
                  <a:schemeClr val="bg1">
                    <a:lumMod val="75000"/>
                  </a:schemeClr>
                </a:solidFill>
                <a:latin typeface="Source Sans Pro" panose="020B0503030403020204" pitchFamily="34" charset="0"/>
              </a:rPr>
              <a:t>Updated:</a:t>
            </a:r>
          </a:p>
        </p:txBody>
      </p:sp>
      <p:sp>
        <p:nvSpPr>
          <p:cNvPr id="2" name="Title 1"/>
          <p:cNvSpPr>
            <a:spLocks noGrp="1"/>
          </p:cNvSpPr>
          <p:nvPr>
            <p:ph type="ctrTitle"/>
          </p:nvPr>
        </p:nvSpPr>
        <p:spPr>
          <a:xfrm>
            <a:off x="914400" y="2283491"/>
            <a:ext cx="10363200" cy="1470025"/>
          </a:xfrm>
        </p:spPr>
        <p:txBody>
          <a:bodyPr/>
          <a:lstStyle>
            <a:lvl1pPr algn="ctr">
              <a:defRPr b="0" i="0">
                <a:solidFill>
                  <a:srgbClr val="0070C0"/>
                </a:solidFill>
                <a:effectLst/>
                <a:latin typeface="Source Sans Pro" panose="020B0503030403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1828800" y="3818400"/>
            <a:ext cx="8534400" cy="792088"/>
          </a:xfrm>
        </p:spPr>
        <p:txBody>
          <a:bodyPr>
            <a:normAutofit/>
          </a:bodyPr>
          <a:lstStyle>
            <a:lvl1pPr marL="0" indent="0" algn="ctr">
              <a:buNone/>
              <a:defRPr sz="1500" b="0" i="0">
                <a:solidFill>
                  <a:schemeClr val="bg1">
                    <a:lumMod val="65000"/>
                  </a:schemeClr>
                </a:solidFill>
                <a:latin typeface="Source Sans Pro" panose="020B0503030403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endParaRPr lang="en-GB" dirty="0"/>
          </a:p>
        </p:txBody>
      </p:sp>
      <p:sp>
        <p:nvSpPr>
          <p:cNvPr id="6" name="Slide Number Placeholder 5"/>
          <p:cNvSpPr>
            <a:spLocks noGrp="1"/>
          </p:cNvSpPr>
          <p:nvPr>
            <p:ph type="sldNum" sz="quarter" idx="10"/>
          </p:nvPr>
        </p:nvSpPr>
        <p:spPr/>
        <p:txBody>
          <a:bodyPr/>
          <a:lstStyle>
            <a:lvl1pPr>
              <a:defRPr/>
            </a:lvl1pPr>
          </a:lstStyle>
          <a:p>
            <a:fld id="{E25CE0E2-B907-4C8C-B914-132D07D04542}" type="slidenum">
              <a:rPr lang="en-GB" smtClean="0"/>
              <a:pPr/>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397" y="0"/>
            <a:ext cx="2183476" cy="2183476"/>
          </a:xfrm>
          <a:prstGeom prst="rect">
            <a:avLst/>
          </a:prstGeom>
        </p:spPr>
      </p:pic>
    </p:spTree>
    <p:extLst>
      <p:ext uri="{BB962C8B-B14F-4D97-AF65-F5344CB8AC3E}">
        <p14:creationId xmlns:p14="http://schemas.microsoft.com/office/powerpoint/2010/main" val="681889584"/>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Tree>
    <p:extLst>
      <p:ext uri="{BB962C8B-B14F-4D97-AF65-F5344CB8AC3E}">
        <p14:creationId xmlns:p14="http://schemas.microsoft.com/office/powerpoint/2010/main" val="299280903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12192000" cy="923330"/>
          </a:xfrm>
          <a:prstGeom prst="rect">
            <a:avLst/>
          </a:prstGeom>
          <a:solidFill>
            <a:schemeClr val="bg1"/>
          </a:solidFill>
        </p:spPr>
        <p:txBody>
          <a:bodyPr wrap="square" rtlCol="0">
            <a:spAutoFit/>
          </a:bodyPr>
          <a:lstStyle/>
          <a:p>
            <a:endParaRPr lang="fr-FR" sz="1800" b="0" i="0" dirty="0">
              <a:ln>
                <a:solidFill>
                  <a:schemeClr val="bg1"/>
                </a:solidFill>
              </a:ln>
              <a:solidFill>
                <a:schemeClr val="bg1"/>
              </a:solidFill>
              <a:latin typeface="Source Sans Pro" panose="020B0503030403020204" pitchFamily="34" charset="0"/>
            </a:endParaRPr>
          </a:p>
          <a:p>
            <a:endParaRPr lang="en-US" sz="1800" b="0" i="0" dirty="0">
              <a:ln>
                <a:solidFill>
                  <a:schemeClr val="bg1"/>
                </a:solidFill>
              </a:ln>
              <a:solidFill>
                <a:schemeClr val="bg1"/>
              </a:solidFill>
              <a:latin typeface="Source Sans Pro" panose="020B0503030403020204" pitchFamily="34" charset="0"/>
            </a:endParaRPr>
          </a:p>
          <a:p>
            <a:endParaRPr lang="en-US" sz="1800" b="0" i="0" dirty="0">
              <a:ln>
                <a:solidFill>
                  <a:schemeClr val="bg1"/>
                </a:solidFill>
              </a:ln>
              <a:solidFill>
                <a:schemeClr val="bg1"/>
              </a:solidFill>
              <a:latin typeface="Source Sans Pro" panose="020B0503030403020204" pitchFamily="34" charset="0"/>
            </a:endParaRPr>
          </a:p>
        </p:txBody>
      </p:sp>
    </p:spTree>
    <p:extLst>
      <p:ext uri="{BB962C8B-B14F-4D97-AF65-F5344CB8AC3E}">
        <p14:creationId xmlns:p14="http://schemas.microsoft.com/office/powerpoint/2010/main" val="2262953768"/>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Content Placeholder 2"/>
          <p:cNvSpPr>
            <a:spLocks noGrp="1"/>
          </p:cNvSpPr>
          <p:nvPr>
            <p:ph idx="1"/>
          </p:nvPr>
        </p:nvSpPr>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2433604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a:xfrm>
            <a:off x="914400" y="3505200"/>
            <a:ext cx="105664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a:t>Click to edit Master title style</a:t>
            </a:r>
          </a:p>
        </p:txBody>
      </p:sp>
      <p:sp>
        <p:nvSpPr>
          <p:cNvPr id="3" name="Text Placeholder 2"/>
          <p:cNvSpPr>
            <a:spLocks noGrp="1"/>
          </p:cNvSpPr>
          <p:nvPr>
            <p:ph type="body" idx="1"/>
          </p:nvPr>
        </p:nvSpPr>
        <p:spPr>
          <a:xfrm>
            <a:off x="914400" y="4958864"/>
            <a:ext cx="105664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cxnSp>
        <p:nvCxnSpPr>
          <p:cNvPr id="7" name="Straight Connector 6"/>
          <p:cNvCxnSpPr/>
          <p:nvPr/>
        </p:nvCxnSpPr>
        <p:spPr>
          <a:xfrm>
            <a:off x="914400" y="4916993"/>
            <a:ext cx="105664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Content Placeholder 2"/>
          <p:cNvSpPr>
            <a:spLocks noGrp="1"/>
          </p:cNvSpPr>
          <p:nvPr>
            <p:ph sz="half" idx="1"/>
          </p:nvPr>
        </p:nvSpPr>
        <p:spPr>
          <a:xfrm>
            <a:off x="609600" y="1600200"/>
            <a:ext cx="5384800" cy="4421088"/>
          </a:xfrm>
        </p:spPr>
        <p:txBody>
          <a:bodyPr/>
          <a:lstStyle>
            <a:lvl1pPr>
              <a:defRPr sz="1800" b="0" i="0"/>
            </a:lvl1pPr>
            <a:lvl2pPr>
              <a:defRPr sz="1600" b="0" i="0"/>
            </a:lvl2pPr>
            <a:lvl3pPr>
              <a:defRPr sz="1600" b="0" i="0"/>
            </a:lvl3pPr>
            <a:lvl4pPr>
              <a:defRPr sz="1400" b="0" i="0"/>
            </a:lvl4pPr>
            <a:lvl5pPr>
              <a:defRPr sz="1400" b="0" i="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421088"/>
          </a:xfrm>
        </p:spPr>
        <p:txBody>
          <a:bodyPr/>
          <a:lstStyle>
            <a:lvl1pPr>
              <a:defRPr sz="1800" b="0" i="0"/>
            </a:lvl1pPr>
            <a:lvl2pPr>
              <a:defRPr sz="1600" b="0" i="0"/>
            </a:lvl2pPr>
            <a:lvl3pPr>
              <a:defRPr sz="1600" b="0" i="0"/>
            </a:lvl3pPr>
            <a:lvl4pPr>
              <a:defRPr sz="1400" b="0" i="0"/>
            </a:lvl4pPr>
            <a:lvl5pPr>
              <a:defRPr sz="1400" b="0" i="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8931763"/>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Text Placeholder 2"/>
          <p:cNvSpPr>
            <a:spLocks noGrp="1"/>
          </p:cNvSpPr>
          <p:nvPr>
            <p:ph type="body" idx="1"/>
          </p:nvPr>
        </p:nvSpPr>
        <p:spPr>
          <a:xfrm>
            <a:off x="609600" y="1535114"/>
            <a:ext cx="5386917" cy="639762"/>
          </a:xfrm>
        </p:spPr>
        <p:txBody>
          <a:bodyPr anchor="b"/>
          <a:lstStyle>
            <a:lvl1pPr marL="0" indent="0">
              <a:buNone/>
              <a:defRPr sz="1800" b="0" i="0"/>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a:r>
              <a:rPr lang="en-US" dirty="0"/>
              <a:t>Click to edit Master text styles</a:t>
            </a:r>
          </a:p>
        </p:txBody>
      </p:sp>
      <p:sp>
        <p:nvSpPr>
          <p:cNvPr id="4" name="Content Placeholder 3"/>
          <p:cNvSpPr>
            <a:spLocks noGrp="1"/>
          </p:cNvSpPr>
          <p:nvPr>
            <p:ph sz="half" idx="2"/>
          </p:nvPr>
        </p:nvSpPr>
        <p:spPr>
          <a:xfrm>
            <a:off x="609600" y="2174877"/>
            <a:ext cx="5386917" cy="3846413"/>
          </a:xfrm>
        </p:spPr>
        <p:txBody>
          <a:bodyPr/>
          <a:lstStyle>
            <a:lvl1pPr>
              <a:defRPr sz="1800" b="0" i="0"/>
            </a:lvl1pPr>
            <a:lvl2pPr>
              <a:defRPr sz="1600" b="0" i="0"/>
            </a:lvl2pPr>
            <a:lvl3pPr>
              <a:defRPr sz="1600" b="0" i="0"/>
            </a:lvl3pPr>
            <a:lvl4pPr>
              <a:defRPr sz="1400" b="0" i="0"/>
            </a:lvl4pPr>
            <a:lvl5pPr>
              <a:defRPr sz="1400" b="0" i="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70" y="1535114"/>
            <a:ext cx="5389033" cy="639762"/>
          </a:xfrm>
        </p:spPr>
        <p:txBody>
          <a:bodyPr anchor="b"/>
          <a:lstStyle>
            <a:lvl1pPr marL="0" indent="0">
              <a:buNone/>
              <a:defRPr sz="1800" b="0" i="0"/>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a:r>
              <a:rPr lang="en-US" dirty="0"/>
              <a:t>Click to edit Master text styles</a:t>
            </a:r>
          </a:p>
        </p:txBody>
      </p:sp>
      <p:sp>
        <p:nvSpPr>
          <p:cNvPr id="6" name="Content Placeholder 5"/>
          <p:cNvSpPr>
            <a:spLocks noGrp="1"/>
          </p:cNvSpPr>
          <p:nvPr>
            <p:ph sz="quarter" idx="4"/>
          </p:nvPr>
        </p:nvSpPr>
        <p:spPr>
          <a:xfrm>
            <a:off x="6193370" y="2174877"/>
            <a:ext cx="5389033" cy="3846413"/>
          </a:xfrm>
        </p:spPr>
        <p:txBody>
          <a:bodyPr/>
          <a:lstStyle>
            <a:lvl1pPr>
              <a:defRPr sz="1800" b="0" i="0"/>
            </a:lvl1pPr>
            <a:lvl2pPr>
              <a:defRPr sz="1600" b="0" i="0"/>
            </a:lvl2pPr>
            <a:lvl3pPr>
              <a:defRPr sz="1600" b="0" i="0"/>
            </a:lvl3pPr>
            <a:lvl4pPr>
              <a:defRPr sz="1400" b="0" i="0"/>
            </a:lvl4pPr>
            <a:lvl5pPr>
              <a:defRPr sz="1400" b="0" i="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6837534"/>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0"/>
          </a:xfrm>
        </p:spPr>
        <p:txBody>
          <a:bodyPr anchor="b"/>
          <a:lstStyle>
            <a:lvl1pPr algn="l">
              <a:defRPr sz="1800" b="0" i="0"/>
            </a:lvl1pPr>
          </a:lstStyle>
          <a:p>
            <a:r>
              <a:rPr lang="en-US" dirty="0"/>
              <a:t>Click to edit Master title style</a:t>
            </a:r>
          </a:p>
        </p:txBody>
      </p:sp>
      <p:sp>
        <p:nvSpPr>
          <p:cNvPr id="3" name="Content Placeholder 2"/>
          <p:cNvSpPr>
            <a:spLocks noGrp="1"/>
          </p:cNvSpPr>
          <p:nvPr>
            <p:ph idx="1"/>
          </p:nvPr>
        </p:nvSpPr>
        <p:spPr>
          <a:xfrm>
            <a:off x="4766733" y="273050"/>
            <a:ext cx="6815667" cy="5769060"/>
          </a:xfrm>
        </p:spPr>
        <p:txBody>
          <a:bodyPr/>
          <a:lstStyle>
            <a:lvl1pPr>
              <a:defRPr sz="1800" b="0" i="0"/>
            </a:lvl1pPr>
            <a:lvl2pPr>
              <a:defRPr sz="1600" b="0" i="0"/>
            </a:lvl2pPr>
            <a:lvl3pPr>
              <a:defRPr sz="1600" b="0" i="0"/>
            </a:lvl3pPr>
            <a:lvl4pPr>
              <a:defRPr sz="1400" b="0" i="0"/>
            </a:lvl4pPr>
            <a:lvl5pPr>
              <a:defRPr sz="1400" b="0" i="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3" y="1435104"/>
            <a:ext cx="4011084" cy="4607009"/>
          </a:xfrm>
        </p:spPr>
        <p:txBody>
          <a:bodyPr/>
          <a:lstStyle>
            <a:lvl1pPr marL="0" indent="0">
              <a:buNone/>
              <a:defRPr sz="1800" b="0" i="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a:r>
              <a:rPr lang="en-US" dirty="0"/>
              <a:t>Click to edit Master text styles</a:t>
            </a:r>
          </a:p>
        </p:txBody>
      </p:sp>
    </p:spTree>
    <p:extLst>
      <p:ext uri="{BB962C8B-B14F-4D97-AF65-F5344CB8AC3E}">
        <p14:creationId xmlns:p14="http://schemas.microsoft.com/office/powerpoint/2010/main" val="126808772"/>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1800" b="0" i="0"/>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1800" b="0" i="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a:r>
              <a:rPr lang="en-US" noProof="0" dirty="0"/>
              <a:t>Click icon to add picture</a:t>
            </a:r>
          </a:p>
        </p:txBody>
      </p:sp>
      <p:sp>
        <p:nvSpPr>
          <p:cNvPr id="4" name="Text Placeholder 3"/>
          <p:cNvSpPr>
            <a:spLocks noGrp="1"/>
          </p:cNvSpPr>
          <p:nvPr>
            <p:ph type="body" sz="half" idx="2"/>
          </p:nvPr>
        </p:nvSpPr>
        <p:spPr>
          <a:xfrm>
            <a:off x="2389717" y="5367338"/>
            <a:ext cx="7315200" cy="653950"/>
          </a:xfrm>
        </p:spPr>
        <p:txBody>
          <a:bodyPr/>
          <a:lstStyle>
            <a:lvl1pPr marL="0" indent="0">
              <a:buNone/>
              <a:defRPr sz="1300" b="0" i="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a:r>
              <a:rPr lang="en-US" dirty="0"/>
              <a:t>Click to edit Master text styles</a:t>
            </a:r>
          </a:p>
        </p:txBody>
      </p:sp>
    </p:spTree>
    <p:extLst>
      <p:ext uri="{BB962C8B-B14F-4D97-AF65-F5344CB8AC3E}">
        <p14:creationId xmlns:p14="http://schemas.microsoft.com/office/powerpoint/2010/main" val="3625509648"/>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8386979"/>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660240"/>
          </a:xfrm>
        </p:spPr>
        <p:txBody>
          <a:bodyPr vert="eaVert"/>
          <a:lstStyle>
            <a:lvl1pPr>
              <a:defRPr b="0" i="0"/>
            </a:lvl1pPr>
          </a:lstStyle>
          <a:p>
            <a:r>
              <a:rPr lang="en-US" dirty="0"/>
              <a:t>Click to edit Master title style</a:t>
            </a:r>
          </a:p>
        </p:txBody>
      </p:sp>
      <p:sp>
        <p:nvSpPr>
          <p:cNvPr id="3" name="Vertical Text Placeholder 2"/>
          <p:cNvSpPr>
            <a:spLocks noGrp="1"/>
          </p:cNvSpPr>
          <p:nvPr>
            <p:ph type="body" orient="vert" idx="1"/>
          </p:nvPr>
        </p:nvSpPr>
        <p:spPr>
          <a:xfrm>
            <a:off x="609600" y="274639"/>
            <a:ext cx="8026400" cy="5660240"/>
          </a:xfrm>
        </p:spPr>
        <p:txBody>
          <a:bodyPr vert="eaVert"/>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18426610"/>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
        <p:nvSpPr>
          <p:cNvPr id="11" name="Content Placeholder 10"/>
          <p:cNvSpPr>
            <a:spLocks noGrp="1"/>
          </p:cNvSpPr>
          <p:nvPr>
            <p:ph sz="half" idx="1"/>
          </p:nvPr>
        </p:nvSpPr>
        <p:spPr>
          <a:xfrm>
            <a:off x="609600" y="1524000"/>
            <a:ext cx="5413248"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524000"/>
            <a:ext cx="5413248"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5FAF60F8-DFF1-40DC-BEDE-6E4E52F757C8}"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3" name="Text Placeholder 2"/>
          <p:cNvSpPr>
            <a:spLocks noGrp="1"/>
          </p:cNvSpPr>
          <p:nvPr>
            <p:ph type="body" idx="1"/>
          </p:nvPr>
        </p:nvSpPr>
        <p:spPr>
          <a:xfrm>
            <a:off x="609600" y="1399593"/>
            <a:ext cx="5386917"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0" i="0">
                <a:solidFill>
                  <a:schemeClr val="tx2"/>
                </a:solidFill>
                <a:latin typeface="Source Sans Pro" panose="020B0503030403020204" pitchFamily="34" charset="0"/>
              </a:defRPr>
            </a:lvl1pPr>
            <a:lvl2pPr>
              <a:buNone/>
              <a:defRPr sz="2000" b="1"/>
            </a:lvl2pPr>
            <a:lvl3pPr>
              <a:buNone/>
              <a:defRPr sz="1800" b="1"/>
            </a:lvl3pPr>
            <a:lvl4pPr>
              <a:buNone/>
              <a:defRPr sz="1600" b="1"/>
            </a:lvl4pPr>
            <a:lvl5pPr>
              <a:buNone/>
              <a:defRPr sz="1600" b="1"/>
            </a:lvl5pPr>
          </a:lstStyle>
          <a:p>
            <a:pPr lvl="0" eaLnBrk="1" latinLnBrk="0" hangingPunct="1"/>
            <a:r>
              <a:rPr kumimoji="0" lang="en-US" dirty="0"/>
              <a:t>Click to edit Master text styles</a:t>
            </a:r>
          </a:p>
        </p:txBody>
      </p:sp>
      <p:sp>
        <p:nvSpPr>
          <p:cNvPr id="32" name="Content Placeholder 31"/>
          <p:cNvSpPr>
            <a:spLocks noGrp="1"/>
          </p:cNvSpPr>
          <p:nvPr>
            <p:ph sz="half" idx="2"/>
          </p:nvPr>
        </p:nvSpPr>
        <p:spPr>
          <a:xfrm>
            <a:off x="609600" y="2201896"/>
            <a:ext cx="53848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4" name="Content Placeholder 33"/>
          <p:cNvSpPr>
            <a:spLocks noGrp="1"/>
          </p:cNvSpPr>
          <p:nvPr>
            <p:ph sz="quarter" idx="4"/>
          </p:nvPr>
        </p:nvSpPr>
        <p:spPr>
          <a:xfrm>
            <a:off x="6199717" y="2201896"/>
            <a:ext cx="53848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609600" y="155448"/>
            <a:ext cx="10972800" cy="1143000"/>
          </a:xfrm>
        </p:spPr>
        <p:txBody>
          <a:bodyPr anchor="b" anchorCtr="0"/>
          <a:lstStyle>
            <a:lvl1pPr>
              <a:defRPr/>
            </a:lvl1pPr>
          </a:lstStyle>
          <a:p>
            <a:r>
              <a:rPr kumimoji="0" lang="en-US"/>
              <a:t>Click to edit Master title style</a:t>
            </a:r>
          </a:p>
        </p:txBody>
      </p:sp>
      <p:sp>
        <p:nvSpPr>
          <p:cNvPr id="12" name="Text Placeholder 11"/>
          <p:cNvSpPr>
            <a:spLocks noGrp="1"/>
          </p:cNvSpPr>
          <p:nvPr>
            <p:ph type="body" idx="3"/>
          </p:nvPr>
        </p:nvSpPr>
        <p:spPr>
          <a:xfrm>
            <a:off x="6197600" y="1399593"/>
            <a:ext cx="5386917"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0" i="0" baseline="0">
                <a:solidFill>
                  <a:schemeClr val="tx2"/>
                </a:solidFill>
                <a:latin typeface="Source Sans Pro" panose="020B0503030403020204" pitchFamily="34" charset="0"/>
              </a:defRPr>
            </a:lvl1pPr>
            <a:lvl2pPr>
              <a:buNone/>
              <a:defRPr sz="2000" b="1"/>
            </a:lvl2pPr>
            <a:lvl3pPr>
              <a:buNone/>
              <a:defRPr sz="1800" b="1"/>
            </a:lvl3pPr>
            <a:lvl4pPr>
              <a:buNone/>
              <a:defRPr sz="1600" b="1"/>
            </a:lvl4pPr>
            <a:lvl5pPr>
              <a:buNone/>
              <a:defRPr sz="1600" b="1"/>
            </a:lvl5pPr>
          </a:lstStyle>
          <a:p>
            <a:pPr lvl="0" eaLnBrk="1" latinLnBrk="0" hangingPunct="1"/>
            <a:r>
              <a:rPr kumimoji="0" lang="en-US" dirty="0"/>
              <a:t>Click to edit Master text styles</a:t>
            </a:r>
          </a:p>
        </p:txBody>
      </p:sp>
      <p:cxnSp>
        <p:nvCxnSpPr>
          <p:cNvPr id="10" name="Straight Connector 9"/>
          <p:cNvCxnSpPr/>
          <p:nvPr/>
        </p:nvCxnSpPr>
        <p:spPr>
          <a:xfrm>
            <a:off x="750593"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339840"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609600" y="457200"/>
            <a:ext cx="83312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9042400" y="1600200"/>
            <a:ext cx="2645664"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31" name="Title 30"/>
          <p:cNvSpPr>
            <a:spLocks noGrp="1"/>
          </p:cNvSpPr>
          <p:nvPr>
            <p:ph type="title"/>
          </p:nvPr>
        </p:nvSpPr>
        <p:spPr>
          <a:xfrm>
            <a:off x="9042400" y="457200"/>
            <a:ext cx="2641600" cy="1066800"/>
          </a:xfrm>
        </p:spPr>
        <p:txBody>
          <a:bodyPr lIns="91440" tIns="91440" anchor="b" anchorCtr="0"/>
          <a:lstStyle>
            <a:lvl1pPr algn="l">
              <a:buNone/>
              <a:defRPr sz="1800" b="0" i="0" spc="-50" baseline="0">
                <a:ln w="3175">
                  <a:noFill/>
                </a:ln>
                <a:solidFill>
                  <a:schemeClr val="tx2"/>
                </a:solidFill>
                <a:effectLst/>
                <a:latin typeface="Source Sans Pro" panose="020B0503030403020204" pitchFamily="34" charset="0"/>
                <a:ea typeface="+mn-ea"/>
                <a:cs typeface="+mn-cs"/>
              </a:defRPr>
            </a:lvl1pPr>
          </a:lstStyle>
          <a:p>
            <a:r>
              <a:rPr kumimoji="0" lang="en-US" dirty="0"/>
              <a:t>Click to edit Master title style</a:t>
            </a:r>
          </a:p>
        </p:txBody>
      </p:sp>
      <p:sp>
        <p:nvSpPr>
          <p:cNvPr id="8" name="Date Placeholder 7"/>
          <p:cNvSpPr>
            <a:spLocks noGrp="1"/>
          </p:cNvSpPr>
          <p:nvPr>
            <p:ph type="dt" sz="half" idx="14"/>
          </p:nvPr>
        </p:nvSpPr>
        <p:spPr/>
        <p:txBody>
          <a:bodyPr/>
          <a:lstStyle/>
          <a:p>
            <a:fld id="{F973F137-1E0E-4B7A-906C-0D4FB37E298D}" type="datetimeFigureOut">
              <a:rPr lang="en-CA" smtClean="0"/>
              <a:pPr/>
              <a:t>2023-04-07</a:t>
            </a:fld>
            <a:endParaRPr lang="en-CA"/>
          </a:p>
        </p:txBody>
      </p:sp>
      <p:sp>
        <p:nvSpPr>
          <p:cNvPr id="9" name="Slide Number Placeholder 8"/>
          <p:cNvSpPr>
            <a:spLocks noGrp="1"/>
          </p:cNvSpPr>
          <p:nvPr>
            <p:ph type="sldNum" sz="quarter" idx="15"/>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39200" y="457200"/>
            <a:ext cx="2743200" cy="1066800"/>
          </a:xfrm>
        </p:spPr>
        <p:txBody>
          <a:bodyPr lIns="91440" tIns="91440" anchor="b" anchorCtr="0"/>
          <a:lstStyle>
            <a:lvl1pPr algn="l">
              <a:buNone/>
              <a:defRPr sz="1800" b="0" i="0" spc="-50" baseline="0">
                <a:ln w="3175">
                  <a:noFill/>
                </a:ln>
                <a:solidFill>
                  <a:schemeClr val="tx2"/>
                </a:solidFill>
                <a:effectLst/>
                <a:latin typeface="Source Sans Pro" panose="020B0503030403020204" pitchFamily="34" charset="0"/>
                <a:ea typeface="+mn-ea"/>
                <a:cs typeface="+mn-cs"/>
              </a:defRPr>
            </a:lvl1pPr>
          </a:lstStyle>
          <a:p>
            <a:r>
              <a:rPr kumimoji="0" lang="en-US" dirty="0"/>
              <a:t>Click to edit Master title style</a:t>
            </a:r>
          </a:p>
        </p:txBody>
      </p:sp>
      <p:sp>
        <p:nvSpPr>
          <p:cNvPr id="3" name="Picture Placeholder 2"/>
          <p:cNvSpPr>
            <a:spLocks noGrp="1"/>
          </p:cNvSpPr>
          <p:nvPr>
            <p:ph type="pic" idx="1"/>
          </p:nvPr>
        </p:nvSpPr>
        <p:spPr>
          <a:xfrm>
            <a:off x="609600" y="457200"/>
            <a:ext cx="80264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a:t>Click icon to add picture</a:t>
            </a:r>
          </a:p>
        </p:txBody>
      </p:sp>
      <p:sp>
        <p:nvSpPr>
          <p:cNvPr id="4" name="Text Placeholder 3"/>
          <p:cNvSpPr>
            <a:spLocks noGrp="1"/>
          </p:cNvSpPr>
          <p:nvPr>
            <p:ph type="body" sz="half" idx="2"/>
          </p:nvPr>
        </p:nvSpPr>
        <p:spPr>
          <a:xfrm>
            <a:off x="8839200" y="1600200"/>
            <a:ext cx="27432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8" name="Date Placeholder 7"/>
          <p:cNvSpPr>
            <a:spLocks noGrp="1"/>
          </p:cNvSpPr>
          <p:nvPr>
            <p:ph type="dt" sz="half" idx="10"/>
          </p:nvPr>
        </p:nvSpPr>
        <p:spPr/>
        <p:txBody>
          <a:bodyPr/>
          <a:lstStyle/>
          <a:p>
            <a:fld id="{F973F137-1E0E-4B7A-906C-0D4FB37E298D}" type="datetimeFigureOut">
              <a:rPr lang="en-CA" smtClean="0"/>
              <a:pPr/>
              <a:t>2023-04-07</a:t>
            </a:fld>
            <a:endParaRPr lang="en-CA"/>
          </a:p>
        </p:txBody>
      </p:sp>
      <p:sp>
        <p:nvSpPr>
          <p:cNvPr id="9" name="Slide Number Placeholder 8"/>
          <p:cNvSpPr>
            <a:spLocks noGrp="1"/>
          </p:cNvSpPr>
          <p:nvPr>
            <p:ph type="sldNum" sz="quarter" idx="11"/>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4.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609600" y="1447800"/>
            <a:ext cx="10972800" cy="4678363"/>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24" name="Date Placeholder 23"/>
          <p:cNvSpPr>
            <a:spLocks noGrp="1"/>
          </p:cNvSpPr>
          <p:nvPr>
            <p:ph type="dt" sz="half" idx="2"/>
          </p:nvPr>
        </p:nvSpPr>
        <p:spPr>
          <a:xfrm>
            <a:off x="7721600" y="6203667"/>
            <a:ext cx="3454400" cy="384048"/>
          </a:xfrm>
          <a:prstGeom prst="rect">
            <a:avLst/>
          </a:prstGeom>
        </p:spPr>
        <p:txBody>
          <a:bodyPr vert="horz" anchor="ctr" anchorCtr="0"/>
          <a:lstStyle>
            <a:lvl1pPr algn="l" eaLnBrk="1" latinLnBrk="0" hangingPunct="1">
              <a:defRPr kumimoji="0" sz="1200" b="0" i="0">
                <a:solidFill>
                  <a:schemeClr val="tx2"/>
                </a:solidFill>
                <a:latin typeface="Source Sans Pro" panose="020B0503030403020204" pitchFamily="34" charset="0"/>
              </a:defRPr>
            </a:lvl1pPr>
          </a:lstStyle>
          <a:p>
            <a:fld id="{F973F137-1E0E-4B7A-906C-0D4FB37E298D}" type="datetimeFigureOut">
              <a:rPr lang="en-CA" smtClean="0"/>
              <a:pPr/>
              <a:t>2023-04-07</a:t>
            </a:fld>
            <a:endParaRPr lang="en-CA" dirty="0"/>
          </a:p>
        </p:txBody>
      </p:sp>
      <p:sp>
        <p:nvSpPr>
          <p:cNvPr id="10" name="Footer Placeholder 9"/>
          <p:cNvSpPr>
            <a:spLocks noGrp="1"/>
          </p:cNvSpPr>
          <p:nvPr>
            <p:ph type="ftr" sz="quarter" idx="3"/>
          </p:nvPr>
        </p:nvSpPr>
        <p:spPr>
          <a:xfrm>
            <a:off x="2844800" y="6203667"/>
            <a:ext cx="4775200" cy="384048"/>
          </a:xfrm>
          <a:prstGeom prst="rect">
            <a:avLst/>
          </a:prstGeom>
        </p:spPr>
        <p:txBody>
          <a:bodyPr vert="horz" anchor="ctr" anchorCtr="0"/>
          <a:lstStyle>
            <a:lvl1pPr algn="r" eaLnBrk="1" latinLnBrk="0" hangingPunct="1">
              <a:defRPr kumimoji="0" sz="1200" b="0" i="0">
                <a:solidFill>
                  <a:schemeClr val="tx2"/>
                </a:solidFill>
                <a:latin typeface="Source Sans Pro" panose="020B0503030403020204" pitchFamily="34" charset="0"/>
              </a:defRPr>
            </a:lvl1pPr>
          </a:lstStyle>
          <a:p>
            <a:endParaRPr lang="en-CA" dirty="0"/>
          </a:p>
        </p:txBody>
      </p:sp>
      <p:sp>
        <p:nvSpPr>
          <p:cNvPr id="22" name="Slide Number Placeholder 21"/>
          <p:cNvSpPr>
            <a:spLocks noGrp="1"/>
          </p:cNvSpPr>
          <p:nvPr>
            <p:ph type="sldNum" sz="quarter" idx="4"/>
          </p:nvPr>
        </p:nvSpPr>
        <p:spPr>
          <a:xfrm>
            <a:off x="11214100" y="6181531"/>
            <a:ext cx="812800" cy="457200"/>
          </a:xfrm>
          <a:prstGeom prst="rect">
            <a:avLst/>
          </a:prstGeom>
          <a:noFill/>
        </p:spPr>
        <p:txBody>
          <a:bodyPr vert="horz" lIns="0" tIns="0" rIns="0" bIns="0" anchor="ctr" anchorCtr="0">
            <a:noAutofit/>
          </a:bodyPr>
          <a:lstStyle>
            <a:lvl1pPr algn="ctr" eaLnBrk="1" latinLnBrk="0" hangingPunct="1">
              <a:defRPr kumimoji="0" sz="1600" b="0" i="0" baseline="0">
                <a:solidFill>
                  <a:schemeClr val="tx2"/>
                </a:solidFill>
                <a:latin typeface="Source Sans Pro" panose="020B0503030403020204" pitchFamily="34" charset="0"/>
              </a:defRPr>
            </a:lvl1pPr>
          </a:lstStyle>
          <a:p>
            <a:fld id="{5FAF60F8-DFF1-40DC-BEDE-6E4E52F757C8}" type="slidenum">
              <a:rPr lang="en-CA" smtClean="0"/>
              <a:pPr/>
              <a:t>‹#›</a:t>
            </a:fld>
            <a:endParaRPr lang="en-CA" dirty="0"/>
          </a:p>
        </p:txBody>
      </p:sp>
      <p:sp>
        <p:nvSpPr>
          <p:cNvPr id="5" name="Title Placeholder 4"/>
          <p:cNvSpPr>
            <a:spLocks noGrp="1"/>
          </p:cNvSpPr>
          <p:nvPr>
            <p:ph type="title"/>
          </p:nvPr>
        </p:nvSpPr>
        <p:spPr>
          <a:xfrm>
            <a:off x="609600" y="152400"/>
            <a:ext cx="10972800" cy="1219200"/>
          </a:xfrm>
          <a:prstGeom prst="rect">
            <a:avLst/>
          </a:prstGeom>
          <a:ln w="6350" cap="rnd">
            <a:noFill/>
          </a:ln>
        </p:spPr>
        <p:txBody>
          <a:bodyPr vert="horz" anchor="b" anchorCtr="0">
            <a:normAutofit/>
          </a:bodyPr>
          <a:lstStyle/>
          <a:p>
            <a:r>
              <a:rPr kumimoji="0" lang="en-US" dirty="0"/>
              <a:t>Click to edit Master title style</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txStyles>
    <p:title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b="0" i="0" kern="1200">
          <a:solidFill>
            <a:schemeClr val="tx1"/>
          </a:solidFill>
          <a:latin typeface="Source Sans Pro" panose="020B0503030403020204" pitchFamily="34" charset="0"/>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b="0" i="0" kern="1200">
          <a:solidFill>
            <a:schemeClr val="tx2"/>
          </a:solidFill>
          <a:latin typeface="Source Sans Pro" panose="020B0503030403020204" pitchFamily="34" charset="0"/>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b="0" i="0" kern="1200">
          <a:solidFill>
            <a:schemeClr val="tx1"/>
          </a:solidFill>
          <a:latin typeface="Source Sans Pro" panose="020B0503030403020204" pitchFamily="34" charset="0"/>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b="0" i="0" kern="1200">
          <a:solidFill>
            <a:schemeClr val="tx1"/>
          </a:solidFill>
          <a:latin typeface="Source Sans Pro" panose="020B0503030403020204" pitchFamily="34" charset="0"/>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b="0" i="0" kern="1200">
          <a:solidFill>
            <a:schemeClr val="tx1"/>
          </a:solidFill>
          <a:latin typeface="Source Sans Pro" panose="020B0503030403020204" pitchFamily="34" charset="0"/>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844800" y="6356354"/>
            <a:ext cx="6197600" cy="365125"/>
          </a:xfrm>
          <a:prstGeom prst="rect">
            <a:avLst/>
          </a:prstGeom>
        </p:spPr>
        <p:txBody>
          <a:bodyPr vert="horz" wrap="square" lIns="91440" tIns="45720" rIns="91440" bIns="45720" numCol="1" anchor="ctr" anchorCtr="0" compatLnSpc="1">
            <a:prstTxWarp prst="textNoShape">
              <a:avLst/>
            </a:prstTxWarp>
          </a:bodyPr>
          <a:lstStyle>
            <a:lvl1pPr algn="ctr">
              <a:defRPr sz="1080" b="0" i="0">
                <a:solidFill>
                  <a:srgbClr val="898989"/>
                </a:solidFill>
                <a:latin typeface="Source Sans Pro" panose="020B0503030403020204" pitchFamily="34" charset="0"/>
              </a:defRPr>
            </a:lvl1pPr>
          </a:lstStyle>
          <a:p>
            <a:pPr>
              <a:defRPr/>
            </a:pPr>
            <a:r>
              <a:rPr lang="en-US" dirty="0"/>
              <a:t>Rapid Response Teams Training</a:t>
            </a:r>
          </a:p>
        </p:txBody>
      </p:sp>
      <p:sp>
        <p:nvSpPr>
          <p:cNvPr id="6" name="Slide Number Placeholder 5"/>
          <p:cNvSpPr>
            <a:spLocks noGrp="1"/>
          </p:cNvSpPr>
          <p:nvPr>
            <p:ph type="sldNum" sz="quarter" idx="4"/>
          </p:nvPr>
        </p:nvSpPr>
        <p:spPr>
          <a:xfrm>
            <a:off x="11336867" y="6481767"/>
            <a:ext cx="812800" cy="365125"/>
          </a:xfrm>
          <a:prstGeom prst="rect">
            <a:avLst/>
          </a:prstGeom>
        </p:spPr>
        <p:txBody>
          <a:bodyPr vert="horz" wrap="square" lIns="91440" tIns="45720" rIns="91440" bIns="45720" numCol="1" anchor="ctr" anchorCtr="0" compatLnSpc="1">
            <a:prstTxWarp prst="textNoShape">
              <a:avLst/>
            </a:prstTxWarp>
          </a:bodyPr>
          <a:lstStyle>
            <a:lvl1pPr algn="r">
              <a:defRPr sz="1080" b="0" i="0">
                <a:solidFill>
                  <a:srgbClr val="898989"/>
                </a:solidFill>
                <a:latin typeface="Source Sans Pro" panose="020B0503030403020204" pitchFamily="34" charset="0"/>
              </a:defRPr>
            </a:lvl1pPr>
          </a:lstStyle>
          <a:p>
            <a:fld id="{264479D6-E1AD-4E5B-A4F8-2E59461ED891}" type="slidenum">
              <a:rPr lang="en-US" smtClean="0"/>
              <a:pPr/>
              <a:t>‹#›</a:t>
            </a:fld>
            <a:endParaRPr lang="en-US" dirty="0"/>
          </a:p>
        </p:txBody>
      </p:sp>
      <p:sp>
        <p:nvSpPr>
          <p:cNvPr id="7" name="Subtitle 2"/>
          <p:cNvSpPr txBox="1">
            <a:spLocks/>
          </p:cNvSpPr>
          <p:nvPr userDrawn="1"/>
        </p:nvSpPr>
        <p:spPr>
          <a:xfrm>
            <a:off x="2946400" y="6176963"/>
            <a:ext cx="56896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260" b="0" i="0" dirty="0">
                <a:solidFill>
                  <a:srgbClr val="FFFFFF"/>
                </a:solidFill>
                <a:latin typeface="Source Sans Pro" panose="020B0503030403020204" pitchFamily="34" charset="0"/>
                <a:ea typeface="Source Sans Pro" panose="020B0503030403020204" pitchFamily="34" charset="0"/>
              </a:rPr>
              <a:t>Rapid </a:t>
            </a:r>
            <a:r>
              <a:rPr lang="fr-FR" sz="1260" b="0" i="0" dirty="0" err="1">
                <a:solidFill>
                  <a:srgbClr val="FFFFFF"/>
                </a:solidFill>
                <a:latin typeface="Source Sans Pro" panose="020B0503030403020204" pitchFamily="34" charset="0"/>
                <a:ea typeface="Source Sans Pro" panose="020B0503030403020204" pitchFamily="34" charset="0"/>
              </a:rPr>
              <a:t>Response</a:t>
            </a:r>
            <a:r>
              <a:rPr lang="fr-FR" sz="1260" b="0" i="0" dirty="0">
                <a:solidFill>
                  <a:srgbClr val="FFFFFF"/>
                </a:solidFill>
                <a:latin typeface="Source Sans Pro" panose="020B0503030403020204" pitchFamily="34" charset="0"/>
                <a:ea typeface="Source Sans Pro" panose="020B0503030403020204" pitchFamily="34" charset="0"/>
              </a:rPr>
              <a:t>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260" b="0" i="0" dirty="0">
              <a:solidFill>
                <a:srgbClr val="FFFFFF"/>
              </a:solidFill>
              <a:latin typeface="Source Sans Pro" panose="020B0503030403020204" pitchFamily="34" charset="0"/>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50384FD-CC80-4B09-A768-218B646411B4}" type="slidenum">
              <a:rPr lang="en-US" sz="1440" b="0" i="0">
                <a:solidFill>
                  <a:schemeClr val="bg1"/>
                </a:solidFill>
                <a:latin typeface="Source Sans Pro" panose="020B0503030403020204" pitchFamily="34" charset="0"/>
              </a:rPr>
              <a:pPr eaLnBrk="1" hangingPunct="1"/>
              <a:t>‹#›</a:t>
            </a:fld>
            <a:endParaRPr lang="en-US" sz="1440" b="0" i="0" dirty="0">
              <a:solidFill>
                <a:schemeClr val="bg1"/>
              </a:solidFill>
              <a:latin typeface="Source Sans Pro" panose="020B0503030403020204" pitchFamily="34" charset="0"/>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sz="1620" b="0" i="0" dirty="0">
                <a:latin typeface="Source Sans Pro" panose="020B0503030403020204" pitchFamily="34" charset="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4995" r:id="rId13"/>
  </p:sldLayoutIdLst>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txStyles>
    <p:titleStyle>
      <a:lvl1pPr algn="ctr" rtl="0" eaLnBrk="0" fontAlgn="base" hangingPunct="0">
        <a:spcBef>
          <a:spcPct val="0"/>
        </a:spcBef>
        <a:spcAft>
          <a:spcPct val="0"/>
        </a:spcAft>
        <a:defRPr sz="2880" b="0" i="0" kern="1200">
          <a:solidFill>
            <a:srgbClr val="002060"/>
          </a:solidFill>
          <a:latin typeface="Source Sans Pro" panose="020B0503030403020204"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b="0" i="0" kern="1200">
          <a:solidFill>
            <a:srgbClr val="10253F"/>
          </a:solidFill>
          <a:latin typeface="Source Sans Pro" panose="020B0503030403020204"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b="0" i="0" kern="1200">
          <a:solidFill>
            <a:srgbClr val="10253F"/>
          </a:solidFill>
          <a:latin typeface="Source Sans Pro" panose="020B0503030403020204"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b="0" i="0" kern="1200">
          <a:solidFill>
            <a:srgbClr val="10253F"/>
          </a:solidFill>
          <a:latin typeface="Source Sans Pro" panose="020B0503030403020204"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b="0" i="0" kern="1200">
          <a:solidFill>
            <a:srgbClr val="10253F"/>
          </a:solidFill>
          <a:latin typeface="Source Sans Pro" panose="020B0503030403020204"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b="0" i="0" kern="1200">
          <a:solidFill>
            <a:srgbClr val="10253F"/>
          </a:solidFill>
          <a:latin typeface="Source Sans Pro" panose="020B0503030403020204"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609600" y="1600200"/>
            <a:ext cx="109728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844800" y="6356354"/>
            <a:ext cx="6197600" cy="365125"/>
          </a:xfrm>
          <a:prstGeom prst="rect">
            <a:avLst/>
          </a:prstGeom>
        </p:spPr>
        <p:txBody>
          <a:bodyPr vert="horz" wrap="square" lIns="91440" tIns="45720" rIns="91440" bIns="45720" numCol="1" anchor="ctr" anchorCtr="0" compatLnSpc="1">
            <a:prstTxWarp prst="textNoShape">
              <a:avLst/>
            </a:prstTxWarp>
          </a:bodyPr>
          <a:lstStyle>
            <a:lvl1pPr algn="ctr">
              <a:defRPr sz="1100" b="0" i="0">
                <a:solidFill>
                  <a:srgbClr val="898989"/>
                </a:solidFill>
                <a:latin typeface="Source Sans Pro" panose="020B0503030403020204" pitchFamily="34" charset="0"/>
              </a:defRPr>
            </a:lvl1pPr>
          </a:lstStyle>
          <a:p>
            <a:pPr>
              <a:defRPr/>
            </a:pPr>
            <a:r>
              <a:rPr lang="en-US" dirty="0"/>
              <a:t>Rapid Response Teams Training</a:t>
            </a:r>
          </a:p>
        </p:txBody>
      </p:sp>
      <p:sp>
        <p:nvSpPr>
          <p:cNvPr id="6" name="Slide Number Placeholder 5"/>
          <p:cNvSpPr>
            <a:spLocks noGrp="1"/>
          </p:cNvSpPr>
          <p:nvPr>
            <p:ph type="sldNum" sz="quarter" idx="4"/>
          </p:nvPr>
        </p:nvSpPr>
        <p:spPr>
          <a:xfrm>
            <a:off x="11336867" y="6481767"/>
            <a:ext cx="812800" cy="365125"/>
          </a:xfrm>
          <a:prstGeom prst="rect">
            <a:avLst/>
          </a:prstGeom>
        </p:spPr>
        <p:txBody>
          <a:bodyPr vert="horz" wrap="square" lIns="91440" tIns="45720" rIns="91440" bIns="45720" numCol="1" anchor="ctr" anchorCtr="0" compatLnSpc="1">
            <a:prstTxWarp prst="textNoShape">
              <a:avLst/>
            </a:prstTxWarp>
          </a:bodyPr>
          <a:lstStyle>
            <a:lvl1pPr algn="r">
              <a:defRPr sz="1100" b="0" i="0">
                <a:solidFill>
                  <a:srgbClr val="898989"/>
                </a:solidFill>
                <a:latin typeface="Source Sans Pro" panose="020B0503030403020204" pitchFamily="34" charset="0"/>
              </a:defRPr>
            </a:lvl1pPr>
          </a:lstStyle>
          <a:p>
            <a:fld id="{264479D6-E1AD-4E5B-A4F8-2E59461ED891}" type="slidenum">
              <a:rPr lang="en-US" smtClean="0"/>
              <a:pPr/>
              <a:t>‹#›</a:t>
            </a:fld>
            <a:endParaRPr lang="en-US" dirty="0"/>
          </a:p>
        </p:txBody>
      </p:sp>
      <p:sp>
        <p:nvSpPr>
          <p:cNvPr id="7" name="Subtitle 2"/>
          <p:cNvSpPr txBox="1">
            <a:spLocks/>
          </p:cNvSpPr>
          <p:nvPr userDrawn="1"/>
        </p:nvSpPr>
        <p:spPr>
          <a:xfrm>
            <a:off x="2946400" y="6176963"/>
            <a:ext cx="56896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300" b="0" i="0" dirty="0">
                <a:solidFill>
                  <a:srgbClr val="FFFFFF"/>
                </a:solidFill>
                <a:latin typeface="Source Sans Pro" panose="020B0503030403020204" pitchFamily="34" charset="0"/>
                <a:ea typeface="Source Sans Pro" panose="020B0503030403020204" pitchFamily="34" charset="0"/>
              </a:rPr>
              <a:t>Rapid </a:t>
            </a:r>
            <a:r>
              <a:rPr lang="fr-FR" sz="1300" b="0" i="0" dirty="0" err="1">
                <a:solidFill>
                  <a:srgbClr val="FFFFFF"/>
                </a:solidFill>
                <a:latin typeface="Source Sans Pro" panose="020B0503030403020204" pitchFamily="34" charset="0"/>
                <a:ea typeface="Source Sans Pro" panose="020B0503030403020204" pitchFamily="34" charset="0"/>
              </a:rPr>
              <a:t>Response</a:t>
            </a:r>
            <a:r>
              <a:rPr lang="fr-FR" sz="1300" b="0" i="0" dirty="0">
                <a:solidFill>
                  <a:srgbClr val="FFFFFF"/>
                </a:solidFill>
                <a:latin typeface="Source Sans Pro" panose="020B0503030403020204" pitchFamily="34" charset="0"/>
                <a:ea typeface="Source Sans Pro" panose="020B0503030403020204" pitchFamily="34" charset="0"/>
              </a:rPr>
              <a:t> Teams Training</a:t>
            </a:r>
          </a:p>
        </p:txBody>
      </p:sp>
      <p:sp>
        <p:nvSpPr>
          <p:cNvPr id="1031" name="Shape 148"/>
          <p:cNvSpPr>
            <a:spLocks noChangeArrowheads="1"/>
          </p:cNvSpPr>
          <p:nvPr userDrawn="1"/>
        </p:nvSpPr>
        <p:spPr bwMode="auto">
          <a:xfrm>
            <a:off x="0" y="6096000"/>
            <a:ext cx="12192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300" b="0" i="0" dirty="0">
              <a:solidFill>
                <a:srgbClr val="FFFFFF"/>
              </a:solidFill>
              <a:latin typeface="Source Sans Pro" panose="020B0503030403020204" pitchFamily="34" charset="0"/>
              <a:cs typeface="Calibri" pitchFamily="34" charset="0"/>
              <a:sym typeface="Calibri" pitchFamily="34" charset="0"/>
            </a:endParaRPr>
          </a:p>
        </p:txBody>
      </p:sp>
      <p:sp>
        <p:nvSpPr>
          <p:cNvPr id="9" name="Slide Number Placeholder 5"/>
          <p:cNvSpPr txBox="1">
            <a:spLocks/>
          </p:cNvSpPr>
          <p:nvPr userDrawn="1"/>
        </p:nvSpPr>
        <p:spPr>
          <a:xfrm>
            <a:off x="11480800" y="6330331"/>
            <a:ext cx="8128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50384FD-CC80-4B09-A768-218B646411B4}" type="slidenum">
              <a:rPr lang="en-US" sz="1400" b="0" i="0">
                <a:solidFill>
                  <a:schemeClr val="bg1"/>
                </a:solidFill>
                <a:latin typeface="Source Sans Pro" panose="020B0503030403020204" pitchFamily="34" charset="0"/>
              </a:rPr>
              <a:pPr eaLnBrk="1" hangingPunct="1"/>
              <a:t>‹#›</a:t>
            </a:fld>
            <a:endParaRPr lang="en-US" sz="1400" b="0" i="0" dirty="0">
              <a:solidFill>
                <a:schemeClr val="bg1"/>
              </a:solidFill>
              <a:latin typeface="Source Sans Pro" panose="020B0503030403020204" pitchFamily="34" charset="0"/>
            </a:endParaRPr>
          </a:p>
        </p:txBody>
      </p:sp>
      <p:grpSp>
        <p:nvGrpSpPr>
          <p:cNvPr id="1033" name="Group 147"/>
          <p:cNvGrpSpPr>
            <a:grpSpLocks noChangeAspect="1"/>
          </p:cNvGrpSpPr>
          <p:nvPr userDrawn="1"/>
        </p:nvGrpSpPr>
        <p:grpSpPr bwMode="auto">
          <a:xfrm>
            <a:off x="177800" y="6173788"/>
            <a:ext cx="215900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sz="1600" b="0" i="0" dirty="0">
                <a:latin typeface="Source Sans Pro" panose="020B0503030403020204" pitchFamily="34" charset="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843309" y="0"/>
            <a:ext cx="1224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4997" r:id="rId1"/>
    <p:sldLayoutId id="2147484998" r:id="rId2"/>
    <p:sldLayoutId id="2147484999" r:id="rId3"/>
    <p:sldLayoutId id="2147485000" r:id="rId4"/>
    <p:sldLayoutId id="2147485001" r:id="rId5"/>
    <p:sldLayoutId id="2147485002" r:id="rId6"/>
    <p:sldLayoutId id="2147485003" r:id="rId7"/>
    <p:sldLayoutId id="2147485004" r:id="rId8"/>
    <p:sldLayoutId id="2147485005" r:id="rId9"/>
    <p:sldLayoutId id="2147485006" r:id="rId10"/>
    <p:sldLayoutId id="2147485007" r:id="rId11"/>
    <p:sldLayoutId id="2147485008" r:id="rId12"/>
  </p:sldLayoutIdLst>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txStyles>
    <p:titleStyle>
      <a:lvl1pPr algn="ctr" rtl="0" eaLnBrk="0" fontAlgn="base" hangingPunct="0">
        <a:spcBef>
          <a:spcPct val="0"/>
        </a:spcBef>
        <a:spcAft>
          <a:spcPct val="0"/>
        </a:spcAft>
        <a:defRPr sz="2900" b="0" i="0" kern="1200">
          <a:solidFill>
            <a:srgbClr val="002060"/>
          </a:solidFill>
          <a:latin typeface="Source Sans Pro" panose="020B0503030403020204"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b="0" i="0" kern="1200">
          <a:solidFill>
            <a:srgbClr val="10253F"/>
          </a:solidFill>
          <a:latin typeface="Source Sans Pro" panose="020B0503030403020204"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b="0" i="0" kern="1200">
          <a:solidFill>
            <a:srgbClr val="10253F"/>
          </a:solidFill>
          <a:latin typeface="Source Sans Pro" panose="020B0503030403020204"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b="0" i="0" kern="1200">
          <a:solidFill>
            <a:srgbClr val="10253F"/>
          </a:solidFill>
          <a:latin typeface="Source Sans Pro" panose="020B0503030403020204"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b="0" i="0" kern="1200">
          <a:solidFill>
            <a:srgbClr val="10253F"/>
          </a:solidFill>
          <a:latin typeface="Source Sans Pro" panose="020B0503030403020204"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b="0" i="0" kern="1200">
          <a:solidFill>
            <a:srgbClr val="10253F"/>
          </a:solidFill>
          <a:latin typeface="Source Sans Pro" panose="020B0503030403020204"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7.jpe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14.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1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22.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image" Target="../media/image92.jpeg"/></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6.xml"/><Relationship Id="rId4" Type="http://schemas.openxmlformats.org/officeDocument/2006/relationships/hyperlink" Target="mailto:ihrhrt@who.int"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7748" y="2924944"/>
            <a:ext cx="4536504" cy="1219200"/>
          </a:xfrm>
        </p:spPr>
        <p:txBody>
          <a:bodyPr>
            <a:normAutofit/>
          </a:bodyPr>
          <a:lstStyle/>
          <a:p>
            <a:pPr algn="ctr"/>
            <a:r>
              <a:rPr lang="en-CA" dirty="0"/>
              <a:t>Welcome to </a:t>
            </a:r>
            <a:r>
              <a:rPr lang="en-CA" b="1" dirty="0">
                <a:solidFill>
                  <a:schemeClr val="tx1"/>
                </a:solidFill>
                <a:latin typeface="Bradley Hand ITC" pitchFamily="66" charset="0"/>
              </a:rPr>
              <a:t>Salam</a:t>
            </a:r>
          </a:p>
        </p:txBody>
      </p:sp>
      <p:pic>
        <p:nvPicPr>
          <p:cNvPr id="1026" name="Picture 2"/>
          <p:cNvPicPr>
            <a:picLocks noChangeAspect="1" noChangeArrowheads="1"/>
          </p:cNvPicPr>
          <p:nvPr/>
        </p:nvPicPr>
        <p:blipFill>
          <a:blip r:embed="rId4" cstate="print"/>
          <a:srcRect/>
          <a:stretch>
            <a:fillRect/>
          </a:stretch>
        </p:blipFill>
        <p:spPr bwMode="auto">
          <a:xfrm>
            <a:off x="2927648" y="1124745"/>
            <a:ext cx="6336704" cy="1654087"/>
          </a:xfrm>
          <a:prstGeom prst="rect">
            <a:avLst/>
          </a:prstGeom>
          <a:noFill/>
          <a:ln w="9525">
            <a:noFill/>
            <a:miter lim="800000"/>
            <a:headEnd/>
            <a:tailEnd/>
          </a:ln>
        </p:spPr>
      </p:pic>
      <p:sp>
        <p:nvSpPr>
          <p:cNvPr id="15" name="Title 1"/>
          <p:cNvSpPr txBox="1">
            <a:spLocks/>
          </p:cNvSpPr>
          <p:nvPr/>
        </p:nvSpPr>
        <p:spPr>
          <a:xfrm>
            <a:off x="4511824" y="4221088"/>
            <a:ext cx="5184576" cy="1219200"/>
          </a:xfrm>
          <a:prstGeom prst="rect">
            <a:avLst/>
          </a:prstGeom>
          <a:ln w="6350" cap="rnd">
            <a:noFill/>
          </a:ln>
        </p:spPr>
        <p:txBody>
          <a:bodyPr vert="horz" rtlCol="0" anchor="b" anchorCtr="0">
            <a:normAutofit/>
          </a:bodyPr>
          <a:lstStyle/>
          <a:p>
            <a:pPr>
              <a:spcBef>
                <a:spcPct val="0"/>
              </a:spcBef>
              <a:defRPr/>
            </a:pPr>
            <a:endParaRPr lang="en-CA" sz="4200" b="1" spc="-100" dirty="0">
              <a:ln w="3200">
                <a:solidFill>
                  <a:schemeClr val="bg2">
                    <a:shade val="75000"/>
                    <a:alpha val="25000"/>
                  </a:schemeClr>
                </a:solidFill>
                <a:prstDash val="solid"/>
                <a:round/>
              </a:ln>
              <a:solidFill>
                <a:schemeClr val="bg2"/>
              </a:solidFill>
              <a:effectLst>
                <a:innerShdw blurRad="50800" dist="25400" dir="13500000">
                  <a:prstClr val="black">
                    <a:alpha val="70000"/>
                  </a:prstClr>
                </a:innerShdw>
              </a:effectLst>
              <a:latin typeface="Bradley Hand ITC" pitchFamily="66" charset="0"/>
              <a:ea typeface="+mj-ea"/>
              <a:cs typeface="+mj-cs"/>
            </a:endParaRPr>
          </a:p>
        </p:txBody>
      </p:sp>
      <p:pic>
        <p:nvPicPr>
          <p:cNvPr id="4" name="Lamine Kouyate - Cherif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9376" y="260648"/>
            <a:ext cx="609600" cy="609600"/>
          </a:xfrm>
          <a:prstGeom prst="rect">
            <a:avLst/>
          </a:prstGeom>
        </p:spPr>
      </p:pic>
      <p:sp>
        <p:nvSpPr>
          <p:cNvPr id="3" name="TextBox 2">
            <a:extLst>
              <a:ext uri="{FF2B5EF4-FFF2-40B4-BE49-F238E27FC236}">
                <a16:creationId xmlns:a16="http://schemas.microsoft.com/office/drawing/2014/main" id="{9300E258-E9B9-4345-A79A-F36B1881E5F3}"/>
              </a:ext>
            </a:extLst>
          </p:cNvPr>
          <p:cNvSpPr txBox="1"/>
          <p:nvPr/>
        </p:nvSpPr>
        <p:spPr>
          <a:xfrm>
            <a:off x="4266813" y="6021288"/>
            <a:ext cx="3658374" cy="276999"/>
          </a:xfrm>
          <a:prstGeom prst="rect">
            <a:avLst/>
          </a:prstGeom>
          <a:noFill/>
        </p:spPr>
        <p:txBody>
          <a:bodyPr wrap="none" lIns="91440" tIns="45720" rIns="91440" bIns="45720" rtlCol="0" anchor="t">
            <a:spAutoFit/>
          </a:bodyPr>
          <a:lstStyle/>
          <a:p>
            <a:r>
              <a:rPr lang="fr-FR" sz="1200" b="1" dirty="0">
                <a:latin typeface="Bradley Hand ITC"/>
              </a:rPr>
              <a:t>WHO RRT training package – </a:t>
            </a:r>
            <a:r>
              <a:rPr lang="fr-FR" sz="1200" b="1" dirty="0" err="1">
                <a:latin typeface="Bradley Hand ITC"/>
              </a:rPr>
              <a:t>Updated</a:t>
            </a:r>
            <a:r>
              <a:rPr lang="fr-FR" sz="1200" b="1" dirty="0">
                <a:latin typeface="Bradley Hand ITC"/>
              </a:rPr>
              <a:t>: 07/09/2022</a:t>
            </a:r>
            <a:endParaRPr lang="en-US" sz="1200" b="1" dirty="0">
              <a:latin typeface="Bradley Hand ITC" panose="03070402050302030203"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5400" y="908720"/>
            <a:ext cx="5688632" cy="3785652"/>
          </a:xfrm>
          <a:prstGeom prst="rect">
            <a:avLst/>
          </a:prstGeom>
        </p:spPr>
        <p:txBody>
          <a:bodyPr wrap="square">
            <a:spAutoFit/>
          </a:bodyPr>
          <a:lstStyle/>
          <a:p>
            <a:pPr marL="285750" indent="-285750">
              <a:buFont typeface="Arial" pitchFamily="34" charset="0"/>
              <a:buChar char="•"/>
            </a:pPr>
            <a:r>
              <a:rPr lang="en-CA" sz="2000" dirty="0">
                <a:latin typeface="Source Sans Pro" panose="020B0503030403020204" pitchFamily="34" charset="0"/>
              </a:rPr>
              <a:t>Estimated population: 30,500,420. </a:t>
            </a:r>
          </a:p>
          <a:p>
            <a:pPr marL="285750" indent="-285750">
              <a:buFont typeface="Arial" pitchFamily="34" charset="0"/>
              <a:buChar char="•"/>
            </a:pPr>
            <a:endParaRPr lang="en-GB" sz="2000" dirty="0">
              <a:latin typeface="Source Sans Pro" panose="020B0503030403020204" pitchFamily="34" charset="0"/>
            </a:endParaRPr>
          </a:p>
          <a:p>
            <a:pPr marL="285750" indent="-285750">
              <a:buFont typeface="Arial" pitchFamily="34" charset="0"/>
              <a:buChar char="•"/>
            </a:pPr>
            <a:r>
              <a:rPr lang="en-GB" sz="2000" dirty="0">
                <a:latin typeface="Source Sans Pro" panose="020B0503030403020204" pitchFamily="34" charset="0"/>
              </a:rPr>
              <a:t>Salami population: </a:t>
            </a:r>
            <a:r>
              <a:rPr lang="en-GB" sz="2000" dirty="0" err="1">
                <a:latin typeface="Source Sans Pro" panose="020B0503030403020204" pitchFamily="34" charset="0"/>
              </a:rPr>
              <a:t>Agawid</a:t>
            </a:r>
            <a:r>
              <a:rPr lang="en-GB" sz="2000" dirty="0">
                <a:latin typeface="Source Sans Pro" panose="020B0503030403020204" pitchFamily="34" charset="0"/>
              </a:rPr>
              <a:t> (72%), </a:t>
            </a:r>
            <a:r>
              <a:rPr lang="en-GB" sz="2000" dirty="0" err="1">
                <a:latin typeface="Source Sans Pro" panose="020B0503030403020204" pitchFamily="34" charset="0"/>
              </a:rPr>
              <a:t>Thowar</a:t>
            </a:r>
            <a:r>
              <a:rPr lang="en-GB" sz="2000" dirty="0">
                <a:latin typeface="Source Sans Pro" panose="020B0503030403020204" pitchFamily="34" charset="0"/>
              </a:rPr>
              <a:t> (22%), British decent, tribal groups </a:t>
            </a:r>
            <a:endParaRPr lang="en-CA" sz="2000" dirty="0">
              <a:latin typeface="Source Sans Pro" panose="020B0503030403020204" pitchFamily="34" charset="0"/>
            </a:endParaRPr>
          </a:p>
          <a:p>
            <a:pPr marL="285750" indent="-285750">
              <a:buFont typeface="Arial" pitchFamily="34" charset="0"/>
              <a:buChar char="•"/>
            </a:pPr>
            <a:endParaRPr lang="en-CA" sz="2000" dirty="0">
              <a:latin typeface="Source Sans Pro" panose="020B0503030403020204" pitchFamily="34" charset="0"/>
            </a:endParaRPr>
          </a:p>
          <a:p>
            <a:pPr marL="285750" indent="-285750">
              <a:buFont typeface="Arial" pitchFamily="34" charset="0"/>
              <a:buChar char="•"/>
            </a:pPr>
            <a:r>
              <a:rPr lang="en-CA" sz="2000" dirty="0">
                <a:latin typeface="Source Sans Pro" panose="020B0503030403020204" pitchFamily="34" charset="0"/>
              </a:rPr>
              <a:t>Over one hundred ethnic groups - each with its own unique language. </a:t>
            </a:r>
          </a:p>
          <a:p>
            <a:pPr marL="285750" indent="-285750">
              <a:buFont typeface="Arial" pitchFamily="34" charset="0"/>
              <a:buChar char="•"/>
            </a:pPr>
            <a:r>
              <a:rPr lang="hu-HU" sz="2000" dirty="0">
                <a:latin typeface="Source Sans Pro" panose="020B0503030403020204" pitchFamily="34" charset="0"/>
              </a:rPr>
              <a:t> </a:t>
            </a:r>
            <a:endParaRPr lang="en-CA" sz="2000" dirty="0">
              <a:latin typeface="Source Sans Pro" panose="020B0503030403020204" pitchFamily="34" charset="0"/>
            </a:endParaRPr>
          </a:p>
          <a:p>
            <a:pPr marL="285750" indent="-285750">
              <a:buFont typeface="Arial" pitchFamily="34" charset="0"/>
              <a:buChar char="•"/>
            </a:pPr>
            <a:r>
              <a:rPr lang="en-CA" sz="2000" dirty="0">
                <a:latin typeface="Source Sans Pro" panose="020B0503030403020204" pitchFamily="34" charset="0"/>
              </a:rPr>
              <a:t>English and Arabic are the official languages.</a:t>
            </a:r>
          </a:p>
          <a:p>
            <a:pPr marL="285750" indent="-285750">
              <a:buFont typeface="Arial" pitchFamily="34" charset="0"/>
              <a:buChar char="•"/>
            </a:pPr>
            <a:endParaRPr lang="en-CA" sz="2000" dirty="0">
              <a:latin typeface="Source Sans Pro" panose="020B0503030403020204" pitchFamily="34" charset="0"/>
            </a:endParaRPr>
          </a:p>
          <a:p>
            <a:pPr marL="285750" indent="-285750">
              <a:buFont typeface="Arial" pitchFamily="34" charset="0"/>
              <a:buChar char="•"/>
            </a:pPr>
            <a:r>
              <a:rPr lang="en-CA" sz="2000" dirty="0">
                <a:latin typeface="Source Sans Pro" panose="020B0503030403020204" pitchFamily="34" charset="0"/>
              </a:rPr>
              <a:t>The principal religions are Christianity, Islam and Traditional African.</a:t>
            </a:r>
          </a:p>
        </p:txBody>
      </p:sp>
      <p:pic>
        <p:nvPicPr>
          <p:cNvPr id="6" name="Picture 5"/>
          <p:cNvPicPr>
            <a:picLocks noChangeAspect="1" noChangeArrowheads="1"/>
          </p:cNvPicPr>
          <p:nvPr/>
        </p:nvPicPr>
        <p:blipFill>
          <a:blip r:embed="rId2" cstate="print"/>
          <a:srcRect/>
          <a:stretch>
            <a:fillRect/>
          </a:stretch>
        </p:blipFill>
        <p:spPr bwMode="auto">
          <a:xfrm>
            <a:off x="5951984" y="4797152"/>
            <a:ext cx="2194679" cy="1695679"/>
          </a:xfrm>
          <a:prstGeom prst="rect">
            <a:avLst/>
          </a:prstGeom>
          <a:noFill/>
          <a:ln w="9525">
            <a:noFill/>
            <a:miter lim="800000"/>
            <a:headEnd/>
            <a:tailEnd/>
          </a:ln>
        </p:spPr>
      </p:pic>
      <p:pic>
        <p:nvPicPr>
          <p:cNvPr id="7" name="Picture 7"/>
          <p:cNvPicPr>
            <a:picLocks noChangeAspect="1" noChangeArrowheads="1"/>
          </p:cNvPicPr>
          <p:nvPr/>
        </p:nvPicPr>
        <p:blipFill>
          <a:blip r:embed="rId3" cstate="print"/>
          <a:srcRect/>
          <a:stretch>
            <a:fillRect/>
          </a:stretch>
        </p:blipFill>
        <p:spPr bwMode="auto">
          <a:xfrm>
            <a:off x="8256240" y="4718807"/>
            <a:ext cx="2160239" cy="1746583"/>
          </a:xfrm>
          <a:prstGeom prst="rect">
            <a:avLst/>
          </a:prstGeom>
          <a:noFill/>
          <a:ln w="9525">
            <a:noFill/>
            <a:miter lim="800000"/>
            <a:headEnd/>
            <a:tailEnd/>
          </a:ln>
        </p:spPr>
      </p:pic>
      <p:pic>
        <p:nvPicPr>
          <p:cNvPr id="8" name="Picture 8"/>
          <p:cNvPicPr>
            <a:picLocks noChangeAspect="1" noChangeArrowheads="1"/>
          </p:cNvPicPr>
          <p:nvPr/>
        </p:nvPicPr>
        <p:blipFill>
          <a:blip r:embed="rId4" cstate="print"/>
          <a:srcRect/>
          <a:stretch>
            <a:fillRect/>
          </a:stretch>
        </p:blipFill>
        <p:spPr bwMode="auto">
          <a:xfrm>
            <a:off x="1775520" y="4788225"/>
            <a:ext cx="1897563" cy="1767391"/>
          </a:xfrm>
          <a:prstGeom prst="rect">
            <a:avLst/>
          </a:prstGeom>
          <a:noFill/>
          <a:ln w="9525">
            <a:noFill/>
            <a:miter lim="800000"/>
            <a:headEnd/>
            <a:tailEnd/>
          </a:ln>
        </p:spPr>
      </p:pic>
      <p:pic>
        <p:nvPicPr>
          <p:cNvPr id="9" name="Picture 9"/>
          <p:cNvPicPr>
            <a:picLocks noChangeAspect="1" noChangeArrowheads="1"/>
          </p:cNvPicPr>
          <p:nvPr/>
        </p:nvPicPr>
        <p:blipFill>
          <a:blip r:embed="rId5" cstate="print"/>
          <a:srcRect/>
          <a:stretch>
            <a:fillRect/>
          </a:stretch>
        </p:blipFill>
        <p:spPr bwMode="auto">
          <a:xfrm>
            <a:off x="3791743" y="4792171"/>
            <a:ext cx="2016224" cy="1735695"/>
          </a:xfrm>
          <a:prstGeom prst="rect">
            <a:avLst/>
          </a:prstGeom>
          <a:noFill/>
          <a:ln w="9525">
            <a:noFill/>
            <a:miter lim="800000"/>
            <a:headEnd/>
            <a:tailEnd/>
          </a:ln>
        </p:spPr>
      </p:pic>
      <p:sp>
        <p:nvSpPr>
          <p:cNvPr id="12" name="Google Shape;307;p8">
            <a:extLst>
              <a:ext uri="{FF2B5EF4-FFF2-40B4-BE49-F238E27FC236}">
                <a16:creationId xmlns:a16="http://schemas.microsoft.com/office/drawing/2014/main" id="{79D2E18B-B1CE-47F9-AB26-29FFFE8D4D12}"/>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Cultural Dynamics</a:t>
            </a:r>
          </a:p>
        </p:txBody>
      </p:sp>
      <p:pic>
        <p:nvPicPr>
          <p:cNvPr id="11" name="Picture 2">
            <a:extLst>
              <a:ext uri="{FF2B5EF4-FFF2-40B4-BE49-F238E27FC236}">
                <a16:creationId xmlns:a16="http://schemas.microsoft.com/office/drawing/2014/main" id="{1F995040-D5B4-4037-90B2-22FBC60B91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9970" y="764704"/>
            <a:ext cx="4834680" cy="32290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phot_ghr_woman_house"/>
          <p:cNvPicPr>
            <a:picLocks noChangeAspect="1" noChangeArrowheads="1"/>
          </p:cNvPicPr>
          <p:nvPr/>
        </p:nvPicPr>
        <p:blipFill>
          <a:blip r:embed="rId2" cstate="print"/>
          <a:srcRect/>
          <a:stretch>
            <a:fillRect/>
          </a:stretch>
        </p:blipFill>
        <p:spPr bwMode="auto">
          <a:xfrm>
            <a:off x="8342057" y="1484785"/>
            <a:ext cx="1780731" cy="2232248"/>
          </a:xfrm>
          <a:prstGeom prst="rect">
            <a:avLst/>
          </a:prstGeom>
          <a:noFill/>
          <a:ln w="9525">
            <a:noFill/>
            <a:miter lim="800000"/>
            <a:headEnd/>
            <a:tailEnd/>
          </a:ln>
        </p:spPr>
      </p:pic>
      <p:pic>
        <p:nvPicPr>
          <p:cNvPr id="6" name="Picture 4" descr="Ashanti-king-representative_Ghana_CC_Wk2000_1_"/>
          <p:cNvPicPr>
            <a:picLocks noChangeAspect="1" noChangeArrowheads="1"/>
          </p:cNvPicPr>
          <p:nvPr/>
        </p:nvPicPr>
        <p:blipFill>
          <a:blip r:embed="rId3" cstate="print"/>
          <a:srcRect/>
          <a:stretch>
            <a:fillRect/>
          </a:stretch>
        </p:blipFill>
        <p:spPr bwMode="auto">
          <a:xfrm>
            <a:off x="6744073" y="4156346"/>
            <a:ext cx="1337463" cy="2276872"/>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8400257" y="3933057"/>
            <a:ext cx="1702743" cy="2324421"/>
          </a:xfrm>
          <a:prstGeom prst="rect">
            <a:avLst/>
          </a:prstGeom>
          <a:noFill/>
          <a:ln w="9525">
            <a:noFill/>
            <a:miter lim="800000"/>
            <a:headEnd/>
            <a:tailEnd/>
          </a:ln>
        </p:spPr>
      </p:pic>
      <p:pic>
        <p:nvPicPr>
          <p:cNvPr id="7170" name="Picture 2"/>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844647" y="2404255"/>
            <a:ext cx="26289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9857" y="1484786"/>
            <a:ext cx="271462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7848" y="3380726"/>
            <a:ext cx="19050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4648" y="4840332"/>
            <a:ext cx="309562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Google Shape;307;p8">
            <a:extLst>
              <a:ext uri="{FF2B5EF4-FFF2-40B4-BE49-F238E27FC236}">
                <a16:creationId xmlns:a16="http://schemas.microsoft.com/office/drawing/2014/main" id="{147B9C0C-60F0-03F0-4666-63C4C827ECA2}"/>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People of Salam</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18169996-B0D9-4F65-B809-7100445A61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4491" y="1787624"/>
            <a:ext cx="4231995" cy="2826507"/>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4383330" y="1916832"/>
            <a:ext cx="1440160" cy="72008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ource Sans Pro" panose="020B0503030403020204" pitchFamily="34"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492" y="4634941"/>
            <a:ext cx="2340260" cy="205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143672" y="1325959"/>
            <a:ext cx="5328592" cy="461665"/>
          </a:xfrm>
          <a:prstGeom prst="rect">
            <a:avLst/>
          </a:prstGeom>
          <a:noFill/>
        </p:spPr>
        <p:txBody>
          <a:bodyPr wrap="square" rtlCol="0">
            <a:spAutoFit/>
          </a:bodyPr>
          <a:lstStyle/>
          <a:p>
            <a:pPr algn="ctr"/>
            <a:r>
              <a:rPr lang="en-US" sz="2400" dirty="0">
                <a:latin typeface="Source Sans Pro" panose="020B0503030403020204" pitchFamily="34" charset="0"/>
              </a:rPr>
              <a:t>Karan province is torn in conflict</a:t>
            </a:r>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8009" y="4591482"/>
            <a:ext cx="2513513" cy="205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63752" y="4634941"/>
            <a:ext cx="2304256" cy="1993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6486" y="4591481"/>
            <a:ext cx="2189994" cy="205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Google Shape;307;p8">
            <a:extLst>
              <a:ext uri="{FF2B5EF4-FFF2-40B4-BE49-F238E27FC236}">
                <a16:creationId xmlns:a16="http://schemas.microsoft.com/office/drawing/2014/main" id="{A7FE6391-DF38-C038-BAA4-8A05B75085D3}"/>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Ethnic conflict</a:t>
            </a:r>
          </a:p>
        </p:txBody>
      </p:sp>
      <p:sp>
        <p:nvSpPr>
          <p:cNvPr id="6" name="Content Placeholder 5">
            <a:extLst>
              <a:ext uri="{FF2B5EF4-FFF2-40B4-BE49-F238E27FC236}">
                <a16:creationId xmlns:a16="http://schemas.microsoft.com/office/drawing/2014/main" id="{79CD71C9-35F2-40EE-BE4F-4A3EDF4765C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940695172"/>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tretch>
            <a:fillRect/>
          </a:stretch>
        </p:blipFill>
        <p:spPr bwMode="auto">
          <a:xfrm>
            <a:off x="3791744" y="1556793"/>
            <a:ext cx="3962744" cy="259864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791745" y="4869161"/>
            <a:ext cx="1928813" cy="147002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5807969" y="4797153"/>
            <a:ext cx="1096511" cy="1478409"/>
          </a:xfrm>
          <a:prstGeom prst="rect">
            <a:avLst/>
          </a:prstGeom>
          <a:noFill/>
          <a:ln w="9525">
            <a:noFill/>
            <a:miter lim="800000"/>
            <a:headEnd/>
            <a:tailEnd/>
          </a:ln>
        </p:spPr>
      </p:pic>
      <p:pic>
        <p:nvPicPr>
          <p:cNvPr id="2054" name="Picture 6"/>
          <p:cNvPicPr>
            <a:picLocks noChangeAspect="1" noChangeArrowheads="1"/>
          </p:cNvPicPr>
          <p:nvPr/>
        </p:nvPicPr>
        <p:blipFill>
          <a:blip r:embed="rId5" cstate="print"/>
          <a:srcRect/>
          <a:stretch>
            <a:fillRect/>
          </a:stretch>
        </p:blipFill>
        <p:spPr bwMode="auto">
          <a:xfrm>
            <a:off x="7032105" y="4869160"/>
            <a:ext cx="762881" cy="1440160"/>
          </a:xfrm>
          <a:prstGeom prst="rect">
            <a:avLst/>
          </a:prstGeom>
          <a:noFill/>
          <a:ln w="9525">
            <a:noFill/>
            <a:miter lim="800000"/>
            <a:headEnd/>
            <a:tailEnd/>
          </a:ln>
        </p:spPr>
      </p:pic>
      <p:pic>
        <p:nvPicPr>
          <p:cNvPr id="2055" name="Picture 7"/>
          <p:cNvPicPr>
            <a:picLocks noChangeAspect="1" noChangeArrowheads="1"/>
          </p:cNvPicPr>
          <p:nvPr/>
        </p:nvPicPr>
        <p:blipFill>
          <a:blip r:embed="rId6" cstate="print"/>
          <a:srcRect/>
          <a:stretch>
            <a:fillRect/>
          </a:stretch>
        </p:blipFill>
        <p:spPr bwMode="auto">
          <a:xfrm>
            <a:off x="7824193" y="1556793"/>
            <a:ext cx="2239963" cy="1470025"/>
          </a:xfrm>
          <a:prstGeom prst="rect">
            <a:avLst/>
          </a:prstGeom>
          <a:noFill/>
          <a:ln w="9525">
            <a:noFill/>
            <a:miter lim="800000"/>
            <a:headEnd/>
            <a:tailEnd/>
          </a:ln>
        </p:spPr>
      </p:pic>
      <p:pic>
        <p:nvPicPr>
          <p:cNvPr id="2056" name="Picture 8"/>
          <p:cNvPicPr>
            <a:picLocks noChangeAspect="1" noChangeArrowheads="1"/>
          </p:cNvPicPr>
          <p:nvPr/>
        </p:nvPicPr>
        <p:blipFill>
          <a:blip r:embed="rId7" cstate="print"/>
          <a:srcRect/>
          <a:stretch>
            <a:fillRect/>
          </a:stretch>
        </p:blipFill>
        <p:spPr bwMode="auto">
          <a:xfrm>
            <a:off x="7824192" y="3140969"/>
            <a:ext cx="2304256" cy="1448689"/>
          </a:xfrm>
          <a:prstGeom prst="rect">
            <a:avLst/>
          </a:prstGeom>
          <a:noFill/>
          <a:ln w="9525">
            <a:noFill/>
            <a:miter lim="800000"/>
            <a:headEnd/>
            <a:tailEnd/>
          </a:ln>
        </p:spPr>
      </p:pic>
      <p:pic>
        <p:nvPicPr>
          <p:cNvPr id="2057" name="Picture 9"/>
          <p:cNvPicPr>
            <a:picLocks noChangeAspect="1" noChangeArrowheads="1"/>
          </p:cNvPicPr>
          <p:nvPr/>
        </p:nvPicPr>
        <p:blipFill>
          <a:blip r:embed="rId8" cstate="print"/>
          <a:srcRect/>
          <a:stretch>
            <a:fillRect/>
          </a:stretch>
        </p:blipFill>
        <p:spPr bwMode="auto">
          <a:xfrm>
            <a:off x="7824192" y="4653136"/>
            <a:ext cx="2304256" cy="1656184"/>
          </a:xfrm>
          <a:prstGeom prst="rect">
            <a:avLst/>
          </a:prstGeom>
          <a:noFill/>
          <a:ln w="9525">
            <a:noFill/>
            <a:miter lim="800000"/>
            <a:headEnd/>
            <a:tailEnd/>
          </a:ln>
        </p:spPr>
      </p:pic>
      <p:pic>
        <p:nvPicPr>
          <p:cNvPr id="2058" name="Picture 10"/>
          <p:cNvPicPr>
            <a:picLocks noChangeAspect="1" noChangeArrowheads="1"/>
          </p:cNvPicPr>
          <p:nvPr/>
        </p:nvPicPr>
        <p:blipFill>
          <a:blip r:embed="rId9" cstate="print"/>
          <a:srcRect/>
          <a:stretch>
            <a:fillRect/>
          </a:stretch>
        </p:blipFill>
        <p:spPr bwMode="auto">
          <a:xfrm>
            <a:off x="3791744" y="4221088"/>
            <a:ext cx="3960440" cy="533400"/>
          </a:xfrm>
          <a:prstGeom prst="rect">
            <a:avLst/>
          </a:prstGeom>
          <a:noFill/>
          <a:ln w="9525">
            <a:noFill/>
            <a:miter lim="800000"/>
            <a:headEnd/>
            <a:tailEnd/>
          </a:ln>
        </p:spPr>
      </p:pic>
      <p:pic>
        <p:nvPicPr>
          <p:cNvPr id="2059" name="Picture 11"/>
          <p:cNvPicPr>
            <a:picLocks noChangeAspect="1" noChangeArrowheads="1"/>
          </p:cNvPicPr>
          <p:nvPr/>
        </p:nvPicPr>
        <p:blipFill>
          <a:blip r:embed="rId10" cstate="print"/>
          <a:srcRect/>
          <a:stretch>
            <a:fillRect/>
          </a:stretch>
        </p:blipFill>
        <p:spPr bwMode="auto">
          <a:xfrm>
            <a:off x="2063552" y="1556792"/>
            <a:ext cx="1656184" cy="2808312"/>
          </a:xfrm>
          <a:prstGeom prst="rect">
            <a:avLst/>
          </a:prstGeom>
          <a:noFill/>
          <a:ln w="9525">
            <a:noFill/>
            <a:miter lim="800000"/>
            <a:headEnd/>
            <a:tailEnd/>
          </a:ln>
        </p:spPr>
      </p:pic>
      <p:pic>
        <p:nvPicPr>
          <p:cNvPr id="2060" name="Picture 12"/>
          <p:cNvPicPr>
            <a:picLocks noChangeAspect="1" noChangeArrowheads="1"/>
          </p:cNvPicPr>
          <p:nvPr/>
        </p:nvPicPr>
        <p:blipFill>
          <a:blip r:embed="rId11" cstate="print"/>
          <a:srcRect/>
          <a:stretch>
            <a:fillRect/>
          </a:stretch>
        </p:blipFill>
        <p:spPr bwMode="auto">
          <a:xfrm>
            <a:off x="2063553" y="4437113"/>
            <a:ext cx="1656183" cy="1886967"/>
          </a:xfrm>
          <a:prstGeom prst="rect">
            <a:avLst/>
          </a:prstGeom>
          <a:noFill/>
          <a:ln w="9525">
            <a:noFill/>
            <a:miter lim="800000"/>
            <a:headEnd/>
            <a:tailEnd/>
          </a:ln>
        </p:spPr>
      </p:pic>
      <p:sp>
        <p:nvSpPr>
          <p:cNvPr id="3" name="Google Shape;307;p8">
            <a:extLst>
              <a:ext uri="{FF2B5EF4-FFF2-40B4-BE49-F238E27FC236}">
                <a16:creationId xmlns:a16="http://schemas.microsoft.com/office/drawing/2014/main" id="{D012047F-4817-8918-DE67-A9541D6CFF6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landscapes and traditions</a:t>
            </a: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49824" y="993876"/>
            <a:ext cx="2834009" cy="230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1442" y="2708921"/>
            <a:ext cx="3168352"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6160" y="1085478"/>
            <a:ext cx="2867744" cy="189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7776" y="3134365"/>
            <a:ext cx="2876128"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1442" y="4875927"/>
            <a:ext cx="3056334"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03512" y="3356992"/>
            <a:ext cx="2767930" cy="166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86042" y="5018535"/>
            <a:ext cx="2959596" cy="15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1290" y="5018534"/>
            <a:ext cx="2626518" cy="1516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Google Shape;307;p8">
            <a:extLst>
              <a:ext uri="{FF2B5EF4-FFF2-40B4-BE49-F238E27FC236}">
                <a16:creationId xmlns:a16="http://schemas.microsoft.com/office/drawing/2014/main" id="{7F77395C-B03E-EE4E-DF17-F53E919376BD}"/>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Culture</a:t>
            </a:r>
          </a:p>
        </p:txBody>
      </p:sp>
    </p:spTree>
    <p:extLst>
      <p:ext uri="{BB962C8B-B14F-4D97-AF65-F5344CB8AC3E}">
        <p14:creationId xmlns:p14="http://schemas.microsoft.com/office/powerpoint/2010/main" val="1943143641"/>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3215680" y="1484784"/>
            <a:ext cx="6048672" cy="4088902"/>
          </a:xfrm>
          <a:prstGeom prst="rect">
            <a:avLst/>
          </a:prstGeom>
          <a:noFill/>
          <a:ln w="9525">
            <a:noFill/>
            <a:miter lim="800000"/>
            <a:headEnd/>
            <a:tailEnd/>
          </a:ln>
        </p:spPr>
      </p:pic>
      <p:sp>
        <p:nvSpPr>
          <p:cNvPr id="2" name="Google Shape;307;p8">
            <a:extLst>
              <a:ext uri="{FF2B5EF4-FFF2-40B4-BE49-F238E27FC236}">
                <a16:creationId xmlns:a16="http://schemas.microsoft.com/office/drawing/2014/main" id="{E9E696AB-A42B-BBF8-6793-2C5A75EE9E96}"/>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Traditional </a:t>
            </a:r>
            <a:r>
              <a:rPr lang="fr-FR" sz="3800" b="1" dirty="0" err="1">
                <a:solidFill>
                  <a:schemeClr val="tx1"/>
                </a:solidFill>
                <a:latin typeface="Bradley Hand ITC" pitchFamily="66" charset="0"/>
              </a:rPr>
              <a:t>Housing</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3071664" y="1628800"/>
            <a:ext cx="6117282" cy="4590576"/>
          </a:xfrm>
          <a:prstGeom prst="rect">
            <a:avLst/>
          </a:prstGeom>
          <a:noFill/>
          <a:ln w="9525">
            <a:noFill/>
            <a:miter lim="800000"/>
            <a:headEnd/>
            <a:tailEnd/>
          </a:ln>
        </p:spPr>
      </p:pic>
      <p:sp>
        <p:nvSpPr>
          <p:cNvPr id="6" name="Google Shape;307;p8">
            <a:extLst>
              <a:ext uri="{FF2B5EF4-FFF2-40B4-BE49-F238E27FC236}">
                <a16:creationId xmlns:a16="http://schemas.microsoft.com/office/drawing/2014/main" id="{44154182-A188-AB18-27FF-482D14A055D1}"/>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Traditional </a:t>
            </a:r>
            <a:r>
              <a:rPr lang="fr-FR" sz="3800" b="1" dirty="0" err="1">
                <a:solidFill>
                  <a:schemeClr val="tx1"/>
                </a:solidFill>
                <a:latin typeface="Bradley Hand ITC" pitchFamily="66" charset="0"/>
              </a:rPr>
              <a:t>Housing</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524000"/>
            <a:ext cx="8229600" cy="3273152"/>
          </a:xfrm>
        </p:spPr>
        <p:txBody>
          <a:bodyPr/>
          <a:lstStyle/>
          <a:p>
            <a:pPr marL="0" indent="0">
              <a:buNone/>
            </a:pPr>
            <a:r>
              <a:rPr lang="en-US" sz="2400" dirty="0"/>
              <a:t>They sing the history of a tribe or family at weddings, naming ceremonies, and other social and religious occasions.</a:t>
            </a:r>
          </a:p>
          <a:p>
            <a:r>
              <a:rPr lang="en-US" sz="2400" dirty="0"/>
              <a:t>To tell people about the past, </a:t>
            </a:r>
          </a:p>
          <a:p>
            <a:r>
              <a:rPr lang="en-US" sz="2400" dirty="0"/>
              <a:t>To keep their history alive,</a:t>
            </a:r>
          </a:p>
          <a:p>
            <a:r>
              <a:rPr lang="en-US" sz="2400" dirty="0"/>
              <a:t>To safeguard their traditional culture.  </a:t>
            </a:r>
          </a:p>
          <a:p>
            <a:endParaRPr lang="en-CA" dirty="0"/>
          </a:p>
        </p:txBody>
      </p:sp>
      <p:pic>
        <p:nvPicPr>
          <p:cNvPr id="4" name="Picture 7" descr="obj73geo77pg1p4"/>
          <p:cNvPicPr>
            <a:picLocks noChangeAspect="1" noChangeArrowheads="1"/>
          </p:cNvPicPr>
          <p:nvPr/>
        </p:nvPicPr>
        <p:blipFill>
          <a:blip r:embed="rId2" cstate="print"/>
          <a:srcRect/>
          <a:stretch>
            <a:fillRect/>
          </a:stretch>
        </p:blipFill>
        <p:spPr bwMode="auto">
          <a:xfrm>
            <a:off x="8544273" y="4221088"/>
            <a:ext cx="1518837" cy="2420888"/>
          </a:xfrm>
          <a:prstGeom prst="rect">
            <a:avLst/>
          </a:prstGeom>
          <a:noFill/>
          <a:ln w="9525">
            <a:noFill/>
            <a:miter lim="800000"/>
            <a:headEnd/>
            <a:tailEnd/>
          </a:ln>
        </p:spPr>
      </p:pic>
      <p:pic>
        <p:nvPicPr>
          <p:cNvPr id="5" name="Picture 6" descr="lamin"/>
          <p:cNvPicPr>
            <a:picLocks noChangeAspect="1" noChangeArrowheads="1"/>
          </p:cNvPicPr>
          <p:nvPr/>
        </p:nvPicPr>
        <p:blipFill>
          <a:blip r:embed="rId3" cstate="print"/>
          <a:srcRect/>
          <a:stretch>
            <a:fillRect/>
          </a:stretch>
        </p:blipFill>
        <p:spPr bwMode="auto">
          <a:xfrm>
            <a:off x="5951984" y="4221088"/>
            <a:ext cx="2304256" cy="2316024"/>
          </a:xfrm>
          <a:prstGeom prst="rect">
            <a:avLst/>
          </a:prstGeom>
          <a:noFill/>
          <a:ln w="9525">
            <a:noFill/>
            <a:miter lim="800000"/>
            <a:headEnd/>
            <a:tailEnd/>
          </a:ln>
        </p:spPr>
      </p:pic>
      <p:sp>
        <p:nvSpPr>
          <p:cNvPr id="6" name="Google Shape;307;p8">
            <a:extLst>
              <a:ext uri="{FF2B5EF4-FFF2-40B4-BE49-F238E27FC236}">
                <a16:creationId xmlns:a16="http://schemas.microsoft.com/office/drawing/2014/main" id="{7B84C0C3-8A00-B9B6-C220-B9B340D9EFC7}"/>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Our music,   Griot  the storyteller?</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kora_bw"/>
          <p:cNvPicPr>
            <a:picLocks noChangeAspect="1" noChangeArrowheads="1"/>
          </p:cNvPicPr>
          <p:nvPr/>
        </p:nvPicPr>
        <p:blipFill>
          <a:blip r:embed="rId2" cstate="print"/>
          <a:srcRect/>
          <a:stretch>
            <a:fillRect/>
          </a:stretch>
        </p:blipFill>
        <p:spPr bwMode="auto">
          <a:xfrm>
            <a:off x="3647728" y="1988841"/>
            <a:ext cx="1352550" cy="2390775"/>
          </a:xfrm>
          <a:prstGeom prst="rect">
            <a:avLst/>
          </a:prstGeom>
          <a:noFill/>
          <a:ln w="9525">
            <a:noFill/>
            <a:miter lim="800000"/>
            <a:headEnd/>
            <a:tailEnd/>
          </a:ln>
        </p:spPr>
      </p:pic>
      <p:pic>
        <p:nvPicPr>
          <p:cNvPr id="5" name="Picture 8"/>
          <p:cNvPicPr>
            <a:picLocks noChangeAspect="1" noChangeArrowheads="1"/>
          </p:cNvPicPr>
          <p:nvPr/>
        </p:nvPicPr>
        <p:blipFill>
          <a:blip r:embed="rId3" cstate="print"/>
          <a:srcRect/>
          <a:stretch>
            <a:fillRect/>
          </a:stretch>
        </p:blipFill>
        <p:spPr bwMode="auto">
          <a:xfrm>
            <a:off x="5519937" y="2155394"/>
            <a:ext cx="3101347" cy="2326010"/>
          </a:xfrm>
          <a:prstGeom prst="rect">
            <a:avLst/>
          </a:prstGeom>
          <a:noFill/>
          <a:ln w="9525">
            <a:noFill/>
            <a:miter lim="800000"/>
            <a:headEnd/>
            <a:tailEnd/>
          </a:ln>
        </p:spPr>
      </p:pic>
      <p:sp>
        <p:nvSpPr>
          <p:cNvPr id="6" name="Google Shape;307;p8">
            <a:extLst>
              <a:ext uri="{FF2B5EF4-FFF2-40B4-BE49-F238E27FC236}">
                <a16:creationId xmlns:a16="http://schemas.microsoft.com/office/drawing/2014/main" id="{942C2FB2-A480-F414-D0A1-77C32D14D4BD}"/>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Our music instruments: Kora</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cstate="print"/>
          <a:srcRect/>
          <a:stretch>
            <a:fillRect/>
          </a:stretch>
        </p:blipFill>
        <p:spPr bwMode="auto">
          <a:xfrm>
            <a:off x="2135560" y="1772817"/>
            <a:ext cx="3528392" cy="1552475"/>
          </a:xfrm>
          <a:prstGeom prst="rect">
            <a:avLst/>
          </a:prstGeom>
          <a:noFill/>
          <a:ln w="9525">
            <a:noFill/>
            <a:miter lim="800000"/>
            <a:headEnd/>
            <a:tailEnd/>
          </a:ln>
        </p:spPr>
      </p:pic>
      <p:pic>
        <p:nvPicPr>
          <p:cNvPr id="5" name="Picture 7"/>
          <p:cNvPicPr>
            <a:picLocks noChangeAspect="1" noChangeArrowheads="1"/>
          </p:cNvPicPr>
          <p:nvPr/>
        </p:nvPicPr>
        <p:blipFill>
          <a:blip r:embed="rId3" cstate="print"/>
          <a:srcRect/>
          <a:stretch>
            <a:fillRect/>
          </a:stretch>
        </p:blipFill>
        <p:spPr bwMode="auto">
          <a:xfrm>
            <a:off x="2135561" y="3501008"/>
            <a:ext cx="3535247" cy="2577282"/>
          </a:xfrm>
          <a:prstGeom prst="rect">
            <a:avLst/>
          </a:prstGeom>
          <a:noFill/>
          <a:ln w="9525">
            <a:noFill/>
            <a:miter lim="800000"/>
            <a:headEnd/>
            <a:tailEnd/>
          </a:ln>
        </p:spPr>
      </p:pic>
      <p:pic>
        <p:nvPicPr>
          <p:cNvPr id="7" name="Picture 8"/>
          <p:cNvPicPr>
            <a:picLocks noChangeAspect="1" noChangeArrowheads="1"/>
          </p:cNvPicPr>
          <p:nvPr/>
        </p:nvPicPr>
        <p:blipFill>
          <a:blip r:embed="rId4" cstate="print"/>
          <a:srcRect/>
          <a:stretch>
            <a:fillRect/>
          </a:stretch>
        </p:blipFill>
        <p:spPr bwMode="auto">
          <a:xfrm>
            <a:off x="8328249" y="1772816"/>
            <a:ext cx="1444625" cy="4320480"/>
          </a:xfrm>
          <a:prstGeom prst="rect">
            <a:avLst/>
          </a:prstGeom>
          <a:noFill/>
          <a:ln w="9525">
            <a:noFill/>
            <a:miter lim="800000"/>
            <a:headEnd/>
            <a:tailEnd/>
          </a:ln>
        </p:spPr>
      </p:pic>
      <p:sp>
        <p:nvSpPr>
          <p:cNvPr id="2" name="Google Shape;307;p8">
            <a:extLst>
              <a:ext uri="{FF2B5EF4-FFF2-40B4-BE49-F238E27FC236}">
                <a16:creationId xmlns:a16="http://schemas.microsoft.com/office/drawing/2014/main" id="{4733249D-BA85-003E-953D-32BF4B64980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Our music instruments</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8"/>
          <p:cNvSpPr txBox="1">
            <a:spLocks noGrp="1"/>
          </p:cNvSpPr>
          <p:nvPr>
            <p:ph type="title"/>
          </p:nvPr>
        </p:nvSpPr>
        <p:spPr>
          <a:xfrm>
            <a:off x="609600" y="152400"/>
            <a:ext cx="10972800" cy="756320"/>
          </a:xfrm>
          <a:prstGeom prst="rect">
            <a:avLst/>
          </a:prstGeom>
          <a:noFill/>
          <a:ln>
            <a:noFill/>
          </a:ln>
        </p:spPr>
        <p:txBody>
          <a:bodyPr spcFirstLastPara="1" vert="horz" wrap="square" lIns="13500" tIns="0" rIns="270000" bIns="0" numCol="1" anchor="b" anchorCtr="0" compatLnSpc="1">
            <a:prstTxWarp prst="textNoShape">
              <a:avLst/>
            </a:prstTxWarp>
            <a:noAutofit/>
          </a:bodyPr>
          <a:lstStyle/>
          <a:p>
            <a:pPr>
              <a:lnSpc>
                <a:spcPct val="90000"/>
              </a:lnSpc>
              <a:spcBef>
                <a:spcPts val="0"/>
              </a:spcBef>
              <a:buClr>
                <a:srgbClr val="0092CC"/>
              </a:buClr>
              <a:buSzPts val="3200"/>
            </a:pPr>
            <a:r>
              <a:rPr lang="fr-FR" sz="3800" b="1" dirty="0">
                <a:solidFill>
                  <a:schemeClr val="tx1"/>
                </a:solidFill>
                <a:latin typeface="Bradley Hand ITC" pitchFamily="66" charset="0"/>
              </a:rPr>
              <a:t>I</a:t>
            </a:r>
            <a:r>
              <a:rPr lang="en-US" sz="3800" b="1" dirty="0">
                <a:solidFill>
                  <a:schemeClr val="tx1"/>
                </a:solidFill>
                <a:latin typeface="Bradley Hand ITC" pitchFamily="66" charset="0"/>
              </a:rPr>
              <a:t>ntroduction</a:t>
            </a:r>
          </a:p>
        </p:txBody>
      </p:sp>
      <p:sp>
        <p:nvSpPr>
          <p:cNvPr id="308" name="Google Shape;308;p8"/>
          <p:cNvSpPr txBox="1">
            <a:spLocks noGrp="1"/>
          </p:cNvSpPr>
          <p:nvPr>
            <p:ph idx="4294967295"/>
          </p:nvPr>
        </p:nvSpPr>
        <p:spPr>
          <a:xfrm>
            <a:off x="2046875" y="1451769"/>
            <a:ext cx="8229600" cy="3954462"/>
          </a:xfrm>
          <a:prstGeom prst="rect">
            <a:avLst/>
          </a:prstGeom>
          <a:noFill/>
          <a:ln>
            <a:noFill/>
          </a:ln>
        </p:spPr>
        <p:txBody>
          <a:bodyPr spcFirstLastPara="1" vert="horz" wrap="square" lIns="13500" tIns="0" rIns="13500" bIns="0" numCol="1" anchor="t" anchorCtr="0" compatLnSpc="1">
            <a:prstTxWarp prst="textNoShape">
              <a:avLst/>
            </a:prstTxWarp>
            <a:noAutofit/>
          </a:bodyPr>
          <a:lstStyle/>
          <a:p>
            <a:pPr marL="0" indent="0">
              <a:buNone/>
            </a:pPr>
            <a:r>
              <a:rPr lang="en-US" sz="2400" dirty="0">
                <a:cs typeface="Arial"/>
              </a:rPr>
              <a:t>This learning resource is part of the Rapid Response Team Advanced Training </a:t>
            </a:r>
            <a:r>
              <a:rPr lang="en-US" sz="2400" dirty="0" err="1">
                <a:cs typeface="Arial"/>
              </a:rPr>
              <a:t>Programme</a:t>
            </a:r>
            <a:r>
              <a:rPr lang="en-US" sz="2400" dirty="0">
                <a:cs typeface="Arial"/>
              </a:rPr>
              <a:t> (RRT ATP) especially geared to RRT members.</a:t>
            </a:r>
            <a:endParaRPr lang="fr-FR" sz="2400" dirty="0"/>
          </a:p>
          <a:p>
            <a:pPr marL="0" indent="0">
              <a:buNone/>
            </a:pPr>
            <a:endParaRPr lang="en-US" sz="2400" dirty="0">
              <a:cs typeface="Arial"/>
            </a:endParaRPr>
          </a:p>
          <a:p>
            <a:pPr marL="0" indent="0">
              <a:buNone/>
            </a:pPr>
            <a:r>
              <a:rPr lang="en-US" sz="2400" dirty="0">
                <a:cs typeface="Arial"/>
              </a:rPr>
              <a:t>Based on an all-hazard approach, the </a:t>
            </a:r>
            <a:r>
              <a:rPr lang="en-US" sz="2400" dirty="0" err="1">
                <a:cs typeface="Arial"/>
              </a:rPr>
              <a:t>programme</a:t>
            </a:r>
            <a:r>
              <a:rPr lang="en-US" sz="2400" dirty="0">
                <a:cs typeface="Arial"/>
              </a:rPr>
              <a:t> aims to provide RRT members with the advanced knowledge, skills, attitudes (KSA) and tools needed to early detect and effectively respond to  a public health event. </a:t>
            </a:r>
            <a:endParaRPr lang="en-US" sz="2400" dirty="0"/>
          </a:p>
          <a:p>
            <a:pPr marL="0" indent="0">
              <a:buNone/>
            </a:pPr>
            <a:endParaRPr lang="en-US" sz="2400" dirty="0">
              <a:cs typeface="Arial"/>
            </a:endParaRPr>
          </a:p>
          <a:p>
            <a:pPr marL="0" indent="0">
              <a:buNone/>
            </a:pPr>
            <a:r>
              <a:rPr lang="en-US" sz="2400" dirty="0">
                <a:cs typeface="Arial"/>
              </a:rPr>
              <a:t>The RRT ATP is a component of the Rapid Response Teams Training Programme.</a:t>
            </a:r>
          </a:p>
        </p:txBody>
      </p:sp>
    </p:spTree>
    <p:extLst>
      <p:ext uri="{BB962C8B-B14F-4D97-AF65-F5344CB8AC3E}">
        <p14:creationId xmlns:p14="http://schemas.microsoft.com/office/powerpoint/2010/main" val="3500410402"/>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abdrums1a"/>
          <p:cNvPicPr>
            <a:picLocks noChangeAspect="1" noChangeArrowheads="1"/>
          </p:cNvPicPr>
          <p:nvPr/>
        </p:nvPicPr>
        <p:blipFill>
          <a:blip r:embed="rId2" cstate="print"/>
          <a:srcRect/>
          <a:stretch>
            <a:fillRect/>
          </a:stretch>
        </p:blipFill>
        <p:spPr bwMode="auto">
          <a:xfrm>
            <a:off x="2135561" y="3501008"/>
            <a:ext cx="3456383" cy="2454016"/>
          </a:xfrm>
          <a:prstGeom prst="rect">
            <a:avLst/>
          </a:prstGeom>
          <a:noFill/>
          <a:ln w="9525">
            <a:noFill/>
            <a:miter lim="800000"/>
            <a:headEnd/>
            <a:tailEnd/>
          </a:ln>
        </p:spPr>
      </p:pic>
      <p:pic>
        <p:nvPicPr>
          <p:cNvPr id="5" name="Picture 4" descr="djembe03s"/>
          <p:cNvPicPr>
            <a:picLocks noChangeAspect="1" noChangeArrowheads="1"/>
          </p:cNvPicPr>
          <p:nvPr/>
        </p:nvPicPr>
        <p:blipFill>
          <a:blip r:embed="rId3" cstate="print"/>
          <a:srcRect/>
          <a:stretch>
            <a:fillRect/>
          </a:stretch>
        </p:blipFill>
        <p:spPr bwMode="auto">
          <a:xfrm>
            <a:off x="5685657" y="1405444"/>
            <a:ext cx="1649413" cy="2516188"/>
          </a:xfrm>
          <a:prstGeom prst="rect">
            <a:avLst/>
          </a:prstGeom>
          <a:noFill/>
          <a:ln w="9525">
            <a:noFill/>
            <a:miter lim="800000"/>
            <a:headEnd/>
            <a:tailEnd/>
          </a:ln>
        </p:spPr>
      </p:pic>
      <p:pic>
        <p:nvPicPr>
          <p:cNvPr id="6" name="Picture 8"/>
          <p:cNvPicPr>
            <a:picLocks noChangeAspect="1" noChangeArrowheads="1"/>
          </p:cNvPicPr>
          <p:nvPr/>
        </p:nvPicPr>
        <p:blipFill>
          <a:blip r:embed="rId4" cstate="print"/>
          <a:srcRect/>
          <a:stretch>
            <a:fillRect/>
          </a:stretch>
        </p:blipFill>
        <p:spPr bwMode="auto">
          <a:xfrm>
            <a:off x="7968208" y="3212977"/>
            <a:ext cx="1872208" cy="2496277"/>
          </a:xfrm>
          <a:prstGeom prst="rect">
            <a:avLst/>
          </a:prstGeom>
          <a:noFill/>
          <a:ln w="9525">
            <a:noFill/>
            <a:miter lim="800000"/>
            <a:headEnd/>
            <a:tailEnd/>
          </a:ln>
        </p:spPr>
      </p:pic>
      <p:sp>
        <p:nvSpPr>
          <p:cNvPr id="7" name="Google Shape;307;p8">
            <a:extLst>
              <a:ext uri="{FF2B5EF4-FFF2-40B4-BE49-F238E27FC236}">
                <a16:creationId xmlns:a16="http://schemas.microsoft.com/office/drawing/2014/main" id="{790742B0-5742-0F1F-FD9E-1EAFF741A090}"/>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Our Drums</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CA" dirty="0"/>
              <a:t>Salam started to make a place in world trading.</a:t>
            </a:r>
            <a:endParaRPr lang="en-CA" b="1" dirty="0"/>
          </a:p>
          <a:p>
            <a:pPr marL="0" indent="0">
              <a:buNone/>
            </a:pPr>
            <a:endParaRPr lang="en-CA" dirty="0"/>
          </a:p>
          <a:p>
            <a:endParaRPr lang="en-C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3070120"/>
            <a:ext cx="27051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856" y="2131258"/>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4192" y="3165370"/>
            <a:ext cx="2342034"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Google Shape;307;p8">
            <a:extLst>
              <a:ext uri="{FF2B5EF4-FFF2-40B4-BE49-F238E27FC236}">
                <a16:creationId xmlns:a16="http://schemas.microsoft.com/office/drawing/2014/main" id="{716B1791-1FFD-2F86-5A99-E763C992B869}"/>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Economy</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3512" y="1123584"/>
            <a:ext cx="8589640" cy="1688703"/>
          </a:xfrm>
        </p:spPr>
        <p:txBody>
          <a:bodyPr>
            <a:normAutofit/>
          </a:bodyPr>
          <a:lstStyle/>
          <a:p>
            <a:pPr algn="ctr"/>
            <a:r>
              <a:rPr lang="en-CA" sz="3600" dirty="0">
                <a:solidFill>
                  <a:schemeClr val="tx1"/>
                </a:solidFill>
              </a:rPr>
              <a:t>Agriculture</a:t>
            </a:r>
            <a:br>
              <a:rPr lang="en-CA" sz="3600" dirty="0">
                <a:solidFill>
                  <a:schemeClr val="tx1"/>
                </a:solidFill>
              </a:rPr>
            </a:br>
            <a:endParaRPr lang="en-CA" sz="6000" dirty="0"/>
          </a:p>
        </p:txBody>
      </p:sp>
      <p:pic>
        <p:nvPicPr>
          <p:cNvPr id="4" name="Picture 2" descr="O:\Handels-PraktikantIn\Nico Gappa\PPP für Kerstin\PPP_edelversion_BERTOW\Fotos für Webseite_PPP_Bertow\Ghana_Koluedor_harvest_0011.jpg"/>
          <p:cNvPicPr>
            <a:picLocks noGrp="1" noChangeAspect="1" noChangeArrowheads="1"/>
          </p:cNvPicPr>
          <p:nvPr>
            <p:ph idx="1"/>
          </p:nvPr>
        </p:nvPicPr>
        <p:blipFill>
          <a:blip r:embed="rId2" cstate="print">
            <a:lum bright="24000" contrast="6000"/>
          </a:blip>
          <a:srcRect/>
          <a:stretch>
            <a:fillRect/>
          </a:stretch>
        </p:blipFill>
        <p:spPr bwMode="auto">
          <a:xfrm>
            <a:off x="1775520" y="1239416"/>
            <a:ext cx="1945882" cy="3096344"/>
          </a:xfrm>
          <a:prstGeom prst="rect">
            <a:avLst/>
          </a:prstGeom>
          <a:noFill/>
        </p:spPr>
      </p:pic>
      <p:sp>
        <p:nvSpPr>
          <p:cNvPr id="5" name="Rectangle 4"/>
          <p:cNvSpPr/>
          <p:nvPr/>
        </p:nvSpPr>
        <p:spPr>
          <a:xfrm>
            <a:off x="1640695" y="4782176"/>
            <a:ext cx="1952650" cy="400110"/>
          </a:xfrm>
          <a:prstGeom prst="rect">
            <a:avLst/>
          </a:prstGeom>
        </p:spPr>
        <p:txBody>
          <a:bodyPr wrap="none">
            <a:spAutoFit/>
          </a:bodyPr>
          <a:lstStyle/>
          <a:p>
            <a:r>
              <a:rPr lang="de-DE" sz="2000" dirty="0">
                <a:latin typeface="Source Sans Pro" panose="020B0503030403020204" pitchFamily="34" charset="0"/>
              </a:rPr>
              <a:t>Tomato harvest </a:t>
            </a:r>
            <a:endParaRPr lang="en-CA" sz="2000" dirty="0">
              <a:latin typeface="Source Sans Pro" panose="020B0503030403020204" pitchFamily="34" charset="0"/>
            </a:endParaRPr>
          </a:p>
        </p:txBody>
      </p:sp>
      <p:pic>
        <p:nvPicPr>
          <p:cNvPr id="6" name="Picture 2" descr="O:\Handels-PraktikantIn\Nico Gappa\Kurzfristiges_TEMP\Ullsteinbergfotos_Komprimiert_für bertow ppp\GemüseverkaufAntsirabe.jpg"/>
          <p:cNvPicPr>
            <a:picLocks noChangeAspect="1" noChangeArrowheads="1"/>
          </p:cNvPicPr>
          <p:nvPr/>
        </p:nvPicPr>
        <p:blipFill>
          <a:blip r:embed="rId3" cstate="print"/>
          <a:srcRect/>
          <a:stretch>
            <a:fillRect/>
          </a:stretch>
        </p:blipFill>
        <p:spPr bwMode="auto">
          <a:xfrm>
            <a:off x="7525150" y="3695831"/>
            <a:ext cx="2555292" cy="1916470"/>
          </a:xfrm>
          <a:prstGeom prst="rect">
            <a:avLst/>
          </a:prstGeom>
          <a:noFill/>
        </p:spPr>
      </p:pic>
      <p:sp>
        <p:nvSpPr>
          <p:cNvPr id="7" name="Rectangle 6"/>
          <p:cNvSpPr/>
          <p:nvPr/>
        </p:nvSpPr>
        <p:spPr>
          <a:xfrm>
            <a:off x="8165538" y="5993470"/>
            <a:ext cx="2161874" cy="400110"/>
          </a:xfrm>
          <a:prstGeom prst="rect">
            <a:avLst/>
          </a:prstGeom>
        </p:spPr>
        <p:txBody>
          <a:bodyPr wrap="none">
            <a:spAutoFit/>
          </a:bodyPr>
          <a:lstStyle/>
          <a:p>
            <a:r>
              <a:rPr lang="de-DE" sz="2000" dirty="0">
                <a:latin typeface="Source Sans Pro" panose="020B0503030403020204" pitchFamily="34" charset="0"/>
              </a:rPr>
              <a:t>Vegetable market </a:t>
            </a:r>
            <a:endParaRPr lang="en-CA" sz="2000" dirty="0">
              <a:latin typeface="Source Sans Pro" panose="020B0503030403020204" pitchFamily="34" charset="0"/>
            </a:endParaRPr>
          </a:p>
        </p:txBody>
      </p:sp>
      <p:pic>
        <p:nvPicPr>
          <p:cNvPr id="8" name="Picture 3" descr="O:\Handels-PraktikantIn\Nico Gappa\Kurzfristiges_TEMP\Ullsteinbergfotos_Komprimiert_für bertow ppp\ReisernteAnalavoryIII_3.jpg"/>
          <p:cNvPicPr>
            <a:picLocks noChangeAspect="1" noChangeArrowheads="1"/>
          </p:cNvPicPr>
          <p:nvPr/>
        </p:nvPicPr>
        <p:blipFill>
          <a:blip r:embed="rId4" cstate="print"/>
          <a:srcRect/>
          <a:stretch>
            <a:fillRect/>
          </a:stretch>
        </p:blipFill>
        <p:spPr bwMode="auto">
          <a:xfrm>
            <a:off x="7525150" y="842829"/>
            <a:ext cx="2603298" cy="1784791"/>
          </a:xfrm>
          <a:prstGeom prst="rect">
            <a:avLst/>
          </a:prstGeom>
          <a:noFill/>
        </p:spPr>
      </p:pic>
      <p:sp>
        <p:nvSpPr>
          <p:cNvPr id="9" name="Rectangle 8"/>
          <p:cNvSpPr/>
          <p:nvPr/>
        </p:nvSpPr>
        <p:spPr>
          <a:xfrm>
            <a:off x="8544091" y="2627620"/>
            <a:ext cx="1581267" cy="400110"/>
          </a:xfrm>
          <a:prstGeom prst="rect">
            <a:avLst/>
          </a:prstGeom>
        </p:spPr>
        <p:txBody>
          <a:bodyPr wrap="none">
            <a:spAutoFit/>
          </a:bodyPr>
          <a:lstStyle/>
          <a:p>
            <a:r>
              <a:rPr lang="de-DE" sz="2000" dirty="0">
                <a:latin typeface="Source Sans Pro" panose="020B0503030403020204" pitchFamily="34" charset="0"/>
              </a:rPr>
              <a:t>Rice harvest </a:t>
            </a:r>
            <a:endParaRPr lang="en-CA" sz="2000" dirty="0">
              <a:latin typeface="Source Sans Pro" panose="020B0503030403020204" pitchFamily="34" charset="0"/>
            </a:endParaRPr>
          </a:p>
        </p:txBody>
      </p:sp>
      <p:pic>
        <p:nvPicPr>
          <p:cNvPr id="10" name="Picture 2" descr="O:\Handels-PraktikantIn\Nico Gappa\PPP für Kerstin\PPP_edelversion_BERTOW\Fotos für Webseite_PPP_Bertow\Ghana_Tomato_market_0012.jpg"/>
          <p:cNvPicPr>
            <a:picLocks noChangeAspect="1" noChangeArrowheads="1"/>
          </p:cNvPicPr>
          <p:nvPr/>
        </p:nvPicPr>
        <p:blipFill>
          <a:blip r:embed="rId5" cstate="print">
            <a:lum bright="24000" contrast="6000"/>
          </a:blip>
          <a:srcRect/>
          <a:stretch>
            <a:fillRect/>
          </a:stretch>
        </p:blipFill>
        <p:spPr bwMode="auto">
          <a:xfrm>
            <a:off x="3732181" y="2996952"/>
            <a:ext cx="2615404" cy="1798580"/>
          </a:xfrm>
          <a:prstGeom prst="rect">
            <a:avLst/>
          </a:prstGeom>
          <a:noFill/>
        </p:spPr>
      </p:pic>
      <p:pic>
        <p:nvPicPr>
          <p:cNvPr id="11" name="Picture 2" descr="O:\Handels-PraktikantIn\Nico Gappa\PPP für Kerstin\PPP_edelversion_BERTOW\Fotos für Webseite_PPP_Bertow\Zambia_Magoye_24.jpg"/>
          <p:cNvPicPr>
            <a:picLocks noChangeAspect="1" noChangeArrowheads="1"/>
          </p:cNvPicPr>
          <p:nvPr/>
        </p:nvPicPr>
        <p:blipFill>
          <a:blip r:embed="rId6" cstate="print"/>
          <a:srcRect/>
          <a:stretch>
            <a:fillRect/>
          </a:stretch>
        </p:blipFill>
        <p:spPr bwMode="auto">
          <a:xfrm>
            <a:off x="1919536" y="5182286"/>
            <a:ext cx="2253768" cy="1497132"/>
          </a:xfrm>
          <a:prstGeom prst="rect">
            <a:avLst/>
          </a:prstGeom>
          <a:noFill/>
        </p:spPr>
      </p:pic>
      <p:pic>
        <p:nvPicPr>
          <p:cNvPr id="12" name="Picture 1026" descr="O:\Handels-PraktikantIn\Nico Gappa\PPP für Kerstin\PPP_edelversion_BERTOW\Fotos für Webseite_PPP_Bertow\Zambia_Magoye_28.jpg"/>
          <p:cNvPicPr>
            <a:picLocks noChangeAspect="1" noChangeArrowheads="1"/>
          </p:cNvPicPr>
          <p:nvPr/>
        </p:nvPicPr>
        <p:blipFill>
          <a:blip r:embed="rId7" cstate="print"/>
          <a:srcRect/>
          <a:stretch>
            <a:fillRect/>
          </a:stretch>
        </p:blipFill>
        <p:spPr bwMode="auto">
          <a:xfrm>
            <a:off x="4511824" y="4982231"/>
            <a:ext cx="3013326" cy="1618980"/>
          </a:xfrm>
          <a:prstGeom prst="rect">
            <a:avLst/>
          </a:prstGeom>
          <a:noFill/>
        </p:spPr>
      </p:pic>
      <p:sp>
        <p:nvSpPr>
          <p:cNvPr id="2" name="Google Shape;307;p8">
            <a:extLst>
              <a:ext uri="{FF2B5EF4-FFF2-40B4-BE49-F238E27FC236}">
                <a16:creationId xmlns:a16="http://schemas.microsoft.com/office/drawing/2014/main" id="{94D482F5-D114-673B-8EB2-0EC3CF93ACF4}"/>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Economy</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3431704" y="836712"/>
            <a:ext cx="5257800" cy="152400"/>
          </a:xfrm>
          <a:prstGeom prst="rect">
            <a:avLst/>
          </a:prstGeom>
          <a:ln w="6350" cap="rnd">
            <a:noFill/>
          </a:ln>
        </p:spPr>
        <p:txBody>
          <a:bodyPr vert="horz" wrap="square" lIns="91440" tIns="45720" rIns="91440" bIns="45720" numCol="1" rtlCol="0" anchor="b" anchorCtr="0" compatLnSpc="1">
            <a:prstTxWarp prst="textNoShape">
              <a:avLst/>
            </a:prstTxWarp>
            <a:noAutofit/>
          </a:bodyPr>
          <a:lstStyle/>
          <a:p>
            <a:pPr algn="ctr">
              <a:spcBef>
                <a:spcPct val="0"/>
              </a:spcBef>
              <a:defRPr/>
            </a:pPr>
            <a:r>
              <a:rPr lang="en-GB" sz="4000" b="1" spc="-100" dirty="0">
                <a:ln w="3200">
                  <a:solidFill>
                    <a:schemeClr val="bg2">
                      <a:shade val="75000"/>
                      <a:alpha val="25000"/>
                    </a:schemeClr>
                  </a:solidFill>
                  <a:prstDash val="solid"/>
                  <a:round/>
                </a:ln>
                <a:effectLst>
                  <a:innerShdw blurRad="50800" dist="25400" dir="13500000">
                    <a:prstClr val="black">
                      <a:alpha val="70000"/>
                    </a:prstClr>
                  </a:innerShdw>
                </a:effectLst>
                <a:latin typeface="Bradley Hand ITC" pitchFamily="66" charset="0"/>
                <a:ea typeface="+mj-ea"/>
                <a:cs typeface="Times New Roman" charset="0"/>
              </a:rPr>
              <a:t>State of the Economy</a:t>
            </a:r>
            <a:endParaRPr lang="en-JM" sz="4000" b="1" spc="-100" dirty="0">
              <a:ln w="3200">
                <a:solidFill>
                  <a:schemeClr val="bg2">
                    <a:shade val="75000"/>
                    <a:alpha val="25000"/>
                  </a:schemeClr>
                </a:solidFill>
                <a:prstDash val="solid"/>
                <a:round/>
              </a:ln>
              <a:effectLst>
                <a:innerShdw blurRad="50800" dist="25400" dir="13500000">
                  <a:prstClr val="black">
                    <a:alpha val="70000"/>
                  </a:prstClr>
                </a:innerShdw>
              </a:effectLst>
              <a:latin typeface="Bradley Hand ITC" pitchFamily="66" charset="0"/>
              <a:ea typeface="+mj-ea"/>
              <a:cs typeface="Times New Roman" charset="0"/>
            </a:endParaRPr>
          </a:p>
        </p:txBody>
      </p:sp>
      <p:sp>
        <p:nvSpPr>
          <p:cNvPr id="5" name="Content Placeholder 2"/>
          <p:cNvSpPr txBox="1">
            <a:spLocks/>
          </p:cNvSpPr>
          <p:nvPr/>
        </p:nvSpPr>
        <p:spPr>
          <a:xfrm>
            <a:off x="2063552" y="1052736"/>
            <a:ext cx="8305800" cy="936104"/>
          </a:xfrm>
          <a:prstGeom prst="rect">
            <a:avLst/>
          </a:prstGeom>
        </p:spPr>
        <p:txBody>
          <a:bodyPr vert="horz" lIns="91440" tIns="45720" rIns="91440" bIns="45720" anchor="t">
            <a:normAutofit fontScale="25000" lnSpcReduction="20000"/>
          </a:bodyPr>
          <a:lstStyle/>
          <a:p>
            <a:pPr marL="274320" indent="-274320">
              <a:spcBef>
                <a:spcPts val="600"/>
              </a:spcBef>
              <a:buClr>
                <a:schemeClr val="accent2"/>
              </a:buClr>
              <a:buSzPct val="85000"/>
              <a:buFont typeface="Courier New" pitchFamily="49" charset="0"/>
              <a:buChar char="o"/>
              <a:defRPr/>
            </a:pPr>
            <a:r>
              <a:rPr lang="en-US" sz="9600" dirty="0">
                <a:latin typeface="Source Sans Pro"/>
                <a:ea typeface="Source Sans Pro"/>
                <a:cs typeface="Arial"/>
              </a:rPr>
              <a:t>The World's Fastest Growing Economy in 2016 (Banker  Magazine, July 2016; Economy Watch, Aug. 2016) </a:t>
            </a:r>
            <a:endParaRPr lang="en-US" sz="9600">
              <a:latin typeface="Source Sans Pro"/>
              <a:ea typeface="Source Sans Pro"/>
              <a:cs typeface="Arial" charset="0"/>
            </a:endParaRPr>
          </a:p>
          <a:p>
            <a:pPr marL="274320" indent="-274320">
              <a:spcBef>
                <a:spcPts val="600"/>
              </a:spcBef>
              <a:buClr>
                <a:schemeClr val="accent2"/>
              </a:buClr>
              <a:buSzPct val="85000"/>
              <a:buFont typeface="Wingdings 2"/>
              <a:buChar char=""/>
              <a:defRPr/>
            </a:pPr>
            <a:endParaRPr lang="en-US" sz="26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200" dirty="0">
              <a:latin typeface="Source Sans Pro" panose="020B0503030403020204" pitchFamily="34" charset="0"/>
            </a:endParaRPr>
          </a:p>
          <a:p>
            <a:pPr marL="274320" indent="-274320">
              <a:spcBef>
                <a:spcPts val="600"/>
              </a:spcBef>
              <a:buClr>
                <a:schemeClr val="accent2"/>
              </a:buClr>
              <a:buSzPct val="85000"/>
              <a:defRPr/>
            </a:pPr>
            <a:r>
              <a:rPr lang="en-US" sz="300" dirty="0">
                <a:latin typeface="Source Sans Pro" panose="020B0503030403020204" pitchFamily="34" charset="0"/>
              </a:rPr>
              <a:t>                                                                                                                                                                 </a:t>
            </a:r>
          </a:p>
          <a:p>
            <a:pPr marL="274320" indent="-274320">
              <a:spcBef>
                <a:spcPts val="600"/>
              </a:spcBef>
              <a:buClr>
                <a:schemeClr val="accent2"/>
              </a:buClr>
              <a:buSzPct val="85000"/>
              <a:defRPr/>
            </a:pPr>
            <a:r>
              <a:rPr lang="en-US" sz="300" dirty="0">
                <a:latin typeface="Source Sans Pro" panose="020B0503030403020204" pitchFamily="34" charset="0"/>
              </a:rPr>
              <a:t>                         </a:t>
            </a:r>
          </a:p>
          <a:p>
            <a:pPr marL="274320" indent="-274320">
              <a:spcBef>
                <a:spcPts val="600"/>
              </a:spcBef>
              <a:buClr>
                <a:schemeClr val="accent2"/>
              </a:buClr>
              <a:buSzPct val="85000"/>
              <a:defRPr/>
            </a:pPr>
            <a:r>
              <a:rPr lang="en-US" sz="300" dirty="0">
                <a:latin typeface="Source Sans Pro" panose="020B0503030403020204" pitchFamily="34" charset="0"/>
              </a:rPr>
              <a:t>                                                                                                                                                                                     </a:t>
            </a:r>
          </a:p>
          <a:p>
            <a:pPr marL="274320" indent="-274320">
              <a:spcBef>
                <a:spcPts val="600"/>
              </a:spcBef>
              <a:buClr>
                <a:schemeClr val="accent2"/>
              </a:buClr>
              <a:buSzPct val="85000"/>
              <a:defRPr/>
            </a:pPr>
            <a:endParaRPr lang="en-US" sz="300" dirty="0">
              <a:latin typeface="Source Sans Pro" panose="020B0503030403020204" pitchFamily="34" charset="0"/>
            </a:endParaRPr>
          </a:p>
          <a:p>
            <a:pPr marL="274320" indent="-274320">
              <a:spcBef>
                <a:spcPts val="600"/>
              </a:spcBef>
              <a:buClr>
                <a:schemeClr val="accent2"/>
              </a:buClr>
              <a:buSzPct val="85000"/>
              <a:defRPr/>
            </a:pPr>
            <a:endParaRPr lang="en-US" sz="300" dirty="0">
              <a:latin typeface="Source Sans Pro" panose="020B0503030403020204" pitchFamily="34" charset="0"/>
            </a:endParaRPr>
          </a:p>
          <a:p>
            <a:pPr marL="274320" indent="-274320">
              <a:spcBef>
                <a:spcPts val="600"/>
              </a:spcBef>
              <a:buClr>
                <a:schemeClr val="accent2"/>
              </a:buClr>
              <a:buSzPct val="85000"/>
              <a:defRPr/>
            </a:pPr>
            <a:endParaRPr lang="en-US" sz="300" dirty="0">
              <a:latin typeface="Source Sans Pro" panose="020B0503030403020204" pitchFamily="34" charset="0"/>
            </a:endParaRPr>
          </a:p>
          <a:p>
            <a:pPr marL="274320" indent="-274320">
              <a:spcBef>
                <a:spcPts val="600"/>
              </a:spcBef>
              <a:buClr>
                <a:schemeClr val="accent2"/>
              </a:buClr>
              <a:buSzPct val="85000"/>
              <a:defRPr/>
            </a:pPr>
            <a:r>
              <a:rPr lang="en-US" sz="300" dirty="0">
                <a:latin typeface="Source Sans Pro" panose="020B0503030403020204" pitchFamily="34" charset="0"/>
              </a:rPr>
              <a:t>                                                                                                                                                                               </a:t>
            </a:r>
            <a:r>
              <a:rPr lang="en-US" sz="1200" dirty="0">
                <a:latin typeface="Source Sans Pro" panose="020B0503030403020204" pitchFamily="34" charset="0"/>
              </a:rPr>
              <a:t>Source: Ghana Statistical Service, IMF                                The FPSO Kwame Nkrumah</a:t>
            </a:r>
          </a:p>
          <a:p>
            <a:pPr marL="274320" indent="-274320">
              <a:spcBef>
                <a:spcPts val="600"/>
              </a:spcBef>
              <a:buClr>
                <a:schemeClr val="accent2"/>
              </a:buClr>
              <a:buSzPct val="85000"/>
              <a:buFont typeface="Wingdings 2"/>
              <a:buChar char=""/>
              <a:defRPr/>
            </a:pPr>
            <a:endParaRPr lang="en-US" sz="7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100" dirty="0">
              <a:latin typeface="Source Sans Pro" panose="020B0503030403020204" pitchFamily="34" charset="0"/>
              <a:cs typeface="Arial" charset="0"/>
            </a:endParaRPr>
          </a:p>
          <a:p>
            <a:pPr marL="274320" indent="-274320">
              <a:spcBef>
                <a:spcPts val="600"/>
              </a:spcBef>
              <a:buClr>
                <a:schemeClr val="accent2"/>
              </a:buClr>
              <a:buSzPct val="85000"/>
              <a:defRPr/>
            </a:pPr>
            <a:endParaRPr lang="en-US" sz="2000" dirty="0">
              <a:latin typeface="Source Sans Pro" panose="020B0503030403020204" pitchFamily="34" charset="0"/>
              <a:cs typeface="Arial" charset="0"/>
            </a:endParaRPr>
          </a:p>
          <a:p>
            <a:pPr marL="274320" indent="-274320">
              <a:spcBef>
                <a:spcPts val="600"/>
              </a:spcBef>
              <a:buClr>
                <a:schemeClr val="accent2"/>
              </a:buClr>
              <a:buSzPct val="85000"/>
              <a:buFont typeface="Wingdings 2"/>
              <a:buChar char=""/>
              <a:defRPr/>
            </a:pPr>
            <a:endParaRPr lang="en-US" sz="9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9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900" dirty="0">
              <a:latin typeface="Source Sans Pro" panose="020B0503030403020204" pitchFamily="34" charset="0"/>
            </a:endParaRPr>
          </a:p>
          <a:p>
            <a:pPr marL="274320" indent="-274320">
              <a:spcBef>
                <a:spcPts val="600"/>
              </a:spcBef>
              <a:buClr>
                <a:schemeClr val="accent2"/>
              </a:buClr>
              <a:buSzPct val="85000"/>
              <a:buFont typeface="Wingdings 2"/>
              <a:buChar char=""/>
              <a:defRPr/>
            </a:pPr>
            <a:endParaRPr lang="en-US" sz="700" dirty="0">
              <a:latin typeface="Source Sans Pro" panose="020B0503030403020204" pitchFamily="34" charset="0"/>
              <a:cs typeface="Arial" charset="0"/>
            </a:endParaRPr>
          </a:p>
          <a:p>
            <a:pPr marL="274320" indent="-274320">
              <a:spcBef>
                <a:spcPts val="600"/>
              </a:spcBef>
              <a:buClr>
                <a:schemeClr val="accent2"/>
              </a:buClr>
              <a:buSzPct val="85000"/>
              <a:buFont typeface="Wingdings 2"/>
              <a:buChar char=""/>
              <a:defRPr/>
            </a:pPr>
            <a:endParaRPr lang="en-US" sz="1000" dirty="0">
              <a:latin typeface="Source Sans Pro" panose="020B0503030403020204" pitchFamily="34" charset="0"/>
            </a:endParaRPr>
          </a:p>
        </p:txBody>
      </p:sp>
      <p:sp>
        <p:nvSpPr>
          <p:cNvPr id="6" name="Rectangle 6"/>
          <p:cNvSpPr>
            <a:spLocks noChangeArrowheads="1"/>
          </p:cNvSpPr>
          <p:nvPr/>
        </p:nvSpPr>
        <p:spPr bwMode="auto">
          <a:xfrm>
            <a:off x="1991544" y="5373217"/>
            <a:ext cx="8839200" cy="707886"/>
          </a:xfrm>
          <a:prstGeom prst="rect">
            <a:avLst/>
          </a:prstGeom>
          <a:noFill/>
          <a:ln w="9525">
            <a:noFill/>
            <a:miter lim="800000"/>
            <a:headEnd/>
            <a:tailEnd/>
          </a:ln>
        </p:spPr>
        <p:txBody>
          <a:bodyPr lIns="91440" tIns="45720" rIns="91440" bIns="45720" anchor="t">
            <a:spAutoFit/>
          </a:bodyPr>
          <a:lstStyle/>
          <a:p>
            <a:pPr marL="273050" indent="-273050">
              <a:spcBef>
                <a:spcPts val="600"/>
              </a:spcBef>
              <a:buClr>
                <a:srgbClr val="FE8637"/>
              </a:buClr>
              <a:buSzPct val="70000"/>
              <a:buFont typeface="Wingdings" charset="2"/>
              <a:buChar char=""/>
            </a:pPr>
            <a:r>
              <a:rPr lang="en-US" sz="2000" dirty="0">
                <a:solidFill>
                  <a:srgbClr val="000000"/>
                </a:solidFill>
                <a:latin typeface="Source Sans Pro"/>
                <a:ea typeface="Source Sans Pro"/>
              </a:rPr>
              <a:t>Major oil discovery off the coast of Salam in 2007 has led to significant international commercial interest in Salam</a:t>
            </a:r>
            <a:endParaRPr lang="fr-FR" sz="2000" dirty="0">
              <a:solidFill>
                <a:srgbClr val="000000"/>
              </a:solidFill>
              <a:latin typeface="Source Sans Pro" panose="020B0503030403020204" pitchFamily="34" charset="0"/>
              <a:ea typeface="Source Sans Pro" panose="020B0503030403020204" pitchFamily="34" charset="0"/>
            </a:endParaRPr>
          </a:p>
        </p:txBody>
      </p:sp>
      <p:sp>
        <p:nvSpPr>
          <p:cNvPr id="8" name="Rectangle 11"/>
          <p:cNvSpPr>
            <a:spLocks noChangeArrowheads="1"/>
          </p:cNvSpPr>
          <p:nvPr/>
        </p:nvSpPr>
        <p:spPr bwMode="auto">
          <a:xfrm>
            <a:off x="1919536" y="4941168"/>
            <a:ext cx="8534400" cy="400050"/>
          </a:xfrm>
          <a:prstGeom prst="rect">
            <a:avLst/>
          </a:prstGeom>
          <a:noFill/>
          <a:ln w="9525">
            <a:noFill/>
            <a:miter lim="800000"/>
            <a:headEnd/>
            <a:tailEnd/>
          </a:ln>
        </p:spPr>
        <p:txBody>
          <a:bodyPr lIns="91440" tIns="45720" rIns="91440" bIns="45720" anchor="t">
            <a:spAutoFit/>
          </a:bodyPr>
          <a:lstStyle/>
          <a:p>
            <a:pPr marL="273050" indent="-273050">
              <a:spcBef>
                <a:spcPts val="600"/>
              </a:spcBef>
              <a:buClr>
                <a:srgbClr val="FE8637"/>
              </a:buClr>
              <a:buSzPct val="70000"/>
              <a:buFont typeface="Wingdings" charset="2"/>
              <a:buChar char=""/>
            </a:pPr>
            <a:r>
              <a:rPr lang="en-US" sz="2000" dirty="0">
                <a:solidFill>
                  <a:srgbClr val="000000"/>
                </a:solidFill>
                <a:latin typeface="Source Sans Pro" panose="020B0503030403020204" pitchFamily="34" charset="0"/>
              </a:rPr>
              <a:t>Now a lower Middle-Income Economy endowed with natural resources</a:t>
            </a:r>
          </a:p>
        </p:txBody>
      </p:sp>
      <p:sp>
        <p:nvSpPr>
          <p:cNvPr id="9" name="Rectangle 12"/>
          <p:cNvSpPr>
            <a:spLocks noChangeArrowheads="1"/>
          </p:cNvSpPr>
          <p:nvPr/>
        </p:nvSpPr>
        <p:spPr bwMode="auto">
          <a:xfrm>
            <a:off x="1919536" y="6021288"/>
            <a:ext cx="7543800" cy="400050"/>
          </a:xfrm>
          <a:prstGeom prst="rect">
            <a:avLst/>
          </a:prstGeom>
          <a:noFill/>
          <a:ln w="9525">
            <a:noFill/>
            <a:miter lim="800000"/>
            <a:headEnd/>
            <a:tailEnd/>
          </a:ln>
        </p:spPr>
        <p:txBody>
          <a:bodyPr lIns="91440" tIns="45720" rIns="91440" bIns="45720" anchor="t">
            <a:spAutoFit/>
          </a:bodyPr>
          <a:lstStyle/>
          <a:p>
            <a:pPr marL="273050" indent="-273050">
              <a:spcBef>
                <a:spcPts val="600"/>
              </a:spcBef>
              <a:buClr>
                <a:srgbClr val="FE8637"/>
              </a:buClr>
              <a:buSzPct val="70000"/>
              <a:buFont typeface="Wingdings" charset="2"/>
              <a:buChar char=""/>
            </a:pPr>
            <a:r>
              <a:rPr lang="en-US" sz="2000" dirty="0">
                <a:solidFill>
                  <a:srgbClr val="000000"/>
                </a:solidFill>
                <a:latin typeface="Source Sans Pro"/>
                <a:ea typeface="Source Sans Pro"/>
              </a:rPr>
              <a:t>Oil is expected to account for 6% of the revenue for 2016</a:t>
            </a:r>
            <a:endParaRPr lang="en-US" sz="2000">
              <a:solidFill>
                <a:srgbClr val="000000"/>
              </a:solidFill>
              <a:latin typeface="Source Sans Pro"/>
              <a:ea typeface="Source Sans Pro"/>
            </a:endParaRPr>
          </a:p>
        </p:txBody>
      </p:sp>
      <p:sp>
        <p:nvSpPr>
          <p:cNvPr id="10" name="Rectangle 13"/>
          <p:cNvSpPr>
            <a:spLocks noChangeArrowheads="1"/>
          </p:cNvSpPr>
          <p:nvPr/>
        </p:nvSpPr>
        <p:spPr bwMode="auto">
          <a:xfrm>
            <a:off x="2135561" y="1772816"/>
            <a:ext cx="4908075" cy="400110"/>
          </a:xfrm>
          <a:prstGeom prst="rect">
            <a:avLst/>
          </a:prstGeom>
          <a:noFill/>
          <a:ln w="9525">
            <a:noFill/>
            <a:miter lim="800000"/>
            <a:headEnd/>
            <a:tailEnd/>
          </a:ln>
        </p:spPr>
        <p:txBody>
          <a:bodyPr wrap="none" lIns="91440" tIns="45720" rIns="91440" bIns="45720" anchor="t">
            <a:spAutoFit/>
          </a:bodyPr>
          <a:lstStyle/>
          <a:p>
            <a:pPr>
              <a:buFont typeface="Courier New" pitchFamily="49" charset="0"/>
              <a:buChar char="o"/>
            </a:pPr>
            <a:r>
              <a:rPr lang="en-US" dirty="0">
                <a:latin typeface="Source Sans Pro" panose="020B0503030403020204" pitchFamily="34" charset="0"/>
              </a:rPr>
              <a:t>   S</a:t>
            </a:r>
            <a:r>
              <a:rPr lang="en-US" sz="2000" dirty="0">
                <a:latin typeface="Source Sans Pro" panose="020B0503030403020204" pitchFamily="34" charset="0"/>
              </a:rPr>
              <a:t>alam’s Labor force is 11.5 million people</a:t>
            </a:r>
          </a:p>
        </p:txBody>
      </p:sp>
      <p:pic>
        <p:nvPicPr>
          <p:cNvPr id="11" name="Picture 10"/>
          <p:cNvPicPr>
            <a:picLocks noChangeAspect="1" noChangeArrowheads="1"/>
          </p:cNvPicPr>
          <p:nvPr/>
        </p:nvPicPr>
        <p:blipFill>
          <a:blip r:embed="rId2" cstate="print"/>
          <a:srcRect/>
          <a:stretch>
            <a:fillRect/>
          </a:stretch>
        </p:blipFill>
        <p:spPr bwMode="auto">
          <a:xfrm>
            <a:off x="6672065" y="2420888"/>
            <a:ext cx="3444875" cy="2298700"/>
          </a:xfrm>
          <a:prstGeom prst="rect">
            <a:avLst/>
          </a:prstGeom>
          <a:noFill/>
          <a:ln w="9525">
            <a:noFill/>
            <a:miter lim="800000"/>
            <a:headEnd/>
            <a:tailEnd/>
          </a:ln>
        </p:spPr>
      </p:pic>
      <p:pic>
        <p:nvPicPr>
          <p:cNvPr id="2" name="Image 2">
            <a:extLst>
              <a:ext uri="{FF2B5EF4-FFF2-40B4-BE49-F238E27FC236}">
                <a16:creationId xmlns:a16="http://schemas.microsoft.com/office/drawing/2014/main" id="{2F74C1A1-1B4D-3178-81DB-53C3F201C675}"/>
              </a:ext>
            </a:extLst>
          </p:cNvPr>
          <p:cNvPicPr>
            <a:picLocks noChangeAspect="1"/>
          </p:cNvPicPr>
          <p:nvPr/>
        </p:nvPicPr>
        <p:blipFill>
          <a:blip r:embed="rId3"/>
          <a:stretch>
            <a:fillRect/>
          </a:stretch>
        </p:blipFill>
        <p:spPr>
          <a:xfrm>
            <a:off x="2066786" y="2422006"/>
            <a:ext cx="4454883" cy="22955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p:cNvPicPr>
            <a:picLocks noChangeAspect="1" noChangeArrowheads="1"/>
          </p:cNvPicPr>
          <p:nvPr/>
        </p:nvPicPr>
        <p:blipFill>
          <a:blip r:embed="rId2" cstate="print"/>
          <a:srcRect/>
          <a:stretch>
            <a:fillRect/>
          </a:stretch>
        </p:blipFill>
        <p:spPr bwMode="auto">
          <a:xfrm>
            <a:off x="2207569" y="4653136"/>
            <a:ext cx="2481281" cy="1867146"/>
          </a:xfrm>
          <a:prstGeom prst="rect">
            <a:avLst/>
          </a:prstGeom>
          <a:noFill/>
          <a:ln w="9525">
            <a:noFill/>
            <a:miter lim="800000"/>
            <a:headEnd/>
            <a:tailEnd/>
          </a:ln>
        </p:spPr>
      </p:pic>
      <p:pic>
        <p:nvPicPr>
          <p:cNvPr id="5" name="Picture 12"/>
          <p:cNvPicPr>
            <a:picLocks noChangeAspect="1" noChangeArrowheads="1"/>
          </p:cNvPicPr>
          <p:nvPr/>
        </p:nvPicPr>
        <p:blipFill>
          <a:blip r:embed="rId3" cstate="print"/>
          <a:srcRect/>
          <a:stretch>
            <a:fillRect/>
          </a:stretch>
        </p:blipFill>
        <p:spPr bwMode="auto">
          <a:xfrm>
            <a:off x="2135561" y="1628801"/>
            <a:ext cx="2666103" cy="1765275"/>
          </a:xfrm>
          <a:prstGeom prst="rect">
            <a:avLst/>
          </a:prstGeom>
          <a:noFill/>
          <a:ln w="9525">
            <a:noFill/>
            <a:miter lim="800000"/>
            <a:headEnd/>
            <a:tailEnd/>
          </a:ln>
        </p:spPr>
      </p:pic>
      <p:pic>
        <p:nvPicPr>
          <p:cNvPr id="6" name="Picture 13"/>
          <p:cNvPicPr>
            <a:picLocks noChangeAspect="1" noChangeArrowheads="1"/>
          </p:cNvPicPr>
          <p:nvPr/>
        </p:nvPicPr>
        <p:blipFill>
          <a:blip r:embed="rId4" cstate="print"/>
          <a:srcRect/>
          <a:stretch>
            <a:fillRect/>
          </a:stretch>
        </p:blipFill>
        <p:spPr bwMode="auto">
          <a:xfrm>
            <a:off x="5015880" y="1628801"/>
            <a:ext cx="2402694" cy="1755087"/>
          </a:xfrm>
          <a:prstGeom prst="rect">
            <a:avLst/>
          </a:prstGeom>
          <a:noFill/>
          <a:ln w="9525">
            <a:noFill/>
            <a:miter lim="800000"/>
            <a:headEnd/>
            <a:tailEnd/>
          </a:ln>
        </p:spPr>
      </p:pic>
      <p:pic>
        <p:nvPicPr>
          <p:cNvPr id="7" name="Picture 14"/>
          <p:cNvPicPr>
            <a:picLocks noChangeAspect="1" noChangeArrowheads="1"/>
          </p:cNvPicPr>
          <p:nvPr/>
        </p:nvPicPr>
        <p:blipFill>
          <a:blip r:embed="rId4" cstate="print"/>
          <a:srcRect/>
          <a:stretch>
            <a:fillRect/>
          </a:stretch>
        </p:blipFill>
        <p:spPr bwMode="auto">
          <a:xfrm>
            <a:off x="7680176" y="1628801"/>
            <a:ext cx="2402694" cy="1755087"/>
          </a:xfrm>
          <a:prstGeom prst="rect">
            <a:avLst/>
          </a:prstGeom>
          <a:noFill/>
          <a:ln w="9525">
            <a:noFill/>
            <a:miter lim="800000"/>
            <a:headEnd/>
            <a:tailEnd/>
          </a:ln>
        </p:spPr>
      </p:pic>
      <p:pic>
        <p:nvPicPr>
          <p:cNvPr id="8" name="Picture 11"/>
          <p:cNvPicPr>
            <a:picLocks noGrp="1" noChangeAspect="1" noChangeArrowheads="1"/>
          </p:cNvPicPr>
          <p:nvPr>
            <p:ph idx="1"/>
          </p:nvPr>
        </p:nvPicPr>
        <p:blipFill>
          <a:blip r:embed="rId5" cstate="print"/>
          <a:srcRect/>
          <a:stretch>
            <a:fillRect/>
          </a:stretch>
        </p:blipFill>
        <p:spPr bwMode="auto">
          <a:xfrm>
            <a:off x="8472264" y="4507237"/>
            <a:ext cx="2104709" cy="2011680"/>
          </a:xfrm>
          <a:prstGeom prst="rect">
            <a:avLst/>
          </a:prstGeom>
          <a:noFill/>
          <a:ln w="9525">
            <a:noFill/>
            <a:miter lim="800000"/>
            <a:headEnd/>
            <a:tailEnd/>
          </a:ln>
        </p:spPr>
      </p:pic>
      <p:sp>
        <p:nvSpPr>
          <p:cNvPr id="10" name="Rectangle 9"/>
          <p:cNvSpPr/>
          <p:nvPr/>
        </p:nvSpPr>
        <p:spPr>
          <a:xfrm>
            <a:off x="4718937" y="3394076"/>
            <a:ext cx="3753327" cy="3554819"/>
          </a:xfrm>
          <a:prstGeom prst="rect">
            <a:avLst/>
          </a:prstGeom>
        </p:spPr>
        <p:txBody>
          <a:bodyPr wrap="square">
            <a:spAutoFit/>
          </a:bodyPr>
          <a:lstStyle/>
          <a:p>
            <a:pPr marL="285750" indent="-285750">
              <a:buFont typeface="Arial" pitchFamily="34" charset="0"/>
              <a:buChar char="•"/>
            </a:pPr>
            <a:r>
              <a:rPr lang="en-US" dirty="0">
                <a:latin typeface="Source Sans Pro" panose="020B0503030403020204" pitchFamily="34" charset="0"/>
                <a:cs typeface="Times New Roman" panose="02020603050405020304" pitchFamily="18" charset="0"/>
              </a:rPr>
              <a:t>Drought</a:t>
            </a:r>
          </a:p>
          <a:p>
            <a:pPr marL="285750" indent="-285750">
              <a:buFont typeface="Arial" pitchFamily="34" charset="0"/>
              <a:buChar char="•"/>
            </a:pPr>
            <a:r>
              <a:rPr lang="en-US" dirty="0">
                <a:latin typeface="Source Sans Pro" panose="020B0503030403020204" pitchFamily="34" charset="0"/>
                <a:cs typeface="Times New Roman" panose="02020603050405020304" pitchFamily="18" charset="0"/>
              </a:rPr>
              <a:t> Deforestation; soil erosion</a:t>
            </a:r>
            <a:endParaRPr lang="en-US" sz="100" dirty="0">
              <a:latin typeface="Source Sans Pro" panose="020B0503030403020204" pitchFamily="34" charset="0"/>
              <a:cs typeface="Times New Roman" panose="02020603050405020304" pitchFamily="18" charset="0"/>
            </a:endParaRPr>
          </a:p>
          <a:p>
            <a:pPr marL="285750" indent="-285750">
              <a:lnSpc>
                <a:spcPct val="150000"/>
              </a:lnSpc>
              <a:buFont typeface="Arial" pitchFamily="34" charset="0"/>
              <a:buChar char="•"/>
            </a:pPr>
            <a:r>
              <a:rPr lang="en-US" dirty="0">
                <a:latin typeface="Source Sans Pro" panose="020B0503030403020204" pitchFamily="34" charset="0"/>
                <a:cs typeface="Times New Roman" panose="02020603050405020304" pitchFamily="18" charset="0"/>
              </a:rPr>
              <a:t>Water pollution; inadequate supplies of potable water</a:t>
            </a:r>
          </a:p>
          <a:p>
            <a:pPr marL="285750" indent="-285750">
              <a:lnSpc>
                <a:spcPct val="150000"/>
              </a:lnSpc>
              <a:buFont typeface="Arial" pitchFamily="34" charset="0"/>
              <a:buChar char="•"/>
            </a:pPr>
            <a:r>
              <a:rPr lang="en-US" dirty="0">
                <a:latin typeface="Source Sans Pro" panose="020B0503030403020204" pitchFamily="34" charset="0"/>
                <a:cs typeface="Times New Roman" panose="02020603050405020304" pitchFamily="18" charset="0"/>
              </a:rPr>
              <a:t>Floods</a:t>
            </a:r>
          </a:p>
          <a:p>
            <a:pPr marL="285750" indent="-285750">
              <a:lnSpc>
                <a:spcPct val="150000"/>
              </a:lnSpc>
              <a:buFont typeface="Arial" pitchFamily="34" charset="0"/>
              <a:buChar char="•"/>
            </a:pPr>
            <a:r>
              <a:rPr lang="en-US" dirty="0">
                <a:latin typeface="Source Sans Pro" panose="020B0503030403020204" pitchFamily="34" charset="0"/>
                <a:cs typeface="Times New Roman" panose="02020603050405020304" pitchFamily="18" charset="0"/>
              </a:rPr>
              <a:t>Tropical cyclone</a:t>
            </a:r>
          </a:p>
          <a:p>
            <a:pPr>
              <a:lnSpc>
                <a:spcPct val="150000"/>
              </a:lnSpc>
            </a:pPr>
            <a:endParaRPr lang="en-US" dirty="0">
              <a:latin typeface="Source Sans Pro" panose="020B0503030403020204" pitchFamily="34" charset="0"/>
              <a:cs typeface="Times New Roman" panose="02020603050405020304" pitchFamily="18" charset="0"/>
            </a:endParaRPr>
          </a:p>
          <a:p>
            <a:pPr>
              <a:lnSpc>
                <a:spcPct val="150000"/>
              </a:lnSpc>
            </a:pPr>
            <a:endParaRPr lang="en-US" dirty="0">
              <a:latin typeface="Source Sans Pro" panose="020B0503030403020204" pitchFamily="34" charset="0"/>
              <a:cs typeface="Times New Roman" panose="02020603050405020304" pitchFamily="18" charset="0"/>
            </a:endParaRPr>
          </a:p>
          <a:p>
            <a:pPr>
              <a:lnSpc>
                <a:spcPct val="150000"/>
              </a:lnSpc>
            </a:pPr>
            <a:endParaRPr lang="en-US" dirty="0">
              <a:latin typeface="Source Sans Pro" panose="020B0503030403020204" pitchFamily="34" charset="0"/>
              <a:cs typeface="Times New Roman" panose="02020603050405020304" pitchFamily="18" charset="0"/>
            </a:endParaRPr>
          </a:p>
        </p:txBody>
      </p:sp>
      <p:sp>
        <p:nvSpPr>
          <p:cNvPr id="2" name="Google Shape;307;p8">
            <a:extLst>
              <a:ext uri="{FF2B5EF4-FFF2-40B4-BE49-F238E27FC236}">
                <a16:creationId xmlns:a16="http://schemas.microsoft.com/office/drawing/2014/main" id="{1FA5DED3-E640-5C98-C5A3-E3B4B95DDC7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Environmental Challenges</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524000"/>
            <a:ext cx="7427168" cy="2625080"/>
          </a:xfrm>
        </p:spPr>
        <p:txBody>
          <a:bodyPr>
            <a:normAutofit/>
          </a:bodyPr>
          <a:lstStyle/>
          <a:p>
            <a:r>
              <a:rPr lang="en-CA" dirty="0"/>
              <a:t>Life expectancy is estimated at 66 years for men and 77 years for women.</a:t>
            </a:r>
          </a:p>
          <a:p>
            <a:endParaRPr lang="en-CA"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600" y="3429001"/>
            <a:ext cx="23762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6081" y="3505201"/>
            <a:ext cx="2619375"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Google Shape;307;p8">
            <a:extLst>
              <a:ext uri="{FF2B5EF4-FFF2-40B4-BE49-F238E27FC236}">
                <a16:creationId xmlns:a16="http://schemas.microsoft.com/office/drawing/2014/main" id="{F1E43A7F-2838-882C-DF93-190150696745}"/>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Health</a:t>
            </a:r>
            <a:endParaRPr lang="fr-FR" sz="3800" b="1" dirty="0">
              <a:solidFill>
                <a:schemeClr val="tx1"/>
              </a:solidFill>
              <a:latin typeface="Bradley Hand ITC" pitchFamily="66" charset="0"/>
            </a:endParaRPr>
          </a:p>
        </p:txBody>
      </p:sp>
    </p:spTree>
    <p:extLst>
      <p:ext uri="{BB962C8B-B14F-4D97-AF65-F5344CB8AC3E}">
        <p14:creationId xmlns:p14="http://schemas.microsoft.com/office/powerpoint/2010/main" val="1881909595"/>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196752"/>
            <a:ext cx="7427168" cy="3096344"/>
          </a:xfrm>
        </p:spPr>
        <p:txBody>
          <a:bodyPr>
            <a:normAutofit/>
          </a:bodyPr>
          <a:lstStyle/>
          <a:p>
            <a:r>
              <a:rPr lang="en-CA" dirty="0"/>
              <a:t>Promoting health and vitality</a:t>
            </a:r>
          </a:p>
          <a:p>
            <a:r>
              <a:rPr lang="en-CA" dirty="0"/>
              <a:t>Ensuring </a:t>
            </a:r>
            <a:r>
              <a:rPr lang="en-CA" sz="2400" dirty="0"/>
              <a:t>access</a:t>
            </a:r>
            <a:r>
              <a:rPr lang="en-CA" dirty="0"/>
              <a:t> to quality health, population and nutrition services for all people living in Salam </a:t>
            </a:r>
          </a:p>
          <a:p>
            <a:r>
              <a:rPr lang="en-CA" dirty="0"/>
              <a:t> Promoting the development of a local health industry. </a:t>
            </a:r>
          </a:p>
        </p:txBody>
      </p:sp>
      <p:pic>
        <p:nvPicPr>
          <p:cNvPr id="2050" name="Picture 2"/>
          <p:cNvPicPr>
            <a:picLocks noChangeAspect="1" noChangeArrowheads="1"/>
          </p:cNvPicPr>
          <p:nvPr/>
        </p:nvPicPr>
        <p:blipFill>
          <a:blip r:embed="rId2" cstate="print"/>
          <a:srcRect/>
          <a:stretch>
            <a:fillRect/>
          </a:stretch>
        </p:blipFill>
        <p:spPr bwMode="auto">
          <a:xfrm>
            <a:off x="4151784" y="3933056"/>
            <a:ext cx="3816424" cy="2469790"/>
          </a:xfrm>
          <a:prstGeom prst="rect">
            <a:avLst/>
          </a:prstGeom>
          <a:noFill/>
          <a:ln w="9525">
            <a:noFill/>
            <a:miter lim="800000"/>
            <a:headEnd/>
            <a:tailEnd/>
          </a:ln>
        </p:spPr>
      </p:pic>
      <p:sp>
        <p:nvSpPr>
          <p:cNvPr id="4" name="Google Shape;307;p8">
            <a:extLst>
              <a:ext uri="{FF2B5EF4-FFF2-40B4-BE49-F238E27FC236}">
                <a16:creationId xmlns:a16="http://schemas.microsoft.com/office/drawing/2014/main" id="{D01C2262-E5B5-A366-D0FB-FC11252797A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Mission of the Ministry of Health is </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1880828"/>
            <a:ext cx="4716016" cy="3096344"/>
          </a:xfrm>
        </p:spPr>
        <p:txBody>
          <a:bodyPr>
            <a:normAutofit/>
          </a:bodyPr>
          <a:lstStyle/>
          <a:p>
            <a:r>
              <a:rPr lang="en-CA" sz="2400" dirty="0"/>
              <a:t>High burden of infectious (communicable) diseases</a:t>
            </a:r>
          </a:p>
          <a:p>
            <a:r>
              <a:rPr lang="en-CA" sz="2400" dirty="0"/>
              <a:t>Rising incidence of non-communicable diseases</a:t>
            </a:r>
          </a:p>
          <a:p>
            <a:r>
              <a:rPr lang="en-CA" sz="2400" dirty="0"/>
              <a:t> Slow but gradual reduction in child mortality</a:t>
            </a:r>
          </a:p>
          <a:p>
            <a:r>
              <a:rPr lang="en-CA" sz="2400" dirty="0"/>
              <a:t>An ageing population. </a:t>
            </a:r>
          </a:p>
        </p:txBody>
      </p:sp>
      <p:pic>
        <p:nvPicPr>
          <p:cNvPr id="3074" name="Picture 2"/>
          <p:cNvPicPr>
            <a:picLocks noChangeAspect="1" noChangeArrowheads="1"/>
          </p:cNvPicPr>
          <p:nvPr/>
        </p:nvPicPr>
        <p:blipFill>
          <a:blip r:embed="rId2" cstate="print"/>
          <a:srcRect/>
          <a:stretch>
            <a:fillRect/>
          </a:stretch>
        </p:blipFill>
        <p:spPr bwMode="auto">
          <a:xfrm>
            <a:off x="6332562" y="3789040"/>
            <a:ext cx="3744416" cy="2760362"/>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6312024" y="1016422"/>
            <a:ext cx="3744416" cy="2628603"/>
          </a:xfrm>
          <a:prstGeom prst="rect">
            <a:avLst/>
          </a:prstGeom>
          <a:noFill/>
          <a:ln w="9525">
            <a:noFill/>
            <a:miter lim="800000"/>
            <a:headEnd/>
            <a:tailEnd/>
          </a:ln>
        </p:spPr>
      </p:pic>
      <p:sp>
        <p:nvSpPr>
          <p:cNvPr id="4" name="Google Shape;307;p8">
            <a:extLst>
              <a:ext uri="{FF2B5EF4-FFF2-40B4-BE49-F238E27FC236}">
                <a16:creationId xmlns:a16="http://schemas.microsoft.com/office/drawing/2014/main" id="{C70A9E51-1154-C9DF-76FD-F47872C1E951}"/>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Salam is in epidemiologic transition</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1412776"/>
            <a:ext cx="4716016" cy="4860032"/>
          </a:xfrm>
        </p:spPr>
        <p:txBody>
          <a:bodyPr vert="horz" lIns="91440" tIns="45720" rIns="91440" bIns="45720" anchor="t">
            <a:normAutofit/>
          </a:bodyPr>
          <a:lstStyle/>
          <a:p>
            <a:r>
              <a:rPr lang="en-CA" sz="2400" dirty="0">
                <a:solidFill>
                  <a:schemeClr val="accent2"/>
                </a:solidFill>
              </a:rPr>
              <a:t>Malaria </a:t>
            </a:r>
            <a:r>
              <a:rPr lang="en-CA" sz="2400" dirty="0"/>
              <a:t>accounts for about 30-40% of outpatient visits and about 20% of all deaths in the country.</a:t>
            </a:r>
          </a:p>
          <a:p>
            <a:pPr marL="0" indent="0">
              <a:buNone/>
            </a:pPr>
            <a:endParaRPr lang="en-CA" sz="2400" dirty="0"/>
          </a:p>
          <a:p>
            <a:r>
              <a:rPr lang="en-CA" sz="2400" dirty="0"/>
              <a:t>Outbreaks of </a:t>
            </a:r>
            <a:r>
              <a:rPr lang="en-CA" sz="2400" dirty="0">
                <a:solidFill>
                  <a:schemeClr val="accent2"/>
                </a:solidFill>
              </a:rPr>
              <a:t>Cholera</a:t>
            </a:r>
            <a:r>
              <a:rPr lang="en-CA" sz="2400" dirty="0"/>
              <a:t>, </a:t>
            </a:r>
            <a:r>
              <a:rPr lang="en-CA" sz="2400" dirty="0">
                <a:solidFill>
                  <a:schemeClr val="accent2"/>
                </a:solidFill>
              </a:rPr>
              <a:t>Cerebra-spinal meningitis </a:t>
            </a:r>
            <a:r>
              <a:rPr lang="en-CA" sz="2400" dirty="0"/>
              <a:t>and </a:t>
            </a:r>
            <a:r>
              <a:rPr lang="en-CA" sz="2400" dirty="0">
                <a:solidFill>
                  <a:schemeClr val="accent2"/>
                </a:solidFill>
              </a:rPr>
              <a:t>Yellow fever </a:t>
            </a:r>
            <a:r>
              <a:rPr lang="en-CA" sz="2400" dirty="0"/>
              <a:t>are among the top causes of deaths and disability each year. </a:t>
            </a:r>
          </a:p>
          <a:p>
            <a:endParaRPr lang="en-CA" sz="2400" dirty="0"/>
          </a:p>
          <a:p>
            <a:r>
              <a:rPr lang="en-CA" sz="2400" dirty="0">
                <a:solidFill>
                  <a:schemeClr val="accent2"/>
                </a:solidFill>
              </a:rPr>
              <a:t>COVID-19</a:t>
            </a:r>
            <a:r>
              <a:rPr lang="en-CA" sz="2400" dirty="0"/>
              <a:t> since 2020</a:t>
            </a:r>
          </a:p>
          <a:p>
            <a:endParaRPr lang="en-CA" sz="2400" dirty="0"/>
          </a:p>
        </p:txBody>
      </p:sp>
      <p:pic>
        <p:nvPicPr>
          <p:cNvPr id="3074" name="Picture 2"/>
          <p:cNvPicPr>
            <a:picLocks noChangeAspect="1" noChangeArrowheads="1"/>
          </p:cNvPicPr>
          <p:nvPr/>
        </p:nvPicPr>
        <p:blipFill>
          <a:blip r:embed="rId2" cstate="print"/>
          <a:srcRect/>
          <a:stretch>
            <a:fillRect/>
          </a:stretch>
        </p:blipFill>
        <p:spPr bwMode="auto">
          <a:xfrm>
            <a:off x="6312024" y="3789040"/>
            <a:ext cx="3744416" cy="2760362"/>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6312024" y="1160438"/>
            <a:ext cx="3744416" cy="2628603"/>
          </a:xfrm>
          <a:prstGeom prst="rect">
            <a:avLst/>
          </a:prstGeom>
          <a:noFill/>
          <a:ln w="9525">
            <a:noFill/>
            <a:miter lim="800000"/>
            <a:headEnd/>
            <a:tailEnd/>
          </a:ln>
        </p:spPr>
      </p:pic>
      <p:sp>
        <p:nvSpPr>
          <p:cNvPr id="4" name="Google Shape;307;p8">
            <a:extLst>
              <a:ext uri="{FF2B5EF4-FFF2-40B4-BE49-F238E27FC236}">
                <a16:creationId xmlns:a16="http://schemas.microsoft.com/office/drawing/2014/main" id="{4553D093-8673-C550-2179-07FE03184FDF}"/>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Endemics/epidemic diseases</a:t>
            </a:r>
            <a:endParaRPr lang="fr-FR" sz="3800" b="1" dirty="0">
              <a:solidFill>
                <a:schemeClr val="tx1"/>
              </a:solidFill>
              <a:latin typeface="Bradley Hand ITC" pitchFamily="66" charset="0"/>
            </a:endParaRPr>
          </a:p>
        </p:txBody>
      </p:sp>
    </p:spTree>
    <p:extLst>
      <p:ext uri="{BB962C8B-B14F-4D97-AF65-F5344CB8AC3E}">
        <p14:creationId xmlns:p14="http://schemas.microsoft.com/office/powerpoint/2010/main" val="3287205466"/>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3392" y="1144353"/>
            <a:ext cx="5497472" cy="5040560"/>
          </a:xfrm>
        </p:spPr>
        <p:txBody>
          <a:bodyPr>
            <a:noAutofit/>
          </a:bodyPr>
          <a:lstStyle/>
          <a:p>
            <a:r>
              <a:rPr lang="en-CA" sz="2400" dirty="0"/>
              <a:t>The poor environmental conditions that Salami live in</a:t>
            </a:r>
          </a:p>
          <a:p>
            <a:endParaRPr lang="en-CA" sz="2400" dirty="0"/>
          </a:p>
          <a:p>
            <a:r>
              <a:rPr lang="en-CA" sz="2400" dirty="0"/>
              <a:t>The poor air, water and soil quality</a:t>
            </a:r>
          </a:p>
          <a:p>
            <a:pPr marL="0" indent="0">
              <a:buNone/>
            </a:pPr>
            <a:r>
              <a:rPr lang="en-CA" sz="2400" dirty="0"/>
              <a:t> </a:t>
            </a:r>
          </a:p>
          <a:p>
            <a:r>
              <a:rPr lang="en-CA" sz="2400" dirty="0"/>
              <a:t>Infrastructure for waste management</a:t>
            </a:r>
          </a:p>
          <a:p>
            <a:endParaRPr lang="en-CA" sz="2400" dirty="0"/>
          </a:p>
          <a:p>
            <a:r>
              <a:rPr lang="en-CA" sz="2400" dirty="0"/>
              <a:t> Less than half of the population in the country has access to potable water.</a:t>
            </a:r>
          </a:p>
          <a:p>
            <a:endParaRPr lang="en-CA" sz="2400" dirty="0"/>
          </a:p>
          <a:p>
            <a:r>
              <a:rPr lang="en-CA" sz="2400" dirty="0"/>
              <a:t> The ethnic conflict.</a:t>
            </a:r>
          </a:p>
        </p:txBody>
      </p:sp>
      <p:pic>
        <p:nvPicPr>
          <p:cNvPr id="4" name="Picture 5"/>
          <p:cNvPicPr>
            <a:picLocks noChangeAspect="1" noChangeArrowheads="1"/>
          </p:cNvPicPr>
          <p:nvPr/>
        </p:nvPicPr>
        <p:blipFill>
          <a:blip r:embed="rId2" cstate="print"/>
          <a:srcRect/>
          <a:stretch>
            <a:fillRect/>
          </a:stretch>
        </p:blipFill>
        <p:spPr>
          <a:xfrm>
            <a:off x="6528048" y="1700809"/>
            <a:ext cx="3810000" cy="3392487"/>
          </a:xfrm>
          <a:prstGeom prst="rect">
            <a:avLst/>
          </a:prstGeom>
          <a:noFill/>
        </p:spPr>
      </p:pic>
      <p:sp>
        <p:nvSpPr>
          <p:cNvPr id="5" name="Google Shape;307;p8">
            <a:extLst>
              <a:ext uri="{FF2B5EF4-FFF2-40B4-BE49-F238E27FC236}">
                <a16:creationId xmlns:a16="http://schemas.microsoft.com/office/drawing/2014/main" id="{F500A9BC-E6A3-EE12-89F8-787A81FBBCF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en-US" sz="3800" b="1" dirty="0">
                <a:solidFill>
                  <a:schemeClr val="tx1"/>
                </a:solidFill>
                <a:latin typeface="Bradley Hand ITC" pitchFamily="66" charset="0"/>
              </a:rPr>
              <a:t>Challenges…..</a:t>
            </a:r>
            <a:endParaRPr lang="fr-FR" sz="3800" b="1" dirty="0">
              <a:solidFill>
                <a:schemeClr val="tx1"/>
              </a:solidFill>
              <a:latin typeface="Bradley Hand ITC"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07;p8">
            <a:extLst>
              <a:ext uri="{FF2B5EF4-FFF2-40B4-BE49-F238E27FC236}">
                <a16:creationId xmlns:a16="http://schemas.microsoft.com/office/drawing/2014/main" id="{42300DC2-F7AB-04BC-003B-08B79C1CFA6D}"/>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Salam</a:t>
            </a:r>
          </a:p>
        </p:txBody>
      </p:sp>
      <p:pic>
        <p:nvPicPr>
          <p:cNvPr id="1026" name="Picture 2">
            <a:extLst>
              <a:ext uri="{FF2B5EF4-FFF2-40B4-BE49-F238E27FC236}">
                <a16:creationId xmlns:a16="http://schemas.microsoft.com/office/drawing/2014/main" id="{9A5BB1AF-8220-4539-B881-A04A03A9DA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40768"/>
            <a:ext cx="6576664" cy="439248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a:extLst>
              <a:ext uri="{FF2B5EF4-FFF2-40B4-BE49-F238E27FC236}">
                <a16:creationId xmlns:a16="http://schemas.microsoft.com/office/drawing/2014/main" id="{2436C6FC-A65E-434C-AF90-22D8C1E5D1B9}"/>
              </a:ext>
            </a:extLst>
          </p:cNvPr>
          <p:cNvGraphicFramePr>
            <a:graphicFrameLocks noGrp="1"/>
          </p:cNvGraphicFramePr>
          <p:nvPr>
            <p:extLst>
              <p:ext uri="{D42A27DB-BD31-4B8C-83A1-F6EECF244321}">
                <p14:modId xmlns:p14="http://schemas.microsoft.com/office/powerpoint/2010/main" val="1260373282"/>
              </p:ext>
            </p:extLst>
          </p:nvPr>
        </p:nvGraphicFramePr>
        <p:xfrm>
          <a:off x="7936575" y="1795842"/>
          <a:ext cx="3267075" cy="3482340"/>
        </p:xfrm>
        <a:graphic>
          <a:graphicData uri="http://schemas.openxmlformats.org/drawingml/2006/table">
            <a:tbl>
              <a:tblPr/>
              <a:tblGrid>
                <a:gridCol w="1080120">
                  <a:extLst>
                    <a:ext uri="{9D8B030D-6E8A-4147-A177-3AD203B41FA5}">
                      <a16:colId xmlns:a16="http://schemas.microsoft.com/office/drawing/2014/main" val="3381088869"/>
                    </a:ext>
                  </a:extLst>
                </a:gridCol>
                <a:gridCol w="2186955">
                  <a:extLst>
                    <a:ext uri="{9D8B030D-6E8A-4147-A177-3AD203B41FA5}">
                      <a16:colId xmlns:a16="http://schemas.microsoft.com/office/drawing/2014/main" val="2898037629"/>
                    </a:ext>
                  </a:extLst>
                </a:gridCol>
              </a:tblGrid>
              <a:tr h="257175">
                <a:tc>
                  <a:txBody>
                    <a:bodyPr/>
                    <a:lstStyle/>
                    <a:p>
                      <a:pPr algn="l" fontAlgn="base"/>
                      <a:r>
                        <a:rPr lang="en-US" sz="1200" b="1" i="0" u="none" strike="noStrike">
                          <a:solidFill>
                            <a:srgbClr val="FFFFFF"/>
                          </a:solidFill>
                          <a:effectLst/>
                          <a:latin typeface="Source Sans Pro Regular"/>
                        </a:rPr>
                        <a:t>Area</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dirty="0">
                          <a:solidFill>
                            <a:srgbClr val="000000"/>
                          </a:solidFill>
                          <a:effectLst/>
                          <a:latin typeface="Source Sans Pro Regular"/>
                        </a:rPr>
                        <a:t>630,278 sq. Km</a:t>
                      </a:r>
                      <a:r>
                        <a:rPr lang="en-US" sz="1200" b="0" i="0" dirty="0">
                          <a:solidFill>
                            <a:srgbClr val="000000"/>
                          </a:solidFill>
                          <a:effectLst/>
                          <a:latin typeface="Source Sans Pro Regular"/>
                        </a:rPr>
                        <a:t>​</a:t>
                      </a:r>
                      <a:endParaRPr lang="en-US" b="0" i="0" dirty="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ACBD2"/>
                    </a:solidFill>
                  </a:tcPr>
                </a:tc>
                <a:extLst>
                  <a:ext uri="{0D108BD9-81ED-4DB2-BD59-A6C34878D82A}">
                    <a16:rowId xmlns:a16="http://schemas.microsoft.com/office/drawing/2014/main" val="2599405280"/>
                  </a:ext>
                </a:extLst>
              </a:tr>
              <a:tr h="209550">
                <a:tc>
                  <a:txBody>
                    <a:bodyPr/>
                    <a:lstStyle/>
                    <a:p>
                      <a:pPr algn="l" fontAlgn="base"/>
                      <a:r>
                        <a:rPr lang="en-US" sz="1200" b="1" i="0" u="none" strike="noStrike" dirty="0">
                          <a:solidFill>
                            <a:srgbClr val="FFFFFF"/>
                          </a:solidFill>
                          <a:effectLst/>
                          <a:latin typeface="Source Sans Pro Regular"/>
                        </a:rPr>
                        <a:t>Population</a:t>
                      </a:r>
                      <a:r>
                        <a:rPr lang="en-US" sz="1200" b="1" i="0" dirty="0">
                          <a:solidFill>
                            <a:srgbClr val="FFFFFF"/>
                          </a:solidFill>
                          <a:effectLst/>
                          <a:latin typeface="Source Sans Pro Regular"/>
                        </a:rPr>
                        <a:t>​</a:t>
                      </a:r>
                      <a:endParaRPr lang="en-US" b="1" i="0" dirty="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a:solidFill>
                            <a:srgbClr val="000000"/>
                          </a:solidFill>
                          <a:effectLst/>
                          <a:latin typeface="Source Sans Pro Regular"/>
                        </a:rPr>
                        <a:t>30,5 million</a:t>
                      </a:r>
                      <a:r>
                        <a:rPr lang="en-US" sz="1200" b="0" i="0">
                          <a:solidFill>
                            <a:srgbClr val="000000"/>
                          </a:solidFill>
                          <a:effectLst/>
                          <a:latin typeface="Source Sans Pro Regular"/>
                        </a:rPr>
                        <a:t>​</a:t>
                      </a:r>
                      <a:endParaRPr lang="en-US" b="0" i="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6E7EA"/>
                    </a:solidFill>
                  </a:tcPr>
                </a:tc>
                <a:extLst>
                  <a:ext uri="{0D108BD9-81ED-4DB2-BD59-A6C34878D82A}">
                    <a16:rowId xmlns:a16="http://schemas.microsoft.com/office/drawing/2014/main" val="1168639415"/>
                  </a:ext>
                </a:extLst>
              </a:tr>
              <a:tr h="209550">
                <a:tc>
                  <a:txBody>
                    <a:bodyPr/>
                    <a:lstStyle/>
                    <a:p>
                      <a:pPr algn="l" fontAlgn="base"/>
                      <a:r>
                        <a:rPr lang="en-US" sz="1200" b="1" i="0" u="none" strike="noStrike">
                          <a:solidFill>
                            <a:srgbClr val="FFFFFF"/>
                          </a:solidFill>
                          <a:effectLst/>
                          <a:latin typeface="Source Sans Pro Regular"/>
                        </a:rPr>
                        <a:t>Capital</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a:solidFill>
                            <a:srgbClr val="000000"/>
                          </a:solidFill>
                          <a:effectLst/>
                          <a:latin typeface="Source Sans Pro Regular"/>
                        </a:rPr>
                        <a:t>Mando City</a:t>
                      </a:r>
                      <a:r>
                        <a:rPr lang="en-US" sz="1200" b="0" i="0">
                          <a:solidFill>
                            <a:srgbClr val="000000"/>
                          </a:solidFill>
                          <a:effectLst/>
                          <a:latin typeface="Source Sans Pro Regular"/>
                        </a:rPr>
                        <a:t>​</a:t>
                      </a:r>
                      <a:endParaRPr lang="en-US" b="0" i="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ACBD2"/>
                    </a:solidFill>
                  </a:tcPr>
                </a:tc>
                <a:extLst>
                  <a:ext uri="{0D108BD9-81ED-4DB2-BD59-A6C34878D82A}">
                    <a16:rowId xmlns:a16="http://schemas.microsoft.com/office/drawing/2014/main" val="1373176796"/>
                  </a:ext>
                </a:extLst>
              </a:tr>
              <a:tr h="647700">
                <a:tc>
                  <a:txBody>
                    <a:bodyPr/>
                    <a:lstStyle/>
                    <a:p>
                      <a:pPr algn="l" fontAlgn="base"/>
                      <a:r>
                        <a:rPr lang="en-US" sz="1200" b="1" i="0" u="none" strike="noStrike">
                          <a:solidFill>
                            <a:srgbClr val="FFFFFF"/>
                          </a:solidFill>
                          <a:effectLst/>
                          <a:latin typeface="Source Sans Pro Regular"/>
                        </a:rPr>
                        <a:t>People</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a:solidFill>
                            <a:srgbClr val="000000"/>
                          </a:solidFill>
                          <a:effectLst/>
                          <a:latin typeface="Calibri" panose="020F0502020204030204" pitchFamily="34" charset="0"/>
                        </a:rPr>
                        <a:t>Agawid (72%),Thowar (22%), British decent, tribal groups and others (6%)</a:t>
                      </a:r>
                      <a:r>
                        <a:rPr lang="en-US" sz="1200" b="0" i="0">
                          <a:solidFill>
                            <a:srgbClr val="000000"/>
                          </a:solidFill>
                          <a:effectLst/>
                          <a:latin typeface="Calibri" panose="020F0502020204030204" pitchFamily="34" charset="0"/>
                        </a:rPr>
                        <a:t>​</a:t>
                      </a:r>
                      <a:endParaRPr lang="en-US" b="0" i="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6E7EA"/>
                    </a:solidFill>
                  </a:tcPr>
                </a:tc>
                <a:extLst>
                  <a:ext uri="{0D108BD9-81ED-4DB2-BD59-A6C34878D82A}">
                    <a16:rowId xmlns:a16="http://schemas.microsoft.com/office/drawing/2014/main" val="3977557229"/>
                  </a:ext>
                </a:extLst>
              </a:tr>
              <a:tr h="428625">
                <a:tc>
                  <a:txBody>
                    <a:bodyPr/>
                    <a:lstStyle/>
                    <a:p>
                      <a:pPr algn="l" fontAlgn="base"/>
                      <a:r>
                        <a:rPr lang="en-US" sz="1200" b="1" i="0" u="none" strike="noStrike">
                          <a:solidFill>
                            <a:srgbClr val="FFFFFF"/>
                          </a:solidFill>
                          <a:effectLst/>
                          <a:latin typeface="Source Sans Pro Regular"/>
                        </a:rPr>
                        <a:t>Language </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a:solidFill>
                            <a:srgbClr val="000000"/>
                          </a:solidFill>
                          <a:effectLst/>
                          <a:latin typeface="Calibri" panose="020F0502020204030204" pitchFamily="34" charset="0"/>
                        </a:rPr>
                        <a:t>Arabic, English, Thowari and 102 local languages for each tribe</a:t>
                      </a:r>
                      <a:r>
                        <a:rPr lang="en-US" sz="1200" b="0" i="0">
                          <a:solidFill>
                            <a:srgbClr val="000000"/>
                          </a:solidFill>
                          <a:effectLst/>
                          <a:latin typeface="Calibri" panose="020F0502020204030204" pitchFamily="34" charset="0"/>
                        </a:rPr>
                        <a:t>​</a:t>
                      </a:r>
                      <a:endParaRPr lang="en-US" b="0" i="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ACBD2"/>
                    </a:solidFill>
                  </a:tcPr>
                </a:tc>
                <a:extLst>
                  <a:ext uri="{0D108BD9-81ED-4DB2-BD59-A6C34878D82A}">
                    <a16:rowId xmlns:a16="http://schemas.microsoft.com/office/drawing/2014/main" val="24210165"/>
                  </a:ext>
                </a:extLst>
              </a:tr>
              <a:tr h="428625">
                <a:tc>
                  <a:txBody>
                    <a:bodyPr/>
                    <a:lstStyle/>
                    <a:p>
                      <a:pPr algn="l" fontAlgn="base"/>
                      <a:r>
                        <a:rPr lang="en-US" sz="1200" b="1" i="0" u="none" strike="noStrike">
                          <a:solidFill>
                            <a:srgbClr val="FFFFFF"/>
                          </a:solidFill>
                          <a:effectLst/>
                          <a:latin typeface="Source Sans Pro Regular"/>
                        </a:rPr>
                        <a:t>Religion</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dirty="0">
                          <a:solidFill>
                            <a:srgbClr val="000000"/>
                          </a:solidFill>
                          <a:effectLst/>
                          <a:latin typeface="Source Sans Pro Regular"/>
                        </a:rPr>
                        <a:t>Islam (65%), Christian (20%), others(15%)</a:t>
                      </a:r>
                      <a:r>
                        <a:rPr lang="en-US" sz="1200" b="0" i="0" dirty="0">
                          <a:solidFill>
                            <a:srgbClr val="000000"/>
                          </a:solidFill>
                          <a:effectLst/>
                          <a:latin typeface="Source Sans Pro Regular"/>
                        </a:rPr>
                        <a:t>​</a:t>
                      </a:r>
                      <a:endParaRPr lang="en-US" b="0" i="0" dirty="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6E7EA"/>
                    </a:solidFill>
                  </a:tcPr>
                </a:tc>
                <a:extLst>
                  <a:ext uri="{0D108BD9-81ED-4DB2-BD59-A6C34878D82A}">
                    <a16:rowId xmlns:a16="http://schemas.microsoft.com/office/drawing/2014/main" val="2572672051"/>
                  </a:ext>
                </a:extLst>
              </a:tr>
              <a:tr h="209550">
                <a:tc>
                  <a:txBody>
                    <a:bodyPr/>
                    <a:lstStyle/>
                    <a:p>
                      <a:pPr algn="l" fontAlgn="base"/>
                      <a:r>
                        <a:rPr lang="en-US" sz="1200" b="1" i="0" u="none" strike="noStrike">
                          <a:solidFill>
                            <a:srgbClr val="FFFFFF"/>
                          </a:solidFill>
                          <a:effectLst/>
                          <a:latin typeface="Source Sans Pro Regular"/>
                        </a:rPr>
                        <a:t>Currency</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a:solidFill>
                            <a:srgbClr val="000000"/>
                          </a:solidFill>
                          <a:effectLst/>
                          <a:latin typeface="Source Sans Pro Regular"/>
                        </a:rPr>
                        <a:t>1 USD= 500 Salam pounds</a:t>
                      </a:r>
                      <a:r>
                        <a:rPr lang="en-US" sz="1200" b="0" i="0">
                          <a:solidFill>
                            <a:srgbClr val="000000"/>
                          </a:solidFill>
                          <a:effectLst/>
                          <a:latin typeface="Source Sans Pro Regular"/>
                        </a:rPr>
                        <a:t>​</a:t>
                      </a:r>
                      <a:endParaRPr lang="en-US" b="0" i="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ACBD2"/>
                    </a:solidFill>
                  </a:tcPr>
                </a:tc>
                <a:extLst>
                  <a:ext uri="{0D108BD9-81ED-4DB2-BD59-A6C34878D82A}">
                    <a16:rowId xmlns:a16="http://schemas.microsoft.com/office/drawing/2014/main" val="3382529316"/>
                  </a:ext>
                </a:extLst>
              </a:tr>
              <a:tr h="428625">
                <a:tc>
                  <a:txBody>
                    <a:bodyPr/>
                    <a:lstStyle/>
                    <a:p>
                      <a:pPr algn="l" fontAlgn="base"/>
                      <a:r>
                        <a:rPr lang="en-US" sz="1200" b="1" i="0" u="none" strike="noStrike">
                          <a:solidFill>
                            <a:srgbClr val="FFFFFF"/>
                          </a:solidFill>
                          <a:effectLst/>
                          <a:latin typeface="Source Sans Pro Regular"/>
                        </a:rPr>
                        <a:t>Weather</a:t>
                      </a:r>
                      <a:r>
                        <a:rPr lang="en-US" sz="1200" b="1" i="0">
                          <a:solidFill>
                            <a:srgbClr val="FFFFFF"/>
                          </a:solidFill>
                          <a:effectLst/>
                          <a:latin typeface="Source Sans Pro Regular"/>
                        </a:rPr>
                        <a:t>​</a:t>
                      </a:r>
                      <a:endParaRPr lang="en-US" b="1" i="0">
                        <a:solidFill>
                          <a:srgbClr val="FFFFFF"/>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021F64"/>
                    </a:solidFill>
                  </a:tcPr>
                </a:tc>
                <a:tc>
                  <a:txBody>
                    <a:bodyPr/>
                    <a:lstStyle/>
                    <a:p>
                      <a:pPr algn="l" fontAlgn="base"/>
                      <a:r>
                        <a:rPr lang="en-US" sz="1200" b="0" i="0" u="none" strike="noStrike" dirty="0">
                          <a:solidFill>
                            <a:srgbClr val="000000"/>
                          </a:solidFill>
                          <a:effectLst/>
                          <a:latin typeface="Source Sans Pro Regular"/>
                        </a:rPr>
                        <a:t>Tropical with 2 rainy seasons( May -June, August –September)</a:t>
                      </a:r>
                      <a:r>
                        <a:rPr lang="en-US" sz="1200" b="0" i="0" dirty="0">
                          <a:solidFill>
                            <a:srgbClr val="000000"/>
                          </a:solidFill>
                          <a:effectLst/>
                          <a:latin typeface="Source Sans Pro Regular"/>
                        </a:rPr>
                        <a:t>​</a:t>
                      </a:r>
                      <a:endParaRPr lang="en-US" b="0" i="0" dirty="0">
                        <a:solidFill>
                          <a:srgbClr val="000000"/>
                        </a:solidFill>
                        <a:effectLst/>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6E7EA"/>
                    </a:solidFill>
                  </a:tcPr>
                </a:tc>
                <a:extLst>
                  <a:ext uri="{0D108BD9-81ED-4DB2-BD59-A6C34878D82A}">
                    <a16:rowId xmlns:a16="http://schemas.microsoft.com/office/drawing/2014/main" val="2186908131"/>
                  </a:ext>
                </a:extLst>
              </a:tr>
            </a:tbl>
          </a:graphicData>
        </a:graphic>
      </p:graphicFrame>
      <p:sp>
        <p:nvSpPr>
          <p:cNvPr id="10" name="Rectangle 4">
            <a:extLst>
              <a:ext uri="{FF2B5EF4-FFF2-40B4-BE49-F238E27FC236}">
                <a16:creationId xmlns:a16="http://schemas.microsoft.com/office/drawing/2014/main" id="{7A15D5F7-03A3-4785-95D5-892128E184E4}"/>
              </a:ext>
            </a:extLst>
          </p:cNvPr>
          <p:cNvSpPr>
            <a:spLocks noChangeArrowheads="1"/>
          </p:cNvSpPr>
          <p:nvPr/>
        </p:nvSpPr>
        <p:spPr bwMode="auto">
          <a:xfrm>
            <a:off x="1847529" y="19163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80299267"/>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908720"/>
            <a:ext cx="8229600" cy="4572000"/>
          </a:xfrm>
        </p:spPr>
        <p:txBody>
          <a:bodyPr>
            <a:normAutofit/>
          </a:bodyPr>
          <a:lstStyle/>
          <a:p>
            <a:pPr algn="ctr">
              <a:spcBef>
                <a:spcPct val="50000"/>
              </a:spcBef>
              <a:buNone/>
            </a:pPr>
            <a:r>
              <a:rPr lang="en-GB" sz="3600" b="1" i="1" dirty="0">
                <a:effectLst>
                  <a:outerShdw blurRad="38100" dist="38100" dir="2700000" algn="tl">
                    <a:srgbClr val="C0C0C0"/>
                  </a:outerShdw>
                </a:effectLst>
                <a:latin typeface="Bradley Hand ITC" panose="03070402050302030203" pitchFamily="66" charset="0"/>
              </a:rPr>
              <a:t>Thank you very much </a:t>
            </a:r>
          </a:p>
          <a:p>
            <a:pPr algn="ctr">
              <a:spcBef>
                <a:spcPct val="50000"/>
              </a:spcBef>
              <a:buNone/>
            </a:pPr>
            <a:r>
              <a:rPr lang="en-GB" sz="3600" b="1" i="1" dirty="0">
                <a:effectLst>
                  <a:outerShdw blurRad="38100" dist="38100" dir="2700000" algn="tl">
                    <a:srgbClr val="C0C0C0"/>
                  </a:outerShdw>
                </a:effectLst>
                <a:latin typeface="Bradley Hand ITC" panose="03070402050302030203" pitchFamily="66" charset="0"/>
              </a:rPr>
              <a:t>for your attention!</a:t>
            </a:r>
          </a:p>
          <a:p>
            <a:endParaRPr lang="en-CA" sz="3600" b="1" dirty="0"/>
          </a:p>
        </p:txBody>
      </p:sp>
      <p:pic>
        <p:nvPicPr>
          <p:cNvPr id="4" name="Content Placeholder 3" descr="DSC00024.JPG"/>
          <p:cNvPicPr>
            <a:picLocks noChangeAspect="1"/>
          </p:cNvPicPr>
          <p:nvPr/>
        </p:nvPicPr>
        <p:blipFill>
          <a:blip r:embed="rId2" cstate="print">
            <a:extLst>
              <a:ext uri="{28A0092B-C50C-407E-A947-70E740481C1C}">
                <a14:useLocalDpi xmlns:a14="http://schemas.microsoft.com/office/drawing/2010/main" val="0"/>
              </a:ext>
            </a:extLst>
          </a:blip>
          <a:srcRect t="13336" b="13336"/>
          <a:stretch>
            <a:fillRect/>
          </a:stretch>
        </p:blipFill>
        <p:spPr>
          <a:xfrm>
            <a:off x="3359696" y="2780929"/>
            <a:ext cx="5410944" cy="29758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E8686D-369F-236D-A2C6-ED6CABA009A4}"/>
              </a:ext>
            </a:extLst>
          </p:cNvPr>
          <p:cNvSpPr>
            <a:spLocks noGrp="1"/>
          </p:cNvSpPr>
          <p:nvPr/>
        </p:nvSpPr>
        <p:spPr bwMode="auto">
          <a:xfrm>
            <a:off x="4810100" y="2852936"/>
            <a:ext cx="2571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a:lstStyle>
          <a:p>
            <a:r>
              <a:rPr lang="en-ZW" altLang="en-US" sz="3600" b="0" dirty="0">
                <a:latin typeface="Source Sans Pro" panose="020B0503030403020204" pitchFamily="34" charset="0"/>
              </a:rPr>
              <a:t>Thank you!</a:t>
            </a:r>
          </a:p>
        </p:txBody>
      </p:sp>
    </p:spTree>
    <p:extLst>
      <p:ext uri="{BB962C8B-B14F-4D97-AF65-F5344CB8AC3E}">
        <p14:creationId xmlns:p14="http://schemas.microsoft.com/office/powerpoint/2010/main" val="2216941331"/>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79714" y="1620557"/>
            <a:ext cx="8143875" cy="3873500"/>
          </a:xfrm>
        </p:spPr>
        <p:txBody>
          <a:bodyPr vert="horz" wrap="square" lIns="13500" tIns="0" rIns="13500" bIns="0" numCol="1" rtlCol="0" anchor="t" anchorCtr="0" compatLnSpc="1">
            <a:prstTxWarp prst="textNoShape">
              <a:avLst/>
            </a:prstTxWarp>
            <a:noAutofit/>
          </a:bodyPr>
          <a:lstStyle/>
          <a:p>
            <a:pPr marL="0" indent="0">
              <a:buNone/>
            </a:pPr>
            <a:r>
              <a:rPr lang="en-US" sz="1400" dirty="0">
                <a:cs typeface="Arial"/>
              </a:rPr>
              <a:t>WHO Health Security Learning Platform - Training Materials</a:t>
            </a:r>
          </a:p>
          <a:p>
            <a:pPr marL="0" indent="0">
              <a:buNone/>
            </a:pPr>
            <a:r>
              <a:rPr lang="en-US" sz="1400" dirty="0">
                <a:cs typeface="Arial"/>
              </a:rPr>
              <a:t>These WHO Training Materials are © World Health Organization (WHO) 2022. All rights reserved.</a:t>
            </a:r>
          </a:p>
          <a:p>
            <a:pPr marL="0" indent="0">
              <a:buNone/>
            </a:pPr>
            <a:r>
              <a:rPr lang="en-US" sz="1400" dirty="0">
                <a:cs typeface="Arial"/>
              </a:rPr>
              <a:t>Your use of these materials is subject to the “</a:t>
            </a:r>
            <a:r>
              <a:rPr lang="en-US" sz="1400" u="sng" dirty="0">
                <a:cs typeface="Arial"/>
                <a:hlinkClick r:id="rId2"/>
              </a:rPr>
              <a:t>WHO Health Security Learning Platform, Training Materials – Terms of Use</a:t>
            </a:r>
            <a:r>
              <a:rPr lang="en-US" sz="1400" dirty="0">
                <a:cs typeface="Arial"/>
              </a:rPr>
              <a:t>”, which you accepted when downloading them and which are available on the Health Security Learning Platform at: </a:t>
            </a:r>
            <a:r>
              <a:rPr lang="en-US" sz="1400" u="sng" dirty="0">
                <a:cs typeface="Arial"/>
                <a:hlinkClick r:id="rId3"/>
              </a:rPr>
              <a:t>https://extranet.who.int/hslp</a:t>
            </a:r>
            <a:r>
              <a:rPr lang="en-US" sz="1400" dirty="0">
                <a:cs typeface="Arial"/>
              </a:rPr>
              <a:t>  </a:t>
            </a:r>
            <a:endParaRPr lang="en-US" sz="1400" dirty="0"/>
          </a:p>
          <a:p>
            <a:pPr marL="0" indent="0">
              <a:buNone/>
            </a:pPr>
            <a:endParaRPr lang="en-US" sz="1400" dirty="0"/>
          </a:p>
          <a:p>
            <a:pPr marL="0" indent="0">
              <a:buNone/>
            </a:pPr>
            <a:r>
              <a:rPr lang="en-US" sz="1400" dirty="0">
                <a:cs typeface="Arial"/>
              </a:rPr>
              <a:t>Should you adapt, modify, translate, or in any other way revise the contents of these materials, you shall not imply that WHO is any way affiliated with such modifications and shall not use the WHO name or emblem in such modified materials. </a:t>
            </a:r>
            <a:endParaRPr lang="en-US" sz="1400" dirty="0"/>
          </a:p>
          <a:p>
            <a:pPr marL="0" indent="0">
              <a:buNone/>
            </a:pPr>
            <a:endParaRPr lang="en-US" sz="1400" dirty="0"/>
          </a:p>
          <a:p>
            <a:pPr marL="0" indent="0">
              <a:buNone/>
            </a:pPr>
            <a:r>
              <a:rPr lang="en-US" sz="1400" dirty="0">
                <a:cs typeface="Times New Roman"/>
              </a:rP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a:t>
            </a:r>
            <a:r>
              <a:rPr lang="en-US" sz="1400" dirty="0">
                <a:ea typeface="Source Sans Pro" panose="020B0503030403020204" pitchFamily="34" charset="0"/>
                <a:cs typeface="+mn-lt"/>
              </a:rPr>
              <a:t> </a:t>
            </a:r>
            <a:r>
              <a:rPr lang="en-US" sz="1400" dirty="0">
                <a:cs typeface="Arial"/>
              </a:rPr>
              <a:t>https://extranet.who.int/hslp/</a:t>
            </a:r>
            <a:r>
              <a:rPr lang="en-US" sz="1400" dirty="0">
                <a:cs typeface="Times New Roman"/>
              </a:rPr>
              <a:t>), which is © the World Health Organization (WHO), 2022, and used with permission from WHO. WHO disclaims any responsibility for any modifications to, or revisions of, the WHO copyrighted materials.”  </a:t>
            </a:r>
          </a:p>
          <a:p>
            <a:pPr marL="0" indent="0">
              <a:buNone/>
            </a:pPr>
            <a:r>
              <a:rPr lang="en-US" sz="1400" dirty="0">
                <a:cs typeface="Arial"/>
              </a:rPr>
              <a:t>Further, please inform WHO of any modifications of these materials that you use publicly, for record-keeping purposes and continued development, by emailing </a:t>
            </a:r>
            <a:r>
              <a:rPr lang="en-US" sz="1400" u="sng" dirty="0">
                <a:solidFill>
                  <a:srgbClr val="0563C1"/>
                </a:solidFill>
                <a:cs typeface="Arial"/>
                <a:hlinkClick r:id="rId4"/>
              </a:rPr>
              <a:t>ihrhrt@who.int</a:t>
            </a:r>
            <a:endParaRPr lang="en-US" sz="1400" dirty="0">
              <a:cs typeface="Arial"/>
            </a:endParaRPr>
          </a:p>
          <a:p>
            <a:endParaRPr lang="en-US" sz="1400" dirty="0"/>
          </a:p>
        </p:txBody>
      </p:sp>
      <p:sp>
        <p:nvSpPr>
          <p:cNvPr id="7" name="Title 2">
            <a:extLst>
              <a:ext uri="{FF2B5EF4-FFF2-40B4-BE49-F238E27FC236}">
                <a16:creationId xmlns:a16="http://schemas.microsoft.com/office/drawing/2014/main" id="{D70EB50E-4BEB-E0D0-7C1B-6E0D992B2D2E}"/>
              </a:ext>
            </a:extLst>
          </p:cNvPr>
          <p:cNvSpPr txBox="1">
            <a:spLocks/>
          </p:cNvSpPr>
          <p:nvPr/>
        </p:nvSpPr>
        <p:spPr>
          <a:xfrm>
            <a:off x="1991544" y="404664"/>
            <a:ext cx="8229600" cy="756320"/>
          </a:xfrm>
          <a:prstGeom prst="rect">
            <a:avLst/>
          </a:prstGeom>
          <a:ln w="6350" cap="rnd">
            <a:noFill/>
          </a:ln>
        </p:spPr>
        <p:txBody>
          <a:bodyPr vert="horz" lIns="91440" tIns="45720" rIns="91440" bIns="4572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pPr algn="ctr"/>
            <a:r>
              <a:rPr lang="en-CA" sz="4000" b="1">
                <a:ln w="3200">
                  <a:solidFill>
                    <a:srgbClr val="E3DED1">
                      <a:shade val="75000"/>
                      <a:alpha val="25000"/>
                    </a:srgbClr>
                  </a:solidFill>
                  <a:prstDash val="solid"/>
                  <a:round/>
                </a:ln>
                <a:solidFill>
                  <a:schemeClr val="tx1"/>
                </a:solidFill>
                <a:latin typeface="Bradley Hand ITC"/>
              </a:rPr>
              <a:t>Disclaimer</a:t>
            </a:r>
            <a:endParaRPr lang="en-CA" sz="4000" b="1" dirty="0">
              <a:ln w="3200">
                <a:solidFill>
                  <a:srgbClr val="E3DED1">
                    <a:shade val="75000"/>
                    <a:alpha val="25000"/>
                  </a:srgbClr>
                </a:solidFill>
                <a:prstDash val="solid"/>
                <a:round/>
              </a:ln>
              <a:solidFill>
                <a:schemeClr val="tx1"/>
              </a:solidFill>
              <a:latin typeface="Bradley Hand ITC"/>
            </a:endParaRPr>
          </a:p>
        </p:txBody>
      </p:sp>
    </p:spTree>
    <p:extLst>
      <p:ext uri="{BB962C8B-B14F-4D97-AF65-F5344CB8AC3E}">
        <p14:creationId xmlns:p14="http://schemas.microsoft.com/office/powerpoint/2010/main" val="1398269855"/>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57486" y="1679925"/>
            <a:ext cx="4188768" cy="3981324"/>
          </a:xfrm>
        </p:spPr>
        <p:txBody>
          <a:bodyPr>
            <a:normAutofit/>
          </a:bodyPr>
          <a:lstStyle/>
          <a:p>
            <a:pPr>
              <a:buClr>
                <a:srgbClr val="C00000"/>
              </a:buClr>
            </a:pPr>
            <a:r>
              <a:rPr lang="en-CA" sz="2400" dirty="0"/>
              <a:t>The climate is tropical</a:t>
            </a:r>
          </a:p>
          <a:p>
            <a:pPr>
              <a:buClr>
                <a:srgbClr val="C00000"/>
              </a:buClr>
            </a:pPr>
            <a:endParaRPr lang="en-CA" sz="2400" dirty="0"/>
          </a:p>
          <a:p>
            <a:pPr>
              <a:buClr>
                <a:srgbClr val="C00000"/>
              </a:buClr>
            </a:pPr>
            <a:r>
              <a:rPr lang="en-CA" sz="2400" dirty="0"/>
              <a:t> The coastal area is warm and dry</a:t>
            </a:r>
          </a:p>
          <a:p>
            <a:pPr>
              <a:buClr>
                <a:srgbClr val="C00000"/>
              </a:buClr>
            </a:pPr>
            <a:endParaRPr lang="en-CA" sz="2400" dirty="0"/>
          </a:p>
          <a:p>
            <a:pPr>
              <a:buClr>
                <a:srgbClr val="C00000"/>
              </a:buClr>
            </a:pPr>
            <a:r>
              <a:rPr lang="en-CA" sz="2400" dirty="0"/>
              <a:t>The Northwest corner, hot and humid</a:t>
            </a:r>
          </a:p>
          <a:p>
            <a:pPr marL="0" indent="0">
              <a:buClr>
                <a:srgbClr val="C00000"/>
              </a:buClr>
              <a:buNone/>
            </a:pPr>
            <a:r>
              <a:rPr lang="en-CA" sz="2400" dirty="0"/>
              <a:t> </a:t>
            </a:r>
          </a:p>
          <a:p>
            <a:pPr>
              <a:buClr>
                <a:srgbClr val="C00000"/>
              </a:buClr>
            </a:pPr>
            <a:r>
              <a:rPr lang="en-CA" sz="2400" dirty="0"/>
              <a:t>The East, hot and dry.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6040" y="1674988"/>
            <a:ext cx="3528392" cy="391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Google Shape;307;p8">
            <a:extLst>
              <a:ext uri="{FF2B5EF4-FFF2-40B4-BE49-F238E27FC236}">
                <a16:creationId xmlns:a16="http://schemas.microsoft.com/office/drawing/2014/main" id="{2EC41A42-6C0B-7909-74EB-B16C4146C0B0}"/>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Climate in Salam</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00697" y="1628800"/>
            <a:ext cx="4188768" cy="3837308"/>
          </a:xfrm>
        </p:spPr>
        <p:txBody>
          <a:bodyPr>
            <a:normAutofit/>
          </a:bodyPr>
          <a:lstStyle/>
          <a:p>
            <a:r>
              <a:rPr lang="en-CA" sz="2400" dirty="0"/>
              <a:t>There are</a:t>
            </a:r>
            <a:r>
              <a:rPr lang="en-CA" sz="2400" dirty="0">
                <a:solidFill>
                  <a:srgbClr val="FF0000"/>
                </a:solidFill>
              </a:rPr>
              <a:t> 2 </a:t>
            </a:r>
            <a:r>
              <a:rPr lang="en-CA" sz="2400" dirty="0"/>
              <a:t>distinct rainy seasons</a:t>
            </a:r>
          </a:p>
          <a:p>
            <a:r>
              <a:rPr lang="en-GB" sz="2400" dirty="0"/>
              <a:t>In the north the rainy seasons tend to be merged</a:t>
            </a:r>
            <a:endParaRPr lang="en-CA" sz="2400" dirty="0"/>
          </a:p>
          <a:p>
            <a:r>
              <a:rPr lang="en-CA" sz="2400" dirty="0"/>
              <a:t>Annual rainfall averages 83 centimeters.</a:t>
            </a:r>
          </a:p>
          <a:p>
            <a:r>
              <a:rPr lang="en-GB" sz="2400" dirty="0"/>
              <a:t>The rainy season could be considered as a challenge for many people. </a:t>
            </a:r>
            <a:endParaRPr lang="en-CA"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3993" y="1212008"/>
            <a:ext cx="4242487" cy="4862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Google Shape;307;p8">
            <a:extLst>
              <a:ext uri="{FF2B5EF4-FFF2-40B4-BE49-F238E27FC236}">
                <a16:creationId xmlns:a16="http://schemas.microsoft.com/office/drawing/2014/main" id="{A5CF8660-BF02-45F6-565C-4F2BE6269063}"/>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Climate in Salam</a:t>
            </a:r>
          </a:p>
        </p:txBody>
      </p:sp>
    </p:spTree>
    <p:extLst>
      <p:ext uri="{BB962C8B-B14F-4D97-AF65-F5344CB8AC3E}">
        <p14:creationId xmlns:p14="http://schemas.microsoft.com/office/powerpoint/2010/main" val="837254549"/>
      </p:ext>
    </p:extLst>
  </p:cSld>
  <p:clrMapOvr>
    <a:masterClrMapping/>
  </p:clrMapOvr>
  <mc:AlternateContent xmlns:mc="http://schemas.openxmlformats.org/markup-compatibility/2006">
    <mc:Choice xmlns:p14="http://schemas.microsoft.com/office/powerpoint/2010/main" Requires="p14">
      <p:transition spd="slow" p14:dur="3000" advClick="0" advTm="11000">
        <p:wheel spokes="8"/>
      </p:transition>
    </mc:Choice>
    <mc:Fallback>
      <p:transition spd="slow" advClick="0" advTm="11000">
        <p:wheel spokes="8"/>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59413" y="4003342"/>
            <a:ext cx="2779256"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4112" y="1400142"/>
            <a:ext cx="2746276" cy="1896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descr="Image result for tropical cycl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600" y="1400142"/>
            <a:ext cx="2861138" cy="17696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331804" y="3427279"/>
            <a:ext cx="3528392" cy="461665"/>
          </a:xfrm>
          <a:prstGeom prst="rect">
            <a:avLst/>
          </a:prstGeom>
          <a:noFill/>
        </p:spPr>
        <p:txBody>
          <a:bodyPr wrap="square" rtlCol="0">
            <a:spAutoFit/>
          </a:bodyPr>
          <a:lstStyle/>
          <a:p>
            <a:pPr algn="ctr"/>
            <a:r>
              <a:rPr lang="en-US" sz="2400" dirty="0">
                <a:latin typeface="Source Sans Pro" panose="020B0503030403020204" pitchFamily="34" charset="0"/>
              </a:rPr>
              <a:t>Tropical cyclone</a:t>
            </a:r>
          </a:p>
        </p:txBody>
      </p:sp>
      <p:sp>
        <p:nvSpPr>
          <p:cNvPr id="9" name="Google Shape;307;p8">
            <a:extLst>
              <a:ext uri="{FF2B5EF4-FFF2-40B4-BE49-F238E27FC236}">
                <a16:creationId xmlns:a16="http://schemas.microsoft.com/office/drawing/2014/main" id="{609DAEC1-7C00-0734-D37F-8551C31A8E6E}"/>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Climate in Salam</a:t>
            </a:r>
          </a:p>
        </p:txBody>
      </p:sp>
    </p:spTree>
    <p:extLst>
      <p:ext uri="{BB962C8B-B14F-4D97-AF65-F5344CB8AC3E}">
        <p14:creationId xmlns:p14="http://schemas.microsoft.com/office/powerpoint/2010/main" val="2597270659"/>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West_Africa_habitat_types_1.jpg"/>
          <p:cNvPicPr>
            <a:picLocks noGrp="1" noChangeAspect="1"/>
          </p:cNvPicPr>
          <p:nvPr>
            <p:ph idx="1"/>
          </p:nvPr>
        </p:nvPicPr>
        <p:blipFill>
          <a:blip r:embed="rId2" cstate="print"/>
          <a:srcRect/>
          <a:stretch>
            <a:fillRect/>
          </a:stretch>
        </p:blipFill>
        <p:spPr>
          <a:xfrm>
            <a:off x="3110484" y="1742542"/>
            <a:ext cx="5971032" cy="4134917"/>
          </a:xfrm>
        </p:spPr>
      </p:pic>
      <p:sp>
        <p:nvSpPr>
          <p:cNvPr id="7" name="Google Shape;307;p8">
            <a:extLst>
              <a:ext uri="{FF2B5EF4-FFF2-40B4-BE49-F238E27FC236}">
                <a16:creationId xmlns:a16="http://schemas.microsoft.com/office/drawing/2014/main" id="{99434B0E-8728-3392-883A-6775095C9536}"/>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Salam Habitats</a:t>
            </a: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a:extLst>
              <a:ext uri="{FF2B5EF4-FFF2-40B4-BE49-F238E27FC236}">
                <a16:creationId xmlns:a16="http://schemas.microsoft.com/office/drawing/2014/main" id="{2B81ED73-7826-47EA-9ACD-189D564C07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9797" y="2824621"/>
            <a:ext cx="3562515" cy="23793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p:cNvPicPr>
            <a:picLocks noChangeAspect="1" noChangeArrowheads="1"/>
          </p:cNvPicPr>
          <p:nvPr/>
        </p:nvPicPr>
        <p:blipFill>
          <a:blip r:embed="rId3" cstate="print"/>
          <a:srcRect/>
          <a:stretch>
            <a:fillRect/>
          </a:stretch>
        </p:blipFill>
        <p:spPr bwMode="auto">
          <a:xfrm>
            <a:off x="4223792" y="5440017"/>
            <a:ext cx="3923928" cy="1276063"/>
          </a:xfrm>
          <a:prstGeom prst="rect">
            <a:avLst/>
          </a:prstGeom>
          <a:noFill/>
          <a:ln w="9525">
            <a:noFill/>
            <a:miter lim="800000"/>
            <a:headEnd/>
            <a:tailEnd/>
          </a:ln>
        </p:spPr>
      </p:pic>
      <p:sp>
        <p:nvSpPr>
          <p:cNvPr id="7" name="Right Arrow 6"/>
          <p:cNvSpPr/>
          <p:nvPr/>
        </p:nvSpPr>
        <p:spPr>
          <a:xfrm rot="13662320">
            <a:off x="7274829" y="4957586"/>
            <a:ext cx="720080" cy="360040"/>
          </a:xfrm>
          <a:prstGeom prst="rightArrow">
            <a:avLst>
              <a:gd name="adj1" fmla="val 423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Source Sans Pro" panose="020B0503030403020204" pitchFamily="34" charset="0"/>
            </a:endParaRPr>
          </a:p>
        </p:txBody>
      </p:sp>
      <p:pic>
        <p:nvPicPr>
          <p:cNvPr id="8" name="Picture 10"/>
          <p:cNvPicPr>
            <a:picLocks noChangeAspect="1" noChangeArrowheads="1"/>
          </p:cNvPicPr>
          <p:nvPr/>
        </p:nvPicPr>
        <p:blipFill>
          <a:blip r:embed="rId4" cstate="print"/>
          <a:srcRect/>
          <a:stretch>
            <a:fillRect/>
          </a:stretch>
        </p:blipFill>
        <p:spPr bwMode="auto">
          <a:xfrm>
            <a:off x="2855640" y="980728"/>
            <a:ext cx="2376264" cy="1561044"/>
          </a:xfrm>
          <a:prstGeom prst="rect">
            <a:avLst/>
          </a:prstGeom>
          <a:noFill/>
          <a:ln w="9525">
            <a:noFill/>
            <a:miter lim="800000"/>
            <a:headEnd/>
            <a:tailEnd/>
          </a:ln>
        </p:spPr>
      </p:pic>
      <p:pic>
        <p:nvPicPr>
          <p:cNvPr id="10" name="Picture 6"/>
          <p:cNvPicPr>
            <a:picLocks noChangeAspect="1" noChangeArrowheads="1"/>
          </p:cNvPicPr>
          <p:nvPr/>
        </p:nvPicPr>
        <p:blipFill>
          <a:blip r:embed="rId5" cstate="print"/>
          <a:srcRect/>
          <a:stretch>
            <a:fillRect/>
          </a:stretch>
        </p:blipFill>
        <p:spPr bwMode="auto">
          <a:xfrm>
            <a:off x="1991544" y="2636913"/>
            <a:ext cx="2209800" cy="1379537"/>
          </a:xfrm>
          <a:prstGeom prst="rect">
            <a:avLst/>
          </a:prstGeom>
          <a:noFill/>
          <a:ln w="9525">
            <a:noFill/>
            <a:miter lim="800000"/>
            <a:headEnd/>
            <a:tailEnd/>
          </a:ln>
        </p:spPr>
      </p:pic>
      <p:pic>
        <p:nvPicPr>
          <p:cNvPr id="11" name="Picture 8"/>
          <p:cNvPicPr>
            <a:picLocks noChangeAspect="1" noChangeArrowheads="1"/>
          </p:cNvPicPr>
          <p:nvPr/>
        </p:nvPicPr>
        <p:blipFill>
          <a:blip r:embed="rId6" cstate="print"/>
          <a:srcRect/>
          <a:stretch>
            <a:fillRect/>
          </a:stretch>
        </p:blipFill>
        <p:spPr bwMode="auto">
          <a:xfrm>
            <a:off x="7968208" y="3789040"/>
            <a:ext cx="2304256" cy="1388158"/>
          </a:xfrm>
          <a:prstGeom prst="rect">
            <a:avLst/>
          </a:prstGeom>
          <a:noFill/>
          <a:ln w="9525">
            <a:noFill/>
            <a:miter lim="800000"/>
            <a:headEnd/>
            <a:tailEnd/>
          </a:ln>
        </p:spPr>
      </p:pic>
      <p:pic>
        <p:nvPicPr>
          <p:cNvPr id="12" name="Picture 7"/>
          <p:cNvPicPr>
            <a:picLocks noChangeAspect="1" noChangeArrowheads="1"/>
          </p:cNvPicPr>
          <p:nvPr/>
        </p:nvPicPr>
        <p:blipFill>
          <a:blip r:embed="rId7" cstate="print"/>
          <a:srcRect/>
          <a:stretch>
            <a:fillRect/>
          </a:stretch>
        </p:blipFill>
        <p:spPr bwMode="auto">
          <a:xfrm>
            <a:off x="7968208" y="2132857"/>
            <a:ext cx="2304256" cy="1575445"/>
          </a:xfrm>
          <a:prstGeom prst="rect">
            <a:avLst/>
          </a:prstGeom>
          <a:noFill/>
          <a:ln w="9525">
            <a:noFill/>
            <a:miter lim="800000"/>
            <a:headEnd/>
            <a:tailEnd/>
          </a:ln>
        </p:spPr>
      </p:pic>
      <p:pic>
        <p:nvPicPr>
          <p:cNvPr id="13" name="Picture 9"/>
          <p:cNvPicPr>
            <a:picLocks noChangeAspect="1" noChangeArrowheads="1"/>
          </p:cNvPicPr>
          <p:nvPr/>
        </p:nvPicPr>
        <p:blipFill>
          <a:blip r:embed="rId8" cstate="print"/>
          <a:srcRect/>
          <a:stretch>
            <a:fillRect/>
          </a:stretch>
        </p:blipFill>
        <p:spPr bwMode="auto">
          <a:xfrm>
            <a:off x="2063552" y="4077073"/>
            <a:ext cx="2160240" cy="1346145"/>
          </a:xfrm>
          <a:prstGeom prst="rect">
            <a:avLst/>
          </a:prstGeom>
          <a:noFill/>
          <a:ln w="9525">
            <a:noFill/>
            <a:miter lim="800000"/>
            <a:headEnd/>
            <a:tailEnd/>
          </a:ln>
        </p:spPr>
      </p:pic>
      <p:pic>
        <p:nvPicPr>
          <p:cNvPr id="14" name="Picture 4"/>
          <p:cNvPicPr>
            <a:picLocks noChangeAspect="1" noChangeArrowheads="1"/>
          </p:cNvPicPr>
          <p:nvPr/>
        </p:nvPicPr>
        <p:blipFill>
          <a:blip r:embed="rId9" cstate="print"/>
          <a:srcRect/>
          <a:stretch>
            <a:fillRect/>
          </a:stretch>
        </p:blipFill>
        <p:spPr bwMode="auto">
          <a:xfrm>
            <a:off x="5303912" y="980729"/>
            <a:ext cx="2592288" cy="1581073"/>
          </a:xfrm>
          <a:prstGeom prst="rect">
            <a:avLst/>
          </a:prstGeom>
          <a:noFill/>
          <a:ln w="9525">
            <a:noFill/>
            <a:miter lim="800000"/>
            <a:headEnd/>
            <a:tailEnd/>
          </a:ln>
        </p:spPr>
      </p:pic>
      <p:sp>
        <p:nvSpPr>
          <p:cNvPr id="15" name="Right Arrow 14"/>
          <p:cNvSpPr/>
          <p:nvPr/>
        </p:nvSpPr>
        <p:spPr>
          <a:xfrm rot="9567677">
            <a:off x="6981739" y="3142645"/>
            <a:ext cx="1306263" cy="360040"/>
          </a:xfrm>
          <a:prstGeom prst="rightArrow">
            <a:avLst>
              <a:gd name="adj1" fmla="val 423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latin typeface="Source Sans Pro" panose="020B0503030403020204" pitchFamily="34" charset="0"/>
            </a:endParaRPr>
          </a:p>
        </p:txBody>
      </p:sp>
      <p:sp>
        <p:nvSpPr>
          <p:cNvPr id="9" name="Right Arrow 8"/>
          <p:cNvSpPr/>
          <p:nvPr/>
        </p:nvSpPr>
        <p:spPr>
          <a:xfrm rot="3627091">
            <a:off x="4873414" y="2502167"/>
            <a:ext cx="756890" cy="439945"/>
          </a:xfrm>
          <a:prstGeom prst="rightArrow">
            <a:avLst>
              <a:gd name="adj1" fmla="val 42329"/>
              <a:gd name="adj2"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CA" dirty="0">
              <a:latin typeface="Source Sans Pro" panose="020B0503030403020204" pitchFamily="34" charset="0"/>
            </a:endParaRPr>
          </a:p>
        </p:txBody>
      </p:sp>
      <p:sp>
        <p:nvSpPr>
          <p:cNvPr id="16" name="Right Arrow 15"/>
          <p:cNvSpPr/>
          <p:nvPr/>
        </p:nvSpPr>
        <p:spPr>
          <a:xfrm rot="1525321">
            <a:off x="3877645" y="3476563"/>
            <a:ext cx="1309248" cy="360040"/>
          </a:xfrm>
          <a:prstGeom prst="rightArrow">
            <a:avLst>
              <a:gd name="adj1" fmla="val 42329"/>
              <a:gd name="adj2"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CA" dirty="0">
              <a:latin typeface="Source Sans Pro" panose="020B0503030403020204" pitchFamily="34" charset="0"/>
            </a:endParaRPr>
          </a:p>
        </p:txBody>
      </p:sp>
      <p:sp>
        <p:nvSpPr>
          <p:cNvPr id="17" name="Google Shape;307;p8">
            <a:extLst>
              <a:ext uri="{FF2B5EF4-FFF2-40B4-BE49-F238E27FC236}">
                <a16:creationId xmlns:a16="http://schemas.microsoft.com/office/drawing/2014/main" id="{F3E2CD36-76F6-52F9-AEA6-815AD88B6273}"/>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Geographic </a:t>
            </a:r>
            <a:r>
              <a:rPr lang="fr-FR" sz="3800" b="1" dirty="0" err="1">
                <a:solidFill>
                  <a:schemeClr val="tx1"/>
                </a:solidFill>
                <a:latin typeface="Bradley Hand ITC" pitchFamily="66" charset="0"/>
              </a:rPr>
              <a:t>Regions</a:t>
            </a:r>
            <a:endParaRPr lang="fr-FR" sz="3800" b="1" dirty="0">
              <a:solidFill>
                <a:schemeClr val="tx1"/>
              </a:solidFill>
              <a:latin typeface="Bradley Hand ITC" pitchFamily="66" charset="0"/>
            </a:endParaRPr>
          </a:p>
        </p:txBody>
      </p:sp>
      <p:sp>
        <p:nvSpPr>
          <p:cNvPr id="2" name="Content Placeholder 1">
            <a:extLst>
              <a:ext uri="{FF2B5EF4-FFF2-40B4-BE49-F238E27FC236}">
                <a16:creationId xmlns:a16="http://schemas.microsoft.com/office/drawing/2014/main" id="{E29A73C0-6692-4220-8B4F-1C961770F69F}"/>
              </a:ext>
            </a:extLst>
          </p:cNvPr>
          <p:cNvSpPr>
            <a:spLocks noGrp="1"/>
          </p:cNvSpPr>
          <p:nvPr>
            <p:ph idx="1"/>
          </p:nvPr>
        </p:nvSpPr>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2" cstate="print"/>
          <a:srcRect/>
          <a:stretch>
            <a:fillRect/>
          </a:stretch>
        </p:blipFill>
        <p:spPr bwMode="auto">
          <a:xfrm>
            <a:off x="5807968" y="1484784"/>
            <a:ext cx="2376264" cy="1368152"/>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srcRect/>
          <a:stretch>
            <a:fillRect/>
          </a:stretch>
        </p:blipFill>
        <p:spPr bwMode="auto">
          <a:xfrm>
            <a:off x="4943872" y="4437112"/>
            <a:ext cx="3384376" cy="2088233"/>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3863753" y="2924944"/>
            <a:ext cx="1728192" cy="1440160"/>
          </a:xfrm>
          <a:prstGeom prst="rect">
            <a:avLst/>
          </a:prstGeom>
          <a:noFill/>
          <a:ln w="9525">
            <a:noFill/>
            <a:miter lim="800000"/>
            <a:headEnd/>
            <a:tailEnd/>
          </a:ln>
        </p:spPr>
      </p:pic>
      <p:pic>
        <p:nvPicPr>
          <p:cNvPr id="3077" name="Picture 5"/>
          <p:cNvPicPr>
            <a:picLocks noChangeAspect="1" noChangeArrowheads="1"/>
          </p:cNvPicPr>
          <p:nvPr/>
        </p:nvPicPr>
        <p:blipFill>
          <a:blip r:embed="rId5" cstate="print"/>
          <a:srcRect/>
          <a:stretch>
            <a:fillRect/>
          </a:stretch>
        </p:blipFill>
        <p:spPr bwMode="auto">
          <a:xfrm>
            <a:off x="8256241" y="1484784"/>
            <a:ext cx="2011363" cy="1409700"/>
          </a:xfrm>
          <a:prstGeom prst="rect">
            <a:avLst/>
          </a:prstGeom>
          <a:noFill/>
          <a:ln w="9525">
            <a:noFill/>
            <a:miter lim="800000"/>
            <a:headEnd/>
            <a:tailEnd/>
          </a:ln>
        </p:spPr>
      </p:pic>
      <p:pic>
        <p:nvPicPr>
          <p:cNvPr id="3078" name="Picture 6"/>
          <p:cNvPicPr>
            <a:picLocks noChangeAspect="1" noChangeArrowheads="1"/>
          </p:cNvPicPr>
          <p:nvPr/>
        </p:nvPicPr>
        <p:blipFill>
          <a:blip r:embed="rId6" cstate="print"/>
          <a:srcRect/>
          <a:stretch>
            <a:fillRect/>
          </a:stretch>
        </p:blipFill>
        <p:spPr bwMode="auto">
          <a:xfrm>
            <a:off x="1991545" y="4437112"/>
            <a:ext cx="2835275" cy="2133600"/>
          </a:xfrm>
          <a:prstGeom prst="rect">
            <a:avLst/>
          </a:prstGeom>
          <a:noFill/>
          <a:ln w="9525">
            <a:noFill/>
            <a:miter lim="800000"/>
            <a:headEnd/>
            <a:tailEnd/>
          </a:ln>
        </p:spPr>
      </p:pic>
      <p:pic>
        <p:nvPicPr>
          <p:cNvPr id="9" name="Picture 5"/>
          <p:cNvPicPr>
            <a:picLocks noChangeAspect="1" noChangeArrowheads="1"/>
          </p:cNvPicPr>
          <p:nvPr/>
        </p:nvPicPr>
        <p:blipFill>
          <a:blip r:embed="rId7" cstate="print"/>
          <a:srcRect/>
          <a:stretch>
            <a:fillRect/>
          </a:stretch>
        </p:blipFill>
        <p:spPr bwMode="auto">
          <a:xfrm>
            <a:off x="1991544" y="2924945"/>
            <a:ext cx="1828800" cy="1425575"/>
          </a:xfrm>
          <a:prstGeom prst="rect">
            <a:avLst/>
          </a:prstGeom>
          <a:noFill/>
          <a:ln w="9525">
            <a:noFill/>
            <a:miter lim="800000"/>
            <a:headEnd/>
            <a:tailEnd/>
          </a:ln>
        </p:spPr>
      </p:pic>
      <p:pic>
        <p:nvPicPr>
          <p:cNvPr id="3079" name="Picture 7"/>
          <p:cNvPicPr>
            <a:picLocks noChangeAspect="1" noChangeArrowheads="1"/>
          </p:cNvPicPr>
          <p:nvPr/>
        </p:nvPicPr>
        <p:blipFill>
          <a:blip r:embed="rId8" cstate="print"/>
          <a:srcRect/>
          <a:stretch>
            <a:fillRect/>
          </a:stretch>
        </p:blipFill>
        <p:spPr bwMode="auto">
          <a:xfrm>
            <a:off x="1948136" y="1340769"/>
            <a:ext cx="3744416" cy="1396045"/>
          </a:xfrm>
          <a:prstGeom prst="rect">
            <a:avLst/>
          </a:prstGeom>
          <a:noFill/>
          <a:ln w="9525">
            <a:noFill/>
            <a:miter lim="800000"/>
            <a:headEnd/>
            <a:tailEnd/>
          </a:ln>
        </p:spPr>
      </p:pic>
      <p:pic>
        <p:nvPicPr>
          <p:cNvPr id="3080" name="Picture 8"/>
          <p:cNvPicPr>
            <a:picLocks noChangeAspect="1" noChangeArrowheads="1"/>
          </p:cNvPicPr>
          <p:nvPr/>
        </p:nvPicPr>
        <p:blipFill>
          <a:blip r:embed="rId9" cstate="print"/>
          <a:srcRect/>
          <a:stretch>
            <a:fillRect/>
          </a:stretch>
        </p:blipFill>
        <p:spPr bwMode="auto">
          <a:xfrm>
            <a:off x="8256240" y="2924945"/>
            <a:ext cx="2016224" cy="1381642"/>
          </a:xfrm>
          <a:prstGeom prst="rect">
            <a:avLst/>
          </a:prstGeom>
          <a:noFill/>
          <a:ln w="9525">
            <a:noFill/>
            <a:miter lim="800000"/>
            <a:headEnd/>
            <a:tailEnd/>
          </a:ln>
        </p:spPr>
      </p:pic>
      <p:pic>
        <p:nvPicPr>
          <p:cNvPr id="3081" name="Picture 9"/>
          <p:cNvPicPr>
            <a:picLocks noChangeAspect="1" noChangeArrowheads="1"/>
          </p:cNvPicPr>
          <p:nvPr/>
        </p:nvPicPr>
        <p:blipFill>
          <a:blip r:embed="rId10" cstate="print"/>
          <a:srcRect/>
          <a:stretch>
            <a:fillRect/>
          </a:stretch>
        </p:blipFill>
        <p:spPr bwMode="auto">
          <a:xfrm>
            <a:off x="8544272" y="4437112"/>
            <a:ext cx="1728192" cy="2055384"/>
          </a:xfrm>
          <a:prstGeom prst="rect">
            <a:avLst/>
          </a:prstGeom>
          <a:noFill/>
          <a:ln w="9525">
            <a:noFill/>
            <a:miter lim="800000"/>
            <a:headEnd/>
            <a:tailEnd/>
          </a:ln>
        </p:spPr>
      </p:pic>
      <p:pic>
        <p:nvPicPr>
          <p:cNvPr id="3082" name="Picture 10"/>
          <p:cNvPicPr>
            <a:picLocks noChangeAspect="1" noChangeArrowheads="1"/>
          </p:cNvPicPr>
          <p:nvPr/>
        </p:nvPicPr>
        <p:blipFill>
          <a:blip r:embed="rId11" cstate="print"/>
          <a:srcRect/>
          <a:stretch>
            <a:fillRect/>
          </a:stretch>
        </p:blipFill>
        <p:spPr bwMode="auto">
          <a:xfrm>
            <a:off x="5663952" y="2924945"/>
            <a:ext cx="1224136" cy="1412899"/>
          </a:xfrm>
          <a:prstGeom prst="rect">
            <a:avLst/>
          </a:prstGeom>
          <a:noFill/>
          <a:ln w="9525">
            <a:noFill/>
            <a:miter lim="800000"/>
            <a:headEnd/>
            <a:tailEnd/>
          </a:ln>
        </p:spPr>
      </p:pic>
      <p:pic>
        <p:nvPicPr>
          <p:cNvPr id="3083" name="Picture 11"/>
          <p:cNvPicPr>
            <a:picLocks noChangeAspect="1" noChangeArrowheads="1"/>
          </p:cNvPicPr>
          <p:nvPr/>
        </p:nvPicPr>
        <p:blipFill>
          <a:blip r:embed="rId12" cstate="print"/>
          <a:srcRect/>
          <a:stretch>
            <a:fillRect/>
          </a:stretch>
        </p:blipFill>
        <p:spPr bwMode="auto">
          <a:xfrm>
            <a:off x="6456041" y="2924944"/>
            <a:ext cx="1709489" cy="1440160"/>
          </a:xfrm>
          <a:prstGeom prst="rect">
            <a:avLst/>
          </a:prstGeom>
          <a:noFill/>
          <a:ln w="9525">
            <a:noFill/>
            <a:miter lim="800000"/>
            <a:headEnd/>
            <a:tailEnd/>
          </a:ln>
        </p:spPr>
      </p:pic>
      <p:sp>
        <p:nvSpPr>
          <p:cNvPr id="6" name="Google Shape;307;p8">
            <a:extLst>
              <a:ext uri="{FF2B5EF4-FFF2-40B4-BE49-F238E27FC236}">
                <a16:creationId xmlns:a16="http://schemas.microsoft.com/office/drawing/2014/main" id="{5101258E-64DC-3EB6-3602-E18DC7288A4D}"/>
              </a:ext>
            </a:extLst>
          </p:cNvPr>
          <p:cNvSpPr txBox="1">
            <a:spLocks/>
          </p:cNvSpPr>
          <p:nvPr/>
        </p:nvSpPr>
        <p:spPr>
          <a:xfrm>
            <a:off x="609600" y="152400"/>
            <a:ext cx="10972800" cy="756320"/>
          </a:xfrm>
          <a:prstGeom prst="rect">
            <a:avLst/>
          </a:prstGeom>
          <a:noFill/>
          <a:ln w="6350" cap="rnd">
            <a:noFill/>
          </a:ln>
        </p:spPr>
        <p:txBody>
          <a:bodyPr spcFirstLastPara="1" vert="horz" wrap="square" lIns="13500" tIns="0" rIns="270000" bIns="0" numCol="1" rtlCol="0" anchor="b" anchorCtr="0" compatLnSpc="1">
            <a:prstTxWarp prst="textNoShape">
              <a:avLst/>
            </a:prstTxWarp>
            <a:noAutofit/>
          </a:bodyPr>
          <a:lstStyle>
            <a:lvl1pPr algn="l" rtl="0" eaLnBrk="1" latinLnBrk="0" hangingPunct="1">
              <a:spcBef>
                <a:spcPct val="0"/>
              </a:spcBef>
              <a:buNone/>
              <a:defRPr kumimoji="0" lang="en-US" sz="4200" b="0" i="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a:lstStyle>
          <a:p>
            <a:pPr>
              <a:lnSpc>
                <a:spcPct val="90000"/>
              </a:lnSpc>
              <a:spcBef>
                <a:spcPts val="0"/>
              </a:spcBef>
              <a:buClr>
                <a:srgbClr val="0092CC"/>
              </a:buClr>
              <a:buSzPts val="3200"/>
            </a:pPr>
            <a:r>
              <a:rPr lang="fr-FR" sz="3800" b="1" dirty="0">
                <a:solidFill>
                  <a:schemeClr val="tx1"/>
                </a:solidFill>
                <a:latin typeface="Bradley Hand ITC" pitchFamily="66" charset="0"/>
              </a:rPr>
              <a:t>Cultural Dynamics</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MediaLengthInSeconds xmlns="e2a64997-203d-4655-a595-383c2eb1e865" xsi:nil="true"/>
    <SharedWithUsers xmlns="450f158c-397a-4a9d-b005-a44c92e0fccb">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E98E89-1A35-47ED-B18F-267A06AEB78A}">
  <ds:schemaRefs>
    <ds:schemaRef ds:uri="http://schemas.microsoft.com/sharepoint/v3/contenttype/forms"/>
  </ds:schemaRefs>
</ds:datastoreItem>
</file>

<file path=customXml/itemProps2.xml><?xml version="1.0" encoding="utf-8"?>
<ds:datastoreItem xmlns:ds="http://schemas.openxmlformats.org/officeDocument/2006/customXml" ds:itemID="{FEF5A2AC-3076-4E8E-9369-3E7124D6EFF3}">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450f158c-397a-4a9d-b005-a44c92e0fccb"/>
    <ds:schemaRef ds:uri="e2a64997-203d-4655-a595-383c2eb1e865"/>
    <ds:schemaRef ds:uri="http://www.w3.org/XML/1998/namespace"/>
  </ds:schemaRefs>
</ds:datastoreItem>
</file>

<file path=customXml/itemProps3.xml><?xml version="1.0" encoding="utf-8"?>
<ds:datastoreItem xmlns:ds="http://schemas.openxmlformats.org/officeDocument/2006/customXml" ds:itemID="{68891805-3224-425A-B08B-905C00B622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8456</TotalTime>
  <Words>1145</Words>
  <Application>Microsoft Office PowerPoint</Application>
  <PresentationFormat>Widescreen</PresentationFormat>
  <Paragraphs>153</Paragraphs>
  <Slides>32</Slides>
  <Notes>3</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32</vt:i4>
      </vt:variant>
    </vt:vector>
  </HeadingPairs>
  <TitlesOfParts>
    <vt:vector size="44" baseType="lpstr">
      <vt:lpstr>Arial</vt:lpstr>
      <vt:lpstr>Bradley Hand ITC</vt:lpstr>
      <vt:lpstr>Calibri</vt:lpstr>
      <vt:lpstr>Courier New</vt:lpstr>
      <vt:lpstr>Source Sans Pro</vt:lpstr>
      <vt:lpstr>Source Sans Pro Regular</vt:lpstr>
      <vt:lpstr>Times New Roman</vt:lpstr>
      <vt:lpstr>Wingdings</vt:lpstr>
      <vt:lpstr>Wingdings 2</vt:lpstr>
      <vt:lpstr>Paper</vt:lpstr>
      <vt:lpstr>RC 59 Template EN</vt:lpstr>
      <vt:lpstr>RC 59 Template EN</vt:lpstr>
      <vt:lpstr>Welcome to Salam</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Agriculture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Progressive Vision</dc:creator>
  <cp:lastModifiedBy>GOMEZ, Paula</cp:lastModifiedBy>
  <cp:revision>273</cp:revision>
  <dcterms:created xsi:type="dcterms:W3CDTF">2015-03-03T16:53:00Z</dcterms:created>
  <dcterms:modified xsi:type="dcterms:W3CDTF">2023-04-07T11:51:21Z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lpwstr>141100.000000000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