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8"/>
  </p:notesMasterIdLst>
  <p:handoutMasterIdLst>
    <p:handoutMasterId r:id="rId29"/>
  </p:handoutMasterIdLst>
  <p:sldIdLst>
    <p:sldId id="340" r:id="rId2"/>
    <p:sldId id="342" r:id="rId3"/>
    <p:sldId id="343" r:id="rId4"/>
    <p:sldId id="344" r:id="rId5"/>
    <p:sldId id="345" r:id="rId6"/>
    <p:sldId id="346" r:id="rId7"/>
    <p:sldId id="347" r:id="rId8"/>
    <p:sldId id="348" r:id="rId9"/>
    <p:sldId id="349" r:id="rId10"/>
    <p:sldId id="350" r:id="rId11"/>
    <p:sldId id="351" r:id="rId12"/>
    <p:sldId id="352" r:id="rId13"/>
    <p:sldId id="353" r:id="rId14"/>
    <p:sldId id="354" r:id="rId15"/>
    <p:sldId id="355" r:id="rId16"/>
    <p:sldId id="356" r:id="rId17"/>
    <p:sldId id="357" r:id="rId18"/>
    <p:sldId id="358" r:id="rId19"/>
    <p:sldId id="359" r:id="rId20"/>
    <p:sldId id="360" r:id="rId21"/>
    <p:sldId id="365" r:id="rId22"/>
    <p:sldId id="362" r:id="rId23"/>
    <p:sldId id="366" r:id="rId24"/>
    <p:sldId id="363" r:id="rId25"/>
    <p:sldId id="364" r:id="rId26"/>
    <p:sldId id="367" r:id="rId27"/>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96CCEE"/>
    <a:srgbClr val="72BBE8"/>
    <a:srgbClr val="1E7FB8"/>
    <a:srgbClr val="C4DAF4"/>
    <a:srgbClr val="4189DD"/>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35" autoAdjust="0"/>
    <p:restoredTop sz="72071" autoAdjust="0"/>
  </p:normalViewPr>
  <p:slideViewPr>
    <p:cSldViewPr snapToGrid="0">
      <p:cViewPr varScale="1">
        <p:scale>
          <a:sx n="73" d="100"/>
          <a:sy n="73" d="100"/>
        </p:scale>
        <p:origin x="-1950" y="-90"/>
      </p:cViewPr>
      <p:guideLst>
        <p:guide orient="horz" pos="2381"/>
        <p:guide pos="3368"/>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2E4F2D-1DAA-E848-AD2C-5B3C355CDB01}" type="doc">
      <dgm:prSet loTypeId="urn:microsoft.com/office/officeart/2005/8/layout/chevron2" loCatId="" qsTypeId="urn:microsoft.com/office/officeart/2005/8/quickstyle/simple2" qsCatId="simple" csTypeId="urn:microsoft.com/office/officeart/2005/8/colors/accent0_1" csCatId="mainScheme" phldr="1"/>
      <dgm:spPr/>
      <dgm:t>
        <a:bodyPr/>
        <a:lstStyle/>
        <a:p>
          <a:endParaRPr lang="en-US"/>
        </a:p>
      </dgm:t>
    </dgm:pt>
    <dgm:pt modelId="{3FE31213-52B0-0249-82D6-7C1F5D2CF642}">
      <dgm:prSet phldrT="[Text]" custT="1"/>
      <dgm:spPr/>
      <dgm:t>
        <a:bodyPr/>
        <a:lstStyle/>
        <a:p>
          <a:r>
            <a:rPr lang="en-US" sz="1800" dirty="0" smtClean="0">
              <a:latin typeface="Arial"/>
              <a:cs typeface="Arial"/>
            </a:rPr>
            <a:t>1</a:t>
          </a:r>
          <a:endParaRPr lang="en-US" sz="1800" dirty="0">
            <a:latin typeface="Arial"/>
            <a:cs typeface="Arial"/>
          </a:endParaRPr>
        </a:p>
      </dgm:t>
    </dgm:pt>
    <dgm:pt modelId="{5AFECE31-2C19-B441-B959-7F08A2492410}" type="parTrans" cxnId="{AE162FA6-AEA8-914C-B25F-23BE820036BC}">
      <dgm:prSet/>
      <dgm:spPr/>
      <dgm:t>
        <a:bodyPr/>
        <a:lstStyle/>
        <a:p>
          <a:endParaRPr lang="en-US" sz="1800">
            <a:latin typeface="Arial"/>
            <a:cs typeface="Arial"/>
          </a:endParaRPr>
        </a:p>
      </dgm:t>
    </dgm:pt>
    <dgm:pt modelId="{DA1CA22D-1666-4E4D-858E-2CCC241438EE}" type="sibTrans" cxnId="{AE162FA6-AEA8-914C-B25F-23BE820036BC}">
      <dgm:prSet/>
      <dgm:spPr/>
      <dgm:t>
        <a:bodyPr/>
        <a:lstStyle/>
        <a:p>
          <a:endParaRPr lang="en-US" sz="1800">
            <a:latin typeface="Arial"/>
            <a:cs typeface="Arial"/>
          </a:endParaRPr>
        </a:p>
      </dgm:t>
    </dgm:pt>
    <dgm:pt modelId="{0993A390-1342-C047-95D7-94A72AA46906}">
      <dgm:prSet phldrT="[Text]" custT="1"/>
      <dgm:spPr/>
      <dgm:t>
        <a:bodyPr/>
        <a:lstStyle/>
        <a:p>
          <a:r>
            <a:rPr lang="en-US" sz="1800" dirty="0" smtClean="0">
              <a:latin typeface="Arial"/>
              <a:cs typeface="Arial"/>
            </a:rPr>
            <a:t>Katie enters the building, saying good morning to people in reception as she walks past </a:t>
          </a:r>
          <a:endParaRPr lang="en-US" sz="1800" dirty="0">
            <a:latin typeface="Arial"/>
            <a:cs typeface="Arial"/>
          </a:endParaRPr>
        </a:p>
      </dgm:t>
    </dgm:pt>
    <dgm:pt modelId="{3853A9C4-3E5B-5146-B219-298C98CA203E}" type="parTrans" cxnId="{9A3C4549-2A35-C640-8848-86682CC32A1A}">
      <dgm:prSet/>
      <dgm:spPr/>
      <dgm:t>
        <a:bodyPr/>
        <a:lstStyle/>
        <a:p>
          <a:endParaRPr lang="en-US" sz="1800">
            <a:latin typeface="Arial"/>
            <a:cs typeface="Arial"/>
          </a:endParaRPr>
        </a:p>
      </dgm:t>
    </dgm:pt>
    <dgm:pt modelId="{A8AD24F1-ADB9-9349-B07E-9C923F21FDDC}" type="sibTrans" cxnId="{9A3C4549-2A35-C640-8848-86682CC32A1A}">
      <dgm:prSet/>
      <dgm:spPr/>
      <dgm:t>
        <a:bodyPr/>
        <a:lstStyle/>
        <a:p>
          <a:endParaRPr lang="en-US" sz="1800">
            <a:latin typeface="Arial"/>
            <a:cs typeface="Arial"/>
          </a:endParaRPr>
        </a:p>
      </dgm:t>
    </dgm:pt>
    <dgm:pt modelId="{0AADB256-5406-C74A-9A36-2FD274A94218}">
      <dgm:prSet phldrT="[Text]" custT="1"/>
      <dgm:spPr/>
      <dgm:t>
        <a:bodyPr/>
        <a:lstStyle/>
        <a:p>
          <a:r>
            <a:rPr lang="en-US" sz="1800" dirty="0" smtClean="0">
              <a:latin typeface="Arial"/>
              <a:cs typeface="Arial"/>
            </a:rPr>
            <a:t>2</a:t>
          </a:r>
          <a:endParaRPr lang="en-US" sz="1800" dirty="0">
            <a:latin typeface="Arial"/>
            <a:cs typeface="Arial"/>
          </a:endParaRPr>
        </a:p>
      </dgm:t>
    </dgm:pt>
    <dgm:pt modelId="{AF75000D-7738-F641-83D1-05A177C4261D}" type="parTrans" cxnId="{B605F2D2-6A35-B74C-9127-726D41E3C111}">
      <dgm:prSet/>
      <dgm:spPr/>
      <dgm:t>
        <a:bodyPr/>
        <a:lstStyle/>
        <a:p>
          <a:endParaRPr lang="en-US" sz="1800">
            <a:latin typeface="Arial"/>
            <a:cs typeface="Arial"/>
          </a:endParaRPr>
        </a:p>
      </dgm:t>
    </dgm:pt>
    <dgm:pt modelId="{7C89021E-B226-F749-9D51-07E8884FAF3F}" type="sibTrans" cxnId="{B605F2D2-6A35-B74C-9127-726D41E3C111}">
      <dgm:prSet/>
      <dgm:spPr/>
      <dgm:t>
        <a:bodyPr/>
        <a:lstStyle/>
        <a:p>
          <a:endParaRPr lang="en-US" sz="1800">
            <a:latin typeface="Arial"/>
            <a:cs typeface="Arial"/>
          </a:endParaRPr>
        </a:p>
      </dgm:t>
    </dgm:pt>
    <dgm:pt modelId="{DE0C28DA-0A66-7B47-978D-9FC6BEF1B99F}">
      <dgm:prSet phldrT="[Text]" custT="1"/>
      <dgm:spPr/>
      <dgm:t>
        <a:bodyPr/>
        <a:lstStyle/>
        <a:p>
          <a:r>
            <a:rPr lang="en-US" sz="1800" dirty="0" smtClean="0">
              <a:latin typeface="Arial"/>
              <a:cs typeface="Arial"/>
            </a:rPr>
            <a:t>She</a:t>
          </a:r>
          <a:r>
            <a:rPr lang="en-US" sz="1800" baseline="0" dirty="0" smtClean="0">
              <a:latin typeface="Arial"/>
              <a:cs typeface="Arial"/>
            </a:rPr>
            <a:t> opens the door and climbs the stairs</a:t>
          </a:r>
          <a:endParaRPr lang="en-US" sz="1800" dirty="0">
            <a:latin typeface="Arial"/>
            <a:cs typeface="Arial"/>
          </a:endParaRPr>
        </a:p>
      </dgm:t>
    </dgm:pt>
    <dgm:pt modelId="{EA8F8476-3297-C747-BF5F-013FEE9A260C}" type="parTrans" cxnId="{D92CDBE0-3AD8-B24D-9EE5-70CEAD37B551}">
      <dgm:prSet/>
      <dgm:spPr/>
      <dgm:t>
        <a:bodyPr/>
        <a:lstStyle/>
        <a:p>
          <a:endParaRPr lang="en-US" sz="1800">
            <a:latin typeface="Arial"/>
            <a:cs typeface="Arial"/>
          </a:endParaRPr>
        </a:p>
      </dgm:t>
    </dgm:pt>
    <dgm:pt modelId="{C78A2C34-55B2-DE40-B4B5-6B73DF41646A}" type="sibTrans" cxnId="{D92CDBE0-3AD8-B24D-9EE5-70CEAD37B551}">
      <dgm:prSet/>
      <dgm:spPr/>
      <dgm:t>
        <a:bodyPr/>
        <a:lstStyle/>
        <a:p>
          <a:endParaRPr lang="en-US" sz="1800">
            <a:latin typeface="Arial"/>
            <a:cs typeface="Arial"/>
          </a:endParaRPr>
        </a:p>
      </dgm:t>
    </dgm:pt>
    <dgm:pt modelId="{A482092E-A068-4940-9CF1-D002D9B7A2E2}">
      <dgm:prSet phldrT="[Text]" custT="1"/>
      <dgm:spPr/>
      <dgm:t>
        <a:bodyPr/>
        <a:lstStyle/>
        <a:p>
          <a:r>
            <a:rPr lang="en-US" sz="1800" dirty="0" smtClean="0">
              <a:latin typeface="Arial"/>
              <a:cs typeface="Arial"/>
            </a:rPr>
            <a:t>4</a:t>
          </a:r>
          <a:endParaRPr lang="en-US" sz="1800" dirty="0">
            <a:latin typeface="Arial"/>
            <a:cs typeface="Arial"/>
          </a:endParaRPr>
        </a:p>
      </dgm:t>
    </dgm:pt>
    <dgm:pt modelId="{D7443B5D-E384-D04C-98DF-77A338343B9C}" type="parTrans" cxnId="{E2A5E87B-5586-8542-AAB8-02B6B8FBBEB1}">
      <dgm:prSet/>
      <dgm:spPr/>
      <dgm:t>
        <a:bodyPr/>
        <a:lstStyle/>
        <a:p>
          <a:endParaRPr lang="en-US" sz="1800">
            <a:latin typeface="Arial"/>
            <a:cs typeface="Arial"/>
          </a:endParaRPr>
        </a:p>
      </dgm:t>
    </dgm:pt>
    <dgm:pt modelId="{5293D6DB-D67A-B347-A96E-0E4B9ADED43B}" type="sibTrans" cxnId="{E2A5E87B-5586-8542-AAB8-02B6B8FBBEB1}">
      <dgm:prSet/>
      <dgm:spPr/>
      <dgm:t>
        <a:bodyPr/>
        <a:lstStyle/>
        <a:p>
          <a:endParaRPr lang="en-US" sz="1800">
            <a:latin typeface="Arial"/>
            <a:cs typeface="Arial"/>
          </a:endParaRPr>
        </a:p>
      </dgm:t>
    </dgm:pt>
    <dgm:pt modelId="{8389997C-48D8-2D40-AB64-B92D6486D2F3}">
      <dgm:prSet phldrT="[Text]" custT="1"/>
      <dgm:spPr/>
      <dgm:t>
        <a:bodyPr/>
        <a:lstStyle/>
        <a:p>
          <a:r>
            <a:rPr lang="en-US" sz="1800" dirty="0" smtClean="0">
              <a:latin typeface="Arial"/>
              <a:cs typeface="Arial"/>
            </a:rPr>
            <a:t>She</a:t>
          </a:r>
          <a:r>
            <a:rPr lang="en-US" sz="1800" baseline="0" dirty="0" smtClean="0">
              <a:latin typeface="Arial"/>
              <a:cs typeface="Arial"/>
            </a:rPr>
            <a:t> puts her bag down and sits down to read some papers, eating her breakfast bar</a:t>
          </a:r>
          <a:endParaRPr lang="en-US" sz="1800" dirty="0">
            <a:latin typeface="Arial"/>
            <a:cs typeface="Arial"/>
          </a:endParaRPr>
        </a:p>
      </dgm:t>
    </dgm:pt>
    <dgm:pt modelId="{35CC9370-A969-114C-8C06-FE9CCAE8CF8B}" type="parTrans" cxnId="{CEEBE0EC-40BC-B345-8A33-743C6AC0C750}">
      <dgm:prSet/>
      <dgm:spPr/>
      <dgm:t>
        <a:bodyPr/>
        <a:lstStyle/>
        <a:p>
          <a:endParaRPr lang="en-US" sz="1800">
            <a:latin typeface="Arial"/>
            <a:cs typeface="Arial"/>
          </a:endParaRPr>
        </a:p>
      </dgm:t>
    </dgm:pt>
    <dgm:pt modelId="{53371709-14DA-9043-B401-09901F3309E8}" type="sibTrans" cxnId="{CEEBE0EC-40BC-B345-8A33-743C6AC0C750}">
      <dgm:prSet/>
      <dgm:spPr/>
      <dgm:t>
        <a:bodyPr/>
        <a:lstStyle/>
        <a:p>
          <a:endParaRPr lang="en-US" sz="1800">
            <a:latin typeface="Arial"/>
            <a:cs typeface="Arial"/>
          </a:endParaRPr>
        </a:p>
      </dgm:t>
    </dgm:pt>
    <dgm:pt modelId="{D6390477-8D92-2546-8D6B-C68AF3CD11AF}">
      <dgm:prSet custT="1"/>
      <dgm:spPr/>
      <dgm:t>
        <a:bodyPr/>
        <a:lstStyle/>
        <a:p>
          <a:r>
            <a:rPr lang="en-US" sz="1800" dirty="0" smtClean="0">
              <a:latin typeface="Arial"/>
              <a:cs typeface="Arial"/>
            </a:rPr>
            <a:t>3</a:t>
          </a:r>
          <a:endParaRPr lang="en-US" sz="1800" dirty="0">
            <a:latin typeface="Arial"/>
            <a:cs typeface="Arial"/>
          </a:endParaRPr>
        </a:p>
      </dgm:t>
    </dgm:pt>
    <dgm:pt modelId="{F52FA464-4BBB-6143-9102-ABC0A4D76742}" type="parTrans" cxnId="{2D701FB4-AE98-4B46-A90D-E37D20B0A9D7}">
      <dgm:prSet/>
      <dgm:spPr/>
      <dgm:t>
        <a:bodyPr/>
        <a:lstStyle/>
        <a:p>
          <a:endParaRPr lang="en-US" sz="1800">
            <a:latin typeface="Arial"/>
            <a:cs typeface="Arial"/>
          </a:endParaRPr>
        </a:p>
      </dgm:t>
    </dgm:pt>
    <dgm:pt modelId="{C18D3D95-6E80-DD42-8CE2-A9B56432EC33}" type="sibTrans" cxnId="{2D701FB4-AE98-4B46-A90D-E37D20B0A9D7}">
      <dgm:prSet/>
      <dgm:spPr/>
      <dgm:t>
        <a:bodyPr/>
        <a:lstStyle/>
        <a:p>
          <a:endParaRPr lang="en-US" sz="1800">
            <a:latin typeface="Arial"/>
            <a:cs typeface="Arial"/>
          </a:endParaRPr>
        </a:p>
      </dgm:t>
    </dgm:pt>
    <dgm:pt modelId="{F7E56CBD-E0C8-0641-9A1D-CE95CF22E727}">
      <dgm:prSet custT="1"/>
      <dgm:spPr/>
      <dgm:t>
        <a:bodyPr/>
        <a:lstStyle/>
        <a:p>
          <a:r>
            <a:rPr lang="en-US" sz="1800" dirty="0" smtClean="0">
              <a:latin typeface="Arial"/>
              <a:cs typeface="Arial"/>
            </a:rPr>
            <a:t>5</a:t>
          </a:r>
          <a:endParaRPr lang="en-US" sz="1800" dirty="0">
            <a:latin typeface="Arial"/>
            <a:cs typeface="Arial"/>
          </a:endParaRPr>
        </a:p>
      </dgm:t>
    </dgm:pt>
    <dgm:pt modelId="{661D17AC-3B9A-3F42-B0BD-AA4F841B9BAD}" type="parTrans" cxnId="{4BEE10B6-E1AF-D44A-AC22-E46F3D26203E}">
      <dgm:prSet/>
      <dgm:spPr/>
      <dgm:t>
        <a:bodyPr/>
        <a:lstStyle/>
        <a:p>
          <a:endParaRPr lang="en-US" sz="1800">
            <a:latin typeface="Arial"/>
            <a:cs typeface="Arial"/>
          </a:endParaRPr>
        </a:p>
      </dgm:t>
    </dgm:pt>
    <dgm:pt modelId="{DC317EDE-5E5E-2D44-8780-71E8AF2468CA}" type="sibTrans" cxnId="{4BEE10B6-E1AF-D44A-AC22-E46F3D26203E}">
      <dgm:prSet/>
      <dgm:spPr/>
      <dgm:t>
        <a:bodyPr/>
        <a:lstStyle/>
        <a:p>
          <a:endParaRPr lang="en-US" sz="1800">
            <a:latin typeface="Arial"/>
            <a:cs typeface="Arial"/>
          </a:endParaRPr>
        </a:p>
      </dgm:t>
    </dgm:pt>
    <dgm:pt modelId="{97165131-D79B-164E-B1FD-74954EBAF62B}">
      <dgm:prSet custT="1"/>
      <dgm:spPr/>
      <dgm:t>
        <a:bodyPr/>
        <a:lstStyle/>
        <a:p>
          <a:r>
            <a:rPr lang="en-US" sz="1800" dirty="0" smtClean="0">
              <a:latin typeface="Arial"/>
              <a:cs typeface="Arial"/>
            </a:rPr>
            <a:t>6</a:t>
          </a:r>
          <a:endParaRPr lang="en-US" sz="1800" dirty="0">
            <a:latin typeface="Arial"/>
            <a:cs typeface="Arial"/>
          </a:endParaRPr>
        </a:p>
      </dgm:t>
    </dgm:pt>
    <dgm:pt modelId="{014A5F0A-B1D4-5143-B646-0198405AADED}" type="parTrans" cxnId="{5F2FC3C2-C76E-B34D-9BD0-A01BD77BAA3C}">
      <dgm:prSet/>
      <dgm:spPr/>
      <dgm:t>
        <a:bodyPr/>
        <a:lstStyle/>
        <a:p>
          <a:endParaRPr lang="en-US" sz="1800">
            <a:latin typeface="Arial"/>
            <a:cs typeface="Arial"/>
          </a:endParaRPr>
        </a:p>
      </dgm:t>
    </dgm:pt>
    <dgm:pt modelId="{4D8136B1-203E-0841-8D0D-E2F944576446}" type="sibTrans" cxnId="{5F2FC3C2-C76E-B34D-9BD0-A01BD77BAA3C}">
      <dgm:prSet/>
      <dgm:spPr/>
      <dgm:t>
        <a:bodyPr/>
        <a:lstStyle/>
        <a:p>
          <a:endParaRPr lang="en-US" sz="1800">
            <a:latin typeface="Arial"/>
            <a:cs typeface="Arial"/>
          </a:endParaRPr>
        </a:p>
      </dgm:t>
    </dgm:pt>
    <dgm:pt modelId="{5410E5ED-8E98-464E-895E-D31B69844AE9}">
      <dgm:prSet custT="1"/>
      <dgm:spPr/>
      <dgm:t>
        <a:bodyPr/>
        <a:lstStyle/>
        <a:p>
          <a:r>
            <a:rPr lang="en-US" sz="1800" dirty="0" smtClean="0">
              <a:latin typeface="Arial"/>
              <a:cs typeface="Arial"/>
            </a:rPr>
            <a:t>7</a:t>
          </a:r>
          <a:endParaRPr lang="en-US" sz="1800" dirty="0">
            <a:latin typeface="Arial"/>
            <a:cs typeface="Arial"/>
          </a:endParaRPr>
        </a:p>
      </dgm:t>
    </dgm:pt>
    <dgm:pt modelId="{0079798A-F33D-2D40-9537-16339A825AE6}" type="parTrans" cxnId="{89867D2D-7B28-654B-AD94-0AC4FB2BBCDD}">
      <dgm:prSet/>
      <dgm:spPr/>
      <dgm:t>
        <a:bodyPr/>
        <a:lstStyle/>
        <a:p>
          <a:endParaRPr lang="en-US" sz="1800">
            <a:latin typeface="Arial"/>
            <a:cs typeface="Arial"/>
          </a:endParaRPr>
        </a:p>
      </dgm:t>
    </dgm:pt>
    <dgm:pt modelId="{23F76D8E-D755-514B-BF3F-E4FB72736559}" type="sibTrans" cxnId="{89867D2D-7B28-654B-AD94-0AC4FB2BBCDD}">
      <dgm:prSet/>
      <dgm:spPr/>
      <dgm:t>
        <a:bodyPr/>
        <a:lstStyle/>
        <a:p>
          <a:endParaRPr lang="en-US" sz="1800">
            <a:latin typeface="Arial"/>
            <a:cs typeface="Arial"/>
          </a:endParaRPr>
        </a:p>
      </dgm:t>
    </dgm:pt>
    <dgm:pt modelId="{AC99B63C-1A7F-574F-B2B1-3722761C806D}">
      <dgm:prSet custT="1"/>
      <dgm:spPr/>
      <dgm:t>
        <a:bodyPr/>
        <a:lstStyle/>
        <a:p>
          <a:r>
            <a:rPr lang="en-US" sz="1800" dirty="0" smtClean="0">
              <a:latin typeface="Arial"/>
              <a:cs typeface="Arial"/>
            </a:rPr>
            <a:t>She opens the next door and walks towards her desk saying hi to her colleagues</a:t>
          </a:r>
          <a:endParaRPr lang="en-US" sz="1800" dirty="0">
            <a:latin typeface="Arial"/>
            <a:cs typeface="Arial"/>
          </a:endParaRPr>
        </a:p>
      </dgm:t>
    </dgm:pt>
    <dgm:pt modelId="{482BF68A-7C44-594C-A1F6-DB39F03C234B}" type="parTrans" cxnId="{8A4857E4-1063-4B43-9C53-4B15337354C4}">
      <dgm:prSet/>
      <dgm:spPr/>
      <dgm:t>
        <a:bodyPr/>
        <a:lstStyle/>
        <a:p>
          <a:endParaRPr lang="en-US" sz="1800">
            <a:latin typeface="Arial"/>
            <a:cs typeface="Arial"/>
          </a:endParaRPr>
        </a:p>
      </dgm:t>
    </dgm:pt>
    <dgm:pt modelId="{979C06CB-5DC9-AC41-BEDB-6072AD5C7F3A}" type="sibTrans" cxnId="{8A4857E4-1063-4B43-9C53-4B15337354C4}">
      <dgm:prSet/>
      <dgm:spPr/>
      <dgm:t>
        <a:bodyPr/>
        <a:lstStyle/>
        <a:p>
          <a:endParaRPr lang="en-US" sz="1800">
            <a:latin typeface="Arial"/>
            <a:cs typeface="Arial"/>
          </a:endParaRPr>
        </a:p>
      </dgm:t>
    </dgm:pt>
    <dgm:pt modelId="{ECC561FB-0DCB-4442-ABE5-0E682D3D0F9D}">
      <dgm:prSet custT="1"/>
      <dgm:spPr/>
      <dgm:t>
        <a:bodyPr/>
        <a:lstStyle/>
        <a:p>
          <a:r>
            <a:rPr lang="en-US" sz="1800" dirty="0" smtClean="0">
              <a:latin typeface="Arial"/>
              <a:cs typeface="Arial"/>
            </a:rPr>
            <a:t>She</a:t>
          </a:r>
          <a:r>
            <a:rPr lang="en-US" sz="1800" baseline="0" dirty="0" smtClean="0">
              <a:latin typeface="Arial"/>
              <a:cs typeface="Arial"/>
            </a:rPr>
            <a:t> is called by a colleague at the next table who says they are not feeling well</a:t>
          </a:r>
          <a:endParaRPr lang="en-US" sz="1800" dirty="0">
            <a:latin typeface="Arial"/>
            <a:cs typeface="Arial"/>
          </a:endParaRPr>
        </a:p>
      </dgm:t>
    </dgm:pt>
    <dgm:pt modelId="{773D209F-29E7-7C43-A750-25F4825992AF}" type="parTrans" cxnId="{33023BDC-CC51-5641-AA85-9CA830EFCC08}">
      <dgm:prSet/>
      <dgm:spPr/>
      <dgm:t>
        <a:bodyPr/>
        <a:lstStyle/>
        <a:p>
          <a:endParaRPr lang="en-US" sz="1800">
            <a:latin typeface="Arial"/>
            <a:cs typeface="Arial"/>
          </a:endParaRPr>
        </a:p>
      </dgm:t>
    </dgm:pt>
    <dgm:pt modelId="{FB6B81A0-3105-B44D-8B4C-39C952434B43}" type="sibTrans" cxnId="{33023BDC-CC51-5641-AA85-9CA830EFCC08}">
      <dgm:prSet/>
      <dgm:spPr/>
      <dgm:t>
        <a:bodyPr/>
        <a:lstStyle/>
        <a:p>
          <a:endParaRPr lang="en-US" sz="1800">
            <a:latin typeface="Arial"/>
            <a:cs typeface="Arial"/>
          </a:endParaRPr>
        </a:p>
      </dgm:t>
    </dgm:pt>
    <dgm:pt modelId="{A9BED8BE-3F18-8044-96F8-828BA20D6F7D}">
      <dgm:prSet custT="1"/>
      <dgm:spPr/>
      <dgm:t>
        <a:bodyPr/>
        <a:lstStyle/>
        <a:p>
          <a:r>
            <a:rPr lang="en-US" sz="1800" dirty="0" smtClean="0">
              <a:latin typeface="Arial"/>
              <a:cs typeface="Arial"/>
            </a:rPr>
            <a:t>Katie stands up and walks towards her colleague who looks very pale and is perspiring slightly</a:t>
          </a:r>
          <a:endParaRPr lang="en-US" sz="1800" dirty="0">
            <a:latin typeface="Arial"/>
            <a:cs typeface="Arial"/>
          </a:endParaRPr>
        </a:p>
      </dgm:t>
    </dgm:pt>
    <dgm:pt modelId="{9274D0AA-DDC4-B642-8E53-2DACD7D8E5D9}" type="parTrans" cxnId="{EB21B7F1-C36F-744F-8D55-1567AC8BFE82}">
      <dgm:prSet/>
      <dgm:spPr/>
      <dgm:t>
        <a:bodyPr/>
        <a:lstStyle/>
        <a:p>
          <a:endParaRPr lang="en-US" sz="1800">
            <a:latin typeface="Arial"/>
            <a:cs typeface="Arial"/>
          </a:endParaRPr>
        </a:p>
      </dgm:t>
    </dgm:pt>
    <dgm:pt modelId="{5160AE4E-746E-3B4A-9583-E4D95F28414F}" type="sibTrans" cxnId="{EB21B7F1-C36F-744F-8D55-1567AC8BFE82}">
      <dgm:prSet/>
      <dgm:spPr/>
      <dgm:t>
        <a:bodyPr/>
        <a:lstStyle/>
        <a:p>
          <a:endParaRPr lang="en-US" sz="1800">
            <a:latin typeface="Arial"/>
            <a:cs typeface="Arial"/>
          </a:endParaRPr>
        </a:p>
      </dgm:t>
    </dgm:pt>
    <dgm:pt modelId="{607759DE-D2AD-5F40-BA61-E4A69833CAD6}">
      <dgm:prSet custT="1"/>
      <dgm:spPr/>
      <dgm:t>
        <a:bodyPr/>
        <a:lstStyle/>
        <a:p>
          <a:r>
            <a:rPr lang="en-US" sz="1800" dirty="0" smtClean="0">
              <a:latin typeface="Arial"/>
              <a:cs typeface="Arial"/>
            </a:rPr>
            <a:t>She puts her hand on her shoulder and says that the colleague should report to the doctor</a:t>
          </a:r>
          <a:endParaRPr lang="en-US" sz="1800" dirty="0">
            <a:latin typeface="Arial"/>
            <a:cs typeface="Arial"/>
          </a:endParaRPr>
        </a:p>
      </dgm:t>
    </dgm:pt>
    <dgm:pt modelId="{9174F798-2675-9046-9FD6-B95CBAC44F55}" type="parTrans" cxnId="{A2930B0F-7E0C-BB46-B81C-D9F4706210B9}">
      <dgm:prSet/>
      <dgm:spPr/>
      <dgm:t>
        <a:bodyPr/>
        <a:lstStyle/>
        <a:p>
          <a:endParaRPr lang="en-US"/>
        </a:p>
      </dgm:t>
    </dgm:pt>
    <dgm:pt modelId="{3986875F-BF7B-054D-9273-740F37802792}" type="sibTrans" cxnId="{A2930B0F-7E0C-BB46-B81C-D9F4706210B9}">
      <dgm:prSet/>
      <dgm:spPr/>
      <dgm:t>
        <a:bodyPr/>
        <a:lstStyle/>
        <a:p>
          <a:endParaRPr lang="en-US"/>
        </a:p>
      </dgm:t>
    </dgm:pt>
    <dgm:pt modelId="{B9AEDE9D-C41A-164E-9E31-7099BDCD0BDB}" type="pres">
      <dgm:prSet presAssocID="{6E2E4F2D-1DAA-E848-AD2C-5B3C355CDB01}" presName="linearFlow" presStyleCnt="0">
        <dgm:presLayoutVars>
          <dgm:dir/>
          <dgm:animLvl val="lvl"/>
          <dgm:resizeHandles val="exact"/>
        </dgm:presLayoutVars>
      </dgm:prSet>
      <dgm:spPr/>
      <dgm:t>
        <a:bodyPr/>
        <a:lstStyle/>
        <a:p>
          <a:endParaRPr lang="en-US"/>
        </a:p>
      </dgm:t>
    </dgm:pt>
    <dgm:pt modelId="{9FFC5162-0A77-F344-805F-EA62BA81CF4F}" type="pres">
      <dgm:prSet presAssocID="{3FE31213-52B0-0249-82D6-7C1F5D2CF642}" presName="composite" presStyleCnt="0"/>
      <dgm:spPr/>
      <dgm:t>
        <a:bodyPr/>
        <a:lstStyle/>
        <a:p>
          <a:endParaRPr lang="en-US"/>
        </a:p>
      </dgm:t>
    </dgm:pt>
    <dgm:pt modelId="{54C222AC-EE03-5944-A046-D4FD716E8B84}" type="pres">
      <dgm:prSet presAssocID="{3FE31213-52B0-0249-82D6-7C1F5D2CF642}" presName="parentText" presStyleLbl="alignNode1" presStyleIdx="0" presStyleCnt="7">
        <dgm:presLayoutVars>
          <dgm:chMax val="1"/>
          <dgm:bulletEnabled val="1"/>
        </dgm:presLayoutVars>
      </dgm:prSet>
      <dgm:spPr/>
      <dgm:t>
        <a:bodyPr/>
        <a:lstStyle/>
        <a:p>
          <a:endParaRPr lang="en-US"/>
        </a:p>
      </dgm:t>
    </dgm:pt>
    <dgm:pt modelId="{3ADDD968-81DE-8440-9C47-9D74469973EE}" type="pres">
      <dgm:prSet presAssocID="{3FE31213-52B0-0249-82D6-7C1F5D2CF642}" presName="descendantText" presStyleLbl="alignAcc1" presStyleIdx="0" presStyleCnt="7">
        <dgm:presLayoutVars>
          <dgm:bulletEnabled val="1"/>
        </dgm:presLayoutVars>
      </dgm:prSet>
      <dgm:spPr/>
      <dgm:t>
        <a:bodyPr/>
        <a:lstStyle/>
        <a:p>
          <a:endParaRPr lang="en-US"/>
        </a:p>
      </dgm:t>
    </dgm:pt>
    <dgm:pt modelId="{BDB88FEC-D0DC-7449-A66C-65D5844E7550}" type="pres">
      <dgm:prSet presAssocID="{DA1CA22D-1666-4E4D-858E-2CCC241438EE}" presName="sp" presStyleCnt="0"/>
      <dgm:spPr/>
      <dgm:t>
        <a:bodyPr/>
        <a:lstStyle/>
        <a:p>
          <a:endParaRPr lang="en-US"/>
        </a:p>
      </dgm:t>
    </dgm:pt>
    <dgm:pt modelId="{8A50EC96-48DA-1044-BBC9-43FE5D994730}" type="pres">
      <dgm:prSet presAssocID="{0AADB256-5406-C74A-9A36-2FD274A94218}" presName="composite" presStyleCnt="0"/>
      <dgm:spPr/>
      <dgm:t>
        <a:bodyPr/>
        <a:lstStyle/>
        <a:p>
          <a:endParaRPr lang="en-US"/>
        </a:p>
      </dgm:t>
    </dgm:pt>
    <dgm:pt modelId="{80B7D5EF-E5D9-164E-A988-24AB9938EDC1}" type="pres">
      <dgm:prSet presAssocID="{0AADB256-5406-C74A-9A36-2FD274A94218}" presName="parentText" presStyleLbl="alignNode1" presStyleIdx="1" presStyleCnt="7">
        <dgm:presLayoutVars>
          <dgm:chMax val="1"/>
          <dgm:bulletEnabled val="1"/>
        </dgm:presLayoutVars>
      </dgm:prSet>
      <dgm:spPr/>
      <dgm:t>
        <a:bodyPr/>
        <a:lstStyle/>
        <a:p>
          <a:endParaRPr lang="en-US"/>
        </a:p>
      </dgm:t>
    </dgm:pt>
    <dgm:pt modelId="{B5E9BC4F-6497-C548-8B83-91BCBCA7EF5B}" type="pres">
      <dgm:prSet presAssocID="{0AADB256-5406-C74A-9A36-2FD274A94218}" presName="descendantText" presStyleLbl="alignAcc1" presStyleIdx="1" presStyleCnt="7">
        <dgm:presLayoutVars>
          <dgm:bulletEnabled val="1"/>
        </dgm:presLayoutVars>
      </dgm:prSet>
      <dgm:spPr/>
      <dgm:t>
        <a:bodyPr/>
        <a:lstStyle/>
        <a:p>
          <a:endParaRPr lang="en-US"/>
        </a:p>
      </dgm:t>
    </dgm:pt>
    <dgm:pt modelId="{A2099589-A889-1840-BCB6-102AEA30A104}" type="pres">
      <dgm:prSet presAssocID="{7C89021E-B226-F749-9D51-07E8884FAF3F}" presName="sp" presStyleCnt="0"/>
      <dgm:spPr/>
      <dgm:t>
        <a:bodyPr/>
        <a:lstStyle/>
        <a:p>
          <a:endParaRPr lang="en-US"/>
        </a:p>
      </dgm:t>
    </dgm:pt>
    <dgm:pt modelId="{C446F88C-BBDD-9D48-9A34-0D9B9617035B}" type="pres">
      <dgm:prSet presAssocID="{D6390477-8D92-2546-8D6B-C68AF3CD11AF}" presName="composite" presStyleCnt="0"/>
      <dgm:spPr/>
      <dgm:t>
        <a:bodyPr/>
        <a:lstStyle/>
        <a:p>
          <a:endParaRPr lang="en-US"/>
        </a:p>
      </dgm:t>
    </dgm:pt>
    <dgm:pt modelId="{B128953E-8AAF-D140-9DB4-F5082E51C961}" type="pres">
      <dgm:prSet presAssocID="{D6390477-8D92-2546-8D6B-C68AF3CD11AF}" presName="parentText" presStyleLbl="alignNode1" presStyleIdx="2" presStyleCnt="7">
        <dgm:presLayoutVars>
          <dgm:chMax val="1"/>
          <dgm:bulletEnabled val="1"/>
        </dgm:presLayoutVars>
      </dgm:prSet>
      <dgm:spPr/>
      <dgm:t>
        <a:bodyPr/>
        <a:lstStyle/>
        <a:p>
          <a:endParaRPr lang="en-US"/>
        </a:p>
      </dgm:t>
    </dgm:pt>
    <dgm:pt modelId="{84613CE3-393F-5D4F-AA4E-31194A8A2AA6}" type="pres">
      <dgm:prSet presAssocID="{D6390477-8D92-2546-8D6B-C68AF3CD11AF}" presName="descendantText" presStyleLbl="alignAcc1" presStyleIdx="2" presStyleCnt="7">
        <dgm:presLayoutVars>
          <dgm:bulletEnabled val="1"/>
        </dgm:presLayoutVars>
      </dgm:prSet>
      <dgm:spPr/>
      <dgm:t>
        <a:bodyPr/>
        <a:lstStyle/>
        <a:p>
          <a:endParaRPr lang="en-US"/>
        </a:p>
      </dgm:t>
    </dgm:pt>
    <dgm:pt modelId="{82FFC96A-090E-6842-8954-40FD877FB20D}" type="pres">
      <dgm:prSet presAssocID="{C18D3D95-6E80-DD42-8CE2-A9B56432EC33}" presName="sp" presStyleCnt="0"/>
      <dgm:spPr/>
      <dgm:t>
        <a:bodyPr/>
        <a:lstStyle/>
        <a:p>
          <a:endParaRPr lang="en-US"/>
        </a:p>
      </dgm:t>
    </dgm:pt>
    <dgm:pt modelId="{80A7B40C-967B-3645-9FF2-24CB20FBB2F0}" type="pres">
      <dgm:prSet presAssocID="{A482092E-A068-4940-9CF1-D002D9B7A2E2}" presName="composite" presStyleCnt="0"/>
      <dgm:spPr/>
      <dgm:t>
        <a:bodyPr/>
        <a:lstStyle/>
        <a:p>
          <a:endParaRPr lang="en-US"/>
        </a:p>
      </dgm:t>
    </dgm:pt>
    <dgm:pt modelId="{636A4885-58F2-814E-8B24-51520A83F0EB}" type="pres">
      <dgm:prSet presAssocID="{A482092E-A068-4940-9CF1-D002D9B7A2E2}" presName="parentText" presStyleLbl="alignNode1" presStyleIdx="3" presStyleCnt="7" custLinFactNeighborY="-11884">
        <dgm:presLayoutVars>
          <dgm:chMax val="1"/>
          <dgm:bulletEnabled val="1"/>
        </dgm:presLayoutVars>
      </dgm:prSet>
      <dgm:spPr/>
      <dgm:t>
        <a:bodyPr/>
        <a:lstStyle/>
        <a:p>
          <a:endParaRPr lang="en-US"/>
        </a:p>
      </dgm:t>
    </dgm:pt>
    <dgm:pt modelId="{B200E5C0-0F70-7547-9EB6-F2E9469A23D3}" type="pres">
      <dgm:prSet presAssocID="{A482092E-A068-4940-9CF1-D002D9B7A2E2}" presName="descendantText" presStyleLbl="alignAcc1" presStyleIdx="3" presStyleCnt="7" custScaleY="152180" custLinFactNeighborY="-5874">
        <dgm:presLayoutVars>
          <dgm:bulletEnabled val="1"/>
        </dgm:presLayoutVars>
      </dgm:prSet>
      <dgm:spPr/>
      <dgm:t>
        <a:bodyPr/>
        <a:lstStyle/>
        <a:p>
          <a:endParaRPr lang="en-US"/>
        </a:p>
      </dgm:t>
    </dgm:pt>
    <dgm:pt modelId="{20D5D318-DE4D-B142-9741-2F272B554D44}" type="pres">
      <dgm:prSet presAssocID="{5293D6DB-D67A-B347-A96E-0E4B9ADED43B}" presName="sp" presStyleCnt="0"/>
      <dgm:spPr/>
      <dgm:t>
        <a:bodyPr/>
        <a:lstStyle/>
        <a:p>
          <a:endParaRPr lang="en-US"/>
        </a:p>
      </dgm:t>
    </dgm:pt>
    <dgm:pt modelId="{CB91B543-594F-EA47-AB1A-83A80E12A2F7}" type="pres">
      <dgm:prSet presAssocID="{F7E56CBD-E0C8-0641-9A1D-CE95CF22E727}" presName="composite" presStyleCnt="0"/>
      <dgm:spPr/>
      <dgm:t>
        <a:bodyPr/>
        <a:lstStyle/>
        <a:p>
          <a:endParaRPr lang="en-US"/>
        </a:p>
      </dgm:t>
    </dgm:pt>
    <dgm:pt modelId="{D696326F-2F9F-D34D-BAEB-031F146F9E58}" type="pres">
      <dgm:prSet presAssocID="{F7E56CBD-E0C8-0641-9A1D-CE95CF22E727}" presName="parentText" presStyleLbl="alignNode1" presStyleIdx="4" presStyleCnt="7">
        <dgm:presLayoutVars>
          <dgm:chMax val="1"/>
          <dgm:bulletEnabled val="1"/>
        </dgm:presLayoutVars>
      </dgm:prSet>
      <dgm:spPr/>
      <dgm:t>
        <a:bodyPr/>
        <a:lstStyle/>
        <a:p>
          <a:endParaRPr lang="en-US"/>
        </a:p>
      </dgm:t>
    </dgm:pt>
    <dgm:pt modelId="{260B81A9-7EEE-4D4A-B813-B78A5AAF16EF}" type="pres">
      <dgm:prSet presAssocID="{F7E56CBD-E0C8-0641-9A1D-CE95CF22E727}" presName="descendantText" presStyleLbl="alignAcc1" presStyleIdx="4" presStyleCnt="7">
        <dgm:presLayoutVars>
          <dgm:bulletEnabled val="1"/>
        </dgm:presLayoutVars>
      </dgm:prSet>
      <dgm:spPr/>
      <dgm:t>
        <a:bodyPr/>
        <a:lstStyle/>
        <a:p>
          <a:endParaRPr lang="en-US"/>
        </a:p>
      </dgm:t>
    </dgm:pt>
    <dgm:pt modelId="{2CA79E2C-21EE-EC4C-B193-CEE4C2D250ED}" type="pres">
      <dgm:prSet presAssocID="{DC317EDE-5E5E-2D44-8780-71E8AF2468CA}" presName="sp" presStyleCnt="0"/>
      <dgm:spPr/>
      <dgm:t>
        <a:bodyPr/>
        <a:lstStyle/>
        <a:p>
          <a:endParaRPr lang="en-US"/>
        </a:p>
      </dgm:t>
    </dgm:pt>
    <dgm:pt modelId="{E36DFE52-27A2-0846-B3C6-FAE7E259008E}" type="pres">
      <dgm:prSet presAssocID="{97165131-D79B-164E-B1FD-74954EBAF62B}" presName="composite" presStyleCnt="0"/>
      <dgm:spPr/>
      <dgm:t>
        <a:bodyPr/>
        <a:lstStyle/>
        <a:p>
          <a:endParaRPr lang="en-US"/>
        </a:p>
      </dgm:t>
    </dgm:pt>
    <dgm:pt modelId="{417C82CE-F6CC-F94A-9FC4-0E270BD5D58A}" type="pres">
      <dgm:prSet presAssocID="{97165131-D79B-164E-B1FD-74954EBAF62B}" presName="parentText" presStyleLbl="alignNode1" presStyleIdx="5" presStyleCnt="7">
        <dgm:presLayoutVars>
          <dgm:chMax val="1"/>
          <dgm:bulletEnabled val="1"/>
        </dgm:presLayoutVars>
      </dgm:prSet>
      <dgm:spPr/>
      <dgm:t>
        <a:bodyPr/>
        <a:lstStyle/>
        <a:p>
          <a:endParaRPr lang="en-US"/>
        </a:p>
      </dgm:t>
    </dgm:pt>
    <dgm:pt modelId="{3A71D98D-433C-7B41-AB0D-B300E8D2FD4F}" type="pres">
      <dgm:prSet presAssocID="{97165131-D79B-164E-B1FD-74954EBAF62B}" presName="descendantText" presStyleLbl="alignAcc1" presStyleIdx="5" presStyleCnt="7">
        <dgm:presLayoutVars>
          <dgm:bulletEnabled val="1"/>
        </dgm:presLayoutVars>
      </dgm:prSet>
      <dgm:spPr/>
      <dgm:t>
        <a:bodyPr/>
        <a:lstStyle/>
        <a:p>
          <a:endParaRPr lang="en-US"/>
        </a:p>
      </dgm:t>
    </dgm:pt>
    <dgm:pt modelId="{41A31206-3969-134B-B366-3CA4714305BC}" type="pres">
      <dgm:prSet presAssocID="{4D8136B1-203E-0841-8D0D-E2F944576446}" presName="sp" presStyleCnt="0"/>
      <dgm:spPr/>
      <dgm:t>
        <a:bodyPr/>
        <a:lstStyle/>
        <a:p>
          <a:endParaRPr lang="en-US"/>
        </a:p>
      </dgm:t>
    </dgm:pt>
    <dgm:pt modelId="{1A772165-4E45-C447-8F61-0E3729448186}" type="pres">
      <dgm:prSet presAssocID="{5410E5ED-8E98-464E-895E-D31B69844AE9}" presName="composite" presStyleCnt="0"/>
      <dgm:spPr/>
      <dgm:t>
        <a:bodyPr/>
        <a:lstStyle/>
        <a:p>
          <a:endParaRPr lang="en-US"/>
        </a:p>
      </dgm:t>
    </dgm:pt>
    <dgm:pt modelId="{C8445CF5-925F-8E45-BF03-7E7340C6E96B}" type="pres">
      <dgm:prSet presAssocID="{5410E5ED-8E98-464E-895E-D31B69844AE9}" presName="parentText" presStyleLbl="alignNode1" presStyleIdx="6" presStyleCnt="7">
        <dgm:presLayoutVars>
          <dgm:chMax val="1"/>
          <dgm:bulletEnabled val="1"/>
        </dgm:presLayoutVars>
      </dgm:prSet>
      <dgm:spPr/>
      <dgm:t>
        <a:bodyPr/>
        <a:lstStyle/>
        <a:p>
          <a:endParaRPr lang="en-US"/>
        </a:p>
      </dgm:t>
    </dgm:pt>
    <dgm:pt modelId="{C5DC3E99-63BB-7D46-8E48-103955D46A56}" type="pres">
      <dgm:prSet presAssocID="{5410E5ED-8E98-464E-895E-D31B69844AE9}" presName="descendantText" presStyleLbl="alignAcc1" presStyleIdx="6" presStyleCnt="7" custLinFactNeighborY="-16755">
        <dgm:presLayoutVars>
          <dgm:bulletEnabled val="1"/>
        </dgm:presLayoutVars>
      </dgm:prSet>
      <dgm:spPr/>
      <dgm:t>
        <a:bodyPr/>
        <a:lstStyle/>
        <a:p>
          <a:endParaRPr lang="en-US"/>
        </a:p>
      </dgm:t>
    </dgm:pt>
  </dgm:ptLst>
  <dgm:cxnLst>
    <dgm:cxn modelId="{0D56FDBB-34A6-4CB4-ACB5-D909F05A2D1B}" type="presOf" srcId="{8389997C-48D8-2D40-AB64-B92D6486D2F3}" destId="{B200E5C0-0F70-7547-9EB6-F2E9469A23D3}" srcOrd="0" destOrd="0" presId="urn:microsoft.com/office/officeart/2005/8/layout/chevron2"/>
    <dgm:cxn modelId="{9A3C4549-2A35-C640-8848-86682CC32A1A}" srcId="{3FE31213-52B0-0249-82D6-7C1F5D2CF642}" destId="{0993A390-1342-C047-95D7-94A72AA46906}" srcOrd="0" destOrd="0" parTransId="{3853A9C4-3E5B-5146-B219-298C98CA203E}" sibTransId="{A8AD24F1-ADB9-9349-B07E-9C923F21FDDC}"/>
    <dgm:cxn modelId="{CEEBE0EC-40BC-B345-8A33-743C6AC0C750}" srcId="{A482092E-A068-4940-9CF1-D002D9B7A2E2}" destId="{8389997C-48D8-2D40-AB64-B92D6486D2F3}" srcOrd="0" destOrd="0" parTransId="{35CC9370-A969-114C-8C06-FE9CCAE8CF8B}" sibTransId="{53371709-14DA-9043-B401-09901F3309E8}"/>
    <dgm:cxn modelId="{BEEE73EA-6D61-4F17-93C7-48295EB8C65F}" type="presOf" srcId="{0AADB256-5406-C74A-9A36-2FD274A94218}" destId="{80B7D5EF-E5D9-164E-A988-24AB9938EDC1}" srcOrd="0" destOrd="0" presId="urn:microsoft.com/office/officeart/2005/8/layout/chevron2"/>
    <dgm:cxn modelId="{FF5ACD45-68EA-4A91-9260-A7CB9BDC1FFA}" type="presOf" srcId="{A9BED8BE-3F18-8044-96F8-828BA20D6F7D}" destId="{3A71D98D-433C-7B41-AB0D-B300E8D2FD4F}" srcOrd="0" destOrd="0" presId="urn:microsoft.com/office/officeart/2005/8/layout/chevron2"/>
    <dgm:cxn modelId="{9410458A-9445-409E-88A4-D8E8FC729F93}" type="presOf" srcId="{5410E5ED-8E98-464E-895E-D31B69844AE9}" destId="{C8445CF5-925F-8E45-BF03-7E7340C6E96B}" srcOrd="0" destOrd="0" presId="urn:microsoft.com/office/officeart/2005/8/layout/chevron2"/>
    <dgm:cxn modelId="{4D48DC9A-382C-4091-A315-EF40CC0FC4F0}" type="presOf" srcId="{97165131-D79B-164E-B1FD-74954EBAF62B}" destId="{417C82CE-F6CC-F94A-9FC4-0E270BD5D58A}" srcOrd="0" destOrd="0" presId="urn:microsoft.com/office/officeart/2005/8/layout/chevron2"/>
    <dgm:cxn modelId="{9F7DB99A-3509-4248-8EAD-D19E94FF9D19}" type="presOf" srcId="{6E2E4F2D-1DAA-E848-AD2C-5B3C355CDB01}" destId="{B9AEDE9D-C41A-164E-9E31-7099BDCD0BDB}" srcOrd="0" destOrd="0" presId="urn:microsoft.com/office/officeart/2005/8/layout/chevron2"/>
    <dgm:cxn modelId="{B605F2D2-6A35-B74C-9127-726D41E3C111}" srcId="{6E2E4F2D-1DAA-E848-AD2C-5B3C355CDB01}" destId="{0AADB256-5406-C74A-9A36-2FD274A94218}" srcOrd="1" destOrd="0" parTransId="{AF75000D-7738-F641-83D1-05A177C4261D}" sibTransId="{7C89021E-B226-F749-9D51-07E8884FAF3F}"/>
    <dgm:cxn modelId="{5F2FC3C2-C76E-B34D-9BD0-A01BD77BAA3C}" srcId="{6E2E4F2D-1DAA-E848-AD2C-5B3C355CDB01}" destId="{97165131-D79B-164E-B1FD-74954EBAF62B}" srcOrd="5" destOrd="0" parTransId="{014A5F0A-B1D4-5143-B646-0198405AADED}" sibTransId="{4D8136B1-203E-0841-8D0D-E2F944576446}"/>
    <dgm:cxn modelId="{A2930B0F-7E0C-BB46-B81C-D9F4706210B9}" srcId="{5410E5ED-8E98-464E-895E-D31B69844AE9}" destId="{607759DE-D2AD-5F40-BA61-E4A69833CAD6}" srcOrd="0" destOrd="0" parTransId="{9174F798-2675-9046-9FD6-B95CBAC44F55}" sibTransId="{3986875F-BF7B-054D-9273-740F37802792}"/>
    <dgm:cxn modelId="{92419671-075F-4D7A-BFC1-24AA946372DD}" type="presOf" srcId="{F7E56CBD-E0C8-0641-9A1D-CE95CF22E727}" destId="{D696326F-2F9F-D34D-BAEB-031F146F9E58}" srcOrd="0" destOrd="0" presId="urn:microsoft.com/office/officeart/2005/8/layout/chevron2"/>
    <dgm:cxn modelId="{8435D32C-DBB7-498F-B71C-E98D790FFCEA}" type="presOf" srcId="{A482092E-A068-4940-9CF1-D002D9B7A2E2}" destId="{636A4885-58F2-814E-8B24-51520A83F0EB}" srcOrd="0" destOrd="0" presId="urn:microsoft.com/office/officeart/2005/8/layout/chevron2"/>
    <dgm:cxn modelId="{04AC99A8-5C0E-4FA9-9253-F7FC6B00D249}" type="presOf" srcId="{0993A390-1342-C047-95D7-94A72AA46906}" destId="{3ADDD968-81DE-8440-9C47-9D74469973EE}" srcOrd="0" destOrd="0" presId="urn:microsoft.com/office/officeart/2005/8/layout/chevron2"/>
    <dgm:cxn modelId="{33023BDC-CC51-5641-AA85-9CA830EFCC08}" srcId="{F7E56CBD-E0C8-0641-9A1D-CE95CF22E727}" destId="{ECC561FB-0DCB-4442-ABE5-0E682D3D0F9D}" srcOrd="0" destOrd="0" parTransId="{773D209F-29E7-7C43-A750-25F4825992AF}" sibTransId="{FB6B81A0-3105-B44D-8B4C-39C952434B43}"/>
    <dgm:cxn modelId="{4BEE10B6-E1AF-D44A-AC22-E46F3D26203E}" srcId="{6E2E4F2D-1DAA-E848-AD2C-5B3C355CDB01}" destId="{F7E56CBD-E0C8-0641-9A1D-CE95CF22E727}" srcOrd="4" destOrd="0" parTransId="{661D17AC-3B9A-3F42-B0BD-AA4F841B9BAD}" sibTransId="{DC317EDE-5E5E-2D44-8780-71E8AF2468CA}"/>
    <dgm:cxn modelId="{EB21B7F1-C36F-744F-8D55-1567AC8BFE82}" srcId="{97165131-D79B-164E-B1FD-74954EBAF62B}" destId="{A9BED8BE-3F18-8044-96F8-828BA20D6F7D}" srcOrd="0" destOrd="0" parTransId="{9274D0AA-DDC4-B642-8E53-2DACD7D8E5D9}" sibTransId="{5160AE4E-746E-3B4A-9583-E4D95F28414F}"/>
    <dgm:cxn modelId="{CE406DBA-0D02-4D11-8840-A2640B6956E3}" type="presOf" srcId="{607759DE-D2AD-5F40-BA61-E4A69833CAD6}" destId="{C5DC3E99-63BB-7D46-8E48-103955D46A56}" srcOrd="0" destOrd="0" presId="urn:microsoft.com/office/officeart/2005/8/layout/chevron2"/>
    <dgm:cxn modelId="{8A4857E4-1063-4B43-9C53-4B15337354C4}" srcId="{D6390477-8D92-2546-8D6B-C68AF3CD11AF}" destId="{AC99B63C-1A7F-574F-B2B1-3722761C806D}" srcOrd="0" destOrd="0" parTransId="{482BF68A-7C44-594C-A1F6-DB39F03C234B}" sibTransId="{979C06CB-5DC9-AC41-BEDB-6072AD5C7F3A}"/>
    <dgm:cxn modelId="{B04A6D3C-07B4-4800-AD43-7E2DE02F6F00}" type="presOf" srcId="{ECC561FB-0DCB-4442-ABE5-0E682D3D0F9D}" destId="{260B81A9-7EEE-4D4A-B813-B78A5AAF16EF}" srcOrd="0" destOrd="0" presId="urn:microsoft.com/office/officeart/2005/8/layout/chevron2"/>
    <dgm:cxn modelId="{2D701FB4-AE98-4B46-A90D-E37D20B0A9D7}" srcId="{6E2E4F2D-1DAA-E848-AD2C-5B3C355CDB01}" destId="{D6390477-8D92-2546-8D6B-C68AF3CD11AF}" srcOrd="2" destOrd="0" parTransId="{F52FA464-4BBB-6143-9102-ABC0A4D76742}" sibTransId="{C18D3D95-6E80-DD42-8CE2-A9B56432EC33}"/>
    <dgm:cxn modelId="{7B25E595-1E07-4D2C-AD07-18A3DE64B999}" type="presOf" srcId="{DE0C28DA-0A66-7B47-978D-9FC6BEF1B99F}" destId="{B5E9BC4F-6497-C548-8B83-91BCBCA7EF5B}" srcOrd="0" destOrd="0" presId="urn:microsoft.com/office/officeart/2005/8/layout/chevron2"/>
    <dgm:cxn modelId="{E2A5E87B-5586-8542-AAB8-02B6B8FBBEB1}" srcId="{6E2E4F2D-1DAA-E848-AD2C-5B3C355CDB01}" destId="{A482092E-A068-4940-9CF1-D002D9B7A2E2}" srcOrd="3" destOrd="0" parTransId="{D7443B5D-E384-D04C-98DF-77A338343B9C}" sibTransId="{5293D6DB-D67A-B347-A96E-0E4B9ADED43B}"/>
    <dgm:cxn modelId="{AE162FA6-AEA8-914C-B25F-23BE820036BC}" srcId="{6E2E4F2D-1DAA-E848-AD2C-5B3C355CDB01}" destId="{3FE31213-52B0-0249-82D6-7C1F5D2CF642}" srcOrd="0" destOrd="0" parTransId="{5AFECE31-2C19-B441-B959-7F08A2492410}" sibTransId="{DA1CA22D-1666-4E4D-858E-2CCC241438EE}"/>
    <dgm:cxn modelId="{E6695813-E72E-4D5B-BA3A-93B55896BD45}" type="presOf" srcId="{3FE31213-52B0-0249-82D6-7C1F5D2CF642}" destId="{54C222AC-EE03-5944-A046-D4FD716E8B84}" srcOrd="0" destOrd="0" presId="urn:microsoft.com/office/officeart/2005/8/layout/chevron2"/>
    <dgm:cxn modelId="{61A4A2B9-BEBD-40DE-97AC-5BD168B05F13}" type="presOf" srcId="{AC99B63C-1A7F-574F-B2B1-3722761C806D}" destId="{84613CE3-393F-5D4F-AA4E-31194A8A2AA6}" srcOrd="0" destOrd="0" presId="urn:microsoft.com/office/officeart/2005/8/layout/chevron2"/>
    <dgm:cxn modelId="{89867D2D-7B28-654B-AD94-0AC4FB2BBCDD}" srcId="{6E2E4F2D-1DAA-E848-AD2C-5B3C355CDB01}" destId="{5410E5ED-8E98-464E-895E-D31B69844AE9}" srcOrd="6" destOrd="0" parTransId="{0079798A-F33D-2D40-9537-16339A825AE6}" sibTransId="{23F76D8E-D755-514B-BF3F-E4FB72736559}"/>
    <dgm:cxn modelId="{D92CDBE0-3AD8-B24D-9EE5-70CEAD37B551}" srcId="{0AADB256-5406-C74A-9A36-2FD274A94218}" destId="{DE0C28DA-0A66-7B47-978D-9FC6BEF1B99F}" srcOrd="0" destOrd="0" parTransId="{EA8F8476-3297-C747-BF5F-013FEE9A260C}" sibTransId="{C78A2C34-55B2-DE40-B4B5-6B73DF41646A}"/>
    <dgm:cxn modelId="{0FF5EF73-3644-4137-B780-A5C3FD448487}" type="presOf" srcId="{D6390477-8D92-2546-8D6B-C68AF3CD11AF}" destId="{B128953E-8AAF-D140-9DB4-F5082E51C961}" srcOrd="0" destOrd="0" presId="urn:microsoft.com/office/officeart/2005/8/layout/chevron2"/>
    <dgm:cxn modelId="{5D878634-CACA-4BC0-99FB-916D53212769}" type="presParOf" srcId="{B9AEDE9D-C41A-164E-9E31-7099BDCD0BDB}" destId="{9FFC5162-0A77-F344-805F-EA62BA81CF4F}" srcOrd="0" destOrd="0" presId="urn:microsoft.com/office/officeart/2005/8/layout/chevron2"/>
    <dgm:cxn modelId="{BD09F796-C521-4CCD-A07D-86CC6893BD55}" type="presParOf" srcId="{9FFC5162-0A77-F344-805F-EA62BA81CF4F}" destId="{54C222AC-EE03-5944-A046-D4FD716E8B84}" srcOrd="0" destOrd="0" presId="urn:microsoft.com/office/officeart/2005/8/layout/chevron2"/>
    <dgm:cxn modelId="{9EBAD4DE-A60F-423E-BBEA-C1B9F4FB6FC4}" type="presParOf" srcId="{9FFC5162-0A77-F344-805F-EA62BA81CF4F}" destId="{3ADDD968-81DE-8440-9C47-9D74469973EE}" srcOrd="1" destOrd="0" presId="urn:microsoft.com/office/officeart/2005/8/layout/chevron2"/>
    <dgm:cxn modelId="{6A0EDE49-0104-4EBE-90BC-D309123437D4}" type="presParOf" srcId="{B9AEDE9D-C41A-164E-9E31-7099BDCD0BDB}" destId="{BDB88FEC-D0DC-7449-A66C-65D5844E7550}" srcOrd="1" destOrd="0" presId="urn:microsoft.com/office/officeart/2005/8/layout/chevron2"/>
    <dgm:cxn modelId="{17A7917C-66BD-4EA6-A6A3-D660032CC78E}" type="presParOf" srcId="{B9AEDE9D-C41A-164E-9E31-7099BDCD0BDB}" destId="{8A50EC96-48DA-1044-BBC9-43FE5D994730}" srcOrd="2" destOrd="0" presId="urn:microsoft.com/office/officeart/2005/8/layout/chevron2"/>
    <dgm:cxn modelId="{F846D5FF-472A-4A79-BE16-4CDA9101E49F}" type="presParOf" srcId="{8A50EC96-48DA-1044-BBC9-43FE5D994730}" destId="{80B7D5EF-E5D9-164E-A988-24AB9938EDC1}" srcOrd="0" destOrd="0" presId="urn:microsoft.com/office/officeart/2005/8/layout/chevron2"/>
    <dgm:cxn modelId="{EF63402B-D3D5-4A5D-9180-4D16256886AF}" type="presParOf" srcId="{8A50EC96-48DA-1044-BBC9-43FE5D994730}" destId="{B5E9BC4F-6497-C548-8B83-91BCBCA7EF5B}" srcOrd="1" destOrd="0" presId="urn:microsoft.com/office/officeart/2005/8/layout/chevron2"/>
    <dgm:cxn modelId="{F46BF5C2-34B1-4AD8-85D5-37D6A97E4C66}" type="presParOf" srcId="{B9AEDE9D-C41A-164E-9E31-7099BDCD0BDB}" destId="{A2099589-A889-1840-BCB6-102AEA30A104}" srcOrd="3" destOrd="0" presId="urn:microsoft.com/office/officeart/2005/8/layout/chevron2"/>
    <dgm:cxn modelId="{8F3342BD-1DC8-4FEB-AE93-D065F9AF6AFB}" type="presParOf" srcId="{B9AEDE9D-C41A-164E-9E31-7099BDCD0BDB}" destId="{C446F88C-BBDD-9D48-9A34-0D9B9617035B}" srcOrd="4" destOrd="0" presId="urn:microsoft.com/office/officeart/2005/8/layout/chevron2"/>
    <dgm:cxn modelId="{62BB244E-6739-4685-A2E8-69BFC120E169}" type="presParOf" srcId="{C446F88C-BBDD-9D48-9A34-0D9B9617035B}" destId="{B128953E-8AAF-D140-9DB4-F5082E51C961}" srcOrd="0" destOrd="0" presId="urn:microsoft.com/office/officeart/2005/8/layout/chevron2"/>
    <dgm:cxn modelId="{BA010648-C488-462C-B33F-7159D5FA1195}" type="presParOf" srcId="{C446F88C-BBDD-9D48-9A34-0D9B9617035B}" destId="{84613CE3-393F-5D4F-AA4E-31194A8A2AA6}" srcOrd="1" destOrd="0" presId="urn:microsoft.com/office/officeart/2005/8/layout/chevron2"/>
    <dgm:cxn modelId="{60AD3CA8-839B-4B09-8EBD-EF09ABA63C32}" type="presParOf" srcId="{B9AEDE9D-C41A-164E-9E31-7099BDCD0BDB}" destId="{82FFC96A-090E-6842-8954-40FD877FB20D}" srcOrd="5" destOrd="0" presId="urn:microsoft.com/office/officeart/2005/8/layout/chevron2"/>
    <dgm:cxn modelId="{B1D21D9C-420D-4E62-9BFE-0E3A8A8FAB52}" type="presParOf" srcId="{B9AEDE9D-C41A-164E-9E31-7099BDCD0BDB}" destId="{80A7B40C-967B-3645-9FF2-24CB20FBB2F0}" srcOrd="6" destOrd="0" presId="urn:microsoft.com/office/officeart/2005/8/layout/chevron2"/>
    <dgm:cxn modelId="{FBAF550D-D1B8-459C-9B4B-FE16AF2581BD}" type="presParOf" srcId="{80A7B40C-967B-3645-9FF2-24CB20FBB2F0}" destId="{636A4885-58F2-814E-8B24-51520A83F0EB}" srcOrd="0" destOrd="0" presId="urn:microsoft.com/office/officeart/2005/8/layout/chevron2"/>
    <dgm:cxn modelId="{C92B5AB0-8328-4F75-9275-752C946081E6}" type="presParOf" srcId="{80A7B40C-967B-3645-9FF2-24CB20FBB2F0}" destId="{B200E5C0-0F70-7547-9EB6-F2E9469A23D3}" srcOrd="1" destOrd="0" presId="urn:microsoft.com/office/officeart/2005/8/layout/chevron2"/>
    <dgm:cxn modelId="{BD4BFDB2-FF46-4098-B21C-BD4289691314}" type="presParOf" srcId="{B9AEDE9D-C41A-164E-9E31-7099BDCD0BDB}" destId="{20D5D318-DE4D-B142-9741-2F272B554D44}" srcOrd="7" destOrd="0" presId="urn:microsoft.com/office/officeart/2005/8/layout/chevron2"/>
    <dgm:cxn modelId="{CDAD8619-C7D7-46D6-83E2-B10DBEFA16F8}" type="presParOf" srcId="{B9AEDE9D-C41A-164E-9E31-7099BDCD0BDB}" destId="{CB91B543-594F-EA47-AB1A-83A80E12A2F7}" srcOrd="8" destOrd="0" presId="urn:microsoft.com/office/officeart/2005/8/layout/chevron2"/>
    <dgm:cxn modelId="{53606CA9-896D-4FCD-89A4-5D87119C4DDD}" type="presParOf" srcId="{CB91B543-594F-EA47-AB1A-83A80E12A2F7}" destId="{D696326F-2F9F-D34D-BAEB-031F146F9E58}" srcOrd="0" destOrd="0" presId="urn:microsoft.com/office/officeart/2005/8/layout/chevron2"/>
    <dgm:cxn modelId="{6CE74DC0-69EA-4FEB-8B8B-0784F2642456}" type="presParOf" srcId="{CB91B543-594F-EA47-AB1A-83A80E12A2F7}" destId="{260B81A9-7EEE-4D4A-B813-B78A5AAF16EF}" srcOrd="1" destOrd="0" presId="urn:microsoft.com/office/officeart/2005/8/layout/chevron2"/>
    <dgm:cxn modelId="{BDD9F6BD-9B29-4636-AE8B-3DA40A8178ED}" type="presParOf" srcId="{B9AEDE9D-C41A-164E-9E31-7099BDCD0BDB}" destId="{2CA79E2C-21EE-EC4C-B193-CEE4C2D250ED}" srcOrd="9" destOrd="0" presId="urn:microsoft.com/office/officeart/2005/8/layout/chevron2"/>
    <dgm:cxn modelId="{D95E9C01-7B4D-4A21-9AC5-FC72B01D26C8}" type="presParOf" srcId="{B9AEDE9D-C41A-164E-9E31-7099BDCD0BDB}" destId="{E36DFE52-27A2-0846-B3C6-FAE7E259008E}" srcOrd="10" destOrd="0" presId="urn:microsoft.com/office/officeart/2005/8/layout/chevron2"/>
    <dgm:cxn modelId="{4512F231-1670-4568-BF1D-B7C031756DEC}" type="presParOf" srcId="{E36DFE52-27A2-0846-B3C6-FAE7E259008E}" destId="{417C82CE-F6CC-F94A-9FC4-0E270BD5D58A}" srcOrd="0" destOrd="0" presId="urn:microsoft.com/office/officeart/2005/8/layout/chevron2"/>
    <dgm:cxn modelId="{16069576-1CC9-4F2B-96A8-70A110F93189}" type="presParOf" srcId="{E36DFE52-27A2-0846-B3C6-FAE7E259008E}" destId="{3A71D98D-433C-7B41-AB0D-B300E8D2FD4F}" srcOrd="1" destOrd="0" presId="urn:microsoft.com/office/officeart/2005/8/layout/chevron2"/>
    <dgm:cxn modelId="{33B7CFE1-129E-48B6-9572-D70B411AB304}" type="presParOf" srcId="{B9AEDE9D-C41A-164E-9E31-7099BDCD0BDB}" destId="{41A31206-3969-134B-B366-3CA4714305BC}" srcOrd="11" destOrd="0" presId="urn:microsoft.com/office/officeart/2005/8/layout/chevron2"/>
    <dgm:cxn modelId="{6C9E9907-F6C5-4F9E-A806-3EA31D7F4D77}" type="presParOf" srcId="{B9AEDE9D-C41A-164E-9E31-7099BDCD0BDB}" destId="{1A772165-4E45-C447-8F61-0E3729448186}" srcOrd="12" destOrd="0" presId="urn:microsoft.com/office/officeart/2005/8/layout/chevron2"/>
    <dgm:cxn modelId="{0BC29A2B-756C-4CEC-9D23-BE21EA669B63}" type="presParOf" srcId="{1A772165-4E45-C447-8F61-0E3729448186}" destId="{C8445CF5-925F-8E45-BF03-7E7340C6E96B}" srcOrd="0" destOrd="0" presId="urn:microsoft.com/office/officeart/2005/8/layout/chevron2"/>
    <dgm:cxn modelId="{E7AA1F91-7261-433D-A126-2EDE32887D8D}" type="presParOf" srcId="{1A772165-4E45-C447-8F61-0E3729448186}" destId="{C5DC3E99-63BB-7D46-8E48-103955D46A5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2E4F2D-1DAA-E848-AD2C-5B3C355CDB01}" type="doc">
      <dgm:prSet loTypeId="urn:microsoft.com/office/officeart/2005/8/layout/chevron2" loCatId="" qsTypeId="urn:microsoft.com/office/officeart/2005/8/quickstyle/simple2" qsCatId="simple" csTypeId="urn:microsoft.com/office/officeart/2005/8/colors/accent0_1" csCatId="mainScheme" phldr="1"/>
      <dgm:spPr/>
      <dgm:t>
        <a:bodyPr/>
        <a:lstStyle/>
        <a:p>
          <a:endParaRPr lang="en-US"/>
        </a:p>
      </dgm:t>
    </dgm:pt>
    <dgm:pt modelId="{3FE31213-52B0-0249-82D6-7C1F5D2CF642}">
      <dgm:prSet phldrT="[Text]" custT="1"/>
      <dgm:spPr/>
      <dgm:t>
        <a:bodyPr/>
        <a:lstStyle/>
        <a:p>
          <a:r>
            <a:rPr lang="en-US" sz="1800" dirty="0" smtClean="0">
              <a:latin typeface="Arial"/>
              <a:cs typeface="Arial"/>
            </a:rPr>
            <a:t>8</a:t>
          </a:r>
          <a:endParaRPr lang="en-US" sz="1800" dirty="0">
            <a:latin typeface="Arial"/>
            <a:cs typeface="Arial"/>
          </a:endParaRPr>
        </a:p>
      </dgm:t>
    </dgm:pt>
    <dgm:pt modelId="{5AFECE31-2C19-B441-B959-7F08A2492410}" type="parTrans" cxnId="{AE162FA6-AEA8-914C-B25F-23BE820036BC}">
      <dgm:prSet/>
      <dgm:spPr/>
      <dgm:t>
        <a:bodyPr/>
        <a:lstStyle/>
        <a:p>
          <a:endParaRPr lang="en-US" sz="1800">
            <a:latin typeface="Arial"/>
            <a:cs typeface="Arial"/>
          </a:endParaRPr>
        </a:p>
      </dgm:t>
    </dgm:pt>
    <dgm:pt modelId="{DA1CA22D-1666-4E4D-858E-2CCC241438EE}" type="sibTrans" cxnId="{AE162FA6-AEA8-914C-B25F-23BE820036BC}">
      <dgm:prSet/>
      <dgm:spPr/>
      <dgm:t>
        <a:bodyPr/>
        <a:lstStyle/>
        <a:p>
          <a:endParaRPr lang="en-US" sz="1800">
            <a:latin typeface="Arial"/>
            <a:cs typeface="Arial"/>
          </a:endParaRPr>
        </a:p>
      </dgm:t>
    </dgm:pt>
    <dgm:pt modelId="{0993A390-1342-C047-95D7-94A72AA46906}">
      <dgm:prSet phldrT="[Text]" custT="1"/>
      <dgm:spPr/>
      <dgm:t>
        <a:bodyPr/>
        <a:lstStyle/>
        <a:p>
          <a:r>
            <a:rPr lang="en-US" sz="1800" dirty="0" smtClean="0">
              <a:latin typeface="Arial"/>
              <a:cs typeface="Arial"/>
            </a:rPr>
            <a:t>Katie walks with her colleague out of the office to the corridor to wait for the doctor to arrive – they sit on the communal seating</a:t>
          </a:r>
          <a:endParaRPr lang="en-US" sz="1800" dirty="0">
            <a:latin typeface="Arial"/>
            <a:cs typeface="Arial"/>
          </a:endParaRPr>
        </a:p>
      </dgm:t>
    </dgm:pt>
    <dgm:pt modelId="{3853A9C4-3E5B-5146-B219-298C98CA203E}" type="parTrans" cxnId="{9A3C4549-2A35-C640-8848-86682CC32A1A}">
      <dgm:prSet/>
      <dgm:spPr/>
      <dgm:t>
        <a:bodyPr/>
        <a:lstStyle/>
        <a:p>
          <a:endParaRPr lang="en-US" sz="1800">
            <a:latin typeface="Arial"/>
            <a:cs typeface="Arial"/>
          </a:endParaRPr>
        </a:p>
      </dgm:t>
    </dgm:pt>
    <dgm:pt modelId="{A8AD24F1-ADB9-9349-B07E-9C923F21FDDC}" type="sibTrans" cxnId="{9A3C4549-2A35-C640-8848-86682CC32A1A}">
      <dgm:prSet/>
      <dgm:spPr/>
      <dgm:t>
        <a:bodyPr/>
        <a:lstStyle/>
        <a:p>
          <a:endParaRPr lang="en-US" sz="1800">
            <a:latin typeface="Arial"/>
            <a:cs typeface="Arial"/>
          </a:endParaRPr>
        </a:p>
      </dgm:t>
    </dgm:pt>
    <dgm:pt modelId="{0AADB256-5406-C74A-9A36-2FD274A94218}">
      <dgm:prSet phldrT="[Text]" custT="1"/>
      <dgm:spPr/>
      <dgm:t>
        <a:bodyPr/>
        <a:lstStyle/>
        <a:p>
          <a:r>
            <a:rPr lang="en-US" sz="1800" dirty="0" smtClean="0">
              <a:latin typeface="Arial"/>
              <a:cs typeface="Arial"/>
            </a:rPr>
            <a:t>9</a:t>
          </a:r>
          <a:endParaRPr lang="en-US" sz="1800" dirty="0">
            <a:latin typeface="Arial"/>
            <a:cs typeface="Arial"/>
          </a:endParaRPr>
        </a:p>
      </dgm:t>
    </dgm:pt>
    <dgm:pt modelId="{AF75000D-7738-F641-83D1-05A177C4261D}" type="parTrans" cxnId="{B605F2D2-6A35-B74C-9127-726D41E3C111}">
      <dgm:prSet/>
      <dgm:spPr/>
      <dgm:t>
        <a:bodyPr/>
        <a:lstStyle/>
        <a:p>
          <a:endParaRPr lang="en-US" sz="1800">
            <a:latin typeface="Arial"/>
            <a:cs typeface="Arial"/>
          </a:endParaRPr>
        </a:p>
      </dgm:t>
    </dgm:pt>
    <dgm:pt modelId="{7C89021E-B226-F749-9D51-07E8884FAF3F}" type="sibTrans" cxnId="{B605F2D2-6A35-B74C-9127-726D41E3C111}">
      <dgm:prSet/>
      <dgm:spPr/>
      <dgm:t>
        <a:bodyPr/>
        <a:lstStyle/>
        <a:p>
          <a:endParaRPr lang="en-US" sz="1800">
            <a:latin typeface="Arial"/>
            <a:cs typeface="Arial"/>
          </a:endParaRPr>
        </a:p>
      </dgm:t>
    </dgm:pt>
    <dgm:pt modelId="{DE0C28DA-0A66-7B47-978D-9FC6BEF1B99F}">
      <dgm:prSet phldrT="[Text]" custT="1"/>
      <dgm:spPr/>
      <dgm:t>
        <a:bodyPr/>
        <a:lstStyle/>
        <a:p>
          <a:r>
            <a:rPr lang="en-US" sz="1800" dirty="0" smtClean="0">
              <a:latin typeface="Arial"/>
              <a:cs typeface="Arial"/>
            </a:rPr>
            <a:t>Katie’s colleague then says she feels sick and stands to go to the toilet but vomits there in the corridor</a:t>
          </a:r>
          <a:endParaRPr lang="en-US" sz="1800" dirty="0">
            <a:latin typeface="Arial"/>
            <a:cs typeface="Arial"/>
          </a:endParaRPr>
        </a:p>
      </dgm:t>
    </dgm:pt>
    <dgm:pt modelId="{EA8F8476-3297-C747-BF5F-013FEE9A260C}" type="parTrans" cxnId="{D92CDBE0-3AD8-B24D-9EE5-70CEAD37B551}">
      <dgm:prSet/>
      <dgm:spPr/>
      <dgm:t>
        <a:bodyPr/>
        <a:lstStyle/>
        <a:p>
          <a:endParaRPr lang="en-US" sz="1800">
            <a:latin typeface="Arial"/>
            <a:cs typeface="Arial"/>
          </a:endParaRPr>
        </a:p>
      </dgm:t>
    </dgm:pt>
    <dgm:pt modelId="{C78A2C34-55B2-DE40-B4B5-6B73DF41646A}" type="sibTrans" cxnId="{D92CDBE0-3AD8-B24D-9EE5-70CEAD37B551}">
      <dgm:prSet/>
      <dgm:spPr/>
      <dgm:t>
        <a:bodyPr/>
        <a:lstStyle/>
        <a:p>
          <a:endParaRPr lang="en-US" sz="1800">
            <a:latin typeface="Arial"/>
            <a:cs typeface="Arial"/>
          </a:endParaRPr>
        </a:p>
      </dgm:t>
    </dgm:pt>
    <dgm:pt modelId="{A482092E-A068-4940-9CF1-D002D9B7A2E2}">
      <dgm:prSet phldrT="[Text]" custT="1"/>
      <dgm:spPr/>
      <dgm:t>
        <a:bodyPr/>
        <a:lstStyle/>
        <a:p>
          <a:r>
            <a:rPr lang="en-US" sz="1800" dirty="0" smtClean="0">
              <a:latin typeface="Arial"/>
              <a:cs typeface="Arial"/>
            </a:rPr>
            <a:t>11</a:t>
          </a:r>
          <a:endParaRPr lang="en-US" sz="1800" dirty="0">
            <a:latin typeface="Arial"/>
            <a:cs typeface="Arial"/>
          </a:endParaRPr>
        </a:p>
      </dgm:t>
    </dgm:pt>
    <dgm:pt modelId="{D7443B5D-E384-D04C-98DF-77A338343B9C}" type="parTrans" cxnId="{E2A5E87B-5586-8542-AAB8-02B6B8FBBEB1}">
      <dgm:prSet/>
      <dgm:spPr/>
      <dgm:t>
        <a:bodyPr/>
        <a:lstStyle/>
        <a:p>
          <a:endParaRPr lang="en-US" sz="1800">
            <a:latin typeface="Arial"/>
            <a:cs typeface="Arial"/>
          </a:endParaRPr>
        </a:p>
      </dgm:t>
    </dgm:pt>
    <dgm:pt modelId="{5293D6DB-D67A-B347-A96E-0E4B9ADED43B}" type="sibTrans" cxnId="{E2A5E87B-5586-8542-AAB8-02B6B8FBBEB1}">
      <dgm:prSet/>
      <dgm:spPr/>
      <dgm:t>
        <a:bodyPr/>
        <a:lstStyle/>
        <a:p>
          <a:endParaRPr lang="en-US" sz="1800">
            <a:latin typeface="Arial"/>
            <a:cs typeface="Arial"/>
          </a:endParaRPr>
        </a:p>
      </dgm:t>
    </dgm:pt>
    <dgm:pt modelId="{8389997C-48D8-2D40-AB64-B92D6486D2F3}">
      <dgm:prSet phldrT="[Text]" custT="1"/>
      <dgm:spPr/>
      <dgm:t>
        <a:bodyPr/>
        <a:lstStyle/>
        <a:p>
          <a:r>
            <a:rPr lang="en-US" sz="1800" dirty="0" smtClean="0">
              <a:latin typeface="Arial"/>
              <a:cs typeface="Arial"/>
            </a:rPr>
            <a:t>Katie covers the vomit with paper towels</a:t>
          </a:r>
          <a:endParaRPr lang="en-US" sz="1800" dirty="0">
            <a:latin typeface="Arial"/>
            <a:cs typeface="Arial"/>
          </a:endParaRPr>
        </a:p>
      </dgm:t>
    </dgm:pt>
    <dgm:pt modelId="{35CC9370-A969-114C-8C06-FE9CCAE8CF8B}" type="parTrans" cxnId="{CEEBE0EC-40BC-B345-8A33-743C6AC0C750}">
      <dgm:prSet/>
      <dgm:spPr/>
      <dgm:t>
        <a:bodyPr/>
        <a:lstStyle/>
        <a:p>
          <a:endParaRPr lang="en-US" sz="1800">
            <a:latin typeface="Arial"/>
            <a:cs typeface="Arial"/>
          </a:endParaRPr>
        </a:p>
      </dgm:t>
    </dgm:pt>
    <dgm:pt modelId="{53371709-14DA-9043-B401-09901F3309E8}" type="sibTrans" cxnId="{CEEBE0EC-40BC-B345-8A33-743C6AC0C750}">
      <dgm:prSet/>
      <dgm:spPr/>
      <dgm:t>
        <a:bodyPr/>
        <a:lstStyle/>
        <a:p>
          <a:endParaRPr lang="en-US" sz="1800">
            <a:latin typeface="Arial"/>
            <a:cs typeface="Arial"/>
          </a:endParaRPr>
        </a:p>
      </dgm:t>
    </dgm:pt>
    <dgm:pt modelId="{D6390477-8D92-2546-8D6B-C68AF3CD11AF}">
      <dgm:prSet custT="1"/>
      <dgm:spPr/>
      <dgm:t>
        <a:bodyPr/>
        <a:lstStyle/>
        <a:p>
          <a:r>
            <a:rPr lang="en-US" sz="1800" dirty="0" smtClean="0">
              <a:latin typeface="Arial"/>
              <a:cs typeface="Arial"/>
            </a:rPr>
            <a:t>10</a:t>
          </a:r>
          <a:endParaRPr lang="en-US" sz="1800" dirty="0">
            <a:latin typeface="Arial"/>
            <a:cs typeface="Arial"/>
          </a:endParaRPr>
        </a:p>
      </dgm:t>
    </dgm:pt>
    <dgm:pt modelId="{F52FA464-4BBB-6143-9102-ABC0A4D76742}" type="parTrans" cxnId="{2D701FB4-AE98-4B46-A90D-E37D20B0A9D7}">
      <dgm:prSet/>
      <dgm:spPr/>
      <dgm:t>
        <a:bodyPr/>
        <a:lstStyle/>
        <a:p>
          <a:endParaRPr lang="en-US" sz="1800">
            <a:latin typeface="Arial"/>
            <a:cs typeface="Arial"/>
          </a:endParaRPr>
        </a:p>
      </dgm:t>
    </dgm:pt>
    <dgm:pt modelId="{C18D3D95-6E80-DD42-8CE2-A9B56432EC33}" type="sibTrans" cxnId="{2D701FB4-AE98-4B46-A90D-E37D20B0A9D7}">
      <dgm:prSet/>
      <dgm:spPr/>
      <dgm:t>
        <a:bodyPr/>
        <a:lstStyle/>
        <a:p>
          <a:endParaRPr lang="en-US" sz="1800">
            <a:latin typeface="Arial"/>
            <a:cs typeface="Arial"/>
          </a:endParaRPr>
        </a:p>
      </dgm:t>
    </dgm:pt>
    <dgm:pt modelId="{F7E56CBD-E0C8-0641-9A1D-CE95CF22E727}">
      <dgm:prSet custT="1"/>
      <dgm:spPr/>
      <dgm:t>
        <a:bodyPr/>
        <a:lstStyle/>
        <a:p>
          <a:r>
            <a:rPr lang="en-US" sz="1800" dirty="0" smtClean="0">
              <a:latin typeface="Arial"/>
              <a:cs typeface="Arial"/>
            </a:rPr>
            <a:t>12</a:t>
          </a:r>
          <a:endParaRPr lang="en-US" sz="1800" dirty="0">
            <a:latin typeface="Arial"/>
            <a:cs typeface="Arial"/>
          </a:endParaRPr>
        </a:p>
      </dgm:t>
    </dgm:pt>
    <dgm:pt modelId="{661D17AC-3B9A-3F42-B0BD-AA4F841B9BAD}" type="parTrans" cxnId="{4BEE10B6-E1AF-D44A-AC22-E46F3D26203E}">
      <dgm:prSet/>
      <dgm:spPr/>
      <dgm:t>
        <a:bodyPr/>
        <a:lstStyle/>
        <a:p>
          <a:endParaRPr lang="en-US" sz="1800">
            <a:latin typeface="Arial"/>
            <a:cs typeface="Arial"/>
          </a:endParaRPr>
        </a:p>
      </dgm:t>
    </dgm:pt>
    <dgm:pt modelId="{DC317EDE-5E5E-2D44-8780-71E8AF2468CA}" type="sibTrans" cxnId="{4BEE10B6-E1AF-D44A-AC22-E46F3D26203E}">
      <dgm:prSet/>
      <dgm:spPr/>
      <dgm:t>
        <a:bodyPr/>
        <a:lstStyle/>
        <a:p>
          <a:endParaRPr lang="en-US" sz="1800">
            <a:latin typeface="Arial"/>
            <a:cs typeface="Arial"/>
          </a:endParaRPr>
        </a:p>
      </dgm:t>
    </dgm:pt>
    <dgm:pt modelId="{97165131-D79B-164E-B1FD-74954EBAF62B}">
      <dgm:prSet custT="1"/>
      <dgm:spPr/>
      <dgm:t>
        <a:bodyPr/>
        <a:lstStyle/>
        <a:p>
          <a:r>
            <a:rPr lang="en-US" sz="1800" dirty="0" smtClean="0">
              <a:latin typeface="Arial"/>
              <a:cs typeface="Arial"/>
            </a:rPr>
            <a:t>13</a:t>
          </a:r>
          <a:endParaRPr lang="en-US" sz="1800" dirty="0">
            <a:latin typeface="Arial"/>
            <a:cs typeface="Arial"/>
          </a:endParaRPr>
        </a:p>
      </dgm:t>
    </dgm:pt>
    <dgm:pt modelId="{014A5F0A-B1D4-5143-B646-0198405AADED}" type="parTrans" cxnId="{5F2FC3C2-C76E-B34D-9BD0-A01BD77BAA3C}">
      <dgm:prSet/>
      <dgm:spPr/>
      <dgm:t>
        <a:bodyPr/>
        <a:lstStyle/>
        <a:p>
          <a:endParaRPr lang="en-US" sz="1800">
            <a:latin typeface="Arial"/>
            <a:cs typeface="Arial"/>
          </a:endParaRPr>
        </a:p>
      </dgm:t>
    </dgm:pt>
    <dgm:pt modelId="{4D8136B1-203E-0841-8D0D-E2F944576446}" type="sibTrans" cxnId="{5F2FC3C2-C76E-B34D-9BD0-A01BD77BAA3C}">
      <dgm:prSet/>
      <dgm:spPr/>
      <dgm:t>
        <a:bodyPr/>
        <a:lstStyle/>
        <a:p>
          <a:endParaRPr lang="en-US" sz="1800">
            <a:latin typeface="Arial"/>
            <a:cs typeface="Arial"/>
          </a:endParaRPr>
        </a:p>
      </dgm:t>
    </dgm:pt>
    <dgm:pt modelId="{5410E5ED-8E98-464E-895E-D31B69844AE9}">
      <dgm:prSet custT="1"/>
      <dgm:spPr/>
      <dgm:t>
        <a:bodyPr/>
        <a:lstStyle/>
        <a:p>
          <a:r>
            <a:rPr lang="en-US" sz="1800" dirty="0" smtClean="0">
              <a:latin typeface="Arial"/>
              <a:cs typeface="Arial"/>
            </a:rPr>
            <a:t>14</a:t>
          </a:r>
          <a:endParaRPr lang="en-US" sz="1800" dirty="0">
            <a:latin typeface="Arial"/>
            <a:cs typeface="Arial"/>
          </a:endParaRPr>
        </a:p>
      </dgm:t>
    </dgm:pt>
    <dgm:pt modelId="{0079798A-F33D-2D40-9537-16339A825AE6}" type="parTrans" cxnId="{89867D2D-7B28-654B-AD94-0AC4FB2BBCDD}">
      <dgm:prSet/>
      <dgm:spPr/>
      <dgm:t>
        <a:bodyPr/>
        <a:lstStyle/>
        <a:p>
          <a:endParaRPr lang="en-US" sz="1800">
            <a:latin typeface="Arial"/>
            <a:cs typeface="Arial"/>
          </a:endParaRPr>
        </a:p>
      </dgm:t>
    </dgm:pt>
    <dgm:pt modelId="{23F76D8E-D755-514B-BF3F-E4FB72736559}" type="sibTrans" cxnId="{89867D2D-7B28-654B-AD94-0AC4FB2BBCDD}">
      <dgm:prSet/>
      <dgm:spPr/>
      <dgm:t>
        <a:bodyPr/>
        <a:lstStyle/>
        <a:p>
          <a:endParaRPr lang="en-US" sz="1800">
            <a:latin typeface="Arial"/>
            <a:cs typeface="Arial"/>
          </a:endParaRPr>
        </a:p>
      </dgm:t>
    </dgm:pt>
    <dgm:pt modelId="{AC99B63C-1A7F-574F-B2B1-3722761C806D}">
      <dgm:prSet custT="1"/>
      <dgm:spPr/>
      <dgm:t>
        <a:bodyPr/>
        <a:lstStyle/>
        <a:p>
          <a:r>
            <a:rPr lang="en-US" sz="1800" dirty="0" smtClean="0">
              <a:latin typeface="Arial"/>
              <a:cs typeface="Arial"/>
            </a:rPr>
            <a:t>Katie tells her colleague to go to the toilet. She collects some towels to cover the spill, calls the cleaning team, tells the doctor to go the toilet</a:t>
          </a:r>
          <a:endParaRPr lang="en-US" sz="1800" dirty="0">
            <a:latin typeface="Arial"/>
            <a:cs typeface="Arial"/>
          </a:endParaRPr>
        </a:p>
      </dgm:t>
    </dgm:pt>
    <dgm:pt modelId="{482BF68A-7C44-594C-A1F6-DB39F03C234B}" type="parTrans" cxnId="{8A4857E4-1063-4B43-9C53-4B15337354C4}">
      <dgm:prSet/>
      <dgm:spPr/>
      <dgm:t>
        <a:bodyPr/>
        <a:lstStyle/>
        <a:p>
          <a:endParaRPr lang="en-US" sz="1800">
            <a:latin typeface="Arial"/>
            <a:cs typeface="Arial"/>
          </a:endParaRPr>
        </a:p>
      </dgm:t>
    </dgm:pt>
    <dgm:pt modelId="{979C06CB-5DC9-AC41-BEDB-6072AD5C7F3A}" type="sibTrans" cxnId="{8A4857E4-1063-4B43-9C53-4B15337354C4}">
      <dgm:prSet/>
      <dgm:spPr/>
      <dgm:t>
        <a:bodyPr/>
        <a:lstStyle/>
        <a:p>
          <a:endParaRPr lang="en-US" sz="1800">
            <a:latin typeface="Arial"/>
            <a:cs typeface="Arial"/>
          </a:endParaRPr>
        </a:p>
      </dgm:t>
    </dgm:pt>
    <dgm:pt modelId="{ECC561FB-0DCB-4442-ABE5-0E682D3D0F9D}">
      <dgm:prSet custT="1"/>
      <dgm:spPr/>
      <dgm:t>
        <a:bodyPr/>
        <a:lstStyle/>
        <a:p>
          <a:r>
            <a:rPr lang="en-US" sz="1800" dirty="0" smtClean="0">
              <a:latin typeface="Arial"/>
              <a:cs typeface="Arial"/>
            </a:rPr>
            <a:t>Katie returns to her desk and prints a note to tell people not to use the toilet temporarily </a:t>
          </a:r>
          <a:endParaRPr lang="en-US" sz="1800" dirty="0">
            <a:latin typeface="Arial"/>
            <a:cs typeface="Arial"/>
          </a:endParaRPr>
        </a:p>
      </dgm:t>
    </dgm:pt>
    <dgm:pt modelId="{773D209F-29E7-7C43-A750-25F4825992AF}" type="parTrans" cxnId="{33023BDC-CC51-5641-AA85-9CA830EFCC08}">
      <dgm:prSet/>
      <dgm:spPr/>
      <dgm:t>
        <a:bodyPr/>
        <a:lstStyle/>
        <a:p>
          <a:endParaRPr lang="en-US" sz="1800">
            <a:latin typeface="Arial"/>
            <a:cs typeface="Arial"/>
          </a:endParaRPr>
        </a:p>
      </dgm:t>
    </dgm:pt>
    <dgm:pt modelId="{FB6B81A0-3105-B44D-8B4C-39C952434B43}" type="sibTrans" cxnId="{33023BDC-CC51-5641-AA85-9CA830EFCC08}">
      <dgm:prSet/>
      <dgm:spPr/>
      <dgm:t>
        <a:bodyPr/>
        <a:lstStyle/>
        <a:p>
          <a:endParaRPr lang="en-US" sz="1800">
            <a:latin typeface="Arial"/>
            <a:cs typeface="Arial"/>
          </a:endParaRPr>
        </a:p>
      </dgm:t>
    </dgm:pt>
    <dgm:pt modelId="{A9BED8BE-3F18-8044-96F8-828BA20D6F7D}">
      <dgm:prSet custT="1"/>
      <dgm:spPr/>
      <dgm:t>
        <a:bodyPr/>
        <a:lstStyle/>
        <a:p>
          <a:r>
            <a:rPr lang="en-US" sz="1800" dirty="0" smtClean="0">
              <a:latin typeface="Arial"/>
              <a:cs typeface="Arial"/>
            </a:rPr>
            <a:t>She places the note on the toilet door </a:t>
          </a:r>
          <a:endParaRPr lang="en-US" sz="1800" dirty="0">
            <a:latin typeface="Arial"/>
            <a:cs typeface="Arial"/>
          </a:endParaRPr>
        </a:p>
      </dgm:t>
    </dgm:pt>
    <dgm:pt modelId="{9274D0AA-DDC4-B642-8E53-2DACD7D8E5D9}" type="parTrans" cxnId="{EB21B7F1-C36F-744F-8D55-1567AC8BFE82}">
      <dgm:prSet/>
      <dgm:spPr/>
      <dgm:t>
        <a:bodyPr/>
        <a:lstStyle/>
        <a:p>
          <a:endParaRPr lang="en-US" sz="1800">
            <a:latin typeface="Arial"/>
            <a:cs typeface="Arial"/>
          </a:endParaRPr>
        </a:p>
      </dgm:t>
    </dgm:pt>
    <dgm:pt modelId="{5160AE4E-746E-3B4A-9583-E4D95F28414F}" type="sibTrans" cxnId="{EB21B7F1-C36F-744F-8D55-1567AC8BFE82}">
      <dgm:prSet/>
      <dgm:spPr/>
      <dgm:t>
        <a:bodyPr/>
        <a:lstStyle/>
        <a:p>
          <a:endParaRPr lang="en-US" sz="1800">
            <a:latin typeface="Arial"/>
            <a:cs typeface="Arial"/>
          </a:endParaRPr>
        </a:p>
      </dgm:t>
    </dgm:pt>
    <dgm:pt modelId="{607759DE-D2AD-5F40-BA61-E4A69833CAD6}">
      <dgm:prSet custT="1"/>
      <dgm:spPr/>
      <dgm:t>
        <a:bodyPr/>
        <a:lstStyle/>
        <a:p>
          <a:r>
            <a:rPr lang="en-US" sz="1800" dirty="0" smtClean="0">
              <a:latin typeface="Arial"/>
              <a:cs typeface="Arial"/>
            </a:rPr>
            <a:t>She returns to her desk to work</a:t>
          </a:r>
          <a:endParaRPr lang="en-US" sz="1800" dirty="0">
            <a:latin typeface="Arial"/>
            <a:cs typeface="Arial"/>
          </a:endParaRPr>
        </a:p>
      </dgm:t>
    </dgm:pt>
    <dgm:pt modelId="{9174F798-2675-9046-9FD6-B95CBAC44F55}" type="parTrans" cxnId="{A2930B0F-7E0C-BB46-B81C-D9F4706210B9}">
      <dgm:prSet/>
      <dgm:spPr/>
      <dgm:t>
        <a:bodyPr/>
        <a:lstStyle/>
        <a:p>
          <a:endParaRPr lang="en-US"/>
        </a:p>
      </dgm:t>
    </dgm:pt>
    <dgm:pt modelId="{3986875F-BF7B-054D-9273-740F37802792}" type="sibTrans" cxnId="{A2930B0F-7E0C-BB46-B81C-D9F4706210B9}">
      <dgm:prSet/>
      <dgm:spPr/>
      <dgm:t>
        <a:bodyPr/>
        <a:lstStyle/>
        <a:p>
          <a:endParaRPr lang="en-US"/>
        </a:p>
      </dgm:t>
    </dgm:pt>
    <dgm:pt modelId="{B9AEDE9D-C41A-164E-9E31-7099BDCD0BDB}" type="pres">
      <dgm:prSet presAssocID="{6E2E4F2D-1DAA-E848-AD2C-5B3C355CDB01}" presName="linearFlow" presStyleCnt="0">
        <dgm:presLayoutVars>
          <dgm:dir/>
          <dgm:animLvl val="lvl"/>
          <dgm:resizeHandles val="exact"/>
        </dgm:presLayoutVars>
      </dgm:prSet>
      <dgm:spPr/>
      <dgm:t>
        <a:bodyPr/>
        <a:lstStyle/>
        <a:p>
          <a:endParaRPr lang="en-US"/>
        </a:p>
      </dgm:t>
    </dgm:pt>
    <dgm:pt modelId="{9FFC5162-0A77-F344-805F-EA62BA81CF4F}" type="pres">
      <dgm:prSet presAssocID="{3FE31213-52B0-0249-82D6-7C1F5D2CF642}" presName="composite" presStyleCnt="0"/>
      <dgm:spPr/>
      <dgm:t>
        <a:bodyPr/>
        <a:lstStyle/>
        <a:p>
          <a:endParaRPr lang="en-US"/>
        </a:p>
      </dgm:t>
    </dgm:pt>
    <dgm:pt modelId="{54C222AC-EE03-5944-A046-D4FD716E8B84}" type="pres">
      <dgm:prSet presAssocID="{3FE31213-52B0-0249-82D6-7C1F5D2CF642}" presName="parentText" presStyleLbl="alignNode1" presStyleIdx="0" presStyleCnt="7">
        <dgm:presLayoutVars>
          <dgm:chMax val="1"/>
          <dgm:bulletEnabled val="1"/>
        </dgm:presLayoutVars>
      </dgm:prSet>
      <dgm:spPr/>
      <dgm:t>
        <a:bodyPr/>
        <a:lstStyle/>
        <a:p>
          <a:endParaRPr lang="en-US"/>
        </a:p>
      </dgm:t>
    </dgm:pt>
    <dgm:pt modelId="{3ADDD968-81DE-8440-9C47-9D74469973EE}" type="pres">
      <dgm:prSet presAssocID="{3FE31213-52B0-0249-82D6-7C1F5D2CF642}" presName="descendantText" presStyleLbl="alignAcc1" presStyleIdx="0" presStyleCnt="7">
        <dgm:presLayoutVars>
          <dgm:bulletEnabled val="1"/>
        </dgm:presLayoutVars>
      </dgm:prSet>
      <dgm:spPr/>
      <dgm:t>
        <a:bodyPr/>
        <a:lstStyle/>
        <a:p>
          <a:endParaRPr lang="en-US"/>
        </a:p>
      </dgm:t>
    </dgm:pt>
    <dgm:pt modelId="{BDB88FEC-D0DC-7449-A66C-65D5844E7550}" type="pres">
      <dgm:prSet presAssocID="{DA1CA22D-1666-4E4D-858E-2CCC241438EE}" presName="sp" presStyleCnt="0"/>
      <dgm:spPr/>
      <dgm:t>
        <a:bodyPr/>
        <a:lstStyle/>
        <a:p>
          <a:endParaRPr lang="en-US"/>
        </a:p>
      </dgm:t>
    </dgm:pt>
    <dgm:pt modelId="{8A50EC96-48DA-1044-BBC9-43FE5D994730}" type="pres">
      <dgm:prSet presAssocID="{0AADB256-5406-C74A-9A36-2FD274A94218}" presName="composite" presStyleCnt="0"/>
      <dgm:spPr/>
      <dgm:t>
        <a:bodyPr/>
        <a:lstStyle/>
        <a:p>
          <a:endParaRPr lang="en-US"/>
        </a:p>
      </dgm:t>
    </dgm:pt>
    <dgm:pt modelId="{80B7D5EF-E5D9-164E-A988-24AB9938EDC1}" type="pres">
      <dgm:prSet presAssocID="{0AADB256-5406-C74A-9A36-2FD274A94218}" presName="parentText" presStyleLbl="alignNode1" presStyleIdx="1" presStyleCnt="7">
        <dgm:presLayoutVars>
          <dgm:chMax val="1"/>
          <dgm:bulletEnabled val="1"/>
        </dgm:presLayoutVars>
      </dgm:prSet>
      <dgm:spPr/>
      <dgm:t>
        <a:bodyPr/>
        <a:lstStyle/>
        <a:p>
          <a:endParaRPr lang="en-US"/>
        </a:p>
      </dgm:t>
    </dgm:pt>
    <dgm:pt modelId="{B5E9BC4F-6497-C548-8B83-91BCBCA7EF5B}" type="pres">
      <dgm:prSet presAssocID="{0AADB256-5406-C74A-9A36-2FD274A94218}" presName="descendantText" presStyleLbl="alignAcc1" presStyleIdx="1" presStyleCnt="7">
        <dgm:presLayoutVars>
          <dgm:bulletEnabled val="1"/>
        </dgm:presLayoutVars>
      </dgm:prSet>
      <dgm:spPr/>
      <dgm:t>
        <a:bodyPr/>
        <a:lstStyle/>
        <a:p>
          <a:endParaRPr lang="en-US"/>
        </a:p>
      </dgm:t>
    </dgm:pt>
    <dgm:pt modelId="{A2099589-A889-1840-BCB6-102AEA30A104}" type="pres">
      <dgm:prSet presAssocID="{7C89021E-B226-F749-9D51-07E8884FAF3F}" presName="sp" presStyleCnt="0"/>
      <dgm:spPr/>
      <dgm:t>
        <a:bodyPr/>
        <a:lstStyle/>
        <a:p>
          <a:endParaRPr lang="en-US"/>
        </a:p>
      </dgm:t>
    </dgm:pt>
    <dgm:pt modelId="{C446F88C-BBDD-9D48-9A34-0D9B9617035B}" type="pres">
      <dgm:prSet presAssocID="{D6390477-8D92-2546-8D6B-C68AF3CD11AF}" presName="composite" presStyleCnt="0"/>
      <dgm:spPr/>
      <dgm:t>
        <a:bodyPr/>
        <a:lstStyle/>
        <a:p>
          <a:endParaRPr lang="en-US"/>
        </a:p>
      </dgm:t>
    </dgm:pt>
    <dgm:pt modelId="{B128953E-8AAF-D140-9DB4-F5082E51C961}" type="pres">
      <dgm:prSet presAssocID="{D6390477-8D92-2546-8D6B-C68AF3CD11AF}" presName="parentText" presStyleLbl="alignNode1" presStyleIdx="2" presStyleCnt="7" custLinFactNeighborX="-2597" custLinFactNeighborY="-11571">
        <dgm:presLayoutVars>
          <dgm:chMax val="1"/>
          <dgm:bulletEnabled val="1"/>
        </dgm:presLayoutVars>
      </dgm:prSet>
      <dgm:spPr/>
      <dgm:t>
        <a:bodyPr/>
        <a:lstStyle/>
        <a:p>
          <a:endParaRPr lang="en-US"/>
        </a:p>
      </dgm:t>
    </dgm:pt>
    <dgm:pt modelId="{84613CE3-393F-5D4F-AA4E-31194A8A2AA6}" type="pres">
      <dgm:prSet presAssocID="{D6390477-8D92-2546-8D6B-C68AF3CD11AF}" presName="descendantText" presStyleLbl="alignAcc1" presStyleIdx="2" presStyleCnt="7">
        <dgm:presLayoutVars>
          <dgm:bulletEnabled val="1"/>
        </dgm:presLayoutVars>
      </dgm:prSet>
      <dgm:spPr/>
      <dgm:t>
        <a:bodyPr/>
        <a:lstStyle/>
        <a:p>
          <a:endParaRPr lang="en-US"/>
        </a:p>
      </dgm:t>
    </dgm:pt>
    <dgm:pt modelId="{82FFC96A-090E-6842-8954-40FD877FB20D}" type="pres">
      <dgm:prSet presAssocID="{C18D3D95-6E80-DD42-8CE2-A9B56432EC33}" presName="sp" presStyleCnt="0"/>
      <dgm:spPr/>
      <dgm:t>
        <a:bodyPr/>
        <a:lstStyle/>
        <a:p>
          <a:endParaRPr lang="en-US"/>
        </a:p>
      </dgm:t>
    </dgm:pt>
    <dgm:pt modelId="{80A7B40C-967B-3645-9FF2-24CB20FBB2F0}" type="pres">
      <dgm:prSet presAssocID="{A482092E-A068-4940-9CF1-D002D9B7A2E2}" presName="composite" presStyleCnt="0"/>
      <dgm:spPr/>
      <dgm:t>
        <a:bodyPr/>
        <a:lstStyle/>
        <a:p>
          <a:endParaRPr lang="en-US"/>
        </a:p>
      </dgm:t>
    </dgm:pt>
    <dgm:pt modelId="{636A4885-58F2-814E-8B24-51520A83F0EB}" type="pres">
      <dgm:prSet presAssocID="{A482092E-A068-4940-9CF1-D002D9B7A2E2}" presName="parentText" presStyleLbl="alignNode1" presStyleIdx="3" presStyleCnt="7" custLinFactNeighborY="-20713">
        <dgm:presLayoutVars>
          <dgm:chMax val="1"/>
          <dgm:bulletEnabled val="1"/>
        </dgm:presLayoutVars>
      </dgm:prSet>
      <dgm:spPr/>
      <dgm:t>
        <a:bodyPr/>
        <a:lstStyle/>
        <a:p>
          <a:endParaRPr lang="en-US"/>
        </a:p>
      </dgm:t>
    </dgm:pt>
    <dgm:pt modelId="{B200E5C0-0F70-7547-9EB6-F2E9469A23D3}" type="pres">
      <dgm:prSet presAssocID="{A482092E-A068-4940-9CF1-D002D9B7A2E2}" presName="descendantText" presStyleLbl="alignAcc1" presStyleIdx="3" presStyleCnt="7" custScaleY="107352" custLinFactNeighborY="-14812">
        <dgm:presLayoutVars>
          <dgm:bulletEnabled val="1"/>
        </dgm:presLayoutVars>
      </dgm:prSet>
      <dgm:spPr/>
      <dgm:t>
        <a:bodyPr/>
        <a:lstStyle/>
        <a:p>
          <a:endParaRPr lang="en-US"/>
        </a:p>
      </dgm:t>
    </dgm:pt>
    <dgm:pt modelId="{20D5D318-DE4D-B142-9741-2F272B554D44}" type="pres">
      <dgm:prSet presAssocID="{5293D6DB-D67A-B347-A96E-0E4B9ADED43B}" presName="sp" presStyleCnt="0"/>
      <dgm:spPr/>
      <dgm:t>
        <a:bodyPr/>
        <a:lstStyle/>
        <a:p>
          <a:endParaRPr lang="en-US"/>
        </a:p>
      </dgm:t>
    </dgm:pt>
    <dgm:pt modelId="{CB91B543-594F-EA47-AB1A-83A80E12A2F7}" type="pres">
      <dgm:prSet presAssocID="{F7E56CBD-E0C8-0641-9A1D-CE95CF22E727}" presName="composite" presStyleCnt="0"/>
      <dgm:spPr/>
      <dgm:t>
        <a:bodyPr/>
        <a:lstStyle/>
        <a:p>
          <a:endParaRPr lang="en-US"/>
        </a:p>
      </dgm:t>
    </dgm:pt>
    <dgm:pt modelId="{D696326F-2F9F-D34D-BAEB-031F146F9E58}" type="pres">
      <dgm:prSet presAssocID="{F7E56CBD-E0C8-0641-9A1D-CE95CF22E727}" presName="parentText" presStyleLbl="alignNode1" presStyleIdx="4" presStyleCnt="7">
        <dgm:presLayoutVars>
          <dgm:chMax val="1"/>
          <dgm:bulletEnabled val="1"/>
        </dgm:presLayoutVars>
      </dgm:prSet>
      <dgm:spPr/>
      <dgm:t>
        <a:bodyPr/>
        <a:lstStyle/>
        <a:p>
          <a:endParaRPr lang="en-US"/>
        </a:p>
      </dgm:t>
    </dgm:pt>
    <dgm:pt modelId="{260B81A9-7EEE-4D4A-B813-B78A5AAF16EF}" type="pres">
      <dgm:prSet presAssocID="{F7E56CBD-E0C8-0641-9A1D-CE95CF22E727}" presName="descendantText" presStyleLbl="alignAcc1" presStyleIdx="4" presStyleCnt="7">
        <dgm:presLayoutVars>
          <dgm:bulletEnabled val="1"/>
        </dgm:presLayoutVars>
      </dgm:prSet>
      <dgm:spPr/>
      <dgm:t>
        <a:bodyPr/>
        <a:lstStyle/>
        <a:p>
          <a:endParaRPr lang="en-US"/>
        </a:p>
      </dgm:t>
    </dgm:pt>
    <dgm:pt modelId="{2CA79E2C-21EE-EC4C-B193-CEE4C2D250ED}" type="pres">
      <dgm:prSet presAssocID="{DC317EDE-5E5E-2D44-8780-71E8AF2468CA}" presName="sp" presStyleCnt="0"/>
      <dgm:spPr/>
      <dgm:t>
        <a:bodyPr/>
        <a:lstStyle/>
        <a:p>
          <a:endParaRPr lang="en-US"/>
        </a:p>
      </dgm:t>
    </dgm:pt>
    <dgm:pt modelId="{E36DFE52-27A2-0846-B3C6-FAE7E259008E}" type="pres">
      <dgm:prSet presAssocID="{97165131-D79B-164E-B1FD-74954EBAF62B}" presName="composite" presStyleCnt="0"/>
      <dgm:spPr/>
      <dgm:t>
        <a:bodyPr/>
        <a:lstStyle/>
        <a:p>
          <a:endParaRPr lang="en-US"/>
        </a:p>
      </dgm:t>
    </dgm:pt>
    <dgm:pt modelId="{417C82CE-F6CC-F94A-9FC4-0E270BD5D58A}" type="pres">
      <dgm:prSet presAssocID="{97165131-D79B-164E-B1FD-74954EBAF62B}" presName="parentText" presStyleLbl="alignNode1" presStyleIdx="5" presStyleCnt="7">
        <dgm:presLayoutVars>
          <dgm:chMax val="1"/>
          <dgm:bulletEnabled val="1"/>
        </dgm:presLayoutVars>
      </dgm:prSet>
      <dgm:spPr/>
      <dgm:t>
        <a:bodyPr/>
        <a:lstStyle/>
        <a:p>
          <a:endParaRPr lang="en-US"/>
        </a:p>
      </dgm:t>
    </dgm:pt>
    <dgm:pt modelId="{3A71D98D-433C-7B41-AB0D-B300E8D2FD4F}" type="pres">
      <dgm:prSet presAssocID="{97165131-D79B-164E-B1FD-74954EBAF62B}" presName="descendantText" presStyleLbl="alignAcc1" presStyleIdx="5" presStyleCnt="7">
        <dgm:presLayoutVars>
          <dgm:bulletEnabled val="1"/>
        </dgm:presLayoutVars>
      </dgm:prSet>
      <dgm:spPr/>
      <dgm:t>
        <a:bodyPr/>
        <a:lstStyle/>
        <a:p>
          <a:endParaRPr lang="en-US"/>
        </a:p>
      </dgm:t>
    </dgm:pt>
    <dgm:pt modelId="{41A31206-3969-134B-B366-3CA4714305BC}" type="pres">
      <dgm:prSet presAssocID="{4D8136B1-203E-0841-8D0D-E2F944576446}" presName="sp" presStyleCnt="0"/>
      <dgm:spPr/>
      <dgm:t>
        <a:bodyPr/>
        <a:lstStyle/>
        <a:p>
          <a:endParaRPr lang="en-US"/>
        </a:p>
      </dgm:t>
    </dgm:pt>
    <dgm:pt modelId="{1A772165-4E45-C447-8F61-0E3729448186}" type="pres">
      <dgm:prSet presAssocID="{5410E5ED-8E98-464E-895E-D31B69844AE9}" presName="composite" presStyleCnt="0"/>
      <dgm:spPr/>
      <dgm:t>
        <a:bodyPr/>
        <a:lstStyle/>
        <a:p>
          <a:endParaRPr lang="en-US"/>
        </a:p>
      </dgm:t>
    </dgm:pt>
    <dgm:pt modelId="{C8445CF5-925F-8E45-BF03-7E7340C6E96B}" type="pres">
      <dgm:prSet presAssocID="{5410E5ED-8E98-464E-895E-D31B69844AE9}" presName="parentText" presStyleLbl="alignNode1" presStyleIdx="6" presStyleCnt="7">
        <dgm:presLayoutVars>
          <dgm:chMax val="1"/>
          <dgm:bulletEnabled val="1"/>
        </dgm:presLayoutVars>
      </dgm:prSet>
      <dgm:spPr/>
      <dgm:t>
        <a:bodyPr/>
        <a:lstStyle/>
        <a:p>
          <a:endParaRPr lang="en-US"/>
        </a:p>
      </dgm:t>
    </dgm:pt>
    <dgm:pt modelId="{C5DC3E99-63BB-7D46-8E48-103955D46A56}" type="pres">
      <dgm:prSet presAssocID="{5410E5ED-8E98-464E-895E-D31B69844AE9}" presName="descendantText" presStyleLbl="alignAcc1" presStyleIdx="6" presStyleCnt="7" custLinFactNeighborX="0" custLinFactNeighborY="-12446">
        <dgm:presLayoutVars>
          <dgm:bulletEnabled val="1"/>
        </dgm:presLayoutVars>
      </dgm:prSet>
      <dgm:spPr/>
      <dgm:t>
        <a:bodyPr/>
        <a:lstStyle/>
        <a:p>
          <a:endParaRPr lang="en-US"/>
        </a:p>
      </dgm:t>
    </dgm:pt>
  </dgm:ptLst>
  <dgm:cxnLst>
    <dgm:cxn modelId="{541C88CD-E44D-4BD6-BFF2-15D5D08EADE4}" type="presOf" srcId="{0993A390-1342-C047-95D7-94A72AA46906}" destId="{3ADDD968-81DE-8440-9C47-9D74469973EE}" srcOrd="0" destOrd="0" presId="urn:microsoft.com/office/officeart/2005/8/layout/chevron2"/>
    <dgm:cxn modelId="{0F464595-C85C-4D36-8A48-F4A281D1002F}" type="presOf" srcId="{5410E5ED-8E98-464E-895E-D31B69844AE9}" destId="{C8445CF5-925F-8E45-BF03-7E7340C6E96B}" srcOrd="0" destOrd="0" presId="urn:microsoft.com/office/officeart/2005/8/layout/chevron2"/>
    <dgm:cxn modelId="{C7DFA12C-3647-4577-A696-86B5183CA274}" type="presOf" srcId="{6E2E4F2D-1DAA-E848-AD2C-5B3C355CDB01}" destId="{B9AEDE9D-C41A-164E-9E31-7099BDCD0BDB}" srcOrd="0" destOrd="0" presId="urn:microsoft.com/office/officeart/2005/8/layout/chevron2"/>
    <dgm:cxn modelId="{3E851053-03D0-45A2-BB51-545505238863}" type="presOf" srcId="{0AADB256-5406-C74A-9A36-2FD274A94218}" destId="{80B7D5EF-E5D9-164E-A988-24AB9938EDC1}" srcOrd="0" destOrd="0" presId="urn:microsoft.com/office/officeart/2005/8/layout/chevron2"/>
    <dgm:cxn modelId="{9A3C4549-2A35-C640-8848-86682CC32A1A}" srcId="{3FE31213-52B0-0249-82D6-7C1F5D2CF642}" destId="{0993A390-1342-C047-95D7-94A72AA46906}" srcOrd="0" destOrd="0" parTransId="{3853A9C4-3E5B-5146-B219-298C98CA203E}" sibTransId="{A8AD24F1-ADB9-9349-B07E-9C923F21FDDC}"/>
    <dgm:cxn modelId="{CEEBE0EC-40BC-B345-8A33-743C6AC0C750}" srcId="{A482092E-A068-4940-9CF1-D002D9B7A2E2}" destId="{8389997C-48D8-2D40-AB64-B92D6486D2F3}" srcOrd="0" destOrd="0" parTransId="{35CC9370-A969-114C-8C06-FE9CCAE8CF8B}" sibTransId="{53371709-14DA-9043-B401-09901F3309E8}"/>
    <dgm:cxn modelId="{8853C93E-C764-4B76-9993-B9F52836BEC1}" type="presOf" srcId="{A9BED8BE-3F18-8044-96F8-828BA20D6F7D}" destId="{3A71D98D-433C-7B41-AB0D-B300E8D2FD4F}" srcOrd="0" destOrd="0" presId="urn:microsoft.com/office/officeart/2005/8/layout/chevron2"/>
    <dgm:cxn modelId="{81D7C7EC-B9A4-4459-AD42-06E0F78C84AC}" type="presOf" srcId="{AC99B63C-1A7F-574F-B2B1-3722761C806D}" destId="{84613CE3-393F-5D4F-AA4E-31194A8A2AA6}" srcOrd="0" destOrd="0" presId="urn:microsoft.com/office/officeart/2005/8/layout/chevron2"/>
    <dgm:cxn modelId="{F30F288A-1D13-41FA-B72C-BCFC33638531}" type="presOf" srcId="{8389997C-48D8-2D40-AB64-B92D6486D2F3}" destId="{B200E5C0-0F70-7547-9EB6-F2E9469A23D3}" srcOrd="0" destOrd="0" presId="urn:microsoft.com/office/officeart/2005/8/layout/chevron2"/>
    <dgm:cxn modelId="{AF59A6DA-31BB-4EA4-A67D-3FC8FB5FBE8A}" type="presOf" srcId="{ECC561FB-0DCB-4442-ABE5-0E682D3D0F9D}" destId="{260B81A9-7EEE-4D4A-B813-B78A5AAF16EF}" srcOrd="0" destOrd="0" presId="urn:microsoft.com/office/officeart/2005/8/layout/chevron2"/>
    <dgm:cxn modelId="{B605F2D2-6A35-B74C-9127-726D41E3C111}" srcId="{6E2E4F2D-1DAA-E848-AD2C-5B3C355CDB01}" destId="{0AADB256-5406-C74A-9A36-2FD274A94218}" srcOrd="1" destOrd="0" parTransId="{AF75000D-7738-F641-83D1-05A177C4261D}" sibTransId="{7C89021E-B226-F749-9D51-07E8884FAF3F}"/>
    <dgm:cxn modelId="{5F2FC3C2-C76E-B34D-9BD0-A01BD77BAA3C}" srcId="{6E2E4F2D-1DAA-E848-AD2C-5B3C355CDB01}" destId="{97165131-D79B-164E-B1FD-74954EBAF62B}" srcOrd="5" destOrd="0" parTransId="{014A5F0A-B1D4-5143-B646-0198405AADED}" sibTransId="{4D8136B1-203E-0841-8D0D-E2F944576446}"/>
    <dgm:cxn modelId="{11640677-FB6F-4795-9E44-184A2A9F1924}" type="presOf" srcId="{3FE31213-52B0-0249-82D6-7C1F5D2CF642}" destId="{54C222AC-EE03-5944-A046-D4FD716E8B84}" srcOrd="0" destOrd="0" presId="urn:microsoft.com/office/officeart/2005/8/layout/chevron2"/>
    <dgm:cxn modelId="{A2930B0F-7E0C-BB46-B81C-D9F4706210B9}" srcId="{5410E5ED-8E98-464E-895E-D31B69844AE9}" destId="{607759DE-D2AD-5F40-BA61-E4A69833CAD6}" srcOrd="0" destOrd="0" parTransId="{9174F798-2675-9046-9FD6-B95CBAC44F55}" sibTransId="{3986875F-BF7B-054D-9273-740F37802792}"/>
    <dgm:cxn modelId="{3E7802B7-786C-4507-B411-D5806BD2BFD8}" type="presOf" srcId="{D6390477-8D92-2546-8D6B-C68AF3CD11AF}" destId="{B128953E-8AAF-D140-9DB4-F5082E51C961}" srcOrd="0" destOrd="0" presId="urn:microsoft.com/office/officeart/2005/8/layout/chevron2"/>
    <dgm:cxn modelId="{4212FDBB-8F5F-4E3F-A225-D41FA8D99C34}" type="presOf" srcId="{F7E56CBD-E0C8-0641-9A1D-CE95CF22E727}" destId="{D696326F-2F9F-D34D-BAEB-031F146F9E58}" srcOrd="0" destOrd="0" presId="urn:microsoft.com/office/officeart/2005/8/layout/chevron2"/>
    <dgm:cxn modelId="{4BEE10B6-E1AF-D44A-AC22-E46F3D26203E}" srcId="{6E2E4F2D-1DAA-E848-AD2C-5B3C355CDB01}" destId="{F7E56CBD-E0C8-0641-9A1D-CE95CF22E727}" srcOrd="4" destOrd="0" parTransId="{661D17AC-3B9A-3F42-B0BD-AA4F841B9BAD}" sibTransId="{DC317EDE-5E5E-2D44-8780-71E8AF2468CA}"/>
    <dgm:cxn modelId="{33023BDC-CC51-5641-AA85-9CA830EFCC08}" srcId="{F7E56CBD-E0C8-0641-9A1D-CE95CF22E727}" destId="{ECC561FB-0DCB-4442-ABE5-0E682D3D0F9D}" srcOrd="0" destOrd="0" parTransId="{773D209F-29E7-7C43-A750-25F4825992AF}" sibTransId="{FB6B81A0-3105-B44D-8B4C-39C952434B43}"/>
    <dgm:cxn modelId="{EB21B7F1-C36F-744F-8D55-1567AC8BFE82}" srcId="{97165131-D79B-164E-B1FD-74954EBAF62B}" destId="{A9BED8BE-3F18-8044-96F8-828BA20D6F7D}" srcOrd="0" destOrd="0" parTransId="{9274D0AA-DDC4-B642-8E53-2DACD7D8E5D9}" sibTransId="{5160AE4E-746E-3B4A-9583-E4D95F28414F}"/>
    <dgm:cxn modelId="{8A4857E4-1063-4B43-9C53-4B15337354C4}" srcId="{D6390477-8D92-2546-8D6B-C68AF3CD11AF}" destId="{AC99B63C-1A7F-574F-B2B1-3722761C806D}" srcOrd="0" destOrd="0" parTransId="{482BF68A-7C44-594C-A1F6-DB39F03C234B}" sibTransId="{979C06CB-5DC9-AC41-BEDB-6072AD5C7F3A}"/>
    <dgm:cxn modelId="{796358EF-23E0-464B-B2E2-5A1AAB02EE7C}" type="presOf" srcId="{A482092E-A068-4940-9CF1-D002D9B7A2E2}" destId="{636A4885-58F2-814E-8B24-51520A83F0EB}" srcOrd="0" destOrd="0" presId="urn:microsoft.com/office/officeart/2005/8/layout/chevron2"/>
    <dgm:cxn modelId="{1617263A-47B0-459C-A208-D1FE8B1209F0}" type="presOf" srcId="{97165131-D79B-164E-B1FD-74954EBAF62B}" destId="{417C82CE-F6CC-F94A-9FC4-0E270BD5D58A}" srcOrd="0" destOrd="0" presId="urn:microsoft.com/office/officeart/2005/8/layout/chevron2"/>
    <dgm:cxn modelId="{A1AE84D2-BDDF-4CB5-909B-24C6BEFD192D}" type="presOf" srcId="{DE0C28DA-0A66-7B47-978D-9FC6BEF1B99F}" destId="{B5E9BC4F-6497-C548-8B83-91BCBCA7EF5B}" srcOrd="0" destOrd="0" presId="urn:microsoft.com/office/officeart/2005/8/layout/chevron2"/>
    <dgm:cxn modelId="{4CD994CE-D264-4481-9D90-1F5D35FFCCE4}" type="presOf" srcId="{607759DE-D2AD-5F40-BA61-E4A69833CAD6}" destId="{C5DC3E99-63BB-7D46-8E48-103955D46A56}" srcOrd="0" destOrd="0" presId="urn:microsoft.com/office/officeart/2005/8/layout/chevron2"/>
    <dgm:cxn modelId="{2D701FB4-AE98-4B46-A90D-E37D20B0A9D7}" srcId="{6E2E4F2D-1DAA-E848-AD2C-5B3C355CDB01}" destId="{D6390477-8D92-2546-8D6B-C68AF3CD11AF}" srcOrd="2" destOrd="0" parTransId="{F52FA464-4BBB-6143-9102-ABC0A4D76742}" sibTransId="{C18D3D95-6E80-DD42-8CE2-A9B56432EC33}"/>
    <dgm:cxn modelId="{E2A5E87B-5586-8542-AAB8-02B6B8FBBEB1}" srcId="{6E2E4F2D-1DAA-E848-AD2C-5B3C355CDB01}" destId="{A482092E-A068-4940-9CF1-D002D9B7A2E2}" srcOrd="3" destOrd="0" parTransId="{D7443B5D-E384-D04C-98DF-77A338343B9C}" sibTransId="{5293D6DB-D67A-B347-A96E-0E4B9ADED43B}"/>
    <dgm:cxn modelId="{AE162FA6-AEA8-914C-B25F-23BE820036BC}" srcId="{6E2E4F2D-1DAA-E848-AD2C-5B3C355CDB01}" destId="{3FE31213-52B0-0249-82D6-7C1F5D2CF642}" srcOrd="0" destOrd="0" parTransId="{5AFECE31-2C19-B441-B959-7F08A2492410}" sibTransId="{DA1CA22D-1666-4E4D-858E-2CCC241438EE}"/>
    <dgm:cxn modelId="{89867D2D-7B28-654B-AD94-0AC4FB2BBCDD}" srcId="{6E2E4F2D-1DAA-E848-AD2C-5B3C355CDB01}" destId="{5410E5ED-8E98-464E-895E-D31B69844AE9}" srcOrd="6" destOrd="0" parTransId="{0079798A-F33D-2D40-9537-16339A825AE6}" sibTransId="{23F76D8E-D755-514B-BF3F-E4FB72736559}"/>
    <dgm:cxn modelId="{D92CDBE0-3AD8-B24D-9EE5-70CEAD37B551}" srcId="{0AADB256-5406-C74A-9A36-2FD274A94218}" destId="{DE0C28DA-0A66-7B47-978D-9FC6BEF1B99F}" srcOrd="0" destOrd="0" parTransId="{EA8F8476-3297-C747-BF5F-013FEE9A260C}" sibTransId="{C78A2C34-55B2-DE40-B4B5-6B73DF41646A}"/>
    <dgm:cxn modelId="{CE20AD3D-7F81-4000-A488-387AE626EF16}" type="presParOf" srcId="{B9AEDE9D-C41A-164E-9E31-7099BDCD0BDB}" destId="{9FFC5162-0A77-F344-805F-EA62BA81CF4F}" srcOrd="0" destOrd="0" presId="urn:microsoft.com/office/officeart/2005/8/layout/chevron2"/>
    <dgm:cxn modelId="{CBEF5B3F-77BA-48B2-A514-E9A94D558DA4}" type="presParOf" srcId="{9FFC5162-0A77-F344-805F-EA62BA81CF4F}" destId="{54C222AC-EE03-5944-A046-D4FD716E8B84}" srcOrd="0" destOrd="0" presId="urn:microsoft.com/office/officeart/2005/8/layout/chevron2"/>
    <dgm:cxn modelId="{0B84121C-E522-4117-B9C9-FC68976DAD8D}" type="presParOf" srcId="{9FFC5162-0A77-F344-805F-EA62BA81CF4F}" destId="{3ADDD968-81DE-8440-9C47-9D74469973EE}" srcOrd="1" destOrd="0" presId="urn:microsoft.com/office/officeart/2005/8/layout/chevron2"/>
    <dgm:cxn modelId="{043E8E92-6518-4DCE-B18A-09EF16E28FC4}" type="presParOf" srcId="{B9AEDE9D-C41A-164E-9E31-7099BDCD0BDB}" destId="{BDB88FEC-D0DC-7449-A66C-65D5844E7550}" srcOrd="1" destOrd="0" presId="urn:microsoft.com/office/officeart/2005/8/layout/chevron2"/>
    <dgm:cxn modelId="{8028C92B-A670-4B70-9332-FF6C3BF01845}" type="presParOf" srcId="{B9AEDE9D-C41A-164E-9E31-7099BDCD0BDB}" destId="{8A50EC96-48DA-1044-BBC9-43FE5D994730}" srcOrd="2" destOrd="0" presId="urn:microsoft.com/office/officeart/2005/8/layout/chevron2"/>
    <dgm:cxn modelId="{5C97764A-4988-49F0-9A2D-14882EA7BAD6}" type="presParOf" srcId="{8A50EC96-48DA-1044-BBC9-43FE5D994730}" destId="{80B7D5EF-E5D9-164E-A988-24AB9938EDC1}" srcOrd="0" destOrd="0" presId="urn:microsoft.com/office/officeart/2005/8/layout/chevron2"/>
    <dgm:cxn modelId="{57A2D0BB-D7F0-4B73-8C0E-CBE852D99C8A}" type="presParOf" srcId="{8A50EC96-48DA-1044-BBC9-43FE5D994730}" destId="{B5E9BC4F-6497-C548-8B83-91BCBCA7EF5B}" srcOrd="1" destOrd="0" presId="urn:microsoft.com/office/officeart/2005/8/layout/chevron2"/>
    <dgm:cxn modelId="{24DF32D7-A6FD-49FF-9B8B-B92AF365982C}" type="presParOf" srcId="{B9AEDE9D-C41A-164E-9E31-7099BDCD0BDB}" destId="{A2099589-A889-1840-BCB6-102AEA30A104}" srcOrd="3" destOrd="0" presId="urn:microsoft.com/office/officeart/2005/8/layout/chevron2"/>
    <dgm:cxn modelId="{2D4EA01C-4874-43CF-9BE6-471DB44C5432}" type="presParOf" srcId="{B9AEDE9D-C41A-164E-9E31-7099BDCD0BDB}" destId="{C446F88C-BBDD-9D48-9A34-0D9B9617035B}" srcOrd="4" destOrd="0" presId="urn:microsoft.com/office/officeart/2005/8/layout/chevron2"/>
    <dgm:cxn modelId="{7910B1F5-8199-4F57-AAE6-32A558300917}" type="presParOf" srcId="{C446F88C-BBDD-9D48-9A34-0D9B9617035B}" destId="{B128953E-8AAF-D140-9DB4-F5082E51C961}" srcOrd="0" destOrd="0" presId="urn:microsoft.com/office/officeart/2005/8/layout/chevron2"/>
    <dgm:cxn modelId="{D438687F-6539-46D1-ABBD-C16486D0F79E}" type="presParOf" srcId="{C446F88C-BBDD-9D48-9A34-0D9B9617035B}" destId="{84613CE3-393F-5D4F-AA4E-31194A8A2AA6}" srcOrd="1" destOrd="0" presId="urn:microsoft.com/office/officeart/2005/8/layout/chevron2"/>
    <dgm:cxn modelId="{F1ABD44D-7E41-4CD2-A574-6DBB2A6181BE}" type="presParOf" srcId="{B9AEDE9D-C41A-164E-9E31-7099BDCD0BDB}" destId="{82FFC96A-090E-6842-8954-40FD877FB20D}" srcOrd="5" destOrd="0" presId="urn:microsoft.com/office/officeart/2005/8/layout/chevron2"/>
    <dgm:cxn modelId="{17023DBB-DE15-46D4-8973-AEF80CA59838}" type="presParOf" srcId="{B9AEDE9D-C41A-164E-9E31-7099BDCD0BDB}" destId="{80A7B40C-967B-3645-9FF2-24CB20FBB2F0}" srcOrd="6" destOrd="0" presId="urn:microsoft.com/office/officeart/2005/8/layout/chevron2"/>
    <dgm:cxn modelId="{921B69C6-9F89-4789-8308-CBDD71389FAD}" type="presParOf" srcId="{80A7B40C-967B-3645-9FF2-24CB20FBB2F0}" destId="{636A4885-58F2-814E-8B24-51520A83F0EB}" srcOrd="0" destOrd="0" presId="urn:microsoft.com/office/officeart/2005/8/layout/chevron2"/>
    <dgm:cxn modelId="{8C7946CB-BEDB-43EB-8B2D-589A665A0F2E}" type="presParOf" srcId="{80A7B40C-967B-3645-9FF2-24CB20FBB2F0}" destId="{B200E5C0-0F70-7547-9EB6-F2E9469A23D3}" srcOrd="1" destOrd="0" presId="urn:microsoft.com/office/officeart/2005/8/layout/chevron2"/>
    <dgm:cxn modelId="{49D013B2-5693-4D32-8AFE-50C561186D58}" type="presParOf" srcId="{B9AEDE9D-C41A-164E-9E31-7099BDCD0BDB}" destId="{20D5D318-DE4D-B142-9741-2F272B554D44}" srcOrd="7" destOrd="0" presId="urn:microsoft.com/office/officeart/2005/8/layout/chevron2"/>
    <dgm:cxn modelId="{10306C46-9C67-40C7-9B84-3F410350D08B}" type="presParOf" srcId="{B9AEDE9D-C41A-164E-9E31-7099BDCD0BDB}" destId="{CB91B543-594F-EA47-AB1A-83A80E12A2F7}" srcOrd="8" destOrd="0" presId="urn:microsoft.com/office/officeart/2005/8/layout/chevron2"/>
    <dgm:cxn modelId="{3D053466-0C73-475E-87EE-419E985127C8}" type="presParOf" srcId="{CB91B543-594F-EA47-AB1A-83A80E12A2F7}" destId="{D696326F-2F9F-D34D-BAEB-031F146F9E58}" srcOrd="0" destOrd="0" presId="urn:microsoft.com/office/officeart/2005/8/layout/chevron2"/>
    <dgm:cxn modelId="{EA55E65B-196B-4AC7-95AB-103C24460128}" type="presParOf" srcId="{CB91B543-594F-EA47-AB1A-83A80E12A2F7}" destId="{260B81A9-7EEE-4D4A-B813-B78A5AAF16EF}" srcOrd="1" destOrd="0" presId="urn:microsoft.com/office/officeart/2005/8/layout/chevron2"/>
    <dgm:cxn modelId="{CD44F95D-3240-4F7D-A017-15ED48DFF029}" type="presParOf" srcId="{B9AEDE9D-C41A-164E-9E31-7099BDCD0BDB}" destId="{2CA79E2C-21EE-EC4C-B193-CEE4C2D250ED}" srcOrd="9" destOrd="0" presId="urn:microsoft.com/office/officeart/2005/8/layout/chevron2"/>
    <dgm:cxn modelId="{7D84176B-4A74-4BDB-BFBD-E7E3CFBF55EB}" type="presParOf" srcId="{B9AEDE9D-C41A-164E-9E31-7099BDCD0BDB}" destId="{E36DFE52-27A2-0846-B3C6-FAE7E259008E}" srcOrd="10" destOrd="0" presId="urn:microsoft.com/office/officeart/2005/8/layout/chevron2"/>
    <dgm:cxn modelId="{2CC6368B-1B40-404C-B58D-93A83790C44F}" type="presParOf" srcId="{E36DFE52-27A2-0846-B3C6-FAE7E259008E}" destId="{417C82CE-F6CC-F94A-9FC4-0E270BD5D58A}" srcOrd="0" destOrd="0" presId="urn:microsoft.com/office/officeart/2005/8/layout/chevron2"/>
    <dgm:cxn modelId="{A183CF68-8CB8-43FE-B83F-9BFDA0DA36F9}" type="presParOf" srcId="{E36DFE52-27A2-0846-B3C6-FAE7E259008E}" destId="{3A71D98D-433C-7B41-AB0D-B300E8D2FD4F}" srcOrd="1" destOrd="0" presId="urn:microsoft.com/office/officeart/2005/8/layout/chevron2"/>
    <dgm:cxn modelId="{9CAC5ED4-4A21-4C0F-A9BA-9086B47C93F8}" type="presParOf" srcId="{B9AEDE9D-C41A-164E-9E31-7099BDCD0BDB}" destId="{41A31206-3969-134B-B366-3CA4714305BC}" srcOrd="11" destOrd="0" presId="urn:microsoft.com/office/officeart/2005/8/layout/chevron2"/>
    <dgm:cxn modelId="{3456BD09-3BEC-4889-9263-777CFA0CEDFC}" type="presParOf" srcId="{B9AEDE9D-C41A-164E-9E31-7099BDCD0BDB}" destId="{1A772165-4E45-C447-8F61-0E3729448186}" srcOrd="12" destOrd="0" presId="urn:microsoft.com/office/officeart/2005/8/layout/chevron2"/>
    <dgm:cxn modelId="{B86A84CF-E2DE-40B8-BA08-FB1BF8797926}" type="presParOf" srcId="{1A772165-4E45-C447-8F61-0E3729448186}" destId="{C8445CF5-925F-8E45-BF03-7E7340C6E96B}" srcOrd="0" destOrd="0" presId="urn:microsoft.com/office/officeart/2005/8/layout/chevron2"/>
    <dgm:cxn modelId="{2D65D4CF-A811-46DA-83DD-30EDF84524CB}" type="presParOf" srcId="{1A772165-4E45-C447-8F61-0E3729448186}" destId="{C5DC3E99-63BB-7D46-8E48-103955D46A5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7D088E-4240-4369-BEB3-74482DD1E465}" type="doc">
      <dgm:prSet loTypeId="urn:microsoft.com/office/officeart/2005/8/layout/matrix1" loCatId="matrix" qsTypeId="urn:microsoft.com/office/officeart/2005/8/quickstyle/simple5" qsCatId="simple" csTypeId="urn:microsoft.com/office/officeart/2005/8/colors/colorful1#2" csCatId="colorful" phldr="1"/>
      <dgm:spPr/>
      <dgm:t>
        <a:bodyPr/>
        <a:lstStyle/>
        <a:p>
          <a:endParaRPr lang="en-GB"/>
        </a:p>
      </dgm:t>
    </dgm:pt>
    <dgm:pt modelId="{788ADD92-8848-41BA-B40F-E81CDF2D8435}">
      <dgm:prSet phldrT="[Text]" custT="1"/>
      <dgm:spPr/>
      <dgm:t>
        <a:bodyPr/>
        <a:lstStyle/>
        <a:p>
          <a:r>
            <a:rPr lang="en-GB" sz="2400" b="1" dirty="0" smtClean="0"/>
            <a:t>Stress signs</a:t>
          </a:r>
          <a:endParaRPr lang="en-GB" sz="2400" b="1" dirty="0"/>
        </a:p>
      </dgm:t>
    </dgm:pt>
    <dgm:pt modelId="{B7290AE5-72B8-4EFE-A7E6-330D780AADD8}" type="parTrans" cxnId="{B48F85A7-02B4-4401-B6D2-6F5E9D8EC36B}">
      <dgm:prSet/>
      <dgm:spPr/>
      <dgm:t>
        <a:bodyPr/>
        <a:lstStyle/>
        <a:p>
          <a:endParaRPr lang="en-GB" sz="2000"/>
        </a:p>
      </dgm:t>
    </dgm:pt>
    <dgm:pt modelId="{E2DD8933-6C46-4871-AC9B-7BAA2E9808C5}" type="sibTrans" cxnId="{B48F85A7-02B4-4401-B6D2-6F5E9D8EC36B}">
      <dgm:prSet/>
      <dgm:spPr/>
      <dgm:t>
        <a:bodyPr/>
        <a:lstStyle/>
        <a:p>
          <a:endParaRPr lang="en-GB" sz="2000"/>
        </a:p>
      </dgm:t>
    </dgm:pt>
    <dgm:pt modelId="{5B871C56-A8C7-44DA-8817-807728C676BD}">
      <dgm:prSet phldrT="[Text]" custT="1"/>
      <dgm:spPr/>
      <dgm:t>
        <a:bodyPr/>
        <a:lstStyle/>
        <a:p>
          <a:pPr algn="l"/>
          <a:r>
            <a:rPr lang="en-GB" sz="1600" b="1" dirty="0" smtClean="0">
              <a:solidFill>
                <a:schemeClr val="tx1"/>
              </a:solidFill>
            </a:rPr>
            <a:t>  </a:t>
          </a:r>
        </a:p>
        <a:p>
          <a:pPr algn="l"/>
          <a:r>
            <a:rPr lang="en-GB" sz="1600" b="1" dirty="0" smtClean="0">
              <a:solidFill>
                <a:schemeClr val="tx1"/>
              </a:solidFill>
            </a:rPr>
            <a:t>Physical:	                     </a:t>
          </a:r>
        </a:p>
        <a:p>
          <a:pPr algn="l"/>
          <a:r>
            <a:rPr lang="fr-FR" sz="1600" dirty="0" smtClean="0">
              <a:solidFill>
                <a:schemeClr val="tx1"/>
              </a:solidFill>
            </a:rPr>
            <a:t>Excessive </a:t>
          </a:r>
          <a:r>
            <a:rPr lang="fr-FR" sz="1600" dirty="0" err="1" smtClean="0">
              <a:solidFill>
                <a:schemeClr val="tx1"/>
              </a:solidFill>
            </a:rPr>
            <a:t>sweating,headache</a:t>
          </a:r>
          <a:r>
            <a:rPr lang="fr-FR" sz="1600" dirty="0" smtClean="0">
              <a:solidFill>
                <a:schemeClr val="tx1"/>
              </a:solidFill>
            </a:rPr>
            <a:t>, </a:t>
          </a:r>
          <a:r>
            <a:rPr lang="fr-FR" sz="1600" dirty="0" err="1" smtClean="0">
              <a:solidFill>
                <a:schemeClr val="tx1"/>
              </a:solidFill>
            </a:rPr>
            <a:t>Stomach</a:t>
          </a:r>
          <a:r>
            <a:rPr lang="fr-FR" sz="1600" dirty="0" smtClean="0">
              <a:solidFill>
                <a:schemeClr val="tx1"/>
              </a:solidFill>
            </a:rPr>
            <a:t> </a:t>
          </a:r>
          <a:r>
            <a:rPr lang="fr-FR" sz="1600" dirty="0" err="1" smtClean="0">
              <a:solidFill>
                <a:schemeClr val="tx1"/>
              </a:solidFill>
            </a:rPr>
            <a:t>problems</a:t>
          </a:r>
          <a:r>
            <a:rPr lang="fr-FR" sz="1600" dirty="0" smtClean="0">
              <a:solidFill>
                <a:schemeClr val="tx1"/>
              </a:solidFill>
            </a:rPr>
            <a:t>, </a:t>
          </a:r>
          <a:r>
            <a:rPr lang="fr-FR" sz="1600" dirty="0" err="1" smtClean="0">
              <a:solidFill>
                <a:schemeClr val="tx1"/>
              </a:solidFill>
            </a:rPr>
            <a:t>Nausea</a:t>
          </a:r>
          <a:r>
            <a:rPr lang="fr-FR" sz="1600" dirty="0" smtClean="0">
              <a:solidFill>
                <a:schemeClr val="tx1"/>
              </a:solidFill>
            </a:rPr>
            <a:t>, fatigue, </a:t>
          </a:r>
          <a:r>
            <a:rPr lang="fr-FR" sz="1600" dirty="0" err="1" smtClean="0">
              <a:solidFill>
                <a:schemeClr val="tx1"/>
              </a:solidFill>
            </a:rPr>
            <a:t>backpain,sleep</a:t>
          </a:r>
          <a:r>
            <a:rPr lang="fr-FR" sz="1600" dirty="0" smtClean="0">
              <a:solidFill>
                <a:schemeClr val="tx1"/>
              </a:solidFill>
            </a:rPr>
            <a:t> </a:t>
          </a:r>
          <a:r>
            <a:rPr lang="fr-FR" sz="1600" dirty="0" err="1" smtClean="0">
              <a:solidFill>
                <a:schemeClr val="tx1"/>
              </a:solidFill>
            </a:rPr>
            <a:t>disturbance</a:t>
          </a:r>
          <a:endParaRPr lang="en-GB" sz="1600" dirty="0">
            <a:solidFill>
              <a:schemeClr val="tx1"/>
            </a:solidFill>
          </a:endParaRPr>
        </a:p>
      </dgm:t>
    </dgm:pt>
    <dgm:pt modelId="{1B466B3D-A283-4FEC-917B-F5D0A51AF3D5}" type="parTrans" cxnId="{59C3E6CD-52C5-4A6A-9C03-D91DB0A63C5B}">
      <dgm:prSet/>
      <dgm:spPr/>
      <dgm:t>
        <a:bodyPr/>
        <a:lstStyle/>
        <a:p>
          <a:endParaRPr lang="en-GB" sz="2000"/>
        </a:p>
      </dgm:t>
    </dgm:pt>
    <dgm:pt modelId="{74E307D3-A83E-4AE1-BFFF-D35803DF4F17}" type="sibTrans" cxnId="{59C3E6CD-52C5-4A6A-9C03-D91DB0A63C5B}">
      <dgm:prSet/>
      <dgm:spPr/>
      <dgm:t>
        <a:bodyPr/>
        <a:lstStyle/>
        <a:p>
          <a:endParaRPr lang="en-GB" sz="2000"/>
        </a:p>
      </dgm:t>
    </dgm:pt>
    <dgm:pt modelId="{38F9CCB6-13C3-41DA-A05B-46A36A55D49B}">
      <dgm:prSet phldrT="[Text]" custT="1"/>
      <dgm:spPr/>
      <dgm:t>
        <a:bodyPr/>
        <a:lstStyle/>
        <a:p>
          <a:pPr algn="l"/>
          <a:r>
            <a:rPr lang="en-GB" sz="1600" b="1" dirty="0" smtClean="0">
              <a:solidFill>
                <a:schemeClr val="accent3"/>
              </a:solidFill>
            </a:rPr>
            <a:t>Emotional</a:t>
          </a:r>
          <a:r>
            <a:rPr lang="en-GB" sz="1600" dirty="0" smtClean="0">
              <a:solidFill>
                <a:schemeClr val="accent3"/>
              </a:solidFill>
            </a:rPr>
            <a:t>: </a:t>
          </a:r>
        </a:p>
        <a:p>
          <a:pPr algn="l"/>
          <a:r>
            <a:rPr lang="en-GB" sz="1600" dirty="0" smtClean="0">
              <a:solidFill>
                <a:schemeClr val="accent3"/>
              </a:solidFill>
            </a:rPr>
            <a:t>feeling overwhelmed, anxiety, anger, cynicism, sadness</a:t>
          </a:r>
          <a:endParaRPr lang="en-GB" sz="1600" dirty="0">
            <a:solidFill>
              <a:schemeClr val="accent3"/>
            </a:solidFill>
          </a:endParaRPr>
        </a:p>
      </dgm:t>
    </dgm:pt>
    <dgm:pt modelId="{2B82D753-2B00-45AD-A920-C7CDD01E1328}" type="parTrans" cxnId="{95F2E1F5-5CF0-466B-AA72-19752427E6A0}">
      <dgm:prSet/>
      <dgm:spPr/>
      <dgm:t>
        <a:bodyPr/>
        <a:lstStyle/>
        <a:p>
          <a:endParaRPr lang="en-GB" sz="2000"/>
        </a:p>
      </dgm:t>
    </dgm:pt>
    <dgm:pt modelId="{6D901395-AC79-4F1E-B7E5-C8D775738F8A}" type="sibTrans" cxnId="{95F2E1F5-5CF0-466B-AA72-19752427E6A0}">
      <dgm:prSet/>
      <dgm:spPr/>
      <dgm:t>
        <a:bodyPr/>
        <a:lstStyle/>
        <a:p>
          <a:endParaRPr lang="en-GB" sz="2000"/>
        </a:p>
      </dgm:t>
    </dgm:pt>
    <dgm:pt modelId="{C49788FF-E4EE-4601-8D3D-7AD0508974B6}">
      <dgm:prSet phldrT="[Text]" custT="1"/>
      <dgm:spPr/>
      <dgm:t>
        <a:bodyPr/>
        <a:lstStyle/>
        <a:p>
          <a:pPr algn="l"/>
          <a:r>
            <a:rPr lang="en-GB" sz="1600" b="1" dirty="0" smtClean="0">
              <a:solidFill>
                <a:schemeClr val="tx1"/>
              </a:solidFill>
            </a:rPr>
            <a:t>Cognitive</a:t>
          </a:r>
          <a:r>
            <a:rPr lang="en-GB" sz="1600" dirty="0" smtClean="0">
              <a:solidFill>
                <a:schemeClr val="tx1"/>
              </a:solidFill>
            </a:rPr>
            <a:t>: </a:t>
          </a:r>
        </a:p>
        <a:p>
          <a:pPr algn="l"/>
          <a:r>
            <a:rPr lang="en-GB" sz="1600" dirty="0" smtClean="0">
              <a:solidFill>
                <a:schemeClr val="tx1"/>
              </a:solidFill>
            </a:rPr>
            <a:t>indecision, memory lapses, poor concentration, confused thinking </a:t>
          </a:r>
          <a:endParaRPr lang="en-GB" sz="1600" dirty="0">
            <a:solidFill>
              <a:schemeClr val="tx1"/>
            </a:solidFill>
          </a:endParaRPr>
        </a:p>
      </dgm:t>
    </dgm:pt>
    <dgm:pt modelId="{2115D1BA-5585-4A98-B0CF-56A1169CC092}" type="parTrans" cxnId="{3AE2A6B5-8D34-4C77-AE3F-671464856326}">
      <dgm:prSet/>
      <dgm:spPr/>
      <dgm:t>
        <a:bodyPr/>
        <a:lstStyle/>
        <a:p>
          <a:endParaRPr lang="en-GB" sz="2000"/>
        </a:p>
      </dgm:t>
    </dgm:pt>
    <dgm:pt modelId="{338FDEF9-BB06-460A-9FAC-4A90FD26E580}" type="sibTrans" cxnId="{3AE2A6B5-8D34-4C77-AE3F-671464856326}">
      <dgm:prSet/>
      <dgm:spPr/>
      <dgm:t>
        <a:bodyPr/>
        <a:lstStyle/>
        <a:p>
          <a:endParaRPr lang="en-GB" sz="2000"/>
        </a:p>
      </dgm:t>
    </dgm:pt>
    <dgm:pt modelId="{EE445974-0CFB-419A-A66D-C7F2B84949E6}">
      <dgm:prSet phldrT="[Text]"/>
      <dgm:spPr/>
      <dgm:t>
        <a:bodyPr/>
        <a:lstStyle/>
        <a:p>
          <a:endParaRPr lang="en-GB" sz="2000"/>
        </a:p>
      </dgm:t>
    </dgm:pt>
    <dgm:pt modelId="{04632297-C408-455A-A5D5-956FCD1138D9}" type="parTrans" cxnId="{1D1C5A7A-54F5-4B39-B25D-3D4A8499B78C}">
      <dgm:prSet/>
      <dgm:spPr/>
      <dgm:t>
        <a:bodyPr/>
        <a:lstStyle/>
        <a:p>
          <a:endParaRPr lang="en-GB" sz="2000"/>
        </a:p>
      </dgm:t>
    </dgm:pt>
    <dgm:pt modelId="{54FF8271-3F48-4DA8-AD95-507471DDCDA2}" type="sibTrans" cxnId="{1D1C5A7A-54F5-4B39-B25D-3D4A8499B78C}">
      <dgm:prSet/>
      <dgm:spPr/>
      <dgm:t>
        <a:bodyPr/>
        <a:lstStyle/>
        <a:p>
          <a:endParaRPr lang="en-GB" sz="2000"/>
        </a:p>
      </dgm:t>
    </dgm:pt>
    <dgm:pt modelId="{986DB45D-98E7-4A47-B971-949D3E6A203C}">
      <dgm:prSet phldrT="[Text]" custT="1"/>
      <dgm:spPr/>
      <dgm:t>
        <a:bodyPr/>
        <a:lstStyle/>
        <a:p>
          <a:pPr algn="l"/>
          <a:endParaRPr lang="en-GB" sz="1600" b="1" dirty="0" smtClean="0">
            <a:solidFill>
              <a:schemeClr val="tx1"/>
            </a:solidFill>
          </a:endParaRPr>
        </a:p>
        <a:p>
          <a:pPr algn="l"/>
          <a:r>
            <a:rPr lang="en-GB" sz="1600" b="1" dirty="0" smtClean="0">
              <a:solidFill>
                <a:schemeClr val="tx1"/>
              </a:solidFill>
            </a:rPr>
            <a:t>Behavioural</a:t>
          </a:r>
          <a:r>
            <a:rPr lang="en-GB" sz="1600" dirty="0" smtClean="0">
              <a:solidFill>
                <a:schemeClr val="tx1"/>
              </a:solidFill>
            </a:rPr>
            <a:t>:</a:t>
          </a:r>
        </a:p>
        <a:p>
          <a:pPr algn="l"/>
          <a:r>
            <a:rPr lang="en-GB" sz="1600" dirty="0" smtClean="0">
              <a:solidFill>
                <a:schemeClr val="tx1"/>
              </a:solidFill>
            </a:rPr>
            <a:t>hyperactivity, inappropriate conduct, change in eating and drinking patterns, risk taking, crying, isolation, </a:t>
          </a:r>
        </a:p>
      </dgm:t>
    </dgm:pt>
    <dgm:pt modelId="{0EF1609C-E29A-4A64-90CD-1A4610A86EF4}" type="parTrans" cxnId="{4563BB4C-36DA-4EEB-9554-B01EFF6E95E4}">
      <dgm:prSet/>
      <dgm:spPr/>
      <dgm:t>
        <a:bodyPr/>
        <a:lstStyle/>
        <a:p>
          <a:endParaRPr lang="en-GB" sz="2000"/>
        </a:p>
      </dgm:t>
    </dgm:pt>
    <dgm:pt modelId="{E50128D7-333E-4A00-B5D7-CEE9A949FC4D}" type="sibTrans" cxnId="{4563BB4C-36DA-4EEB-9554-B01EFF6E95E4}">
      <dgm:prSet/>
      <dgm:spPr/>
      <dgm:t>
        <a:bodyPr/>
        <a:lstStyle/>
        <a:p>
          <a:endParaRPr lang="en-GB" sz="2000"/>
        </a:p>
      </dgm:t>
    </dgm:pt>
    <dgm:pt modelId="{A972AD11-3F2B-4F30-8340-C5F7A47E0140}" type="pres">
      <dgm:prSet presAssocID="{887D088E-4240-4369-BEB3-74482DD1E465}" presName="diagram" presStyleCnt="0">
        <dgm:presLayoutVars>
          <dgm:chMax val="1"/>
          <dgm:dir/>
          <dgm:animLvl val="ctr"/>
          <dgm:resizeHandles val="exact"/>
        </dgm:presLayoutVars>
      </dgm:prSet>
      <dgm:spPr/>
      <dgm:t>
        <a:bodyPr/>
        <a:lstStyle/>
        <a:p>
          <a:endParaRPr lang="en-GB"/>
        </a:p>
      </dgm:t>
    </dgm:pt>
    <dgm:pt modelId="{B516D880-1DEF-428F-A374-8656BD0173B6}" type="pres">
      <dgm:prSet presAssocID="{887D088E-4240-4369-BEB3-74482DD1E465}" presName="matrix" presStyleCnt="0"/>
      <dgm:spPr/>
    </dgm:pt>
    <dgm:pt modelId="{89C0487C-AAAE-4F47-86D6-C2D624DAD4AD}" type="pres">
      <dgm:prSet presAssocID="{887D088E-4240-4369-BEB3-74482DD1E465}" presName="tile1" presStyleLbl="node1" presStyleIdx="0" presStyleCnt="4"/>
      <dgm:spPr/>
      <dgm:t>
        <a:bodyPr/>
        <a:lstStyle/>
        <a:p>
          <a:endParaRPr lang="en-GB"/>
        </a:p>
      </dgm:t>
    </dgm:pt>
    <dgm:pt modelId="{677CF30A-A772-4F30-BB69-01A1591D1D96}" type="pres">
      <dgm:prSet presAssocID="{887D088E-4240-4369-BEB3-74482DD1E465}" presName="tile1text" presStyleLbl="node1" presStyleIdx="0" presStyleCnt="4">
        <dgm:presLayoutVars>
          <dgm:chMax val="0"/>
          <dgm:chPref val="0"/>
          <dgm:bulletEnabled val="1"/>
        </dgm:presLayoutVars>
      </dgm:prSet>
      <dgm:spPr/>
      <dgm:t>
        <a:bodyPr/>
        <a:lstStyle/>
        <a:p>
          <a:endParaRPr lang="en-GB"/>
        </a:p>
      </dgm:t>
    </dgm:pt>
    <dgm:pt modelId="{161E06ED-03AA-46F0-B5EC-6FEA7B2364EC}" type="pres">
      <dgm:prSet presAssocID="{887D088E-4240-4369-BEB3-74482DD1E465}" presName="tile2" presStyleLbl="node1" presStyleIdx="1" presStyleCnt="4"/>
      <dgm:spPr/>
      <dgm:t>
        <a:bodyPr/>
        <a:lstStyle/>
        <a:p>
          <a:endParaRPr lang="en-GB"/>
        </a:p>
      </dgm:t>
    </dgm:pt>
    <dgm:pt modelId="{F34EA049-E09F-431B-8D2F-26E6130D6CA4}" type="pres">
      <dgm:prSet presAssocID="{887D088E-4240-4369-BEB3-74482DD1E465}" presName="tile2text" presStyleLbl="node1" presStyleIdx="1" presStyleCnt="4">
        <dgm:presLayoutVars>
          <dgm:chMax val="0"/>
          <dgm:chPref val="0"/>
          <dgm:bulletEnabled val="1"/>
        </dgm:presLayoutVars>
      </dgm:prSet>
      <dgm:spPr/>
      <dgm:t>
        <a:bodyPr/>
        <a:lstStyle/>
        <a:p>
          <a:endParaRPr lang="en-GB"/>
        </a:p>
      </dgm:t>
    </dgm:pt>
    <dgm:pt modelId="{E6949C34-9C04-4698-AE2A-613ACFAD492B}" type="pres">
      <dgm:prSet presAssocID="{887D088E-4240-4369-BEB3-74482DD1E465}" presName="tile3" presStyleLbl="node1" presStyleIdx="2" presStyleCnt="4"/>
      <dgm:spPr/>
      <dgm:t>
        <a:bodyPr/>
        <a:lstStyle/>
        <a:p>
          <a:endParaRPr lang="en-GB"/>
        </a:p>
      </dgm:t>
    </dgm:pt>
    <dgm:pt modelId="{73C8934D-D1A1-4CE7-A51A-43A44BE3D032}" type="pres">
      <dgm:prSet presAssocID="{887D088E-4240-4369-BEB3-74482DD1E465}" presName="tile3text" presStyleLbl="node1" presStyleIdx="2" presStyleCnt="4">
        <dgm:presLayoutVars>
          <dgm:chMax val="0"/>
          <dgm:chPref val="0"/>
          <dgm:bulletEnabled val="1"/>
        </dgm:presLayoutVars>
      </dgm:prSet>
      <dgm:spPr/>
      <dgm:t>
        <a:bodyPr/>
        <a:lstStyle/>
        <a:p>
          <a:endParaRPr lang="en-GB"/>
        </a:p>
      </dgm:t>
    </dgm:pt>
    <dgm:pt modelId="{C0A59506-C358-44FA-B329-5CCE40F1D765}" type="pres">
      <dgm:prSet presAssocID="{887D088E-4240-4369-BEB3-74482DD1E465}" presName="tile4" presStyleLbl="node1" presStyleIdx="3" presStyleCnt="4"/>
      <dgm:spPr/>
      <dgm:t>
        <a:bodyPr/>
        <a:lstStyle/>
        <a:p>
          <a:endParaRPr lang="en-GB"/>
        </a:p>
      </dgm:t>
    </dgm:pt>
    <dgm:pt modelId="{D260D4A7-E4D6-4A11-BBCD-057CD34DD9DB}" type="pres">
      <dgm:prSet presAssocID="{887D088E-4240-4369-BEB3-74482DD1E465}" presName="tile4text" presStyleLbl="node1" presStyleIdx="3" presStyleCnt="4">
        <dgm:presLayoutVars>
          <dgm:chMax val="0"/>
          <dgm:chPref val="0"/>
          <dgm:bulletEnabled val="1"/>
        </dgm:presLayoutVars>
      </dgm:prSet>
      <dgm:spPr/>
      <dgm:t>
        <a:bodyPr/>
        <a:lstStyle/>
        <a:p>
          <a:endParaRPr lang="en-GB"/>
        </a:p>
      </dgm:t>
    </dgm:pt>
    <dgm:pt modelId="{DD9DF787-1875-4CF0-8F46-95A50A56DAE2}" type="pres">
      <dgm:prSet presAssocID="{887D088E-4240-4369-BEB3-74482DD1E465}" presName="centerTile" presStyleLbl="fgShp" presStyleIdx="0" presStyleCnt="1" custLinFactNeighborX="2205" custLinFactNeighborY="11567">
        <dgm:presLayoutVars>
          <dgm:chMax val="0"/>
          <dgm:chPref val="0"/>
        </dgm:presLayoutVars>
      </dgm:prSet>
      <dgm:spPr/>
      <dgm:t>
        <a:bodyPr/>
        <a:lstStyle/>
        <a:p>
          <a:endParaRPr lang="en-GB"/>
        </a:p>
      </dgm:t>
    </dgm:pt>
  </dgm:ptLst>
  <dgm:cxnLst>
    <dgm:cxn modelId="{67B0FD6E-D215-49A5-BF53-8145A9CD6F44}" type="presOf" srcId="{986DB45D-98E7-4A47-B971-949D3E6A203C}" destId="{161E06ED-03AA-46F0-B5EC-6FEA7B2364EC}" srcOrd="0" destOrd="0" presId="urn:microsoft.com/office/officeart/2005/8/layout/matrix1"/>
    <dgm:cxn modelId="{95F2E1F5-5CF0-466B-AA72-19752427E6A0}" srcId="{788ADD92-8848-41BA-B40F-E81CDF2D8435}" destId="{38F9CCB6-13C3-41DA-A05B-46A36A55D49B}" srcOrd="2" destOrd="0" parTransId="{2B82D753-2B00-45AD-A920-C7CDD01E1328}" sibTransId="{6D901395-AC79-4F1E-B7E5-C8D775738F8A}"/>
    <dgm:cxn modelId="{39476E88-15B6-4A6E-8423-E941864E5E62}" type="presOf" srcId="{C49788FF-E4EE-4601-8D3D-7AD0508974B6}" destId="{C0A59506-C358-44FA-B329-5CCE40F1D765}" srcOrd="0" destOrd="0" presId="urn:microsoft.com/office/officeart/2005/8/layout/matrix1"/>
    <dgm:cxn modelId="{78683006-DB8A-48C8-BECF-9742F86A0944}" type="presOf" srcId="{38F9CCB6-13C3-41DA-A05B-46A36A55D49B}" destId="{E6949C34-9C04-4698-AE2A-613ACFAD492B}" srcOrd="0" destOrd="0" presId="urn:microsoft.com/office/officeart/2005/8/layout/matrix1"/>
    <dgm:cxn modelId="{E178CB16-2F9C-48DB-902F-F4E35DE49782}" type="presOf" srcId="{38F9CCB6-13C3-41DA-A05B-46A36A55D49B}" destId="{73C8934D-D1A1-4CE7-A51A-43A44BE3D032}" srcOrd="1" destOrd="0" presId="urn:microsoft.com/office/officeart/2005/8/layout/matrix1"/>
    <dgm:cxn modelId="{4563BB4C-36DA-4EEB-9554-B01EFF6E95E4}" srcId="{788ADD92-8848-41BA-B40F-E81CDF2D8435}" destId="{986DB45D-98E7-4A47-B971-949D3E6A203C}" srcOrd="1" destOrd="0" parTransId="{0EF1609C-E29A-4A64-90CD-1A4610A86EF4}" sibTransId="{E50128D7-333E-4A00-B5D7-CEE9A949FC4D}"/>
    <dgm:cxn modelId="{B48F85A7-02B4-4401-B6D2-6F5E9D8EC36B}" srcId="{887D088E-4240-4369-BEB3-74482DD1E465}" destId="{788ADD92-8848-41BA-B40F-E81CDF2D8435}" srcOrd="0" destOrd="0" parTransId="{B7290AE5-72B8-4EFE-A7E6-330D780AADD8}" sibTransId="{E2DD8933-6C46-4871-AC9B-7BAA2E9808C5}"/>
    <dgm:cxn modelId="{D7ADB4FF-3C13-4F4F-A269-BDBDF432EC33}" type="presOf" srcId="{887D088E-4240-4369-BEB3-74482DD1E465}" destId="{A972AD11-3F2B-4F30-8340-C5F7A47E0140}" srcOrd="0" destOrd="0" presId="urn:microsoft.com/office/officeart/2005/8/layout/matrix1"/>
    <dgm:cxn modelId="{59C3E6CD-52C5-4A6A-9C03-D91DB0A63C5B}" srcId="{788ADD92-8848-41BA-B40F-E81CDF2D8435}" destId="{5B871C56-A8C7-44DA-8817-807728C676BD}" srcOrd="0" destOrd="0" parTransId="{1B466B3D-A283-4FEC-917B-F5D0A51AF3D5}" sibTransId="{74E307D3-A83E-4AE1-BFFF-D35803DF4F17}"/>
    <dgm:cxn modelId="{108BDDD8-847F-4CC6-90F6-8AD918482A11}" type="presOf" srcId="{788ADD92-8848-41BA-B40F-E81CDF2D8435}" destId="{DD9DF787-1875-4CF0-8F46-95A50A56DAE2}" srcOrd="0" destOrd="0" presId="urn:microsoft.com/office/officeart/2005/8/layout/matrix1"/>
    <dgm:cxn modelId="{3AE2A6B5-8D34-4C77-AE3F-671464856326}" srcId="{788ADD92-8848-41BA-B40F-E81CDF2D8435}" destId="{C49788FF-E4EE-4601-8D3D-7AD0508974B6}" srcOrd="3" destOrd="0" parTransId="{2115D1BA-5585-4A98-B0CF-56A1169CC092}" sibTransId="{338FDEF9-BB06-460A-9FAC-4A90FD26E580}"/>
    <dgm:cxn modelId="{9422FB4F-757B-4A86-BE29-33D136DFDC11}" type="presOf" srcId="{986DB45D-98E7-4A47-B971-949D3E6A203C}" destId="{F34EA049-E09F-431B-8D2F-26E6130D6CA4}" srcOrd="1" destOrd="0" presId="urn:microsoft.com/office/officeart/2005/8/layout/matrix1"/>
    <dgm:cxn modelId="{574F9DA9-3F3F-4056-B8EC-FF25A9303627}" type="presOf" srcId="{C49788FF-E4EE-4601-8D3D-7AD0508974B6}" destId="{D260D4A7-E4D6-4A11-BBCD-057CD34DD9DB}" srcOrd="1" destOrd="0" presId="urn:microsoft.com/office/officeart/2005/8/layout/matrix1"/>
    <dgm:cxn modelId="{F2E8C2E4-831C-4716-97E7-47C14E621CA6}" type="presOf" srcId="{5B871C56-A8C7-44DA-8817-807728C676BD}" destId="{677CF30A-A772-4F30-BB69-01A1591D1D96}" srcOrd="1" destOrd="0" presId="urn:microsoft.com/office/officeart/2005/8/layout/matrix1"/>
    <dgm:cxn modelId="{1D1C5A7A-54F5-4B39-B25D-3D4A8499B78C}" srcId="{788ADD92-8848-41BA-B40F-E81CDF2D8435}" destId="{EE445974-0CFB-419A-A66D-C7F2B84949E6}" srcOrd="4" destOrd="0" parTransId="{04632297-C408-455A-A5D5-956FCD1138D9}" sibTransId="{54FF8271-3F48-4DA8-AD95-507471DDCDA2}"/>
    <dgm:cxn modelId="{4A87F8F1-59CE-4233-8272-87A102968F90}" type="presOf" srcId="{5B871C56-A8C7-44DA-8817-807728C676BD}" destId="{89C0487C-AAAE-4F47-86D6-C2D624DAD4AD}" srcOrd="0" destOrd="0" presId="urn:microsoft.com/office/officeart/2005/8/layout/matrix1"/>
    <dgm:cxn modelId="{FE8FD4A7-78F7-4A4D-A5D4-F9CFCF83C14F}" type="presParOf" srcId="{A972AD11-3F2B-4F30-8340-C5F7A47E0140}" destId="{B516D880-1DEF-428F-A374-8656BD0173B6}" srcOrd="0" destOrd="0" presId="urn:microsoft.com/office/officeart/2005/8/layout/matrix1"/>
    <dgm:cxn modelId="{56B2C522-D063-4A5B-8850-0936967A30E8}" type="presParOf" srcId="{B516D880-1DEF-428F-A374-8656BD0173B6}" destId="{89C0487C-AAAE-4F47-86D6-C2D624DAD4AD}" srcOrd="0" destOrd="0" presId="urn:microsoft.com/office/officeart/2005/8/layout/matrix1"/>
    <dgm:cxn modelId="{9FB03C99-7E6C-4EDE-9496-51FD68754A44}" type="presParOf" srcId="{B516D880-1DEF-428F-A374-8656BD0173B6}" destId="{677CF30A-A772-4F30-BB69-01A1591D1D96}" srcOrd="1" destOrd="0" presId="urn:microsoft.com/office/officeart/2005/8/layout/matrix1"/>
    <dgm:cxn modelId="{4365C4CC-F78D-4EF2-8741-4FEF9E9FE3CE}" type="presParOf" srcId="{B516D880-1DEF-428F-A374-8656BD0173B6}" destId="{161E06ED-03AA-46F0-B5EC-6FEA7B2364EC}" srcOrd="2" destOrd="0" presId="urn:microsoft.com/office/officeart/2005/8/layout/matrix1"/>
    <dgm:cxn modelId="{850DD93C-75BC-4A00-A03F-070818780408}" type="presParOf" srcId="{B516D880-1DEF-428F-A374-8656BD0173B6}" destId="{F34EA049-E09F-431B-8D2F-26E6130D6CA4}" srcOrd="3" destOrd="0" presId="urn:microsoft.com/office/officeart/2005/8/layout/matrix1"/>
    <dgm:cxn modelId="{9A79744F-E381-43F8-965D-5A90AA0B0A86}" type="presParOf" srcId="{B516D880-1DEF-428F-A374-8656BD0173B6}" destId="{E6949C34-9C04-4698-AE2A-613ACFAD492B}" srcOrd="4" destOrd="0" presId="urn:microsoft.com/office/officeart/2005/8/layout/matrix1"/>
    <dgm:cxn modelId="{8AFD12DB-241E-4434-8CB1-0C2DC44BD12A}" type="presParOf" srcId="{B516D880-1DEF-428F-A374-8656BD0173B6}" destId="{73C8934D-D1A1-4CE7-A51A-43A44BE3D032}" srcOrd="5" destOrd="0" presId="urn:microsoft.com/office/officeart/2005/8/layout/matrix1"/>
    <dgm:cxn modelId="{3D55A33A-75D1-4611-8FBE-EE816FBBF33D}" type="presParOf" srcId="{B516D880-1DEF-428F-A374-8656BD0173B6}" destId="{C0A59506-C358-44FA-B329-5CCE40F1D765}" srcOrd="6" destOrd="0" presId="urn:microsoft.com/office/officeart/2005/8/layout/matrix1"/>
    <dgm:cxn modelId="{0F829047-870B-4F6C-BD43-0C6B451C2135}" type="presParOf" srcId="{B516D880-1DEF-428F-A374-8656BD0173B6}" destId="{D260D4A7-E4D6-4A11-BBCD-057CD34DD9DB}" srcOrd="7" destOrd="0" presId="urn:microsoft.com/office/officeart/2005/8/layout/matrix1"/>
    <dgm:cxn modelId="{BDD5B260-044B-4AB8-B64D-64DF60477344}" type="presParOf" srcId="{A972AD11-3F2B-4F30-8340-C5F7A47E0140}" destId="{DD9DF787-1875-4CF0-8F46-95A50A56DAE2}"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C222AC-EE03-5944-A046-D4FD716E8B84}">
      <dsp:nvSpPr>
        <dsp:cNvPr id="0" name=""/>
        <dsp:cNvSpPr/>
      </dsp:nvSpPr>
      <dsp:spPr>
        <a:xfrm rot="5400000">
          <a:off x="-132984" y="135303"/>
          <a:ext cx="886562" cy="620593"/>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1</a:t>
          </a:r>
          <a:endParaRPr lang="en-US" sz="1800" kern="1200" dirty="0">
            <a:latin typeface="Arial"/>
            <a:cs typeface="Arial"/>
          </a:endParaRPr>
        </a:p>
      </dsp:txBody>
      <dsp:txXfrm rot="-5400000">
        <a:off x="1" y="312616"/>
        <a:ext cx="620593" cy="265969"/>
      </dsp:txXfrm>
    </dsp:sp>
    <dsp:sp modelId="{3ADDD968-81DE-8440-9C47-9D74469973EE}">
      <dsp:nvSpPr>
        <dsp:cNvPr id="0" name=""/>
        <dsp:cNvSpPr/>
      </dsp:nvSpPr>
      <dsp:spPr>
        <a:xfrm rot="5400000">
          <a:off x="5141717" y="-4518804"/>
          <a:ext cx="576265" cy="9618512"/>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Katie enters the building, saying good morning to people in reception as she walks past </a:t>
          </a:r>
          <a:endParaRPr lang="en-US" sz="1800" kern="1200" dirty="0">
            <a:latin typeface="Arial"/>
            <a:cs typeface="Arial"/>
          </a:endParaRPr>
        </a:p>
      </dsp:txBody>
      <dsp:txXfrm rot="-5400000">
        <a:off x="620594" y="30450"/>
        <a:ext cx="9590381" cy="520003"/>
      </dsp:txXfrm>
    </dsp:sp>
    <dsp:sp modelId="{80B7D5EF-E5D9-164E-A988-24AB9938EDC1}">
      <dsp:nvSpPr>
        <dsp:cNvPr id="0" name=""/>
        <dsp:cNvSpPr/>
      </dsp:nvSpPr>
      <dsp:spPr>
        <a:xfrm rot="5400000">
          <a:off x="-132984" y="941043"/>
          <a:ext cx="886562" cy="620593"/>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2</a:t>
          </a:r>
          <a:endParaRPr lang="en-US" sz="1800" kern="1200" dirty="0">
            <a:latin typeface="Arial"/>
            <a:cs typeface="Arial"/>
          </a:endParaRPr>
        </a:p>
      </dsp:txBody>
      <dsp:txXfrm rot="-5400000">
        <a:off x="1" y="1118356"/>
        <a:ext cx="620593" cy="265969"/>
      </dsp:txXfrm>
    </dsp:sp>
    <dsp:sp modelId="{B5E9BC4F-6497-C548-8B83-91BCBCA7EF5B}">
      <dsp:nvSpPr>
        <dsp:cNvPr id="0" name=""/>
        <dsp:cNvSpPr/>
      </dsp:nvSpPr>
      <dsp:spPr>
        <a:xfrm rot="5400000">
          <a:off x="5141717" y="-3713064"/>
          <a:ext cx="576265" cy="9618512"/>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She</a:t>
          </a:r>
          <a:r>
            <a:rPr lang="en-US" sz="1800" kern="1200" baseline="0" dirty="0" smtClean="0">
              <a:latin typeface="Arial"/>
              <a:cs typeface="Arial"/>
            </a:rPr>
            <a:t> opens the door and climbs the stairs</a:t>
          </a:r>
          <a:endParaRPr lang="en-US" sz="1800" kern="1200" dirty="0">
            <a:latin typeface="Arial"/>
            <a:cs typeface="Arial"/>
          </a:endParaRPr>
        </a:p>
      </dsp:txBody>
      <dsp:txXfrm rot="-5400000">
        <a:off x="620594" y="836190"/>
        <a:ext cx="9590381" cy="520003"/>
      </dsp:txXfrm>
    </dsp:sp>
    <dsp:sp modelId="{B128953E-8AAF-D140-9DB4-F5082E51C961}">
      <dsp:nvSpPr>
        <dsp:cNvPr id="0" name=""/>
        <dsp:cNvSpPr/>
      </dsp:nvSpPr>
      <dsp:spPr>
        <a:xfrm rot="5400000">
          <a:off x="-132984" y="1746782"/>
          <a:ext cx="886562" cy="620593"/>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3</a:t>
          </a:r>
          <a:endParaRPr lang="en-US" sz="1800" kern="1200" dirty="0">
            <a:latin typeface="Arial"/>
            <a:cs typeface="Arial"/>
          </a:endParaRPr>
        </a:p>
      </dsp:txBody>
      <dsp:txXfrm rot="-5400000">
        <a:off x="1" y="1924095"/>
        <a:ext cx="620593" cy="265969"/>
      </dsp:txXfrm>
    </dsp:sp>
    <dsp:sp modelId="{84613CE3-393F-5D4F-AA4E-31194A8A2AA6}">
      <dsp:nvSpPr>
        <dsp:cNvPr id="0" name=""/>
        <dsp:cNvSpPr/>
      </dsp:nvSpPr>
      <dsp:spPr>
        <a:xfrm rot="5400000">
          <a:off x="5141717" y="-2907324"/>
          <a:ext cx="576265" cy="9618512"/>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She opens the next door and walks towards her desk saying hi to her colleagues</a:t>
          </a:r>
          <a:endParaRPr lang="en-US" sz="1800" kern="1200" dirty="0">
            <a:latin typeface="Arial"/>
            <a:cs typeface="Arial"/>
          </a:endParaRPr>
        </a:p>
      </dsp:txBody>
      <dsp:txXfrm rot="-5400000">
        <a:off x="620594" y="1641930"/>
        <a:ext cx="9590381" cy="520003"/>
      </dsp:txXfrm>
    </dsp:sp>
    <dsp:sp modelId="{636A4885-58F2-814E-8B24-51520A83F0EB}">
      <dsp:nvSpPr>
        <dsp:cNvPr id="0" name=""/>
        <dsp:cNvSpPr/>
      </dsp:nvSpPr>
      <dsp:spPr>
        <a:xfrm rot="5400000">
          <a:off x="-132984" y="2597510"/>
          <a:ext cx="886562" cy="620593"/>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4</a:t>
          </a:r>
          <a:endParaRPr lang="en-US" sz="1800" kern="1200" dirty="0">
            <a:latin typeface="Arial"/>
            <a:cs typeface="Arial"/>
          </a:endParaRPr>
        </a:p>
      </dsp:txBody>
      <dsp:txXfrm rot="-5400000">
        <a:off x="1" y="2774823"/>
        <a:ext cx="620593" cy="265969"/>
      </dsp:txXfrm>
    </dsp:sp>
    <dsp:sp modelId="{B200E5C0-0F70-7547-9EB6-F2E9469A23D3}">
      <dsp:nvSpPr>
        <dsp:cNvPr id="0" name=""/>
        <dsp:cNvSpPr/>
      </dsp:nvSpPr>
      <dsp:spPr>
        <a:xfrm rot="5400000">
          <a:off x="4991369" y="-1985087"/>
          <a:ext cx="876960" cy="9618512"/>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She</a:t>
          </a:r>
          <a:r>
            <a:rPr lang="en-US" sz="1800" kern="1200" baseline="0" dirty="0" smtClean="0">
              <a:latin typeface="Arial"/>
              <a:cs typeface="Arial"/>
            </a:rPr>
            <a:t> puts her bag down and sits down to read some papers, eating her breakfast bar</a:t>
          </a:r>
          <a:endParaRPr lang="en-US" sz="1800" kern="1200" dirty="0">
            <a:latin typeface="Arial"/>
            <a:cs typeface="Arial"/>
          </a:endParaRPr>
        </a:p>
      </dsp:txBody>
      <dsp:txXfrm rot="-5400000">
        <a:off x="620593" y="2428499"/>
        <a:ext cx="9575702" cy="791340"/>
      </dsp:txXfrm>
    </dsp:sp>
    <dsp:sp modelId="{D696326F-2F9F-D34D-BAEB-031F146F9E58}">
      <dsp:nvSpPr>
        <dsp:cNvPr id="0" name=""/>
        <dsp:cNvSpPr/>
      </dsp:nvSpPr>
      <dsp:spPr>
        <a:xfrm rot="5400000">
          <a:off x="-132984" y="3508609"/>
          <a:ext cx="886562" cy="620593"/>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5</a:t>
          </a:r>
          <a:endParaRPr lang="en-US" sz="1800" kern="1200" dirty="0">
            <a:latin typeface="Arial"/>
            <a:cs typeface="Arial"/>
          </a:endParaRPr>
        </a:p>
      </dsp:txBody>
      <dsp:txXfrm rot="-5400000">
        <a:off x="1" y="3685922"/>
        <a:ext cx="620593" cy="265969"/>
      </dsp:txXfrm>
    </dsp:sp>
    <dsp:sp modelId="{260B81A9-7EEE-4D4A-B813-B78A5AAF16EF}">
      <dsp:nvSpPr>
        <dsp:cNvPr id="0" name=""/>
        <dsp:cNvSpPr/>
      </dsp:nvSpPr>
      <dsp:spPr>
        <a:xfrm rot="5400000">
          <a:off x="5141717" y="-1145498"/>
          <a:ext cx="576265" cy="9618512"/>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She</a:t>
          </a:r>
          <a:r>
            <a:rPr lang="en-US" sz="1800" kern="1200" baseline="0" dirty="0" smtClean="0">
              <a:latin typeface="Arial"/>
              <a:cs typeface="Arial"/>
            </a:rPr>
            <a:t> is called by a colleague at the next table who says they are not feeling well</a:t>
          </a:r>
          <a:endParaRPr lang="en-US" sz="1800" kern="1200" dirty="0">
            <a:latin typeface="Arial"/>
            <a:cs typeface="Arial"/>
          </a:endParaRPr>
        </a:p>
      </dsp:txBody>
      <dsp:txXfrm rot="-5400000">
        <a:off x="620594" y="3403756"/>
        <a:ext cx="9590381" cy="520003"/>
      </dsp:txXfrm>
    </dsp:sp>
    <dsp:sp modelId="{417C82CE-F6CC-F94A-9FC4-0E270BD5D58A}">
      <dsp:nvSpPr>
        <dsp:cNvPr id="0" name=""/>
        <dsp:cNvSpPr/>
      </dsp:nvSpPr>
      <dsp:spPr>
        <a:xfrm rot="5400000">
          <a:off x="-132984" y="4314349"/>
          <a:ext cx="886562" cy="620593"/>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6</a:t>
          </a:r>
          <a:endParaRPr lang="en-US" sz="1800" kern="1200" dirty="0">
            <a:latin typeface="Arial"/>
            <a:cs typeface="Arial"/>
          </a:endParaRPr>
        </a:p>
      </dsp:txBody>
      <dsp:txXfrm rot="-5400000">
        <a:off x="1" y="4491662"/>
        <a:ext cx="620593" cy="265969"/>
      </dsp:txXfrm>
    </dsp:sp>
    <dsp:sp modelId="{3A71D98D-433C-7B41-AB0D-B300E8D2FD4F}">
      <dsp:nvSpPr>
        <dsp:cNvPr id="0" name=""/>
        <dsp:cNvSpPr/>
      </dsp:nvSpPr>
      <dsp:spPr>
        <a:xfrm rot="5400000">
          <a:off x="5141717" y="-339758"/>
          <a:ext cx="576265" cy="9618512"/>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Katie stands up and walks towards her colleague who looks very pale and is perspiring slightly</a:t>
          </a:r>
          <a:endParaRPr lang="en-US" sz="1800" kern="1200" dirty="0">
            <a:latin typeface="Arial"/>
            <a:cs typeface="Arial"/>
          </a:endParaRPr>
        </a:p>
      </dsp:txBody>
      <dsp:txXfrm rot="-5400000">
        <a:off x="620594" y="4209496"/>
        <a:ext cx="9590381" cy="520003"/>
      </dsp:txXfrm>
    </dsp:sp>
    <dsp:sp modelId="{C8445CF5-925F-8E45-BF03-7E7340C6E96B}">
      <dsp:nvSpPr>
        <dsp:cNvPr id="0" name=""/>
        <dsp:cNvSpPr/>
      </dsp:nvSpPr>
      <dsp:spPr>
        <a:xfrm rot="5400000">
          <a:off x="-132984" y="5120088"/>
          <a:ext cx="886562" cy="620593"/>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7</a:t>
          </a:r>
          <a:endParaRPr lang="en-US" sz="1800" kern="1200" dirty="0">
            <a:latin typeface="Arial"/>
            <a:cs typeface="Arial"/>
          </a:endParaRPr>
        </a:p>
      </dsp:txBody>
      <dsp:txXfrm rot="-5400000">
        <a:off x="1" y="5297401"/>
        <a:ext cx="620593" cy="265969"/>
      </dsp:txXfrm>
    </dsp:sp>
    <dsp:sp modelId="{C5DC3E99-63BB-7D46-8E48-103955D46A56}">
      <dsp:nvSpPr>
        <dsp:cNvPr id="0" name=""/>
        <dsp:cNvSpPr/>
      </dsp:nvSpPr>
      <dsp:spPr>
        <a:xfrm rot="5400000">
          <a:off x="5141717" y="369427"/>
          <a:ext cx="576265" cy="9618512"/>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She puts her hand on her shoulder and says that the colleague should report to the doctor</a:t>
          </a:r>
          <a:endParaRPr lang="en-US" sz="1800" kern="1200" dirty="0">
            <a:latin typeface="Arial"/>
            <a:cs typeface="Arial"/>
          </a:endParaRPr>
        </a:p>
      </dsp:txBody>
      <dsp:txXfrm rot="-5400000">
        <a:off x="620594" y="4918682"/>
        <a:ext cx="9590381" cy="5200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C222AC-EE03-5944-A046-D4FD716E8B84}">
      <dsp:nvSpPr>
        <dsp:cNvPr id="0" name=""/>
        <dsp:cNvSpPr/>
      </dsp:nvSpPr>
      <dsp:spPr>
        <a:xfrm rot="5400000">
          <a:off x="-135996" y="137857"/>
          <a:ext cx="906646" cy="634652"/>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8</a:t>
          </a:r>
          <a:endParaRPr lang="en-US" sz="1800" kern="1200" dirty="0">
            <a:latin typeface="Arial"/>
            <a:cs typeface="Arial"/>
          </a:endParaRPr>
        </a:p>
      </dsp:txBody>
      <dsp:txXfrm rot="-5400000">
        <a:off x="1" y="319186"/>
        <a:ext cx="634652" cy="271994"/>
      </dsp:txXfrm>
    </dsp:sp>
    <dsp:sp modelId="{3ADDD968-81DE-8440-9C47-9D74469973EE}">
      <dsp:nvSpPr>
        <dsp:cNvPr id="0" name=""/>
        <dsp:cNvSpPr/>
      </dsp:nvSpPr>
      <dsp:spPr>
        <a:xfrm rot="5400000">
          <a:off x="5142219" y="-4505706"/>
          <a:ext cx="589320" cy="9604453"/>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Katie walks with her colleague out of the office to the corridor to wait for the doctor to arrive – they sit on the communal seating</a:t>
          </a:r>
          <a:endParaRPr lang="en-US" sz="1800" kern="1200" dirty="0">
            <a:latin typeface="Arial"/>
            <a:cs typeface="Arial"/>
          </a:endParaRPr>
        </a:p>
      </dsp:txBody>
      <dsp:txXfrm rot="-5400000">
        <a:off x="634653" y="30628"/>
        <a:ext cx="9575685" cy="531784"/>
      </dsp:txXfrm>
    </dsp:sp>
    <dsp:sp modelId="{80B7D5EF-E5D9-164E-A988-24AB9938EDC1}">
      <dsp:nvSpPr>
        <dsp:cNvPr id="0" name=""/>
        <dsp:cNvSpPr/>
      </dsp:nvSpPr>
      <dsp:spPr>
        <a:xfrm rot="5400000">
          <a:off x="-135996" y="961850"/>
          <a:ext cx="906646" cy="634652"/>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9</a:t>
          </a:r>
          <a:endParaRPr lang="en-US" sz="1800" kern="1200" dirty="0">
            <a:latin typeface="Arial"/>
            <a:cs typeface="Arial"/>
          </a:endParaRPr>
        </a:p>
      </dsp:txBody>
      <dsp:txXfrm rot="-5400000">
        <a:off x="1" y="1143179"/>
        <a:ext cx="634652" cy="271994"/>
      </dsp:txXfrm>
    </dsp:sp>
    <dsp:sp modelId="{B5E9BC4F-6497-C548-8B83-91BCBCA7EF5B}">
      <dsp:nvSpPr>
        <dsp:cNvPr id="0" name=""/>
        <dsp:cNvSpPr/>
      </dsp:nvSpPr>
      <dsp:spPr>
        <a:xfrm rot="5400000">
          <a:off x="5142219" y="-3681713"/>
          <a:ext cx="589320" cy="9604453"/>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Katie’s colleague then says she feels sick and stands to go to the toilet but vomits there in the corridor</a:t>
          </a:r>
          <a:endParaRPr lang="en-US" sz="1800" kern="1200" dirty="0">
            <a:latin typeface="Arial"/>
            <a:cs typeface="Arial"/>
          </a:endParaRPr>
        </a:p>
      </dsp:txBody>
      <dsp:txXfrm rot="-5400000">
        <a:off x="634653" y="854621"/>
        <a:ext cx="9575685" cy="531784"/>
      </dsp:txXfrm>
    </dsp:sp>
    <dsp:sp modelId="{B128953E-8AAF-D140-9DB4-F5082E51C961}">
      <dsp:nvSpPr>
        <dsp:cNvPr id="0" name=""/>
        <dsp:cNvSpPr/>
      </dsp:nvSpPr>
      <dsp:spPr>
        <a:xfrm rot="5400000">
          <a:off x="-135996" y="1680934"/>
          <a:ext cx="906646" cy="634652"/>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10</a:t>
          </a:r>
          <a:endParaRPr lang="en-US" sz="1800" kern="1200" dirty="0">
            <a:latin typeface="Arial"/>
            <a:cs typeface="Arial"/>
          </a:endParaRPr>
        </a:p>
      </dsp:txBody>
      <dsp:txXfrm rot="-5400000">
        <a:off x="1" y="1862263"/>
        <a:ext cx="634652" cy="271994"/>
      </dsp:txXfrm>
    </dsp:sp>
    <dsp:sp modelId="{84613CE3-393F-5D4F-AA4E-31194A8A2AA6}">
      <dsp:nvSpPr>
        <dsp:cNvPr id="0" name=""/>
        <dsp:cNvSpPr/>
      </dsp:nvSpPr>
      <dsp:spPr>
        <a:xfrm rot="5400000">
          <a:off x="5142219" y="-2857721"/>
          <a:ext cx="589320" cy="9604453"/>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Katie tells her colleague to go to the toilet. She collects some towels to cover the spill, calls the cleaning team, tells the doctor to go the toilet</a:t>
          </a:r>
          <a:endParaRPr lang="en-US" sz="1800" kern="1200" dirty="0">
            <a:latin typeface="Arial"/>
            <a:cs typeface="Arial"/>
          </a:endParaRPr>
        </a:p>
      </dsp:txBody>
      <dsp:txXfrm rot="-5400000">
        <a:off x="634653" y="1678613"/>
        <a:ext cx="9575685" cy="531784"/>
      </dsp:txXfrm>
    </dsp:sp>
    <dsp:sp modelId="{636A4885-58F2-814E-8B24-51520A83F0EB}">
      <dsp:nvSpPr>
        <dsp:cNvPr id="0" name=""/>
        <dsp:cNvSpPr/>
      </dsp:nvSpPr>
      <dsp:spPr>
        <a:xfrm rot="5400000">
          <a:off x="-135996" y="2443704"/>
          <a:ext cx="906646" cy="634652"/>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11</a:t>
          </a:r>
          <a:endParaRPr lang="en-US" sz="1800" kern="1200" dirty="0">
            <a:latin typeface="Arial"/>
            <a:cs typeface="Arial"/>
          </a:endParaRPr>
        </a:p>
      </dsp:txBody>
      <dsp:txXfrm rot="-5400000">
        <a:off x="1" y="2625033"/>
        <a:ext cx="634652" cy="271994"/>
      </dsp:txXfrm>
    </dsp:sp>
    <dsp:sp modelId="{B200E5C0-0F70-7547-9EB6-F2E9469A23D3}">
      <dsp:nvSpPr>
        <dsp:cNvPr id="0" name=""/>
        <dsp:cNvSpPr/>
      </dsp:nvSpPr>
      <dsp:spPr>
        <a:xfrm rot="5400000">
          <a:off x="5120555" y="-2099355"/>
          <a:ext cx="632646" cy="9604453"/>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Katie covers the vomit with paper towels</a:t>
          </a:r>
          <a:endParaRPr lang="en-US" sz="1800" kern="1200" dirty="0">
            <a:latin typeface="Arial"/>
            <a:cs typeface="Arial"/>
          </a:endParaRPr>
        </a:p>
      </dsp:txBody>
      <dsp:txXfrm rot="-5400000">
        <a:off x="634652" y="2417431"/>
        <a:ext cx="9573570" cy="570880"/>
      </dsp:txXfrm>
    </dsp:sp>
    <dsp:sp modelId="{D696326F-2F9F-D34D-BAEB-031F146F9E58}">
      <dsp:nvSpPr>
        <dsp:cNvPr id="0" name=""/>
        <dsp:cNvSpPr/>
      </dsp:nvSpPr>
      <dsp:spPr>
        <a:xfrm rot="5400000">
          <a:off x="-135996" y="3455491"/>
          <a:ext cx="906646" cy="634652"/>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12</a:t>
          </a:r>
          <a:endParaRPr lang="en-US" sz="1800" kern="1200" dirty="0">
            <a:latin typeface="Arial"/>
            <a:cs typeface="Arial"/>
          </a:endParaRPr>
        </a:p>
      </dsp:txBody>
      <dsp:txXfrm rot="-5400000">
        <a:off x="1" y="3636820"/>
        <a:ext cx="634652" cy="271994"/>
      </dsp:txXfrm>
    </dsp:sp>
    <dsp:sp modelId="{260B81A9-7EEE-4D4A-B813-B78A5AAF16EF}">
      <dsp:nvSpPr>
        <dsp:cNvPr id="0" name=""/>
        <dsp:cNvSpPr/>
      </dsp:nvSpPr>
      <dsp:spPr>
        <a:xfrm rot="5400000">
          <a:off x="5142219" y="-1188072"/>
          <a:ext cx="589320" cy="9604453"/>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Katie returns to her desk and prints a note to tell people not to use the toilet temporarily </a:t>
          </a:r>
          <a:endParaRPr lang="en-US" sz="1800" kern="1200" dirty="0">
            <a:latin typeface="Arial"/>
            <a:cs typeface="Arial"/>
          </a:endParaRPr>
        </a:p>
      </dsp:txBody>
      <dsp:txXfrm rot="-5400000">
        <a:off x="634653" y="3348262"/>
        <a:ext cx="9575685" cy="531784"/>
      </dsp:txXfrm>
    </dsp:sp>
    <dsp:sp modelId="{417C82CE-F6CC-F94A-9FC4-0E270BD5D58A}">
      <dsp:nvSpPr>
        <dsp:cNvPr id="0" name=""/>
        <dsp:cNvSpPr/>
      </dsp:nvSpPr>
      <dsp:spPr>
        <a:xfrm rot="5400000">
          <a:off x="-135996" y="4279483"/>
          <a:ext cx="906646" cy="634652"/>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13</a:t>
          </a:r>
          <a:endParaRPr lang="en-US" sz="1800" kern="1200" dirty="0">
            <a:latin typeface="Arial"/>
            <a:cs typeface="Arial"/>
          </a:endParaRPr>
        </a:p>
      </dsp:txBody>
      <dsp:txXfrm rot="-5400000">
        <a:off x="1" y="4460812"/>
        <a:ext cx="634652" cy="271994"/>
      </dsp:txXfrm>
    </dsp:sp>
    <dsp:sp modelId="{3A71D98D-433C-7B41-AB0D-B300E8D2FD4F}">
      <dsp:nvSpPr>
        <dsp:cNvPr id="0" name=""/>
        <dsp:cNvSpPr/>
      </dsp:nvSpPr>
      <dsp:spPr>
        <a:xfrm rot="5400000">
          <a:off x="5142219" y="-364080"/>
          <a:ext cx="589320" cy="9604453"/>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She places the note on the toilet door </a:t>
          </a:r>
          <a:endParaRPr lang="en-US" sz="1800" kern="1200" dirty="0">
            <a:latin typeface="Arial"/>
            <a:cs typeface="Arial"/>
          </a:endParaRPr>
        </a:p>
      </dsp:txBody>
      <dsp:txXfrm rot="-5400000">
        <a:off x="634653" y="4172254"/>
        <a:ext cx="9575685" cy="531784"/>
      </dsp:txXfrm>
    </dsp:sp>
    <dsp:sp modelId="{C8445CF5-925F-8E45-BF03-7E7340C6E96B}">
      <dsp:nvSpPr>
        <dsp:cNvPr id="0" name=""/>
        <dsp:cNvSpPr/>
      </dsp:nvSpPr>
      <dsp:spPr>
        <a:xfrm rot="5400000">
          <a:off x="-135996" y="5103476"/>
          <a:ext cx="906646" cy="634652"/>
        </a:xfrm>
        <a:prstGeom prst="chevron">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latin typeface="Arial"/>
              <a:cs typeface="Arial"/>
            </a:rPr>
            <a:t>14</a:t>
          </a:r>
          <a:endParaRPr lang="en-US" sz="1800" kern="1200" dirty="0">
            <a:latin typeface="Arial"/>
            <a:cs typeface="Arial"/>
          </a:endParaRPr>
        </a:p>
      </dsp:txBody>
      <dsp:txXfrm rot="-5400000">
        <a:off x="1" y="5284805"/>
        <a:ext cx="634652" cy="271994"/>
      </dsp:txXfrm>
    </dsp:sp>
    <dsp:sp modelId="{C5DC3E99-63BB-7D46-8E48-103955D46A56}">
      <dsp:nvSpPr>
        <dsp:cNvPr id="0" name=""/>
        <dsp:cNvSpPr/>
      </dsp:nvSpPr>
      <dsp:spPr>
        <a:xfrm rot="5400000">
          <a:off x="5142219" y="386565"/>
          <a:ext cx="589320" cy="9604453"/>
        </a:xfrm>
        <a:prstGeom prst="round2SameRect">
          <a:avLst/>
        </a:prstGeom>
        <a:solidFill>
          <a:schemeClr val="dk1">
            <a:alpha val="90000"/>
            <a:tint val="40000"/>
            <a:hueOff val="0"/>
            <a:satOff val="0"/>
            <a:lumOff val="0"/>
            <a:alphaOff val="0"/>
          </a:schemeClr>
        </a:solidFill>
        <a:ln w="25400" cap="flat"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smtClean="0">
              <a:latin typeface="Arial"/>
              <a:cs typeface="Arial"/>
            </a:rPr>
            <a:t>She returns to her desk to work</a:t>
          </a:r>
          <a:endParaRPr lang="en-US" sz="1800" kern="1200" dirty="0">
            <a:latin typeface="Arial"/>
            <a:cs typeface="Arial"/>
          </a:endParaRPr>
        </a:p>
      </dsp:txBody>
      <dsp:txXfrm rot="-5400000">
        <a:off x="634653" y="4922899"/>
        <a:ext cx="9575685" cy="5317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552CE59B-97DC-4264-BC73-69A929957C53}" type="datetime3">
              <a:rPr lang="en-GB"/>
              <a:pPr/>
              <a:t>19 March, 2015</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8B834188-1D11-43F6-82E0-35ED7BF03E0D}" type="slidenum">
              <a:rPr lang="en-GB"/>
              <a:pPr/>
              <a:t>‹#›</a:t>
            </a:fld>
            <a:endParaRPr lang="en-GB"/>
          </a:p>
        </p:txBody>
      </p:sp>
    </p:spTree>
    <p:extLst>
      <p:ext uri="{BB962C8B-B14F-4D97-AF65-F5344CB8AC3E}">
        <p14:creationId xmlns:p14="http://schemas.microsoft.com/office/powerpoint/2010/main" val="17103912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C4BBF9F4-C2D2-4923-B69F-5B133AA37FAD}" type="datetime3">
              <a:rPr lang="en-GB"/>
              <a:pPr/>
              <a:t>19 March, 2015</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6010D80D-BBF5-459A-A098-39BA1D14C233}" type="slidenum">
              <a:rPr lang="en-GB"/>
              <a:pPr/>
              <a:t>‹#›</a:t>
            </a:fld>
            <a:endParaRPr lang="en-GB"/>
          </a:p>
        </p:txBody>
      </p:sp>
    </p:spTree>
    <p:extLst>
      <p:ext uri="{BB962C8B-B14F-4D97-AF65-F5344CB8AC3E}">
        <p14:creationId xmlns:p14="http://schemas.microsoft.com/office/powerpoint/2010/main" val="3506516344"/>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B4C112FC-207D-4C55-9184-4E6683BFA168}" type="datetime3">
              <a:rPr lang="en-GB"/>
              <a:pPr/>
              <a:t>19 March, 2015</a:t>
            </a:fld>
            <a:endParaRPr lang="en-GB"/>
          </a:p>
        </p:txBody>
      </p:sp>
      <p:sp>
        <p:nvSpPr>
          <p:cNvPr id="7" name="Rectangle 7"/>
          <p:cNvSpPr>
            <a:spLocks noGrp="1" noChangeArrowheads="1"/>
          </p:cNvSpPr>
          <p:nvPr>
            <p:ph type="sldNum" sz="quarter" idx="5"/>
          </p:nvPr>
        </p:nvSpPr>
        <p:spPr>
          <a:ln/>
        </p:spPr>
        <p:txBody>
          <a:bodyPr/>
          <a:lstStyle/>
          <a:p>
            <a:fld id="{A28E942F-6B47-4AE5-AC91-3FDD1D5B4B72}" type="slidenum">
              <a:rPr lang="en-GB"/>
              <a:pPr/>
              <a:t>1</a:t>
            </a:fld>
            <a:endParaRPr lang="en-GB"/>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pPr algn="l" rtl="0"/>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pPr algn="l"/>
            <a:r>
              <a:rPr lang="en-US" altLang="en-US" sz="1100" dirty="0" smtClean="0">
                <a:latin typeface="+mn-lt"/>
                <a:cs typeface="Arial" pitchFamily="34" charset="0"/>
              </a:rPr>
              <a:t>The Ebola virus is an enveloped virus and so is susceptible to alcohol-based products, sodium hypochlorite (household bleach) and calcium hypochlorite (bleach powder), and a wide range of other disinfectants commonly used in health care to disinfect non-porous surfaces.  It is also easily killed by heat and light!</a:t>
            </a:r>
          </a:p>
          <a:p>
            <a:endParaRPr lang="en-GB" altLang="en-US" sz="1100" dirty="0" smtClean="0">
              <a:latin typeface="+mn-lt"/>
              <a:cs typeface="Arial" pitchFamily="34" charset="0"/>
            </a:endParaRPr>
          </a:p>
          <a:p>
            <a:endParaRPr lang="en-GB" sz="1100" dirty="0" smtClean="0">
              <a:latin typeface="+mn-lt"/>
              <a:cs typeface="Arial" pitchFamily="34" charset="0"/>
            </a:endParaRPr>
          </a:p>
        </p:txBody>
      </p:sp>
      <p:sp>
        <p:nvSpPr>
          <p:cNvPr id="72708" name="Slide Number Placeholder 3"/>
          <p:cNvSpPr>
            <a:spLocks noGrp="1"/>
          </p:cNvSpPr>
          <p:nvPr>
            <p:ph type="sldNum" sz="quarter" idx="5"/>
          </p:nvPr>
        </p:nvSpPr>
        <p:spPr>
          <a:noFill/>
        </p:spPr>
        <p:txBody>
          <a:bodyPr/>
          <a:lstStyle>
            <a:lvl1pPr defTabSz="927100">
              <a:defRPr sz="2400">
                <a:solidFill>
                  <a:schemeClr val="tx1"/>
                </a:solidFill>
                <a:latin typeface="Times New Roman" pitchFamily="18" charset="0"/>
                <a:cs typeface="Arial" pitchFamily="34" charset="0"/>
              </a:defRPr>
            </a:lvl1pPr>
            <a:lvl2pPr marL="742950" indent="-285750" defTabSz="927100">
              <a:defRPr sz="2400">
                <a:solidFill>
                  <a:schemeClr val="tx1"/>
                </a:solidFill>
                <a:latin typeface="Times New Roman" pitchFamily="18" charset="0"/>
                <a:cs typeface="Arial" pitchFamily="34" charset="0"/>
              </a:defRPr>
            </a:lvl2pPr>
            <a:lvl3pPr marL="1143000" indent="-228600" defTabSz="927100">
              <a:defRPr sz="2400">
                <a:solidFill>
                  <a:schemeClr val="tx1"/>
                </a:solidFill>
                <a:latin typeface="Times New Roman" pitchFamily="18" charset="0"/>
                <a:cs typeface="Arial" pitchFamily="34" charset="0"/>
              </a:defRPr>
            </a:lvl3pPr>
            <a:lvl4pPr marL="1600200" indent="-228600" defTabSz="927100">
              <a:defRPr sz="2400">
                <a:solidFill>
                  <a:schemeClr val="tx1"/>
                </a:solidFill>
                <a:latin typeface="Times New Roman" pitchFamily="18" charset="0"/>
                <a:cs typeface="Arial" pitchFamily="34" charset="0"/>
              </a:defRPr>
            </a:lvl4pPr>
            <a:lvl5pPr marL="2057400" indent="-228600" defTabSz="927100">
              <a:defRPr sz="2400">
                <a:solidFill>
                  <a:schemeClr val="tx1"/>
                </a:solidFill>
                <a:latin typeface="Times New Roman" pitchFamily="18" charset="0"/>
                <a:cs typeface="Arial" pitchFamily="34" charset="0"/>
              </a:defRPr>
            </a:lvl5pPr>
            <a:lvl6pPr marL="2514600" indent="-228600" algn="ctr" defTabSz="9271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defTabSz="9271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defTabSz="9271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defTabSz="927100"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1D186947-F107-4395-A09D-17C34D32C10B}" type="slidenum">
              <a:rPr lang="en-GB" sz="1200"/>
              <a:pPr/>
              <a:t>12</a:t>
            </a:fld>
            <a:endParaRPr lang="en-GB"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GB" dirty="0" smtClean="0"/>
          </a:p>
        </p:txBody>
      </p:sp>
      <p:sp>
        <p:nvSpPr>
          <p:cNvPr id="74756"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30275" eaLnBrk="0" hangingPunct="0">
              <a:defRPr sz="2400">
                <a:solidFill>
                  <a:schemeClr val="tx1"/>
                </a:solidFill>
                <a:latin typeface="Times New Roman" pitchFamily="18" charset="0"/>
                <a:ea typeface="MS PGothic" pitchFamily="34" charset="-128"/>
              </a:defRPr>
            </a:lvl1pPr>
            <a:lvl2pPr marL="742950" indent="-285750" defTabSz="930275" eaLnBrk="0" hangingPunct="0">
              <a:defRPr sz="2400">
                <a:solidFill>
                  <a:schemeClr val="tx1"/>
                </a:solidFill>
                <a:latin typeface="Times New Roman" pitchFamily="18" charset="0"/>
                <a:ea typeface="MS PGothic" pitchFamily="34" charset="-128"/>
              </a:defRPr>
            </a:lvl2pPr>
            <a:lvl3pPr marL="1143000" indent="-228600" defTabSz="930275" eaLnBrk="0" hangingPunct="0">
              <a:defRPr sz="2400">
                <a:solidFill>
                  <a:schemeClr val="tx1"/>
                </a:solidFill>
                <a:latin typeface="Times New Roman" pitchFamily="18" charset="0"/>
                <a:ea typeface="MS PGothic" pitchFamily="34" charset="-128"/>
              </a:defRPr>
            </a:lvl3pPr>
            <a:lvl4pPr marL="1600200" indent="-228600" defTabSz="930275" eaLnBrk="0" hangingPunct="0">
              <a:defRPr sz="2400">
                <a:solidFill>
                  <a:schemeClr val="tx1"/>
                </a:solidFill>
                <a:latin typeface="Times New Roman" pitchFamily="18" charset="0"/>
                <a:ea typeface="MS PGothic" pitchFamily="34" charset="-128"/>
              </a:defRPr>
            </a:lvl4pPr>
            <a:lvl5pPr marL="2057400" indent="-228600" defTabSz="930275" eaLnBrk="0" hangingPunct="0">
              <a:defRPr sz="2400">
                <a:solidFill>
                  <a:schemeClr val="tx1"/>
                </a:solidFill>
                <a:latin typeface="Times New Roman" pitchFamily="18" charset="0"/>
                <a:ea typeface="MS PGothic" pitchFamily="34" charset="-128"/>
              </a:defRPr>
            </a:lvl5pPr>
            <a:lvl6pPr marL="25146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5227E1AE-6ECD-415D-8A3B-E8BDE32F692B}" type="slidenum">
              <a:rPr lang="en-GB" sz="1200"/>
              <a:pPr/>
              <a:t>13</a:t>
            </a:fld>
            <a:endParaRPr lang="en-GB"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GB" smtClean="0"/>
          </a:p>
        </p:txBody>
      </p:sp>
      <p:sp>
        <p:nvSpPr>
          <p:cNvPr id="88068"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30275" eaLnBrk="0" hangingPunct="0">
              <a:defRPr sz="2400">
                <a:solidFill>
                  <a:schemeClr val="tx1"/>
                </a:solidFill>
                <a:latin typeface="Times New Roman" pitchFamily="18" charset="0"/>
                <a:ea typeface="MS PGothic" pitchFamily="34" charset="-128"/>
              </a:defRPr>
            </a:lvl1pPr>
            <a:lvl2pPr marL="742950" indent="-285750" defTabSz="930275" eaLnBrk="0" hangingPunct="0">
              <a:defRPr sz="2400">
                <a:solidFill>
                  <a:schemeClr val="tx1"/>
                </a:solidFill>
                <a:latin typeface="Times New Roman" pitchFamily="18" charset="0"/>
                <a:ea typeface="MS PGothic" pitchFamily="34" charset="-128"/>
              </a:defRPr>
            </a:lvl2pPr>
            <a:lvl3pPr marL="1143000" indent="-228600" defTabSz="930275" eaLnBrk="0" hangingPunct="0">
              <a:defRPr sz="2400">
                <a:solidFill>
                  <a:schemeClr val="tx1"/>
                </a:solidFill>
                <a:latin typeface="Times New Roman" pitchFamily="18" charset="0"/>
                <a:ea typeface="MS PGothic" pitchFamily="34" charset="-128"/>
              </a:defRPr>
            </a:lvl3pPr>
            <a:lvl4pPr marL="1600200" indent="-228600" defTabSz="930275" eaLnBrk="0" hangingPunct="0">
              <a:defRPr sz="2400">
                <a:solidFill>
                  <a:schemeClr val="tx1"/>
                </a:solidFill>
                <a:latin typeface="Times New Roman" pitchFamily="18" charset="0"/>
                <a:ea typeface="MS PGothic" pitchFamily="34" charset="-128"/>
              </a:defRPr>
            </a:lvl4pPr>
            <a:lvl5pPr marL="2057400" indent="-228600" defTabSz="930275" eaLnBrk="0" hangingPunct="0">
              <a:defRPr sz="2400">
                <a:solidFill>
                  <a:schemeClr val="tx1"/>
                </a:solidFill>
                <a:latin typeface="Times New Roman" pitchFamily="18" charset="0"/>
                <a:ea typeface="MS PGothic" pitchFamily="34" charset="-128"/>
              </a:defRPr>
            </a:lvl5pPr>
            <a:lvl6pPr marL="25146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C3987E28-E58D-48AD-A994-02B27F9DE7C5}" type="slidenum">
              <a:rPr lang="en-GB" sz="1200"/>
              <a:pPr/>
              <a:t>18</a:t>
            </a:fld>
            <a:endParaRPr lang="en-GB"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GB" smtClean="0"/>
          </a:p>
        </p:txBody>
      </p:sp>
      <p:sp>
        <p:nvSpPr>
          <p:cNvPr id="79876"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30275" eaLnBrk="0" hangingPunct="0">
              <a:defRPr sz="2400">
                <a:solidFill>
                  <a:schemeClr val="tx1"/>
                </a:solidFill>
                <a:latin typeface="Times New Roman" pitchFamily="18" charset="0"/>
                <a:ea typeface="MS PGothic" pitchFamily="34" charset="-128"/>
              </a:defRPr>
            </a:lvl1pPr>
            <a:lvl2pPr marL="742950" indent="-285750" defTabSz="930275" eaLnBrk="0" hangingPunct="0">
              <a:defRPr sz="2400">
                <a:solidFill>
                  <a:schemeClr val="tx1"/>
                </a:solidFill>
                <a:latin typeface="Times New Roman" pitchFamily="18" charset="0"/>
                <a:ea typeface="MS PGothic" pitchFamily="34" charset="-128"/>
              </a:defRPr>
            </a:lvl2pPr>
            <a:lvl3pPr marL="1143000" indent="-228600" defTabSz="930275" eaLnBrk="0" hangingPunct="0">
              <a:defRPr sz="2400">
                <a:solidFill>
                  <a:schemeClr val="tx1"/>
                </a:solidFill>
                <a:latin typeface="Times New Roman" pitchFamily="18" charset="0"/>
                <a:ea typeface="MS PGothic" pitchFamily="34" charset="-128"/>
              </a:defRPr>
            </a:lvl3pPr>
            <a:lvl4pPr marL="1600200" indent="-228600" defTabSz="930275" eaLnBrk="0" hangingPunct="0">
              <a:defRPr sz="2400">
                <a:solidFill>
                  <a:schemeClr val="tx1"/>
                </a:solidFill>
                <a:latin typeface="Times New Roman" pitchFamily="18" charset="0"/>
                <a:ea typeface="MS PGothic" pitchFamily="34" charset="-128"/>
              </a:defRPr>
            </a:lvl4pPr>
            <a:lvl5pPr marL="2057400" indent="-228600" defTabSz="930275" eaLnBrk="0" hangingPunct="0">
              <a:defRPr sz="2400">
                <a:solidFill>
                  <a:schemeClr val="tx1"/>
                </a:solidFill>
                <a:latin typeface="Times New Roman" pitchFamily="18" charset="0"/>
                <a:ea typeface="MS PGothic" pitchFamily="34" charset="-128"/>
              </a:defRPr>
            </a:lvl5pPr>
            <a:lvl6pPr marL="25146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ADF50055-3B43-40FB-A672-40448226CFF1}" type="slidenum">
              <a:rPr lang="en-GB" sz="1200"/>
              <a:pPr/>
              <a:t>19</a:t>
            </a:fld>
            <a:endParaRPr lang="en-GB"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Date Placeholder 4"/>
          <p:cNvSpPr>
            <a:spLocks noGrp="1"/>
          </p:cNvSpPr>
          <p:nvPr>
            <p:ph type="dt" idx="11"/>
          </p:nvPr>
        </p:nvSpPr>
        <p:spPr/>
        <p:txBody>
          <a:bodyPr/>
          <a:lstStyle/>
          <a:p>
            <a:fld id="{C4BBF9F4-C2D2-4923-B69F-5B133AA37FAD}" type="datetime3">
              <a:rPr lang="en-GB" smtClean="0"/>
              <a:pPr/>
              <a:t>19 March, 2015</a:t>
            </a:fld>
            <a:endParaRPr lang="en-GB"/>
          </a:p>
        </p:txBody>
      </p:sp>
      <p:sp>
        <p:nvSpPr>
          <p:cNvPr id="6" name="Slide Number Placeholder 5"/>
          <p:cNvSpPr>
            <a:spLocks noGrp="1"/>
          </p:cNvSpPr>
          <p:nvPr>
            <p:ph type="sldNum" sz="quarter" idx="12"/>
          </p:nvPr>
        </p:nvSpPr>
        <p:spPr/>
        <p:txBody>
          <a:bodyPr/>
          <a:lstStyle/>
          <a:p>
            <a:fld id="{6010D80D-BBF5-459A-A098-39BA1D14C233}" type="slidenum">
              <a:rPr lang="en-GB" smtClean="0"/>
              <a:pPr/>
              <a:t>20</a:t>
            </a:fld>
            <a:endParaRPr lang="en-GB"/>
          </a:p>
        </p:txBody>
      </p:sp>
    </p:spTree>
    <p:extLst>
      <p:ext uri="{BB962C8B-B14F-4D97-AF65-F5344CB8AC3E}">
        <p14:creationId xmlns:p14="http://schemas.microsoft.com/office/powerpoint/2010/main" val="42489693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pPr algn="l"/>
            <a:r>
              <a:rPr lang="en-US" altLang="en-US" sz="1100" dirty="0" smtClean="0">
                <a:latin typeface="+mn-lt"/>
              </a:rPr>
              <a:t>What we feel – a label that we use to describe a particular state</a:t>
            </a:r>
          </a:p>
          <a:p>
            <a:pPr algn="l"/>
            <a:r>
              <a:rPr lang="en-US" altLang="en-US" sz="1100" dirty="0" smtClean="0">
                <a:latin typeface="+mn-lt"/>
              </a:rPr>
              <a:t>How our bodies react – e.g. racing heartbeat, feeling tense</a:t>
            </a:r>
          </a:p>
          <a:p>
            <a:pPr algn="l"/>
            <a:r>
              <a:rPr lang="en-US" altLang="en-US" sz="1100" dirty="0" smtClean="0">
                <a:latin typeface="+mn-lt"/>
              </a:rPr>
              <a:t>What we think – our interpretation of events that produces a particular emotional response or thought</a:t>
            </a:r>
          </a:p>
          <a:p>
            <a:pPr algn="l"/>
            <a:r>
              <a:rPr lang="en-US" altLang="en-US" sz="1100" dirty="0" smtClean="0">
                <a:latin typeface="+mn-lt"/>
              </a:rPr>
              <a:t>How we behave – e.g. running away, hitting out or hugging someone</a:t>
            </a:r>
          </a:p>
          <a:p>
            <a:pPr algn="l"/>
            <a:endParaRPr lang="en-US" altLang="en-US" sz="1100" dirty="0" smtClean="0">
              <a:latin typeface="+mn-lt"/>
            </a:endParaRPr>
          </a:p>
          <a:p>
            <a:pPr algn="l"/>
            <a:endParaRPr lang="en-US" altLang="en-US" sz="1100" dirty="0" smtClean="0">
              <a:latin typeface="+mn-lt"/>
            </a:endParaRPr>
          </a:p>
          <a:p>
            <a:pPr algn="l"/>
            <a:endParaRPr lang="en-GB" altLang="en-US" sz="1100" dirty="0" smtClean="0">
              <a:latin typeface="+mn-lt"/>
            </a:endParaRPr>
          </a:p>
        </p:txBody>
      </p:sp>
      <p:sp>
        <p:nvSpPr>
          <p:cNvPr id="80900"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30275" eaLnBrk="0" hangingPunct="0">
              <a:defRPr sz="2400">
                <a:solidFill>
                  <a:schemeClr val="tx1"/>
                </a:solidFill>
                <a:latin typeface="Times New Roman" pitchFamily="18" charset="0"/>
                <a:ea typeface="MS PGothic" pitchFamily="34" charset="-128"/>
              </a:defRPr>
            </a:lvl1pPr>
            <a:lvl2pPr marL="742950" indent="-285750" defTabSz="930275" eaLnBrk="0" hangingPunct="0">
              <a:defRPr sz="2400">
                <a:solidFill>
                  <a:schemeClr val="tx1"/>
                </a:solidFill>
                <a:latin typeface="Times New Roman" pitchFamily="18" charset="0"/>
                <a:ea typeface="MS PGothic" pitchFamily="34" charset="-128"/>
              </a:defRPr>
            </a:lvl2pPr>
            <a:lvl3pPr marL="1143000" indent="-228600" defTabSz="930275" eaLnBrk="0" hangingPunct="0">
              <a:defRPr sz="2400">
                <a:solidFill>
                  <a:schemeClr val="tx1"/>
                </a:solidFill>
                <a:latin typeface="Times New Roman" pitchFamily="18" charset="0"/>
                <a:ea typeface="MS PGothic" pitchFamily="34" charset="-128"/>
              </a:defRPr>
            </a:lvl3pPr>
            <a:lvl4pPr marL="1600200" indent="-228600" defTabSz="930275" eaLnBrk="0" hangingPunct="0">
              <a:defRPr sz="2400">
                <a:solidFill>
                  <a:schemeClr val="tx1"/>
                </a:solidFill>
                <a:latin typeface="Times New Roman" pitchFamily="18" charset="0"/>
                <a:ea typeface="MS PGothic" pitchFamily="34" charset="-128"/>
              </a:defRPr>
            </a:lvl4pPr>
            <a:lvl5pPr marL="2057400" indent="-228600" defTabSz="930275" eaLnBrk="0" hangingPunct="0">
              <a:defRPr sz="2400">
                <a:solidFill>
                  <a:schemeClr val="tx1"/>
                </a:solidFill>
                <a:latin typeface="Times New Roman" pitchFamily="18" charset="0"/>
                <a:ea typeface="MS PGothic" pitchFamily="34" charset="-128"/>
              </a:defRPr>
            </a:lvl5pPr>
            <a:lvl6pPr marL="25146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8EB97A3A-2118-4868-A7B7-A357A465F969}" type="slidenum">
              <a:rPr lang="en-GB" sz="1200"/>
              <a:pPr/>
              <a:t>22</a:t>
            </a:fld>
            <a:endParaRPr lang="en-GB"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3FB1F3-29F6-4C28-A055-492E9F630700}" type="slidenum">
              <a:rPr lang="en-GB" smtClean="0"/>
              <a:pPr/>
              <a:t>24</a:t>
            </a:fld>
            <a:endParaRPr lang="en-GB"/>
          </a:p>
        </p:txBody>
      </p:sp>
    </p:spTree>
    <p:extLst>
      <p:ext uri="{BB962C8B-B14F-4D97-AF65-F5344CB8AC3E}">
        <p14:creationId xmlns:p14="http://schemas.microsoft.com/office/powerpoint/2010/main" val="31832716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GB" dirty="0" smtClean="0"/>
          </a:p>
        </p:txBody>
      </p:sp>
      <p:sp>
        <p:nvSpPr>
          <p:cNvPr id="90116"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30275" eaLnBrk="0" hangingPunct="0">
              <a:defRPr sz="2400">
                <a:solidFill>
                  <a:schemeClr val="tx1"/>
                </a:solidFill>
                <a:latin typeface="Times New Roman" pitchFamily="18" charset="0"/>
                <a:ea typeface="MS PGothic" pitchFamily="34" charset="-128"/>
              </a:defRPr>
            </a:lvl1pPr>
            <a:lvl2pPr marL="742950" indent="-285750" defTabSz="930275" eaLnBrk="0" hangingPunct="0">
              <a:defRPr sz="2400">
                <a:solidFill>
                  <a:schemeClr val="tx1"/>
                </a:solidFill>
                <a:latin typeface="Times New Roman" pitchFamily="18" charset="0"/>
                <a:ea typeface="MS PGothic" pitchFamily="34" charset="-128"/>
              </a:defRPr>
            </a:lvl2pPr>
            <a:lvl3pPr marL="1143000" indent="-228600" defTabSz="930275" eaLnBrk="0" hangingPunct="0">
              <a:defRPr sz="2400">
                <a:solidFill>
                  <a:schemeClr val="tx1"/>
                </a:solidFill>
                <a:latin typeface="Times New Roman" pitchFamily="18" charset="0"/>
                <a:ea typeface="MS PGothic" pitchFamily="34" charset="-128"/>
              </a:defRPr>
            </a:lvl3pPr>
            <a:lvl4pPr marL="1600200" indent="-228600" defTabSz="930275" eaLnBrk="0" hangingPunct="0">
              <a:defRPr sz="2400">
                <a:solidFill>
                  <a:schemeClr val="tx1"/>
                </a:solidFill>
                <a:latin typeface="Times New Roman" pitchFamily="18" charset="0"/>
                <a:ea typeface="MS PGothic" pitchFamily="34" charset="-128"/>
              </a:defRPr>
            </a:lvl4pPr>
            <a:lvl5pPr marL="2057400" indent="-228600" defTabSz="930275" eaLnBrk="0" hangingPunct="0">
              <a:defRPr sz="2400">
                <a:solidFill>
                  <a:schemeClr val="tx1"/>
                </a:solidFill>
                <a:latin typeface="Times New Roman" pitchFamily="18" charset="0"/>
                <a:ea typeface="MS PGothic" pitchFamily="34" charset="-128"/>
              </a:defRPr>
            </a:lvl5pPr>
            <a:lvl6pPr marL="25146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7B0E0F02-6F2D-418B-86BB-862236F8FE17}" type="slidenum">
              <a:rPr lang="en-GB" sz="1200"/>
              <a:pPr/>
              <a:t>25</a:t>
            </a:fld>
            <a:endParaRPr lang="en-GB"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30275" eaLnBrk="0" hangingPunct="0">
              <a:defRPr sz="2400">
                <a:solidFill>
                  <a:schemeClr val="tx1"/>
                </a:solidFill>
                <a:latin typeface="Times New Roman" pitchFamily="18" charset="0"/>
                <a:ea typeface="MS PGothic" pitchFamily="34" charset="-128"/>
              </a:defRPr>
            </a:lvl1pPr>
            <a:lvl2pPr marL="742950" indent="-285750" defTabSz="930275" eaLnBrk="0" hangingPunct="0">
              <a:defRPr sz="2400">
                <a:solidFill>
                  <a:schemeClr val="tx1"/>
                </a:solidFill>
                <a:latin typeface="Times New Roman" pitchFamily="18" charset="0"/>
                <a:ea typeface="MS PGothic" pitchFamily="34" charset="-128"/>
              </a:defRPr>
            </a:lvl2pPr>
            <a:lvl3pPr marL="1143000" indent="-228600" defTabSz="930275" eaLnBrk="0" hangingPunct="0">
              <a:defRPr sz="2400">
                <a:solidFill>
                  <a:schemeClr val="tx1"/>
                </a:solidFill>
                <a:latin typeface="Times New Roman" pitchFamily="18" charset="0"/>
                <a:ea typeface="MS PGothic" pitchFamily="34" charset="-128"/>
              </a:defRPr>
            </a:lvl3pPr>
            <a:lvl4pPr marL="1600200" indent="-228600" defTabSz="930275" eaLnBrk="0" hangingPunct="0">
              <a:defRPr sz="2400">
                <a:solidFill>
                  <a:schemeClr val="tx1"/>
                </a:solidFill>
                <a:latin typeface="Times New Roman" pitchFamily="18" charset="0"/>
                <a:ea typeface="MS PGothic" pitchFamily="34" charset="-128"/>
              </a:defRPr>
            </a:lvl4pPr>
            <a:lvl5pPr marL="2057400" indent="-228600" defTabSz="930275" eaLnBrk="0" hangingPunct="0">
              <a:defRPr sz="2400">
                <a:solidFill>
                  <a:schemeClr val="tx1"/>
                </a:solidFill>
                <a:latin typeface="Times New Roman" pitchFamily="18" charset="0"/>
                <a:ea typeface="MS PGothic" pitchFamily="34" charset="-128"/>
              </a:defRPr>
            </a:lvl5pPr>
            <a:lvl6pPr marL="25146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D2C408D4-E765-4452-A097-4D41AB3CAFF9}" type="slidenum">
              <a:rPr lang="en-US" sz="1200">
                <a:latin typeface="Arial" charset="0"/>
              </a:rPr>
              <a:pPr/>
              <a:t>2</a:t>
            </a:fld>
            <a:endParaRPr lang="en-US" sz="120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eaLnBrk="1" hangingPunct="1">
              <a:defRPr/>
            </a:pPr>
            <a:r>
              <a:rPr lang="en-US" sz="1100" dirty="0">
                <a:latin typeface="+mn-lt"/>
                <a:ea typeface="ＭＳ Ｐゴシック" charset="0"/>
              </a:rPr>
              <a:t>Share the objectives and comment on they match or differ from the participants expectations. </a:t>
            </a:r>
          </a:p>
          <a:p>
            <a:pPr algn="l" eaLnBrk="1" hangingPunct="1">
              <a:defRPr/>
            </a:pPr>
            <a:r>
              <a:rPr lang="en-US" sz="1100" dirty="0">
                <a:latin typeface="+mn-lt"/>
                <a:ea typeface="ＭＳ Ｐゴシック" charset="0"/>
              </a:rPr>
              <a:t>Some participants expect a HR briefing or operational knowledge: how am I going to do my job. Park such expectations by clarifying they will not be met in this session. If you know who will address such issues and when, inform the participants of this</a:t>
            </a:r>
          </a:p>
          <a:p>
            <a:pPr algn="l" eaLnBrk="1" hangingPunct="1">
              <a:defRPr/>
            </a:pPr>
            <a:r>
              <a:rPr lang="en-US" sz="1100" dirty="0">
                <a:latin typeface="+mn-lt"/>
                <a:ea typeface="ＭＳ Ｐゴシック" charset="0"/>
              </a:rPr>
              <a:t>If not, then just tell them you will pass such information needs to the management to be addressed in other forum.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a:r>
              <a:rPr lang="en-GB" sz="1100" dirty="0" smtClean="0">
                <a:latin typeface="+mn-lt"/>
              </a:rPr>
              <a:t>We have all seen the alarming media reports, </a:t>
            </a:r>
            <a:r>
              <a:rPr lang="en-GB" altLang="en-US" sz="1100" dirty="0" smtClean="0">
                <a:latin typeface="+mn-lt"/>
              </a:rPr>
              <a:t>“</a:t>
            </a:r>
            <a:r>
              <a:rPr lang="en-GB" sz="1100" dirty="0" smtClean="0">
                <a:latin typeface="+mn-lt"/>
              </a:rPr>
              <a:t>the situation is out of control</a:t>
            </a:r>
            <a:r>
              <a:rPr lang="en-GB" altLang="en-US" sz="1100" dirty="0" smtClean="0">
                <a:latin typeface="+mn-lt"/>
              </a:rPr>
              <a:t>”</a:t>
            </a:r>
            <a:endParaRPr lang="en-GB" sz="1100" dirty="0" smtClean="0">
              <a:latin typeface="+mn-lt"/>
            </a:endParaRPr>
          </a:p>
          <a:p>
            <a:pPr algn="l"/>
            <a:r>
              <a:rPr lang="en-GB" altLang="en-US" sz="1100" dirty="0" smtClean="0">
                <a:latin typeface="+mn-lt"/>
              </a:rPr>
              <a:t>“</a:t>
            </a:r>
            <a:r>
              <a:rPr lang="en-GB" sz="1100" dirty="0" smtClean="0">
                <a:latin typeface="+mn-lt"/>
              </a:rPr>
              <a:t>The health system has collapsed</a:t>
            </a:r>
            <a:r>
              <a:rPr lang="en-GB" altLang="en-US" sz="1100" dirty="0" smtClean="0">
                <a:latin typeface="+mn-lt"/>
              </a:rPr>
              <a:t>”</a:t>
            </a:r>
            <a:r>
              <a:rPr lang="en-GB" sz="1100" dirty="0" smtClean="0">
                <a:latin typeface="+mn-lt"/>
              </a:rPr>
              <a:t> </a:t>
            </a:r>
          </a:p>
          <a:p>
            <a:pPr algn="l"/>
            <a:endParaRPr lang="en-GB" sz="1100" dirty="0" smtClean="0">
              <a:latin typeface="+mn-lt"/>
            </a:endParaRPr>
          </a:p>
          <a:p>
            <a:pPr algn="l"/>
            <a:r>
              <a:rPr lang="en-GB" sz="1100" dirty="0" smtClean="0">
                <a:latin typeface="+mn-lt"/>
              </a:rPr>
              <a:t>I am sure you have all had anxious questions from friends and family: at what risk are you</a:t>
            </a:r>
          </a:p>
          <a:p>
            <a:pPr algn="l"/>
            <a:endParaRPr lang="en-GB" sz="1100" dirty="0" smtClean="0">
              <a:latin typeface="+mn-lt"/>
            </a:endParaRPr>
          </a:p>
          <a:p>
            <a:pPr algn="l"/>
            <a:r>
              <a:rPr lang="en-GB" sz="1100" dirty="0" smtClean="0">
                <a:latin typeface="+mn-lt"/>
              </a:rPr>
              <a:t>So let us share what we know</a:t>
            </a:r>
          </a:p>
        </p:txBody>
      </p:sp>
      <p:sp>
        <p:nvSpPr>
          <p:cNvPr id="6144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30275" eaLnBrk="0" hangingPunct="0">
              <a:defRPr sz="2400">
                <a:solidFill>
                  <a:schemeClr val="tx1"/>
                </a:solidFill>
                <a:latin typeface="Times New Roman" pitchFamily="18" charset="0"/>
                <a:ea typeface="MS PGothic" pitchFamily="34" charset="-128"/>
              </a:defRPr>
            </a:lvl1pPr>
            <a:lvl2pPr marL="742950" indent="-285750" defTabSz="930275" eaLnBrk="0" hangingPunct="0">
              <a:defRPr sz="2400">
                <a:solidFill>
                  <a:schemeClr val="tx1"/>
                </a:solidFill>
                <a:latin typeface="Times New Roman" pitchFamily="18" charset="0"/>
                <a:ea typeface="MS PGothic" pitchFamily="34" charset="-128"/>
              </a:defRPr>
            </a:lvl2pPr>
            <a:lvl3pPr marL="1143000" indent="-228600" defTabSz="930275" eaLnBrk="0" hangingPunct="0">
              <a:defRPr sz="2400">
                <a:solidFill>
                  <a:schemeClr val="tx1"/>
                </a:solidFill>
                <a:latin typeface="Times New Roman" pitchFamily="18" charset="0"/>
                <a:ea typeface="MS PGothic" pitchFamily="34" charset="-128"/>
              </a:defRPr>
            </a:lvl3pPr>
            <a:lvl4pPr marL="1600200" indent="-228600" defTabSz="930275" eaLnBrk="0" hangingPunct="0">
              <a:defRPr sz="2400">
                <a:solidFill>
                  <a:schemeClr val="tx1"/>
                </a:solidFill>
                <a:latin typeface="Times New Roman" pitchFamily="18" charset="0"/>
                <a:ea typeface="MS PGothic" pitchFamily="34" charset="-128"/>
              </a:defRPr>
            </a:lvl4pPr>
            <a:lvl5pPr marL="2057400" indent="-228600" defTabSz="930275" eaLnBrk="0" hangingPunct="0">
              <a:defRPr sz="2400">
                <a:solidFill>
                  <a:schemeClr val="tx1"/>
                </a:solidFill>
                <a:latin typeface="Times New Roman" pitchFamily="18" charset="0"/>
                <a:ea typeface="MS PGothic" pitchFamily="34" charset="-128"/>
              </a:defRPr>
            </a:lvl5pPr>
            <a:lvl6pPr marL="25146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41679D33-1D8A-4BDB-AAD9-4199EF65C21F}" type="slidenum">
              <a:rPr lang="en-GB" sz="1200"/>
              <a:pPr/>
              <a:t>3</a:t>
            </a:fld>
            <a:endParaRPr lang="en-GB"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smtClean="0"/>
              <a:t>World Health Organization</a:t>
            </a:r>
            <a:endParaRPr lang="en-GB"/>
          </a:p>
        </p:txBody>
      </p:sp>
      <p:sp>
        <p:nvSpPr>
          <p:cNvPr id="5" name="Date Placeholder 4"/>
          <p:cNvSpPr>
            <a:spLocks noGrp="1"/>
          </p:cNvSpPr>
          <p:nvPr>
            <p:ph type="dt" idx="11"/>
          </p:nvPr>
        </p:nvSpPr>
        <p:spPr/>
        <p:txBody>
          <a:bodyPr/>
          <a:lstStyle/>
          <a:p>
            <a:fld id="{C4BBF9F4-C2D2-4923-B69F-5B133AA37FAD}" type="datetime3">
              <a:rPr lang="en-GB" smtClean="0"/>
              <a:pPr/>
              <a:t>19 March, 2015</a:t>
            </a:fld>
            <a:endParaRPr lang="en-GB"/>
          </a:p>
        </p:txBody>
      </p:sp>
      <p:sp>
        <p:nvSpPr>
          <p:cNvPr id="6" name="Slide Number Placeholder 5"/>
          <p:cNvSpPr>
            <a:spLocks noGrp="1"/>
          </p:cNvSpPr>
          <p:nvPr>
            <p:ph type="sldNum" sz="quarter" idx="12"/>
          </p:nvPr>
        </p:nvSpPr>
        <p:spPr/>
        <p:txBody>
          <a:bodyPr/>
          <a:lstStyle/>
          <a:p>
            <a:fld id="{6010D80D-BBF5-459A-A098-39BA1D14C233}" type="slidenum">
              <a:rPr lang="en-GB" smtClean="0"/>
              <a:pPr/>
              <a:t>4</a:t>
            </a:fld>
            <a:endParaRPr lang="en-GB"/>
          </a:p>
        </p:txBody>
      </p:sp>
    </p:spTree>
    <p:extLst>
      <p:ext uri="{BB962C8B-B14F-4D97-AF65-F5344CB8AC3E}">
        <p14:creationId xmlns:p14="http://schemas.microsoft.com/office/powerpoint/2010/main" val="736727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727075" y="738188"/>
            <a:ext cx="5210175" cy="3686175"/>
          </a:xfrm>
          <a:ln/>
        </p:spPr>
      </p:sp>
      <p:sp>
        <p:nvSpPr>
          <p:cNvPr id="70659" name="Rectangle 3"/>
          <p:cNvSpPr>
            <a:spLocks noGrp="1" noChangeArrowheads="1"/>
          </p:cNvSpPr>
          <p:nvPr>
            <p:ph type="body" idx="1"/>
          </p:nvPr>
        </p:nvSpPr>
        <p:spPr>
          <a:xfrm>
            <a:off x="668580" y="4671335"/>
            <a:ext cx="5325579" cy="4422824"/>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a:r>
              <a:rPr lang="en-US" sz="1100" b="0" dirty="0" smtClean="0">
                <a:latin typeface="+mn-lt"/>
              </a:rPr>
              <a:t>This is what we mean by standard precautions</a:t>
            </a:r>
          </a:p>
          <a:p>
            <a:pPr algn="l"/>
            <a:r>
              <a:rPr lang="en-US" sz="1100" b="0" dirty="0" smtClean="0">
                <a:latin typeface="+mn-lt"/>
              </a:rPr>
              <a:t>We should always be observing them, not only in </a:t>
            </a:r>
            <a:r>
              <a:rPr lang="en-US" sz="1100" b="0" dirty="0" err="1" smtClean="0">
                <a:latin typeface="+mn-lt"/>
              </a:rPr>
              <a:t>EBV.a</a:t>
            </a:r>
            <a:endParaRPr lang="en-US" sz="1100" b="0" dirty="0" smtClean="0">
              <a:latin typeface="+mn-lt"/>
            </a:endParaRPr>
          </a:p>
          <a:p>
            <a:pPr algn="l"/>
            <a:endParaRPr lang="en-US" sz="1100" b="0" dirty="0" smtClean="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GB" dirty="0" smtClean="0"/>
          </a:p>
        </p:txBody>
      </p:sp>
      <p:sp>
        <p:nvSpPr>
          <p:cNvPr id="72708"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30275" eaLnBrk="0" hangingPunct="0">
              <a:defRPr sz="2400">
                <a:solidFill>
                  <a:schemeClr val="tx1"/>
                </a:solidFill>
                <a:latin typeface="Times New Roman" pitchFamily="18" charset="0"/>
                <a:ea typeface="MS PGothic" pitchFamily="34" charset="-128"/>
              </a:defRPr>
            </a:lvl1pPr>
            <a:lvl2pPr marL="742950" indent="-285750" defTabSz="930275" eaLnBrk="0" hangingPunct="0">
              <a:defRPr sz="2400">
                <a:solidFill>
                  <a:schemeClr val="tx1"/>
                </a:solidFill>
                <a:latin typeface="Times New Roman" pitchFamily="18" charset="0"/>
                <a:ea typeface="MS PGothic" pitchFamily="34" charset="-128"/>
              </a:defRPr>
            </a:lvl2pPr>
            <a:lvl3pPr marL="1143000" indent="-228600" defTabSz="930275" eaLnBrk="0" hangingPunct="0">
              <a:defRPr sz="2400">
                <a:solidFill>
                  <a:schemeClr val="tx1"/>
                </a:solidFill>
                <a:latin typeface="Times New Roman" pitchFamily="18" charset="0"/>
                <a:ea typeface="MS PGothic" pitchFamily="34" charset="-128"/>
              </a:defRPr>
            </a:lvl3pPr>
            <a:lvl4pPr marL="1600200" indent="-228600" defTabSz="930275" eaLnBrk="0" hangingPunct="0">
              <a:defRPr sz="2400">
                <a:solidFill>
                  <a:schemeClr val="tx1"/>
                </a:solidFill>
                <a:latin typeface="Times New Roman" pitchFamily="18" charset="0"/>
                <a:ea typeface="MS PGothic" pitchFamily="34" charset="-128"/>
              </a:defRPr>
            </a:lvl4pPr>
            <a:lvl5pPr marL="2057400" indent="-228600" defTabSz="930275" eaLnBrk="0" hangingPunct="0">
              <a:defRPr sz="2400">
                <a:solidFill>
                  <a:schemeClr val="tx1"/>
                </a:solidFill>
                <a:latin typeface="Times New Roman" pitchFamily="18" charset="0"/>
                <a:ea typeface="MS PGothic" pitchFamily="34" charset="-128"/>
              </a:defRPr>
            </a:lvl5pPr>
            <a:lvl6pPr marL="25146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3027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9055FAEA-E511-418D-8A0A-7041887B6554}" type="slidenum">
              <a:rPr lang="en-GB" sz="1200"/>
              <a:pPr/>
              <a:t>7</a:t>
            </a:fld>
            <a:endParaRPr lang="en-GB"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2400">
                <a:solidFill>
                  <a:schemeClr val="tx1"/>
                </a:solidFill>
                <a:latin typeface="Times New Roman" pitchFamily="18" charset="0"/>
                <a:cs typeface="Arial" pitchFamily="34" charset="0"/>
              </a:defRPr>
            </a:lvl1pPr>
            <a:lvl2pPr marL="742950" indent="-285750" defTabSz="911225">
              <a:defRPr sz="2400">
                <a:solidFill>
                  <a:schemeClr val="tx1"/>
                </a:solidFill>
                <a:latin typeface="Times New Roman" pitchFamily="18" charset="0"/>
                <a:cs typeface="Arial" pitchFamily="34" charset="0"/>
              </a:defRPr>
            </a:lvl2pPr>
            <a:lvl3pPr marL="1143000" indent="-228600" defTabSz="911225">
              <a:defRPr sz="2400">
                <a:solidFill>
                  <a:schemeClr val="tx1"/>
                </a:solidFill>
                <a:latin typeface="Times New Roman" pitchFamily="18" charset="0"/>
                <a:cs typeface="Arial" pitchFamily="34" charset="0"/>
              </a:defRPr>
            </a:lvl3pPr>
            <a:lvl4pPr marL="1600200" indent="-228600" defTabSz="911225">
              <a:defRPr sz="2400">
                <a:solidFill>
                  <a:schemeClr val="tx1"/>
                </a:solidFill>
                <a:latin typeface="Times New Roman" pitchFamily="18" charset="0"/>
                <a:cs typeface="Arial" pitchFamily="34" charset="0"/>
              </a:defRPr>
            </a:lvl4pPr>
            <a:lvl5pPr marL="2057400" indent="-228600" defTabSz="911225">
              <a:defRPr sz="2400">
                <a:solidFill>
                  <a:schemeClr val="tx1"/>
                </a:solidFill>
                <a:latin typeface="Times New Roman" pitchFamily="18" charset="0"/>
                <a:cs typeface="Arial" pitchFamily="34" charset="0"/>
              </a:defRPr>
            </a:lvl5pPr>
            <a:lvl6pPr marL="2514600" indent="-228600" defTabSz="911225"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defTabSz="911225"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defTabSz="911225"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defTabSz="911225"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fld id="{41EB7EC7-1A44-4A2C-9958-0210E89A7B28}" type="slidenum">
              <a:rPr lang="it-IT" altLang="en-US" sz="1200" smtClean="0">
                <a:solidFill>
                  <a:srgbClr val="000000"/>
                </a:solidFill>
                <a:latin typeface="Arial" pitchFamily="34" charset="0"/>
                <a:ea typeface="MS PGothic" pitchFamily="34" charset="-128"/>
              </a:rPr>
              <a:pPr eaLnBrk="1" hangingPunct="1"/>
              <a:t>8</a:t>
            </a:fld>
            <a:endParaRPr lang="it-IT" altLang="en-US" sz="1200" smtClean="0">
              <a:solidFill>
                <a:srgbClr val="000000"/>
              </a:solidFill>
              <a:latin typeface="Arial" pitchFamily="34" charset="0"/>
              <a:ea typeface="MS PGothic" pitchFamily="34" charset="-128"/>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en-US" smtClean="0">
              <a:latin typeface="Arial" pitchFamily="34" charset="0"/>
              <a:ea typeface="MS PGothic" pitchFamily="34" charset="-128"/>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2400">
                <a:solidFill>
                  <a:schemeClr val="tx1"/>
                </a:solidFill>
                <a:latin typeface="Times New Roman" pitchFamily="18" charset="0"/>
                <a:cs typeface="Arial" pitchFamily="34" charset="0"/>
              </a:defRPr>
            </a:lvl1pPr>
            <a:lvl2pPr marL="742950" indent="-285750" defTabSz="911225">
              <a:defRPr sz="2400">
                <a:solidFill>
                  <a:schemeClr val="tx1"/>
                </a:solidFill>
                <a:latin typeface="Times New Roman" pitchFamily="18" charset="0"/>
                <a:cs typeface="Arial" pitchFamily="34" charset="0"/>
              </a:defRPr>
            </a:lvl2pPr>
            <a:lvl3pPr marL="1143000" indent="-228600" defTabSz="911225">
              <a:defRPr sz="2400">
                <a:solidFill>
                  <a:schemeClr val="tx1"/>
                </a:solidFill>
                <a:latin typeface="Times New Roman" pitchFamily="18" charset="0"/>
                <a:cs typeface="Arial" pitchFamily="34" charset="0"/>
              </a:defRPr>
            </a:lvl3pPr>
            <a:lvl4pPr marL="1600200" indent="-228600" defTabSz="911225">
              <a:defRPr sz="2400">
                <a:solidFill>
                  <a:schemeClr val="tx1"/>
                </a:solidFill>
                <a:latin typeface="Times New Roman" pitchFamily="18" charset="0"/>
                <a:cs typeface="Arial" pitchFamily="34" charset="0"/>
              </a:defRPr>
            </a:lvl4pPr>
            <a:lvl5pPr marL="2057400" indent="-228600" defTabSz="911225">
              <a:defRPr sz="2400">
                <a:solidFill>
                  <a:schemeClr val="tx1"/>
                </a:solidFill>
                <a:latin typeface="Times New Roman" pitchFamily="18" charset="0"/>
                <a:cs typeface="Arial" pitchFamily="34" charset="0"/>
              </a:defRPr>
            </a:lvl5pPr>
            <a:lvl6pPr marL="2514600" indent="-228600" defTabSz="911225"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defTabSz="911225"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defTabSz="911225"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defTabSz="911225"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fld id="{6845B88C-F5E7-4916-A958-F7FAF5B8A71A}" type="slidenum">
              <a:rPr lang="it-IT" altLang="en-US" sz="1200" smtClean="0">
                <a:solidFill>
                  <a:srgbClr val="000000"/>
                </a:solidFill>
                <a:latin typeface="Arial" pitchFamily="34" charset="0"/>
                <a:ea typeface="MS PGothic" pitchFamily="34" charset="-128"/>
              </a:rPr>
              <a:pPr eaLnBrk="1" hangingPunct="1"/>
              <a:t>9</a:t>
            </a:fld>
            <a:endParaRPr lang="it-IT" altLang="en-US" sz="1200" smtClean="0">
              <a:solidFill>
                <a:srgbClr val="000000"/>
              </a:solidFill>
              <a:latin typeface="Arial" pitchFamily="34" charset="0"/>
              <a:ea typeface="MS PGothic" pitchFamily="34" charset="-128"/>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en-US" smtClean="0">
              <a:latin typeface="Arial" pitchFamily="34" charset="0"/>
              <a:ea typeface="MS PGothic" pitchFamily="34" charset="-128"/>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3FB1F3-29F6-4C28-A055-492E9F630700}" type="slidenum">
              <a:rPr lang="en-GB" smtClean="0"/>
              <a:pPr/>
              <a:t>11</a:t>
            </a:fld>
            <a:endParaRPr lang="en-GB"/>
          </a:p>
        </p:txBody>
      </p:sp>
    </p:spTree>
    <p:extLst>
      <p:ext uri="{BB962C8B-B14F-4D97-AF65-F5344CB8AC3E}">
        <p14:creationId xmlns:p14="http://schemas.microsoft.com/office/powerpoint/2010/main" val="431020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87643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77362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10693400" cy="7561263"/>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306" tIns="52153" rIns="104306" bIns="52153" anchor="ctr"/>
          <a:lstStyle/>
          <a:p>
            <a:pPr algn="ctr" eaLnBrk="0" hangingPunct="0"/>
            <a:endParaRPr lang="en-US"/>
          </a:p>
        </p:txBody>
      </p:sp>
      <p:sp>
        <p:nvSpPr>
          <p:cNvPr id="5" name="Line 9"/>
          <p:cNvSpPr>
            <a:spLocks noChangeShapeType="1"/>
          </p:cNvSpPr>
          <p:nvPr userDrawn="1"/>
        </p:nvSpPr>
        <p:spPr bwMode="auto">
          <a:xfrm>
            <a:off x="0" y="2940491"/>
            <a:ext cx="10693400" cy="0"/>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306" tIns="52153" rIns="104306" bIns="52153" anchor="ctr"/>
          <a:lstStyle/>
          <a:p>
            <a:pPr>
              <a:defRPr/>
            </a:pPr>
            <a:endParaRPr lang="en-US">
              <a:latin typeface="Times New Roman" charset="0"/>
              <a:ea typeface="ＭＳ Ｐゴシック" charset="0"/>
            </a:endParaRPr>
          </a:p>
        </p:txBody>
      </p:sp>
      <p:sp>
        <p:nvSpPr>
          <p:cNvPr id="6" name="Line 10"/>
          <p:cNvSpPr>
            <a:spLocks noChangeShapeType="1"/>
          </p:cNvSpPr>
          <p:nvPr userDrawn="1"/>
        </p:nvSpPr>
        <p:spPr bwMode="auto">
          <a:xfrm>
            <a:off x="1557598" y="2112604"/>
            <a:ext cx="0" cy="544866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4306" tIns="52153" rIns="104306" bIns="52153" anchor="ctr"/>
          <a:lstStyle/>
          <a:p>
            <a:pPr>
              <a:defRPr/>
            </a:pPr>
            <a:endParaRPr lang="en-US">
              <a:latin typeface="Times New Roman" charset="0"/>
              <a:ea typeface="ＭＳ Ｐゴシック" charset="0"/>
            </a:endParaRPr>
          </a:p>
        </p:txBody>
      </p:sp>
      <p:sp>
        <p:nvSpPr>
          <p:cNvPr id="266242" name="Rectangle 2"/>
          <p:cNvSpPr>
            <a:spLocks noGrp="1" noChangeArrowheads="1"/>
          </p:cNvSpPr>
          <p:nvPr>
            <p:ph type="ctrTitle"/>
          </p:nvPr>
        </p:nvSpPr>
        <p:spPr bwMode="auto">
          <a:xfrm>
            <a:off x="802005" y="2348893"/>
            <a:ext cx="9089390" cy="1620771"/>
          </a:xfrm>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lvl1pPr>
              <a:defRPr sz="5600">
                <a:solidFill>
                  <a:schemeClr val="bg1"/>
                </a:solidFill>
              </a:defRPr>
            </a:lvl1pPr>
          </a:lstStyle>
          <a:p>
            <a:pPr lvl="0"/>
            <a:r>
              <a:rPr lang="en-US" noProof="0" smtClean="0"/>
              <a:t>Click to edit Master title style</a:t>
            </a:r>
          </a:p>
        </p:txBody>
      </p:sp>
      <p:sp>
        <p:nvSpPr>
          <p:cNvPr id="266243" name="Rectangle 3"/>
          <p:cNvSpPr>
            <a:spLocks noGrp="1" noChangeArrowheads="1"/>
          </p:cNvSpPr>
          <p:nvPr>
            <p:ph type="subTitle" idx="1"/>
          </p:nvPr>
        </p:nvSpPr>
        <p:spPr>
          <a:xfrm>
            <a:off x="1604010" y="4284716"/>
            <a:ext cx="7485380" cy="1932323"/>
          </a:xfrm>
        </p:spPr>
        <p:txBody>
          <a:bodyPr lIns="104306" tIns="52153" rIns="104306" bIns="52153"/>
          <a:lstStyle>
            <a:lvl1pPr marL="0" indent="0" algn="ctr">
              <a:buFont typeface="Wingdings" pitchFamily="2" charset="2"/>
              <a:buNone/>
              <a:defRPr>
                <a:solidFill>
                  <a:schemeClr val="bg1"/>
                </a:solidFill>
              </a:defRPr>
            </a:lvl1pPr>
          </a:lstStyle>
          <a:p>
            <a:pPr lvl="0"/>
            <a:r>
              <a:rPr lang="en-US" noProof="0" smtClean="0"/>
              <a:t>Click to edit Master subtitle style</a:t>
            </a:r>
          </a:p>
        </p:txBody>
      </p:sp>
      <p:sp>
        <p:nvSpPr>
          <p:cNvPr id="7" name="Rectangle 4"/>
          <p:cNvSpPr>
            <a:spLocks noGrp="1" noChangeArrowheads="1"/>
          </p:cNvSpPr>
          <p:nvPr>
            <p:ph type="dt" sz="half" idx="10"/>
          </p:nvPr>
        </p:nvSpPr>
        <p:spPr bwMode="auto">
          <a:xfrm>
            <a:off x="534670" y="6885650"/>
            <a:ext cx="2495127" cy="52508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306" tIns="52153" rIns="104306" bIns="52153" numCol="1" anchor="t" anchorCtr="0" compatLnSpc="1">
            <a:prstTxWarp prst="textNoShape">
              <a:avLst/>
            </a:prstTxWarp>
          </a:bodyPr>
          <a:lstStyle>
            <a:lvl1pPr>
              <a:defRPr sz="1600">
                <a:latin typeface="Arial" charset="0"/>
              </a:defRPr>
            </a:lvl1pPr>
          </a:lstStyle>
          <a:p>
            <a:endParaRPr lang="en-US"/>
          </a:p>
        </p:txBody>
      </p:sp>
      <p:sp>
        <p:nvSpPr>
          <p:cNvPr id="8" name="Rectangle 5"/>
          <p:cNvSpPr>
            <a:spLocks noGrp="1" noChangeArrowheads="1"/>
          </p:cNvSpPr>
          <p:nvPr>
            <p:ph type="ftr" sz="quarter" idx="11"/>
          </p:nvPr>
        </p:nvSpPr>
        <p:spPr bwMode="auto">
          <a:xfrm>
            <a:off x="3653579" y="6885650"/>
            <a:ext cx="3386243" cy="52508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306" tIns="52153" rIns="104306" bIns="52153" numCol="1" anchor="t" anchorCtr="0" compatLnSpc="1">
            <a:prstTxWarp prst="textNoShape">
              <a:avLst/>
            </a:prstTxWarp>
          </a:bodyPr>
          <a:lstStyle>
            <a:lvl1pPr algn="ctr">
              <a:defRPr sz="1600">
                <a:latin typeface="Arial" charset="0"/>
              </a:defRPr>
            </a:lvl1pPr>
          </a:lstStyle>
          <a:p>
            <a:endParaRPr lang="en-US"/>
          </a:p>
        </p:txBody>
      </p:sp>
      <p:sp>
        <p:nvSpPr>
          <p:cNvPr id="9" name="Rectangle 6"/>
          <p:cNvSpPr>
            <a:spLocks noGrp="1" noChangeArrowheads="1"/>
          </p:cNvSpPr>
          <p:nvPr>
            <p:ph type="sldNum" sz="quarter" idx="12"/>
          </p:nvPr>
        </p:nvSpPr>
        <p:spPr bwMode="auto">
          <a:xfrm>
            <a:off x="7663603" y="6885650"/>
            <a:ext cx="2495127" cy="52508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306" tIns="52153" rIns="104306" bIns="52153" numCol="1" anchor="t" anchorCtr="0" compatLnSpc="1">
            <a:prstTxWarp prst="textNoShape">
              <a:avLst/>
            </a:prstTxWarp>
          </a:bodyPr>
          <a:lstStyle>
            <a:lvl1pPr algn="r">
              <a:defRPr sz="1600">
                <a:latin typeface="Arial" charset="0"/>
              </a:defRPr>
            </a:lvl1pPr>
          </a:lstStyle>
          <a:p>
            <a:fld id="{356F9A7E-B73B-48ED-BE10-1192BCCE03C9}" type="slidenum">
              <a:rPr lang="en-US"/>
              <a:pPr/>
              <a:t>‹#›</a:t>
            </a:fld>
            <a:endParaRPr lang="en-US"/>
          </a:p>
        </p:txBody>
      </p:sp>
    </p:spTree>
    <p:extLst>
      <p:ext uri="{BB962C8B-B14F-4D97-AF65-F5344CB8AC3E}">
        <p14:creationId xmlns:p14="http://schemas.microsoft.com/office/powerpoint/2010/main" val="367416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52889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559717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65218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247841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202758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9848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05429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06117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fr-CH" sz="1400" dirty="0" smtClean="0">
                <a:solidFill>
                  <a:srgbClr val="96CCEE"/>
                </a:solidFill>
                <a:latin typeface="Arial Narrow" pitchFamily="34" charset="0"/>
              </a:rPr>
              <a:t>GO</a:t>
            </a:r>
            <a:r>
              <a:rPr lang="fr-CH" sz="1400" baseline="0" dirty="0" smtClean="0">
                <a:solidFill>
                  <a:srgbClr val="96CCEE"/>
                </a:solidFill>
                <a:latin typeface="Arial Narrow" pitchFamily="34" charset="0"/>
              </a:rPr>
              <a:t> Pre-deployment Training</a:t>
            </a:r>
            <a:endParaRPr lang="en-GB" sz="1400" dirty="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56BB1037-F814-4ACB-891C-E4AD09F8F4D9}" type="slidenum">
              <a:rPr lang="x-none"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7.png"/><Relationship Id="rId7"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hyperlink" Target="http://www.medicnet.fr/1516-thickbox/thermometre-digital-flexible-omron.jpg" TargetMode="External"/><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extranet.who.int/ads/adswebinterface/create.aspx"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24.jpeg"/><Relationship Id="rId5" Type="http://schemas.openxmlformats.org/officeDocument/2006/relationships/hyperlink" Target="https://extranet.who.int/ihr/training/course/view.php?id=102" TargetMode="External"/><Relationship Id="rId4" Type="http://schemas.openxmlformats.org/officeDocument/2006/relationships/hyperlink" Target="https://extranet.who.int/ihr/training/course/view.php?id=95"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who.int/csr/disease/ebola/en/"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www.nejm.org/page/ebola-outbreak" TargetMode="External"/><Relationship Id="rId4" Type="http://schemas.openxmlformats.org/officeDocument/2006/relationships/hyperlink" Target="http://www.cdc.gov/ebola"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1.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2.xml"/><Relationship Id="rId4" Type="http://schemas.openxmlformats.org/officeDocument/2006/relationships/image" Target="../media/image14.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7FB8"/>
        </a:solidFill>
        <a:effectLst/>
      </p:bgPr>
    </p:bg>
    <p:spTree>
      <p:nvGrpSpPr>
        <p:cNvPr id="1" name=""/>
        <p:cNvGrpSpPr/>
        <p:nvPr/>
      </p:nvGrpSpPr>
      <p:grpSpPr>
        <a:xfrm>
          <a:off x="0" y="0"/>
          <a:ext cx="0" cy="0"/>
          <a:chOff x="0" y="0"/>
          <a:chExt cx="0" cy="0"/>
        </a:xfrm>
      </p:grpSpPr>
      <p:sp>
        <p:nvSpPr>
          <p:cNvPr id="246791" name="Rectangle 7"/>
          <p:cNvSpPr>
            <a:spLocks noChangeArrowheads="1"/>
          </p:cNvSpPr>
          <p:nvPr/>
        </p:nvSpPr>
        <p:spPr bwMode="auto">
          <a:xfrm>
            <a:off x="0" y="5310188"/>
            <a:ext cx="10693400" cy="2251075"/>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246789" name="Picture 5" descr="WHO-EN-white-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0550" y="5578475"/>
            <a:ext cx="4430713" cy="1362075"/>
          </a:xfrm>
          <a:prstGeom prst="rect">
            <a:avLst/>
          </a:prstGeom>
          <a:noFill/>
          <a:extLst>
            <a:ext uri="{909E8E84-426E-40DD-AFC4-6F175D3DCCD1}">
              <a14:hiddenFill xmlns:a14="http://schemas.microsoft.com/office/drawing/2010/main">
                <a:solidFill>
                  <a:srgbClr val="FFFFFF"/>
                </a:solidFill>
              </a14:hiddenFill>
            </a:ext>
          </a:extLst>
        </p:spPr>
      </p:pic>
      <p:sp>
        <p:nvSpPr>
          <p:cNvPr id="246792" name="Rectangle 8"/>
          <p:cNvSpPr>
            <a:spLocks noChangeArrowheads="1"/>
          </p:cNvSpPr>
          <p:nvPr/>
        </p:nvSpPr>
        <p:spPr bwMode="auto">
          <a:xfrm>
            <a:off x="976108" y="3854911"/>
            <a:ext cx="9134475" cy="1154112"/>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ctr" defTabSz="1042988" rtl="0"/>
            <a:r>
              <a:rPr lang="en-GB" sz="5000" dirty="0" smtClean="0">
                <a:solidFill>
                  <a:schemeClr val="bg1"/>
                </a:solidFill>
              </a:rPr>
              <a:t>Staying safe during the mission</a:t>
            </a:r>
            <a:endParaRPr lang="en-GB" sz="5000" dirty="0">
              <a:solidFill>
                <a:schemeClr val="bg1"/>
              </a:solidFill>
            </a:endParaRPr>
          </a:p>
        </p:txBody>
      </p:sp>
      <p:sp>
        <p:nvSpPr>
          <p:cNvPr id="7" name="Title 1"/>
          <p:cNvSpPr txBox="1">
            <a:spLocks/>
          </p:cNvSpPr>
          <p:nvPr/>
        </p:nvSpPr>
        <p:spPr>
          <a:xfrm>
            <a:off x="1197767" y="1077672"/>
            <a:ext cx="9089390" cy="1620771"/>
          </a:xfrm>
          <a:prstGeom prst="rect">
            <a:avLst/>
          </a:prstGeom>
        </p:spPr>
        <p:txBody>
          <a:bodyPr/>
          <a:lst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charset="0"/>
                <a:cs typeface="Arial" charset="0"/>
              </a:defRPr>
            </a:lvl2pPr>
            <a:lvl3pPr algn="ctr" defTabSz="1042988" rtl="0" fontAlgn="base">
              <a:spcBef>
                <a:spcPct val="0"/>
              </a:spcBef>
              <a:spcAft>
                <a:spcPct val="0"/>
              </a:spcAft>
              <a:defRPr sz="4000" b="1">
                <a:solidFill>
                  <a:srgbClr val="000066"/>
                </a:solidFill>
                <a:latin typeface="Arial" charset="0"/>
                <a:cs typeface="Arial" charset="0"/>
              </a:defRPr>
            </a:lvl3pPr>
            <a:lvl4pPr algn="ctr" defTabSz="1042988" rtl="0" fontAlgn="base">
              <a:spcBef>
                <a:spcPct val="0"/>
              </a:spcBef>
              <a:spcAft>
                <a:spcPct val="0"/>
              </a:spcAft>
              <a:defRPr sz="4000" b="1">
                <a:solidFill>
                  <a:srgbClr val="000066"/>
                </a:solidFill>
                <a:latin typeface="Arial" charset="0"/>
                <a:cs typeface="Arial" charset="0"/>
              </a:defRPr>
            </a:lvl4pPr>
            <a:lvl5pPr algn="ctr" defTabSz="1042988" rtl="0" fontAlgn="base">
              <a:spcBef>
                <a:spcPct val="0"/>
              </a:spcBef>
              <a:spcAft>
                <a:spcPct val="0"/>
              </a:spcAft>
              <a:defRPr sz="4000" b="1">
                <a:solidFill>
                  <a:srgbClr val="000066"/>
                </a:solidFill>
                <a:latin typeface="Arial" charset="0"/>
                <a:cs typeface="Arial" charset="0"/>
              </a:defRPr>
            </a:lvl5pPr>
            <a:lvl6pPr marL="457200" algn="ctr" defTabSz="1042988" rtl="0" fontAlgn="base">
              <a:spcBef>
                <a:spcPct val="0"/>
              </a:spcBef>
              <a:spcAft>
                <a:spcPct val="0"/>
              </a:spcAft>
              <a:defRPr sz="4000" b="1">
                <a:solidFill>
                  <a:srgbClr val="000066"/>
                </a:solidFill>
                <a:latin typeface="Arial" charset="0"/>
                <a:cs typeface="Arial" charset="0"/>
              </a:defRPr>
            </a:lvl6pPr>
            <a:lvl7pPr marL="914400" algn="ctr" defTabSz="1042988" rtl="0" fontAlgn="base">
              <a:spcBef>
                <a:spcPct val="0"/>
              </a:spcBef>
              <a:spcAft>
                <a:spcPct val="0"/>
              </a:spcAft>
              <a:defRPr sz="4000" b="1">
                <a:solidFill>
                  <a:srgbClr val="000066"/>
                </a:solidFill>
                <a:latin typeface="Arial" charset="0"/>
                <a:cs typeface="Arial" charset="0"/>
              </a:defRPr>
            </a:lvl7pPr>
            <a:lvl8pPr marL="1371600" algn="ctr" defTabSz="1042988" rtl="0" fontAlgn="base">
              <a:spcBef>
                <a:spcPct val="0"/>
              </a:spcBef>
              <a:spcAft>
                <a:spcPct val="0"/>
              </a:spcAft>
              <a:defRPr sz="4000" b="1">
                <a:solidFill>
                  <a:srgbClr val="000066"/>
                </a:solidFill>
                <a:latin typeface="Arial" charset="0"/>
                <a:cs typeface="Arial" charset="0"/>
              </a:defRPr>
            </a:lvl8pPr>
            <a:lvl9pPr marL="1828800" algn="ctr" defTabSz="1042988" rtl="0" fontAlgn="base">
              <a:spcBef>
                <a:spcPct val="0"/>
              </a:spcBef>
              <a:spcAft>
                <a:spcPct val="0"/>
              </a:spcAft>
              <a:defRPr sz="4000" b="1">
                <a:solidFill>
                  <a:srgbClr val="000066"/>
                </a:solidFill>
                <a:latin typeface="Arial" charset="0"/>
                <a:cs typeface="Arial" charset="0"/>
              </a:defRPr>
            </a:lvl9pPr>
          </a:lstStyle>
          <a:p>
            <a:r>
              <a:rPr lang="en-GB" sz="6000" dirty="0" smtClean="0">
                <a:solidFill>
                  <a:schemeClr val="bg1"/>
                </a:solidFill>
              </a:rPr>
              <a:t>GO Training</a:t>
            </a:r>
            <a:endParaRPr lang="en-GB" sz="6000" dirty="0">
              <a:solidFill>
                <a:schemeClr val="bg1"/>
              </a:solidFill>
            </a:endParaRPr>
          </a:p>
        </p:txBody>
      </p:sp>
      <p:sp>
        <p:nvSpPr>
          <p:cNvPr id="2" name="TextBox 1"/>
          <p:cNvSpPr txBox="1"/>
          <p:nvPr/>
        </p:nvSpPr>
        <p:spPr>
          <a:xfrm>
            <a:off x="3130550" y="2489845"/>
            <a:ext cx="4310845" cy="769441"/>
          </a:xfrm>
          <a:prstGeom prst="rect">
            <a:avLst/>
          </a:prstGeom>
          <a:noFill/>
        </p:spPr>
        <p:txBody>
          <a:bodyPr wrap="square" rtlCol="0">
            <a:spAutoFit/>
          </a:bodyPr>
          <a:lstStyle/>
          <a:p>
            <a:pPr algn="ctr"/>
            <a:r>
              <a:rPr lang="en-GB" sz="4400" dirty="0" smtClean="0">
                <a:solidFill>
                  <a:schemeClr val="bg1"/>
                </a:solidFill>
              </a:rPr>
              <a:t>Module 2.2</a:t>
            </a:r>
            <a:endParaRPr lang="en-GB" sz="44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736531436"/>
              </p:ext>
            </p:extLst>
          </p:nvPr>
        </p:nvGraphicFramePr>
        <p:xfrm>
          <a:off x="227147" y="1240082"/>
          <a:ext cx="10239106" cy="5875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125720" y="-109585"/>
            <a:ext cx="10687831" cy="1260211"/>
          </a:xfrm>
        </p:spPr>
        <p:txBody>
          <a:bodyPr>
            <a:normAutofit/>
          </a:bodyPr>
          <a:lstStyle/>
          <a:p>
            <a:pPr>
              <a:defRPr/>
            </a:pPr>
            <a:r>
              <a:rPr lang="en-US" sz="3700" dirty="0"/>
              <a:t>State where you would apply the hygiene measures described in this session (1.1)</a:t>
            </a:r>
          </a:p>
        </p:txBody>
      </p:sp>
      <p:sp>
        <p:nvSpPr>
          <p:cNvPr id="5" name="Isosceles Triangle 4"/>
          <p:cNvSpPr/>
          <p:nvPr/>
        </p:nvSpPr>
        <p:spPr bwMode="auto">
          <a:xfrm>
            <a:off x="126440" y="128592"/>
            <a:ext cx="588745" cy="635137"/>
          </a:xfrm>
          <a:prstGeom prst="triangle">
            <a:avLst/>
          </a:prstGeom>
          <a:solidFill>
            <a:srgbClr val="008000"/>
          </a:solidFill>
          <a:ln>
            <a:solidFill>
              <a:srgbClr val="00B0F0"/>
            </a:solidFill>
            <a:headEnd type="none" w="med" len="med"/>
            <a:tailEnd type="triangle" w="med" len="med"/>
          </a:ln>
          <a:scene3d>
            <a:camera prst="orthographicFront"/>
            <a:lightRig rig="threePt" dir="t"/>
          </a:scene3d>
          <a:sp3d>
            <a:bevelT/>
          </a:sp3d>
          <a:extLst/>
        </p:spPr>
        <p:style>
          <a:lnRef idx="1">
            <a:schemeClr val="accent1"/>
          </a:lnRef>
          <a:fillRef idx="3">
            <a:schemeClr val="accent1"/>
          </a:fillRef>
          <a:effectRef idx="2">
            <a:schemeClr val="accent1"/>
          </a:effectRef>
          <a:fontRef idx="minor">
            <a:schemeClr val="lt1"/>
          </a:fontRef>
        </p:style>
        <p:txBody>
          <a:bodyPr vert="horz" wrap="none" lIns="104306" tIns="52153" rIns="104306" bIns="52153" numCol="1" rtlCol="0" anchor="ctr" anchorCtr="0" compatLnSpc="1">
            <a:prstTxWarp prst="textNoShape">
              <a:avLst/>
            </a:prstTxWarp>
          </a:bodyPr>
          <a:lstStyle/>
          <a:p>
            <a:pPr algn="ctr" defTabSz="1043056" rtl="0" eaLnBrk="0" hangingPunct="0"/>
            <a:endParaRPr lang="en-GB" sz="2700" b="0">
              <a:solidFill>
                <a:srgbClr val="00B0F0"/>
              </a:solidFill>
              <a:latin typeface="Times New Roman" pitchFamily="18" charset="0"/>
            </a:endParaRPr>
          </a:p>
        </p:txBody>
      </p:sp>
    </p:spTree>
    <p:extLst>
      <p:ext uri="{BB962C8B-B14F-4D97-AF65-F5344CB8AC3E}">
        <p14:creationId xmlns:p14="http://schemas.microsoft.com/office/powerpoint/2010/main" val="872044520"/>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527524981"/>
              </p:ext>
            </p:extLst>
          </p:nvPr>
        </p:nvGraphicFramePr>
        <p:xfrm>
          <a:off x="227147" y="1318509"/>
          <a:ext cx="10239106" cy="58759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a:spLocks noGrp="1"/>
          </p:cNvSpPr>
          <p:nvPr>
            <p:ph type="title"/>
          </p:nvPr>
        </p:nvSpPr>
        <p:spPr>
          <a:xfrm>
            <a:off x="265101" y="-109585"/>
            <a:ext cx="10892045" cy="1260211"/>
          </a:xfrm>
        </p:spPr>
        <p:txBody>
          <a:bodyPr>
            <a:normAutofit/>
          </a:bodyPr>
          <a:lstStyle/>
          <a:p>
            <a:pPr>
              <a:defRPr/>
            </a:pPr>
            <a:r>
              <a:rPr lang="en-US" sz="3700" dirty="0"/>
              <a:t>State where you would apply the hygiene measures described in this session (1.2)</a:t>
            </a:r>
          </a:p>
        </p:txBody>
      </p:sp>
      <p:sp>
        <p:nvSpPr>
          <p:cNvPr id="6" name="Isosceles Triangle 5"/>
          <p:cNvSpPr/>
          <p:nvPr/>
        </p:nvSpPr>
        <p:spPr bwMode="auto">
          <a:xfrm>
            <a:off x="294139" y="207984"/>
            <a:ext cx="588745" cy="635137"/>
          </a:xfrm>
          <a:prstGeom prst="triangle">
            <a:avLst/>
          </a:prstGeom>
          <a:solidFill>
            <a:srgbClr val="008000"/>
          </a:solidFill>
          <a:ln>
            <a:solidFill>
              <a:srgbClr val="00B0F0"/>
            </a:solidFill>
            <a:headEnd type="none" w="med" len="med"/>
            <a:tailEnd type="triangle" w="med" len="med"/>
          </a:ln>
          <a:scene3d>
            <a:camera prst="orthographicFront"/>
            <a:lightRig rig="threePt" dir="t"/>
          </a:scene3d>
          <a:sp3d>
            <a:bevelT/>
          </a:sp3d>
          <a:extLst/>
        </p:spPr>
        <p:style>
          <a:lnRef idx="1">
            <a:schemeClr val="accent1"/>
          </a:lnRef>
          <a:fillRef idx="3">
            <a:schemeClr val="accent1"/>
          </a:fillRef>
          <a:effectRef idx="2">
            <a:schemeClr val="accent1"/>
          </a:effectRef>
          <a:fontRef idx="minor">
            <a:schemeClr val="lt1"/>
          </a:fontRef>
        </p:style>
        <p:txBody>
          <a:bodyPr vert="horz" wrap="none" lIns="104306" tIns="52153" rIns="104306" bIns="52153" numCol="1" rtlCol="0" anchor="ctr" anchorCtr="0" compatLnSpc="1">
            <a:prstTxWarp prst="textNoShape">
              <a:avLst/>
            </a:prstTxWarp>
          </a:bodyPr>
          <a:lstStyle/>
          <a:p>
            <a:pPr algn="ctr" defTabSz="1043056" rtl="0" eaLnBrk="0" hangingPunct="0"/>
            <a:endParaRPr lang="en-GB" sz="2700" b="0">
              <a:solidFill>
                <a:srgbClr val="00B0F0"/>
              </a:solidFill>
              <a:latin typeface="Times New Roman" pitchFamily="18" charset="0"/>
            </a:endParaRPr>
          </a:p>
        </p:txBody>
      </p:sp>
    </p:spTree>
    <p:extLst>
      <p:ext uri="{BB962C8B-B14F-4D97-AF65-F5344CB8AC3E}">
        <p14:creationId xmlns:p14="http://schemas.microsoft.com/office/powerpoint/2010/main" val="2776660867"/>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p:txBody>
          <a:bodyPr/>
          <a:lstStyle/>
          <a:p>
            <a:r>
              <a:rPr lang="en-GB" dirty="0" smtClean="0">
                <a:latin typeface="Calibri" panose="020F0502020204030204" pitchFamily="34" charset="0"/>
                <a:cs typeface="Calibri" panose="020F0502020204030204" pitchFamily="34" charset="0"/>
              </a:rPr>
              <a:t>Is there Ebola in my surroundings?</a:t>
            </a:r>
          </a:p>
        </p:txBody>
      </p:sp>
      <p:sp>
        <p:nvSpPr>
          <p:cNvPr id="24579" name="Content Placeholder 5"/>
          <p:cNvSpPr>
            <a:spLocks noGrp="1"/>
          </p:cNvSpPr>
          <p:nvPr>
            <p:ph sz="half" idx="1"/>
          </p:nvPr>
        </p:nvSpPr>
        <p:spPr>
          <a:xfrm>
            <a:off x="186813" y="1530724"/>
            <a:ext cx="4654022" cy="5210620"/>
          </a:xfrm>
        </p:spPr>
        <p:txBody>
          <a:bodyPr/>
          <a:lstStyle/>
          <a:p>
            <a:r>
              <a:rPr lang="en-US" altLang="en-US" sz="2700" dirty="0">
                <a:latin typeface="Calibri" panose="020F0502020204030204" pitchFamily="34" charset="0"/>
                <a:cs typeface="Calibri" panose="020F0502020204030204" pitchFamily="34" charset="0"/>
              </a:rPr>
              <a:t>If you are not working in the 'red zone' in an Ebola Treatment Unit, you have very little chances of being exposed to the Ebola virus</a:t>
            </a:r>
          </a:p>
          <a:p>
            <a:r>
              <a:rPr lang="en-US" altLang="en-US" sz="2700" dirty="0">
                <a:latin typeface="Calibri" panose="020F0502020204030204" pitchFamily="34" charset="0"/>
                <a:cs typeface="Calibri" panose="020F0502020204030204" pitchFamily="34" charset="0"/>
              </a:rPr>
              <a:t>In the environment, the virus can be eliminated with heat, alcohol-based products, and many commonly used disinfectants (e.g. sodium hypochlorite=bleach)</a:t>
            </a:r>
          </a:p>
        </p:txBody>
      </p:sp>
      <p:pic>
        <p:nvPicPr>
          <p:cNvPr id="41986" name="Picture 2" descr="F:\Photos\Liberia\Ebola_Liberia_02_27Aug_2014\Field test_Caldwell_Clara Town_110814\DSC_5348.JPG"/>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841444" y="2757688"/>
            <a:ext cx="5690802" cy="356349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366325" y="6321181"/>
            <a:ext cx="2694699" cy="274602"/>
          </a:xfrm>
          <a:prstGeom prst="rect">
            <a:avLst/>
          </a:prstGeom>
          <a:noFill/>
        </p:spPr>
        <p:txBody>
          <a:bodyPr wrap="square" lIns="104306" tIns="52153" rIns="104306" bIns="52153" rtlCol="0">
            <a:spAutoFit/>
          </a:bodyPr>
          <a:lstStyle/>
          <a:p>
            <a:r>
              <a:rPr lang="en-GB" sz="1100" b="0" dirty="0">
                <a:latin typeface="Calibri" panose="020F0502020204030204" pitchFamily="34" charset="0"/>
                <a:cs typeface="Calibri" panose="020F0502020204030204" pitchFamily="34" charset="0"/>
              </a:rPr>
              <a:t>Photo: WHO/Aphaluck Bhatiasevi</a:t>
            </a:r>
          </a:p>
        </p:txBody>
      </p:sp>
      <p:sp>
        <p:nvSpPr>
          <p:cNvPr id="3" name="TextBox 2"/>
          <p:cNvSpPr txBox="1"/>
          <p:nvPr/>
        </p:nvSpPr>
        <p:spPr>
          <a:xfrm>
            <a:off x="5599327" y="1432179"/>
            <a:ext cx="4685199" cy="1305653"/>
          </a:xfrm>
          <a:prstGeom prst="rect">
            <a:avLst/>
          </a:prstGeom>
          <a:noFill/>
        </p:spPr>
        <p:txBody>
          <a:bodyPr wrap="square" lIns="104306" tIns="52153" rIns="104306" bIns="52153" rtlCol="0">
            <a:spAutoFit/>
          </a:bodyPr>
          <a:lstStyle/>
          <a:p>
            <a:r>
              <a:rPr lang="en-US" b="1" dirty="0">
                <a:solidFill>
                  <a:srgbClr val="0070C0"/>
                </a:solidFill>
                <a:latin typeface="Calibri" panose="020F0502020204030204" pitchFamily="34" charset="0"/>
                <a:cs typeface="Calibri" panose="020F0502020204030204" pitchFamily="34" charset="0"/>
              </a:rPr>
              <a:t>Soap and water kill the virus</a:t>
            </a:r>
            <a:endParaRPr lang="en-GB" b="1"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667893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1"/>
          <p:cNvSpPr>
            <a:spLocks noGrp="1"/>
          </p:cNvSpPr>
          <p:nvPr>
            <p:ph idx="1"/>
          </p:nvPr>
        </p:nvSpPr>
        <p:spPr>
          <a:xfrm>
            <a:off x="636526" y="1557460"/>
            <a:ext cx="9178820" cy="3731623"/>
          </a:xfrm>
        </p:spPr>
        <p:txBody>
          <a:bodyPr/>
          <a:lstStyle/>
          <a:p>
            <a:r>
              <a:rPr lang="en-GB" sz="3200" dirty="0">
                <a:solidFill>
                  <a:srgbClr val="000090"/>
                </a:solidFill>
                <a:latin typeface="Calibri" panose="020F0502020204030204" pitchFamily="34" charset="0"/>
                <a:cs typeface="Calibri" panose="020F0502020204030204" pitchFamily="34" charset="0"/>
              </a:rPr>
              <a:t>It is essential to protect yourself </a:t>
            </a:r>
          </a:p>
          <a:p>
            <a:pPr marL="1124545" lvl="2" indent="0">
              <a:buNone/>
            </a:pPr>
            <a:r>
              <a:rPr lang="en-GB" sz="3200" dirty="0">
                <a:solidFill>
                  <a:srgbClr val="000090"/>
                </a:solidFill>
                <a:latin typeface="Calibri" panose="020F0502020204030204" pitchFamily="34" charset="0"/>
                <a:cs typeface="Calibri" panose="020F0502020204030204" pitchFamily="34" charset="0"/>
              </a:rPr>
              <a:t>		from body fluids in the community:</a:t>
            </a:r>
            <a:endParaRPr lang="en-US" sz="3200" dirty="0">
              <a:solidFill>
                <a:srgbClr val="000090"/>
              </a:solidFill>
              <a:latin typeface="Calibri" panose="020F0502020204030204" pitchFamily="34" charset="0"/>
              <a:cs typeface="Calibri" panose="020F0502020204030204" pitchFamily="34" charset="0"/>
            </a:endParaRPr>
          </a:p>
          <a:p>
            <a:pPr marL="0" indent="0"/>
            <a:r>
              <a:rPr lang="en-US" sz="3200" dirty="0">
                <a:latin typeface="Calibri" panose="020F0502020204030204" pitchFamily="34" charset="0"/>
                <a:cs typeface="Calibri" panose="020F0502020204030204" pitchFamily="34" charset="0"/>
              </a:rPr>
              <a:t> If you manage Ebola patients					You must</a:t>
            </a:r>
            <a:r>
              <a:rPr lang="en-US" sz="3200" dirty="0">
                <a:solidFill>
                  <a:srgbClr val="FF0000"/>
                </a:solidFill>
                <a:latin typeface="Calibri" panose="020F0502020204030204" pitchFamily="34" charset="0"/>
                <a:cs typeface="Calibri" panose="020F0502020204030204" pitchFamily="34" charset="0"/>
              </a:rPr>
              <a:t> be properly trained </a:t>
            </a:r>
            <a:r>
              <a:rPr lang="en-US" sz="3200" dirty="0">
                <a:solidFill>
                  <a:srgbClr val="000090"/>
                </a:solidFill>
                <a:latin typeface="Calibri" panose="020F0502020204030204" pitchFamily="34" charset="0"/>
                <a:cs typeface="Calibri" panose="020F0502020204030204" pitchFamily="34" charset="0"/>
              </a:rPr>
              <a:t>in IPC, 		including use of PPE &amp; other IPC precautions </a:t>
            </a:r>
            <a:endParaRPr lang="en-US" sz="3200" dirty="0">
              <a:latin typeface="Calibri" panose="020F0502020204030204" pitchFamily="34" charset="0"/>
              <a:cs typeface="Calibri" panose="020F0502020204030204" pitchFamily="34" charset="0"/>
            </a:endParaRPr>
          </a:p>
          <a:p>
            <a:pPr lvl="1">
              <a:buFont typeface="Arial" charset="0"/>
              <a:buNone/>
            </a:pPr>
            <a:endParaRPr lang="en-US" sz="3200" dirty="0">
              <a:latin typeface="Calibri" panose="020F0502020204030204" pitchFamily="34" charset="0"/>
              <a:cs typeface="Calibri" panose="020F0502020204030204" pitchFamily="34" charset="0"/>
            </a:endParaRPr>
          </a:p>
        </p:txBody>
      </p:sp>
      <p:sp>
        <p:nvSpPr>
          <p:cNvPr id="38915" name="Title 2"/>
          <p:cNvSpPr>
            <a:spLocks noGrp="1"/>
          </p:cNvSpPr>
          <p:nvPr>
            <p:ph type="title"/>
          </p:nvPr>
        </p:nvSpPr>
        <p:spPr>
          <a:xfrm>
            <a:off x="0" y="0"/>
            <a:ext cx="10693400" cy="1001167"/>
          </a:xfrm>
        </p:spPr>
        <p:txBody>
          <a:bodyPr/>
          <a:lstStyle/>
          <a:p>
            <a:r>
              <a:rPr lang="en-US" dirty="0" smtClean="0">
                <a:solidFill>
                  <a:srgbClr val="FF0000"/>
                </a:solidFill>
                <a:latin typeface="Calibri" panose="020F0502020204030204" pitchFamily="34" charset="0"/>
                <a:cs typeface="Calibri" panose="020F0502020204030204" pitchFamily="34" charset="0"/>
              </a:rPr>
              <a:t>No training – </a:t>
            </a:r>
            <a:r>
              <a:rPr lang="en-US" dirty="0">
                <a:solidFill>
                  <a:srgbClr val="FF0000"/>
                </a:solidFill>
                <a:latin typeface="Calibri" panose="020F0502020204030204" pitchFamily="34" charset="0"/>
                <a:cs typeface="Calibri" panose="020F0502020204030204" pitchFamily="34" charset="0"/>
              </a:rPr>
              <a:t>N</a:t>
            </a:r>
            <a:r>
              <a:rPr lang="en-US" dirty="0" smtClean="0">
                <a:solidFill>
                  <a:srgbClr val="FF0000"/>
                </a:solidFill>
                <a:latin typeface="Calibri" panose="020F0502020204030204" pitchFamily="34" charset="0"/>
                <a:cs typeface="Calibri" panose="020F0502020204030204" pitchFamily="34" charset="0"/>
              </a:rPr>
              <a:t>o touching!</a:t>
            </a:r>
            <a:endParaRPr lang="en-GB" dirty="0" smtClean="0">
              <a:latin typeface="Calibri" panose="020F0502020204030204" pitchFamily="34" charset="0"/>
              <a:cs typeface="Calibri" panose="020F0502020204030204" pitchFamily="34" charset="0"/>
            </a:endParaRPr>
          </a:p>
        </p:txBody>
      </p:sp>
      <p:pic>
        <p:nvPicPr>
          <p:cNvPr id="251906" name="Picture 2" descr="D:\clinic management 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198" y="4729114"/>
            <a:ext cx="3670222" cy="275349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785420" y="6312308"/>
            <a:ext cx="3942735" cy="261610"/>
          </a:xfrm>
          <a:prstGeom prst="rect">
            <a:avLst/>
          </a:prstGeom>
          <a:noFill/>
        </p:spPr>
        <p:txBody>
          <a:bodyPr wrap="square" rtlCol="0">
            <a:spAutoFit/>
          </a:bodyPr>
          <a:lstStyle/>
          <a:p>
            <a:r>
              <a:rPr lang="en-GB" sz="1100" b="0" dirty="0" smtClean="0"/>
              <a:t>Photo: WHO/Winnie </a:t>
            </a:r>
            <a:r>
              <a:rPr lang="en-GB" sz="1100" b="0" dirty="0"/>
              <a:t>Romeril</a:t>
            </a:r>
          </a:p>
        </p:txBody>
      </p:sp>
    </p:spTree>
    <p:extLst>
      <p:ext uri="{BB962C8B-B14F-4D97-AF65-F5344CB8AC3E}">
        <p14:creationId xmlns:p14="http://schemas.microsoft.com/office/powerpoint/2010/main" val="3502372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0" y="0"/>
            <a:ext cx="10567158" cy="1081681"/>
          </a:xfrm>
        </p:spPr>
        <p:txBody>
          <a:bodyPr/>
          <a:lstStyle/>
          <a:p>
            <a:pPr>
              <a:defRPr/>
            </a:pPr>
            <a:r>
              <a:rPr lang="en-GB" sz="4100" dirty="0">
                <a:latin typeface="Calibri" panose="020F0502020204030204" pitchFamily="34" charset="0"/>
                <a:ea typeface="ＭＳ Ｐゴシック" charset="0"/>
                <a:cs typeface="Calibri" panose="020F0502020204030204" pitchFamily="34" charset="0"/>
              </a:rPr>
              <a:t>Risk of Transmission by Disease Progression</a:t>
            </a:r>
          </a:p>
        </p:txBody>
      </p:sp>
      <p:sp>
        <p:nvSpPr>
          <p:cNvPr id="25603" name="Flowchart: Extract 2"/>
          <p:cNvSpPr>
            <a:spLocks noChangeArrowheads="1"/>
          </p:cNvSpPr>
          <p:nvPr/>
        </p:nvSpPr>
        <p:spPr bwMode="auto">
          <a:xfrm rot="-5400000">
            <a:off x="6098541" y="181891"/>
            <a:ext cx="1191949" cy="5053374"/>
          </a:xfrm>
          <a:prstGeom prst="flowChartExtract">
            <a:avLst/>
          </a:prstGeom>
          <a:solidFill>
            <a:schemeClr val="accent1"/>
          </a:solidFill>
          <a:ln w="9525">
            <a:solidFill>
              <a:schemeClr val="tx1"/>
            </a:solidFill>
            <a:round/>
            <a:headEnd/>
            <a:tailEnd type="triangle" w="med" len="me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04306" tIns="52153" rIns="104306" bIns="52153" anchor="ctr"/>
          <a:lstStyle/>
          <a:p>
            <a:pPr algn="ctr" eaLnBrk="0" hangingPunct="0"/>
            <a:endParaRPr lang="en-GB">
              <a:latin typeface="+mn-lt"/>
            </a:endParaRPr>
          </a:p>
        </p:txBody>
      </p:sp>
      <p:sp>
        <p:nvSpPr>
          <p:cNvPr id="25604" name="Flowchart: Extract 3"/>
          <p:cNvSpPr>
            <a:spLocks noChangeArrowheads="1"/>
          </p:cNvSpPr>
          <p:nvPr/>
        </p:nvSpPr>
        <p:spPr bwMode="auto">
          <a:xfrm rot="-5400000">
            <a:off x="6060270" y="1883411"/>
            <a:ext cx="1184947" cy="5136917"/>
          </a:xfrm>
          <a:prstGeom prst="flowChartExtract">
            <a:avLst/>
          </a:prstGeom>
          <a:solidFill>
            <a:schemeClr val="accent1"/>
          </a:solidFill>
          <a:ln w="9525">
            <a:solidFill>
              <a:schemeClr val="tx1"/>
            </a:solidFill>
            <a:round/>
            <a:headEnd/>
            <a:tailEnd type="triangle" w="med" len="me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104306" tIns="52153" rIns="104306" bIns="52153" anchor="ctr"/>
          <a:lstStyle/>
          <a:p>
            <a:pPr algn="ctr" eaLnBrk="0" hangingPunct="0"/>
            <a:endParaRPr lang="en-GB">
              <a:latin typeface="+mn-lt"/>
            </a:endParaRPr>
          </a:p>
        </p:txBody>
      </p:sp>
      <p:cxnSp>
        <p:nvCxnSpPr>
          <p:cNvPr id="25605" name="Straight Arrow Connector 5"/>
          <p:cNvCxnSpPr>
            <a:cxnSpLocks noChangeShapeType="1"/>
          </p:cNvCxnSpPr>
          <p:nvPr/>
        </p:nvCxnSpPr>
        <p:spPr bwMode="auto">
          <a:xfrm>
            <a:off x="4167828" y="5765464"/>
            <a:ext cx="5053374" cy="40257"/>
          </a:xfrm>
          <a:prstGeom prst="straightConnector1">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28678" name="TextBox 8"/>
          <p:cNvSpPr txBox="1">
            <a:spLocks noChangeArrowheads="1"/>
          </p:cNvSpPr>
          <p:nvPr/>
        </p:nvSpPr>
        <p:spPr bwMode="auto">
          <a:xfrm>
            <a:off x="391419" y="2453910"/>
            <a:ext cx="2753781" cy="47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a:r>
              <a:rPr lang="en-GB" altLang="en-US" b="1" dirty="0">
                <a:latin typeface="Calibri" panose="020F0502020204030204" pitchFamily="34" charset="0"/>
                <a:cs typeface="Calibri" panose="020F0502020204030204" pitchFamily="34" charset="0"/>
              </a:rPr>
              <a:t>Disease progression</a:t>
            </a:r>
          </a:p>
        </p:txBody>
      </p:sp>
      <p:sp>
        <p:nvSpPr>
          <p:cNvPr id="28679" name="TextBox 9"/>
          <p:cNvSpPr txBox="1">
            <a:spLocks noChangeArrowheads="1"/>
          </p:cNvSpPr>
          <p:nvPr/>
        </p:nvSpPr>
        <p:spPr bwMode="auto">
          <a:xfrm>
            <a:off x="451879" y="4242709"/>
            <a:ext cx="2759103" cy="47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a:r>
              <a:rPr lang="en-GB" altLang="en-US" b="1" dirty="0">
                <a:latin typeface="Calibri" panose="020F0502020204030204" pitchFamily="34" charset="0"/>
                <a:cs typeface="Calibri" panose="020F0502020204030204" pitchFamily="34" charset="0"/>
              </a:rPr>
              <a:t>Risk of transmission</a:t>
            </a:r>
          </a:p>
        </p:txBody>
      </p:sp>
      <p:sp>
        <p:nvSpPr>
          <p:cNvPr id="28680" name="TextBox 10"/>
          <p:cNvSpPr txBox="1">
            <a:spLocks noChangeArrowheads="1"/>
          </p:cNvSpPr>
          <p:nvPr/>
        </p:nvSpPr>
        <p:spPr bwMode="auto">
          <a:xfrm>
            <a:off x="5936166" y="5879233"/>
            <a:ext cx="4210467" cy="382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306" tIns="52153" rIns="104306" bIns="52153">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r>
              <a:rPr lang="en-GB" altLang="en-US" sz="1800" dirty="0">
                <a:latin typeface="Calibri" panose="020F0502020204030204" pitchFamily="34" charset="0"/>
                <a:cs typeface="Calibri" panose="020F0502020204030204" pitchFamily="34" charset="0"/>
              </a:rPr>
              <a:t>Duration of disease : 3-15 days</a:t>
            </a:r>
          </a:p>
        </p:txBody>
      </p:sp>
      <p:cxnSp>
        <p:nvCxnSpPr>
          <p:cNvPr id="25610" name="Straight Arrow Connector 2"/>
          <p:cNvCxnSpPr>
            <a:cxnSpLocks noChangeShapeType="1"/>
          </p:cNvCxnSpPr>
          <p:nvPr/>
        </p:nvCxnSpPr>
        <p:spPr bwMode="auto">
          <a:xfrm flipV="1">
            <a:off x="4084285" y="2112603"/>
            <a:ext cx="0" cy="3652860"/>
          </a:xfrm>
          <a:prstGeom prst="straightConnector1">
            <a:avLst/>
          </a:prstGeom>
          <a:noFill/>
          <a:ln w="38100">
            <a:solidFill>
              <a:srgbClr val="FF0000"/>
            </a:solidFill>
            <a:prstDash val="dashDot"/>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28683" name="TextBox 7"/>
          <p:cNvSpPr txBox="1">
            <a:spLocks noChangeArrowheads="1"/>
          </p:cNvSpPr>
          <p:nvPr/>
        </p:nvSpPr>
        <p:spPr bwMode="auto">
          <a:xfrm>
            <a:off x="3831801" y="6034678"/>
            <a:ext cx="1984592" cy="65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a:r>
              <a:rPr lang="en-GB" altLang="en-US" sz="1800" dirty="0">
                <a:solidFill>
                  <a:srgbClr val="FF0000"/>
                </a:solidFill>
                <a:latin typeface="Calibri" panose="020F0502020204030204" pitchFamily="34" charset="0"/>
                <a:cs typeface="Calibri" panose="020F0502020204030204" pitchFamily="34" charset="0"/>
              </a:rPr>
              <a:t>Onset of </a:t>
            </a:r>
          </a:p>
          <a:p>
            <a:pPr algn="ctr"/>
            <a:r>
              <a:rPr lang="en-GB" altLang="en-US" sz="1800" dirty="0">
                <a:solidFill>
                  <a:srgbClr val="FF0000"/>
                </a:solidFill>
                <a:latin typeface="Calibri" panose="020F0502020204030204" pitchFamily="34" charset="0"/>
                <a:cs typeface="Calibri" panose="020F0502020204030204" pitchFamily="34" charset="0"/>
              </a:rPr>
              <a:t>signs &amp; symptoms</a:t>
            </a:r>
          </a:p>
        </p:txBody>
      </p:sp>
      <p:cxnSp>
        <p:nvCxnSpPr>
          <p:cNvPr id="28684" name="Straight Arrow Connector 2"/>
          <p:cNvCxnSpPr>
            <a:cxnSpLocks noChangeShapeType="1"/>
          </p:cNvCxnSpPr>
          <p:nvPr/>
        </p:nvCxnSpPr>
        <p:spPr bwMode="auto">
          <a:xfrm flipV="1">
            <a:off x="4084285" y="5879233"/>
            <a:ext cx="0" cy="521587"/>
          </a:xfrm>
          <a:prstGeom prst="straightConnector1">
            <a:avLst/>
          </a:prstGeom>
          <a:noFill/>
          <a:ln w="57150" algn="ctr">
            <a:solidFill>
              <a:srgbClr val="C0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8685" name="TextBox 5"/>
          <p:cNvSpPr txBox="1">
            <a:spLocks noChangeArrowheads="1"/>
          </p:cNvSpPr>
          <p:nvPr/>
        </p:nvSpPr>
        <p:spPr bwMode="auto">
          <a:xfrm>
            <a:off x="194932" y="1299392"/>
            <a:ext cx="10498468" cy="81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4306" tIns="52153" rIns="104306" bIns="52153">
            <a:spAutoFit/>
          </a:bodyPr>
          <a:lstStyle>
            <a:lvl1pPr marL="342900" indent="-342900" eaLnBrk="0" hangingPunct="0">
              <a:defRPr sz="2400">
                <a:solidFill>
                  <a:schemeClr val="tx1"/>
                </a:solidFill>
                <a:latin typeface="Times New Roman" pitchFamily="18" charset="0"/>
                <a:ea typeface="MS PGothic" pitchFamily="34" charset="-128"/>
              </a:defRPr>
            </a:lvl1pPr>
            <a:lvl2pPr marL="342900" indent="-34290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lvl="1" eaLnBrk="1" hangingPunct="1">
              <a:buFont typeface="Arial" charset="0"/>
              <a:buChar char="•"/>
            </a:pPr>
            <a:r>
              <a:rPr lang="en-GB" altLang="en-US" sz="2300" dirty="0">
                <a:solidFill>
                  <a:srgbClr val="C00000"/>
                </a:solidFill>
                <a:latin typeface="Calibri" panose="020F0502020204030204" pitchFamily="34" charset="0"/>
                <a:cs typeface="Calibri" panose="020F0502020204030204" pitchFamily="34" charset="0"/>
              </a:rPr>
              <a:t>Transmission possible only with onset of symptoms</a:t>
            </a:r>
          </a:p>
          <a:p>
            <a:pPr lvl="1" eaLnBrk="1" hangingPunct="1">
              <a:buFont typeface="Arial" charset="0"/>
              <a:buChar char="•"/>
            </a:pPr>
            <a:r>
              <a:rPr lang="en-GB" altLang="en-US" sz="2300" dirty="0">
                <a:solidFill>
                  <a:srgbClr val="008000"/>
                </a:solidFill>
                <a:latin typeface="Calibri" panose="020F0502020204030204" pitchFamily="34" charset="0"/>
                <a:cs typeface="Calibri" panose="020F0502020204030204" pitchFamily="34" charset="0"/>
              </a:rPr>
              <a:t>Positive laboratory results only possible with presence of signs &amp; symptoms</a:t>
            </a:r>
            <a:endParaRPr lang="en-GB" altLang="en-US" sz="2300" dirty="0">
              <a:solidFill>
                <a:srgbClr val="C00000"/>
              </a:solidFill>
              <a:latin typeface="Calibri" panose="020F0502020204030204" pitchFamily="34" charset="0"/>
              <a:cs typeface="Calibri" panose="020F0502020204030204" pitchFamily="34" charset="0"/>
            </a:endParaRPr>
          </a:p>
        </p:txBody>
      </p:sp>
      <p:cxnSp>
        <p:nvCxnSpPr>
          <p:cNvPr id="28686" name="Straight Arrow Connector 6"/>
          <p:cNvCxnSpPr>
            <a:cxnSpLocks noChangeShapeType="1"/>
          </p:cNvCxnSpPr>
          <p:nvPr/>
        </p:nvCxnSpPr>
        <p:spPr bwMode="auto">
          <a:xfrm>
            <a:off x="1295833" y="5784717"/>
            <a:ext cx="2788453" cy="0"/>
          </a:xfrm>
          <a:prstGeom prst="straightConnector1">
            <a:avLst/>
          </a:prstGeom>
          <a:noFill/>
          <a:ln w="57150" algn="ctr">
            <a:solidFill>
              <a:srgbClr val="008000"/>
            </a:solidFill>
            <a:prstDash val="dashDot"/>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8687" name="TextBox 7"/>
          <p:cNvSpPr txBox="1">
            <a:spLocks noChangeArrowheads="1"/>
          </p:cNvSpPr>
          <p:nvPr/>
        </p:nvSpPr>
        <p:spPr bwMode="auto">
          <a:xfrm>
            <a:off x="1548315" y="6042010"/>
            <a:ext cx="1984592" cy="65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a:r>
              <a:rPr lang="en-GB" altLang="en-US" sz="1800" dirty="0">
                <a:solidFill>
                  <a:srgbClr val="008000"/>
                </a:solidFill>
                <a:latin typeface="Calibri" panose="020F0502020204030204" pitchFamily="34" charset="0"/>
                <a:cs typeface="Calibri" panose="020F0502020204030204" pitchFamily="34" charset="0"/>
              </a:rPr>
              <a:t>Incubation period 2-21 days</a:t>
            </a:r>
          </a:p>
        </p:txBody>
      </p:sp>
    </p:spTree>
    <p:extLst>
      <p:ext uri="{BB962C8B-B14F-4D97-AF65-F5344CB8AC3E}">
        <p14:creationId xmlns:p14="http://schemas.microsoft.com/office/powerpoint/2010/main" val="30410917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00149" y="1319721"/>
            <a:ext cx="9089390" cy="1501751"/>
          </a:xfrm>
        </p:spPr>
        <p:txBody>
          <a:bodyPr/>
          <a:lstStyle/>
          <a:p>
            <a:pPr algn="ctr">
              <a:defRPr/>
            </a:pPr>
            <a:r>
              <a:rPr lang="en-US" dirty="0" smtClean="0">
                <a:latin typeface="Calibri" panose="020F0502020204030204" pitchFamily="34" charset="0"/>
                <a:ea typeface="ＭＳ Ｐゴシック" charset="0"/>
                <a:cs typeface="Calibri" panose="020F0502020204030204" pitchFamily="34" charset="0"/>
              </a:rPr>
              <a:t>HAVE YOU TOUCHED THE BLOOD OR OTHER BODY FLUIDS OF SOMEONE WHO HAS/MIGHT HAVE EBOLA?</a:t>
            </a:r>
            <a:endParaRPr lang="en-US" dirty="0">
              <a:latin typeface="Calibri" panose="020F0502020204030204" pitchFamily="34" charset="0"/>
              <a:ea typeface="ＭＳ Ｐゴシック" charset="0"/>
              <a:cs typeface="Calibri" panose="020F0502020204030204" pitchFamily="34" charset="0"/>
            </a:endParaRPr>
          </a:p>
        </p:txBody>
      </p:sp>
      <p:sp>
        <p:nvSpPr>
          <p:cNvPr id="9" name="Text Placeholder 8"/>
          <p:cNvSpPr>
            <a:spLocks noGrp="1"/>
          </p:cNvSpPr>
          <p:nvPr>
            <p:ph type="body" idx="1"/>
          </p:nvPr>
        </p:nvSpPr>
        <p:spPr>
          <a:xfrm>
            <a:off x="800149" y="127772"/>
            <a:ext cx="9089390" cy="840140"/>
          </a:xfrm>
        </p:spPr>
        <p:txBody>
          <a:bodyPr/>
          <a:lstStyle/>
          <a:p>
            <a:pPr algn="ctr">
              <a:defRPr/>
            </a:pPr>
            <a:r>
              <a:rPr lang="en-US" sz="4600" b="1" dirty="0">
                <a:latin typeface="Calibri" panose="020F0502020204030204" pitchFamily="34" charset="0"/>
                <a:cs typeface="Calibri" panose="020F0502020204030204" pitchFamily="34" charset="0"/>
              </a:rPr>
              <a:t>Could I have Ebola?</a:t>
            </a:r>
          </a:p>
        </p:txBody>
      </p:sp>
      <p:sp>
        <p:nvSpPr>
          <p:cNvPr id="10" name="TextBox 9"/>
          <p:cNvSpPr txBox="1"/>
          <p:nvPr/>
        </p:nvSpPr>
        <p:spPr>
          <a:xfrm>
            <a:off x="2399373" y="5789840"/>
            <a:ext cx="7156780" cy="813211"/>
          </a:xfrm>
          <a:prstGeom prst="rect">
            <a:avLst/>
          </a:prstGeom>
          <a:noFill/>
        </p:spPr>
        <p:txBody>
          <a:bodyPr lIns="104306" tIns="52153" rIns="104306" bIns="52153">
            <a:spAutoFit/>
          </a:bodyPr>
          <a:lstStyle/>
          <a:p>
            <a:pPr>
              <a:defRPr/>
            </a:pPr>
            <a:r>
              <a:rPr lang="en-US" sz="4600" dirty="0">
                <a:solidFill>
                  <a:srgbClr val="008000"/>
                </a:solidFill>
                <a:latin typeface="Calibri" panose="020F0502020204030204" pitchFamily="34" charset="0"/>
                <a:ea typeface="ＭＳ Ｐゴシック" charset="0"/>
                <a:cs typeface="Calibri" panose="020F0502020204030204" pitchFamily="34" charset="0"/>
              </a:rPr>
              <a:t>You do not have Ebola!</a:t>
            </a:r>
          </a:p>
        </p:txBody>
      </p:sp>
      <p:sp>
        <p:nvSpPr>
          <p:cNvPr id="11" name="TextBox 10"/>
          <p:cNvSpPr txBox="1"/>
          <p:nvPr/>
        </p:nvSpPr>
        <p:spPr>
          <a:xfrm>
            <a:off x="4532409" y="4256984"/>
            <a:ext cx="1938179" cy="874766"/>
          </a:xfrm>
          <a:prstGeom prst="rect">
            <a:avLst/>
          </a:prstGeom>
          <a:noFill/>
        </p:spPr>
        <p:txBody>
          <a:bodyPr lIns="104306" tIns="52153" rIns="104306" bIns="52153">
            <a:spAutoFit/>
          </a:bodyPr>
          <a:lstStyle/>
          <a:p>
            <a:pPr>
              <a:defRPr/>
            </a:pPr>
            <a:r>
              <a:rPr lang="en-US" sz="5000" dirty="0">
                <a:solidFill>
                  <a:srgbClr val="C00000"/>
                </a:solidFill>
                <a:latin typeface="Calibri" panose="020F0502020204030204" pitchFamily="34" charset="0"/>
                <a:ea typeface="ＭＳ Ｐゴシック" charset="0"/>
                <a:cs typeface="Calibri" panose="020F0502020204030204" pitchFamily="34" charset="0"/>
              </a:rPr>
              <a:t>NO</a:t>
            </a:r>
          </a:p>
        </p:txBody>
      </p:sp>
      <p:sp>
        <p:nvSpPr>
          <p:cNvPr id="56326" name="Down Arrow 11"/>
          <p:cNvSpPr>
            <a:spLocks noChangeArrowheads="1"/>
          </p:cNvSpPr>
          <p:nvPr/>
        </p:nvSpPr>
        <p:spPr bwMode="auto">
          <a:xfrm>
            <a:off x="4925277" y="3542456"/>
            <a:ext cx="337882" cy="556593"/>
          </a:xfrm>
          <a:prstGeom prst="downArrow">
            <a:avLst>
              <a:gd name="adj1" fmla="val 50000"/>
              <a:gd name="adj2" fmla="val 49918"/>
            </a:avLst>
          </a:prstGeom>
          <a:solidFill>
            <a:srgbClr val="008000"/>
          </a:solidFill>
          <a:ln w="9525">
            <a:solidFill>
              <a:schemeClr val="tx1"/>
            </a:solidFill>
            <a:round/>
            <a:headEnd/>
            <a:tailEnd type="triangle" w="med" len="med"/>
          </a:ln>
        </p:spPr>
        <p:txBody>
          <a:bodyPr wrap="none" lIns="104306" tIns="52153" rIns="104306" bIns="52153" anchor="ctr"/>
          <a:lstStyle/>
          <a:p>
            <a:pPr algn="ctr" eaLnBrk="0" hangingPunct="0"/>
            <a:endParaRPr lang="en-US" altLang="en-US"/>
          </a:p>
        </p:txBody>
      </p:sp>
      <p:sp>
        <p:nvSpPr>
          <p:cNvPr id="56327" name="Down Arrow 12"/>
          <p:cNvSpPr>
            <a:spLocks noChangeArrowheads="1"/>
          </p:cNvSpPr>
          <p:nvPr/>
        </p:nvSpPr>
        <p:spPr bwMode="auto">
          <a:xfrm>
            <a:off x="4925277" y="5277426"/>
            <a:ext cx="337882" cy="556593"/>
          </a:xfrm>
          <a:prstGeom prst="downArrow">
            <a:avLst>
              <a:gd name="adj1" fmla="val 50000"/>
              <a:gd name="adj2" fmla="val 49918"/>
            </a:avLst>
          </a:prstGeom>
          <a:solidFill>
            <a:srgbClr val="008000"/>
          </a:solidFill>
          <a:ln w="9525">
            <a:solidFill>
              <a:schemeClr val="tx1"/>
            </a:solidFill>
            <a:round/>
            <a:headEnd/>
            <a:tailEnd type="triangle" w="med" len="med"/>
          </a:ln>
        </p:spPr>
        <p:txBody>
          <a:bodyPr wrap="none" lIns="104306" tIns="52153" rIns="104306" bIns="52153" anchor="ctr"/>
          <a:lstStyle/>
          <a:p>
            <a:pPr algn="ctr" eaLnBrk="0" hangingPunct="0"/>
            <a:endParaRPr lang="en-US" altLang="en-US"/>
          </a:p>
        </p:txBody>
      </p:sp>
      <p:sp>
        <p:nvSpPr>
          <p:cNvPr id="12" name="Isosceles Triangle 11"/>
          <p:cNvSpPr/>
          <p:nvPr/>
        </p:nvSpPr>
        <p:spPr bwMode="auto">
          <a:xfrm>
            <a:off x="294139" y="207984"/>
            <a:ext cx="588745" cy="635137"/>
          </a:xfrm>
          <a:prstGeom prst="triangle">
            <a:avLst/>
          </a:prstGeom>
          <a:solidFill>
            <a:srgbClr val="008000"/>
          </a:solidFill>
          <a:ln>
            <a:solidFill>
              <a:srgbClr val="00B0F0"/>
            </a:solidFill>
            <a:headEnd type="none" w="med" len="med"/>
            <a:tailEnd type="triangle" w="med" len="med"/>
          </a:ln>
          <a:scene3d>
            <a:camera prst="orthographicFront"/>
            <a:lightRig rig="threePt" dir="t"/>
          </a:scene3d>
          <a:sp3d>
            <a:bevelT/>
          </a:sp3d>
          <a:extLst/>
        </p:spPr>
        <p:style>
          <a:lnRef idx="1">
            <a:schemeClr val="accent1"/>
          </a:lnRef>
          <a:fillRef idx="3">
            <a:schemeClr val="accent1"/>
          </a:fillRef>
          <a:effectRef idx="2">
            <a:schemeClr val="accent1"/>
          </a:effectRef>
          <a:fontRef idx="minor">
            <a:schemeClr val="lt1"/>
          </a:fontRef>
        </p:style>
        <p:txBody>
          <a:bodyPr vert="horz" wrap="none" lIns="104306" tIns="52153" rIns="104306" bIns="52153" numCol="1" rtlCol="0" anchor="ctr" anchorCtr="0" compatLnSpc="1">
            <a:prstTxWarp prst="textNoShape">
              <a:avLst/>
            </a:prstTxWarp>
          </a:bodyPr>
          <a:lstStyle/>
          <a:p>
            <a:pPr algn="ctr" defTabSz="1043056" rtl="0" eaLnBrk="0" hangingPunct="0"/>
            <a:endParaRPr lang="en-GB" sz="2700" b="0">
              <a:solidFill>
                <a:srgbClr val="00B0F0"/>
              </a:solidFill>
              <a:latin typeface="Times New Roman" pitchFamily="18" charset="0"/>
            </a:endParaRPr>
          </a:p>
        </p:txBody>
      </p:sp>
    </p:spTree>
    <p:extLst>
      <p:ext uri="{BB962C8B-B14F-4D97-AF65-F5344CB8AC3E}">
        <p14:creationId xmlns:p14="http://schemas.microsoft.com/office/powerpoint/2010/main" val="3059863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6326"/>
                                        </p:tgtEl>
                                        <p:attrNameLst>
                                          <p:attrName>style.visibility</p:attrName>
                                        </p:attrNameLst>
                                      </p:cBhvr>
                                      <p:to>
                                        <p:strVal val="visible"/>
                                      </p:to>
                                    </p:set>
                                    <p:animEffect transition="in" filter="wipe(up)">
                                      <p:cBhvr>
                                        <p:cTn id="7" dur="500"/>
                                        <p:tgtEl>
                                          <p:spTgt spid="5632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56327"/>
                                        </p:tgtEl>
                                        <p:attrNameLst>
                                          <p:attrName>style.visibility</p:attrName>
                                        </p:attrNameLst>
                                      </p:cBhvr>
                                      <p:to>
                                        <p:strVal val="visible"/>
                                      </p:to>
                                    </p:set>
                                    <p:animEffect transition="in" filter="wipe(up)">
                                      <p:cBhvr>
                                        <p:cTn id="16" dur="500"/>
                                        <p:tgtEl>
                                          <p:spTgt spid="56327"/>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56326" grpId="0" animBg="1"/>
      <p:bldP spid="563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2268" y="810223"/>
            <a:ext cx="9529378" cy="5637692"/>
          </a:xfrm>
        </p:spPr>
        <p:txBody>
          <a:bodyPr/>
          <a:lstStyle/>
          <a:p>
            <a:endParaRPr lang="en-US" dirty="0">
              <a:latin typeface="Calibri" panose="020F0502020204030204" pitchFamily="34" charset="0"/>
              <a:cs typeface="Calibri" panose="020F0502020204030204" pitchFamily="34" charset="0"/>
            </a:endParaRPr>
          </a:p>
          <a:p>
            <a:pPr>
              <a:buFont typeface="Wingdings" pitchFamily="2" charset="2"/>
              <a:buNone/>
            </a:pPr>
            <a:r>
              <a:rPr lang="en-US" dirty="0">
                <a:solidFill>
                  <a:srgbClr val="FF0000"/>
                </a:solidFill>
                <a:latin typeface="Calibri" panose="020F0502020204030204" pitchFamily="34" charset="0"/>
                <a:cs typeface="Calibri" panose="020F0502020204030204" pitchFamily="34" charset="0"/>
              </a:rPr>
              <a:t>Do not panic !</a:t>
            </a:r>
          </a:p>
          <a:p>
            <a:r>
              <a:rPr lang="en-US" dirty="0">
                <a:latin typeface="Calibri" panose="020F0502020204030204" pitchFamily="34" charset="0"/>
                <a:cs typeface="Calibri" panose="020F0502020204030204" pitchFamily="34" charset="0"/>
              </a:rPr>
              <a:t>Stop your activity &amp; leave your work area</a:t>
            </a:r>
          </a:p>
          <a:p>
            <a:r>
              <a:rPr lang="en-US" dirty="0">
                <a:latin typeface="Calibri" panose="020F0502020204030204" pitchFamily="34" charset="0"/>
                <a:cs typeface="Calibri" panose="020F0502020204030204" pitchFamily="34" charset="0"/>
              </a:rPr>
              <a:t>Wash the affected skin/ injury site</a:t>
            </a:r>
          </a:p>
          <a:p>
            <a:r>
              <a:rPr lang="en-US" dirty="0">
                <a:latin typeface="Calibri" panose="020F0502020204030204" pitchFamily="34" charset="0"/>
                <a:cs typeface="Calibri" panose="020F0502020204030204" pitchFamily="34" charset="0"/>
              </a:rPr>
              <a:t>Irrigate mucous membrane with copious amounts of water (not with chlorine)</a:t>
            </a:r>
          </a:p>
          <a:p>
            <a:r>
              <a:rPr lang="en-US" dirty="0">
                <a:latin typeface="Calibri" panose="020F0502020204030204" pitchFamily="34" charset="0"/>
                <a:cs typeface="Calibri" panose="020F0502020204030204" pitchFamily="34" charset="0"/>
              </a:rPr>
              <a:t>Immediately report your incident to the local coordinator – necessary steps for risk assessment and further action will be undertaken</a:t>
            </a:r>
          </a:p>
          <a:p>
            <a:endParaRPr lang="en-US" dirty="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a:xfrm>
            <a:off x="0" y="0"/>
            <a:ext cx="10693400" cy="1081681"/>
          </a:xfrm>
        </p:spPr>
        <p:txBody>
          <a:bodyPr/>
          <a:lstStyle/>
          <a:p>
            <a:pPr>
              <a:defRPr/>
            </a:pPr>
            <a:r>
              <a:rPr lang="en-US" dirty="0" smtClean="0">
                <a:latin typeface="Calibri" panose="020F0502020204030204" pitchFamily="34" charset="0"/>
                <a:ea typeface="ＭＳ Ｐゴシック" charset="0"/>
                <a:cs typeface="Calibri" panose="020F0502020204030204" pitchFamily="34" charset="0"/>
              </a:rPr>
              <a:t>What will you do if exposed</a:t>
            </a:r>
            <a:endParaRPr lang="en-US" dirty="0">
              <a:latin typeface="Calibri" panose="020F0502020204030204" pitchFamily="34" charset="0"/>
              <a:ea typeface="ＭＳ Ｐゴシック" charset="0"/>
              <a:cs typeface="Calibri" panose="020F0502020204030204" pitchFamily="34" charset="0"/>
            </a:endParaRPr>
          </a:p>
        </p:txBody>
      </p:sp>
    </p:spTree>
    <p:extLst>
      <p:ext uri="{BB962C8B-B14F-4D97-AF65-F5344CB8AC3E}">
        <p14:creationId xmlns:p14="http://schemas.microsoft.com/office/powerpoint/2010/main" val="7828475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9929" y="1376755"/>
            <a:ext cx="10483471" cy="5399651"/>
          </a:xfrm>
        </p:spPr>
        <p:txBody>
          <a:bodyPr/>
          <a:lstStyle/>
          <a:p>
            <a:pPr marL="0" indent="0">
              <a:buNone/>
            </a:pPr>
            <a:r>
              <a:rPr lang="en-GB" dirty="0" smtClean="0">
                <a:solidFill>
                  <a:srgbClr val="C00000"/>
                </a:solidFill>
                <a:latin typeface="Calibri" panose="020F0502020204030204" pitchFamily="34" charset="0"/>
                <a:cs typeface="Calibri" panose="020F0502020204030204" pitchFamily="34" charset="0"/>
              </a:rPr>
              <a:t>You have no symptoms</a:t>
            </a:r>
            <a:r>
              <a:rPr lang="en-GB" dirty="0" smtClean="0">
                <a:latin typeface="Calibri" panose="020F0502020204030204" pitchFamily="34" charset="0"/>
                <a:cs typeface="Calibri" panose="020F0502020204030204" pitchFamily="34" charset="0"/>
              </a:rPr>
              <a:t>:</a:t>
            </a:r>
          </a:p>
          <a:p>
            <a:pPr marL="0" indent="0"/>
            <a:r>
              <a:rPr lang="fr-CH" dirty="0">
                <a:latin typeface="Calibri" panose="020F0502020204030204" pitchFamily="34" charset="0"/>
                <a:cs typeface="Calibri" panose="020F0502020204030204" pitchFamily="34" charset="0"/>
              </a:rPr>
              <a:t>Report to UNMEER </a:t>
            </a:r>
            <a:r>
              <a:rPr lang="fr-CH" dirty="0" err="1">
                <a:latin typeface="Calibri" panose="020F0502020204030204" pitchFamily="34" charset="0"/>
                <a:cs typeface="Calibri" panose="020F0502020204030204" pitchFamily="34" charset="0"/>
              </a:rPr>
              <a:t>medical</a:t>
            </a:r>
            <a:r>
              <a:rPr lang="fr-CH" dirty="0">
                <a:latin typeface="Calibri" panose="020F0502020204030204" pitchFamily="34" charset="0"/>
                <a:cs typeface="Calibri" panose="020F0502020204030204" pitchFamily="34" charset="0"/>
              </a:rPr>
              <a:t> </a:t>
            </a:r>
            <a:r>
              <a:rPr lang="fr-CH" dirty="0" err="1">
                <a:latin typeface="Calibri" panose="020F0502020204030204" pitchFamily="34" charset="0"/>
                <a:cs typeface="Calibri" panose="020F0502020204030204" pitchFamily="34" charset="0"/>
              </a:rPr>
              <a:t>officer</a:t>
            </a:r>
            <a:r>
              <a:rPr lang="fr-CH" dirty="0">
                <a:latin typeface="Calibri" panose="020F0502020204030204" pitchFamily="34" charset="0"/>
                <a:cs typeface="Calibri" panose="020F0502020204030204" pitchFamily="34" charset="0"/>
              </a:rPr>
              <a:t> in </a:t>
            </a:r>
            <a:r>
              <a:rPr lang="fr-CH" dirty="0" err="1">
                <a:latin typeface="Calibri" panose="020F0502020204030204" pitchFamily="34" charset="0"/>
                <a:cs typeface="Calibri" panose="020F0502020204030204" pitchFamily="34" charset="0"/>
              </a:rPr>
              <a:t>person</a:t>
            </a:r>
            <a:r>
              <a:rPr lang="fr-CH" dirty="0">
                <a:latin typeface="Calibri" panose="020F0502020204030204" pitchFamily="34" charset="0"/>
                <a:cs typeface="Calibri" panose="020F0502020204030204" pitchFamily="34" charset="0"/>
              </a:rPr>
              <a:t> (Accra)</a:t>
            </a:r>
          </a:p>
          <a:p>
            <a:pPr marL="0" indent="0"/>
            <a:r>
              <a:rPr lang="fr-CH" dirty="0" err="1">
                <a:latin typeface="Calibri" panose="020F0502020204030204" pitchFamily="34" charset="0"/>
                <a:cs typeface="Calibri" panose="020F0502020204030204" pitchFamily="34" charset="0"/>
              </a:rPr>
              <a:t>During</a:t>
            </a:r>
            <a:r>
              <a:rPr lang="fr-CH" dirty="0">
                <a:latin typeface="Calibri" panose="020F0502020204030204" pitchFamily="34" charset="0"/>
                <a:cs typeface="Calibri" panose="020F0502020204030204" pitchFamily="34" charset="0"/>
              </a:rPr>
              <a:t> the incubation </a:t>
            </a:r>
            <a:r>
              <a:rPr lang="fr-CH" dirty="0" err="1">
                <a:latin typeface="Calibri" panose="020F0502020204030204" pitchFamily="34" charset="0"/>
                <a:cs typeface="Calibri" panose="020F0502020204030204" pitchFamily="34" charset="0"/>
              </a:rPr>
              <a:t>period</a:t>
            </a:r>
            <a:r>
              <a:rPr lang="fr-CH" dirty="0">
                <a:latin typeface="Calibri" panose="020F0502020204030204" pitchFamily="34" charset="0"/>
                <a:cs typeface="Calibri" panose="020F0502020204030204" pitchFamily="34" charset="0"/>
              </a:rPr>
              <a:t> (21 </a:t>
            </a:r>
            <a:r>
              <a:rPr lang="fr-CH" dirty="0" err="1">
                <a:latin typeface="Calibri" panose="020F0502020204030204" pitchFamily="34" charset="0"/>
                <a:cs typeface="Calibri" panose="020F0502020204030204" pitchFamily="34" charset="0"/>
              </a:rPr>
              <a:t>days</a:t>
            </a:r>
            <a:r>
              <a:rPr lang="fr-CH" dirty="0">
                <a:latin typeface="Calibri" panose="020F0502020204030204" pitchFamily="34" charset="0"/>
                <a:cs typeface="Calibri" panose="020F0502020204030204" pitchFamily="34" charset="0"/>
              </a:rPr>
              <a:t>): </a:t>
            </a:r>
          </a:p>
          <a:p>
            <a:pPr lvl="1"/>
            <a:r>
              <a:rPr lang="fr-CH" sz="2800" dirty="0" err="1">
                <a:latin typeface="Calibri" panose="020F0502020204030204" pitchFamily="34" charset="0"/>
                <a:cs typeface="Calibri" panose="020F0502020204030204" pitchFamily="34" charset="0"/>
              </a:rPr>
              <a:t>Stay</a:t>
            </a:r>
            <a:r>
              <a:rPr lang="fr-CH" sz="2800" dirty="0">
                <a:latin typeface="Calibri" panose="020F0502020204030204" pitchFamily="34" charset="0"/>
                <a:cs typeface="Calibri" panose="020F0502020204030204" pitchFamily="34" charset="0"/>
              </a:rPr>
              <a:t> </a:t>
            </a:r>
            <a:r>
              <a:rPr lang="fr-CH" sz="2800" dirty="0" err="1">
                <a:solidFill>
                  <a:srgbClr val="C00000"/>
                </a:solidFill>
                <a:latin typeface="Calibri" panose="020F0502020204030204" pitchFamily="34" charset="0"/>
                <a:cs typeface="Calibri" panose="020F0502020204030204" pitchFamily="34" charset="0"/>
              </a:rPr>
              <a:t>within</a:t>
            </a:r>
            <a:r>
              <a:rPr lang="fr-CH" sz="2800" dirty="0">
                <a:solidFill>
                  <a:srgbClr val="C00000"/>
                </a:solidFill>
                <a:latin typeface="Calibri" panose="020F0502020204030204" pitchFamily="34" charset="0"/>
                <a:cs typeface="Calibri" panose="020F0502020204030204" pitchFamily="34" charset="0"/>
              </a:rPr>
              <a:t> </a:t>
            </a:r>
            <a:r>
              <a:rPr lang="fr-CH" sz="2800" dirty="0" err="1">
                <a:solidFill>
                  <a:srgbClr val="C00000"/>
                </a:solidFill>
                <a:latin typeface="Calibri" panose="020F0502020204030204" pitchFamily="34" charset="0"/>
                <a:cs typeface="Calibri" panose="020F0502020204030204" pitchFamily="34" charset="0"/>
              </a:rPr>
              <a:t>reach</a:t>
            </a:r>
            <a:r>
              <a:rPr lang="fr-CH" sz="2800" dirty="0">
                <a:solidFill>
                  <a:srgbClr val="C00000"/>
                </a:solidFill>
                <a:latin typeface="Calibri" panose="020F0502020204030204" pitchFamily="34" charset="0"/>
                <a:cs typeface="Calibri" panose="020F0502020204030204" pitchFamily="34" charset="0"/>
              </a:rPr>
              <a:t> of a good </a:t>
            </a:r>
            <a:r>
              <a:rPr lang="fr-CH" sz="2800" dirty="0" err="1">
                <a:solidFill>
                  <a:srgbClr val="C00000"/>
                </a:solidFill>
                <a:latin typeface="Calibri" panose="020F0502020204030204" pitchFamily="34" charset="0"/>
                <a:cs typeface="Calibri" panose="020F0502020204030204" pitchFamily="34" charset="0"/>
              </a:rPr>
              <a:t>quality</a:t>
            </a:r>
            <a:r>
              <a:rPr lang="fr-CH" sz="2800" dirty="0">
                <a:solidFill>
                  <a:srgbClr val="C00000"/>
                </a:solidFill>
                <a:latin typeface="Calibri" panose="020F0502020204030204" pitchFamily="34" charset="0"/>
                <a:cs typeface="Calibri" panose="020F0502020204030204" pitchFamily="34" charset="0"/>
              </a:rPr>
              <a:t> </a:t>
            </a:r>
            <a:r>
              <a:rPr lang="fr-CH" sz="2800" dirty="0" err="1">
                <a:solidFill>
                  <a:srgbClr val="C00000"/>
                </a:solidFill>
                <a:latin typeface="Calibri" panose="020F0502020204030204" pitchFamily="34" charset="0"/>
                <a:cs typeface="Calibri" panose="020F0502020204030204" pitchFamily="34" charset="0"/>
              </a:rPr>
              <a:t>health</a:t>
            </a:r>
            <a:r>
              <a:rPr lang="fr-CH" sz="2800" dirty="0">
                <a:solidFill>
                  <a:srgbClr val="C00000"/>
                </a:solidFill>
                <a:latin typeface="Calibri" panose="020F0502020204030204" pitchFamily="34" charset="0"/>
                <a:cs typeface="Calibri" panose="020F0502020204030204" pitchFamily="34" charset="0"/>
              </a:rPr>
              <a:t> </a:t>
            </a:r>
            <a:r>
              <a:rPr lang="fr-CH" sz="2800" dirty="0" err="1">
                <a:solidFill>
                  <a:srgbClr val="C00000"/>
                </a:solidFill>
                <a:latin typeface="Calibri" panose="020F0502020204030204" pitchFamily="34" charset="0"/>
                <a:cs typeface="Calibri" panose="020F0502020204030204" pitchFamily="34" charset="0"/>
              </a:rPr>
              <a:t>facility</a:t>
            </a:r>
            <a:r>
              <a:rPr lang="fr-CH" sz="2800" dirty="0">
                <a:solidFill>
                  <a:srgbClr val="C00000"/>
                </a:solidFill>
                <a:latin typeface="Calibri" panose="020F0502020204030204" pitchFamily="34" charset="0"/>
                <a:cs typeface="Calibri" panose="020F0502020204030204" pitchFamily="34" charset="0"/>
              </a:rPr>
              <a:t> </a:t>
            </a:r>
            <a:r>
              <a:rPr lang="fr-CH" sz="2800" dirty="0">
                <a:latin typeface="Calibri" panose="020F0502020204030204" pitchFamily="34" charset="0"/>
                <a:cs typeface="Calibri" panose="020F0502020204030204" pitchFamily="34" charset="0"/>
              </a:rPr>
              <a:t>in case of </a:t>
            </a:r>
            <a:r>
              <a:rPr lang="fr-CH" sz="2800" dirty="0" err="1">
                <a:latin typeface="Calibri" panose="020F0502020204030204" pitchFamily="34" charset="0"/>
                <a:cs typeface="Calibri" panose="020F0502020204030204" pitchFamily="34" charset="0"/>
              </a:rPr>
              <a:t>any</a:t>
            </a:r>
            <a:r>
              <a:rPr lang="fr-CH" sz="2800" dirty="0">
                <a:latin typeface="Calibri" panose="020F0502020204030204" pitchFamily="34" charset="0"/>
                <a:cs typeface="Calibri" panose="020F0502020204030204" pitchFamily="34" charset="0"/>
              </a:rPr>
              <a:t> </a:t>
            </a:r>
            <a:r>
              <a:rPr lang="fr-CH" sz="2800" dirty="0" err="1">
                <a:latin typeface="Calibri" panose="020F0502020204030204" pitchFamily="34" charset="0"/>
                <a:cs typeface="Calibri" panose="020F0502020204030204" pitchFamily="34" charset="0"/>
              </a:rPr>
              <a:t>symptoms</a:t>
            </a:r>
            <a:r>
              <a:rPr lang="fr-CH" sz="2800" dirty="0">
                <a:latin typeface="Calibri" panose="020F0502020204030204" pitchFamily="34" charset="0"/>
                <a:cs typeface="Calibri" panose="020F0502020204030204" pitchFamily="34" charset="0"/>
              </a:rPr>
              <a:t> </a:t>
            </a:r>
          </a:p>
          <a:p>
            <a:pPr lvl="1"/>
            <a:r>
              <a:rPr lang="fr-CH" sz="2800" dirty="0">
                <a:solidFill>
                  <a:srgbClr val="C00000"/>
                </a:solidFill>
                <a:latin typeface="Calibri" panose="020F0502020204030204" pitchFamily="34" charset="0"/>
                <a:ea typeface="MS PGothic" pitchFamily="34" charset="-128"/>
                <a:cs typeface="Calibri" panose="020F0502020204030204" pitchFamily="34" charset="0"/>
              </a:rPr>
              <a:t>Monitor &amp; record </a:t>
            </a:r>
            <a:r>
              <a:rPr lang="fr-CH" sz="2800" dirty="0" err="1">
                <a:solidFill>
                  <a:srgbClr val="C00000"/>
                </a:solidFill>
                <a:latin typeface="Calibri" panose="020F0502020204030204" pitchFamily="34" charset="0"/>
                <a:ea typeface="MS PGothic" pitchFamily="34" charset="-128"/>
                <a:cs typeface="Calibri" panose="020F0502020204030204" pitchFamily="34" charset="0"/>
              </a:rPr>
              <a:t>your</a:t>
            </a:r>
            <a:r>
              <a:rPr lang="fr-CH" sz="2800" dirty="0">
                <a:solidFill>
                  <a:srgbClr val="C00000"/>
                </a:solidFill>
                <a:latin typeface="Calibri" panose="020F0502020204030204" pitchFamily="34" charset="0"/>
                <a:ea typeface="MS PGothic" pitchFamily="34" charset="-128"/>
                <a:cs typeface="Calibri" panose="020F0502020204030204" pitchFamily="34" charset="0"/>
              </a:rPr>
              <a:t> </a:t>
            </a:r>
            <a:r>
              <a:rPr lang="fr-CH" sz="2800" dirty="0" err="1">
                <a:solidFill>
                  <a:srgbClr val="C00000"/>
                </a:solidFill>
                <a:latin typeface="Calibri" panose="020F0502020204030204" pitchFamily="34" charset="0"/>
                <a:ea typeface="MS PGothic" pitchFamily="34" charset="-128"/>
                <a:cs typeface="Calibri" panose="020F0502020204030204" pitchFamily="34" charset="0"/>
              </a:rPr>
              <a:t>temperature</a:t>
            </a:r>
            <a:r>
              <a:rPr lang="fr-CH" sz="2800" dirty="0">
                <a:solidFill>
                  <a:srgbClr val="C00000"/>
                </a:solidFill>
                <a:latin typeface="Calibri" panose="020F0502020204030204" pitchFamily="34" charset="0"/>
                <a:ea typeface="MS PGothic" pitchFamily="34" charset="-128"/>
                <a:cs typeface="Calibri" panose="020F0502020204030204" pitchFamily="34" charset="0"/>
              </a:rPr>
              <a:t> 2x </a:t>
            </a:r>
            <a:r>
              <a:rPr lang="fr-CH" sz="2800" dirty="0" err="1">
                <a:solidFill>
                  <a:srgbClr val="C00000"/>
                </a:solidFill>
                <a:latin typeface="Calibri" panose="020F0502020204030204" pitchFamily="34" charset="0"/>
                <a:ea typeface="MS PGothic" pitchFamily="34" charset="-128"/>
                <a:cs typeface="Calibri" panose="020F0502020204030204" pitchFamily="34" charset="0"/>
              </a:rPr>
              <a:t>daily</a:t>
            </a:r>
            <a:r>
              <a:rPr lang="fr-CH" sz="2800" dirty="0">
                <a:solidFill>
                  <a:srgbClr val="C00000"/>
                </a:solidFill>
                <a:latin typeface="Calibri" panose="020F0502020204030204" pitchFamily="34" charset="0"/>
                <a:ea typeface="MS PGothic" pitchFamily="34" charset="-128"/>
                <a:cs typeface="Calibri" panose="020F0502020204030204" pitchFamily="34" charset="0"/>
              </a:rPr>
              <a:t> for 21 </a:t>
            </a:r>
            <a:r>
              <a:rPr lang="fr-CH" sz="2800" dirty="0" err="1">
                <a:solidFill>
                  <a:srgbClr val="C00000"/>
                </a:solidFill>
                <a:latin typeface="Calibri" panose="020F0502020204030204" pitchFamily="34" charset="0"/>
                <a:ea typeface="MS PGothic" pitchFamily="34" charset="-128"/>
                <a:cs typeface="Calibri" panose="020F0502020204030204" pitchFamily="34" charset="0"/>
              </a:rPr>
              <a:t>days</a:t>
            </a:r>
            <a:endParaRPr lang="fr-CH" sz="2800" dirty="0">
              <a:solidFill>
                <a:srgbClr val="C00000"/>
              </a:solidFill>
              <a:latin typeface="Calibri" panose="020F0502020204030204" pitchFamily="34" charset="0"/>
              <a:ea typeface="MS PGothic" pitchFamily="34" charset="-128"/>
              <a:cs typeface="Calibri" panose="020F0502020204030204" pitchFamily="34" charset="0"/>
            </a:endParaRPr>
          </a:p>
          <a:p>
            <a:pPr lvl="1"/>
            <a:r>
              <a:rPr lang="fr-CH" sz="2800" dirty="0">
                <a:latin typeface="Calibri" panose="020F0502020204030204" pitchFamily="34" charset="0"/>
                <a:ea typeface="MS PGothic" pitchFamily="34" charset="-128"/>
                <a:cs typeface="Calibri" panose="020F0502020204030204" pitchFamily="34" charset="0"/>
              </a:rPr>
              <a:t>Be </a:t>
            </a:r>
            <a:r>
              <a:rPr lang="fr-CH" sz="2800" dirty="0" err="1">
                <a:latin typeface="Calibri" panose="020F0502020204030204" pitchFamily="34" charset="0"/>
                <a:ea typeface="MS PGothic" pitchFamily="34" charset="-128"/>
                <a:cs typeface="Calibri" panose="020F0502020204030204" pitchFamily="34" charset="0"/>
              </a:rPr>
              <a:t>aware</a:t>
            </a:r>
            <a:r>
              <a:rPr lang="fr-CH" sz="2800" dirty="0">
                <a:latin typeface="Calibri" panose="020F0502020204030204" pitchFamily="34" charset="0"/>
                <a:ea typeface="MS PGothic" pitchFamily="34" charset="-128"/>
                <a:cs typeface="Calibri" panose="020F0502020204030204" pitchFamily="34" charset="0"/>
              </a:rPr>
              <a:t> of the </a:t>
            </a:r>
            <a:r>
              <a:rPr lang="fr-CH" sz="2800" dirty="0" err="1">
                <a:latin typeface="Calibri" panose="020F0502020204030204" pitchFamily="34" charset="0"/>
                <a:ea typeface="MS PGothic" pitchFamily="34" charset="-128"/>
                <a:cs typeface="Calibri" panose="020F0502020204030204" pitchFamily="34" charset="0"/>
              </a:rPr>
              <a:t>symptoms</a:t>
            </a:r>
            <a:r>
              <a:rPr lang="fr-CH" sz="2800" dirty="0">
                <a:latin typeface="Calibri" panose="020F0502020204030204" pitchFamily="34" charset="0"/>
                <a:ea typeface="MS PGothic" pitchFamily="34" charset="-128"/>
                <a:cs typeface="Calibri" panose="020F0502020204030204" pitchFamily="34" charset="0"/>
              </a:rPr>
              <a:t> of infection </a:t>
            </a:r>
          </a:p>
          <a:p>
            <a:pPr lvl="1"/>
            <a:r>
              <a:rPr lang="fr-CH" sz="2800" dirty="0">
                <a:latin typeface="Calibri" panose="020F0502020204030204" pitchFamily="34" charset="0"/>
                <a:ea typeface="MS PGothic" pitchFamily="34" charset="-128"/>
                <a:cs typeface="Calibri" panose="020F0502020204030204" pitchFamily="34" charset="0"/>
              </a:rPr>
              <a:t>In case of </a:t>
            </a:r>
            <a:r>
              <a:rPr lang="fr-CH" sz="2800" dirty="0" err="1">
                <a:latin typeface="Calibri" panose="020F0502020204030204" pitchFamily="34" charset="0"/>
                <a:ea typeface="MS PGothic" pitchFamily="34" charset="-128"/>
                <a:cs typeface="Calibri" panose="020F0502020204030204" pitchFamily="34" charset="0"/>
              </a:rPr>
              <a:t>symptoms</a:t>
            </a:r>
            <a:r>
              <a:rPr lang="fr-CH" sz="2800" dirty="0">
                <a:latin typeface="Calibri" panose="020F0502020204030204" pitchFamily="34" charset="0"/>
                <a:ea typeface="MS PGothic" pitchFamily="34" charset="-128"/>
                <a:cs typeface="Calibri" panose="020F0502020204030204" pitchFamily="34" charset="0"/>
              </a:rPr>
              <a:t>, report </a:t>
            </a:r>
            <a:r>
              <a:rPr lang="fr-CH" sz="2800" dirty="0" err="1">
                <a:latin typeface="Calibri" panose="020F0502020204030204" pitchFamily="34" charset="0"/>
                <a:ea typeface="MS PGothic" pitchFamily="34" charset="-128"/>
                <a:cs typeface="Calibri" panose="020F0502020204030204" pitchFamily="34" charset="0"/>
              </a:rPr>
              <a:t>immediatley</a:t>
            </a:r>
            <a:r>
              <a:rPr lang="fr-CH" sz="2800" dirty="0">
                <a:latin typeface="Calibri" panose="020F0502020204030204" pitchFamily="34" charset="0"/>
                <a:ea typeface="MS PGothic" pitchFamily="34" charset="-128"/>
                <a:cs typeface="Calibri" panose="020F0502020204030204" pitchFamily="34" charset="0"/>
              </a:rPr>
              <a:t> to a good </a:t>
            </a:r>
            <a:r>
              <a:rPr lang="fr-CH" sz="2800" dirty="0" err="1">
                <a:latin typeface="Calibri" panose="020F0502020204030204" pitchFamily="34" charset="0"/>
                <a:ea typeface="MS PGothic" pitchFamily="34" charset="-128"/>
                <a:cs typeface="Calibri" panose="020F0502020204030204" pitchFamily="34" charset="0"/>
              </a:rPr>
              <a:t>quality</a:t>
            </a:r>
            <a:r>
              <a:rPr lang="fr-CH" sz="2800" dirty="0">
                <a:latin typeface="Calibri" panose="020F0502020204030204" pitchFamily="34" charset="0"/>
                <a:ea typeface="MS PGothic" pitchFamily="34" charset="-128"/>
                <a:cs typeface="Calibri" panose="020F0502020204030204" pitchFamily="34" charset="0"/>
              </a:rPr>
              <a:t> </a:t>
            </a:r>
            <a:r>
              <a:rPr lang="fr-CH" sz="2800" dirty="0" err="1">
                <a:latin typeface="Calibri" panose="020F0502020204030204" pitchFamily="34" charset="0"/>
                <a:ea typeface="MS PGothic" pitchFamily="34" charset="-128"/>
                <a:cs typeface="Calibri" panose="020F0502020204030204" pitchFamily="34" charset="0"/>
              </a:rPr>
              <a:t>health</a:t>
            </a:r>
            <a:r>
              <a:rPr lang="fr-CH" sz="2800" dirty="0">
                <a:latin typeface="Calibri" panose="020F0502020204030204" pitchFamily="34" charset="0"/>
                <a:ea typeface="MS PGothic" pitchFamily="34" charset="-128"/>
                <a:cs typeface="Calibri" panose="020F0502020204030204" pitchFamily="34" charset="0"/>
              </a:rPr>
              <a:t> care </a:t>
            </a:r>
            <a:r>
              <a:rPr lang="fr-CH" sz="2800" dirty="0" err="1">
                <a:latin typeface="Calibri" panose="020F0502020204030204" pitchFamily="34" charset="0"/>
                <a:ea typeface="MS PGothic" pitchFamily="34" charset="-128"/>
                <a:cs typeface="Calibri" panose="020F0502020204030204" pitchFamily="34" charset="0"/>
              </a:rPr>
              <a:t>facility</a:t>
            </a:r>
            <a:r>
              <a:rPr lang="fr-CH" sz="2800" dirty="0">
                <a:latin typeface="Calibri" panose="020F0502020204030204" pitchFamily="34" charset="0"/>
                <a:ea typeface="MS PGothic" pitchFamily="34" charset="-128"/>
                <a:cs typeface="Calibri" panose="020F0502020204030204" pitchFamily="34" charset="0"/>
              </a:rPr>
              <a:t> </a:t>
            </a:r>
            <a:r>
              <a:rPr lang="fr-CH" sz="2800" dirty="0" err="1">
                <a:latin typeface="Calibri" panose="020F0502020204030204" pitchFamily="34" charset="0"/>
                <a:ea typeface="MS PGothic" pitchFamily="34" charset="-128"/>
                <a:cs typeface="Calibri" panose="020F0502020204030204" pitchFamily="34" charset="0"/>
              </a:rPr>
              <a:t>informing</a:t>
            </a:r>
            <a:r>
              <a:rPr lang="fr-CH" sz="2800" dirty="0">
                <a:latin typeface="Calibri" panose="020F0502020204030204" pitchFamily="34" charset="0"/>
                <a:ea typeface="MS PGothic" pitchFamily="34" charset="-128"/>
                <a:cs typeface="Calibri" panose="020F0502020204030204" pitchFamily="34" charset="0"/>
              </a:rPr>
              <a:t> </a:t>
            </a:r>
            <a:r>
              <a:rPr lang="fr-CH" sz="2800" dirty="0" err="1">
                <a:latin typeface="Calibri" panose="020F0502020204030204" pitchFamily="34" charset="0"/>
                <a:ea typeface="MS PGothic" pitchFamily="34" charset="-128"/>
                <a:cs typeface="Calibri" panose="020F0502020204030204" pitchFamily="34" charset="0"/>
              </a:rPr>
              <a:t>that</a:t>
            </a:r>
            <a:r>
              <a:rPr lang="fr-CH" sz="2800" dirty="0">
                <a:latin typeface="Calibri" panose="020F0502020204030204" pitchFamily="34" charset="0"/>
                <a:ea typeface="MS PGothic" pitchFamily="34" charset="-128"/>
                <a:cs typeface="Calibri" panose="020F0502020204030204" pitchFamily="34" charset="0"/>
              </a:rPr>
              <a:t> </a:t>
            </a:r>
            <a:r>
              <a:rPr lang="fr-CH" sz="2800" dirty="0" err="1">
                <a:latin typeface="Calibri" panose="020F0502020204030204" pitchFamily="34" charset="0"/>
                <a:ea typeface="MS PGothic" pitchFamily="34" charset="-128"/>
                <a:cs typeface="Calibri" panose="020F0502020204030204" pitchFamily="34" charset="0"/>
              </a:rPr>
              <a:t>you</a:t>
            </a:r>
            <a:r>
              <a:rPr lang="fr-CH" sz="2800" dirty="0">
                <a:latin typeface="Calibri" panose="020F0502020204030204" pitchFamily="34" charset="0"/>
                <a:ea typeface="MS PGothic" pitchFamily="34" charset="-128"/>
                <a:cs typeface="Calibri" panose="020F0502020204030204" pitchFamily="34" charset="0"/>
              </a:rPr>
              <a:t> have been in an Ebola </a:t>
            </a:r>
            <a:r>
              <a:rPr lang="fr-CH" sz="2800" dirty="0" err="1">
                <a:latin typeface="Calibri" panose="020F0502020204030204" pitchFamily="34" charset="0"/>
                <a:ea typeface="MS PGothic" pitchFamily="34" charset="-128"/>
                <a:cs typeface="Calibri" panose="020F0502020204030204" pitchFamily="34" charset="0"/>
              </a:rPr>
              <a:t>affected</a:t>
            </a:r>
            <a:r>
              <a:rPr lang="fr-CH" sz="2800" dirty="0">
                <a:latin typeface="Calibri" panose="020F0502020204030204" pitchFamily="34" charset="0"/>
                <a:ea typeface="MS PGothic" pitchFamily="34" charset="-128"/>
                <a:cs typeface="Calibri" panose="020F0502020204030204" pitchFamily="34" charset="0"/>
              </a:rPr>
              <a:t> country</a:t>
            </a:r>
            <a:endParaRPr lang="fr-CH" sz="2800" dirty="0">
              <a:latin typeface="Calibri" panose="020F0502020204030204" pitchFamily="34" charset="0"/>
              <a:cs typeface="Calibri" panose="020F0502020204030204" pitchFamily="34" charset="0"/>
            </a:endParaRPr>
          </a:p>
          <a:p>
            <a:pPr marL="0" indent="0"/>
            <a:endParaRPr lang="en-GB" dirty="0" smtClean="0">
              <a:latin typeface="Calibri" panose="020F0502020204030204" pitchFamily="34" charset="0"/>
              <a:cs typeface="Calibri" panose="020F0502020204030204" pitchFamily="34" charset="0"/>
            </a:endParaRPr>
          </a:p>
        </p:txBody>
      </p:sp>
      <p:sp>
        <p:nvSpPr>
          <p:cNvPr id="3" name="Title 2"/>
          <p:cNvSpPr>
            <a:spLocks noGrp="1"/>
          </p:cNvSpPr>
          <p:nvPr>
            <p:ph type="title"/>
          </p:nvPr>
        </p:nvSpPr>
        <p:spPr>
          <a:xfrm>
            <a:off x="0" y="0"/>
            <a:ext cx="10693400" cy="1081681"/>
          </a:xfrm>
        </p:spPr>
        <p:txBody>
          <a:bodyPr/>
          <a:lstStyle/>
          <a:p>
            <a:r>
              <a:rPr lang="fr-CH" dirty="0" err="1" smtClean="0">
                <a:solidFill>
                  <a:srgbClr val="1A0B77"/>
                </a:solidFill>
                <a:latin typeface="Calibri" panose="020F0502020204030204" pitchFamily="34" charset="0"/>
                <a:cs typeface="Calibri" panose="020F0502020204030204" pitchFamily="34" charset="0"/>
              </a:rPr>
              <a:t>Debriefing</a:t>
            </a:r>
            <a:r>
              <a:rPr lang="fr-CH" dirty="0" smtClean="0">
                <a:solidFill>
                  <a:srgbClr val="1A0B77"/>
                </a:solidFill>
                <a:latin typeface="Calibri" panose="020F0502020204030204" pitchFamily="34" charset="0"/>
                <a:cs typeface="Calibri" panose="020F0502020204030204" pitchFamily="34" charset="0"/>
              </a:rPr>
              <a:t> &amp; </a:t>
            </a:r>
            <a:r>
              <a:rPr lang="fr-CH" dirty="0" err="1" smtClean="0">
                <a:solidFill>
                  <a:srgbClr val="1A0B77"/>
                </a:solidFill>
                <a:latin typeface="Calibri" panose="020F0502020204030204" pitchFamily="34" charset="0"/>
                <a:cs typeface="Calibri" panose="020F0502020204030204" pitchFamily="34" charset="0"/>
              </a:rPr>
              <a:t>Follow</a:t>
            </a:r>
            <a:r>
              <a:rPr lang="fr-CH" dirty="0" smtClean="0">
                <a:solidFill>
                  <a:srgbClr val="1A0B77"/>
                </a:solidFill>
                <a:latin typeface="Calibri" panose="020F0502020204030204" pitchFamily="34" charset="0"/>
                <a:cs typeface="Calibri" panose="020F0502020204030204" pitchFamily="34" charset="0"/>
              </a:rPr>
              <a:t> up care</a:t>
            </a:r>
            <a:endParaRPr lang="en-GB" dirty="0" smtClean="0">
              <a:solidFill>
                <a:srgbClr val="1A0B77"/>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458305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3"/>
          <p:cNvSpPr>
            <a:spLocks noGrp="1"/>
          </p:cNvSpPr>
          <p:nvPr>
            <p:ph type="title"/>
          </p:nvPr>
        </p:nvSpPr>
        <p:spPr>
          <a:xfrm>
            <a:off x="0" y="0"/>
            <a:ext cx="10693400" cy="1081681"/>
          </a:xfrm>
        </p:spPr>
        <p:txBody>
          <a:bodyPr/>
          <a:lstStyle/>
          <a:p>
            <a:r>
              <a:rPr lang="fr-CH" dirty="0" err="1" smtClean="0">
                <a:solidFill>
                  <a:srgbClr val="1A0B77"/>
                </a:solidFill>
                <a:latin typeface="Calibri" panose="020F0502020204030204" pitchFamily="34" charset="0"/>
                <a:cs typeface="Calibri" panose="020F0502020204030204" pitchFamily="34" charset="0"/>
              </a:rPr>
              <a:t>Principles</a:t>
            </a:r>
            <a:r>
              <a:rPr lang="fr-CH" dirty="0" smtClean="0">
                <a:solidFill>
                  <a:srgbClr val="1A0B77"/>
                </a:solidFill>
                <a:latin typeface="Calibri" panose="020F0502020204030204" pitchFamily="34" charset="0"/>
                <a:cs typeface="Calibri" panose="020F0502020204030204" pitchFamily="34" charset="0"/>
              </a:rPr>
              <a:t> for </a:t>
            </a:r>
            <a:r>
              <a:rPr lang="fr-CH" dirty="0" err="1" smtClean="0">
                <a:solidFill>
                  <a:srgbClr val="1A0B77"/>
                </a:solidFill>
                <a:latin typeface="Calibri" panose="020F0502020204030204" pitchFamily="34" charset="0"/>
                <a:cs typeface="Calibri" panose="020F0502020204030204" pitchFamily="34" charset="0"/>
              </a:rPr>
              <a:t>Medical</a:t>
            </a:r>
            <a:r>
              <a:rPr lang="fr-CH" dirty="0" smtClean="0">
                <a:solidFill>
                  <a:srgbClr val="1A0B77"/>
                </a:solidFill>
                <a:latin typeface="Calibri" panose="020F0502020204030204" pitchFamily="34" charset="0"/>
                <a:cs typeface="Calibri" panose="020F0502020204030204" pitchFamily="34" charset="0"/>
              </a:rPr>
              <a:t> Evacuation</a:t>
            </a:r>
            <a:endParaRPr lang="en-GB" dirty="0" smtClean="0">
              <a:solidFill>
                <a:srgbClr val="1A0B77"/>
              </a:solidFill>
              <a:latin typeface="Calibri" panose="020F0502020204030204" pitchFamily="34" charset="0"/>
              <a:cs typeface="Calibri" panose="020F0502020204030204" pitchFamily="34" charset="0"/>
            </a:endParaRPr>
          </a:p>
        </p:txBody>
      </p:sp>
      <p:sp>
        <p:nvSpPr>
          <p:cNvPr id="59395" name="Content Placeholder 4"/>
          <p:cNvSpPr>
            <a:spLocks noGrp="1"/>
          </p:cNvSpPr>
          <p:nvPr>
            <p:ph idx="1"/>
          </p:nvPr>
        </p:nvSpPr>
        <p:spPr>
          <a:xfrm>
            <a:off x="547666" y="1467100"/>
            <a:ext cx="9852408" cy="5210620"/>
          </a:xfrm>
        </p:spPr>
        <p:txBody>
          <a:bodyPr/>
          <a:lstStyle/>
          <a:p>
            <a:pPr marL="0" indent="0">
              <a:buNone/>
            </a:pPr>
            <a:r>
              <a:rPr lang="fr-CH" sz="3200" dirty="0">
                <a:solidFill>
                  <a:srgbClr val="C00000"/>
                </a:solidFill>
                <a:latin typeface="Calibri" panose="020F0502020204030204" pitchFamily="34" charset="0"/>
                <a:cs typeface="Calibri" panose="020F0502020204030204" pitchFamily="34" charset="0"/>
              </a:rPr>
              <a:t>Report </a:t>
            </a:r>
            <a:r>
              <a:rPr lang="fr-CH" sz="3200" dirty="0" err="1">
                <a:solidFill>
                  <a:srgbClr val="C00000"/>
                </a:solidFill>
                <a:latin typeface="Calibri" panose="020F0502020204030204" pitchFamily="34" charset="0"/>
                <a:cs typeface="Calibri" panose="020F0502020204030204" pitchFamily="34" charset="0"/>
              </a:rPr>
              <a:t>immediately</a:t>
            </a:r>
            <a:r>
              <a:rPr lang="fr-CH" sz="3200" dirty="0">
                <a:solidFill>
                  <a:srgbClr val="C00000"/>
                </a:solidFill>
                <a:latin typeface="Calibri" panose="020F0502020204030204" pitchFamily="34" charset="0"/>
                <a:cs typeface="Calibri" panose="020F0502020204030204" pitchFamily="34" charset="0"/>
              </a:rPr>
              <a:t> in case of </a:t>
            </a:r>
            <a:r>
              <a:rPr lang="fr-CH" sz="3200" dirty="0" err="1">
                <a:solidFill>
                  <a:srgbClr val="C00000"/>
                </a:solidFill>
                <a:latin typeface="Calibri" panose="020F0502020204030204" pitchFamily="34" charset="0"/>
                <a:cs typeface="Calibri" panose="020F0502020204030204" pitchFamily="34" charset="0"/>
              </a:rPr>
              <a:t>exposure</a:t>
            </a:r>
            <a:r>
              <a:rPr lang="fr-CH" sz="3200" dirty="0">
                <a:solidFill>
                  <a:srgbClr val="C00000"/>
                </a:solidFill>
                <a:latin typeface="Calibri" panose="020F0502020204030204" pitchFamily="34" charset="0"/>
                <a:cs typeface="Calibri" panose="020F0502020204030204" pitchFamily="34" charset="0"/>
              </a:rPr>
              <a:t> or </a:t>
            </a:r>
            <a:r>
              <a:rPr lang="fr-CH" sz="3200" dirty="0" err="1">
                <a:solidFill>
                  <a:srgbClr val="C00000"/>
                </a:solidFill>
                <a:latin typeface="Calibri" panose="020F0502020204030204" pitchFamily="34" charset="0"/>
                <a:cs typeface="Calibri" panose="020F0502020204030204" pitchFamily="34" charset="0"/>
              </a:rPr>
              <a:t>symptoms</a:t>
            </a:r>
            <a:r>
              <a:rPr lang="fr-CH" sz="3200" dirty="0">
                <a:solidFill>
                  <a:srgbClr val="C00000"/>
                </a:solidFill>
                <a:latin typeface="Calibri" panose="020F0502020204030204" pitchFamily="34" charset="0"/>
                <a:cs typeface="Calibri" panose="020F0502020204030204" pitchFamily="34" charset="0"/>
              </a:rPr>
              <a:t> </a:t>
            </a:r>
            <a:endParaRPr lang="fr-CH" sz="3200" dirty="0">
              <a:latin typeface="Calibri" panose="020F0502020204030204" pitchFamily="34" charset="0"/>
              <a:cs typeface="Calibri" panose="020F0502020204030204" pitchFamily="34" charset="0"/>
            </a:endParaRPr>
          </a:p>
          <a:p>
            <a:pPr marL="0" indent="0"/>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Degree</a:t>
            </a:r>
            <a:r>
              <a:rPr lang="fr-CH" sz="3200" dirty="0">
                <a:latin typeface="Calibri" panose="020F0502020204030204" pitchFamily="34" charset="0"/>
                <a:cs typeface="Calibri" panose="020F0502020204030204" pitchFamily="34" charset="0"/>
              </a:rPr>
              <a:t> of </a:t>
            </a:r>
            <a:r>
              <a:rPr lang="fr-CH" sz="3200" dirty="0" err="1">
                <a:latin typeface="Calibri" panose="020F0502020204030204" pitchFamily="34" charset="0"/>
                <a:cs typeface="Calibri" panose="020F0502020204030204" pitchFamily="34" charset="0"/>
              </a:rPr>
              <a:t>exposure</a:t>
            </a:r>
            <a:r>
              <a:rPr lang="fr-CH" sz="3200" dirty="0">
                <a:latin typeface="Calibri" panose="020F0502020204030204" pitchFamily="34" charset="0"/>
                <a:cs typeface="Calibri" panose="020F0502020204030204" pitchFamily="34" charset="0"/>
              </a:rPr>
              <a:t> &amp; </a:t>
            </a:r>
            <a:r>
              <a:rPr lang="fr-CH" sz="3200" dirty="0" err="1">
                <a:latin typeface="Calibri" panose="020F0502020204030204" pitchFamily="34" charset="0"/>
                <a:cs typeface="Calibri" panose="020F0502020204030204" pitchFamily="34" charset="0"/>
              </a:rPr>
              <a:t>probability</a:t>
            </a:r>
            <a:r>
              <a:rPr lang="fr-CH" sz="3200" dirty="0">
                <a:latin typeface="Calibri" panose="020F0502020204030204" pitchFamily="34" charset="0"/>
                <a:cs typeface="Calibri" panose="020F0502020204030204" pitchFamily="34" charset="0"/>
              </a:rPr>
              <a:t> of infection </a:t>
            </a:r>
            <a:r>
              <a:rPr lang="fr-CH" sz="3200" dirty="0" err="1">
                <a:latin typeface="Calibri" panose="020F0502020204030204" pitchFamily="34" charset="0"/>
                <a:cs typeface="Calibri" panose="020F0502020204030204" pitchFamily="34" charset="0"/>
              </a:rPr>
              <a:t>will</a:t>
            </a:r>
            <a:r>
              <a:rPr lang="fr-CH" sz="3200" dirty="0">
                <a:latin typeface="Calibri" panose="020F0502020204030204" pitchFamily="34" charset="0"/>
                <a:cs typeface="Calibri" panose="020F0502020204030204" pitchFamily="34" charset="0"/>
              </a:rPr>
              <a:t> guide </a:t>
            </a:r>
            <a:r>
              <a:rPr lang="fr-CH" sz="3200" dirty="0" err="1">
                <a:latin typeface="Calibri" panose="020F0502020204030204" pitchFamily="34" charset="0"/>
                <a:cs typeface="Calibri" panose="020F0502020204030204" pitchFamily="34" charset="0"/>
              </a:rPr>
              <a:t>decision</a:t>
            </a:r>
            <a:r>
              <a:rPr lang="fr-CH" sz="3200" dirty="0">
                <a:latin typeface="Calibri" panose="020F0502020204030204" pitchFamily="34" charset="0"/>
                <a:cs typeface="Calibri" panose="020F0502020204030204" pitchFamily="34" charset="0"/>
              </a:rPr>
              <a:t> for </a:t>
            </a:r>
            <a:r>
              <a:rPr lang="fr-CH" sz="3200" dirty="0" err="1">
                <a:latin typeface="Calibri" panose="020F0502020204030204" pitchFamily="34" charset="0"/>
                <a:cs typeface="Calibri" panose="020F0502020204030204" pitchFamily="34" charset="0"/>
              </a:rPr>
              <a:t>evacuation</a:t>
            </a:r>
            <a:r>
              <a:rPr lang="fr-CH" sz="3200" dirty="0">
                <a:latin typeface="Calibri" panose="020F0502020204030204" pitchFamily="34" charset="0"/>
                <a:cs typeface="Calibri" panose="020F0502020204030204" pitchFamily="34" charset="0"/>
              </a:rPr>
              <a:t> out of the country</a:t>
            </a:r>
          </a:p>
          <a:p>
            <a:pPr marL="0" indent="0"/>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Exposed</a:t>
            </a:r>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person</a:t>
            </a:r>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will</a:t>
            </a:r>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be</a:t>
            </a:r>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evacuated</a:t>
            </a:r>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with</a:t>
            </a:r>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adequate</a:t>
            </a:r>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means</a:t>
            </a:r>
            <a:r>
              <a:rPr lang="fr-CH" sz="3200" dirty="0">
                <a:latin typeface="Calibri" panose="020F0502020204030204" pitchFamily="34" charset="0"/>
                <a:cs typeface="Calibri" panose="020F0502020204030204" pitchFamily="34" charset="0"/>
              </a:rPr>
              <a:t> of transportation </a:t>
            </a:r>
            <a:r>
              <a:rPr lang="fr-CH" sz="3200" dirty="0" err="1">
                <a:latin typeface="Calibri" panose="020F0502020204030204" pitchFamily="34" charset="0"/>
                <a:cs typeface="Calibri" panose="020F0502020204030204" pitchFamily="34" charset="0"/>
              </a:rPr>
              <a:t>from</a:t>
            </a:r>
            <a:r>
              <a:rPr lang="fr-CH" sz="3200" dirty="0">
                <a:latin typeface="Calibri" panose="020F0502020204030204" pitchFamily="34" charset="0"/>
                <a:cs typeface="Calibri" panose="020F0502020204030204" pitchFamily="34" charset="0"/>
              </a:rPr>
              <a:t> the </a:t>
            </a:r>
            <a:r>
              <a:rPr lang="fr-CH" sz="3200" dirty="0" err="1">
                <a:latin typeface="Calibri" panose="020F0502020204030204" pitchFamily="34" charset="0"/>
                <a:cs typeface="Calibri" panose="020F0502020204030204" pitchFamily="34" charset="0"/>
              </a:rPr>
              <a:t>deployment</a:t>
            </a:r>
            <a:r>
              <a:rPr lang="fr-CH" sz="3200" dirty="0">
                <a:latin typeface="Calibri" panose="020F0502020204030204" pitchFamily="34" charset="0"/>
                <a:cs typeface="Calibri" panose="020F0502020204030204" pitchFamily="34" charset="0"/>
              </a:rPr>
              <a:t> area to an </a:t>
            </a:r>
            <a:r>
              <a:rPr lang="fr-CH" sz="3200" dirty="0" err="1">
                <a:latin typeface="Calibri" panose="020F0502020204030204" pitchFamily="34" charset="0"/>
                <a:cs typeface="Calibri" panose="020F0502020204030204" pitchFamily="34" charset="0"/>
              </a:rPr>
              <a:t>appropriate</a:t>
            </a:r>
            <a:r>
              <a:rPr lang="fr-CH" sz="3200" dirty="0">
                <a:latin typeface="Calibri" panose="020F0502020204030204" pitchFamily="34" charset="0"/>
                <a:cs typeface="Calibri" panose="020F0502020204030204" pitchFamily="34" charset="0"/>
              </a:rPr>
              <a:t> location/</a:t>
            </a:r>
            <a:r>
              <a:rPr lang="fr-CH" sz="3200" dirty="0" err="1">
                <a:latin typeface="Calibri" panose="020F0502020204030204" pitchFamily="34" charset="0"/>
                <a:cs typeface="Calibri" panose="020F0502020204030204" pitchFamily="34" charset="0"/>
              </a:rPr>
              <a:t>facility</a:t>
            </a:r>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designated</a:t>
            </a:r>
            <a:r>
              <a:rPr lang="fr-CH" sz="3200" dirty="0">
                <a:latin typeface="Calibri" panose="020F0502020204030204" pitchFamily="34" charset="0"/>
                <a:cs typeface="Calibri" panose="020F0502020204030204" pitchFamily="34" charset="0"/>
              </a:rPr>
              <a:t> by WHO </a:t>
            </a:r>
          </a:p>
          <a:p>
            <a:pPr marL="0" indent="0"/>
            <a:r>
              <a:rPr lang="fr-CH" sz="3200" dirty="0">
                <a:latin typeface="Calibri" panose="020F0502020204030204" pitchFamily="34" charset="0"/>
                <a:cs typeface="Calibri" panose="020F0502020204030204" pitchFamily="34" charset="0"/>
              </a:rPr>
              <a:t> </a:t>
            </a:r>
            <a:r>
              <a:rPr lang="fr-CH" sz="3200" dirty="0" err="1">
                <a:latin typeface="Calibri" panose="020F0502020204030204" pitchFamily="34" charset="0"/>
                <a:cs typeface="Calibri" panose="020F0502020204030204" pitchFamily="34" charset="0"/>
              </a:rPr>
              <a:t>SOPs</a:t>
            </a:r>
            <a:r>
              <a:rPr lang="fr-CH" sz="3200" dirty="0">
                <a:latin typeface="Calibri" panose="020F0502020204030204" pitchFamily="34" charset="0"/>
                <a:cs typeface="Calibri" panose="020F0502020204030204" pitchFamily="34" charset="0"/>
              </a:rPr>
              <a:t> for </a:t>
            </a:r>
            <a:r>
              <a:rPr lang="fr-CH" sz="3200" dirty="0" err="1">
                <a:latin typeface="Calibri" panose="020F0502020204030204" pitchFamily="34" charset="0"/>
                <a:cs typeface="Calibri" panose="020F0502020204030204" pitchFamily="34" charset="0"/>
              </a:rPr>
              <a:t>timeframe</a:t>
            </a:r>
            <a:r>
              <a:rPr lang="fr-CH" sz="3200" dirty="0">
                <a:latin typeface="Calibri" panose="020F0502020204030204" pitchFamily="34" charset="0"/>
                <a:cs typeface="Calibri" panose="020F0502020204030204" pitchFamily="34" charset="0"/>
              </a:rPr>
              <a:t> &amp; </a:t>
            </a:r>
            <a:r>
              <a:rPr lang="fr-CH" sz="3200" dirty="0" err="1">
                <a:latin typeface="Calibri" panose="020F0502020204030204" pitchFamily="34" charset="0"/>
                <a:cs typeface="Calibri" panose="020F0502020204030204" pitchFamily="34" charset="0"/>
              </a:rPr>
              <a:t>means</a:t>
            </a:r>
            <a:r>
              <a:rPr lang="fr-CH" sz="3200" dirty="0">
                <a:latin typeface="Calibri" panose="020F0502020204030204" pitchFamily="34" charset="0"/>
                <a:cs typeface="Calibri" panose="020F0502020204030204" pitchFamily="34" charset="0"/>
              </a:rPr>
              <a:t> of transportation are in </a:t>
            </a:r>
            <a:r>
              <a:rPr lang="fr-CH" sz="3200" dirty="0" err="1">
                <a:latin typeface="Calibri" panose="020F0502020204030204" pitchFamily="34" charset="0"/>
                <a:cs typeface="Calibri" panose="020F0502020204030204" pitchFamily="34" charset="0"/>
              </a:rPr>
              <a:t>process</a:t>
            </a:r>
            <a:endParaRPr lang="fr-CH"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41942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7"/>
          <p:cNvSpPr>
            <a:spLocks noGrp="1"/>
          </p:cNvSpPr>
          <p:nvPr>
            <p:ph type="title"/>
          </p:nvPr>
        </p:nvSpPr>
        <p:spPr>
          <a:xfrm>
            <a:off x="294139" y="0"/>
            <a:ext cx="10119965" cy="1081681"/>
          </a:xfrm>
        </p:spPr>
        <p:txBody>
          <a:bodyPr/>
          <a:lstStyle/>
          <a:p>
            <a:r>
              <a:rPr lang="fr-CH" sz="4100" dirty="0" err="1">
                <a:latin typeface="Calibri" panose="020F0502020204030204" pitchFamily="34" charset="0"/>
                <a:cs typeface="Calibri" panose="020F0502020204030204" pitchFamily="34" charset="0"/>
              </a:rPr>
              <a:t>Protect</a:t>
            </a:r>
            <a:r>
              <a:rPr lang="fr-CH" sz="4100" dirty="0">
                <a:latin typeface="Calibri" panose="020F0502020204030204" pitchFamily="34" charset="0"/>
                <a:cs typeface="Calibri" panose="020F0502020204030204" pitchFamily="34" charset="0"/>
              </a:rPr>
              <a:t> </a:t>
            </a:r>
            <a:r>
              <a:rPr lang="fr-CH" sz="4100" dirty="0" err="1">
                <a:latin typeface="Calibri" panose="020F0502020204030204" pitchFamily="34" charset="0"/>
                <a:cs typeface="Calibri" panose="020F0502020204030204" pitchFamily="34" charset="0"/>
              </a:rPr>
              <a:t>yourself</a:t>
            </a:r>
            <a:r>
              <a:rPr lang="fr-CH" sz="4100" dirty="0">
                <a:latin typeface="Calibri" panose="020F0502020204030204" pitchFamily="34" charset="0"/>
                <a:cs typeface="Calibri" panose="020F0502020204030204" pitchFamily="34" charset="0"/>
              </a:rPr>
              <a:t> </a:t>
            </a:r>
            <a:r>
              <a:rPr lang="fr-CH" sz="4100" dirty="0" err="1">
                <a:latin typeface="Calibri" panose="020F0502020204030204" pitchFamily="34" charset="0"/>
                <a:cs typeface="Calibri" panose="020F0502020204030204" pitchFamily="34" charset="0"/>
              </a:rPr>
              <a:t>from</a:t>
            </a:r>
            <a:r>
              <a:rPr lang="fr-CH" sz="4100" dirty="0">
                <a:latin typeface="Calibri" panose="020F0502020204030204" pitchFamily="34" charset="0"/>
                <a:cs typeface="Calibri" panose="020F0502020204030204" pitchFamily="34" charset="0"/>
              </a:rPr>
              <a:t> </a:t>
            </a:r>
            <a:r>
              <a:rPr lang="fr-CH" sz="4100" dirty="0" err="1">
                <a:latin typeface="Calibri" panose="020F0502020204030204" pitchFamily="34" charset="0"/>
                <a:cs typeface="Calibri" panose="020F0502020204030204" pitchFamily="34" charset="0"/>
              </a:rPr>
              <a:t>other</a:t>
            </a:r>
            <a:r>
              <a:rPr lang="fr-CH" sz="4100" dirty="0">
                <a:latin typeface="Calibri" panose="020F0502020204030204" pitchFamily="34" charset="0"/>
                <a:cs typeface="Calibri" panose="020F0502020204030204" pitchFamily="34" charset="0"/>
              </a:rPr>
              <a:t> communicable </a:t>
            </a:r>
            <a:r>
              <a:rPr lang="fr-CH" sz="4100" dirty="0" err="1">
                <a:latin typeface="Calibri" panose="020F0502020204030204" pitchFamily="34" charset="0"/>
                <a:cs typeface="Calibri" panose="020F0502020204030204" pitchFamily="34" charset="0"/>
              </a:rPr>
              <a:t>diseases</a:t>
            </a:r>
            <a:endParaRPr lang="en-GB" sz="4100" dirty="0">
              <a:latin typeface="Calibri" panose="020F0502020204030204" pitchFamily="34" charset="0"/>
              <a:cs typeface="Calibri" panose="020F0502020204030204" pitchFamily="34" charset="0"/>
            </a:endParaRPr>
          </a:p>
        </p:txBody>
      </p:sp>
      <p:sp>
        <p:nvSpPr>
          <p:cNvPr id="45059" name="Content Placeholder 4"/>
          <p:cNvSpPr>
            <a:spLocks noGrp="1"/>
          </p:cNvSpPr>
          <p:nvPr>
            <p:ph sz="half" idx="1"/>
          </p:nvPr>
        </p:nvSpPr>
        <p:spPr>
          <a:xfrm>
            <a:off x="432563" y="1445742"/>
            <a:ext cx="5389400" cy="3969663"/>
          </a:xfrm>
        </p:spPr>
        <p:txBody>
          <a:bodyPr/>
          <a:lstStyle/>
          <a:p>
            <a:r>
              <a:rPr lang="en-US" sz="2700" dirty="0">
                <a:latin typeface="Calibri" panose="020F0502020204030204" pitchFamily="34" charset="0"/>
                <a:cs typeface="Calibri" panose="020F0502020204030204" pitchFamily="34" charset="0"/>
              </a:rPr>
              <a:t>Ensure mandatory vaccination is up to date (</a:t>
            </a:r>
            <a:r>
              <a:rPr lang="en-US" sz="2700" dirty="0" err="1">
                <a:latin typeface="Calibri" panose="020F0502020204030204" pitchFamily="34" charset="0"/>
                <a:cs typeface="Calibri" panose="020F0502020204030204" pitchFamily="34" charset="0"/>
              </a:rPr>
              <a:t>eg.Yellow</a:t>
            </a:r>
            <a:r>
              <a:rPr lang="en-US" sz="2700" dirty="0">
                <a:latin typeface="Calibri" panose="020F0502020204030204" pitchFamily="34" charset="0"/>
                <a:cs typeface="Calibri" panose="020F0502020204030204" pitchFamily="34" charset="0"/>
              </a:rPr>
              <a:t> Fever)</a:t>
            </a:r>
          </a:p>
          <a:p>
            <a:r>
              <a:rPr lang="en-US" sz="2700" dirty="0">
                <a:latin typeface="Calibri" panose="020F0502020204030204" pitchFamily="34" charset="0"/>
                <a:cs typeface="Calibri" panose="020F0502020204030204" pitchFamily="34" charset="0"/>
              </a:rPr>
              <a:t>Protect yourself from mosquito bites (prevents malaria, dengue)</a:t>
            </a:r>
          </a:p>
          <a:p>
            <a:r>
              <a:rPr lang="en-US" sz="2700" dirty="0">
                <a:latin typeface="Calibri" panose="020F0502020204030204" pitchFamily="34" charset="0"/>
                <a:cs typeface="Calibri" panose="020F0502020204030204" pitchFamily="34" charset="0"/>
              </a:rPr>
              <a:t>Take malaria chemoprophylaxis</a:t>
            </a:r>
          </a:p>
          <a:p>
            <a:r>
              <a:rPr lang="en-US" sz="2700" dirty="0">
                <a:latin typeface="Calibri" panose="020F0502020204030204" pitchFamily="34" charset="0"/>
                <a:cs typeface="Calibri" panose="020F0502020204030204" pitchFamily="34" charset="0"/>
              </a:rPr>
              <a:t>Have your medical kit with you (</a:t>
            </a:r>
            <a:r>
              <a:rPr lang="en-US" sz="2700" dirty="0" err="1">
                <a:latin typeface="Calibri" panose="020F0502020204030204" pitchFamily="34" charset="0"/>
                <a:cs typeface="Calibri" panose="020F0502020204030204" pitchFamily="34" charset="0"/>
              </a:rPr>
              <a:t>eg</a:t>
            </a:r>
            <a:r>
              <a:rPr lang="en-US" sz="2700" dirty="0">
                <a:latin typeface="Calibri" panose="020F0502020204030204" pitchFamily="34" charset="0"/>
                <a:cs typeface="Calibri" panose="020F0502020204030204" pitchFamily="34" charset="0"/>
              </a:rPr>
              <a:t>. thermometer, </a:t>
            </a:r>
            <a:r>
              <a:rPr lang="en-US" sz="2700" dirty="0" err="1">
                <a:latin typeface="Calibri" panose="020F0502020204030204" pitchFamily="34" charset="0"/>
                <a:cs typeface="Calibri" panose="020F0502020204030204" pitchFamily="34" charset="0"/>
              </a:rPr>
              <a:t>handrub</a:t>
            </a:r>
            <a:r>
              <a:rPr lang="en-US" sz="2700" dirty="0">
                <a:latin typeface="Calibri" panose="020F0502020204030204" pitchFamily="34" charset="0"/>
                <a:cs typeface="Calibri" panose="020F0502020204030204" pitchFamily="34" charset="0"/>
              </a:rPr>
              <a:t>, ORS, wound-dressing)</a:t>
            </a:r>
            <a:r>
              <a:rPr lang="en-GB" sz="2700" dirty="0">
                <a:solidFill>
                  <a:srgbClr val="C00000"/>
                </a:solidFill>
                <a:latin typeface="Calibri" pitchFamily="34" charset="0"/>
                <a:cs typeface="Calibri" pitchFamily="34" charset="0"/>
              </a:rPr>
              <a:t> - 	Content list available upon request</a:t>
            </a:r>
            <a:r>
              <a:rPr lang="en-GB" sz="2700" dirty="0">
                <a:latin typeface="Calibri" pitchFamily="34" charset="0"/>
                <a:cs typeface="Calibri" panose="020F0502020204030204" pitchFamily="34" charset="0"/>
              </a:rPr>
              <a:t> </a:t>
            </a:r>
            <a:endParaRPr lang="en-US" sz="2700" dirty="0">
              <a:solidFill>
                <a:srgbClr val="008000"/>
              </a:solidFill>
              <a:latin typeface="Calibri" panose="020F0502020204030204" pitchFamily="34" charset="0"/>
              <a:cs typeface="Calibri" panose="020F0502020204030204" pitchFamily="34" charset="0"/>
            </a:endParaRPr>
          </a:p>
          <a:p>
            <a:endParaRPr lang="en-US" sz="2700" dirty="0">
              <a:latin typeface="Calibri" panose="020F0502020204030204" pitchFamily="34" charset="0"/>
              <a:cs typeface="Calibri" panose="020F0502020204030204" pitchFamily="34" charset="0"/>
            </a:endParaRPr>
          </a:p>
          <a:p>
            <a:endParaRPr lang="en-GB" sz="2700" dirty="0">
              <a:latin typeface="Calibri" panose="020F0502020204030204" pitchFamily="34" charset="0"/>
              <a:cs typeface="Calibri" panose="020F0502020204030204" pitchFamily="34" charset="0"/>
            </a:endParaRPr>
          </a:p>
        </p:txBody>
      </p:sp>
      <p:pic>
        <p:nvPicPr>
          <p:cNvPr id="45060" name="Picture 10" descr="buterlesmoustiks6"/>
          <p:cNvPicPr>
            <a:picLocks noGrp="1" noChangeAspect="1" noChangeArrowheads="1"/>
          </p:cNvPicPr>
          <p:nvPr>
            <p:ph sz="half" idx="2"/>
          </p:nvPr>
        </p:nvPicPr>
        <p:blipFill>
          <a:blip r:embed="rId3"/>
          <a:srcRect l="12836" t="10260" r="12836" b="10260"/>
          <a:stretch>
            <a:fillRect/>
          </a:stretch>
        </p:blipFill>
        <p:spPr>
          <a:xfrm>
            <a:off x="6512577" y="2562428"/>
            <a:ext cx="3846654" cy="260443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Content Placeholder 3"/>
          <p:cNvPicPr>
            <a:picLocks noChangeAspect="1"/>
          </p:cNvPicPr>
          <p:nvPr/>
        </p:nvPicPr>
        <p:blipFill rotWithShape="1">
          <a:blip r:embed="rId4"/>
          <a:srcRect l="36543" r="32281"/>
          <a:stretch/>
        </p:blipFill>
        <p:spPr bwMode="auto">
          <a:xfrm>
            <a:off x="9969362" y="3974912"/>
            <a:ext cx="679476" cy="2401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0183" name="TextBox 1"/>
          <p:cNvSpPr txBox="1">
            <a:spLocks noChangeArrowheads="1"/>
          </p:cNvSpPr>
          <p:nvPr/>
        </p:nvSpPr>
        <p:spPr bwMode="auto">
          <a:xfrm>
            <a:off x="561696" y="6087517"/>
            <a:ext cx="9852408" cy="59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r>
              <a:rPr lang="en-GB" altLang="en-US" sz="3200" i="1" dirty="0">
                <a:solidFill>
                  <a:srgbClr val="C00000"/>
                </a:solidFill>
                <a:latin typeface="Calibri" pitchFamily="34" charset="0"/>
                <a:cs typeface="Calibri" pitchFamily="34" charset="0"/>
              </a:rPr>
              <a:t>If fever</a:t>
            </a:r>
            <a:r>
              <a:rPr lang="en-GB" altLang="en-US" sz="2300" i="1" dirty="0">
                <a:solidFill>
                  <a:srgbClr val="C00000"/>
                </a:solidFill>
                <a:latin typeface="Calibri" pitchFamily="34" charset="0"/>
                <a:cs typeface="Calibri" pitchFamily="34" charset="0"/>
              </a:rPr>
              <a:t>, report immediately to UN physician for </a:t>
            </a:r>
            <a:r>
              <a:rPr lang="en-GB" altLang="en-US" sz="2500" i="1" dirty="0">
                <a:solidFill>
                  <a:srgbClr val="C00000"/>
                </a:solidFill>
                <a:latin typeface="Calibri" pitchFamily="34" charset="0"/>
                <a:cs typeface="Calibri" pitchFamily="34" charset="0"/>
              </a:rPr>
              <a:t>diagnosis &amp; treatment </a:t>
            </a:r>
            <a:endParaRPr lang="en-GB" altLang="en-US" i="1" dirty="0">
              <a:solidFill>
                <a:srgbClr val="C00000"/>
              </a:solidFill>
            </a:endParaRPr>
          </a:p>
        </p:txBody>
      </p:sp>
      <p:pic>
        <p:nvPicPr>
          <p:cNvPr id="9" name="Picture 39" descr="vacc certif"/>
          <p:cNvPicPr>
            <a:picLocks noChangeAspect="1" noChangeArrowheads="1"/>
          </p:cNvPicPr>
          <p:nvPr/>
        </p:nvPicPr>
        <p:blipFill>
          <a:blip r:embed="rId5"/>
          <a:srcRect/>
          <a:stretch>
            <a:fillRect/>
          </a:stretch>
        </p:blipFill>
        <p:spPr bwMode="auto">
          <a:xfrm>
            <a:off x="6189548" y="1398485"/>
            <a:ext cx="1121322" cy="1599767"/>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5" name="Picture 2" descr="THERMOMETRE DIGITAL FLEXIBLE OMRON">
            <a:hlinkClick r:id="rId6" tooltip="THERMOMETRE DIGITAL FLEXIBLE OMRON"/>
          </p:cNvPr>
          <p:cNvPicPr>
            <a:picLocks noChangeAspect="1" noChangeArrowheads="1"/>
          </p:cNvPicPr>
          <p:nvPr/>
        </p:nvPicPr>
        <p:blipFill>
          <a:blip r:embed="rId7">
            <a:extLst>
              <a:ext uri="{28A0092B-C50C-407E-A947-70E740481C1C}">
                <a14:useLocalDpi xmlns:a14="http://schemas.microsoft.com/office/drawing/2010/main" val="0"/>
              </a:ext>
            </a:extLst>
          </a:blip>
          <a:srcRect t="26624" b="23949"/>
          <a:stretch>
            <a:fillRect/>
          </a:stretch>
        </p:blipFill>
        <p:spPr bwMode="auto">
          <a:xfrm>
            <a:off x="7930939" y="1445742"/>
            <a:ext cx="2082985" cy="74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6" name="Picture 6" descr="http://ecx.images-amazon.com/images/I/11MeoaEBU6L.jpg"/>
          <p:cNvPicPr>
            <a:picLocks noChangeAspect="1" noChangeArrowheads="1"/>
          </p:cNvPicPr>
          <p:nvPr/>
        </p:nvPicPr>
        <p:blipFill>
          <a:blip r:embed="rId8">
            <a:extLst>
              <a:ext uri="{28A0092B-C50C-407E-A947-70E740481C1C}">
                <a14:useLocalDpi xmlns:a14="http://schemas.microsoft.com/office/drawing/2010/main" val="0"/>
              </a:ext>
            </a:extLst>
          </a:blip>
          <a:srcRect l="27177" r="24019"/>
          <a:stretch>
            <a:fillRect/>
          </a:stretch>
        </p:blipFill>
        <p:spPr bwMode="auto">
          <a:xfrm>
            <a:off x="5821963" y="4275965"/>
            <a:ext cx="946811" cy="182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56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709180" y="201285"/>
            <a:ext cx="9089390" cy="1088682"/>
          </a:xfrm>
        </p:spPr>
        <p:txBody>
          <a:bodyPr/>
          <a:lstStyle/>
          <a:p>
            <a:pPr eaLnBrk="1" hangingPunct="1"/>
            <a:r>
              <a:rPr lang="fr-FR" dirty="0" smtClean="0">
                <a:latin typeface="Tahoma" pitchFamily="34" charset="0"/>
                <a:cs typeface="Tahoma" pitchFamily="34" charset="0"/>
              </a:rPr>
              <a:t>Objective</a:t>
            </a:r>
            <a:endParaRPr lang="en-US" dirty="0" smtClean="0">
              <a:latin typeface="Tahoma" pitchFamily="34" charset="0"/>
              <a:cs typeface="Tahoma" pitchFamily="34" charset="0"/>
            </a:endParaRPr>
          </a:p>
        </p:txBody>
      </p:sp>
      <p:sp>
        <p:nvSpPr>
          <p:cNvPr id="18435" name="Rectangle 3"/>
          <p:cNvSpPr>
            <a:spLocks noGrp="1" noChangeArrowheads="1"/>
          </p:cNvSpPr>
          <p:nvPr>
            <p:ph type="body" idx="1"/>
          </p:nvPr>
        </p:nvSpPr>
        <p:spPr>
          <a:xfrm>
            <a:off x="707874" y="1653770"/>
            <a:ext cx="9430985" cy="5028591"/>
          </a:xfrm>
        </p:spPr>
        <p:txBody>
          <a:bodyPr/>
          <a:lstStyle/>
          <a:p>
            <a:pPr marL="0" indent="0">
              <a:lnSpc>
                <a:spcPct val="90000"/>
              </a:lnSpc>
              <a:buNone/>
            </a:pPr>
            <a:r>
              <a:rPr lang="en-US" sz="3200" dirty="0">
                <a:latin typeface="Calibri" panose="020F0502020204030204" pitchFamily="34" charset="0"/>
                <a:cs typeface="Calibri" panose="020F0502020204030204" pitchFamily="34" charset="0"/>
              </a:rPr>
              <a:t>At the end of this session, participants will be able to:</a:t>
            </a:r>
          </a:p>
          <a:p>
            <a:pPr eaLnBrk="1" hangingPunct="1">
              <a:lnSpc>
                <a:spcPct val="90000"/>
              </a:lnSpc>
            </a:pPr>
            <a:r>
              <a:rPr lang="en-US" sz="3200" dirty="0">
                <a:latin typeface="Calibri" panose="020F0502020204030204" pitchFamily="34" charset="0"/>
                <a:cs typeface="Calibri" panose="020F0502020204030204" pitchFamily="34" charset="0"/>
              </a:rPr>
              <a:t>Describe ways to stay healthy while contributing to the Ebola outbreak control </a:t>
            </a:r>
          </a:p>
          <a:p>
            <a:pPr eaLnBrk="1" hangingPunct="1">
              <a:lnSpc>
                <a:spcPct val="90000"/>
              </a:lnSpc>
            </a:pPr>
            <a:r>
              <a:rPr lang="en-US" sz="3200" dirty="0">
                <a:latin typeface="Calibri" panose="020F0502020204030204" pitchFamily="34" charset="0"/>
                <a:cs typeface="Calibri" panose="020F0502020204030204" pitchFamily="34" charset="0"/>
              </a:rPr>
              <a:t>Identify ways in managing stress during Ebola mission </a:t>
            </a:r>
          </a:p>
          <a:p>
            <a:pPr eaLnBrk="1" hangingPunct="1">
              <a:lnSpc>
                <a:spcPct val="90000"/>
              </a:lnSpc>
            </a:pPr>
            <a:r>
              <a:rPr lang="en-US" sz="3200" dirty="0">
                <a:latin typeface="Calibri" panose="020F0502020204030204" pitchFamily="34" charset="0"/>
                <a:cs typeface="Calibri" panose="020F0502020204030204" pitchFamily="34" charset="0"/>
              </a:rPr>
              <a:t>Recall to take when someone get sick/ or exposed be it Ebola or other diseases</a:t>
            </a:r>
          </a:p>
          <a:p>
            <a:pPr eaLnBrk="1" hangingPunct="1">
              <a:lnSpc>
                <a:spcPct val="90000"/>
              </a:lnSpc>
            </a:pPr>
            <a:endParaRPr lang="en-US" sz="3200" dirty="0">
              <a:latin typeface="Calibri" panose="020F0502020204030204" pitchFamily="34" charset="0"/>
              <a:cs typeface="Calibri" panose="020F0502020204030204" pitchFamily="34" charset="0"/>
            </a:endParaRPr>
          </a:p>
          <a:p>
            <a:pPr eaLnBrk="1" hangingPunct="1">
              <a:lnSpc>
                <a:spcPct val="90000"/>
              </a:lnSpc>
              <a:buFont typeface="Wingdings" pitchFamily="2" charset="2"/>
              <a:buNone/>
            </a:pPr>
            <a:endParaRPr 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948923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211640" y="0"/>
            <a:ext cx="11241066" cy="1081681"/>
          </a:xfrm>
        </p:spPr>
        <p:txBody>
          <a:bodyPr/>
          <a:lstStyle/>
          <a:p>
            <a:pPr>
              <a:defRPr/>
            </a:pPr>
            <a:r>
              <a:rPr lang="en-GB" dirty="0" smtClean="0">
                <a:latin typeface="Calibri" panose="020F0502020204030204" pitchFamily="34" charset="0"/>
                <a:ea typeface="ＭＳ Ｐゴシック" charset="0"/>
                <a:cs typeface="Calibri" panose="020F0502020204030204" pitchFamily="34" charset="0"/>
              </a:rPr>
              <a:t>Water-borne diseases &amp; their prevention</a:t>
            </a:r>
            <a:endParaRPr lang="en-GB" dirty="0">
              <a:latin typeface="Calibri" panose="020F0502020204030204" pitchFamily="34" charset="0"/>
              <a:ea typeface="ＭＳ Ｐゴシック" charset="0"/>
              <a:cs typeface="Calibri" panose="020F0502020204030204" pitchFamily="34" charset="0"/>
            </a:endParaRPr>
          </a:p>
        </p:txBody>
      </p:sp>
      <p:sp>
        <p:nvSpPr>
          <p:cNvPr id="46083" name="Content Placeholder 2"/>
          <p:cNvSpPr>
            <a:spLocks noGrp="1"/>
          </p:cNvSpPr>
          <p:nvPr>
            <p:ph sz="half" idx="1"/>
          </p:nvPr>
        </p:nvSpPr>
        <p:spPr>
          <a:xfrm>
            <a:off x="556599" y="1513918"/>
            <a:ext cx="6651814" cy="5063595"/>
          </a:xfrm>
        </p:spPr>
        <p:txBody>
          <a:bodyPr/>
          <a:lstStyle/>
          <a:p>
            <a:pPr marL="0">
              <a:spcBef>
                <a:spcPts val="684"/>
              </a:spcBef>
            </a:pPr>
            <a:r>
              <a:rPr lang="en-GB" sz="2500" dirty="0">
                <a:latin typeface="Calibri" panose="020F0502020204030204" pitchFamily="34" charset="0"/>
                <a:cs typeface="Calibri" panose="020F0502020204030204" pitchFamily="34" charset="0"/>
              </a:rPr>
              <a:t>Cholera &amp; other diarrhoeal diseases   	are </a:t>
            </a:r>
            <a:r>
              <a:rPr lang="en-GB" sz="2500" dirty="0">
                <a:solidFill>
                  <a:srgbClr val="C00000"/>
                </a:solidFill>
                <a:latin typeface="Calibri" panose="020F0502020204030204" pitchFamily="34" charset="0"/>
                <a:cs typeface="Calibri" panose="020F0502020204030204" pitchFamily="34" charset="0"/>
              </a:rPr>
              <a:t>endemic in West Africa</a:t>
            </a:r>
          </a:p>
          <a:p>
            <a:pPr marL="0">
              <a:spcBef>
                <a:spcPts val="684"/>
              </a:spcBef>
            </a:pPr>
            <a:r>
              <a:rPr lang="en-GB" sz="2500" dirty="0">
                <a:latin typeface="Calibri" panose="020F0502020204030204" pitchFamily="34" charset="0"/>
                <a:cs typeface="Calibri" panose="020F0502020204030204" pitchFamily="34" charset="0"/>
              </a:rPr>
              <a:t>Contamination through </a:t>
            </a:r>
            <a:r>
              <a:rPr lang="en-GB" sz="2500" dirty="0">
                <a:solidFill>
                  <a:srgbClr val="C00000"/>
                </a:solidFill>
                <a:latin typeface="Calibri" panose="020F0502020204030204" pitchFamily="34" charset="0"/>
                <a:cs typeface="Calibri" panose="020F0502020204030204" pitchFamily="34" charset="0"/>
              </a:rPr>
              <a:t>ingestion of 	contaminated food &amp; water</a:t>
            </a:r>
          </a:p>
          <a:p>
            <a:pPr marL="0">
              <a:spcBef>
                <a:spcPts val="684"/>
              </a:spcBef>
            </a:pPr>
            <a:r>
              <a:rPr lang="en-GB" sz="2500" dirty="0">
                <a:solidFill>
                  <a:srgbClr val="C00000"/>
                </a:solidFill>
                <a:latin typeface="Calibri" panose="020F0502020204030204" pitchFamily="34" charset="0"/>
                <a:cs typeface="Calibri" panose="020F0502020204030204" pitchFamily="34" charset="0"/>
              </a:rPr>
              <a:t>Prevention</a:t>
            </a:r>
            <a:r>
              <a:rPr lang="en-GB" sz="2500" dirty="0">
                <a:latin typeface="Calibri" panose="020F0502020204030204" pitchFamily="34" charset="0"/>
                <a:cs typeface="Calibri" panose="020F0502020204030204" pitchFamily="34" charset="0"/>
              </a:rPr>
              <a:t> through </a:t>
            </a:r>
          </a:p>
          <a:p>
            <a:pPr marL="979675" lvl="3">
              <a:spcBef>
                <a:spcPts val="684"/>
              </a:spcBef>
            </a:pPr>
            <a:r>
              <a:rPr lang="en-GB" sz="2500" dirty="0">
                <a:latin typeface="Calibri" panose="020F0502020204030204" pitchFamily="34" charset="0"/>
                <a:cs typeface="Calibri" panose="020F0502020204030204" pitchFamily="34" charset="0"/>
              </a:rPr>
              <a:t>safe drinking water  &amp; proper sanitation</a:t>
            </a:r>
          </a:p>
          <a:p>
            <a:pPr marL="979675" lvl="3">
              <a:spcBef>
                <a:spcPts val="684"/>
              </a:spcBef>
            </a:pPr>
            <a:r>
              <a:rPr lang="en-GB" sz="2500" dirty="0">
                <a:latin typeface="Calibri" panose="020F0502020204030204" pitchFamily="34" charset="0"/>
                <a:cs typeface="Calibri" panose="020F0502020204030204" pitchFamily="34" charset="0"/>
              </a:rPr>
              <a:t>safe preparation &amp; storage of food </a:t>
            </a:r>
          </a:p>
          <a:p>
            <a:pPr marL="979675" lvl="3">
              <a:spcBef>
                <a:spcPts val="684"/>
              </a:spcBef>
            </a:pPr>
            <a:r>
              <a:rPr lang="en-GB" sz="2500" dirty="0">
                <a:latin typeface="Calibri" panose="020F0502020204030204" pitchFamily="34" charset="0"/>
                <a:cs typeface="Calibri" panose="020F0502020204030204" pitchFamily="34" charset="0"/>
              </a:rPr>
              <a:t>hygiene and behaviour change</a:t>
            </a:r>
          </a:p>
          <a:p>
            <a:pPr marL="0">
              <a:spcBef>
                <a:spcPts val="684"/>
              </a:spcBef>
            </a:pPr>
            <a:r>
              <a:rPr lang="en-GB" sz="2500" dirty="0">
                <a:latin typeface="Calibri" panose="020F0502020204030204" pitchFamily="34" charset="0"/>
                <a:cs typeface="Calibri" panose="020F0502020204030204" pitchFamily="34" charset="0"/>
              </a:rPr>
              <a:t>Treatment through </a:t>
            </a:r>
            <a:r>
              <a:rPr lang="en-GB" sz="2500" dirty="0">
                <a:solidFill>
                  <a:srgbClr val="C00000"/>
                </a:solidFill>
                <a:latin typeface="Calibri" panose="020F0502020204030204" pitchFamily="34" charset="0"/>
                <a:cs typeface="Calibri" panose="020F0502020204030204" pitchFamily="34" charset="0"/>
              </a:rPr>
              <a:t>rehydration </a:t>
            </a:r>
          </a:p>
          <a:p>
            <a:pPr marL="979675" lvl="3">
              <a:spcBef>
                <a:spcPts val="684"/>
              </a:spcBef>
            </a:pPr>
            <a:r>
              <a:rPr lang="en-GB" sz="2500" dirty="0">
                <a:latin typeface="Calibri" panose="020F0502020204030204" pitchFamily="34" charset="0"/>
                <a:cs typeface="Calibri" panose="020F0502020204030204" pitchFamily="34" charset="0"/>
              </a:rPr>
              <a:t>Oral Rehydration Salt (ORS)</a:t>
            </a:r>
          </a:p>
          <a:p>
            <a:pPr marL="979675" lvl="3">
              <a:spcBef>
                <a:spcPts val="684"/>
              </a:spcBef>
            </a:pPr>
            <a:r>
              <a:rPr lang="en-GB" sz="2500" dirty="0">
                <a:latin typeface="Calibri" panose="020F0502020204030204" pitchFamily="34" charset="0"/>
                <a:cs typeface="Calibri" panose="020F0502020204030204" pitchFamily="34" charset="0"/>
              </a:rPr>
              <a:t>IV fluids for sever cases only</a:t>
            </a:r>
          </a:p>
          <a:p>
            <a:pPr marL="0" lvl="1">
              <a:spcBef>
                <a:spcPts val="684"/>
              </a:spcBef>
            </a:pPr>
            <a:endParaRPr lang="en-GB" sz="2500" dirty="0" smtClean="0">
              <a:latin typeface="Calibri" panose="020F0502020204030204" pitchFamily="34" charset="0"/>
              <a:cs typeface="Calibri" panose="020F0502020204030204" pitchFamily="34" charset="0"/>
            </a:endParaRPr>
          </a:p>
        </p:txBody>
      </p:sp>
      <p:sp>
        <p:nvSpPr>
          <p:cNvPr id="3" name="TextBox 2"/>
          <p:cNvSpPr txBox="1"/>
          <p:nvPr/>
        </p:nvSpPr>
        <p:spPr>
          <a:xfrm>
            <a:off x="7397595" y="4486060"/>
            <a:ext cx="2848707" cy="261610"/>
          </a:xfrm>
          <a:prstGeom prst="rect">
            <a:avLst/>
          </a:prstGeom>
          <a:noFill/>
        </p:spPr>
        <p:txBody>
          <a:bodyPr wrap="square" rtlCol="0">
            <a:spAutoFit/>
          </a:bodyPr>
          <a:lstStyle/>
          <a:p>
            <a:r>
              <a:rPr lang="en-GB" sz="1100" b="0" dirty="0" smtClean="0">
                <a:latin typeface="Calibri" panose="020F0502020204030204" pitchFamily="34" charset="0"/>
                <a:cs typeface="Calibri" panose="020F0502020204030204" pitchFamily="34" charset="0"/>
              </a:rPr>
              <a:t>Photo: https</a:t>
            </a:r>
            <a:r>
              <a:rPr lang="en-GB" sz="1100" b="0" dirty="0">
                <a:latin typeface="Calibri" panose="020F0502020204030204" pitchFamily="34" charset="0"/>
                <a:cs typeface="Calibri" panose="020F0502020204030204" pitchFamily="34" charset="0"/>
              </a:rPr>
              <a:t>://dfafie.wordpress.com/</a:t>
            </a:r>
          </a:p>
        </p:txBody>
      </p:sp>
      <p:pic>
        <p:nvPicPr>
          <p:cNvPr id="1026" name="Picture 2" descr="D:\dfafie wordpres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0852" y="1881052"/>
            <a:ext cx="3383876" cy="2541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05664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latin typeface="Calibri" panose="020F0502020204030204" pitchFamily="34" charset="0"/>
                <a:cs typeface="Calibri" panose="020F0502020204030204" pitchFamily="34" charset="0"/>
              </a:rPr>
              <a:t> </a:t>
            </a:r>
            <a:r>
              <a:rPr lang="fr-CH" dirty="0" err="1">
                <a:latin typeface="Calibri" panose="020F0502020204030204" pitchFamily="34" charset="0"/>
                <a:cs typeface="Calibri" panose="020F0502020204030204" pitchFamily="34" charset="0"/>
              </a:rPr>
              <a:t>Stay</a:t>
            </a:r>
            <a:r>
              <a:rPr lang="fr-CH" dirty="0">
                <a:latin typeface="Calibri" panose="020F0502020204030204" pitchFamily="34" charset="0"/>
                <a:cs typeface="Calibri" panose="020F0502020204030204" pitchFamily="34" charset="0"/>
              </a:rPr>
              <a:t> </a:t>
            </a:r>
            <a:r>
              <a:rPr lang="fr-CH" dirty="0" err="1">
                <a:latin typeface="Calibri" panose="020F0502020204030204" pitchFamily="34" charset="0"/>
                <a:cs typeface="Calibri" panose="020F0502020204030204" pitchFamily="34" charset="0"/>
              </a:rPr>
              <a:t>Healthy</a:t>
            </a:r>
            <a:r>
              <a:rPr lang="fr-CH" dirty="0">
                <a:latin typeface="Calibri" panose="020F0502020204030204" pitchFamily="34" charset="0"/>
                <a:cs typeface="Calibri" panose="020F0502020204030204" pitchFamily="34" charset="0"/>
              </a:rPr>
              <a:t> – </a:t>
            </a:r>
            <a:r>
              <a:rPr lang="fr-CH" dirty="0" err="1">
                <a:solidFill>
                  <a:srgbClr val="C00000"/>
                </a:solidFill>
                <a:latin typeface="Calibri" panose="020F0502020204030204" pitchFamily="34" charset="0"/>
                <a:cs typeface="Calibri" panose="020F0502020204030204" pitchFamily="34" charset="0"/>
              </a:rPr>
              <a:t>Reduce</a:t>
            </a:r>
            <a:r>
              <a:rPr lang="fr-CH" dirty="0">
                <a:solidFill>
                  <a:srgbClr val="C00000"/>
                </a:solidFill>
                <a:latin typeface="Calibri" panose="020F0502020204030204" pitchFamily="34" charset="0"/>
                <a:cs typeface="Calibri" panose="020F0502020204030204" pitchFamily="34" charset="0"/>
              </a:rPr>
              <a:t> Stress </a:t>
            </a:r>
            <a:r>
              <a:rPr lang="fr-CH" dirty="0">
                <a:latin typeface="Calibri" panose="020F0502020204030204" pitchFamily="34" charset="0"/>
                <a:cs typeface="Calibri" panose="020F0502020204030204" pitchFamily="34" charset="0"/>
              </a:rPr>
              <a:t>! </a:t>
            </a:r>
            <a:endParaRPr lang="en-GB" dirty="0"/>
          </a:p>
        </p:txBody>
      </p:sp>
      <p:sp>
        <p:nvSpPr>
          <p:cNvPr id="3" name="Content Placeholder 2"/>
          <p:cNvSpPr>
            <a:spLocks noGrp="1"/>
          </p:cNvSpPr>
          <p:nvPr>
            <p:ph idx="1"/>
          </p:nvPr>
        </p:nvSpPr>
        <p:spPr>
          <a:xfrm>
            <a:off x="491399" y="1313408"/>
            <a:ext cx="9696450" cy="5084762"/>
          </a:xfrm>
        </p:spPr>
        <p:txBody>
          <a:bodyPr/>
          <a:lstStyle/>
          <a:p>
            <a:pPr marL="0" indent="0">
              <a:buNone/>
            </a:pPr>
            <a:r>
              <a:rPr lang="fr-CH" sz="3200" b="1" dirty="0" err="1">
                <a:solidFill>
                  <a:srgbClr val="C00000"/>
                </a:solidFill>
                <a:latin typeface="Calibri" panose="020F0502020204030204" pitchFamily="34" charset="0"/>
                <a:cs typeface="Calibri" panose="020F0502020204030204" pitchFamily="34" charset="0"/>
              </a:rPr>
              <a:t>While</a:t>
            </a:r>
            <a:r>
              <a:rPr lang="fr-CH" sz="3200" b="1" dirty="0">
                <a:solidFill>
                  <a:srgbClr val="C00000"/>
                </a:solidFill>
                <a:latin typeface="Calibri" panose="020F0502020204030204" pitchFamily="34" charset="0"/>
                <a:cs typeface="Calibri" panose="020F0502020204030204" pitchFamily="34" charset="0"/>
              </a:rPr>
              <a:t> in the </a:t>
            </a:r>
            <a:r>
              <a:rPr lang="fr-CH" sz="3200" b="1" dirty="0" err="1" smtClean="0">
                <a:solidFill>
                  <a:srgbClr val="C00000"/>
                </a:solidFill>
                <a:latin typeface="Calibri" panose="020F0502020204030204" pitchFamily="34" charset="0"/>
                <a:cs typeface="Calibri" panose="020F0502020204030204" pitchFamily="34" charset="0"/>
              </a:rPr>
              <a:t>field</a:t>
            </a:r>
            <a:r>
              <a:rPr lang="fr-CH" sz="3200" b="1" dirty="0" smtClean="0">
                <a:solidFill>
                  <a:srgbClr val="C00000"/>
                </a:solidFill>
                <a:latin typeface="Calibri" panose="020F0502020204030204" pitchFamily="34" charset="0"/>
                <a:cs typeface="Calibri" panose="020F0502020204030204" pitchFamily="34" charset="0"/>
              </a:rPr>
              <a:t>:</a:t>
            </a:r>
            <a:endParaRPr lang="fr-CH" sz="3200" b="1" dirty="0">
              <a:latin typeface="Calibri" panose="020F0502020204030204" pitchFamily="34" charset="0"/>
              <a:cs typeface="Calibri" panose="020F0502020204030204" pitchFamily="34" charset="0"/>
            </a:endParaRPr>
          </a:p>
          <a:p>
            <a:r>
              <a:rPr lang="fr-CH" sz="2000" b="1" dirty="0" err="1">
                <a:latin typeface="Calibri" panose="020F0502020204030204" pitchFamily="34" charset="0"/>
                <a:cs typeface="Calibri" panose="020F0502020204030204" pitchFamily="34" charset="0"/>
              </a:rPr>
              <a:t>G</a:t>
            </a:r>
            <a:r>
              <a:rPr lang="fr-CH" sz="2200" dirty="0" err="1">
                <a:latin typeface="Calibri" panose="020F0502020204030204" pitchFamily="34" charset="0"/>
                <a:cs typeface="Calibri" panose="020F0502020204030204" pitchFamily="34" charset="0"/>
              </a:rPr>
              <a:t>et</a:t>
            </a:r>
            <a:r>
              <a:rPr lang="fr-CH" sz="2200" dirty="0">
                <a:latin typeface="Calibri" panose="020F0502020204030204" pitchFamily="34" charset="0"/>
                <a:cs typeface="Calibri" panose="020F0502020204030204" pitchFamily="34" charset="0"/>
              </a:rPr>
              <a:t> </a:t>
            </a:r>
            <a:r>
              <a:rPr lang="fr-CH" sz="2200" dirty="0" err="1">
                <a:latin typeface="Calibri" panose="020F0502020204030204" pitchFamily="34" charset="0"/>
                <a:cs typeface="Calibri" panose="020F0502020204030204" pitchFamily="34" charset="0"/>
              </a:rPr>
              <a:t>plenty</a:t>
            </a:r>
            <a:r>
              <a:rPr lang="fr-CH" sz="2200" dirty="0">
                <a:latin typeface="Calibri" panose="020F0502020204030204" pitchFamily="34" charset="0"/>
                <a:cs typeface="Calibri" panose="020F0502020204030204" pitchFamily="34" charset="0"/>
              </a:rPr>
              <a:t> of </a:t>
            </a:r>
            <a:r>
              <a:rPr lang="fr-CH" sz="2200" dirty="0" err="1">
                <a:latin typeface="Calibri" panose="020F0502020204030204" pitchFamily="34" charset="0"/>
                <a:cs typeface="Calibri" panose="020F0502020204030204" pitchFamily="34" charset="0"/>
              </a:rPr>
              <a:t>rest</a:t>
            </a:r>
            <a:endParaRPr lang="fr-CH" sz="2200" dirty="0">
              <a:latin typeface="Calibri" panose="020F0502020204030204" pitchFamily="34" charset="0"/>
              <a:cs typeface="Calibri" panose="020F0502020204030204" pitchFamily="34" charset="0"/>
            </a:endParaRPr>
          </a:p>
          <a:p>
            <a:pPr lvl="1"/>
            <a:r>
              <a:rPr lang="fr-CH" sz="2200" dirty="0" err="1">
                <a:latin typeface="Calibri" panose="020F0502020204030204" pitchFamily="34" charset="0"/>
                <a:cs typeface="Calibri" panose="020F0502020204030204" pitchFamily="34" charset="0"/>
              </a:rPr>
              <a:t>Lack</a:t>
            </a:r>
            <a:r>
              <a:rPr lang="fr-CH" sz="2200" dirty="0">
                <a:latin typeface="Calibri" panose="020F0502020204030204" pitchFamily="34" charset="0"/>
                <a:cs typeface="Calibri" panose="020F0502020204030204" pitchFamily="34" charset="0"/>
              </a:rPr>
              <a:t> of </a:t>
            </a:r>
            <a:r>
              <a:rPr lang="fr-CH" sz="2200" dirty="0" err="1">
                <a:latin typeface="Calibri" panose="020F0502020204030204" pitchFamily="34" charset="0"/>
                <a:cs typeface="Calibri" panose="020F0502020204030204" pitchFamily="34" charset="0"/>
              </a:rPr>
              <a:t>rest</a:t>
            </a:r>
            <a:r>
              <a:rPr lang="fr-CH" sz="2200" dirty="0">
                <a:latin typeface="Calibri" panose="020F0502020204030204" pitchFamily="34" charset="0"/>
                <a:cs typeface="Calibri" panose="020F0502020204030204" pitchFamily="34" charset="0"/>
              </a:rPr>
              <a:t> </a:t>
            </a:r>
            <a:r>
              <a:rPr lang="fr-CH" sz="2200" dirty="0" err="1">
                <a:latin typeface="Calibri" panose="020F0502020204030204" pitchFamily="34" charset="0"/>
                <a:cs typeface="Calibri" panose="020F0502020204030204" pitchFamily="34" charset="0"/>
              </a:rPr>
              <a:t>weakens</a:t>
            </a:r>
            <a:r>
              <a:rPr lang="fr-CH" sz="2200" dirty="0">
                <a:latin typeface="Calibri" panose="020F0502020204030204" pitchFamily="34" charset="0"/>
                <a:cs typeface="Calibri" panose="020F0502020204030204" pitchFamily="34" charset="0"/>
              </a:rPr>
              <a:t> immune system</a:t>
            </a:r>
          </a:p>
          <a:p>
            <a:pPr lvl="1"/>
            <a:r>
              <a:rPr lang="fr-CH" sz="2200" dirty="0">
                <a:latin typeface="Calibri" panose="020F0502020204030204" pitchFamily="34" charset="0"/>
                <a:cs typeface="Calibri" panose="020F0502020204030204" pitchFamily="34" charset="0"/>
              </a:rPr>
              <a:t>Changes perception of </a:t>
            </a:r>
            <a:r>
              <a:rPr lang="fr-CH" sz="2200" dirty="0" err="1">
                <a:latin typeface="Calibri" panose="020F0502020204030204" pitchFamily="34" charset="0"/>
                <a:cs typeface="Calibri" panose="020F0502020204030204" pitchFamily="34" charset="0"/>
              </a:rPr>
              <a:t>risk</a:t>
            </a:r>
            <a:r>
              <a:rPr lang="fr-CH" sz="2200" dirty="0">
                <a:latin typeface="Calibri" panose="020F0502020204030204" pitchFamily="34" charset="0"/>
                <a:cs typeface="Calibri" panose="020F0502020204030204" pitchFamily="34" charset="0"/>
              </a:rPr>
              <a:t> &amp;  attention to </a:t>
            </a:r>
            <a:r>
              <a:rPr lang="fr-CH" sz="2200" dirty="0" err="1">
                <a:latin typeface="Calibri" panose="020F0502020204030204" pitchFamily="34" charset="0"/>
                <a:cs typeface="Calibri" panose="020F0502020204030204" pitchFamily="34" charset="0"/>
              </a:rPr>
              <a:t>safety</a:t>
            </a:r>
            <a:r>
              <a:rPr lang="fr-CH" sz="2200" dirty="0">
                <a:latin typeface="Calibri" panose="020F0502020204030204" pitchFamily="34" charset="0"/>
                <a:cs typeface="Calibri" panose="020F0502020204030204" pitchFamily="34" charset="0"/>
              </a:rPr>
              <a:t> </a:t>
            </a:r>
            <a:r>
              <a:rPr lang="fr-CH" sz="2200" dirty="0" err="1">
                <a:latin typeface="Calibri" panose="020F0502020204030204" pitchFamily="34" charset="0"/>
                <a:cs typeface="Calibri" panose="020F0502020204030204" pitchFamily="34" charset="0"/>
              </a:rPr>
              <a:t>precautions</a:t>
            </a:r>
            <a:r>
              <a:rPr lang="fr-CH" sz="2200" dirty="0">
                <a:latin typeface="Calibri" panose="020F0502020204030204" pitchFamily="34" charset="0"/>
                <a:cs typeface="Calibri" panose="020F0502020204030204" pitchFamily="34" charset="0"/>
              </a:rPr>
              <a:t> </a:t>
            </a:r>
            <a:r>
              <a:rPr lang="fr-CH" sz="2200" dirty="0" err="1">
                <a:latin typeface="Calibri" panose="020F0502020204030204" pitchFamily="34" charset="0"/>
                <a:cs typeface="Calibri" panose="020F0502020204030204" pitchFamily="34" charset="0"/>
              </a:rPr>
              <a:t>decreases</a:t>
            </a:r>
            <a:endParaRPr lang="fr-CH" sz="2200" dirty="0">
              <a:latin typeface="Calibri" panose="020F0502020204030204" pitchFamily="34" charset="0"/>
              <a:cs typeface="Calibri" panose="020F0502020204030204" pitchFamily="34" charset="0"/>
            </a:endParaRPr>
          </a:p>
          <a:p>
            <a:pPr marL="0" indent="0"/>
            <a:r>
              <a:rPr lang="fr-CH" sz="2200" dirty="0">
                <a:latin typeface="Calibri" panose="020F0502020204030204" pitchFamily="34" charset="0"/>
                <a:cs typeface="Calibri" panose="020F0502020204030204" pitchFamily="34" charset="0"/>
              </a:rPr>
              <a:t> Hydrate </a:t>
            </a:r>
            <a:r>
              <a:rPr lang="fr-CH" sz="2200" dirty="0" err="1">
                <a:latin typeface="Calibri" panose="020F0502020204030204" pitchFamily="34" charset="0"/>
                <a:cs typeface="Calibri" panose="020F0502020204030204" pitchFamily="34" charset="0"/>
              </a:rPr>
              <a:t>yourself</a:t>
            </a:r>
            <a:r>
              <a:rPr lang="fr-CH" sz="2200" dirty="0">
                <a:latin typeface="Calibri" panose="020F0502020204030204" pitchFamily="34" charset="0"/>
                <a:cs typeface="Calibri" panose="020F0502020204030204" pitchFamily="34" charset="0"/>
              </a:rPr>
              <a:t> </a:t>
            </a:r>
            <a:r>
              <a:rPr lang="fr-CH" sz="2200" dirty="0" err="1">
                <a:latin typeface="Calibri" panose="020F0502020204030204" pitchFamily="34" charset="0"/>
                <a:cs typeface="Calibri" panose="020F0502020204030204" pitchFamily="34" charset="0"/>
              </a:rPr>
              <a:t>regularly</a:t>
            </a:r>
            <a:r>
              <a:rPr lang="fr-CH" sz="2200" dirty="0">
                <a:latin typeface="Calibri" panose="020F0502020204030204" pitchFamily="34" charset="0"/>
                <a:cs typeface="Calibri" panose="020F0502020204030204" pitchFamily="34" charset="0"/>
              </a:rPr>
              <a:t>  &amp; exercice </a:t>
            </a:r>
            <a:r>
              <a:rPr lang="fr-CH" sz="2200" dirty="0" err="1">
                <a:latin typeface="Calibri" panose="020F0502020204030204" pitchFamily="34" charset="0"/>
                <a:cs typeface="Calibri" panose="020F0502020204030204" pitchFamily="34" charset="0"/>
              </a:rPr>
              <a:t>daily</a:t>
            </a:r>
            <a:endParaRPr lang="fr-CH" sz="2200" dirty="0">
              <a:latin typeface="Calibri" panose="020F0502020204030204" pitchFamily="34" charset="0"/>
              <a:cs typeface="Calibri" panose="020F0502020204030204" pitchFamily="34" charset="0"/>
            </a:endParaRPr>
          </a:p>
          <a:p>
            <a:r>
              <a:rPr lang="fr-CH" sz="2200" dirty="0" err="1">
                <a:latin typeface="Calibri" panose="020F0502020204030204" pitchFamily="34" charset="0"/>
                <a:cs typeface="Calibri" panose="020F0502020204030204" pitchFamily="34" charset="0"/>
              </a:rPr>
              <a:t>Ensure</a:t>
            </a:r>
            <a:r>
              <a:rPr lang="fr-CH" sz="2200" dirty="0">
                <a:latin typeface="Calibri" panose="020F0502020204030204" pitchFamily="34" charset="0"/>
                <a:cs typeface="Calibri" panose="020F0502020204030204" pitchFamily="34" charset="0"/>
              </a:rPr>
              <a:t> road </a:t>
            </a:r>
            <a:r>
              <a:rPr lang="fr-CH" sz="2200" dirty="0" err="1">
                <a:latin typeface="Calibri" panose="020F0502020204030204" pitchFamily="34" charset="0"/>
                <a:cs typeface="Calibri" panose="020F0502020204030204" pitchFamily="34" charset="0"/>
              </a:rPr>
              <a:t>safety</a:t>
            </a:r>
            <a:r>
              <a:rPr lang="fr-CH" sz="2200" dirty="0">
                <a:latin typeface="Calibri" panose="020F0502020204030204" pitchFamily="34" charset="0"/>
                <a:cs typeface="Calibri" panose="020F0502020204030204" pitchFamily="34" charset="0"/>
              </a:rPr>
              <a:t>: </a:t>
            </a:r>
          </a:p>
          <a:p>
            <a:pPr lvl="1"/>
            <a:r>
              <a:rPr lang="fr-CH" sz="2200" dirty="0">
                <a:latin typeface="Calibri" panose="020F0502020204030204" pitchFamily="34" charset="0"/>
                <a:cs typeface="Calibri" panose="020F0502020204030204" pitchFamily="34" charset="0"/>
              </a:rPr>
              <a:t>use </a:t>
            </a:r>
            <a:r>
              <a:rPr lang="fr-CH" sz="2200" dirty="0" err="1">
                <a:latin typeface="Calibri" panose="020F0502020204030204" pitchFamily="34" charset="0"/>
                <a:cs typeface="Calibri" panose="020F0502020204030204" pitchFamily="34" charset="0"/>
              </a:rPr>
              <a:t>seat</a:t>
            </a:r>
            <a:r>
              <a:rPr lang="fr-CH" sz="2200" dirty="0">
                <a:latin typeface="Calibri" panose="020F0502020204030204" pitchFamily="34" charset="0"/>
                <a:cs typeface="Calibri" panose="020F0502020204030204" pitchFamily="34" charset="0"/>
              </a:rPr>
              <a:t> </a:t>
            </a:r>
            <a:r>
              <a:rPr lang="fr-CH" sz="2200" dirty="0" err="1">
                <a:latin typeface="Calibri" panose="020F0502020204030204" pitchFamily="34" charset="0"/>
                <a:cs typeface="Calibri" panose="020F0502020204030204" pitchFamily="34" charset="0"/>
              </a:rPr>
              <a:t>belts</a:t>
            </a:r>
            <a:endParaRPr lang="fr-CH" sz="2200" dirty="0">
              <a:latin typeface="Calibri" panose="020F0502020204030204" pitchFamily="34" charset="0"/>
              <a:cs typeface="Calibri" panose="020F0502020204030204" pitchFamily="34" charset="0"/>
            </a:endParaRPr>
          </a:p>
          <a:p>
            <a:pPr lvl="1"/>
            <a:r>
              <a:rPr lang="fr-CH" sz="2200" dirty="0">
                <a:latin typeface="Calibri" panose="020F0502020204030204" pitchFamily="34" charset="0"/>
                <a:cs typeface="Calibri" panose="020F0502020204030204" pitchFamily="34" charset="0"/>
              </a:rPr>
              <a:t>respect speed </a:t>
            </a:r>
            <a:r>
              <a:rPr lang="fr-CH" sz="2200" dirty="0" err="1">
                <a:latin typeface="Calibri" panose="020F0502020204030204" pitchFamily="34" charset="0"/>
                <a:cs typeface="Calibri" panose="020F0502020204030204" pitchFamily="34" charset="0"/>
              </a:rPr>
              <a:t>limits</a:t>
            </a:r>
            <a:endParaRPr lang="fr-CH" sz="2200" dirty="0">
              <a:latin typeface="Calibri" panose="020F0502020204030204" pitchFamily="34" charset="0"/>
              <a:cs typeface="Calibri" panose="020F0502020204030204" pitchFamily="34" charset="0"/>
            </a:endParaRPr>
          </a:p>
          <a:p>
            <a:pPr lvl="1"/>
            <a:r>
              <a:rPr lang="fr-CH" sz="2200" dirty="0">
                <a:solidFill>
                  <a:srgbClr val="C00000"/>
                </a:solidFill>
                <a:latin typeface="Calibri" panose="020F0502020204030204" pitchFamily="34" charset="0"/>
                <a:cs typeface="Calibri" panose="020F0502020204030204" pitchFamily="34" charset="0"/>
              </a:rPr>
              <a:t>do not drive at night</a:t>
            </a:r>
          </a:p>
          <a:p>
            <a:r>
              <a:rPr lang="fr-CH" sz="2200" dirty="0">
                <a:latin typeface="Calibri" panose="020F0502020204030204" pitchFamily="34" charset="0"/>
                <a:cs typeface="Calibri" panose="020F0502020204030204" pitchFamily="34" charset="0"/>
              </a:rPr>
              <a:t> </a:t>
            </a:r>
            <a:r>
              <a:rPr lang="fr-CH" sz="2200" dirty="0" err="1">
                <a:latin typeface="Calibri" panose="020F0502020204030204" pitchFamily="34" charset="0"/>
                <a:cs typeface="Calibri" panose="020F0502020204030204" pitchFamily="34" charset="0"/>
              </a:rPr>
              <a:t>Limit</a:t>
            </a:r>
            <a:r>
              <a:rPr lang="fr-CH" sz="2200" dirty="0">
                <a:latin typeface="Calibri" panose="020F0502020204030204" pitchFamily="34" charset="0"/>
                <a:cs typeface="Calibri" panose="020F0502020204030204" pitchFamily="34" charset="0"/>
              </a:rPr>
              <a:t> </a:t>
            </a:r>
            <a:r>
              <a:rPr lang="fr-CH" sz="2200" dirty="0" err="1">
                <a:latin typeface="Calibri" panose="020F0502020204030204" pitchFamily="34" charset="0"/>
                <a:cs typeface="Calibri" panose="020F0502020204030204" pitchFamily="34" charset="0"/>
              </a:rPr>
              <a:t>alcohol</a:t>
            </a:r>
            <a:r>
              <a:rPr lang="fr-CH" sz="2200" dirty="0">
                <a:latin typeface="Calibri" panose="020F0502020204030204" pitchFamily="34" charset="0"/>
                <a:cs typeface="Calibri" panose="020F0502020204030204" pitchFamily="34" charset="0"/>
              </a:rPr>
              <a:t> &amp; </a:t>
            </a:r>
            <a:r>
              <a:rPr lang="fr-CH" sz="2200" dirty="0" err="1">
                <a:latin typeface="Calibri" panose="020F0502020204030204" pitchFamily="34" charset="0"/>
                <a:cs typeface="Calibri" panose="020F0502020204030204" pitchFamily="34" charset="0"/>
              </a:rPr>
              <a:t>consumption</a:t>
            </a:r>
            <a:r>
              <a:rPr lang="fr-CH" sz="2200" dirty="0">
                <a:latin typeface="Calibri" panose="020F0502020204030204" pitchFamily="34" charset="0"/>
                <a:cs typeface="Calibri" panose="020F0502020204030204" pitchFamily="34" charset="0"/>
              </a:rPr>
              <a:t> of stimulants</a:t>
            </a:r>
          </a:p>
          <a:p>
            <a:pPr lvl="1"/>
            <a:r>
              <a:rPr lang="fr-CH" sz="2200" dirty="0" err="1">
                <a:solidFill>
                  <a:srgbClr val="C00000"/>
                </a:solidFill>
                <a:latin typeface="Calibri" panose="020F0502020204030204" pitchFamily="34" charset="0"/>
                <a:cs typeface="Calibri" panose="020F0502020204030204" pitchFamily="34" charset="0"/>
              </a:rPr>
              <a:t>they</a:t>
            </a:r>
            <a:r>
              <a:rPr lang="fr-CH" sz="2200" dirty="0">
                <a:solidFill>
                  <a:srgbClr val="C00000"/>
                </a:solidFill>
                <a:latin typeface="Calibri" panose="020F0502020204030204" pitchFamily="34" charset="0"/>
                <a:cs typeface="Calibri" panose="020F0502020204030204" pitchFamily="34" charset="0"/>
              </a:rPr>
              <a:t> </a:t>
            </a:r>
            <a:r>
              <a:rPr lang="fr-CH" sz="2200" dirty="0" err="1">
                <a:solidFill>
                  <a:srgbClr val="C00000"/>
                </a:solidFill>
                <a:latin typeface="Calibri" panose="020F0502020204030204" pitchFamily="34" charset="0"/>
                <a:cs typeface="Calibri" panose="020F0502020204030204" pitchFamily="34" charset="0"/>
              </a:rPr>
              <a:t>increase</a:t>
            </a:r>
            <a:r>
              <a:rPr lang="fr-CH" sz="2200" dirty="0">
                <a:solidFill>
                  <a:srgbClr val="C00000"/>
                </a:solidFill>
                <a:latin typeface="Calibri" panose="020F0502020204030204" pitchFamily="34" charset="0"/>
                <a:cs typeface="Calibri" panose="020F0502020204030204" pitchFamily="34" charset="0"/>
              </a:rPr>
              <a:t> </a:t>
            </a:r>
            <a:r>
              <a:rPr lang="fr-CH" sz="2200" dirty="0" err="1">
                <a:solidFill>
                  <a:srgbClr val="C00000"/>
                </a:solidFill>
                <a:latin typeface="Calibri" panose="020F0502020204030204" pitchFamily="34" charset="0"/>
                <a:cs typeface="Calibri" panose="020F0502020204030204" pitchFamily="34" charset="0"/>
              </a:rPr>
              <a:t>risk</a:t>
            </a:r>
            <a:r>
              <a:rPr lang="fr-CH" sz="2200" dirty="0">
                <a:solidFill>
                  <a:srgbClr val="C00000"/>
                </a:solidFill>
                <a:latin typeface="Calibri" panose="020F0502020204030204" pitchFamily="34" charset="0"/>
                <a:cs typeface="Calibri" panose="020F0502020204030204" pitchFamily="34" charset="0"/>
              </a:rPr>
              <a:t> </a:t>
            </a:r>
            <a:r>
              <a:rPr lang="fr-CH" sz="2200" dirty="0" err="1">
                <a:solidFill>
                  <a:srgbClr val="C00000"/>
                </a:solidFill>
                <a:latin typeface="Calibri" panose="020F0502020204030204" pitchFamily="34" charset="0"/>
                <a:cs typeface="Calibri" panose="020F0502020204030204" pitchFamily="34" charset="0"/>
              </a:rPr>
              <a:t>behaviour</a:t>
            </a:r>
            <a:r>
              <a:rPr lang="fr-CH" sz="2200" dirty="0">
                <a:solidFill>
                  <a:srgbClr val="C00000"/>
                </a:solidFill>
                <a:latin typeface="Calibri" panose="020F0502020204030204" pitchFamily="34" charset="0"/>
                <a:cs typeface="Calibri" panose="020F0502020204030204" pitchFamily="34" charset="0"/>
              </a:rPr>
              <a:t> and </a:t>
            </a:r>
            <a:r>
              <a:rPr lang="fr-CH" sz="2200" dirty="0" err="1">
                <a:solidFill>
                  <a:srgbClr val="C00000"/>
                </a:solidFill>
                <a:latin typeface="Calibri" panose="020F0502020204030204" pitchFamily="34" charset="0"/>
                <a:cs typeface="Calibri" panose="020F0502020204030204" pitchFamily="34" charset="0"/>
              </a:rPr>
              <a:t>reduce</a:t>
            </a:r>
            <a:r>
              <a:rPr lang="fr-CH" sz="2200" dirty="0">
                <a:solidFill>
                  <a:srgbClr val="C00000"/>
                </a:solidFill>
                <a:latin typeface="Calibri" panose="020F0502020204030204" pitchFamily="34" charset="0"/>
                <a:cs typeface="Calibri" panose="020F0502020204030204" pitchFamily="34" charset="0"/>
              </a:rPr>
              <a:t> inhibitions</a:t>
            </a:r>
          </a:p>
          <a:p>
            <a:endParaRPr lang="en-GB" sz="2000" b="1" dirty="0"/>
          </a:p>
        </p:txBody>
      </p:sp>
    </p:spTree>
    <p:extLst>
      <p:ext uri="{BB962C8B-B14F-4D97-AF65-F5344CB8AC3E}">
        <p14:creationId xmlns:p14="http://schemas.microsoft.com/office/powerpoint/2010/main" val="1977691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04377021"/>
              </p:ext>
            </p:extLst>
          </p:nvPr>
        </p:nvGraphicFramePr>
        <p:xfrm>
          <a:off x="316012" y="1636523"/>
          <a:ext cx="4354312" cy="4287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7107" name="Title 2"/>
          <p:cNvSpPr>
            <a:spLocks noGrp="1"/>
          </p:cNvSpPr>
          <p:nvPr>
            <p:ph type="title"/>
          </p:nvPr>
        </p:nvSpPr>
        <p:spPr>
          <a:xfrm>
            <a:off x="0" y="0"/>
            <a:ext cx="10693400" cy="1081681"/>
          </a:xfrm>
        </p:spPr>
        <p:txBody>
          <a:bodyPr/>
          <a:lstStyle/>
          <a:p>
            <a:pPr>
              <a:defRPr/>
            </a:pPr>
            <a:r>
              <a:rPr lang="en-GB" dirty="0" smtClean="0">
                <a:latin typeface="Calibri" panose="020F0502020204030204" pitchFamily="34" charset="0"/>
                <a:ea typeface="ＭＳ Ｐゴシック" charset="0"/>
                <a:cs typeface="Calibri" panose="020F0502020204030204" pitchFamily="34" charset="0"/>
              </a:rPr>
              <a:t>Stress signs &amp; coping mechanism</a:t>
            </a:r>
            <a:endParaRPr lang="en-GB" dirty="0">
              <a:latin typeface="Calibri" panose="020F0502020204030204" pitchFamily="34" charset="0"/>
              <a:ea typeface="ＭＳ Ｐゴシック" charset="0"/>
              <a:cs typeface="Calibri" panose="020F0502020204030204" pitchFamily="34" charset="0"/>
            </a:endParaRPr>
          </a:p>
        </p:txBody>
      </p:sp>
      <p:sp>
        <p:nvSpPr>
          <p:cNvPr id="52229" name="TextBox 1"/>
          <p:cNvSpPr txBox="1">
            <a:spLocks noChangeArrowheads="1"/>
          </p:cNvSpPr>
          <p:nvPr/>
        </p:nvSpPr>
        <p:spPr bwMode="auto">
          <a:xfrm>
            <a:off x="1" y="6162396"/>
            <a:ext cx="10693401" cy="520823"/>
          </a:xfrm>
          <a:prstGeom prst="rect">
            <a:avLst/>
          </a:prstGeom>
          <a:solidFill>
            <a:schemeClr val="accent2">
              <a:lumMod val="50000"/>
            </a:schemeClr>
          </a:solidFill>
          <a:ln/>
          <a:extLst/>
        </p:spPr>
        <p:style>
          <a:lnRef idx="3">
            <a:schemeClr val="lt1"/>
          </a:lnRef>
          <a:fillRef idx="1">
            <a:schemeClr val="accent2"/>
          </a:fillRef>
          <a:effectRef idx="1">
            <a:schemeClr val="accent2"/>
          </a:effectRef>
          <a:fontRef idx="minor">
            <a:schemeClr val="lt1"/>
          </a:fontRef>
        </p:style>
        <p:txBody>
          <a:bodyPr wrap="square" lIns="104306" tIns="52153" rIns="104306" bIns="52153">
            <a:spAutoFit/>
          </a:bodyPr>
          <a:lstStyle>
            <a:defPPr>
              <a:defRPr lang="en-US"/>
            </a:defPPr>
            <a:lvl1pPr eaLnBrk="1" hangingPunct="1">
              <a:defRPr sz="2000" b="1" i="1">
                <a:solidFill>
                  <a:schemeClr val="bg1"/>
                </a:solidFill>
                <a:latin typeface="+mn-lt"/>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en-GB" altLang="en-US" sz="2700" dirty="0">
                <a:latin typeface="Calibri" panose="020F0502020204030204" pitchFamily="34" charset="0"/>
                <a:cs typeface="Calibri" panose="020F0502020204030204" pitchFamily="34" charset="0"/>
              </a:rPr>
              <a:t>Stress management starts with preparation &amp; pre-deployment briefing</a:t>
            </a:r>
          </a:p>
        </p:txBody>
      </p:sp>
      <p:sp>
        <p:nvSpPr>
          <p:cNvPr id="6" name="Content Placeholder 1"/>
          <p:cNvSpPr txBox="1">
            <a:spLocks/>
          </p:cNvSpPr>
          <p:nvPr/>
        </p:nvSpPr>
        <p:spPr bwMode="auto">
          <a:xfrm>
            <a:off x="5597881" y="1636523"/>
            <a:ext cx="4717172" cy="3731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lIns="0" tIns="0" rIns="0" bIns="0"/>
          <a:lstStyle>
            <a:lvl1pPr eaLnBrk="0" hangingPunct="0">
              <a:defRPr sz="2400">
                <a:solidFill>
                  <a:schemeClr val="tx1"/>
                </a:solidFill>
                <a:latin typeface="Times New Roman" pitchFamily="18" charset="0"/>
                <a:ea typeface="MS PGothic" pitchFamily="34" charset="-128"/>
              </a:defRPr>
            </a:lvl1pPr>
            <a:lvl2pPr marL="804863" indent="-280988"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spcBef>
                <a:spcPct val="80000"/>
              </a:spcBef>
              <a:buClr>
                <a:srgbClr val="1E7FB8"/>
              </a:buClr>
              <a:buFont typeface="Wingdings" pitchFamily="2" charset="2"/>
              <a:buNone/>
            </a:pPr>
            <a:r>
              <a:rPr lang="en-GB" dirty="0">
                <a:solidFill>
                  <a:srgbClr val="000066"/>
                </a:solidFill>
                <a:latin typeface="Calibri" panose="020F0502020204030204" pitchFamily="34" charset="0"/>
                <a:cs typeface="Calibri" panose="020F0502020204030204" pitchFamily="34" charset="0"/>
              </a:rPr>
              <a:t>D</a:t>
            </a:r>
            <a:r>
              <a:rPr lang="en-GB" sz="2800" b="0" dirty="0">
                <a:solidFill>
                  <a:srgbClr val="000066"/>
                </a:solidFill>
                <a:latin typeface="Calibri" panose="020F0502020204030204" pitchFamily="34" charset="0"/>
                <a:cs typeface="Calibri" panose="020F0502020204030204" pitchFamily="34" charset="0"/>
              </a:rPr>
              <a:t>uring deployment: </a:t>
            </a:r>
          </a:p>
          <a:p>
            <a:pPr lvl="1" eaLnBrk="1" hangingPunct="1">
              <a:spcBef>
                <a:spcPct val="20000"/>
              </a:spcBef>
              <a:buClr>
                <a:srgbClr val="1E7FB8"/>
              </a:buClr>
              <a:buFont typeface="Arial" charset="0"/>
              <a:buChar char="–"/>
            </a:pPr>
            <a:r>
              <a:rPr lang="en-GB" sz="2800" b="0" dirty="0">
                <a:solidFill>
                  <a:srgbClr val="000066"/>
                </a:solidFill>
                <a:latin typeface="Calibri" panose="020F0502020204030204" pitchFamily="34" charset="0"/>
                <a:cs typeface="Calibri" panose="020F0502020204030204" pitchFamily="34" charset="0"/>
              </a:rPr>
              <a:t>Self care</a:t>
            </a:r>
          </a:p>
          <a:p>
            <a:pPr lvl="1" eaLnBrk="1" hangingPunct="1">
              <a:spcBef>
                <a:spcPct val="20000"/>
              </a:spcBef>
              <a:buClr>
                <a:srgbClr val="1E7FB8"/>
              </a:buClr>
              <a:buFont typeface="Arial" charset="0"/>
              <a:buChar char="–"/>
            </a:pPr>
            <a:r>
              <a:rPr lang="en-GB" sz="2800" b="0" dirty="0">
                <a:solidFill>
                  <a:srgbClr val="000066"/>
                </a:solidFill>
                <a:latin typeface="Calibri" panose="020F0502020204030204" pitchFamily="34" charset="0"/>
                <a:cs typeface="Calibri" panose="020F0502020204030204" pitchFamily="34" charset="0"/>
              </a:rPr>
              <a:t>Talking to trusted buddy</a:t>
            </a:r>
          </a:p>
          <a:p>
            <a:pPr lvl="1" eaLnBrk="1" hangingPunct="1">
              <a:spcBef>
                <a:spcPct val="20000"/>
              </a:spcBef>
              <a:buClr>
                <a:srgbClr val="1E7FB8"/>
              </a:buClr>
              <a:buFont typeface="Arial" charset="0"/>
              <a:buChar char="–"/>
            </a:pPr>
            <a:r>
              <a:rPr lang="en-GB" sz="2800" b="0" dirty="0">
                <a:solidFill>
                  <a:srgbClr val="000066"/>
                </a:solidFill>
                <a:latin typeface="Calibri" panose="020F0502020204030204" pitchFamily="34" charset="0"/>
                <a:cs typeface="Calibri" panose="020F0502020204030204" pitchFamily="34" charset="0"/>
              </a:rPr>
              <a:t>Exercise  daily</a:t>
            </a:r>
          </a:p>
          <a:p>
            <a:pPr lvl="1" eaLnBrk="1" hangingPunct="1">
              <a:spcBef>
                <a:spcPct val="20000"/>
              </a:spcBef>
              <a:buClr>
                <a:srgbClr val="1E7FB8"/>
              </a:buClr>
              <a:buFont typeface="Arial" charset="0"/>
              <a:buChar char="–"/>
            </a:pPr>
            <a:r>
              <a:rPr lang="en-GB" sz="2800" b="0" dirty="0">
                <a:solidFill>
                  <a:srgbClr val="000066"/>
                </a:solidFill>
                <a:latin typeface="Calibri" panose="020F0502020204030204" pitchFamily="34" charset="0"/>
                <a:cs typeface="Calibri" panose="020F0502020204030204" pitchFamily="34" charset="0"/>
              </a:rPr>
              <a:t>Writing, </a:t>
            </a:r>
            <a:r>
              <a:rPr lang="en-GB" altLang="en-US" sz="2800" b="0" dirty="0">
                <a:solidFill>
                  <a:srgbClr val="000066"/>
                </a:solidFill>
                <a:latin typeface="Calibri" panose="020F0502020204030204" pitchFamily="34" charset="0"/>
                <a:cs typeface="Calibri" panose="020F0502020204030204" pitchFamily="34" charset="0"/>
              </a:rPr>
              <a:t>“</a:t>
            </a:r>
            <a:r>
              <a:rPr lang="en-GB" sz="2800" b="0" dirty="0">
                <a:solidFill>
                  <a:srgbClr val="000066"/>
                </a:solidFill>
                <a:latin typeface="Calibri" panose="020F0502020204030204" pitchFamily="34" charset="0"/>
                <a:cs typeface="Calibri" panose="020F0502020204030204" pitchFamily="34" charset="0"/>
              </a:rPr>
              <a:t>narrative therapy</a:t>
            </a:r>
            <a:r>
              <a:rPr lang="en-GB" altLang="en-US" sz="2800" b="0" dirty="0">
                <a:solidFill>
                  <a:srgbClr val="000066"/>
                </a:solidFill>
                <a:latin typeface="Calibri" panose="020F0502020204030204" pitchFamily="34" charset="0"/>
                <a:cs typeface="Calibri" panose="020F0502020204030204" pitchFamily="34" charset="0"/>
              </a:rPr>
              <a:t>”</a:t>
            </a:r>
            <a:endParaRPr lang="en-GB" sz="2800" b="0" dirty="0">
              <a:solidFill>
                <a:srgbClr val="000066"/>
              </a:solidFill>
              <a:latin typeface="Calibri" panose="020F0502020204030204" pitchFamily="34" charset="0"/>
              <a:cs typeface="Calibri" panose="020F0502020204030204" pitchFamily="34" charset="0"/>
            </a:endParaRPr>
          </a:p>
          <a:p>
            <a:pPr lvl="1" eaLnBrk="1" hangingPunct="1">
              <a:spcBef>
                <a:spcPct val="20000"/>
              </a:spcBef>
              <a:buClr>
                <a:srgbClr val="1E7FB8"/>
              </a:buClr>
              <a:buFont typeface="Arial" charset="0"/>
              <a:buChar char="–"/>
            </a:pPr>
            <a:r>
              <a:rPr lang="en-GB" sz="2800" b="0" dirty="0">
                <a:solidFill>
                  <a:srgbClr val="000066"/>
                </a:solidFill>
                <a:latin typeface="Calibri" panose="020F0502020204030204" pitchFamily="34" charset="0"/>
                <a:cs typeface="Calibri" panose="020F0502020204030204" pitchFamily="34" charset="0"/>
              </a:rPr>
              <a:t>Counselling/support: vicarious trauma, critical incident</a:t>
            </a:r>
          </a:p>
          <a:p>
            <a:pPr lvl="1" eaLnBrk="1" hangingPunct="1">
              <a:spcBef>
                <a:spcPct val="20000"/>
              </a:spcBef>
              <a:buClr>
                <a:srgbClr val="1E7FB8"/>
              </a:buClr>
              <a:buFont typeface="Arial" charset="0"/>
              <a:buNone/>
            </a:pPr>
            <a:endParaRPr lang="en-US" sz="2800" b="0" dirty="0">
              <a:solidFill>
                <a:srgbClr val="000066"/>
              </a:solidFill>
              <a:latin typeface="Calibri" panose="020F0502020204030204" pitchFamily="34" charset="0"/>
              <a:cs typeface="Calibri" panose="020F0502020204030204" pitchFamily="34" charset="0"/>
            </a:endParaRPr>
          </a:p>
          <a:p>
            <a:pPr>
              <a:spcBef>
                <a:spcPct val="80000"/>
              </a:spcBef>
              <a:buClr>
                <a:srgbClr val="1E7FB8"/>
              </a:buClr>
              <a:buFont typeface="Wingdings" pitchFamily="2" charset="2"/>
              <a:buChar char="l"/>
            </a:pPr>
            <a:endParaRPr lang="en-GB" dirty="0">
              <a:solidFill>
                <a:srgbClr val="000066"/>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846298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e-Protect</a:t>
            </a:r>
            <a:endParaRPr lang="en-GB" dirty="0"/>
          </a:p>
        </p:txBody>
      </p:sp>
      <p:sp>
        <p:nvSpPr>
          <p:cNvPr id="3" name="Content Placeholder 2"/>
          <p:cNvSpPr>
            <a:spLocks noGrp="1"/>
          </p:cNvSpPr>
          <p:nvPr>
            <p:ph idx="1"/>
          </p:nvPr>
        </p:nvSpPr>
        <p:spPr/>
        <p:txBody>
          <a:bodyPr/>
          <a:lstStyle/>
          <a:p>
            <a:pPr lvl="0"/>
            <a:r>
              <a:rPr lang="en-GB" dirty="0" smtClean="0"/>
              <a:t>E-PROTECT </a:t>
            </a:r>
            <a:r>
              <a:rPr lang="en-GB" dirty="0"/>
              <a:t>is a WHO online pre-deployment e-learning tool on occupational health and safety related topics. It`s completion is a prerequisite for deployment for WHO staff and consultants.</a:t>
            </a:r>
            <a:endParaRPr lang="fi-FI" dirty="0"/>
          </a:p>
          <a:p>
            <a:endParaRPr lang="en-GB" dirty="0"/>
          </a:p>
        </p:txBody>
      </p:sp>
      <p:sp>
        <p:nvSpPr>
          <p:cNvPr id="5" name="TextBox 4"/>
          <p:cNvSpPr txBox="1"/>
          <p:nvPr/>
        </p:nvSpPr>
        <p:spPr>
          <a:xfrm>
            <a:off x="6426926" y="6310087"/>
            <a:ext cx="2926080" cy="261610"/>
          </a:xfrm>
          <a:prstGeom prst="rect">
            <a:avLst/>
          </a:prstGeom>
          <a:noFill/>
        </p:spPr>
        <p:txBody>
          <a:bodyPr wrap="square" rtlCol="0">
            <a:spAutoFit/>
          </a:bodyPr>
          <a:lstStyle/>
          <a:p>
            <a:r>
              <a:rPr lang="en-GB" sz="1100" dirty="0" smtClean="0"/>
              <a:t>Photo: WHO</a:t>
            </a:r>
            <a:endParaRPr lang="en-GB" sz="1100" dirty="0"/>
          </a:p>
        </p:txBody>
      </p:sp>
      <p:pic>
        <p:nvPicPr>
          <p:cNvPr id="7" name="Content Placeholder 10"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898566" y="3340874"/>
            <a:ext cx="6384497" cy="2969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pic>
    </p:spTree>
    <p:extLst>
      <p:ext uri="{BB962C8B-B14F-4D97-AF65-F5344CB8AC3E}">
        <p14:creationId xmlns:p14="http://schemas.microsoft.com/office/powerpoint/2010/main" val="40658992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951" y="59264"/>
            <a:ext cx="9624060" cy="1260211"/>
          </a:xfrm>
        </p:spPr>
        <p:txBody>
          <a:bodyPr/>
          <a:lstStyle/>
          <a:p>
            <a:r>
              <a:rPr lang="en-GB" dirty="0" err="1"/>
              <a:t>eProtect</a:t>
            </a:r>
            <a:endParaRPr lang="en-GB" dirty="0"/>
          </a:p>
        </p:txBody>
      </p:sp>
      <p:sp>
        <p:nvSpPr>
          <p:cNvPr id="3" name="Text Placeholder 2"/>
          <p:cNvSpPr>
            <a:spLocks noGrp="1"/>
          </p:cNvSpPr>
          <p:nvPr>
            <p:ph type="body" idx="1"/>
          </p:nvPr>
        </p:nvSpPr>
        <p:spPr>
          <a:xfrm>
            <a:off x="285087" y="1687265"/>
            <a:ext cx="4724775" cy="705367"/>
          </a:xfrm>
        </p:spPr>
        <p:txBody>
          <a:bodyPr/>
          <a:lstStyle/>
          <a:p>
            <a:r>
              <a:rPr lang="en-GB" dirty="0"/>
              <a:t>Instruction</a:t>
            </a:r>
          </a:p>
          <a:p>
            <a:endParaRPr lang="en-GB" dirty="0"/>
          </a:p>
        </p:txBody>
      </p:sp>
      <p:sp>
        <p:nvSpPr>
          <p:cNvPr id="4" name="Content Placeholder 3"/>
          <p:cNvSpPr>
            <a:spLocks noGrp="1"/>
          </p:cNvSpPr>
          <p:nvPr>
            <p:ph sz="half" idx="2"/>
          </p:nvPr>
        </p:nvSpPr>
        <p:spPr>
          <a:xfrm>
            <a:off x="249119" y="1831971"/>
            <a:ext cx="4724775" cy="4356478"/>
          </a:xfrm>
        </p:spPr>
        <p:txBody>
          <a:bodyPr/>
          <a:lstStyle/>
          <a:p>
            <a:pPr marL="0" indent="0">
              <a:spcBef>
                <a:spcPts val="1369"/>
              </a:spcBef>
              <a:buNone/>
            </a:pPr>
            <a:r>
              <a:rPr lang="en-US" b="1" dirty="0">
                <a:latin typeface="Calibri" panose="020F0502020204030204" pitchFamily="34" charset="0"/>
                <a:cs typeface="Calibri" panose="020F0502020204030204" pitchFamily="34" charset="0"/>
              </a:rPr>
              <a:t>STEP 1 - Create an </a:t>
            </a:r>
            <a:r>
              <a:rPr lang="en-GB" b="1" dirty="0">
                <a:latin typeface="Calibri" panose="020F0502020204030204" pitchFamily="34" charset="0"/>
                <a:cs typeface="Calibri" panose="020F0502020204030204" pitchFamily="34" charset="0"/>
              </a:rPr>
              <a:t>account</a:t>
            </a:r>
            <a:r>
              <a:rPr lang="en-US" b="1" dirty="0">
                <a:latin typeface="Calibri" panose="020F0502020204030204" pitchFamily="34" charset="0"/>
                <a:cs typeface="Calibri" panose="020F0502020204030204" pitchFamily="34" charset="0"/>
              </a:rPr>
              <a:t>.</a:t>
            </a:r>
          </a:p>
          <a:p>
            <a:pPr marL="0" indent="0">
              <a:spcBef>
                <a:spcPts val="1369"/>
              </a:spcBef>
              <a:buNone/>
            </a:pPr>
            <a:r>
              <a:rPr lang="en-US" dirty="0">
                <a:latin typeface="Calibri" panose="020F0502020204030204" pitchFamily="34" charset="0"/>
                <a:cs typeface="Calibri" panose="020F0502020204030204" pitchFamily="34" charset="0"/>
                <a:hlinkClick r:id="rId3"/>
              </a:rPr>
              <a:t>https://extranet.who.int/ads/adswebinterface/create.aspx</a:t>
            </a:r>
            <a:endParaRPr lang="en-US" dirty="0">
              <a:latin typeface="Calibri" panose="020F0502020204030204" pitchFamily="34" charset="0"/>
              <a:cs typeface="Calibri" panose="020F0502020204030204" pitchFamily="34" charset="0"/>
            </a:endParaRPr>
          </a:p>
          <a:p>
            <a:pPr marL="0" indent="0">
              <a:spcBef>
                <a:spcPts val="1369"/>
              </a:spcBef>
              <a:buNone/>
            </a:pPr>
            <a:r>
              <a:rPr lang="en-US" b="1" dirty="0">
                <a:latin typeface="Calibri" panose="020F0502020204030204" pitchFamily="34" charset="0"/>
                <a:cs typeface="Calibri" panose="020F0502020204030204" pitchFamily="34" charset="0"/>
              </a:rPr>
              <a:t>STEP 2 – access </a:t>
            </a:r>
            <a:r>
              <a:rPr lang="en-US" b="1" dirty="0" err="1">
                <a:latin typeface="Calibri" panose="020F0502020204030204" pitchFamily="34" charset="0"/>
                <a:cs typeface="Calibri" panose="020F0502020204030204" pitchFamily="34" charset="0"/>
              </a:rPr>
              <a:t>eProtect</a:t>
            </a:r>
            <a:r>
              <a:rPr lang="en-US" b="1" dirty="0">
                <a:latin typeface="Calibri" panose="020F0502020204030204" pitchFamily="34" charset="0"/>
                <a:cs typeface="Calibri" panose="020F0502020204030204" pitchFamily="34" charset="0"/>
              </a:rPr>
              <a:t> online course</a:t>
            </a:r>
          </a:p>
          <a:p>
            <a:pPr marL="0" indent="0">
              <a:spcBef>
                <a:spcPts val="1369"/>
              </a:spcBef>
              <a:buNone/>
            </a:pPr>
            <a:r>
              <a:rPr lang="en-US" dirty="0">
                <a:latin typeface="Calibri" panose="020F0502020204030204" pitchFamily="34" charset="0"/>
                <a:cs typeface="Calibri" panose="020F0502020204030204" pitchFamily="34" charset="0"/>
              </a:rPr>
              <a:t>ENGLISH </a:t>
            </a:r>
            <a:r>
              <a:rPr lang="en-US" dirty="0">
                <a:latin typeface="Calibri" panose="020F0502020204030204" pitchFamily="34" charset="0"/>
                <a:cs typeface="Calibri" panose="020F0502020204030204" pitchFamily="34" charset="0"/>
                <a:hlinkClick r:id="rId4"/>
              </a:rPr>
              <a:t>https://extranet.who.int/ihr/training/course/view.php?id=95</a:t>
            </a:r>
            <a:endParaRPr lang="en-US" dirty="0">
              <a:latin typeface="Calibri" panose="020F0502020204030204" pitchFamily="34" charset="0"/>
              <a:cs typeface="Calibri" panose="020F0502020204030204" pitchFamily="34" charset="0"/>
            </a:endParaRPr>
          </a:p>
          <a:p>
            <a:pPr marL="0" indent="0">
              <a:spcBef>
                <a:spcPts val="1369"/>
              </a:spcBef>
              <a:buNone/>
            </a:pPr>
            <a:r>
              <a:rPr lang="en-US" dirty="0">
                <a:latin typeface="Calibri" panose="020F0502020204030204" pitchFamily="34" charset="0"/>
                <a:cs typeface="Calibri" panose="020F0502020204030204" pitchFamily="34" charset="0"/>
              </a:rPr>
              <a:t>FRENCH </a:t>
            </a:r>
            <a:r>
              <a:rPr lang="en-US" dirty="0">
                <a:latin typeface="Calibri" panose="020F0502020204030204" pitchFamily="34" charset="0"/>
                <a:cs typeface="Calibri" panose="020F0502020204030204" pitchFamily="34" charset="0"/>
                <a:hlinkClick r:id="rId5"/>
              </a:rPr>
              <a:t>https://extranet.who.int/ihr/training/course/view.php?id=102</a:t>
            </a:r>
            <a:endParaRPr lang="en-US"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sp>
        <p:nvSpPr>
          <p:cNvPr id="6" name="Content Placeholder 5"/>
          <p:cNvSpPr>
            <a:spLocks noGrp="1"/>
          </p:cNvSpPr>
          <p:nvPr>
            <p:ph sz="quarter" idx="4"/>
          </p:nvPr>
        </p:nvSpPr>
        <p:spPr>
          <a:xfrm>
            <a:off x="5966769" y="1531525"/>
            <a:ext cx="4726631" cy="4356478"/>
          </a:xfrm>
        </p:spPr>
        <p:txBody>
          <a:bodyPr/>
          <a:lstStyle/>
          <a:p>
            <a:pPr marL="0" indent="0">
              <a:spcBef>
                <a:spcPts val="1369"/>
              </a:spcBef>
              <a:buNone/>
            </a:pPr>
            <a:r>
              <a:rPr lang="en-US" b="1" dirty="0">
                <a:latin typeface="Calibri" panose="020F0502020204030204" pitchFamily="34" charset="0"/>
                <a:cs typeface="Calibri" panose="020F0502020204030204" pitchFamily="34" charset="0"/>
              </a:rPr>
              <a:t>STEP 3 - </a:t>
            </a:r>
            <a:r>
              <a:rPr lang="en-US" dirty="0">
                <a:latin typeface="Calibri" panose="020F0502020204030204" pitchFamily="34" charset="0"/>
                <a:cs typeface="Calibri" panose="020F0502020204030204" pitchFamily="34" charset="0"/>
              </a:rPr>
              <a:t>Provide the Enrolment Key  </a:t>
            </a:r>
          </a:p>
          <a:p>
            <a:pPr marL="0" indent="0">
              <a:buNone/>
            </a:pPr>
            <a:r>
              <a:rPr lang="en-GB" dirty="0">
                <a:latin typeface="Calibri" panose="020F0502020204030204" pitchFamily="34" charset="0"/>
                <a:cs typeface="Calibri" panose="020F0502020204030204" pitchFamily="34" charset="0"/>
              </a:rPr>
              <a:t>who-staff&amp;consultants2015 </a:t>
            </a:r>
          </a:p>
          <a:p>
            <a:pPr marL="0" indent="0">
              <a:spcBef>
                <a:spcPts val="684"/>
              </a:spcBef>
              <a:buNone/>
            </a:pPr>
            <a:r>
              <a:rPr lang="en-US" dirty="0">
                <a:latin typeface="Calibri" panose="020F0502020204030204" pitchFamily="34" charset="0"/>
                <a:cs typeface="Calibri" panose="020F0502020204030204" pitchFamily="34" charset="0"/>
              </a:rPr>
              <a:t>(Note: there is no capital letter, no space)</a:t>
            </a:r>
          </a:p>
          <a:p>
            <a:endParaRPr lang="en-GB" dirty="0">
              <a:latin typeface="Calibri" panose="020F0502020204030204" pitchFamily="34" charset="0"/>
              <a:cs typeface="Calibri" panose="020F0502020204030204" pitchFamily="34" charset="0"/>
            </a:endParaRPr>
          </a:p>
        </p:txBody>
      </p:sp>
      <p:pic>
        <p:nvPicPr>
          <p:cNvPr id="8" name="Picture 2" descr="D:\B4lsNcPCYAAsDLx.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81281" y="3605348"/>
            <a:ext cx="3685677" cy="277005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8830491" y="6375402"/>
            <a:ext cx="1136468" cy="261610"/>
          </a:xfrm>
          <a:prstGeom prst="rect">
            <a:avLst/>
          </a:prstGeom>
          <a:noFill/>
        </p:spPr>
        <p:txBody>
          <a:bodyPr wrap="square" rtlCol="0">
            <a:spAutoFit/>
          </a:bodyPr>
          <a:lstStyle/>
          <a:p>
            <a:r>
              <a:rPr lang="en-GB" sz="1100" dirty="0" smtClean="0"/>
              <a:t>Photo: WHO</a:t>
            </a:r>
            <a:endParaRPr lang="en-GB" sz="1100" dirty="0"/>
          </a:p>
        </p:txBody>
      </p:sp>
    </p:spTree>
    <p:extLst>
      <p:ext uri="{BB962C8B-B14F-4D97-AF65-F5344CB8AC3E}">
        <p14:creationId xmlns:p14="http://schemas.microsoft.com/office/powerpoint/2010/main" val="35799479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0" y="0"/>
            <a:ext cx="10693400" cy="1081681"/>
          </a:xfrm>
        </p:spPr>
        <p:txBody>
          <a:bodyPr/>
          <a:lstStyle/>
          <a:p>
            <a:r>
              <a:rPr lang="fr-CH" dirty="0" err="1" smtClean="0">
                <a:solidFill>
                  <a:srgbClr val="1A0B77"/>
                </a:solidFill>
              </a:rPr>
              <a:t>Further</a:t>
            </a:r>
            <a:r>
              <a:rPr lang="fr-CH" dirty="0" smtClean="0">
                <a:solidFill>
                  <a:srgbClr val="1A0B77"/>
                </a:solidFill>
              </a:rPr>
              <a:t> Reading</a:t>
            </a:r>
            <a:endParaRPr lang="en-GB" dirty="0" smtClean="0">
              <a:solidFill>
                <a:srgbClr val="1A0B77"/>
              </a:solidFill>
            </a:endParaRPr>
          </a:p>
        </p:txBody>
      </p:sp>
      <p:sp>
        <p:nvSpPr>
          <p:cNvPr id="57347" name="Content Placeholder 2"/>
          <p:cNvSpPr>
            <a:spLocks noGrp="1"/>
          </p:cNvSpPr>
          <p:nvPr>
            <p:ph idx="1"/>
          </p:nvPr>
        </p:nvSpPr>
        <p:spPr>
          <a:xfrm>
            <a:off x="431706" y="1564300"/>
            <a:ext cx="9767009" cy="5368684"/>
          </a:xfrm>
        </p:spPr>
        <p:txBody>
          <a:bodyPr/>
          <a:lstStyle/>
          <a:p>
            <a:pPr>
              <a:spcBef>
                <a:spcPts val="2053"/>
              </a:spcBef>
            </a:pPr>
            <a:r>
              <a:rPr lang="en-GB" sz="3200" dirty="0">
                <a:solidFill>
                  <a:srgbClr val="0070C0"/>
                </a:solidFill>
                <a:latin typeface="Calibri" panose="020F0502020204030204" pitchFamily="34" charset="0"/>
                <a:cs typeface="Calibri" panose="020F0502020204030204" pitchFamily="34" charset="0"/>
              </a:rPr>
              <a:t> </a:t>
            </a:r>
            <a:r>
              <a:rPr lang="en-GB" sz="3200" dirty="0">
                <a:solidFill>
                  <a:srgbClr val="1A0B77"/>
                </a:solidFill>
                <a:latin typeface="Calibri" panose="020F0502020204030204" pitchFamily="34" charset="0"/>
                <a:cs typeface="Calibri" panose="020F0502020204030204" pitchFamily="34" charset="0"/>
              </a:rPr>
              <a:t>WHO</a:t>
            </a:r>
          </a:p>
          <a:p>
            <a:pPr marL="0" indent="0">
              <a:spcBef>
                <a:spcPts val="2053"/>
              </a:spcBef>
              <a:buNone/>
            </a:pPr>
            <a:r>
              <a:rPr lang="en-GB" sz="3200" dirty="0">
                <a:solidFill>
                  <a:srgbClr val="0070C0"/>
                </a:solidFill>
                <a:latin typeface="Calibri" panose="020F0502020204030204" pitchFamily="34" charset="0"/>
                <a:cs typeface="Calibri" panose="020F0502020204030204" pitchFamily="34" charset="0"/>
                <a:hlinkClick r:id="rId3"/>
              </a:rPr>
              <a:t>www.who.int/csr/disease/ebola/en/</a:t>
            </a:r>
            <a:endParaRPr lang="en-GB" sz="3200" dirty="0">
              <a:solidFill>
                <a:srgbClr val="0070C0"/>
              </a:solidFill>
              <a:latin typeface="Calibri" panose="020F0502020204030204" pitchFamily="34" charset="0"/>
              <a:cs typeface="Calibri" panose="020F0502020204030204" pitchFamily="34" charset="0"/>
            </a:endParaRPr>
          </a:p>
          <a:p>
            <a:pPr>
              <a:spcBef>
                <a:spcPts val="2053"/>
              </a:spcBef>
            </a:pPr>
            <a:r>
              <a:rPr lang="en-GB" sz="3200" dirty="0">
                <a:solidFill>
                  <a:srgbClr val="0070C0"/>
                </a:solidFill>
                <a:latin typeface="Calibri" panose="020F0502020204030204" pitchFamily="34" charset="0"/>
                <a:cs typeface="Calibri" panose="020F0502020204030204" pitchFamily="34" charset="0"/>
              </a:rPr>
              <a:t> </a:t>
            </a:r>
            <a:r>
              <a:rPr lang="en-GB" sz="3200" dirty="0">
                <a:solidFill>
                  <a:srgbClr val="1A0B77"/>
                </a:solidFill>
                <a:latin typeface="Calibri" panose="020F0502020204030204" pitchFamily="34" charset="0"/>
                <a:cs typeface="Calibri" panose="020F0502020204030204" pitchFamily="34" charset="0"/>
              </a:rPr>
              <a:t>CDC</a:t>
            </a:r>
          </a:p>
          <a:p>
            <a:pPr marL="0" indent="0">
              <a:spcBef>
                <a:spcPts val="2053"/>
              </a:spcBef>
              <a:buNone/>
            </a:pPr>
            <a:r>
              <a:rPr lang="en-GB" sz="3200" dirty="0">
                <a:solidFill>
                  <a:srgbClr val="0070C0"/>
                </a:solidFill>
                <a:latin typeface="Calibri" panose="020F0502020204030204" pitchFamily="34" charset="0"/>
                <a:cs typeface="Calibri" panose="020F0502020204030204" pitchFamily="34" charset="0"/>
                <a:hlinkClick r:id="rId4"/>
              </a:rPr>
              <a:t>www.cdc.gov/ebola</a:t>
            </a:r>
            <a:endParaRPr lang="en-GB" sz="3200" dirty="0">
              <a:solidFill>
                <a:srgbClr val="0070C0"/>
              </a:solidFill>
              <a:latin typeface="Calibri" panose="020F0502020204030204" pitchFamily="34" charset="0"/>
              <a:cs typeface="Calibri" panose="020F0502020204030204" pitchFamily="34" charset="0"/>
            </a:endParaRPr>
          </a:p>
          <a:p>
            <a:pPr>
              <a:spcBef>
                <a:spcPts val="2053"/>
              </a:spcBef>
            </a:pPr>
            <a:r>
              <a:rPr lang="en-GB" sz="3200" dirty="0">
                <a:solidFill>
                  <a:srgbClr val="0070C0"/>
                </a:solidFill>
                <a:latin typeface="Calibri" panose="020F0502020204030204" pitchFamily="34" charset="0"/>
                <a:cs typeface="Calibri" panose="020F0502020204030204" pitchFamily="34" charset="0"/>
              </a:rPr>
              <a:t> </a:t>
            </a:r>
            <a:r>
              <a:rPr lang="en-GB" sz="3200" dirty="0">
                <a:solidFill>
                  <a:srgbClr val="1A0B77"/>
                </a:solidFill>
                <a:latin typeface="Calibri" panose="020F0502020204030204" pitchFamily="34" charset="0"/>
                <a:cs typeface="Calibri" panose="020F0502020204030204" pitchFamily="34" charset="0"/>
              </a:rPr>
              <a:t>NEJM</a:t>
            </a:r>
            <a:endParaRPr lang="en-GB" sz="3200" dirty="0">
              <a:solidFill>
                <a:srgbClr val="1A0B77"/>
              </a:solidFill>
              <a:latin typeface="Calibri" panose="020F0502020204030204" pitchFamily="34" charset="0"/>
              <a:cs typeface="Calibri" panose="020F0502020204030204" pitchFamily="34" charset="0"/>
              <a:hlinkClick r:id="rId5"/>
            </a:endParaRPr>
          </a:p>
          <a:p>
            <a:pPr marL="0" indent="0">
              <a:spcBef>
                <a:spcPts val="2053"/>
              </a:spcBef>
              <a:buNone/>
            </a:pPr>
            <a:r>
              <a:rPr lang="en-GB" sz="3200" dirty="0">
                <a:solidFill>
                  <a:srgbClr val="0070C0"/>
                </a:solidFill>
                <a:latin typeface="Calibri" panose="020F0502020204030204" pitchFamily="34" charset="0"/>
                <a:cs typeface="Calibri" panose="020F0502020204030204" pitchFamily="34" charset="0"/>
                <a:hlinkClick r:id="rId5"/>
              </a:rPr>
              <a:t>www.nejm.org/page/ebola-outbreak</a:t>
            </a:r>
            <a:r>
              <a:rPr lang="en-GB" sz="3200" dirty="0">
                <a:solidFill>
                  <a:srgbClr val="0070C0"/>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901665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 you remember from </a:t>
            </a:r>
            <a:r>
              <a:rPr lang="en-GB" smtClean="0"/>
              <a:t>this session?</a:t>
            </a:r>
            <a:endParaRPr lang="en-GB" dirty="0"/>
          </a:p>
        </p:txBody>
      </p:sp>
      <p:sp>
        <p:nvSpPr>
          <p:cNvPr id="3" name="Content Placeholder 2"/>
          <p:cNvSpPr>
            <a:spLocks noGrp="1"/>
          </p:cNvSpPr>
          <p:nvPr>
            <p:ph idx="1"/>
          </p:nvPr>
        </p:nvSpPr>
        <p:spPr/>
        <p:txBody>
          <a:bodyPr/>
          <a:lstStyle/>
          <a:p>
            <a:pPr marL="0" indent="0">
              <a:buNone/>
            </a:pPr>
            <a:r>
              <a:rPr lang="en-GB" dirty="0" smtClean="0"/>
              <a:t>List down in 3 points, what you remember from this session.</a:t>
            </a:r>
          </a:p>
          <a:p>
            <a:endParaRPr lang="en-GB" dirty="0" smtClean="0"/>
          </a:p>
          <a:p>
            <a:pPr marL="596900" lvl="1" indent="0">
              <a:buNone/>
            </a:pPr>
            <a:r>
              <a:rPr lang="en-GB" dirty="0" smtClean="0"/>
              <a:t>1.</a:t>
            </a:r>
          </a:p>
          <a:p>
            <a:pPr marL="596900" lvl="1" indent="0">
              <a:buNone/>
            </a:pPr>
            <a:endParaRPr lang="en-GB" dirty="0" smtClean="0"/>
          </a:p>
          <a:p>
            <a:pPr marL="596900" lvl="1" indent="0">
              <a:buNone/>
            </a:pPr>
            <a:endParaRPr lang="en-GB" dirty="0" smtClean="0"/>
          </a:p>
          <a:p>
            <a:pPr marL="596900" lvl="1" indent="0">
              <a:buNone/>
            </a:pPr>
            <a:r>
              <a:rPr lang="en-GB" dirty="0" smtClean="0"/>
              <a:t>2. </a:t>
            </a:r>
          </a:p>
          <a:p>
            <a:pPr marL="596900" lvl="1" indent="0">
              <a:buNone/>
            </a:pPr>
            <a:endParaRPr lang="en-GB" dirty="0" smtClean="0"/>
          </a:p>
          <a:p>
            <a:pPr marL="596900" lvl="1" indent="0">
              <a:buNone/>
            </a:pPr>
            <a:endParaRPr lang="en-GB" dirty="0" smtClean="0"/>
          </a:p>
          <a:p>
            <a:pPr marL="596900" lvl="1" indent="0">
              <a:buNone/>
            </a:pPr>
            <a:r>
              <a:rPr lang="en-GB" dirty="0" smtClean="0"/>
              <a:t>3. </a:t>
            </a:r>
            <a:endParaRPr lang="en-GB" dirty="0"/>
          </a:p>
        </p:txBody>
      </p:sp>
    </p:spTree>
    <p:extLst>
      <p:ext uri="{BB962C8B-B14F-4D97-AF65-F5344CB8AC3E}">
        <p14:creationId xmlns:p14="http://schemas.microsoft.com/office/powerpoint/2010/main" val="3230284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
          <p:cNvSpPr>
            <a:spLocks noChangeArrowheads="1"/>
          </p:cNvSpPr>
          <p:nvPr/>
        </p:nvSpPr>
        <p:spPr bwMode="auto">
          <a:xfrm>
            <a:off x="8065" y="-51373"/>
            <a:ext cx="7076952" cy="659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104306" tIns="52153" rIns="104306" bIns="52153" anchor="ctr">
            <a:spAutoFit/>
          </a:bodyPr>
          <a:lstStyle/>
          <a:p>
            <a:r>
              <a:rPr lang="en-US" sz="1800" dirty="0">
                <a:solidFill>
                  <a:schemeClr val="bg1"/>
                </a:solidFill>
                <a:latin typeface="Calibri" panose="020F0502020204030204" pitchFamily="34" charset="0"/>
                <a:cs typeface="Calibri" panose="020F0502020204030204" pitchFamily="34" charset="0"/>
              </a:rPr>
              <a:t>Liberia's police, army and fire service are being used to enforce the Ebola quarantine in Monrovia </a:t>
            </a:r>
          </a:p>
        </p:txBody>
      </p:sp>
      <p:pic>
        <p:nvPicPr>
          <p:cNvPr id="17412" name="Picture 2" descr="Members of Liberia's Ebola Task Force ride in the back of a pickup as they enforce a quarantine on the West Point slum on 20 August 2014 in Monrovia, Liber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19604"/>
            <a:ext cx="5262491" cy="279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6"/>
          <p:cNvPicPr>
            <a:picLocks noChangeAspect="1"/>
          </p:cNvPicPr>
          <p:nvPr/>
        </p:nvPicPr>
        <p:blipFill>
          <a:blip r:embed="rId4">
            <a:extLst>
              <a:ext uri="{28A0092B-C50C-407E-A947-70E740481C1C}">
                <a14:useLocalDpi xmlns:a14="http://schemas.microsoft.com/office/drawing/2010/main" val="0"/>
              </a:ext>
            </a:extLst>
          </a:blip>
          <a:srcRect l="31606" t="26051" r="31152" b="31706"/>
          <a:stretch>
            <a:fillRect/>
          </a:stretch>
        </p:blipFill>
        <p:spPr bwMode="auto">
          <a:xfrm>
            <a:off x="8066" y="3145494"/>
            <a:ext cx="7466856" cy="4490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38" name="Picture 2" descr="C:\Users\bhatiaseviap\Pictures\BB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02823" y="1716435"/>
            <a:ext cx="1885948" cy="1000160"/>
          </a:xfrm>
          <a:prstGeom prst="rect">
            <a:avLst/>
          </a:prstGeom>
          <a:noFill/>
          <a:extLst>
            <a:ext uri="{909E8E84-426E-40DD-AFC4-6F175D3DCCD1}">
              <a14:hiddenFill xmlns:a14="http://schemas.microsoft.com/office/drawing/2010/main">
                <a:solidFill>
                  <a:srgbClr val="FFFFFF"/>
                </a:solidFill>
              </a14:hiddenFill>
            </a:ext>
          </a:extLst>
        </p:spPr>
      </p:pic>
      <p:pic>
        <p:nvPicPr>
          <p:cNvPr id="39939" name="Picture 3" descr="C:\Users\bhatiaseviap\Pictures\cn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91618" y="5390963"/>
            <a:ext cx="1642514" cy="1548554"/>
          </a:xfrm>
          <a:prstGeom prst="rect">
            <a:avLst/>
          </a:prstGeom>
          <a:noFill/>
          <a:extLst>
            <a:ext uri="{909E8E84-426E-40DD-AFC4-6F175D3DCCD1}">
              <a14:hiddenFill xmlns:a14="http://schemas.microsoft.com/office/drawing/2010/main">
                <a:solidFill>
                  <a:srgbClr val="FFFFFF"/>
                </a:solidFill>
              </a14:hiddenFill>
            </a:ext>
          </a:extLst>
        </p:spPr>
      </p:pic>
      <p:pic>
        <p:nvPicPr>
          <p:cNvPr id="39940" name="Picture 4" descr="C:\Users\bhatiaseviap\Pictures\aljazeera.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157163" y="332982"/>
            <a:ext cx="1742732" cy="1825388"/>
          </a:xfrm>
          <a:prstGeom prst="rect">
            <a:avLst/>
          </a:prstGeom>
          <a:noFill/>
          <a:extLst>
            <a:ext uri="{909E8E84-426E-40DD-AFC4-6F175D3DCCD1}">
              <a14:hiddenFill xmlns:a14="http://schemas.microsoft.com/office/drawing/2010/main">
                <a:solidFill>
                  <a:srgbClr val="FFFFFF"/>
                </a:solidFill>
              </a14:hiddenFill>
            </a:ext>
          </a:extLst>
        </p:spPr>
      </p:pic>
      <p:pic>
        <p:nvPicPr>
          <p:cNvPr id="39941" name="Picture 5" descr="C:\Users\bhatiaseviap\Pictures\CCTV.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03648" y="3410420"/>
            <a:ext cx="2157440" cy="1210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2698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47666" y="1654027"/>
            <a:ext cx="9683468" cy="4797551"/>
          </a:xfrm>
        </p:spPr>
        <p:txBody>
          <a:bodyPr/>
          <a:lstStyle/>
          <a:p>
            <a:pPr marL="521528" indent="-521528">
              <a:buFont typeface="Wingdings" pitchFamily="2" charset="2"/>
              <a:buAutoNum type="arabicPeriod"/>
            </a:pPr>
            <a:r>
              <a:rPr lang="en-GB" sz="5000" b="1" dirty="0">
                <a:latin typeface="Calibri" panose="020F0502020204030204" pitchFamily="34" charset="0"/>
                <a:cs typeface="Calibri" panose="020F0502020204030204" pitchFamily="34" charset="0"/>
              </a:rPr>
              <a:t> </a:t>
            </a:r>
            <a:r>
              <a:rPr lang="en-GB" sz="4100" b="1" dirty="0">
                <a:latin typeface="Calibri" panose="020F0502020204030204" pitchFamily="34" charset="0"/>
                <a:cs typeface="Calibri" panose="020F0502020204030204" pitchFamily="34" charset="0"/>
              </a:rPr>
              <a:t>Stay safe and healthy – 				</a:t>
            </a:r>
            <a:r>
              <a:rPr lang="en-GB" sz="4100" dirty="0">
                <a:latin typeface="Calibri" panose="020F0502020204030204" pitchFamily="34" charset="0"/>
                <a:cs typeface="Calibri" panose="020F0502020204030204" pitchFamily="34" charset="0"/>
              </a:rPr>
              <a:t>take care of your own health</a:t>
            </a:r>
          </a:p>
          <a:p>
            <a:pPr marL="521528" indent="-521528">
              <a:buFont typeface="Wingdings" pitchFamily="2" charset="2"/>
              <a:buAutoNum type="arabicPeriod"/>
            </a:pPr>
            <a:r>
              <a:rPr lang="en-GB" sz="4100" b="1" dirty="0">
                <a:latin typeface="Calibri" panose="020F0502020204030204" pitchFamily="34" charset="0"/>
                <a:cs typeface="Calibri" panose="020F0502020204030204" pitchFamily="34" charset="0"/>
              </a:rPr>
              <a:t> </a:t>
            </a:r>
            <a:r>
              <a:rPr lang="en-GB" sz="4100" b="1" dirty="0">
                <a:solidFill>
                  <a:srgbClr val="0070C0"/>
                </a:solidFill>
                <a:latin typeface="Calibri" panose="020F0502020204030204" pitchFamily="34" charset="0"/>
                <a:cs typeface="Calibri" panose="020F0502020204030204" pitchFamily="34" charset="0"/>
              </a:rPr>
              <a:t>Stop Ebola</a:t>
            </a:r>
          </a:p>
          <a:p>
            <a:pPr marL="521528" indent="-521528">
              <a:buNone/>
            </a:pPr>
            <a:endParaRPr lang="en-GB" dirty="0" smtClean="0">
              <a:latin typeface="Calibri" panose="020F0502020204030204" pitchFamily="34" charset="0"/>
              <a:cs typeface="Calibri" panose="020F0502020204030204" pitchFamily="34" charset="0"/>
            </a:endParaRPr>
          </a:p>
        </p:txBody>
      </p:sp>
      <p:sp>
        <p:nvSpPr>
          <p:cNvPr id="18435" name="Title 2"/>
          <p:cNvSpPr>
            <a:spLocks noGrp="1"/>
          </p:cNvSpPr>
          <p:nvPr>
            <p:ph type="title"/>
          </p:nvPr>
        </p:nvSpPr>
        <p:spPr>
          <a:xfrm>
            <a:off x="0" y="0"/>
            <a:ext cx="10693400" cy="1081681"/>
          </a:xfrm>
        </p:spPr>
        <p:txBody>
          <a:bodyPr/>
          <a:lstStyle/>
          <a:p>
            <a:pPr>
              <a:defRPr/>
            </a:pPr>
            <a:r>
              <a:rPr lang="en-GB" dirty="0" smtClean="0">
                <a:latin typeface="Calibri" panose="020F0502020204030204" pitchFamily="34" charset="0"/>
                <a:ea typeface="ＭＳ Ｐゴシック" charset="0"/>
                <a:cs typeface="Calibri" panose="020F0502020204030204" pitchFamily="34" charset="0"/>
              </a:rPr>
              <a:t>2 Top Priorities during the mission</a:t>
            </a:r>
            <a:endParaRPr lang="en-GB" dirty="0">
              <a:latin typeface="Calibri" panose="020F0502020204030204" pitchFamily="34" charset="0"/>
              <a:ea typeface="ＭＳ Ｐゴシック" charset="0"/>
              <a:cs typeface="Calibri" panose="020F0502020204030204" pitchFamily="34" charset="0"/>
            </a:endParaRPr>
          </a:p>
        </p:txBody>
      </p:sp>
      <p:pic>
        <p:nvPicPr>
          <p:cNvPr id="40962" name="Picture 2" descr="C:\Users\bhatiaseviap\Pictures\Banluta_ebol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8815" y="3383671"/>
            <a:ext cx="5400004" cy="267484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131924" y="6052410"/>
            <a:ext cx="2863118" cy="305379"/>
          </a:xfrm>
          <a:prstGeom prst="rect">
            <a:avLst/>
          </a:prstGeom>
          <a:noFill/>
        </p:spPr>
        <p:txBody>
          <a:bodyPr wrap="square" lIns="104306" tIns="52153" rIns="104306" bIns="52153" rtlCol="0">
            <a:spAutoFit/>
          </a:bodyPr>
          <a:lstStyle/>
          <a:p>
            <a:r>
              <a:rPr lang="en-GB" sz="1300" dirty="0">
                <a:latin typeface="Calibri" panose="020F0502020204030204" pitchFamily="34" charset="0"/>
                <a:cs typeface="Calibri" panose="020F0502020204030204" pitchFamily="34" charset="0"/>
              </a:rPr>
              <a:t>Photo: WHO/Christina </a:t>
            </a:r>
            <a:r>
              <a:rPr lang="en-GB" sz="1300" dirty="0" err="1">
                <a:latin typeface="Calibri" panose="020F0502020204030204" pitchFamily="34" charset="0"/>
                <a:cs typeface="Calibri" panose="020F0502020204030204" pitchFamily="34" charset="0"/>
              </a:rPr>
              <a:t>Banluta</a:t>
            </a:r>
            <a:endParaRPr lang="en-GB" sz="13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62840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382" y="1484671"/>
            <a:ext cx="3424702" cy="4986784"/>
          </a:xfrm>
        </p:spPr>
        <p:txBody>
          <a:bodyPr/>
          <a:lstStyle/>
          <a:p>
            <a:pPr marL="0" lvl="1" indent="0" algn="ctr">
              <a:spcBef>
                <a:spcPts val="1800"/>
              </a:spcBef>
              <a:buNone/>
            </a:pPr>
            <a:r>
              <a:rPr lang="fr-CH" sz="3200" b="1" dirty="0" smtClean="0">
                <a:solidFill>
                  <a:srgbClr val="000000"/>
                </a:solidFill>
                <a:latin typeface="Calibri" panose="020F0502020204030204" pitchFamily="34" charset="0"/>
                <a:cs typeface="Calibri" panose="020F0502020204030204" pitchFamily="34" charset="0"/>
              </a:rPr>
              <a:t>A </a:t>
            </a:r>
            <a:r>
              <a:rPr lang="fr-CH" sz="3200" b="1" dirty="0" err="1">
                <a:solidFill>
                  <a:srgbClr val="000000"/>
                </a:solidFill>
                <a:latin typeface="Calibri" panose="020F0502020204030204" pitchFamily="34" charset="0"/>
                <a:cs typeface="Calibri" panose="020F0502020204030204" pitchFamily="34" charset="0"/>
              </a:rPr>
              <a:t>sickness</a:t>
            </a:r>
            <a:r>
              <a:rPr lang="fr-CH" sz="3200" b="1" dirty="0">
                <a:solidFill>
                  <a:srgbClr val="000000"/>
                </a:solidFill>
                <a:latin typeface="Calibri" panose="020F0502020204030204" pitchFamily="34" charset="0"/>
                <a:cs typeface="Calibri" panose="020F0502020204030204" pitchFamily="34" charset="0"/>
              </a:rPr>
              <a:t> </a:t>
            </a:r>
            <a:r>
              <a:rPr lang="fr-CH" sz="3200" b="1" dirty="0" err="1">
                <a:solidFill>
                  <a:srgbClr val="000000"/>
                </a:solidFill>
                <a:latin typeface="Calibri" panose="020F0502020204030204" pitchFamily="34" charset="0"/>
                <a:cs typeface="Calibri" panose="020F0502020204030204" pitchFamily="34" charset="0"/>
              </a:rPr>
              <a:t>will</a:t>
            </a:r>
            <a:r>
              <a:rPr lang="fr-CH" sz="3200" b="1" dirty="0">
                <a:solidFill>
                  <a:srgbClr val="000000"/>
                </a:solidFill>
                <a:latin typeface="Calibri" panose="020F0502020204030204" pitchFamily="34" charset="0"/>
                <a:cs typeface="Calibri" panose="020F0502020204030204" pitchFamily="34" charset="0"/>
              </a:rPr>
              <a:t> have an impact on </a:t>
            </a:r>
            <a:r>
              <a:rPr lang="fr-CH" sz="3200" b="1" dirty="0" err="1" smtClean="0">
                <a:solidFill>
                  <a:srgbClr val="000000"/>
                </a:solidFill>
                <a:latin typeface="Calibri" panose="020F0502020204030204" pitchFamily="34" charset="0"/>
                <a:cs typeface="Calibri" panose="020F0502020204030204" pitchFamily="34" charset="0"/>
              </a:rPr>
              <a:t>you</a:t>
            </a:r>
            <a:r>
              <a:rPr lang="fr-CH" sz="3200" b="1" dirty="0" smtClean="0">
                <a:solidFill>
                  <a:srgbClr val="000000"/>
                </a:solidFill>
                <a:latin typeface="Calibri" panose="020F0502020204030204" pitchFamily="34" charset="0"/>
                <a:cs typeface="Calibri" panose="020F0502020204030204" pitchFamily="34" charset="0"/>
              </a:rPr>
              <a:t>, </a:t>
            </a:r>
          </a:p>
          <a:p>
            <a:pPr marL="0" lvl="1" indent="0" algn="ctr">
              <a:spcBef>
                <a:spcPts val="1800"/>
              </a:spcBef>
              <a:buNone/>
            </a:pPr>
            <a:r>
              <a:rPr lang="fr-CH" sz="3200" b="1" dirty="0" smtClean="0">
                <a:solidFill>
                  <a:srgbClr val="000000"/>
                </a:solidFill>
                <a:latin typeface="Calibri" panose="020F0502020204030204" pitchFamily="34" charset="0"/>
                <a:cs typeface="Calibri" panose="020F0502020204030204" pitchFamily="34" charset="0"/>
              </a:rPr>
              <a:t>all </a:t>
            </a:r>
            <a:r>
              <a:rPr lang="fr-CH" sz="3200" b="1" dirty="0" err="1" smtClean="0">
                <a:solidFill>
                  <a:srgbClr val="000000"/>
                </a:solidFill>
                <a:latin typeface="Calibri" panose="020F0502020204030204" pitchFamily="34" charset="0"/>
                <a:cs typeface="Calibri" panose="020F0502020204030204" pitchFamily="34" charset="0"/>
              </a:rPr>
              <a:t>your</a:t>
            </a:r>
            <a:r>
              <a:rPr lang="fr-CH" sz="3200" b="1" dirty="0" smtClean="0">
                <a:solidFill>
                  <a:srgbClr val="000000"/>
                </a:solidFill>
                <a:latin typeface="Calibri" panose="020F0502020204030204" pitchFamily="34" charset="0"/>
                <a:cs typeface="Calibri" panose="020F0502020204030204" pitchFamily="34" charset="0"/>
              </a:rPr>
              <a:t> </a:t>
            </a:r>
            <a:r>
              <a:rPr lang="fr-CH" sz="3200" b="1" dirty="0" err="1" smtClean="0">
                <a:solidFill>
                  <a:srgbClr val="000000"/>
                </a:solidFill>
                <a:latin typeface="Calibri" panose="020F0502020204030204" pitchFamily="34" charset="0"/>
                <a:cs typeface="Calibri" panose="020F0502020204030204" pitchFamily="34" charset="0"/>
              </a:rPr>
              <a:t>colleagues</a:t>
            </a:r>
            <a:r>
              <a:rPr lang="fr-CH" sz="3200" b="1" dirty="0" smtClean="0">
                <a:solidFill>
                  <a:srgbClr val="000000"/>
                </a:solidFill>
                <a:latin typeface="Calibri" panose="020F0502020204030204" pitchFamily="34" charset="0"/>
                <a:cs typeface="Calibri" panose="020F0502020204030204" pitchFamily="34" charset="0"/>
              </a:rPr>
              <a:t>,</a:t>
            </a:r>
          </a:p>
          <a:p>
            <a:pPr marL="0" lvl="1" indent="0" algn="ctr">
              <a:spcBef>
                <a:spcPts val="1800"/>
              </a:spcBef>
              <a:buNone/>
            </a:pPr>
            <a:r>
              <a:rPr lang="fr-CH" sz="3200" b="1" dirty="0" err="1" smtClean="0">
                <a:solidFill>
                  <a:srgbClr val="000000"/>
                </a:solidFill>
                <a:latin typeface="Calibri" panose="020F0502020204030204" pitchFamily="34" charset="0"/>
                <a:cs typeface="Calibri" panose="020F0502020204030204" pitchFamily="34" charset="0"/>
              </a:rPr>
              <a:t>your</a:t>
            </a:r>
            <a:r>
              <a:rPr lang="fr-CH" sz="3200" b="1" dirty="0" smtClean="0">
                <a:solidFill>
                  <a:srgbClr val="000000"/>
                </a:solidFill>
                <a:latin typeface="Calibri" panose="020F0502020204030204" pitchFamily="34" charset="0"/>
                <a:cs typeface="Calibri" panose="020F0502020204030204" pitchFamily="34" charset="0"/>
              </a:rPr>
              <a:t> </a:t>
            </a:r>
            <a:r>
              <a:rPr lang="fr-CH" sz="3200" b="1" dirty="0" err="1">
                <a:solidFill>
                  <a:srgbClr val="000000"/>
                </a:solidFill>
                <a:latin typeface="Calibri" panose="020F0502020204030204" pitchFamily="34" charset="0"/>
                <a:cs typeface="Calibri" panose="020F0502020204030204" pitchFamily="34" charset="0"/>
              </a:rPr>
              <a:t>family</a:t>
            </a:r>
            <a:r>
              <a:rPr lang="fr-CH" sz="3200" b="1" dirty="0">
                <a:solidFill>
                  <a:srgbClr val="000000"/>
                </a:solidFill>
                <a:latin typeface="Calibri" panose="020F0502020204030204" pitchFamily="34" charset="0"/>
                <a:cs typeface="Calibri" panose="020F0502020204030204" pitchFamily="34" charset="0"/>
              </a:rPr>
              <a:t> </a:t>
            </a:r>
            <a:r>
              <a:rPr lang="fr-CH" sz="3200" b="1" dirty="0" smtClean="0">
                <a:solidFill>
                  <a:srgbClr val="000000"/>
                </a:solidFill>
                <a:latin typeface="Calibri" panose="020F0502020204030204" pitchFamily="34" charset="0"/>
                <a:cs typeface="Calibri" panose="020F0502020204030204" pitchFamily="34" charset="0"/>
              </a:rPr>
              <a:t>&amp; </a:t>
            </a:r>
          </a:p>
          <a:p>
            <a:pPr marL="0" lvl="1" indent="0" algn="ctr">
              <a:spcBef>
                <a:spcPts val="1800"/>
              </a:spcBef>
              <a:buNone/>
            </a:pPr>
            <a:r>
              <a:rPr lang="fr-CH" sz="3200" b="1" dirty="0">
                <a:solidFill>
                  <a:srgbClr val="000000"/>
                </a:solidFill>
                <a:latin typeface="Calibri" panose="020F0502020204030204" pitchFamily="34" charset="0"/>
                <a:cs typeface="Calibri" panose="020F0502020204030204" pitchFamily="34" charset="0"/>
              </a:rPr>
              <a:t>o</a:t>
            </a:r>
            <a:r>
              <a:rPr lang="fr-CH" sz="3200" b="1" dirty="0" smtClean="0">
                <a:solidFill>
                  <a:srgbClr val="000000"/>
                </a:solidFill>
                <a:latin typeface="Calibri" panose="020F0502020204030204" pitchFamily="34" charset="0"/>
                <a:cs typeface="Calibri" panose="020F0502020204030204" pitchFamily="34" charset="0"/>
              </a:rPr>
              <a:t>n the </a:t>
            </a:r>
            <a:r>
              <a:rPr lang="fr-CH" sz="3200" b="1" dirty="0" err="1">
                <a:solidFill>
                  <a:srgbClr val="000000"/>
                </a:solidFill>
                <a:latin typeface="Calibri" panose="020F0502020204030204" pitchFamily="34" charset="0"/>
                <a:cs typeface="Calibri" panose="020F0502020204030204" pitchFamily="34" charset="0"/>
              </a:rPr>
              <a:t>whole</a:t>
            </a:r>
            <a:r>
              <a:rPr lang="fr-CH" sz="3200" b="1" dirty="0">
                <a:solidFill>
                  <a:srgbClr val="000000"/>
                </a:solidFill>
                <a:latin typeface="Calibri" panose="020F0502020204030204" pitchFamily="34" charset="0"/>
                <a:cs typeface="Calibri" panose="020F0502020204030204" pitchFamily="34" charset="0"/>
              </a:rPr>
              <a:t> mission</a:t>
            </a:r>
          </a:p>
        </p:txBody>
      </p:sp>
      <p:sp>
        <p:nvSpPr>
          <p:cNvPr id="39939" name="Title 2"/>
          <p:cNvSpPr>
            <a:spLocks noGrp="1"/>
          </p:cNvSpPr>
          <p:nvPr>
            <p:ph type="title"/>
          </p:nvPr>
        </p:nvSpPr>
        <p:spPr>
          <a:xfrm>
            <a:off x="0" y="0"/>
            <a:ext cx="10693400" cy="1081681"/>
          </a:xfrm>
        </p:spPr>
        <p:txBody>
          <a:bodyPr/>
          <a:lstStyle/>
          <a:p>
            <a:pPr marL="391146" indent="-391146"/>
            <a:r>
              <a:rPr lang="fr-CH" dirty="0" err="1" smtClean="0">
                <a:solidFill>
                  <a:srgbClr val="FF0000"/>
                </a:solidFill>
                <a:latin typeface="Calibri" panose="020F0502020204030204" pitchFamily="34" charset="0"/>
                <a:cs typeface="Calibri" panose="020F0502020204030204" pitchFamily="34" charset="0"/>
              </a:rPr>
              <a:t>Your</a:t>
            </a:r>
            <a:r>
              <a:rPr lang="fr-CH" dirty="0" smtClean="0">
                <a:solidFill>
                  <a:srgbClr val="FF0000"/>
                </a:solidFill>
                <a:latin typeface="Calibri" panose="020F0502020204030204" pitchFamily="34" charset="0"/>
                <a:cs typeface="Calibri" panose="020F0502020204030204" pitchFamily="34" charset="0"/>
              </a:rPr>
              <a:t> Health </a:t>
            </a:r>
            <a:r>
              <a:rPr lang="fr-CH" dirty="0" err="1" smtClean="0">
                <a:solidFill>
                  <a:srgbClr val="FF0000"/>
                </a:solidFill>
                <a:latin typeface="Calibri" panose="020F0502020204030204" pitchFamily="34" charset="0"/>
                <a:cs typeface="Calibri" panose="020F0502020204030204" pitchFamily="34" charset="0"/>
              </a:rPr>
              <a:t>is</a:t>
            </a:r>
            <a:r>
              <a:rPr lang="fr-CH" dirty="0" smtClean="0">
                <a:solidFill>
                  <a:srgbClr val="FF0000"/>
                </a:solidFill>
                <a:latin typeface="Calibri" panose="020F0502020204030204" pitchFamily="34" charset="0"/>
                <a:cs typeface="Calibri" panose="020F0502020204030204" pitchFamily="34" charset="0"/>
              </a:rPr>
              <a:t> YOUR RESPONSIBILITY</a:t>
            </a:r>
            <a:endParaRPr lang="en-GB" dirty="0" smtClean="0">
              <a:solidFill>
                <a:srgbClr val="FF0000"/>
              </a:solidFill>
              <a:latin typeface="Calibri" panose="020F0502020204030204" pitchFamily="34" charset="0"/>
              <a:cs typeface="Calibri" panose="020F0502020204030204" pitchFamily="34" charset="0"/>
            </a:endParaRPr>
          </a:p>
        </p:txBody>
      </p:sp>
      <p:pic>
        <p:nvPicPr>
          <p:cNvPr id="250882" name="Picture 2" descr="D:\clinic management 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3138" y="1484670"/>
            <a:ext cx="6088559" cy="45664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513006" y="6050698"/>
            <a:ext cx="3942735" cy="261610"/>
          </a:xfrm>
          <a:prstGeom prst="rect">
            <a:avLst/>
          </a:prstGeom>
          <a:noFill/>
        </p:spPr>
        <p:txBody>
          <a:bodyPr wrap="square" rtlCol="0">
            <a:spAutoFit/>
          </a:bodyPr>
          <a:lstStyle/>
          <a:p>
            <a:r>
              <a:rPr lang="en-GB" sz="1100" b="0" dirty="0" smtClean="0"/>
              <a:t>Photo: WHO/Winnie </a:t>
            </a:r>
            <a:r>
              <a:rPr lang="en-GB" sz="1100" b="0" dirty="0"/>
              <a:t>Romeril</a:t>
            </a:r>
          </a:p>
        </p:txBody>
      </p:sp>
    </p:spTree>
    <p:extLst>
      <p:ext uri="{BB962C8B-B14F-4D97-AF65-F5344CB8AC3E}">
        <p14:creationId xmlns:p14="http://schemas.microsoft.com/office/powerpoint/2010/main" val="1605783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100" dirty="0"/>
              <a:t>Daily life during the mission</a:t>
            </a:r>
            <a:endParaRPr lang="en-US" sz="4100" i="1" dirty="0">
              <a:solidFill>
                <a:srgbClr val="FF0000"/>
              </a:solidFill>
            </a:endParaRPr>
          </a:p>
        </p:txBody>
      </p:sp>
      <p:sp>
        <p:nvSpPr>
          <p:cNvPr id="4" name="Content Placeholder 3"/>
          <p:cNvSpPr>
            <a:spLocks noGrp="1"/>
          </p:cNvSpPr>
          <p:nvPr>
            <p:ph sz="half" idx="2"/>
          </p:nvPr>
        </p:nvSpPr>
        <p:spPr>
          <a:xfrm>
            <a:off x="546768" y="1319475"/>
            <a:ext cx="9768431" cy="4797551"/>
          </a:xfrm>
        </p:spPr>
        <p:txBody>
          <a:bodyPr/>
          <a:lstStyle/>
          <a:p>
            <a:pPr eaLnBrk="1" hangingPunct="1">
              <a:buFont typeface="Wingdings" charset="0"/>
              <a:buChar char="l"/>
              <a:defRPr/>
            </a:pPr>
            <a:r>
              <a:rPr lang="en-GB" sz="2700" dirty="0">
                <a:latin typeface="Calibri" panose="020F0502020204030204" pitchFamily="34" charset="0"/>
                <a:ea typeface="ＭＳ Ｐゴシック" charset="0"/>
                <a:cs typeface="Calibri" panose="020F0502020204030204" pitchFamily="34" charset="0"/>
              </a:rPr>
              <a:t>Do not touch dirty surfaces (contaminated with fluids of unknown source)</a:t>
            </a:r>
          </a:p>
          <a:p>
            <a:pPr eaLnBrk="1" hangingPunct="1">
              <a:buFont typeface="Wingdings" charset="0"/>
              <a:buChar char="l"/>
              <a:defRPr/>
            </a:pPr>
            <a:r>
              <a:rPr lang="en-GB" sz="2700" dirty="0">
                <a:latin typeface="Calibri" panose="020F0502020204030204" pitchFamily="34" charset="0"/>
                <a:ea typeface="ＭＳ Ｐゴシック" charset="0"/>
                <a:cs typeface="Calibri" panose="020F0502020204030204" pitchFamily="34" charset="0"/>
              </a:rPr>
              <a:t>Regular </a:t>
            </a:r>
            <a:r>
              <a:rPr lang="en-GB" sz="2700" dirty="0" smtClean="0">
                <a:latin typeface="Calibri" panose="020F0502020204030204" pitchFamily="34" charset="0"/>
                <a:ea typeface="ＭＳ Ｐゴシック" charset="0"/>
                <a:cs typeface="Calibri" panose="020F0502020204030204" pitchFamily="34" charset="0"/>
              </a:rPr>
              <a:t>hand washing</a:t>
            </a:r>
            <a:endParaRPr lang="en-GB" sz="2700" dirty="0">
              <a:latin typeface="Calibri" panose="020F0502020204030204" pitchFamily="34" charset="0"/>
              <a:ea typeface="ＭＳ Ｐゴシック" charset="0"/>
              <a:cs typeface="Calibri" panose="020F0502020204030204" pitchFamily="34" charset="0"/>
            </a:endParaRPr>
          </a:p>
          <a:p>
            <a:pPr eaLnBrk="1" hangingPunct="1">
              <a:buFont typeface="Wingdings" charset="0"/>
              <a:buChar char="l"/>
              <a:defRPr/>
            </a:pPr>
            <a:r>
              <a:rPr lang="en-GB" sz="2700" dirty="0">
                <a:latin typeface="Calibri" panose="020F0502020204030204" pitchFamily="34" charset="0"/>
                <a:ea typeface="ＭＳ Ｐゴシック" charset="0"/>
                <a:cs typeface="Calibri" panose="020F0502020204030204" pitchFamily="34" charset="0"/>
              </a:rPr>
              <a:t>Do not hand-shake or hug</a:t>
            </a:r>
          </a:p>
          <a:p>
            <a:pPr eaLnBrk="1" hangingPunct="1">
              <a:buFont typeface="Wingdings" charset="0"/>
              <a:buChar char="l"/>
              <a:defRPr/>
            </a:pPr>
            <a:r>
              <a:rPr lang="en-GB" sz="2700" dirty="0">
                <a:latin typeface="Calibri" panose="020F0502020204030204" pitchFamily="34" charset="0"/>
                <a:ea typeface="ＭＳ Ｐゴシック" charset="0"/>
                <a:cs typeface="Calibri" panose="020F0502020204030204" pitchFamily="34" charset="0"/>
              </a:rPr>
              <a:t>Keep your distance (&gt;1 m)</a:t>
            </a:r>
          </a:p>
          <a:p>
            <a:pPr eaLnBrk="1" hangingPunct="1">
              <a:buFont typeface="Wingdings" charset="0"/>
              <a:buChar char="l"/>
              <a:defRPr/>
            </a:pPr>
            <a:r>
              <a:rPr lang="en-GB" sz="2700" dirty="0">
                <a:latin typeface="Calibri" panose="020F0502020204030204" pitchFamily="34" charset="0"/>
                <a:ea typeface="ＭＳ Ｐゴシック" charset="0"/>
                <a:cs typeface="Calibri" panose="020F0502020204030204" pitchFamily="34" charset="0"/>
              </a:rPr>
              <a:t>Practice respiratory etiquette</a:t>
            </a:r>
          </a:p>
          <a:p>
            <a:pPr eaLnBrk="1" hangingPunct="1">
              <a:buFont typeface="Wingdings" charset="0"/>
              <a:buChar char="l"/>
              <a:defRPr/>
            </a:pPr>
            <a:r>
              <a:rPr lang="en-GB" sz="2700" dirty="0">
                <a:latin typeface="Calibri" panose="020F0502020204030204" pitchFamily="34" charset="0"/>
                <a:ea typeface="ＭＳ Ｐゴシック" charset="0"/>
                <a:cs typeface="Calibri" panose="020F0502020204030204" pitchFamily="34" charset="0"/>
              </a:rPr>
              <a:t>No kissing, or sex!</a:t>
            </a:r>
          </a:p>
          <a:p>
            <a:pPr eaLnBrk="1" hangingPunct="1">
              <a:buFont typeface="Wingdings" charset="0"/>
              <a:buChar char="l"/>
              <a:defRPr/>
            </a:pPr>
            <a:r>
              <a:rPr lang="en-GB" sz="2700" dirty="0">
                <a:solidFill>
                  <a:srgbClr val="FF0000"/>
                </a:solidFill>
                <a:latin typeface="Calibri" panose="020F0502020204030204" pitchFamily="34" charset="0"/>
                <a:ea typeface="ＭＳ Ｐゴシック" charset="0"/>
                <a:cs typeface="Calibri" panose="020F0502020204030204" pitchFamily="34" charset="0"/>
              </a:rPr>
              <a:t>Hand hygiene is paramount !</a:t>
            </a:r>
          </a:p>
          <a:p>
            <a:pPr eaLnBrk="1" hangingPunct="1">
              <a:buFont typeface="Wingdings" charset="0"/>
              <a:buChar char="l"/>
              <a:defRPr/>
            </a:pPr>
            <a:endParaRPr lang="en-GB" sz="2700" dirty="0">
              <a:latin typeface="Calibri" panose="020F0502020204030204" pitchFamily="34" charset="0"/>
              <a:ea typeface="ＭＳ Ｐゴシック" charset="0"/>
              <a:cs typeface="Calibri" panose="020F0502020204030204" pitchFamily="34" charset="0"/>
            </a:endParaRPr>
          </a:p>
        </p:txBody>
      </p:sp>
      <p:pic>
        <p:nvPicPr>
          <p:cNvPr id="6" name="Picture 35" descr="DSC_0012"/>
          <p:cNvPicPr>
            <a:picLocks noChangeAspect="1" noChangeArrowheads="1"/>
          </p:cNvPicPr>
          <p:nvPr/>
        </p:nvPicPr>
        <p:blipFill>
          <a:blip r:embed="rId3">
            <a:extLst>
              <a:ext uri="{28A0092B-C50C-407E-A947-70E740481C1C}">
                <a14:useLocalDpi xmlns:a14="http://schemas.microsoft.com/office/drawing/2010/main" val="0"/>
              </a:ext>
            </a:extLst>
          </a:blip>
          <a:srcRect l="15913" t="990" r="5931" b="10260"/>
          <a:stretch>
            <a:fillRect/>
          </a:stretch>
        </p:blipFill>
        <p:spPr bwMode="auto">
          <a:xfrm>
            <a:off x="5588161" y="2986711"/>
            <a:ext cx="4516334" cy="3234320"/>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8619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1"/>
          <p:cNvSpPr>
            <a:spLocks noGrp="1"/>
          </p:cNvSpPr>
          <p:nvPr>
            <p:ph idx="1"/>
          </p:nvPr>
        </p:nvSpPr>
        <p:spPr>
          <a:xfrm>
            <a:off x="0" y="1701249"/>
            <a:ext cx="10315051" cy="3810824"/>
          </a:xfrm>
        </p:spPr>
        <p:txBody>
          <a:bodyPr/>
          <a:lstStyle/>
          <a:p>
            <a:pPr marL="597584" lvl="1" indent="0">
              <a:buNone/>
            </a:pPr>
            <a:r>
              <a:rPr lang="fr-CH" b="1" dirty="0" err="1" smtClean="0">
                <a:latin typeface="Calibri" panose="020F0502020204030204" pitchFamily="34" charset="0"/>
                <a:cs typeface="Calibri" panose="020F0502020204030204" pitchFamily="34" charset="0"/>
              </a:rPr>
              <a:t>Before</a:t>
            </a:r>
            <a:r>
              <a:rPr lang="fr-CH" dirty="0" smtClean="0">
                <a:latin typeface="Calibri" panose="020F0502020204030204" pitchFamily="34" charset="0"/>
                <a:cs typeface="Calibri" panose="020F0502020204030204" pitchFamily="34" charset="0"/>
              </a:rPr>
              <a:t>, </a:t>
            </a:r>
            <a:r>
              <a:rPr lang="fr-CH" b="1" dirty="0" err="1" smtClean="0">
                <a:latin typeface="Calibri" panose="020F0502020204030204" pitchFamily="34" charset="0"/>
                <a:cs typeface="Calibri" panose="020F0502020204030204" pitchFamily="34" charset="0"/>
              </a:rPr>
              <a:t>during</a:t>
            </a:r>
            <a:r>
              <a:rPr lang="fr-CH" dirty="0" smtClean="0">
                <a:latin typeface="Calibri" panose="020F0502020204030204" pitchFamily="34" charset="0"/>
                <a:cs typeface="Calibri" panose="020F0502020204030204" pitchFamily="34" charset="0"/>
              </a:rPr>
              <a:t> and </a:t>
            </a:r>
            <a:r>
              <a:rPr lang="fr-CH" b="1" dirty="0" err="1" smtClean="0">
                <a:latin typeface="Calibri" panose="020F0502020204030204" pitchFamily="34" charset="0"/>
                <a:cs typeface="Calibri" panose="020F0502020204030204" pitchFamily="34" charset="0"/>
              </a:rPr>
              <a:t>after</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preparing</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food</a:t>
            </a:r>
            <a:endParaRPr lang="fr-CH" dirty="0" smtClean="0">
              <a:latin typeface="Calibri" panose="020F0502020204030204" pitchFamily="34" charset="0"/>
              <a:cs typeface="Calibri" panose="020F0502020204030204" pitchFamily="34" charset="0"/>
            </a:endParaRPr>
          </a:p>
          <a:p>
            <a:pPr marL="597584" lvl="1" indent="0">
              <a:buNone/>
            </a:pPr>
            <a:r>
              <a:rPr lang="fr-CH" b="1" dirty="0" err="1" smtClean="0">
                <a:latin typeface="Calibri" panose="020F0502020204030204" pitchFamily="34" charset="0"/>
                <a:cs typeface="Calibri" panose="020F0502020204030204" pitchFamily="34" charset="0"/>
              </a:rPr>
              <a:t>Before</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eating</a:t>
            </a:r>
            <a:endParaRPr lang="fr-CH" dirty="0" smtClean="0">
              <a:latin typeface="Calibri" panose="020F0502020204030204" pitchFamily="34" charset="0"/>
              <a:cs typeface="Calibri" panose="020F0502020204030204" pitchFamily="34" charset="0"/>
            </a:endParaRPr>
          </a:p>
          <a:p>
            <a:pPr marL="597584" lvl="1" indent="0">
              <a:buNone/>
            </a:pPr>
            <a:r>
              <a:rPr lang="fr-CH" b="1" dirty="0" err="1" smtClean="0">
                <a:latin typeface="Calibri" panose="020F0502020204030204" pitchFamily="34" charset="0"/>
                <a:cs typeface="Calibri" panose="020F0502020204030204" pitchFamily="34" charset="0"/>
              </a:rPr>
              <a:t>After</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using</a:t>
            </a:r>
            <a:r>
              <a:rPr lang="fr-CH" dirty="0" smtClean="0">
                <a:latin typeface="Calibri" panose="020F0502020204030204" pitchFamily="34" charset="0"/>
                <a:cs typeface="Calibri" panose="020F0502020204030204" pitchFamily="34" charset="0"/>
              </a:rPr>
              <a:t> the </a:t>
            </a:r>
            <a:r>
              <a:rPr lang="fr-CH" dirty="0" err="1" smtClean="0">
                <a:latin typeface="Calibri" panose="020F0502020204030204" pitchFamily="34" charset="0"/>
                <a:cs typeface="Calibri" panose="020F0502020204030204" pitchFamily="34" charset="0"/>
              </a:rPr>
              <a:t>toilet</a:t>
            </a:r>
            <a:endParaRPr lang="fr-CH" dirty="0" smtClean="0">
              <a:latin typeface="Calibri" panose="020F0502020204030204" pitchFamily="34" charset="0"/>
              <a:cs typeface="Calibri" panose="020F0502020204030204" pitchFamily="34" charset="0"/>
            </a:endParaRPr>
          </a:p>
          <a:p>
            <a:pPr marL="597584" lvl="1" indent="0">
              <a:buNone/>
            </a:pPr>
            <a:r>
              <a:rPr lang="fr-CH" b="1" dirty="0" err="1" smtClean="0">
                <a:latin typeface="Calibri" panose="020F0502020204030204" pitchFamily="34" charset="0"/>
                <a:cs typeface="Calibri" panose="020F0502020204030204" pitchFamily="34" charset="0"/>
              </a:rPr>
              <a:t>After</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touching</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garbage</a:t>
            </a:r>
            <a:endParaRPr lang="fr-CH" dirty="0" smtClean="0">
              <a:latin typeface="Calibri" panose="020F0502020204030204" pitchFamily="34" charset="0"/>
              <a:cs typeface="Calibri" panose="020F0502020204030204" pitchFamily="34" charset="0"/>
            </a:endParaRPr>
          </a:p>
          <a:p>
            <a:pPr marL="597584" lvl="1" indent="0">
              <a:buNone/>
            </a:pPr>
            <a:r>
              <a:rPr lang="fr-CH" b="1" dirty="0" err="1" smtClean="0">
                <a:latin typeface="Calibri" panose="020F0502020204030204" pitchFamily="34" charset="0"/>
                <a:cs typeface="Calibri" panose="020F0502020204030204" pitchFamily="34" charset="0"/>
              </a:rPr>
              <a:t>After</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touching</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frequently</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touched</a:t>
            </a:r>
            <a:r>
              <a:rPr lang="fr-CH" dirty="0" smtClean="0">
                <a:latin typeface="Calibri" panose="020F0502020204030204" pitchFamily="34" charset="0"/>
                <a:cs typeface="Calibri" panose="020F0502020204030204" pitchFamily="34" charset="0"/>
              </a:rPr>
              <a:t> surfaces</a:t>
            </a:r>
          </a:p>
          <a:p>
            <a:pPr marL="597584" lvl="1" indent="0">
              <a:buNone/>
            </a:pPr>
            <a:r>
              <a:rPr lang="fr-CH" b="1" dirty="0" err="1" smtClean="0">
                <a:latin typeface="Calibri" panose="020F0502020204030204" pitchFamily="34" charset="0"/>
                <a:cs typeface="Calibri" panose="020F0502020204030204" pitchFamily="34" charset="0"/>
              </a:rPr>
              <a:t>After</a:t>
            </a:r>
            <a:r>
              <a:rPr lang="fr-CH" dirty="0" smtClean="0">
                <a:latin typeface="Calibri" panose="020F0502020204030204" pitchFamily="34" charset="0"/>
                <a:cs typeface="Calibri" panose="020F0502020204030204" pitchFamily="34" charset="0"/>
              </a:rPr>
              <a:t> </a:t>
            </a:r>
            <a:r>
              <a:rPr lang="fr-CH" dirty="0" err="1" smtClean="0">
                <a:latin typeface="Calibri" panose="020F0502020204030204" pitchFamily="34" charset="0"/>
                <a:cs typeface="Calibri" panose="020F0502020204030204" pitchFamily="34" charset="0"/>
              </a:rPr>
              <a:t>touching</a:t>
            </a:r>
            <a:r>
              <a:rPr lang="fr-CH" dirty="0" smtClean="0">
                <a:latin typeface="Calibri" panose="020F0502020204030204" pitchFamily="34" charset="0"/>
                <a:cs typeface="Calibri" panose="020F0502020204030204" pitchFamily="34" charset="0"/>
              </a:rPr>
              <a:t> an animal, animal </a:t>
            </a:r>
            <a:r>
              <a:rPr lang="fr-CH" dirty="0" err="1" smtClean="0">
                <a:latin typeface="Calibri" panose="020F0502020204030204" pitchFamily="34" charset="0"/>
                <a:cs typeface="Calibri" panose="020F0502020204030204" pitchFamily="34" charset="0"/>
              </a:rPr>
              <a:t>feed</a:t>
            </a:r>
            <a:r>
              <a:rPr lang="fr-CH" dirty="0" smtClean="0">
                <a:latin typeface="Calibri" panose="020F0502020204030204" pitchFamily="34" charset="0"/>
                <a:cs typeface="Calibri" panose="020F0502020204030204" pitchFamily="34" charset="0"/>
              </a:rPr>
              <a:t> or animal </a:t>
            </a:r>
            <a:r>
              <a:rPr lang="fr-CH" dirty="0" err="1" smtClean="0">
                <a:latin typeface="Calibri" panose="020F0502020204030204" pitchFamily="34" charset="0"/>
                <a:cs typeface="Calibri" panose="020F0502020204030204" pitchFamily="34" charset="0"/>
              </a:rPr>
              <a:t>waste</a:t>
            </a:r>
            <a:endParaRPr lang="fr-CH" sz="2300" dirty="0">
              <a:latin typeface="Calibri" panose="020F0502020204030204" pitchFamily="34" charset="0"/>
              <a:cs typeface="Calibri" panose="020F0502020204030204" pitchFamily="34" charset="0"/>
            </a:endParaRPr>
          </a:p>
          <a:p>
            <a:pPr marL="597584" lvl="1" indent="0">
              <a:buNone/>
            </a:pPr>
            <a:r>
              <a:rPr lang="fr-CH" sz="2300" b="1" dirty="0" err="1">
                <a:latin typeface="Calibri" panose="020F0502020204030204" pitchFamily="34" charset="0"/>
                <a:cs typeface="Calibri" panose="020F0502020204030204" pitchFamily="34" charset="0"/>
              </a:rPr>
              <a:t>After</a:t>
            </a:r>
            <a:r>
              <a:rPr lang="fr-CH" sz="2300" b="1" dirty="0">
                <a:latin typeface="Calibri" panose="020F0502020204030204" pitchFamily="34" charset="0"/>
                <a:cs typeface="Calibri" panose="020F0502020204030204" pitchFamily="34" charset="0"/>
              </a:rPr>
              <a:t> </a:t>
            </a:r>
            <a:r>
              <a:rPr lang="fr-CH" sz="2300" b="1" dirty="0" err="1">
                <a:latin typeface="Calibri" panose="020F0502020204030204" pitchFamily="34" charset="0"/>
                <a:cs typeface="Calibri" panose="020F0502020204030204" pitchFamily="34" charset="0"/>
              </a:rPr>
              <a:t>blowing</a:t>
            </a:r>
            <a:r>
              <a:rPr lang="fr-CH" sz="2300" b="1" dirty="0">
                <a:latin typeface="Calibri" panose="020F0502020204030204" pitchFamily="34" charset="0"/>
                <a:cs typeface="Calibri" panose="020F0502020204030204" pitchFamily="34" charset="0"/>
              </a:rPr>
              <a:t> </a:t>
            </a:r>
            <a:r>
              <a:rPr lang="fr-CH" sz="2300" b="1" dirty="0" err="1">
                <a:latin typeface="Calibri" panose="020F0502020204030204" pitchFamily="34" charset="0"/>
                <a:cs typeface="Calibri" panose="020F0502020204030204" pitchFamily="34" charset="0"/>
              </a:rPr>
              <a:t>your</a:t>
            </a:r>
            <a:r>
              <a:rPr lang="fr-CH" sz="2300" b="1" dirty="0">
                <a:latin typeface="Calibri" panose="020F0502020204030204" pitchFamily="34" charset="0"/>
                <a:cs typeface="Calibri" panose="020F0502020204030204" pitchFamily="34" charset="0"/>
              </a:rPr>
              <a:t> </a:t>
            </a:r>
            <a:r>
              <a:rPr lang="fr-CH" sz="2300" b="1" dirty="0" err="1">
                <a:latin typeface="Calibri" panose="020F0502020204030204" pitchFamily="34" charset="0"/>
                <a:cs typeface="Calibri" panose="020F0502020204030204" pitchFamily="34" charset="0"/>
              </a:rPr>
              <a:t>nose</a:t>
            </a:r>
            <a:r>
              <a:rPr lang="fr-CH" sz="2300" b="1" dirty="0">
                <a:latin typeface="Calibri" panose="020F0502020204030204" pitchFamily="34" charset="0"/>
                <a:cs typeface="Calibri" panose="020F0502020204030204" pitchFamily="34" charset="0"/>
              </a:rPr>
              <a:t>, </a:t>
            </a:r>
            <a:r>
              <a:rPr lang="fr-CH" sz="2300" b="1" dirty="0" err="1">
                <a:latin typeface="Calibri" panose="020F0502020204030204" pitchFamily="34" charset="0"/>
                <a:cs typeface="Calibri" panose="020F0502020204030204" pitchFamily="34" charset="0"/>
              </a:rPr>
              <a:t>coughing</a:t>
            </a:r>
            <a:r>
              <a:rPr lang="fr-CH" sz="2300" b="1" dirty="0">
                <a:latin typeface="Calibri" panose="020F0502020204030204" pitchFamily="34" charset="0"/>
                <a:cs typeface="Calibri" panose="020F0502020204030204" pitchFamily="34" charset="0"/>
              </a:rPr>
              <a:t> (in </a:t>
            </a:r>
            <a:r>
              <a:rPr lang="fr-CH" sz="2300" b="1" dirty="0" err="1">
                <a:latin typeface="Calibri" panose="020F0502020204030204" pitchFamily="34" charset="0"/>
                <a:cs typeface="Calibri" panose="020F0502020204030204" pitchFamily="34" charset="0"/>
              </a:rPr>
              <a:t>your</a:t>
            </a:r>
            <a:r>
              <a:rPr lang="fr-CH" sz="2300" b="1" dirty="0">
                <a:latin typeface="Calibri" panose="020F0502020204030204" pitchFamily="34" charset="0"/>
                <a:cs typeface="Calibri" panose="020F0502020204030204" pitchFamily="34" charset="0"/>
              </a:rPr>
              <a:t> hands)</a:t>
            </a:r>
          </a:p>
          <a:p>
            <a:pPr marL="597584" lvl="1" indent="0">
              <a:buNone/>
            </a:pPr>
            <a:endParaRPr lang="fr-CH" sz="2300" b="1" dirty="0">
              <a:latin typeface="Calibri" panose="020F0502020204030204" pitchFamily="34" charset="0"/>
              <a:cs typeface="Calibri" panose="020F0502020204030204" pitchFamily="34" charset="0"/>
            </a:endParaRPr>
          </a:p>
          <a:p>
            <a:pPr marL="597584" lvl="1" indent="0">
              <a:buNone/>
            </a:pPr>
            <a:endParaRPr lang="fr-CH" sz="2300" b="1" dirty="0">
              <a:latin typeface="Calibri" panose="020F0502020204030204" pitchFamily="34" charset="0"/>
              <a:cs typeface="Calibri" panose="020F0502020204030204" pitchFamily="34" charset="0"/>
            </a:endParaRPr>
          </a:p>
          <a:p>
            <a:pPr lvl="2"/>
            <a:endParaRPr lang="fr-CH" sz="2300" b="1" dirty="0">
              <a:latin typeface="Calibri" panose="020F0502020204030204" pitchFamily="34" charset="0"/>
              <a:cs typeface="Calibri" panose="020F0502020204030204" pitchFamily="34" charset="0"/>
            </a:endParaRPr>
          </a:p>
        </p:txBody>
      </p:sp>
      <p:sp>
        <p:nvSpPr>
          <p:cNvPr id="35843" name="Title 2"/>
          <p:cNvSpPr>
            <a:spLocks noGrp="1"/>
          </p:cNvSpPr>
          <p:nvPr>
            <p:ph type="title"/>
          </p:nvPr>
        </p:nvSpPr>
        <p:spPr>
          <a:xfrm>
            <a:off x="0" y="0"/>
            <a:ext cx="10693400" cy="763127"/>
          </a:xfrm>
        </p:spPr>
        <p:txBody>
          <a:bodyPr/>
          <a:lstStyle/>
          <a:p>
            <a:r>
              <a:rPr lang="fr-CH" sz="3200" dirty="0"/>
              <a:t/>
            </a:r>
            <a:br>
              <a:rPr lang="fr-CH" sz="3200" dirty="0"/>
            </a:br>
            <a:r>
              <a:rPr lang="fr-CH" sz="3700" dirty="0">
                <a:solidFill>
                  <a:srgbClr val="C00000"/>
                </a:solidFill>
                <a:latin typeface="Calibri" panose="020F0502020204030204" pitchFamily="34" charset="0"/>
                <a:cs typeface="Calibri" panose="020F0502020204030204" pitchFamily="34" charset="0"/>
              </a:rPr>
              <a:t>Hand </a:t>
            </a:r>
            <a:r>
              <a:rPr lang="fr-CH" sz="3700" dirty="0" err="1">
                <a:solidFill>
                  <a:srgbClr val="C00000"/>
                </a:solidFill>
                <a:latin typeface="Calibri" panose="020F0502020204030204" pitchFamily="34" charset="0"/>
                <a:cs typeface="Calibri" panose="020F0502020204030204" pitchFamily="34" charset="0"/>
              </a:rPr>
              <a:t>hygiene</a:t>
            </a:r>
            <a:r>
              <a:rPr lang="fr-CH" sz="3700" dirty="0">
                <a:solidFill>
                  <a:srgbClr val="C00000"/>
                </a:solidFill>
                <a:latin typeface="Calibri" panose="020F0502020204030204" pitchFamily="34" charset="0"/>
                <a:cs typeface="Calibri" panose="020F0502020204030204" pitchFamily="34" charset="0"/>
              </a:rPr>
              <a:t> </a:t>
            </a:r>
            <a:r>
              <a:rPr lang="fr-CH" sz="3700" dirty="0" err="1">
                <a:solidFill>
                  <a:srgbClr val="C00000"/>
                </a:solidFill>
                <a:latin typeface="Calibri" panose="020F0502020204030204" pitchFamily="34" charset="0"/>
                <a:cs typeface="Calibri" panose="020F0502020204030204" pitchFamily="34" charset="0"/>
              </a:rPr>
              <a:t>is</a:t>
            </a:r>
            <a:r>
              <a:rPr lang="fr-CH" sz="3700" dirty="0">
                <a:solidFill>
                  <a:srgbClr val="C00000"/>
                </a:solidFill>
                <a:latin typeface="Calibri" panose="020F0502020204030204" pitchFamily="34" charset="0"/>
                <a:cs typeface="Calibri" panose="020F0502020204030204" pitchFamily="34" charset="0"/>
              </a:rPr>
              <a:t> essential!</a:t>
            </a:r>
            <a:r>
              <a:rPr lang="fr-CH" sz="3700" dirty="0">
                <a:latin typeface="Calibri" panose="020F0502020204030204" pitchFamily="34" charset="0"/>
                <a:cs typeface="Calibri" panose="020F0502020204030204" pitchFamily="34" charset="0"/>
              </a:rPr>
              <a:t/>
            </a:r>
            <a:br>
              <a:rPr lang="fr-CH" sz="3700" dirty="0">
                <a:latin typeface="Calibri" panose="020F0502020204030204" pitchFamily="34" charset="0"/>
                <a:cs typeface="Calibri" panose="020F0502020204030204" pitchFamily="34" charset="0"/>
              </a:rPr>
            </a:br>
            <a:r>
              <a:rPr lang="fr-CH" sz="3700" dirty="0" err="1">
                <a:latin typeface="Calibri" panose="020F0502020204030204" pitchFamily="34" charset="0"/>
                <a:cs typeface="Calibri" panose="020F0502020204030204" pitchFamily="34" charset="0"/>
              </a:rPr>
              <a:t>When</a:t>
            </a:r>
            <a:r>
              <a:rPr lang="fr-CH" sz="3700" dirty="0">
                <a:latin typeface="Calibri" panose="020F0502020204030204" pitchFamily="34" charset="0"/>
                <a:cs typeface="Calibri" panose="020F0502020204030204" pitchFamily="34" charset="0"/>
              </a:rPr>
              <a:t> to </a:t>
            </a:r>
            <a:r>
              <a:rPr lang="fr-CH" sz="3700" dirty="0" err="1">
                <a:latin typeface="Calibri" panose="020F0502020204030204" pitchFamily="34" charset="0"/>
                <a:cs typeface="Calibri" panose="020F0502020204030204" pitchFamily="34" charset="0"/>
              </a:rPr>
              <a:t>perform</a:t>
            </a:r>
            <a:r>
              <a:rPr lang="fr-CH" sz="3700" dirty="0">
                <a:latin typeface="Calibri" panose="020F0502020204030204" pitchFamily="34" charset="0"/>
                <a:cs typeface="Calibri" panose="020F0502020204030204" pitchFamily="34" charset="0"/>
              </a:rPr>
              <a:t> hand </a:t>
            </a:r>
            <a:r>
              <a:rPr lang="fr-CH" sz="3700" dirty="0" err="1">
                <a:latin typeface="Calibri" panose="020F0502020204030204" pitchFamily="34" charset="0"/>
                <a:cs typeface="Calibri" panose="020F0502020204030204" pitchFamily="34" charset="0"/>
              </a:rPr>
              <a:t>hygiene</a:t>
            </a:r>
            <a:r>
              <a:rPr lang="fr-CH" sz="3700" dirty="0">
                <a:latin typeface="Calibri" panose="020F0502020204030204" pitchFamily="34" charset="0"/>
                <a:cs typeface="Calibri" panose="020F0502020204030204" pitchFamily="34" charset="0"/>
              </a:rPr>
              <a:t> in </a:t>
            </a:r>
            <a:r>
              <a:rPr lang="fr-CH" sz="3700" dirty="0" err="1">
                <a:latin typeface="Calibri" panose="020F0502020204030204" pitchFamily="34" charset="0"/>
                <a:cs typeface="Calibri" panose="020F0502020204030204" pitchFamily="34" charset="0"/>
              </a:rPr>
              <a:t>daily</a:t>
            </a:r>
            <a:r>
              <a:rPr lang="fr-CH" sz="3700" dirty="0">
                <a:latin typeface="Calibri" panose="020F0502020204030204" pitchFamily="34" charset="0"/>
                <a:cs typeface="Calibri" panose="020F0502020204030204" pitchFamily="34" charset="0"/>
              </a:rPr>
              <a:t> life?</a:t>
            </a:r>
            <a:endParaRPr lang="en-GB" sz="3700" dirty="0">
              <a:latin typeface="Calibri" panose="020F0502020204030204" pitchFamily="34" charset="0"/>
              <a:cs typeface="Calibri" panose="020F0502020204030204" pitchFamily="34" charset="0"/>
            </a:endParaRPr>
          </a:p>
        </p:txBody>
      </p:sp>
      <p:sp>
        <p:nvSpPr>
          <p:cNvPr id="6" name="Isosceles Triangle 5"/>
          <p:cNvSpPr/>
          <p:nvPr/>
        </p:nvSpPr>
        <p:spPr bwMode="auto">
          <a:xfrm>
            <a:off x="294139" y="207984"/>
            <a:ext cx="588745" cy="635137"/>
          </a:xfrm>
          <a:prstGeom prst="triangle">
            <a:avLst/>
          </a:prstGeom>
          <a:solidFill>
            <a:srgbClr val="008000"/>
          </a:solidFill>
          <a:ln>
            <a:solidFill>
              <a:srgbClr val="00B0F0"/>
            </a:solidFill>
            <a:headEnd type="none" w="med" len="med"/>
            <a:tailEnd type="triangle" w="med" len="med"/>
          </a:ln>
          <a:scene3d>
            <a:camera prst="orthographicFront"/>
            <a:lightRig rig="threePt" dir="t"/>
          </a:scene3d>
          <a:sp3d>
            <a:bevelT/>
          </a:sp3d>
          <a:extLst/>
        </p:spPr>
        <p:style>
          <a:lnRef idx="1">
            <a:schemeClr val="accent1"/>
          </a:lnRef>
          <a:fillRef idx="3">
            <a:schemeClr val="accent1"/>
          </a:fillRef>
          <a:effectRef idx="2">
            <a:schemeClr val="accent1"/>
          </a:effectRef>
          <a:fontRef idx="minor">
            <a:schemeClr val="lt1"/>
          </a:fontRef>
        </p:style>
        <p:txBody>
          <a:bodyPr vert="horz" wrap="none" lIns="104306" tIns="52153" rIns="104306" bIns="52153" numCol="1" rtlCol="0" anchor="ctr" anchorCtr="0" compatLnSpc="1">
            <a:prstTxWarp prst="textNoShape">
              <a:avLst/>
            </a:prstTxWarp>
          </a:bodyPr>
          <a:lstStyle/>
          <a:p>
            <a:pPr algn="ctr" defTabSz="1043056" rtl="0" eaLnBrk="0" hangingPunct="0"/>
            <a:endParaRPr lang="en-GB" sz="2700" b="0">
              <a:solidFill>
                <a:srgbClr val="00B0F0"/>
              </a:solidFill>
              <a:latin typeface="Times New Roman" pitchFamily="18" charset="0"/>
            </a:endParaRPr>
          </a:p>
        </p:txBody>
      </p:sp>
      <p:pic>
        <p:nvPicPr>
          <p:cNvPr id="7" name="Content Placeholder 3"/>
          <p:cNvPicPr>
            <a:picLocks noChangeAspect="1"/>
          </p:cNvPicPr>
          <p:nvPr/>
        </p:nvPicPr>
        <p:blipFill>
          <a:blip r:embed="rId3"/>
          <a:stretch>
            <a:fillRect/>
          </a:stretch>
        </p:blipFill>
        <p:spPr bwMode="auto">
          <a:xfrm>
            <a:off x="294139" y="4846331"/>
            <a:ext cx="5258372" cy="1843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pic>
      <p:sp>
        <p:nvSpPr>
          <p:cNvPr id="2" name="TextBox 1"/>
          <p:cNvSpPr txBox="1"/>
          <p:nvPr/>
        </p:nvSpPr>
        <p:spPr>
          <a:xfrm>
            <a:off x="5936166" y="4574553"/>
            <a:ext cx="4930960" cy="1875040"/>
          </a:xfrm>
          <a:prstGeom prst="rect">
            <a:avLst/>
          </a:prstGeom>
          <a:noFill/>
        </p:spPr>
        <p:txBody>
          <a:bodyPr wrap="square" lIns="104306" tIns="52153" rIns="104306" bIns="52153" rtlCol="0">
            <a:spAutoFit/>
          </a:bodyPr>
          <a:lstStyle/>
          <a:p>
            <a:pPr marL="76056">
              <a:buFont typeface="Arial" charset="0"/>
              <a:buChar char="•"/>
            </a:pPr>
            <a:r>
              <a:rPr lang="fr-CH" sz="2300" dirty="0" err="1">
                <a:solidFill>
                  <a:srgbClr val="CC0000"/>
                </a:solidFill>
                <a:latin typeface="Calibri" panose="020F0502020204030204" pitchFamily="34" charset="0"/>
                <a:cs typeface="Calibri" panose="020F0502020204030204" pitchFamily="34" charset="0"/>
              </a:rPr>
              <a:t>Avoid</a:t>
            </a:r>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touching</a:t>
            </a:r>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your</a:t>
            </a:r>
            <a:r>
              <a:rPr lang="fr-CH" sz="2300" dirty="0">
                <a:solidFill>
                  <a:srgbClr val="CC0000"/>
                </a:solidFill>
                <a:latin typeface="Calibri" panose="020F0502020204030204" pitchFamily="34" charset="0"/>
                <a:cs typeface="Calibri" panose="020F0502020204030204" pitchFamily="34" charset="0"/>
              </a:rPr>
              <a:t> face (</a:t>
            </a:r>
            <a:r>
              <a:rPr lang="fr-CH" sz="2300" dirty="0" err="1">
                <a:solidFill>
                  <a:srgbClr val="CC0000"/>
                </a:solidFill>
                <a:latin typeface="Calibri" panose="020F0502020204030204" pitchFamily="34" charset="0"/>
                <a:cs typeface="Calibri" panose="020F0502020204030204" pitchFamily="34" charset="0"/>
              </a:rPr>
              <a:t>eyes</a:t>
            </a:r>
            <a:r>
              <a:rPr lang="fr-CH" sz="2300" dirty="0">
                <a:solidFill>
                  <a:srgbClr val="CC0000"/>
                </a:solidFill>
                <a:latin typeface="Calibri" panose="020F0502020204030204" pitchFamily="34" charset="0"/>
                <a:cs typeface="Calibri" panose="020F0502020204030204" pitchFamily="34" charset="0"/>
              </a:rPr>
              <a:t>,      </a:t>
            </a:r>
          </a:p>
          <a:p>
            <a:pPr marL="76056"/>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nose</a:t>
            </a:r>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mouth</a:t>
            </a:r>
            <a:r>
              <a:rPr lang="fr-CH" sz="2300" dirty="0">
                <a:solidFill>
                  <a:srgbClr val="CC0000"/>
                </a:solidFill>
                <a:latin typeface="Calibri" panose="020F0502020204030204" pitchFamily="34" charset="0"/>
                <a:cs typeface="Calibri" panose="020F0502020204030204" pitchFamily="34" charset="0"/>
              </a:rPr>
              <a:t>)</a:t>
            </a:r>
            <a:endParaRPr lang="fr-CH" sz="2300" u="sng" dirty="0">
              <a:solidFill>
                <a:srgbClr val="CC0000"/>
              </a:solidFill>
              <a:latin typeface="Calibri" panose="020F0502020204030204" pitchFamily="34" charset="0"/>
              <a:cs typeface="Calibri" panose="020F0502020204030204" pitchFamily="34" charset="0"/>
            </a:endParaRPr>
          </a:p>
          <a:p>
            <a:pPr marL="76056">
              <a:buFont typeface="Arial" charset="0"/>
              <a:buChar char="•"/>
            </a:pPr>
            <a:r>
              <a:rPr lang="fr-CH" sz="2300" dirty="0">
                <a:solidFill>
                  <a:srgbClr val="CC0000"/>
                </a:solidFill>
                <a:latin typeface="Calibri" panose="020F0502020204030204" pitchFamily="34" charset="0"/>
                <a:cs typeface="Calibri" panose="020F0502020204030204" pitchFamily="34" charset="0"/>
              </a:rPr>
              <a:t> No </a:t>
            </a:r>
            <a:r>
              <a:rPr lang="fr-CH" sz="2300" dirty="0" err="1">
                <a:solidFill>
                  <a:srgbClr val="CC0000"/>
                </a:solidFill>
                <a:latin typeface="Calibri" panose="020F0502020204030204" pitchFamily="34" charset="0"/>
                <a:cs typeface="Calibri" panose="020F0502020204030204" pitchFamily="34" charset="0"/>
              </a:rPr>
              <a:t>nail</a:t>
            </a:r>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biting</a:t>
            </a:r>
            <a:endParaRPr lang="fr-CH" sz="2300" dirty="0">
              <a:solidFill>
                <a:srgbClr val="CC0000"/>
              </a:solidFill>
              <a:latin typeface="Calibri" panose="020F0502020204030204" pitchFamily="34" charset="0"/>
              <a:cs typeface="Calibri" panose="020F0502020204030204" pitchFamily="34" charset="0"/>
            </a:endParaRPr>
          </a:p>
          <a:p>
            <a:pPr marL="76056">
              <a:buFont typeface="Arial" charset="0"/>
              <a:buChar char="•"/>
            </a:pPr>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Cover</a:t>
            </a:r>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small</a:t>
            </a:r>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cuts</a:t>
            </a:r>
            <a:r>
              <a:rPr lang="fr-CH" sz="2300" dirty="0">
                <a:solidFill>
                  <a:srgbClr val="CC0000"/>
                </a:solidFill>
                <a:latin typeface="Calibri" panose="020F0502020204030204" pitchFamily="34" charset="0"/>
                <a:cs typeface="Calibri" panose="020F0502020204030204" pitchFamily="34" charset="0"/>
              </a:rPr>
              <a:t> and </a:t>
            </a:r>
            <a:r>
              <a:rPr lang="fr-CH" sz="2300" dirty="0" err="1">
                <a:solidFill>
                  <a:srgbClr val="CC0000"/>
                </a:solidFill>
                <a:latin typeface="Calibri" panose="020F0502020204030204" pitchFamily="34" charset="0"/>
                <a:cs typeface="Calibri" panose="020F0502020204030204" pitchFamily="34" charset="0"/>
              </a:rPr>
              <a:t>wounds</a:t>
            </a:r>
            <a:r>
              <a:rPr lang="fr-CH" sz="2300" dirty="0">
                <a:solidFill>
                  <a:srgbClr val="CC0000"/>
                </a:solidFill>
                <a:latin typeface="Calibri" panose="020F0502020204030204" pitchFamily="34" charset="0"/>
                <a:cs typeface="Calibri" panose="020F0502020204030204" pitchFamily="34" charset="0"/>
              </a:rPr>
              <a:t> </a:t>
            </a:r>
          </a:p>
          <a:p>
            <a:pPr marL="76056"/>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with</a:t>
            </a:r>
            <a:r>
              <a:rPr lang="fr-CH" sz="2300" dirty="0">
                <a:solidFill>
                  <a:srgbClr val="CC0000"/>
                </a:solidFill>
                <a:latin typeface="Calibri" panose="020F0502020204030204" pitchFamily="34" charset="0"/>
                <a:cs typeface="Calibri" panose="020F0502020204030204" pitchFamily="34" charset="0"/>
              </a:rPr>
              <a:t> </a:t>
            </a:r>
            <a:r>
              <a:rPr lang="fr-CH" sz="2300" dirty="0" err="1">
                <a:solidFill>
                  <a:srgbClr val="CC0000"/>
                </a:solidFill>
                <a:latin typeface="Calibri" panose="020F0502020204030204" pitchFamily="34" charset="0"/>
                <a:cs typeface="Calibri" panose="020F0502020204030204" pitchFamily="34" charset="0"/>
              </a:rPr>
              <a:t>Elastoplast</a:t>
            </a:r>
            <a:endParaRPr lang="fr-CH" sz="2300" dirty="0">
              <a:solidFill>
                <a:srgbClr val="CC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2861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6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96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96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6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96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6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6946678" y="1240082"/>
            <a:ext cx="3363965" cy="2228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lnSpc>
                <a:spcPct val="120000"/>
              </a:lnSpc>
            </a:pPr>
            <a:r>
              <a:rPr lang="en-GB" altLang="en-US" sz="2300" dirty="0" err="1">
                <a:solidFill>
                  <a:srgbClr val="F47920"/>
                </a:solidFill>
                <a:latin typeface="Calibri" panose="020F0502020204030204" pitchFamily="34" charset="0"/>
                <a:cs typeface="Calibri" panose="020F0502020204030204" pitchFamily="34" charset="0"/>
              </a:rPr>
              <a:t>Handrubbing</a:t>
            </a:r>
            <a:r>
              <a:rPr lang="en-GB" altLang="en-US" sz="2300" dirty="0">
                <a:solidFill>
                  <a:srgbClr val="F47920"/>
                </a:solidFill>
                <a:latin typeface="Calibri" panose="020F0502020204030204" pitchFamily="34" charset="0"/>
                <a:cs typeface="Calibri" panose="020F0502020204030204" pitchFamily="34" charset="0"/>
              </a:rPr>
              <a:t> </a:t>
            </a:r>
            <a:r>
              <a:rPr lang="en-GB" altLang="en-US" sz="2300" dirty="0">
                <a:solidFill>
                  <a:srgbClr val="404040"/>
                </a:solidFill>
                <a:latin typeface="Calibri" panose="020F0502020204030204" pitchFamily="34" charset="0"/>
                <a:cs typeface="Calibri" panose="020F0502020204030204" pitchFamily="34" charset="0"/>
              </a:rPr>
              <a:t>must be performed by following all of the illustrated steps.</a:t>
            </a:r>
          </a:p>
          <a:p>
            <a:pPr eaLnBrk="1" hangingPunct="1">
              <a:lnSpc>
                <a:spcPct val="120000"/>
              </a:lnSpc>
            </a:pPr>
            <a:r>
              <a:rPr lang="en-GB" altLang="en-US" sz="2300" dirty="0">
                <a:solidFill>
                  <a:srgbClr val="F47920"/>
                </a:solidFill>
                <a:latin typeface="Calibri" panose="020F0502020204030204" pitchFamily="34" charset="0"/>
                <a:cs typeface="Calibri" panose="020F0502020204030204" pitchFamily="34" charset="0"/>
              </a:rPr>
              <a:t>This takes only 20–30 seconds!</a:t>
            </a:r>
          </a:p>
        </p:txBody>
      </p:sp>
      <p:sp>
        <p:nvSpPr>
          <p:cNvPr id="50179" name="Rectangle 5"/>
          <p:cNvSpPr>
            <a:spLocks noGrp="1" noChangeArrowheads="1"/>
          </p:cNvSpPr>
          <p:nvPr>
            <p:ph type="title"/>
          </p:nvPr>
        </p:nvSpPr>
        <p:spPr>
          <a:xfrm>
            <a:off x="484546" y="49009"/>
            <a:ext cx="9724311" cy="556593"/>
          </a:xfrm>
        </p:spPr>
        <p:txBody>
          <a:bodyPr/>
          <a:lstStyle/>
          <a:p>
            <a:pPr eaLnBrk="1" hangingPunct="1">
              <a:defRPr/>
            </a:pPr>
            <a:r>
              <a:rPr lang="en-GB" altLang="en-US" smtClean="0"/>
              <a:t>How to handrub</a:t>
            </a:r>
          </a:p>
        </p:txBody>
      </p:sp>
      <p:pic>
        <p:nvPicPr>
          <p:cNvPr id="2765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567" y="763128"/>
            <a:ext cx="6403045" cy="5716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Content Placeholder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80260" y="3785008"/>
            <a:ext cx="2075210" cy="2325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3"/>
          <p:cNvSpPr txBox="1">
            <a:spLocks noChangeArrowheads="1"/>
          </p:cNvSpPr>
          <p:nvPr/>
        </p:nvSpPr>
        <p:spPr bwMode="auto">
          <a:xfrm>
            <a:off x="7528296" y="6191882"/>
            <a:ext cx="2179137" cy="351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a:r>
              <a:rPr lang="en-GB" altLang="en-US" sz="1600" dirty="0">
                <a:latin typeface="Calibri" pitchFamily="34" charset="0"/>
                <a:cs typeface="Calibri" pitchFamily="34" charset="0"/>
              </a:rPr>
              <a:t>Alcohol based hand gel</a:t>
            </a:r>
          </a:p>
        </p:txBody>
      </p:sp>
    </p:spTree>
    <p:custDataLst>
      <p:tags r:id="rId1"/>
    </p:custDataLst>
    <p:extLst>
      <p:ext uri="{BB962C8B-B14F-4D97-AF65-F5344CB8AC3E}">
        <p14:creationId xmlns:p14="http://schemas.microsoft.com/office/powerpoint/2010/main" val="1003462772"/>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5"/>
          <p:cNvSpPr>
            <a:spLocks noGrp="1" noChangeArrowheads="1"/>
          </p:cNvSpPr>
          <p:nvPr>
            <p:ph type="title"/>
          </p:nvPr>
        </p:nvSpPr>
        <p:spPr>
          <a:xfrm>
            <a:off x="484546" y="49009"/>
            <a:ext cx="9724311" cy="677364"/>
          </a:xfrm>
        </p:spPr>
        <p:txBody>
          <a:bodyPr/>
          <a:lstStyle/>
          <a:p>
            <a:pPr eaLnBrk="1" hangingPunct="1">
              <a:defRPr/>
            </a:pPr>
            <a:r>
              <a:rPr lang="en-GB" altLang="en-US" smtClean="0"/>
              <a:t>How to handwash</a:t>
            </a:r>
          </a:p>
        </p:txBody>
      </p:sp>
      <p:sp>
        <p:nvSpPr>
          <p:cNvPr id="28675" name="Text Box 7"/>
          <p:cNvSpPr txBox="1">
            <a:spLocks noChangeArrowheads="1"/>
          </p:cNvSpPr>
          <p:nvPr/>
        </p:nvSpPr>
        <p:spPr bwMode="auto">
          <a:xfrm>
            <a:off x="7073239" y="2863478"/>
            <a:ext cx="3620161" cy="2228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lnSpc>
                <a:spcPct val="120000"/>
              </a:lnSpc>
            </a:pPr>
            <a:r>
              <a:rPr lang="en-GB" altLang="en-US" sz="2300" dirty="0" err="1">
                <a:solidFill>
                  <a:srgbClr val="F47920"/>
                </a:solidFill>
                <a:latin typeface="Calibri" panose="020F0502020204030204" pitchFamily="34" charset="0"/>
                <a:cs typeface="Calibri" panose="020F0502020204030204" pitchFamily="34" charset="0"/>
              </a:rPr>
              <a:t>Handwashing</a:t>
            </a:r>
            <a:r>
              <a:rPr lang="en-GB" altLang="en-US" sz="2300" dirty="0">
                <a:solidFill>
                  <a:srgbClr val="F47920"/>
                </a:solidFill>
                <a:latin typeface="Calibri" panose="020F0502020204030204" pitchFamily="34" charset="0"/>
                <a:cs typeface="Calibri" panose="020F0502020204030204" pitchFamily="34" charset="0"/>
              </a:rPr>
              <a:t> </a:t>
            </a:r>
          </a:p>
          <a:p>
            <a:pPr eaLnBrk="1" hangingPunct="1">
              <a:lnSpc>
                <a:spcPct val="120000"/>
              </a:lnSpc>
            </a:pPr>
            <a:r>
              <a:rPr lang="en-GB" altLang="en-US" sz="2300" dirty="0">
                <a:solidFill>
                  <a:srgbClr val="F47920"/>
                </a:solidFill>
                <a:latin typeface="Calibri" panose="020F0502020204030204" pitchFamily="34" charset="0"/>
                <a:cs typeface="Calibri" panose="020F0502020204030204" pitchFamily="34" charset="0"/>
              </a:rPr>
              <a:t>must last 40–60 </a:t>
            </a:r>
            <a:r>
              <a:rPr lang="en-GB" altLang="en-US" sz="2300" dirty="0" err="1">
                <a:solidFill>
                  <a:srgbClr val="F47920"/>
                </a:solidFill>
                <a:latin typeface="Calibri" panose="020F0502020204030204" pitchFamily="34" charset="0"/>
                <a:cs typeface="Calibri" panose="020F0502020204030204" pitchFamily="34" charset="0"/>
              </a:rPr>
              <a:t>secs</a:t>
            </a:r>
            <a:r>
              <a:rPr lang="en-GB" altLang="en-US" sz="2300" dirty="0">
                <a:solidFill>
                  <a:srgbClr val="F47920"/>
                </a:solidFill>
                <a:latin typeface="Calibri" panose="020F0502020204030204" pitchFamily="34" charset="0"/>
                <a:cs typeface="Calibri" panose="020F0502020204030204" pitchFamily="34" charset="0"/>
              </a:rPr>
              <a:t> </a:t>
            </a:r>
          </a:p>
          <a:p>
            <a:pPr eaLnBrk="1" hangingPunct="1">
              <a:lnSpc>
                <a:spcPct val="120000"/>
              </a:lnSpc>
            </a:pPr>
            <a:r>
              <a:rPr lang="en-GB" altLang="en-US" sz="2300" dirty="0">
                <a:solidFill>
                  <a:srgbClr val="404040"/>
                </a:solidFill>
                <a:latin typeface="Calibri" panose="020F0502020204030204" pitchFamily="34" charset="0"/>
                <a:cs typeface="Calibri" panose="020F0502020204030204" pitchFamily="34" charset="0"/>
              </a:rPr>
              <a:t>and should be performed by following all of the illustrated steps.</a:t>
            </a:r>
          </a:p>
        </p:txBody>
      </p:sp>
      <p:pic>
        <p:nvPicPr>
          <p:cNvPr id="2867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419" y="852393"/>
            <a:ext cx="6386336" cy="5627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163314522"/>
      </p:ext>
    </p:extLst>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GUID" val="0f7428db-6eee-45a6-879a-977f461344b3"/>
</p:tagLst>
</file>

<file path=ppt/tags/tag2.xml><?xml version="1.0" encoding="utf-8"?>
<p:tagLst xmlns:a="http://schemas.openxmlformats.org/drawingml/2006/main" xmlns:r="http://schemas.openxmlformats.org/officeDocument/2006/relationships" xmlns:p="http://schemas.openxmlformats.org/presentationml/2006/main">
  <p:tag name="ARTICULATE_SLIDE_GUID" val="3cd90e9c-ac54-4134-9c1c-ca575c2aefbd"/>
</p:tagLst>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charset="0"/>
            <a:cs typeface="Arial"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1108</TotalTime>
  <Words>1558</Words>
  <Application>Microsoft Office PowerPoint</Application>
  <PresentationFormat>Custom</PresentationFormat>
  <Paragraphs>240</Paragraphs>
  <Slides>26</Slides>
  <Notes>17</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master</vt:lpstr>
      <vt:lpstr>PowerPoint Presentation</vt:lpstr>
      <vt:lpstr>Objective</vt:lpstr>
      <vt:lpstr>PowerPoint Presentation</vt:lpstr>
      <vt:lpstr>2 Top Priorities during the mission</vt:lpstr>
      <vt:lpstr>Your Health is YOUR RESPONSIBILITY</vt:lpstr>
      <vt:lpstr>Daily life during the mission</vt:lpstr>
      <vt:lpstr> Hand hygiene is essential! When to perform hand hygiene in daily life?</vt:lpstr>
      <vt:lpstr>How to handrub</vt:lpstr>
      <vt:lpstr>How to handwash</vt:lpstr>
      <vt:lpstr>State where you would apply the hygiene measures described in this session (1.1)</vt:lpstr>
      <vt:lpstr>State where you would apply the hygiene measures described in this session (1.2)</vt:lpstr>
      <vt:lpstr>Is there Ebola in my surroundings?</vt:lpstr>
      <vt:lpstr>No training – No touching!</vt:lpstr>
      <vt:lpstr>Risk of Transmission by Disease Progression</vt:lpstr>
      <vt:lpstr>HAVE YOU TOUCHED THE BLOOD OR OTHER BODY FLUIDS OF SOMEONE WHO HAS/MIGHT HAVE EBOLA?</vt:lpstr>
      <vt:lpstr>What will you do if exposed</vt:lpstr>
      <vt:lpstr>Debriefing &amp; Follow up care</vt:lpstr>
      <vt:lpstr>Principles for Medical Evacuation</vt:lpstr>
      <vt:lpstr>Protect yourself from other communicable diseases</vt:lpstr>
      <vt:lpstr>Water-borne diseases &amp; their prevention</vt:lpstr>
      <vt:lpstr> Stay Healthy – Reduce Stress ! </vt:lpstr>
      <vt:lpstr>Stress signs &amp; coping mechanism</vt:lpstr>
      <vt:lpstr>e-Protect</vt:lpstr>
      <vt:lpstr>eProtect</vt:lpstr>
      <vt:lpstr>Further Reading</vt:lpstr>
      <vt:lpstr>What do you remember from this session?</vt:lpstr>
    </vt:vector>
  </TitlesOfParts>
  <Company>World Health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Anne Guilloux</dc:creator>
  <cp:keywords>communication, photos, text</cp:keywords>
  <cp:lastModifiedBy>BHATIASEVI, Aphaluck</cp:lastModifiedBy>
  <cp:revision>67</cp:revision>
  <dcterms:created xsi:type="dcterms:W3CDTF">2015-03-09T13:47:16Z</dcterms:created>
  <dcterms:modified xsi:type="dcterms:W3CDTF">2015-03-19T09:37:47Z</dcterms:modified>
  <cp:category>Guidelines</cp:category>
</cp:coreProperties>
</file>