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6"/>
  </p:notesMasterIdLst>
  <p:sldIdLst>
    <p:sldId id="256" r:id="rId5"/>
    <p:sldId id="297"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98" r:id="rId25"/>
  </p:sldIdLst>
  <p:sldSz cx="12192000" cy="6858000"/>
  <p:notesSz cx="6858000" cy="9144000"/>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8S+o2GIMI2qJJ8YSn8PS4WPrj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F69F7D-1B57-4F44-BE81-E2392559775B}">
  <a:tblStyle styleId="{54F69F7D-1B57-4F44-BE81-E2392559775B}"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NI FONSECA MILHANO, Natacha Alexandra" userId="S::kornin@who.int::cefdd911-4d38-402c-aa51-728e92201c3f" providerId="AD" clId="Web-{28E8E21F-4EF9-8066-23D3-4EA7D318DD17}"/>
    <pc:docChg chg="modSld">
      <pc:chgData name="KORNI FONSECA MILHANO, Natacha Alexandra" userId="S::kornin@who.int::cefdd911-4d38-402c-aa51-728e92201c3f" providerId="AD" clId="Web-{28E8E21F-4EF9-8066-23D3-4EA7D318DD17}" dt="2022-05-04T10:19:49.999" v="24" actId="20577"/>
      <pc:docMkLst>
        <pc:docMk/>
      </pc:docMkLst>
      <pc:sldChg chg="modSp">
        <pc:chgData name="KORNI FONSECA MILHANO, Natacha Alexandra" userId="S::kornin@who.int::cefdd911-4d38-402c-aa51-728e92201c3f" providerId="AD" clId="Web-{28E8E21F-4EF9-8066-23D3-4EA7D318DD17}" dt="2022-05-04T10:16:30.160" v="1" actId="20577"/>
        <pc:sldMkLst>
          <pc:docMk/>
          <pc:sldMk cId="0" sldId="257"/>
        </pc:sldMkLst>
        <pc:spChg chg="mod">
          <ac:chgData name="KORNI FONSECA MILHANO, Natacha Alexandra" userId="S::kornin@who.int::cefdd911-4d38-402c-aa51-728e92201c3f" providerId="AD" clId="Web-{28E8E21F-4EF9-8066-23D3-4EA7D318DD17}" dt="2022-05-04T10:16:30.160" v="1" actId="20577"/>
          <ac:spMkLst>
            <pc:docMk/>
            <pc:sldMk cId="0" sldId="257"/>
            <ac:spMk id="6" creationId="{45280A75-B765-4DD3-92EF-1CBF5F423E1C}"/>
          </ac:spMkLst>
        </pc:spChg>
      </pc:sldChg>
      <pc:sldChg chg="modSp">
        <pc:chgData name="KORNI FONSECA MILHANO, Natacha Alexandra" userId="S::kornin@who.int::cefdd911-4d38-402c-aa51-728e92201c3f" providerId="AD" clId="Web-{28E8E21F-4EF9-8066-23D3-4EA7D318DD17}" dt="2022-05-04T10:16:36.520" v="2" actId="20577"/>
        <pc:sldMkLst>
          <pc:docMk/>
          <pc:sldMk cId="0" sldId="258"/>
        </pc:sldMkLst>
        <pc:spChg chg="mod">
          <ac:chgData name="KORNI FONSECA MILHANO, Natacha Alexandra" userId="S::kornin@who.int::cefdd911-4d38-402c-aa51-728e92201c3f" providerId="AD" clId="Web-{28E8E21F-4EF9-8066-23D3-4EA7D318DD17}" dt="2022-05-04T10:16:36.520" v="2" actId="20577"/>
          <ac:spMkLst>
            <pc:docMk/>
            <pc:sldMk cId="0" sldId="258"/>
            <ac:spMk id="6" creationId="{EEA07DDE-F288-494C-A173-6A10E95D900A}"/>
          </ac:spMkLst>
        </pc:spChg>
      </pc:sldChg>
      <pc:sldChg chg="modSp">
        <pc:chgData name="KORNI FONSECA MILHANO, Natacha Alexandra" userId="S::kornin@who.int::cefdd911-4d38-402c-aa51-728e92201c3f" providerId="AD" clId="Web-{28E8E21F-4EF9-8066-23D3-4EA7D318DD17}" dt="2022-05-04T10:18:29.151" v="9" actId="1076"/>
        <pc:sldMkLst>
          <pc:docMk/>
          <pc:sldMk cId="0" sldId="259"/>
        </pc:sldMkLst>
        <pc:spChg chg="mod">
          <ac:chgData name="KORNI FONSECA MILHANO, Natacha Alexandra" userId="S::kornin@who.int::cefdd911-4d38-402c-aa51-728e92201c3f" providerId="AD" clId="Web-{28E8E21F-4EF9-8066-23D3-4EA7D318DD17}" dt="2022-05-04T10:16:56.599" v="8" actId="20577"/>
          <ac:spMkLst>
            <pc:docMk/>
            <pc:sldMk cId="0" sldId="259"/>
            <ac:spMk id="8" creationId="{4B3FDCF9-406A-4747-B22B-8389DF91339C}"/>
          </ac:spMkLst>
        </pc:spChg>
        <pc:spChg chg="mod">
          <ac:chgData name="KORNI FONSECA MILHANO, Natacha Alexandra" userId="S::kornin@who.int::cefdd911-4d38-402c-aa51-728e92201c3f" providerId="AD" clId="Web-{28E8E21F-4EF9-8066-23D3-4EA7D318DD17}" dt="2022-05-04T10:16:54.115" v="7" actId="20577"/>
          <ac:spMkLst>
            <pc:docMk/>
            <pc:sldMk cId="0" sldId="259"/>
            <ac:spMk id="118" creationId="{00000000-0000-0000-0000-000000000000}"/>
          </ac:spMkLst>
        </pc:spChg>
        <pc:spChg chg="mod">
          <ac:chgData name="KORNI FONSECA MILHANO, Natacha Alexandra" userId="S::kornin@who.int::cefdd911-4d38-402c-aa51-728e92201c3f" providerId="AD" clId="Web-{28E8E21F-4EF9-8066-23D3-4EA7D318DD17}" dt="2022-05-04T10:18:29.151" v="9" actId="1076"/>
          <ac:spMkLst>
            <pc:docMk/>
            <pc:sldMk cId="0" sldId="259"/>
            <ac:spMk id="122" creationId="{00000000-0000-0000-0000-000000000000}"/>
          </ac:spMkLst>
        </pc:spChg>
      </pc:sldChg>
      <pc:sldChg chg="modSp">
        <pc:chgData name="KORNI FONSECA MILHANO, Natacha Alexandra" userId="S::kornin@who.int::cefdd911-4d38-402c-aa51-728e92201c3f" providerId="AD" clId="Web-{28E8E21F-4EF9-8066-23D3-4EA7D318DD17}" dt="2022-05-04T10:18:35.995" v="10" actId="20577"/>
        <pc:sldMkLst>
          <pc:docMk/>
          <pc:sldMk cId="0" sldId="260"/>
        </pc:sldMkLst>
        <pc:spChg chg="mod">
          <ac:chgData name="KORNI FONSECA MILHANO, Natacha Alexandra" userId="S::kornin@who.int::cefdd911-4d38-402c-aa51-728e92201c3f" providerId="AD" clId="Web-{28E8E21F-4EF9-8066-23D3-4EA7D318DD17}" dt="2022-05-04T10:18:35.995" v="10" actId="20577"/>
          <ac:spMkLst>
            <pc:docMk/>
            <pc:sldMk cId="0" sldId="260"/>
            <ac:spMk id="6" creationId="{904AA99C-5B05-4A13-BCF7-9274EEAA1A14}"/>
          </ac:spMkLst>
        </pc:spChg>
      </pc:sldChg>
      <pc:sldChg chg="modSp">
        <pc:chgData name="KORNI FONSECA MILHANO, Natacha Alexandra" userId="S::kornin@who.int::cefdd911-4d38-402c-aa51-728e92201c3f" providerId="AD" clId="Web-{28E8E21F-4EF9-8066-23D3-4EA7D318DD17}" dt="2022-05-04T10:18:40.902" v="11" actId="20577"/>
        <pc:sldMkLst>
          <pc:docMk/>
          <pc:sldMk cId="0" sldId="261"/>
        </pc:sldMkLst>
        <pc:spChg chg="mod">
          <ac:chgData name="KORNI FONSECA MILHANO, Natacha Alexandra" userId="S::kornin@who.int::cefdd911-4d38-402c-aa51-728e92201c3f" providerId="AD" clId="Web-{28E8E21F-4EF9-8066-23D3-4EA7D318DD17}" dt="2022-05-04T10:18:40.902" v="11" actId="20577"/>
          <ac:spMkLst>
            <pc:docMk/>
            <pc:sldMk cId="0" sldId="261"/>
            <ac:spMk id="6" creationId="{6A359371-814E-4101-93A2-A0351ED82B41}"/>
          </ac:spMkLst>
        </pc:spChg>
      </pc:sldChg>
      <pc:sldChg chg="modSp">
        <pc:chgData name="KORNI FONSECA MILHANO, Natacha Alexandra" userId="S::kornin@who.int::cefdd911-4d38-402c-aa51-728e92201c3f" providerId="AD" clId="Web-{28E8E21F-4EF9-8066-23D3-4EA7D318DD17}" dt="2022-05-04T10:18:45.668" v="12" actId="20577"/>
        <pc:sldMkLst>
          <pc:docMk/>
          <pc:sldMk cId="0" sldId="262"/>
        </pc:sldMkLst>
        <pc:spChg chg="mod">
          <ac:chgData name="KORNI FONSECA MILHANO, Natacha Alexandra" userId="S::kornin@who.int::cefdd911-4d38-402c-aa51-728e92201c3f" providerId="AD" clId="Web-{28E8E21F-4EF9-8066-23D3-4EA7D318DD17}" dt="2022-05-04T10:18:45.668" v="12" actId="20577"/>
          <ac:spMkLst>
            <pc:docMk/>
            <pc:sldMk cId="0" sldId="262"/>
            <ac:spMk id="6" creationId="{E3AB8AB7-035A-42EF-A970-8F0BB681A963}"/>
          </ac:spMkLst>
        </pc:spChg>
      </pc:sldChg>
      <pc:sldChg chg="modSp">
        <pc:chgData name="KORNI FONSECA MILHANO, Natacha Alexandra" userId="S::kornin@who.int::cefdd911-4d38-402c-aa51-728e92201c3f" providerId="AD" clId="Web-{28E8E21F-4EF9-8066-23D3-4EA7D318DD17}" dt="2022-05-04T10:18:52.449" v="13" actId="20577"/>
        <pc:sldMkLst>
          <pc:docMk/>
          <pc:sldMk cId="0" sldId="264"/>
        </pc:sldMkLst>
        <pc:spChg chg="mod">
          <ac:chgData name="KORNI FONSECA MILHANO, Natacha Alexandra" userId="S::kornin@who.int::cefdd911-4d38-402c-aa51-728e92201c3f" providerId="AD" clId="Web-{28E8E21F-4EF9-8066-23D3-4EA7D318DD17}" dt="2022-05-04T10:18:52.449" v="13" actId="20577"/>
          <ac:spMkLst>
            <pc:docMk/>
            <pc:sldMk cId="0" sldId="264"/>
            <ac:spMk id="6" creationId="{9B595A0C-8DAE-4716-81E9-411F665B1334}"/>
          </ac:spMkLst>
        </pc:spChg>
      </pc:sldChg>
      <pc:sldChg chg="modSp">
        <pc:chgData name="KORNI FONSECA MILHANO, Natacha Alexandra" userId="S::kornin@who.int::cefdd911-4d38-402c-aa51-728e92201c3f" providerId="AD" clId="Web-{28E8E21F-4EF9-8066-23D3-4EA7D318DD17}" dt="2022-05-04T10:18:57.496" v="14" actId="20577"/>
        <pc:sldMkLst>
          <pc:docMk/>
          <pc:sldMk cId="0" sldId="265"/>
        </pc:sldMkLst>
        <pc:spChg chg="mod">
          <ac:chgData name="KORNI FONSECA MILHANO, Natacha Alexandra" userId="S::kornin@who.int::cefdd911-4d38-402c-aa51-728e92201c3f" providerId="AD" clId="Web-{28E8E21F-4EF9-8066-23D3-4EA7D318DD17}" dt="2022-05-04T10:18:57.496" v="14" actId="20577"/>
          <ac:spMkLst>
            <pc:docMk/>
            <pc:sldMk cId="0" sldId="265"/>
            <ac:spMk id="7" creationId="{C0B4DE2E-98B5-45F2-9525-C970D584A346}"/>
          </ac:spMkLst>
        </pc:spChg>
      </pc:sldChg>
      <pc:sldChg chg="modSp">
        <pc:chgData name="KORNI FONSECA MILHANO, Natacha Alexandra" userId="S::kornin@who.int::cefdd911-4d38-402c-aa51-728e92201c3f" providerId="AD" clId="Web-{28E8E21F-4EF9-8066-23D3-4EA7D318DD17}" dt="2022-05-04T10:19:11.716" v="16" actId="20577"/>
        <pc:sldMkLst>
          <pc:docMk/>
          <pc:sldMk cId="0" sldId="266"/>
        </pc:sldMkLst>
        <pc:spChg chg="mod">
          <ac:chgData name="KORNI FONSECA MILHANO, Natacha Alexandra" userId="S::kornin@who.int::cefdd911-4d38-402c-aa51-728e92201c3f" providerId="AD" clId="Web-{28E8E21F-4EF9-8066-23D3-4EA7D318DD17}" dt="2022-05-04T10:19:11.716" v="16" actId="20577"/>
          <ac:spMkLst>
            <pc:docMk/>
            <pc:sldMk cId="0" sldId="266"/>
            <ac:spMk id="6" creationId="{197A5DE9-FF1A-45E5-B8AB-1BFFE4D7EFEE}"/>
          </ac:spMkLst>
        </pc:spChg>
      </pc:sldChg>
      <pc:sldChg chg="modSp">
        <pc:chgData name="KORNI FONSECA MILHANO, Natacha Alexandra" userId="S::kornin@who.int::cefdd911-4d38-402c-aa51-728e92201c3f" providerId="AD" clId="Web-{28E8E21F-4EF9-8066-23D3-4EA7D318DD17}" dt="2022-05-04T10:19:16.404" v="17" actId="20577"/>
        <pc:sldMkLst>
          <pc:docMk/>
          <pc:sldMk cId="0" sldId="267"/>
        </pc:sldMkLst>
        <pc:spChg chg="mod">
          <ac:chgData name="KORNI FONSECA MILHANO, Natacha Alexandra" userId="S::kornin@who.int::cefdd911-4d38-402c-aa51-728e92201c3f" providerId="AD" clId="Web-{28E8E21F-4EF9-8066-23D3-4EA7D318DD17}" dt="2022-05-04T10:19:16.404" v="17" actId="20577"/>
          <ac:spMkLst>
            <pc:docMk/>
            <pc:sldMk cId="0" sldId="267"/>
            <ac:spMk id="8" creationId="{713EF620-31BD-4DDF-899A-852363EC7BDD}"/>
          </ac:spMkLst>
        </pc:spChg>
      </pc:sldChg>
      <pc:sldChg chg="modSp">
        <pc:chgData name="KORNI FONSECA MILHANO, Natacha Alexandra" userId="S::kornin@who.int::cefdd911-4d38-402c-aa51-728e92201c3f" providerId="AD" clId="Web-{28E8E21F-4EF9-8066-23D3-4EA7D318DD17}" dt="2022-05-04T10:19:20.982" v="18" actId="20577"/>
        <pc:sldMkLst>
          <pc:docMk/>
          <pc:sldMk cId="0" sldId="268"/>
        </pc:sldMkLst>
        <pc:spChg chg="mod">
          <ac:chgData name="KORNI FONSECA MILHANO, Natacha Alexandra" userId="S::kornin@who.int::cefdd911-4d38-402c-aa51-728e92201c3f" providerId="AD" clId="Web-{28E8E21F-4EF9-8066-23D3-4EA7D318DD17}" dt="2022-05-04T10:19:20.982" v="18" actId="20577"/>
          <ac:spMkLst>
            <pc:docMk/>
            <pc:sldMk cId="0" sldId="268"/>
            <ac:spMk id="6" creationId="{822A0AA8-40C3-4842-9B89-17719CEA5C14}"/>
          </ac:spMkLst>
        </pc:spChg>
      </pc:sldChg>
      <pc:sldChg chg="modSp">
        <pc:chgData name="KORNI FONSECA MILHANO, Natacha Alexandra" userId="S::kornin@who.int::cefdd911-4d38-402c-aa51-728e92201c3f" providerId="AD" clId="Web-{28E8E21F-4EF9-8066-23D3-4EA7D318DD17}" dt="2022-05-04T10:19:26.420" v="19" actId="20577"/>
        <pc:sldMkLst>
          <pc:docMk/>
          <pc:sldMk cId="0" sldId="269"/>
        </pc:sldMkLst>
        <pc:spChg chg="mod">
          <ac:chgData name="KORNI FONSECA MILHANO, Natacha Alexandra" userId="S::kornin@who.int::cefdd911-4d38-402c-aa51-728e92201c3f" providerId="AD" clId="Web-{28E8E21F-4EF9-8066-23D3-4EA7D318DD17}" dt="2022-05-04T10:19:26.420" v="19" actId="20577"/>
          <ac:spMkLst>
            <pc:docMk/>
            <pc:sldMk cId="0" sldId="269"/>
            <ac:spMk id="6" creationId="{45346B04-8833-45C5-84FA-FF4541937036}"/>
          </ac:spMkLst>
        </pc:spChg>
      </pc:sldChg>
      <pc:sldChg chg="modSp">
        <pc:chgData name="KORNI FONSECA MILHANO, Natacha Alexandra" userId="S::kornin@who.int::cefdd911-4d38-402c-aa51-728e92201c3f" providerId="AD" clId="Web-{28E8E21F-4EF9-8066-23D3-4EA7D318DD17}" dt="2022-05-04T10:19:30.826" v="20" actId="20577"/>
        <pc:sldMkLst>
          <pc:docMk/>
          <pc:sldMk cId="0" sldId="270"/>
        </pc:sldMkLst>
        <pc:spChg chg="mod">
          <ac:chgData name="KORNI FONSECA MILHANO, Natacha Alexandra" userId="S::kornin@who.int::cefdd911-4d38-402c-aa51-728e92201c3f" providerId="AD" clId="Web-{28E8E21F-4EF9-8066-23D3-4EA7D318DD17}" dt="2022-05-04T10:19:30.826" v="20" actId="20577"/>
          <ac:spMkLst>
            <pc:docMk/>
            <pc:sldMk cId="0" sldId="270"/>
            <ac:spMk id="7" creationId="{D91C0264-67B9-4770-9305-CDEE47C27D74}"/>
          </ac:spMkLst>
        </pc:spChg>
      </pc:sldChg>
      <pc:sldChg chg="modSp">
        <pc:chgData name="KORNI FONSECA MILHANO, Natacha Alexandra" userId="S::kornin@who.int::cefdd911-4d38-402c-aa51-728e92201c3f" providerId="AD" clId="Web-{28E8E21F-4EF9-8066-23D3-4EA7D318DD17}" dt="2022-05-04T10:19:35.264" v="21" actId="20577"/>
        <pc:sldMkLst>
          <pc:docMk/>
          <pc:sldMk cId="0" sldId="271"/>
        </pc:sldMkLst>
        <pc:spChg chg="mod">
          <ac:chgData name="KORNI FONSECA MILHANO, Natacha Alexandra" userId="S::kornin@who.int::cefdd911-4d38-402c-aa51-728e92201c3f" providerId="AD" clId="Web-{28E8E21F-4EF9-8066-23D3-4EA7D318DD17}" dt="2022-05-04T10:19:35.264" v="21" actId="20577"/>
          <ac:spMkLst>
            <pc:docMk/>
            <pc:sldMk cId="0" sldId="271"/>
            <ac:spMk id="10" creationId="{EE8C481E-9CF5-410A-AD0E-F294B78F66D0}"/>
          </ac:spMkLst>
        </pc:spChg>
      </pc:sldChg>
      <pc:sldChg chg="modSp">
        <pc:chgData name="KORNI FONSECA MILHANO, Natacha Alexandra" userId="S::kornin@who.int::cefdd911-4d38-402c-aa51-728e92201c3f" providerId="AD" clId="Web-{28E8E21F-4EF9-8066-23D3-4EA7D318DD17}" dt="2022-05-04T10:19:39.421" v="22" actId="20577"/>
        <pc:sldMkLst>
          <pc:docMk/>
          <pc:sldMk cId="0" sldId="272"/>
        </pc:sldMkLst>
        <pc:spChg chg="mod">
          <ac:chgData name="KORNI FONSECA MILHANO, Natacha Alexandra" userId="S::kornin@who.int::cefdd911-4d38-402c-aa51-728e92201c3f" providerId="AD" clId="Web-{28E8E21F-4EF9-8066-23D3-4EA7D318DD17}" dt="2022-05-04T10:19:39.421" v="22" actId="20577"/>
          <ac:spMkLst>
            <pc:docMk/>
            <pc:sldMk cId="0" sldId="272"/>
            <ac:spMk id="6" creationId="{380B03CD-F88D-4C07-A770-BA7F2A83A5DE}"/>
          </ac:spMkLst>
        </pc:spChg>
      </pc:sldChg>
      <pc:sldChg chg="modSp">
        <pc:chgData name="KORNI FONSECA MILHANO, Natacha Alexandra" userId="S::kornin@who.int::cefdd911-4d38-402c-aa51-728e92201c3f" providerId="AD" clId="Web-{28E8E21F-4EF9-8066-23D3-4EA7D318DD17}" dt="2022-05-04T10:19:44.858" v="23" actId="20577"/>
        <pc:sldMkLst>
          <pc:docMk/>
          <pc:sldMk cId="0" sldId="273"/>
        </pc:sldMkLst>
        <pc:spChg chg="mod">
          <ac:chgData name="KORNI FONSECA MILHANO, Natacha Alexandra" userId="S::kornin@who.int::cefdd911-4d38-402c-aa51-728e92201c3f" providerId="AD" clId="Web-{28E8E21F-4EF9-8066-23D3-4EA7D318DD17}" dt="2022-05-04T10:19:44.858" v="23" actId="20577"/>
          <ac:spMkLst>
            <pc:docMk/>
            <pc:sldMk cId="0" sldId="273"/>
            <ac:spMk id="6" creationId="{62DDDCD4-28CC-49EC-8C93-F8414421A1A7}"/>
          </ac:spMkLst>
        </pc:spChg>
      </pc:sldChg>
      <pc:sldChg chg="modSp">
        <pc:chgData name="KORNI FONSECA MILHANO, Natacha Alexandra" userId="S::kornin@who.int::cefdd911-4d38-402c-aa51-728e92201c3f" providerId="AD" clId="Web-{28E8E21F-4EF9-8066-23D3-4EA7D318DD17}" dt="2022-05-04T10:19:49.999" v="24" actId="20577"/>
        <pc:sldMkLst>
          <pc:docMk/>
          <pc:sldMk cId="0" sldId="274"/>
        </pc:sldMkLst>
        <pc:spChg chg="mod">
          <ac:chgData name="KORNI FONSECA MILHANO, Natacha Alexandra" userId="S::kornin@who.int::cefdd911-4d38-402c-aa51-728e92201c3f" providerId="AD" clId="Web-{28E8E21F-4EF9-8066-23D3-4EA7D318DD17}" dt="2022-05-04T10:19:49.999" v="24" actId="20577"/>
          <ac:spMkLst>
            <pc:docMk/>
            <pc:sldMk cId="0" sldId="274"/>
            <ac:spMk id="9" creationId="{AB5306BB-E5A8-4425-8E36-749CE7EE8EC5}"/>
          </ac:spMkLst>
        </pc:spChg>
      </pc:sldChg>
      <pc:sldChg chg="modSp">
        <pc:chgData name="KORNI FONSECA MILHANO, Natacha Alexandra" userId="S::kornin@who.int::cefdd911-4d38-402c-aa51-728e92201c3f" providerId="AD" clId="Web-{28E8E21F-4EF9-8066-23D3-4EA7D318DD17}" dt="2022-05-04T10:15:47.221" v="0" actId="20577"/>
        <pc:sldMkLst>
          <pc:docMk/>
          <pc:sldMk cId="2532093929" sldId="297"/>
        </pc:sldMkLst>
        <pc:spChg chg="mod">
          <ac:chgData name="KORNI FONSECA MILHANO, Natacha Alexandra" userId="S::kornin@who.int::cefdd911-4d38-402c-aa51-728e92201c3f" providerId="AD" clId="Web-{28E8E21F-4EF9-8066-23D3-4EA7D318DD17}" dt="2022-05-04T10:15:47.221" v="0" actId="20577"/>
          <ac:spMkLst>
            <pc:docMk/>
            <pc:sldMk cId="2532093929" sldId="297"/>
            <ac:spMk id="4" creationId="{00000000-0000-0000-0000-000000000000}"/>
          </ac:spMkLst>
        </pc:spChg>
      </pc:sldChg>
    </pc:docChg>
  </pc:docChgLst>
  <pc:docChgLst>
    <pc:chgData name="KORNI FONSECA MILHANO, Natacha Alexandra" userId="S::kornin@who.int::cefdd911-4d38-402c-aa51-728e92201c3f" providerId="AD" clId="Web-{3E755B84-E6C0-A860-F8C7-84C50E40B3B7}"/>
    <pc:docChg chg="modSld">
      <pc:chgData name="KORNI FONSECA MILHANO, Natacha Alexandra" userId="S::kornin@who.int::cefdd911-4d38-402c-aa51-728e92201c3f" providerId="AD" clId="Web-{3E755B84-E6C0-A860-F8C7-84C50E40B3B7}" dt="2022-07-12T13:12:43.271" v="2" actId="20577"/>
      <pc:docMkLst>
        <pc:docMk/>
      </pc:docMkLst>
      <pc:sldChg chg="modSp">
        <pc:chgData name="KORNI FONSECA MILHANO, Natacha Alexandra" userId="S::kornin@who.int::cefdd911-4d38-402c-aa51-728e92201c3f" providerId="AD" clId="Web-{3E755B84-E6C0-A860-F8C7-84C50E40B3B7}" dt="2022-07-12T13:12:43.271" v="2" actId="20577"/>
        <pc:sldMkLst>
          <pc:docMk/>
          <pc:sldMk cId="0" sldId="259"/>
        </pc:sldMkLst>
        <pc:spChg chg="mod">
          <ac:chgData name="KORNI FONSECA MILHANO, Natacha Alexandra" userId="S::kornin@who.int::cefdd911-4d38-402c-aa51-728e92201c3f" providerId="AD" clId="Web-{3E755B84-E6C0-A860-F8C7-84C50E40B3B7}" dt="2022-07-12T13:12:43.271" v="2" actId="20577"/>
          <ac:spMkLst>
            <pc:docMk/>
            <pc:sldMk cId="0" sldId="259"/>
            <ac:spMk id="122" creationId="{00000000-0000-0000-0000-000000000000}"/>
          </ac:spMkLst>
        </pc:spChg>
      </pc:sldChg>
      <pc:sldChg chg="modSp">
        <pc:chgData name="KORNI FONSECA MILHANO, Natacha Alexandra" userId="S::kornin@who.int::cefdd911-4d38-402c-aa51-728e92201c3f" providerId="AD" clId="Web-{3E755B84-E6C0-A860-F8C7-84C50E40B3B7}" dt="2022-07-12T13:12:35.365" v="1" actId="20577"/>
        <pc:sldMkLst>
          <pc:docMk/>
          <pc:sldMk cId="2532093929" sldId="297"/>
        </pc:sldMkLst>
        <pc:spChg chg="mod">
          <ac:chgData name="KORNI FONSECA MILHANO, Natacha Alexandra" userId="S::kornin@who.int::cefdd911-4d38-402c-aa51-728e92201c3f" providerId="AD" clId="Web-{3E755B84-E6C0-A860-F8C7-84C50E40B3B7}" dt="2022-07-12T13:12:35.365" v="1" actId="20577"/>
          <ac:spMkLst>
            <pc:docMk/>
            <pc:sldMk cId="2532093929" sldId="297"/>
            <ac:spMk id="3" creationId="{00000000-0000-0000-0000-000000000000}"/>
          </ac:spMkLst>
        </pc:spChg>
      </pc:sldChg>
    </pc:docChg>
  </pc:docChgLst>
  <pc:docChgLst>
    <pc:chgData name="BARNADAS, Céline" userId="35dfe63f-973a-4484-af2b-caa2b0e5656e" providerId="ADAL" clId="{24F551D8-58E4-47F5-AC6F-9916E5C6FB6B}"/>
    <pc:docChg chg="undo custSel addSld delSld">
      <pc:chgData name="BARNADAS, Céline" userId="35dfe63f-973a-4484-af2b-caa2b0e5656e" providerId="ADAL" clId="{24F551D8-58E4-47F5-AC6F-9916E5C6FB6B}" dt="2022-07-18T22:34:27.658" v="9" actId="47"/>
      <pc:docMkLst>
        <pc:docMk/>
      </pc:docMkLst>
      <pc:sldChg chg="add del">
        <pc:chgData name="BARNADAS, Céline" userId="35dfe63f-973a-4484-af2b-caa2b0e5656e" providerId="ADAL" clId="{24F551D8-58E4-47F5-AC6F-9916E5C6FB6B}" dt="2022-07-18T22:34:27.646" v="8" actId="47"/>
        <pc:sldMkLst>
          <pc:docMk/>
          <pc:sldMk cId="0" sldId="258"/>
        </pc:sldMkLst>
      </pc:sldChg>
      <pc:sldChg chg="add del">
        <pc:chgData name="BARNADAS, Céline" userId="35dfe63f-973a-4484-af2b-caa2b0e5656e" providerId="ADAL" clId="{24F551D8-58E4-47F5-AC6F-9916E5C6FB6B}" dt="2022-07-18T22:34:27.643" v="7" actId="47"/>
        <pc:sldMkLst>
          <pc:docMk/>
          <pc:sldMk cId="0" sldId="262"/>
        </pc:sldMkLst>
      </pc:sldChg>
      <pc:sldChg chg="add del">
        <pc:chgData name="BARNADAS, Céline" userId="35dfe63f-973a-4484-af2b-caa2b0e5656e" providerId="ADAL" clId="{24F551D8-58E4-47F5-AC6F-9916E5C6FB6B}" dt="2022-07-18T22:34:27.639" v="6" actId="47"/>
        <pc:sldMkLst>
          <pc:docMk/>
          <pc:sldMk cId="0" sldId="264"/>
        </pc:sldMkLst>
      </pc:sldChg>
      <pc:sldChg chg="add del">
        <pc:chgData name="BARNADAS, Céline" userId="35dfe63f-973a-4484-af2b-caa2b0e5656e" providerId="ADAL" clId="{24F551D8-58E4-47F5-AC6F-9916E5C6FB6B}" dt="2022-07-18T22:34:27.634" v="5" actId="47"/>
        <pc:sldMkLst>
          <pc:docMk/>
          <pc:sldMk cId="0" sldId="265"/>
        </pc:sldMkLst>
      </pc:sldChg>
      <pc:sldChg chg="add del">
        <pc:chgData name="BARNADAS, Céline" userId="35dfe63f-973a-4484-af2b-caa2b0e5656e" providerId="ADAL" clId="{24F551D8-58E4-47F5-AC6F-9916E5C6FB6B}" dt="2022-07-18T22:34:27.658" v="9" actId="47"/>
        <pc:sldMkLst>
          <pc:docMk/>
          <pc:sldMk cId="2532093929" sldId="297"/>
        </pc:sldMkLst>
      </pc:sldChg>
    </pc:docChg>
  </pc:docChgLst>
  <pc:docChgLst>
    <pc:chgData name="KORNI FONSECA MILHANO, Natacha Alexandra" userId="S::kornin@who.int::cefdd911-4d38-402c-aa51-728e92201c3f" providerId="AD" clId="Web-{47E5EE5D-083D-7F60-A404-5C46BF1EB8B7}"/>
    <pc:docChg chg="modSld">
      <pc:chgData name="KORNI FONSECA MILHANO, Natacha Alexandra" userId="S::kornin@who.int::cefdd911-4d38-402c-aa51-728e92201c3f" providerId="AD" clId="Web-{47E5EE5D-083D-7F60-A404-5C46BF1EB8B7}" dt="2022-07-12T16:43:50.557" v="14" actId="1076"/>
      <pc:docMkLst>
        <pc:docMk/>
      </pc:docMkLst>
      <pc:sldChg chg="modSp">
        <pc:chgData name="KORNI FONSECA MILHANO, Natacha Alexandra" userId="S::kornin@who.int::cefdd911-4d38-402c-aa51-728e92201c3f" providerId="AD" clId="Web-{47E5EE5D-083D-7F60-A404-5C46BF1EB8B7}" dt="2022-07-12T16:43:30.603" v="11" actId="20577"/>
        <pc:sldMkLst>
          <pc:docMk/>
          <pc:sldMk cId="0" sldId="257"/>
        </pc:sldMkLst>
        <pc:spChg chg="mod">
          <ac:chgData name="KORNI FONSECA MILHANO, Natacha Alexandra" userId="S::kornin@who.int::cefdd911-4d38-402c-aa51-728e92201c3f" providerId="AD" clId="Web-{47E5EE5D-083D-7F60-A404-5C46BF1EB8B7}" dt="2022-07-12T16:43:30.603" v="11" actId="20577"/>
          <ac:spMkLst>
            <pc:docMk/>
            <pc:sldMk cId="0" sldId="257"/>
            <ac:spMk id="102" creationId="{00000000-0000-0000-0000-000000000000}"/>
          </ac:spMkLst>
        </pc:spChg>
      </pc:sldChg>
      <pc:sldChg chg="modSp">
        <pc:chgData name="KORNI FONSECA MILHANO, Natacha Alexandra" userId="S::kornin@who.int::cefdd911-4d38-402c-aa51-728e92201c3f" providerId="AD" clId="Web-{47E5EE5D-083D-7F60-A404-5C46BF1EB8B7}" dt="2022-07-12T16:43:50.557" v="14" actId="1076"/>
        <pc:sldMkLst>
          <pc:docMk/>
          <pc:sldMk cId="0" sldId="259"/>
        </pc:sldMkLst>
        <pc:spChg chg="mod">
          <ac:chgData name="KORNI FONSECA MILHANO, Natacha Alexandra" userId="S::kornin@who.int::cefdd911-4d38-402c-aa51-728e92201c3f" providerId="AD" clId="Web-{47E5EE5D-083D-7F60-A404-5C46BF1EB8B7}" dt="2022-07-12T16:43:50.557" v="14" actId="1076"/>
          <ac:spMkLst>
            <pc:docMk/>
            <pc:sldMk cId="0" sldId="259"/>
            <ac:spMk id="12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1" descr="A picture containing icon&#10;&#10;Description automatically generated"/>
          <p:cNvPicPr preferRelativeResize="0"/>
          <p:nvPr/>
        </p:nvPicPr>
        <p:blipFill rotWithShape="1">
          <a:blip r:embed="rId2">
            <a:alphaModFix/>
          </a:blip>
          <a:srcRect l="26821" t="6957" r="18233" b="11830"/>
          <a:stretch/>
        </p:blipFill>
        <p:spPr>
          <a:xfrm>
            <a:off x="5493026" y="811369"/>
            <a:ext cx="6698974" cy="5569553"/>
          </a:xfrm>
          <a:prstGeom prst="rect">
            <a:avLst/>
          </a:prstGeom>
          <a:noFill/>
          <a:ln>
            <a:noFill/>
          </a:ln>
        </p:spPr>
      </p:pic>
      <p:sp>
        <p:nvSpPr>
          <p:cNvPr id="17" name="Google Shape;1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19" name="Google Shape;1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1"/>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 name="Google Shape;21;p2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1"/>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78" name="Google Shape;7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84" name="Google Shape;8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ullet List" type="tx">
  <p:cSld name="TITLE_AND_BODY">
    <p:spTree>
      <p:nvGrpSpPr>
        <p:cNvPr id="1" name="Shape 85"/>
        <p:cNvGrpSpPr/>
        <p:nvPr/>
      </p:nvGrpSpPr>
      <p:grpSpPr>
        <a:xfrm>
          <a:off x="0" y="0"/>
          <a:ext cx="0" cy="0"/>
          <a:chOff x="0" y="0"/>
          <a:chExt cx="0" cy="0"/>
        </a:xfrm>
      </p:grpSpPr>
      <p:sp>
        <p:nvSpPr>
          <p:cNvPr id="86" name="Google Shape;8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2100"/>
              </a:spcBef>
              <a:spcAft>
                <a:spcPts val="0"/>
              </a:spcAft>
              <a:buClr>
                <a:schemeClr val="dk1"/>
              </a:buClr>
              <a:buSzPts val="1050"/>
              <a:buChar char="•"/>
              <a:defRPr sz="2100"/>
            </a:lvl1pPr>
            <a:lvl2pPr marL="914400" lvl="1" indent="-295275" algn="l">
              <a:lnSpc>
                <a:spcPct val="90000"/>
              </a:lnSpc>
              <a:spcBef>
                <a:spcPts val="2100"/>
              </a:spcBef>
              <a:spcAft>
                <a:spcPts val="0"/>
              </a:spcAft>
              <a:buClr>
                <a:schemeClr val="dk1"/>
              </a:buClr>
              <a:buSzPts val="1050"/>
              <a:buChar char="•"/>
              <a:defRPr sz="2100"/>
            </a:lvl2pPr>
            <a:lvl3pPr marL="1371600" lvl="2" indent="-295275" algn="l">
              <a:lnSpc>
                <a:spcPct val="90000"/>
              </a:lnSpc>
              <a:spcBef>
                <a:spcPts val="2100"/>
              </a:spcBef>
              <a:spcAft>
                <a:spcPts val="0"/>
              </a:spcAft>
              <a:buClr>
                <a:schemeClr val="dk1"/>
              </a:buClr>
              <a:buSzPts val="1050"/>
              <a:buChar char="•"/>
              <a:defRPr sz="2100"/>
            </a:lvl3pPr>
            <a:lvl4pPr marL="1828800" lvl="3" indent="-295275" algn="l">
              <a:lnSpc>
                <a:spcPct val="90000"/>
              </a:lnSpc>
              <a:spcBef>
                <a:spcPts val="2100"/>
              </a:spcBef>
              <a:spcAft>
                <a:spcPts val="0"/>
              </a:spcAft>
              <a:buClr>
                <a:schemeClr val="dk1"/>
              </a:buClr>
              <a:buSzPts val="1050"/>
              <a:buChar char="•"/>
              <a:defRPr sz="2100"/>
            </a:lvl4pPr>
            <a:lvl5pPr marL="2286000" lvl="4" indent="-295275" algn="l">
              <a:lnSpc>
                <a:spcPct val="90000"/>
              </a:lnSpc>
              <a:spcBef>
                <a:spcPts val="2100"/>
              </a:spcBef>
              <a:spcAft>
                <a:spcPts val="0"/>
              </a:spcAft>
              <a:buClr>
                <a:schemeClr val="dk1"/>
              </a:buClr>
              <a:buSzPts val="105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2"/>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2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28" name="Google Shape;28;p2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b="0" i="0" u="none" strike="noStrike" cap="none">
                <a:solidFill>
                  <a:schemeClr val="dk1"/>
                </a:solidFill>
                <a:latin typeface="Arial"/>
                <a:ea typeface="Arial"/>
                <a:cs typeface="Arial"/>
                <a:sym typeface="Arial"/>
              </a:defRPr>
            </a:lvl1pPr>
            <a:lvl2pPr marL="0" lvl="1" indent="0" algn="r">
              <a:spcBef>
                <a:spcPts val="0"/>
              </a:spcBef>
              <a:buNone/>
              <a:defRPr sz="1000" b="0" i="0" u="none" strike="noStrike" cap="none">
                <a:solidFill>
                  <a:schemeClr val="dk1"/>
                </a:solidFill>
                <a:latin typeface="Arial"/>
                <a:ea typeface="Arial"/>
                <a:cs typeface="Arial"/>
                <a:sym typeface="Arial"/>
              </a:defRPr>
            </a:lvl2pPr>
            <a:lvl3pPr marL="0" lvl="2" indent="0" algn="r">
              <a:spcBef>
                <a:spcPts val="0"/>
              </a:spcBef>
              <a:buNone/>
              <a:defRPr sz="1000" b="0" i="0" u="none" strike="noStrike" cap="none">
                <a:solidFill>
                  <a:schemeClr val="dk1"/>
                </a:solidFill>
                <a:latin typeface="Arial"/>
                <a:ea typeface="Arial"/>
                <a:cs typeface="Arial"/>
                <a:sym typeface="Arial"/>
              </a:defRPr>
            </a:lvl3pPr>
            <a:lvl4pPr marL="0" lvl="3" indent="0" algn="r">
              <a:spcBef>
                <a:spcPts val="0"/>
              </a:spcBef>
              <a:buNone/>
              <a:defRPr sz="1000" b="0" i="0" u="none" strike="noStrike" cap="none">
                <a:solidFill>
                  <a:schemeClr val="dk1"/>
                </a:solidFill>
                <a:latin typeface="Arial"/>
                <a:ea typeface="Arial"/>
                <a:cs typeface="Arial"/>
                <a:sym typeface="Arial"/>
              </a:defRPr>
            </a:lvl4pPr>
            <a:lvl5pPr marL="0" lvl="4" indent="0" algn="r">
              <a:spcBef>
                <a:spcPts val="0"/>
              </a:spcBef>
              <a:buNone/>
              <a:defRPr sz="1000" b="0" i="0" u="none" strike="noStrike" cap="none">
                <a:solidFill>
                  <a:schemeClr val="dk1"/>
                </a:solidFill>
                <a:latin typeface="Arial"/>
                <a:ea typeface="Arial"/>
                <a:cs typeface="Arial"/>
                <a:sym typeface="Arial"/>
              </a:defRPr>
            </a:lvl5pPr>
            <a:lvl6pPr marL="0" lvl="5" indent="0" algn="r">
              <a:spcBef>
                <a:spcPts val="0"/>
              </a:spcBef>
              <a:buNone/>
              <a:defRPr sz="1000" b="0" i="0" u="none" strike="noStrike" cap="none">
                <a:solidFill>
                  <a:schemeClr val="dk1"/>
                </a:solidFill>
                <a:latin typeface="Arial"/>
                <a:ea typeface="Arial"/>
                <a:cs typeface="Arial"/>
                <a:sym typeface="Arial"/>
              </a:defRPr>
            </a:lvl6pPr>
            <a:lvl7pPr marL="0" lvl="6" indent="0" algn="r">
              <a:spcBef>
                <a:spcPts val="0"/>
              </a:spcBef>
              <a:buNone/>
              <a:defRPr sz="1000" b="0" i="0" u="none" strike="noStrike" cap="none">
                <a:solidFill>
                  <a:schemeClr val="dk1"/>
                </a:solidFill>
                <a:latin typeface="Arial"/>
                <a:ea typeface="Arial"/>
                <a:cs typeface="Arial"/>
                <a:sym typeface="Arial"/>
              </a:defRPr>
            </a:lvl7pPr>
            <a:lvl8pPr marL="0" lvl="7" indent="0" algn="r">
              <a:spcBef>
                <a:spcPts val="0"/>
              </a:spcBef>
              <a:buNone/>
              <a:defRPr sz="1000" b="0" i="0" u="none" strike="noStrike" cap="none">
                <a:solidFill>
                  <a:schemeClr val="dk1"/>
                </a:solidFill>
                <a:latin typeface="Arial"/>
                <a:ea typeface="Arial"/>
                <a:cs typeface="Arial"/>
                <a:sym typeface="Arial"/>
              </a:defRPr>
            </a:lvl8pPr>
            <a:lvl9pPr marL="0" lvl="8" indent="0" algn="r">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23"/>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Google Shape;31;p23"/>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pic>
        <p:nvPicPr>
          <p:cNvPr id="33" name="Google Shape;33;p23"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37" name="Google Shape;3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58" name="Google Shape;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65" name="Google Shape;6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72" name="Google Shape;7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SARS-CoV-2 Antigen Rapid Diagnostic Test Training Workshop – v2.0 | Preparation for testing: Supplies</a:t>
            </a:r>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Arial"/>
                <a:ea typeface="Arial"/>
                <a:cs typeface="Arial"/>
                <a:sym typeface="Arial"/>
              </a:defRPr>
            </a:lvl1pPr>
            <a:lvl2pPr marL="0" marR="0" lvl="1" indent="0" algn="r" rtl="0">
              <a:spcBef>
                <a:spcPts val="0"/>
              </a:spcBef>
              <a:buNone/>
              <a:defRPr sz="1200" b="0" i="0" u="none" strike="noStrike" cap="none">
                <a:solidFill>
                  <a:srgbClr val="919191"/>
                </a:solidFill>
                <a:latin typeface="Arial"/>
                <a:ea typeface="Arial"/>
                <a:cs typeface="Arial"/>
                <a:sym typeface="Arial"/>
              </a:defRPr>
            </a:lvl2pPr>
            <a:lvl3pPr marL="0" marR="0" lvl="2" indent="0" algn="r" rtl="0">
              <a:spcBef>
                <a:spcPts val="0"/>
              </a:spcBef>
              <a:buNone/>
              <a:defRPr sz="1200" b="0" i="0" u="none" strike="noStrike" cap="none">
                <a:solidFill>
                  <a:srgbClr val="919191"/>
                </a:solidFill>
                <a:latin typeface="Arial"/>
                <a:ea typeface="Arial"/>
                <a:cs typeface="Arial"/>
                <a:sym typeface="Arial"/>
              </a:defRPr>
            </a:lvl3pPr>
            <a:lvl4pPr marL="0" marR="0" lvl="3" indent="0" algn="r" rtl="0">
              <a:spcBef>
                <a:spcPts val="0"/>
              </a:spcBef>
              <a:buNone/>
              <a:defRPr sz="1200" b="0" i="0" u="none" strike="noStrike" cap="none">
                <a:solidFill>
                  <a:srgbClr val="919191"/>
                </a:solidFill>
                <a:latin typeface="Arial"/>
                <a:ea typeface="Arial"/>
                <a:cs typeface="Arial"/>
                <a:sym typeface="Arial"/>
              </a:defRPr>
            </a:lvl4pPr>
            <a:lvl5pPr marL="0" marR="0" lvl="4" indent="0" algn="r" rtl="0">
              <a:spcBef>
                <a:spcPts val="0"/>
              </a:spcBef>
              <a:buNone/>
              <a:defRPr sz="1200" b="0" i="0" u="none" strike="noStrike" cap="none">
                <a:solidFill>
                  <a:srgbClr val="919191"/>
                </a:solidFill>
                <a:latin typeface="Arial"/>
                <a:ea typeface="Arial"/>
                <a:cs typeface="Arial"/>
                <a:sym typeface="Arial"/>
              </a:defRPr>
            </a:lvl5pPr>
            <a:lvl6pPr marL="0" marR="0" lvl="5" indent="0" algn="r" rtl="0">
              <a:spcBef>
                <a:spcPts val="0"/>
              </a:spcBef>
              <a:buNone/>
              <a:defRPr sz="1200" b="0" i="0" u="none" strike="noStrike" cap="none">
                <a:solidFill>
                  <a:srgbClr val="919191"/>
                </a:solidFill>
                <a:latin typeface="Arial"/>
                <a:ea typeface="Arial"/>
                <a:cs typeface="Arial"/>
                <a:sym typeface="Arial"/>
              </a:defRPr>
            </a:lvl6pPr>
            <a:lvl7pPr marL="0" marR="0" lvl="6" indent="0" algn="r" rtl="0">
              <a:spcBef>
                <a:spcPts val="0"/>
              </a:spcBef>
              <a:buNone/>
              <a:defRPr sz="1200" b="0" i="0" u="none" strike="noStrike" cap="none">
                <a:solidFill>
                  <a:srgbClr val="919191"/>
                </a:solidFill>
                <a:latin typeface="Arial"/>
                <a:ea typeface="Arial"/>
                <a:cs typeface="Arial"/>
                <a:sym typeface="Arial"/>
              </a:defRPr>
            </a:lvl7pPr>
            <a:lvl8pPr marL="0" marR="0" lvl="7" indent="0" algn="r" rtl="0">
              <a:spcBef>
                <a:spcPts val="0"/>
              </a:spcBef>
              <a:buNone/>
              <a:defRPr sz="1200" b="0" i="0" u="none" strike="noStrike" cap="none">
                <a:solidFill>
                  <a:srgbClr val="919191"/>
                </a:solidFill>
                <a:latin typeface="Arial"/>
                <a:ea typeface="Arial"/>
                <a:cs typeface="Arial"/>
                <a:sym typeface="Arial"/>
              </a:defRPr>
            </a:lvl8pPr>
            <a:lvl9pPr marL="0" marR="0" lvl="8" indent="0" algn="r" rtl="0">
              <a:spcBef>
                <a:spcPts val="0"/>
              </a:spcBef>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07</a:t>
            </a:r>
            <a:endParaRPr dirty="0"/>
          </a:p>
        </p:txBody>
      </p:sp>
      <p:sp>
        <p:nvSpPr>
          <p:cNvPr id="94" name="Google Shape;94;p1"/>
          <p:cNvSpPr txBox="1">
            <a:spLocks noGrp="1"/>
          </p:cNvSpPr>
          <p:nvPr>
            <p:ph type="subTitle" idx="1"/>
          </p:nvPr>
        </p:nvSpPr>
        <p:spPr>
          <a:xfrm>
            <a:off x="838200" y="4213184"/>
            <a:ext cx="3992217" cy="152245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3600"/>
              <a:buNone/>
            </a:pPr>
            <a:r>
              <a:rPr lang="en-US" sz="3600" dirty="0"/>
              <a:t>Preparation for testing: Supplies</a:t>
            </a:r>
            <a:endParaRPr dirty="0"/>
          </a:p>
        </p:txBody>
      </p:sp>
      <p:pic>
        <p:nvPicPr>
          <p:cNvPr id="95" name="Google Shape;95;p1" descr="https://logos-download.com/wp-content/uploads/2016/12/World_Health_Organization_logo_logotype.png"/>
          <p:cNvPicPr preferRelativeResize="0"/>
          <p:nvPr/>
        </p:nvPicPr>
        <p:blipFill rotWithShape="1">
          <a:blip r:embed="rId4">
            <a:alphaModFix/>
          </a:blip>
          <a:srcRect/>
          <a:stretch/>
        </p:blipFill>
        <p:spPr>
          <a:xfrm>
            <a:off x="245957" y="77124"/>
            <a:ext cx="2972151" cy="876928"/>
          </a:xfrm>
          <a:prstGeom prst="rect">
            <a:avLst/>
          </a:prstGeom>
          <a:noFill/>
          <a:ln>
            <a:noFill/>
          </a:ln>
        </p:spPr>
      </p:pic>
      <p:pic>
        <p:nvPicPr>
          <p:cNvPr id="96" name="Google Shape;96;p1"/>
          <p:cNvPicPr preferRelativeResize="0"/>
          <p:nvPr/>
        </p:nvPicPr>
        <p:blipFill rotWithShape="1">
          <a:blip r:embed="rId5">
            <a:alphaModFix/>
          </a:blip>
          <a:srcRect/>
          <a:stretch/>
        </p:blipFill>
        <p:spPr>
          <a:xfrm>
            <a:off x="3467595" y="162817"/>
            <a:ext cx="2257794" cy="791235"/>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Stock management = uninterrupted testing</a:t>
            </a:r>
            <a:endParaRPr/>
          </a:p>
        </p:txBody>
      </p:sp>
      <p:sp>
        <p:nvSpPr>
          <p:cNvPr id="157" name="Google Shape;157;p9"/>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en-US"/>
              <a:t>Ensures availability of materials and kits, when needed</a:t>
            </a:r>
            <a:endParaRPr/>
          </a:p>
          <a:p>
            <a:pPr marL="228600" lvl="0" indent="-101600" algn="l" rtl="0">
              <a:lnSpc>
                <a:spcPct val="100000"/>
              </a:lnSpc>
              <a:spcBef>
                <a:spcPts val="1000"/>
              </a:spcBef>
              <a:spcAft>
                <a:spcPts val="0"/>
              </a:spcAft>
              <a:buClr>
                <a:schemeClr val="accent1"/>
              </a:buClr>
              <a:buSzPts val="2000"/>
              <a:buNone/>
            </a:pPr>
            <a:endParaRPr/>
          </a:p>
          <a:p>
            <a:pPr marL="228600" lvl="0" indent="-228600" algn="l" rtl="0">
              <a:lnSpc>
                <a:spcPct val="100000"/>
              </a:lnSpc>
              <a:spcBef>
                <a:spcPts val="1000"/>
              </a:spcBef>
              <a:spcAft>
                <a:spcPts val="0"/>
              </a:spcAft>
              <a:buClr>
                <a:schemeClr val="accent1"/>
              </a:buClr>
              <a:buSzPts val="2000"/>
              <a:buChar char="•"/>
            </a:pPr>
            <a:r>
              <a:rPr lang="en-US"/>
              <a:t>Avoids the use of expired kits</a:t>
            </a:r>
            <a:endParaRPr/>
          </a:p>
          <a:p>
            <a:pPr marL="228600" lvl="0" indent="-101600" algn="l" rtl="0">
              <a:lnSpc>
                <a:spcPct val="100000"/>
              </a:lnSpc>
              <a:spcBef>
                <a:spcPts val="1000"/>
              </a:spcBef>
              <a:spcAft>
                <a:spcPts val="0"/>
              </a:spcAft>
              <a:buClr>
                <a:schemeClr val="accent1"/>
              </a:buClr>
              <a:buSzPts val="2000"/>
              <a:buNone/>
            </a:pPr>
            <a:endParaRPr/>
          </a:p>
          <a:p>
            <a:pPr marL="228600" lvl="0" indent="-228600" algn="l" rtl="0">
              <a:lnSpc>
                <a:spcPct val="100000"/>
              </a:lnSpc>
              <a:spcBef>
                <a:spcPts val="1000"/>
              </a:spcBef>
              <a:spcAft>
                <a:spcPts val="0"/>
              </a:spcAft>
              <a:buClr>
                <a:schemeClr val="accent1"/>
              </a:buClr>
              <a:buSzPts val="2000"/>
              <a:buChar char="•"/>
            </a:pPr>
            <a:r>
              <a:rPr lang="en-US"/>
              <a:t>Minimizes wastage</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58" name="Google Shape;158;p9"/>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a:t>
            </a:fld>
            <a:endParaRPr sz="1000"/>
          </a:p>
        </p:txBody>
      </p:sp>
      <p:sp>
        <p:nvSpPr>
          <p:cNvPr id="6" name="Footer Placeholder 3">
            <a:extLst>
              <a:ext uri="{FF2B5EF4-FFF2-40B4-BE49-F238E27FC236}">
                <a16:creationId xmlns:a16="http://schemas.microsoft.com/office/drawing/2014/main" id="{9B595A0C-8DAE-4716-81E9-411F665B1334}"/>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Stock management involves knowing:</a:t>
            </a:r>
            <a:endParaRPr/>
          </a:p>
        </p:txBody>
      </p:sp>
      <p:sp>
        <p:nvSpPr>
          <p:cNvPr id="165" name="Google Shape;165;p10"/>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en-US"/>
              <a:t>the specifications for supplies and kits</a:t>
            </a:r>
            <a:r>
              <a:rPr lang="en-US" baseline="30000"/>
              <a:t>1</a:t>
            </a:r>
            <a:endParaRPr/>
          </a:p>
          <a:p>
            <a:pPr marL="228600" lvl="0" indent="-228600" algn="l" rtl="0">
              <a:lnSpc>
                <a:spcPct val="100000"/>
              </a:lnSpc>
              <a:spcBef>
                <a:spcPts val="1000"/>
              </a:spcBef>
              <a:spcAft>
                <a:spcPts val="0"/>
              </a:spcAft>
              <a:buClr>
                <a:schemeClr val="accent1"/>
              </a:buClr>
              <a:buSzPts val="2000"/>
              <a:buChar char="•"/>
            </a:pPr>
            <a:r>
              <a:rPr lang="en-US"/>
              <a:t>what and how many supplies/consumables you have</a:t>
            </a:r>
            <a:endParaRPr/>
          </a:p>
          <a:p>
            <a:pPr marL="228600" lvl="0" indent="-228600" algn="l" rtl="0">
              <a:lnSpc>
                <a:spcPct val="100000"/>
              </a:lnSpc>
              <a:spcBef>
                <a:spcPts val="1000"/>
              </a:spcBef>
              <a:spcAft>
                <a:spcPts val="0"/>
              </a:spcAft>
              <a:buClr>
                <a:schemeClr val="accent1"/>
              </a:buClr>
              <a:buSzPts val="2000"/>
              <a:buChar char="•"/>
            </a:pPr>
            <a:r>
              <a:rPr lang="en-US"/>
              <a:t>how much of the received stock has been consumed</a:t>
            </a:r>
            <a:endParaRPr/>
          </a:p>
          <a:p>
            <a:pPr marL="228600" lvl="0" indent="-228600" algn="l" rtl="0">
              <a:lnSpc>
                <a:spcPct val="100000"/>
              </a:lnSpc>
              <a:spcBef>
                <a:spcPts val="1000"/>
              </a:spcBef>
              <a:spcAft>
                <a:spcPts val="0"/>
              </a:spcAft>
              <a:buClr>
                <a:schemeClr val="accent1"/>
              </a:buClr>
              <a:buSzPts val="2000"/>
              <a:buChar char="•"/>
            </a:pPr>
            <a:r>
              <a:rPr lang="en-US"/>
              <a:t>when to order </a:t>
            </a:r>
            <a:endParaRPr/>
          </a:p>
          <a:p>
            <a:pPr marL="228600" lvl="0" indent="-228600" algn="l" rtl="0">
              <a:lnSpc>
                <a:spcPct val="100000"/>
              </a:lnSpc>
              <a:spcBef>
                <a:spcPts val="1000"/>
              </a:spcBef>
              <a:spcAft>
                <a:spcPts val="0"/>
              </a:spcAft>
              <a:buClr>
                <a:schemeClr val="accent1"/>
              </a:buClr>
              <a:buSzPts val="2000"/>
              <a:buChar char="•"/>
            </a:pPr>
            <a:r>
              <a:rPr lang="en-US"/>
              <a:t>what and how much has been ordered</a:t>
            </a:r>
            <a:endParaRPr/>
          </a:p>
          <a:p>
            <a:pPr marL="228600" lvl="0" indent="-228600" algn="l" rtl="0">
              <a:lnSpc>
                <a:spcPct val="100000"/>
              </a:lnSpc>
              <a:spcBef>
                <a:spcPts val="1000"/>
              </a:spcBef>
              <a:spcAft>
                <a:spcPts val="0"/>
              </a:spcAft>
              <a:buClr>
                <a:schemeClr val="accent1"/>
              </a:buClr>
              <a:buSzPts val="2000"/>
              <a:buChar char="•"/>
            </a:pPr>
            <a:r>
              <a:rPr lang="en-US"/>
              <a:t>when stock was ordered</a:t>
            </a:r>
            <a:endParaRPr/>
          </a:p>
          <a:p>
            <a:pPr marL="228600" lvl="0" indent="-228600" algn="l" rtl="0">
              <a:lnSpc>
                <a:spcPct val="100000"/>
              </a:lnSpc>
              <a:spcBef>
                <a:spcPts val="1000"/>
              </a:spcBef>
              <a:spcAft>
                <a:spcPts val="0"/>
              </a:spcAft>
              <a:buClr>
                <a:schemeClr val="accent1"/>
              </a:buClr>
              <a:buSzPts val="2000"/>
              <a:buChar char="•"/>
            </a:pPr>
            <a:r>
              <a:rPr lang="en-US"/>
              <a:t>where to store stock</a:t>
            </a:r>
            <a:endParaRPr/>
          </a:p>
          <a:p>
            <a:pPr marL="228600" lvl="0" indent="-228600" algn="l" rtl="0">
              <a:lnSpc>
                <a:spcPct val="100000"/>
              </a:lnSpc>
              <a:spcBef>
                <a:spcPts val="1000"/>
              </a:spcBef>
              <a:spcAft>
                <a:spcPts val="0"/>
              </a:spcAft>
              <a:buClr>
                <a:schemeClr val="accent1"/>
              </a:buClr>
              <a:buSzPts val="2000"/>
              <a:buChar char="•"/>
            </a:pPr>
            <a:r>
              <a:rPr lang="en-US"/>
              <a:t>when and how much fresh stock was received, and by whom.</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66" name="Google Shape;166;p10"/>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a:t>
            </a:fld>
            <a:endParaRPr sz="1000"/>
          </a:p>
        </p:txBody>
      </p:sp>
      <p:sp>
        <p:nvSpPr>
          <p:cNvPr id="167" name="Google Shape;167;p10"/>
          <p:cNvSpPr txBox="1"/>
          <p:nvPr/>
        </p:nvSpPr>
        <p:spPr>
          <a:xfrm>
            <a:off x="838200" y="5965727"/>
            <a:ext cx="10634321" cy="25648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1000" baseline="30000">
                <a:solidFill>
                  <a:schemeClr val="dk1"/>
                </a:solidFill>
                <a:latin typeface="Arial"/>
                <a:ea typeface="Arial"/>
                <a:cs typeface="Arial"/>
                <a:sym typeface="Arial"/>
              </a:rPr>
              <a:t>1 </a:t>
            </a:r>
            <a:r>
              <a:rPr lang="en-US" sz="1000">
                <a:solidFill>
                  <a:schemeClr val="dk1"/>
                </a:solidFill>
                <a:latin typeface="Arial"/>
                <a:ea typeface="Arial"/>
                <a:cs typeface="Arial"/>
                <a:sym typeface="Arial"/>
              </a:rPr>
              <a:t>Only use tests approved in your country. Ensure that country requirements for sample collection swabs, disinfectants and PPE are followed. Only obtain supplies from reputable suppliers.</a:t>
            </a:r>
            <a:endParaRPr sz="1000" b="0" i="0" u="none" strike="noStrike" cap="none">
              <a:solidFill>
                <a:srgbClr val="7A7A7A"/>
              </a:solidFill>
              <a:latin typeface="Avenir"/>
              <a:ea typeface="Avenir"/>
              <a:cs typeface="Avenir"/>
              <a:sym typeface="Avenir"/>
            </a:endParaRPr>
          </a:p>
        </p:txBody>
      </p:sp>
      <p:sp>
        <p:nvSpPr>
          <p:cNvPr id="7" name="Footer Placeholder 3">
            <a:extLst>
              <a:ext uri="{FF2B5EF4-FFF2-40B4-BE49-F238E27FC236}">
                <a16:creationId xmlns:a16="http://schemas.microsoft.com/office/drawing/2014/main" id="{C0B4DE2E-98B5-45F2-9525-C970D584A346}"/>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Stock management involves:</a:t>
            </a:r>
            <a:endParaRPr/>
          </a:p>
        </p:txBody>
      </p:sp>
      <p:sp>
        <p:nvSpPr>
          <p:cNvPr id="174" name="Google Shape;174;p11"/>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533400" lvl="0" indent="-533400" algn="l" rtl="0">
              <a:lnSpc>
                <a:spcPct val="100000"/>
              </a:lnSpc>
              <a:spcBef>
                <a:spcPts val="0"/>
              </a:spcBef>
              <a:spcAft>
                <a:spcPts val="0"/>
              </a:spcAft>
              <a:buSzPts val="2000"/>
              <a:buChar char="•"/>
            </a:pPr>
            <a:r>
              <a:rPr lang="en-US"/>
              <a:t>performing a stock count</a:t>
            </a:r>
            <a:endParaRPr/>
          </a:p>
          <a:p>
            <a:pPr marL="533400" lvl="0" indent="-533400" algn="l" rtl="0">
              <a:lnSpc>
                <a:spcPct val="100000"/>
              </a:lnSpc>
              <a:spcBef>
                <a:spcPts val="1000"/>
              </a:spcBef>
              <a:spcAft>
                <a:spcPts val="0"/>
              </a:spcAft>
              <a:buSzPts val="2000"/>
              <a:buChar char="•"/>
            </a:pPr>
            <a:r>
              <a:rPr lang="en-US"/>
              <a:t>maintaining proper inventory records</a:t>
            </a:r>
            <a:endParaRPr/>
          </a:p>
          <a:p>
            <a:pPr marL="533400" lvl="0" indent="-533400" algn="l" rtl="0">
              <a:lnSpc>
                <a:spcPct val="100000"/>
              </a:lnSpc>
              <a:spcBef>
                <a:spcPts val="1000"/>
              </a:spcBef>
              <a:spcAft>
                <a:spcPts val="0"/>
              </a:spcAft>
              <a:buSzPts val="2000"/>
              <a:buChar char="•"/>
            </a:pPr>
            <a:r>
              <a:rPr lang="en-US"/>
              <a:t>determining when to re-order</a:t>
            </a:r>
            <a:endParaRPr/>
          </a:p>
          <a:p>
            <a:pPr marL="533400" lvl="0" indent="-533400" algn="l" rtl="0">
              <a:lnSpc>
                <a:spcPct val="100000"/>
              </a:lnSpc>
              <a:spcBef>
                <a:spcPts val="1000"/>
              </a:spcBef>
              <a:spcAft>
                <a:spcPts val="0"/>
              </a:spcAft>
              <a:buSzPts val="2000"/>
              <a:buChar char="•"/>
            </a:pPr>
            <a:r>
              <a:rPr lang="en-US"/>
              <a:t>determining how much to re-order</a:t>
            </a:r>
            <a:endParaRPr/>
          </a:p>
          <a:p>
            <a:pPr marL="533400" lvl="0" indent="-533400" algn="l" rtl="0">
              <a:lnSpc>
                <a:spcPct val="100000"/>
              </a:lnSpc>
              <a:spcBef>
                <a:spcPts val="1000"/>
              </a:spcBef>
              <a:spcAft>
                <a:spcPts val="0"/>
              </a:spcAft>
              <a:buSzPts val="2000"/>
              <a:buChar char="•"/>
            </a:pPr>
            <a:r>
              <a:rPr lang="en-US"/>
              <a:t>placing orders properly</a:t>
            </a:r>
            <a:endParaRPr/>
          </a:p>
          <a:p>
            <a:pPr marL="533400" lvl="0" indent="-533400" algn="l" rtl="0">
              <a:lnSpc>
                <a:spcPct val="100000"/>
              </a:lnSpc>
              <a:spcBef>
                <a:spcPts val="1000"/>
              </a:spcBef>
              <a:spcAft>
                <a:spcPts val="0"/>
              </a:spcAft>
              <a:buSzPts val="2000"/>
              <a:buChar char="•"/>
            </a:pPr>
            <a:r>
              <a:rPr lang="en-US"/>
              <a:t>inspecting supplies before accepting the delivery</a:t>
            </a:r>
            <a:endParaRPr/>
          </a:p>
          <a:p>
            <a:pPr marL="533400" lvl="0" indent="-533400" algn="l" rtl="0">
              <a:lnSpc>
                <a:spcPct val="100000"/>
              </a:lnSpc>
              <a:spcBef>
                <a:spcPts val="1000"/>
              </a:spcBef>
              <a:spcAft>
                <a:spcPts val="0"/>
              </a:spcAft>
              <a:buSzPts val="2000"/>
              <a:buChar char="•"/>
            </a:pPr>
            <a:r>
              <a:rPr lang="en-US"/>
              <a:t>ensuring proper storage of stock</a:t>
            </a:r>
            <a:endParaRPr/>
          </a:p>
          <a:p>
            <a:pPr marL="533400" lvl="0" indent="-533400" algn="l" rtl="0">
              <a:lnSpc>
                <a:spcPct val="100000"/>
              </a:lnSpc>
              <a:spcBef>
                <a:spcPts val="1000"/>
              </a:spcBef>
              <a:spcAft>
                <a:spcPts val="0"/>
              </a:spcAft>
              <a:buSzPts val="2000"/>
              <a:buChar char="•"/>
            </a:pPr>
            <a:r>
              <a:rPr lang="en-US"/>
              <a:t>documenting stock levels and movement of stock.</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75" name="Google Shape;175;p11"/>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12</a:t>
            </a:fld>
            <a:endParaRPr sz="1000"/>
          </a:p>
        </p:txBody>
      </p:sp>
      <p:sp>
        <p:nvSpPr>
          <p:cNvPr id="6" name="Footer Placeholder 3">
            <a:extLst>
              <a:ext uri="{FF2B5EF4-FFF2-40B4-BE49-F238E27FC236}">
                <a16:creationId xmlns:a16="http://schemas.microsoft.com/office/drawing/2014/main" id="{197A5DE9-FF1A-45E5-B8AB-1BFFE4D7EFEE}"/>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Performing a stock count</a:t>
            </a:r>
            <a:endParaRPr/>
          </a:p>
        </p:txBody>
      </p:sp>
      <p:sp>
        <p:nvSpPr>
          <p:cNvPr id="182" name="Google Shape;182;p1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83" name="Google Shape;183;p1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13</a:t>
            </a:fld>
            <a:endParaRPr sz="1000"/>
          </a:p>
        </p:txBody>
      </p:sp>
      <p:graphicFrame>
        <p:nvGraphicFramePr>
          <p:cNvPr id="184" name="Google Shape;184;p12"/>
          <p:cNvGraphicFramePr/>
          <p:nvPr/>
        </p:nvGraphicFramePr>
        <p:xfrm>
          <a:off x="2031999" y="2411816"/>
          <a:ext cx="8128000" cy="1798350"/>
        </p:xfrm>
        <a:graphic>
          <a:graphicData uri="http://schemas.openxmlformats.org/drawingml/2006/table">
            <a:tbl>
              <a:tblPr firstRow="1" bandRow="1">
                <a:noFill/>
                <a:tableStyleId>{54F69F7D-1B57-4F44-BE81-E2392559775B}</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2000" u="none" strike="noStrike" cap="none"/>
                        <a:t>What is it?</a:t>
                      </a:r>
                      <a:endParaRPr/>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Physically counting each item in the stock</a:t>
                      </a:r>
                      <a:endParaRPr/>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u="none" strike="noStrike" cap="none"/>
                        <a:t>When is it done?</a:t>
                      </a:r>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Recommended at the beginning of each week</a:t>
                      </a:r>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000" u="none" strike="noStrike" cap="none"/>
                        <a:t>Who does it?</a:t>
                      </a:r>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A designated person</a:t>
                      </a:r>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
        <p:nvSpPr>
          <p:cNvPr id="185" name="Google Shape;185;p12"/>
          <p:cNvSpPr txBox="1"/>
          <p:nvPr/>
        </p:nvSpPr>
        <p:spPr>
          <a:xfrm>
            <a:off x="838200" y="4944416"/>
            <a:ext cx="10515599" cy="964367"/>
          </a:xfrm>
          <a:prstGeom prst="rect">
            <a:avLst/>
          </a:prstGeom>
          <a:solidFill>
            <a:srgbClr val="009AC9"/>
          </a:solidFill>
          <a:ln w="12700" cap="flat" cmpd="sng">
            <a:solidFill>
              <a:schemeClr val="dk1"/>
            </a:solidFill>
            <a:prstDash val="solid"/>
            <a:miter lim="800000"/>
            <a:headEnd type="none" w="sm" len="sm"/>
            <a:tailEnd type="none" w="sm" len="sm"/>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All items must be accounted for. Everything that </a:t>
            </a:r>
            <a:endParaRPr/>
          </a:p>
          <a:p>
            <a:pPr marL="0" marR="0" lvl="0" indent="0" algn="ctr" rtl="0">
              <a:spcBef>
                <a:spcPts val="0"/>
              </a:spcBef>
              <a:spcAft>
                <a:spcPts val="0"/>
              </a:spcAft>
              <a:buNone/>
            </a:pPr>
            <a:r>
              <a:rPr lang="en-US" sz="2800">
                <a:solidFill>
                  <a:schemeClr val="lt1"/>
                </a:solidFill>
                <a:latin typeface="Arial"/>
                <a:ea typeface="Arial"/>
                <a:cs typeface="Arial"/>
                <a:sym typeface="Arial"/>
              </a:rPr>
              <a:t>comes in and goes out must be recorded.</a:t>
            </a:r>
            <a:endParaRPr sz="4400" b="0" i="0" u="none" strike="noStrike" cap="none">
              <a:solidFill>
                <a:schemeClr val="lt1"/>
              </a:solidFill>
              <a:latin typeface="Avenir"/>
              <a:ea typeface="Avenir"/>
              <a:cs typeface="Avenir"/>
              <a:sym typeface="Avenir"/>
            </a:endParaRPr>
          </a:p>
        </p:txBody>
      </p:sp>
      <p:sp>
        <p:nvSpPr>
          <p:cNvPr id="8" name="Footer Placeholder 3">
            <a:extLst>
              <a:ext uri="{FF2B5EF4-FFF2-40B4-BE49-F238E27FC236}">
                <a16:creationId xmlns:a16="http://schemas.microsoft.com/office/drawing/2014/main" id="{713EF620-31BD-4DDF-899A-852363EC7BDD}"/>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Maintaining proper inventory records</a:t>
            </a:r>
            <a:endParaRPr/>
          </a:p>
        </p:txBody>
      </p:sp>
      <p:sp>
        <p:nvSpPr>
          <p:cNvPr id="192" name="Google Shape;192;p13"/>
          <p:cNvSpPr txBox="1">
            <a:spLocks noGrp="1"/>
          </p:cNvSpPr>
          <p:nvPr>
            <p:ph type="body" idx="1"/>
          </p:nvPr>
        </p:nvSpPr>
        <p:spPr>
          <a:xfrm>
            <a:off x="838200" y="1979658"/>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Font typeface="Arial"/>
              <a:buNone/>
            </a:pPr>
            <a:r>
              <a:rPr lang="en-US" b="1" u="sng" dirty="0"/>
              <a:t>Stock card</a:t>
            </a:r>
            <a:endParaRPr dirty="0"/>
          </a:p>
          <a:p>
            <a:pPr marL="228600" lvl="0" indent="-228600" algn="l" rtl="0">
              <a:lnSpc>
                <a:spcPct val="100000"/>
              </a:lnSpc>
              <a:spcBef>
                <a:spcPts val="1000"/>
              </a:spcBef>
              <a:spcAft>
                <a:spcPts val="0"/>
              </a:spcAft>
              <a:buClr>
                <a:schemeClr val="accent1"/>
              </a:buClr>
              <a:buSzPts val="2000"/>
              <a:buChar char="•"/>
            </a:pPr>
            <a:r>
              <a:rPr lang="en-US" dirty="0"/>
              <a:t>Simple, heavyweight cards</a:t>
            </a:r>
            <a:endParaRPr dirty="0"/>
          </a:p>
          <a:p>
            <a:pPr marL="228600" lvl="0" indent="-228600" algn="l" rtl="0">
              <a:lnSpc>
                <a:spcPct val="100000"/>
              </a:lnSpc>
              <a:spcBef>
                <a:spcPts val="1000"/>
              </a:spcBef>
              <a:spcAft>
                <a:spcPts val="0"/>
              </a:spcAft>
              <a:buClr>
                <a:schemeClr val="accent1"/>
              </a:buClr>
              <a:buSzPts val="2000"/>
              <a:buChar char="•"/>
            </a:pPr>
            <a:r>
              <a:rPr lang="en-US" dirty="0"/>
              <a:t>Kept for each item in stock</a:t>
            </a:r>
            <a:endParaRPr dirty="0"/>
          </a:p>
          <a:p>
            <a:pPr marL="228600" lvl="0" indent="-101600" algn="l" rtl="0">
              <a:lnSpc>
                <a:spcPct val="100000"/>
              </a:lnSpc>
              <a:spcBef>
                <a:spcPts val="1000"/>
              </a:spcBef>
              <a:spcAft>
                <a:spcPts val="0"/>
              </a:spcAft>
              <a:buClr>
                <a:schemeClr val="accent1"/>
              </a:buClr>
              <a:buSzPts val="2000"/>
              <a:buNone/>
            </a:pPr>
            <a:endParaRPr dirty="0"/>
          </a:p>
          <a:p>
            <a:pPr marL="0" lvl="0" indent="0" algn="l" rtl="0">
              <a:lnSpc>
                <a:spcPct val="100000"/>
              </a:lnSpc>
              <a:spcBef>
                <a:spcPts val="1000"/>
              </a:spcBef>
              <a:spcAft>
                <a:spcPts val="0"/>
              </a:spcAft>
              <a:buSzPts val="2000"/>
              <a:buNone/>
            </a:pPr>
            <a:r>
              <a:rPr lang="en-US" b="1" u="sng" dirty="0"/>
              <a:t>Stock book or register </a:t>
            </a:r>
            <a:endParaRPr dirty="0"/>
          </a:p>
          <a:p>
            <a:pPr marL="228600" lvl="0" indent="-228600" algn="l" rtl="0">
              <a:lnSpc>
                <a:spcPct val="100000"/>
              </a:lnSpc>
              <a:spcBef>
                <a:spcPts val="1000"/>
              </a:spcBef>
              <a:spcAft>
                <a:spcPts val="0"/>
              </a:spcAft>
              <a:buClr>
                <a:schemeClr val="accent1"/>
              </a:buClr>
              <a:buSzPts val="2000"/>
              <a:buChar char="•"/>
            </a:pPr>
            <a:r>
              <a:rPr lang="en-US" dirty="0"/>
              <a:t>Contains a listing of all items in the store</a:t>
            </a:r>
            <a:endParaRPr dirty="0"/>
          </a:p>
          <a:p>
            <a:pPr marL="228600" lvl="0" indent="-228600" algn="l" rtl="0">
              <a:lnSpc>
                <a:spcPct val="100000"/>
              </a:lnSpc>
              <a:spcBef>
                <a:spcPts val="1000"/>
              </a:spcBef>
              <a:spcAft>
                <a:spcPts val="0"/>
              </a:spcAft>
              <a:buClr>
                <a:schemeClr val="accent1"/>
              </a:buClr>
              <a:buSzPts val="2000"/>
              <a:buChar char="•"/>
            </a:pPr>
            <a:r>
              <a:rPr lang="en-US" dirty="0"/>
              <a:t>Can be paper-based or electronic </a:t>
            </a:r>
            <a:endParaRPr dirty="0"/>
          </a:p>
          <a:p>
            <a:pPr marL="228600" lvl="0" indent="-228600" algn="l" rtl="0">
              <a:lnSpc>
                <a:spcPct val="100000"/>
              </a:lnSpc>
              <a:spcBef>
                <a:spcPts val="1000"/>
              </a:spcBef>
              <a:spcAft>
                <a:spcPts val="0"/>
              </a:spcAft>
              <a:buClr>
                <a:schemeClr val="accent1"/>
              </a:buClr>
              <a:buSzPts val="2000"/>
              <a:buChar char="•"/>
            </a:pPr>
            <a:r>
              <a:rPr lang="en-US" dirty="0"/>
              <a:t>Should be updated weekly after a physical count from information on the stock cards</a:t>
            </a:r>
            <a:endParaRPr dirty="0"/>
          </a:p>
          <a:p>
            <a:pPr marL="228600" lvl="0" indent="-101600" algn="l" rtl="0">
              <a:lnSpc>
                <a:spcPct val="100000"/>
              </a:lnSpc>
              <a:spcBef>
                <a:spcPts val="1000"/>
              </a:spcBef>
              <a:spcAft>
                <a:spcPts val="0"/>
              </a:spcAft>
              <a:buClr>
                <a:schemeClr val="accent1"/>
              </a:buClr>
              <a:buSzPts val="2000"/>
              <a:buNone/>
            </a:pPr>
            <a:endParaRPr dirty="0"/>
          </a:p>
          <a:p>
            <a:pPr marL="228600" lvl="0" indent="-101600" algn="l" rtl="0">
              <a:lnSpc>
                <a:spcPct val="100000"/>
              </a:lnSpc>
              <a:spcBef>
                <a:spcPts val="1000"/>
              </a:spcBef>
              <a:spcAft>
                <a:spcPts val="0"/>
              </a:spcAft>
              <a:buClr>
                <a:schemeClr val="accent1"/>
              </a:buClr>
              <a:buSzPts val="2000"/>
              <a:buNone/>
            </a:pPr>
            <a:endParaRPr dirty="0"/>
          </a:p>
        </p:txBody>
      </p:sp>
      <p:sp>
        <p:nvSpPr>
          <p:cNvPr id="193" name="Google Shape;193;p1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14</a:t>
            </a:fld>
            <a:endParaRPr sz="1000"/>
          </a:p>
        </p:txBody>
      </p:sp>
      <p:sp>
        <p:nvSpPr>
          <p:cNvPr id="6" name="Footer Placeholder 3">
            <a:extLst>
              <a:ext uri="{FF2B5EF4-FFF2-40B4-BE49-F238E27FC236}">
                <a16:creationId xmlns:a16="http://schemas.microsoft.com/office/drawing/2014/main" id="{822A0AA8-40C3-4842-9B89-17719CEA5C14}"/>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grpSp>
        <p:nvGrpSpPr>
          <p:cNvPr id="7" name="Group 6">
            <a:extLst>
              <a:ext uri="{FF2B5EF4-FFF2-40B4-BE49-F238E27FC236}">
                <a16:creationId xmlns:a16="http://schemas.microsoft.com/office/drawing/2014/main" id="{132FDD74-733E-43D7-9EF8-8DCB95945F03}"/>
              </a:ext>
            </a:extLst>
          </p:cNvPr>
          <p:cNvGrpSpPr/>
          <p:nvPr/>
        </p:nvGrpSpPr>
        <p:grpSpPr>
          <a:xfrm>
            <a:off x="7939982" y="1542076"/>
            <a:ext cx="3924069" cy="596348"/>
            <a:chOff x="7861998" y="1527451"/>
            <a:chExt cx="3924069" cy="596348"/>
          </a:xfrm>
        </p:grpSpPr>
        <p:sp>
          <p:nvSpPr>
            <p:cNvPr id="8" name="TextBox 7">
              <a:extLst>
                <a:ext uri="{FF2B5EF4-FFF2-40B4-BE49-F238E27FC236}">
                  <a16:creationId xmlns:a16="http://schemas.microsoft.com/office/drawing/2014/main" id="{468FB44F-261A-4D8E-94A1-D7C030A76FE1}"/>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C33D294F-66D6-4E83-8D75-AF183F44071D}"/>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953D13B2-F89F-4E82-925D-F28B7A490F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When to order</a:t>
            </a:r>
            <a:endParaRPr/>
          </a:p>
        </p:txBody>
      </p:sp>
      <p:sp>
        <p:nvSpPr>
          <p:cNvPr id="200" name="Google Shape;200;p14"/>
          <p:cNvSpPr txBox="1">
            <a:spLocks noGrp="1"/>
          </p:cNvSpPr>
          <p:nvPr>
            <p:ph type="body" idx="1"/>
          </p:nvPr>
        </p:nvSpPr>
        <p:spPr>
          <a:xfrm>
            <a:off x="838200" y="1431403"/>
            <a:ext cx="10515600" cy="444090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sz="2100"/>
          </a:p>
          <a:p>
            <a:pPr marL="0" lvl="0" indent="0" algn="l" rtl="0">
              <a:lnSpc>
                <a:spcPct val="100000"/>
              </a:lnSpc>
              <a:spcBef>
                <a:spcPts val="1000"/>
              </a:spcBef>
              <a:spcAft>
                <a:spcPts val="0"/>
              </a:spcAft>
              <a:buSzPts val="1800"/>
              <a:buNone/>
            </a:pPr>
            <a:r>
              <a:rPr lang="en-US" sz="1900"/>
              <a:t>Analyse the needs of the testing site by making a list of all the required reagents and supplies:</a:t>
            </a:r>
            <a:endParaRPr sz="1900"/>
          </a:p>
          <a:p>
            <a:pPr marL="685800" lvl="1" indent="-234950" algn="l" rtl="0">
              <a:lnSpc>
                <a:spcPct val="100000"/>
              </a:lnSpc>
              <a:spcBef>
                <a:spcPts val="500"/>
              </a:spcBef>
              <a:spcAft>
                <a:spcPts val="0"/>
              </a:spcAft>
              <a:buSzPts val="1900"/>
              <a:buChar char="•"/>
            </a:pPr>
            <a:r>
              <a:rPr lang="en-US" sz="1900"/>
              <a:t>a detailed description of each item used for sample collection and testing</a:t>
            </a:r>
            <a:endParaRPr sz="1900"/>
          </a:p>
          <a:p>
            <a:pPr marL="685800" lvl="1" indent="-234950" algn="l" rtl="0">
              <a:lnSpc>
                <a:spcPct val="100000"/>
              </a:lnSpc>
              <a:spcBef>
                <a:spcPts val="500"/>
              </a:spcBef>
              <a:spcAft>
                <a:spcPts val="0"/>
              </a:spcAft>
              <a:buSzPts val="1900"/>
              <a:buChar char="•"/>
            </a:pPr>
            <a:r>
              <a:rPr lang="en-US" sz="1900"/>
              <a:t>the package count or number of units in which the item is supplied</a:t>
            </a:r>
            <a:endParaRPr sz="1900"/>
          </a:p>
          <a:p>
            <a:pPr marL="685800" lvl="1" indent="-234950" algn="l" rtl="0">
              <a:lnSpc>
                <a:spcPct val="100000"/>
              </a:lnSpc>
              <a:spcBef>
                <a:spcPts val="500"/>
              </a:spcBef>
              <a:spcAft>
                <a:spcPts val="0"/>
              </a:spcAft>
              <a:buSzPts val="1900"/>
              <a:buChar char="•"/>
            </a:pPr>
            <a:r>
              <a:rPr lang="en-US" sz="1900"/>
              <a:t>approximate usage per month </a:t>
            </a:r>
            <a:endParaRPr sz="1900"/>
          </a:p>
          <a:p>
            <a:pPr marL="685800" lvl="1" indent="-234950" algn="l" rtl="0">
              <a:lnSpc>
                <a:spcPct val="100000"/>
              </a:lnSpc>
              <a:spcBef>
                <a:spcPts val="500"/>
              </a:spcBef>
              <a:spcAft>
                <a:spcPts val="0"/>
              </a:spcAft>
              <a:buSzPts val="1900"/>
              <a:buChar char="•"/>
            </a:pPr>
            <a:r>
              <a:rPr lang="en-US" sz="1900"/>
              <a:t>the priority or importance level of the item in carrying out the work of the laboratory − e.g., Is it used every day or only once a month? </a:t>
            </a:r>
            <a:endParaRPr sz="1900"/>
          </a:p>
          <a:p>
            <a:pPr marL="685800" lvl="1" indent="-234950" algn="l" rtl="0">
              <a:lnSpc>
                <a:spcPct val="100000"/>
              </a:lnSpc>
              <a:spcBef>
                <a:spcPts val="500"/>
              </a:spcBef>
              <a:spcAft>
                <a:spcPts val="0"/>
              </a:spcAft>
              <a:buSzPts val="1900"/>
              <a:buChar char="•"/>
            </a:pPr>
            <a:r>
              <a:rPr lang="en-US" sz="1900"/>
              <a:t>the length of time required to receive a delivery − Will the order take a day, week or month to arrive? </a:t>
            </a:r>
            <a:endParaRPr sz="1900"/>
          </a:p>
          <a:p>
            <a:pPr marL="685800" lvl="1" indent="-234950" algn="l" rtl="0">
              <a:lnSpc>
                <a:spcPct val="100000"/>
              </a:lnSpc>
              <a:spcBef>
                <a:spcPts val="500"/>
              </a:spcBef>
              <a:spcAft>
                <a:spcPts val="0"/>
              </a:spcAft>
              <a:buSzPts val="1900"/>
              <a:buChar char="•"/>
            </a:pPr>
            <a:r>
              <a:rPr lang="en-US" sz="1900"/>
              <a:t>storage space and conditions − Will a bulk order use up too much storage space? Does the item require storage in a refrigerator?</a:t>
            </a:r>
            <a:endParaRPr sz="1900"/>
          </a:p>
          <a:p>
            <a:pPr marL="228600" lvl="0" indent="-101600" algn="l" rtl="0">
              <a:lnSpc>
                <a:spcPct val="100000"/>
              </a:lnSpc>
              <a:spcBef>
                <a:spcPts val="1000"/>
              </a:spcBef>
              <a:spcAft>
                <a:spcPts val="0"/>
              </a:spcAft>
              <a:buClr>
                <a:schemeClr val="accent1"/>
              </a:buClr>
              <a:buSzPts val="2000"/>
              <a:buNone/>
            </a:pPr>
            <a:endParaRPr sz="2100"/>
          </a:p>
        </p:txBody>
      </p:sp>
      <p:sp>
        <p:nvSpPr>
          <p:cNvPr id="201" name="Google Shape;201;p1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15</a:t>
            </a:fld>
            <a:endParaRPr sz="1000"/>
          </a:p>
        </p:txBody>
      </p:sp>
      <p:sp>
        <p:nvSpPr>
          <p:cNvPr id="6" name="Footer Placeholder 3">
            <a:extLst>
              <a:ext uri="{FF2B5EF4-FFF2-40B4-BE49-F238E27FC236}">
                <a16:creationId xmlns:a16="http://schemas.microsoft.com/office/drawing/2014/main" id="{45346B04-8833-45C5-84FA-FF4541937036}"/>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grpSp>
        <p:nvGrpSpPr>
          <p:cNvPr id="7" name="Group 6">
            <a:extLst>
              <a:ext uri="{FF2B5EF4-FFF2-40B4-BE49-F238E27FC236}">
                <a16:creationId xmlns:a16="http://schemas.microsoft.com/office/drawing/2014/main" id="{11B061F5-C7F7-4942-8208-26A5E23A43DA}"/>
              </a:ext>
            </a:extLst>
          </p:cNvPr>
          <p:cNvGrpSpPr/>
          <p:nvPr/>
        </p:nvGrpSpPr>
        <p:grpSpPr>
          <a:xfrm>
            <a:off x="7939982" y="1133229"/>
            <a:ext cx="3924069" cy="596348"/>
            <a:chOff x="7861998" y="1527451"/>
            <a:chExt cx="3924069" cy="596348"/>
          </a:xfrm>
        </p:grpSpPr>
        <p:sp>
          <p:nvSpPr>
            <p:cNvPr id="8" name="TextBox 7">
              <a:extLst>
                <a:ext uri="{FF2B5EF4-FFF2-40B4-BE49-F238E27FC236}">
                  <a16:creationId xmlns:a16="http://schemas.microsoft.com/office/drawing/2014/main" id="{DD7134FC-E86F-4B8E-8E45-D9773499BACA}"/>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C37DB1E1-7F55-4882-80FF-0C392CD7645D}"/>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04DB891A-7A3D-4E93-A95A-C9729F7771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How to order</a:t>
            </a:r>
            <a:endParaRPr/>
          </a:p>
        </p:txBody>
      </p:sp>
      <p:sp>
        <p:nvSpPr>
          <p:cNvPr id="208" name="Google Shape;208;p15"/>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209" name="Google Shape;209;p1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16</a:t>
            </a:fld>
            <a:endParaRPr sz="1000"/>
          </a:p>
        </p:txBody>
      </p:sp>
      <p:sp>
        <p:nvSpPr>
          <p:cNvPr id="210" name="Google Shape;210;p15"/>
          <p:cNvSpPr txBox="1"/>
          <p:nvPr/>
        </p:nvSpPr>
        <p:spPr>
          <a:xfrm>
            <a:off x="952500" y="2000250"/>
            <a:ext cx="10287000" cy="414655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chemeClr val="accent1"/>
              </a:buClr>
              <a:buSzPts val="2000"/>
              <a:buFont typeface="Arial"/>
              <a:buChar char="•"/>
            </a:pPr>
            <a:r>
              <a:rPr lang="en-US" sz="2000">
                <a:solidFill>
                  <a:schemeClr val="dk1"/>
                </a:solidFill>
                <a:latin typeface="Arial"/>
                <a:ea typeface="Arial"/>
                <a:cs typeface="Arial"/>
                <a:sym typeface="Arial"/>
              </a:rPr>
              <a:t>Establish a list of supplies to be ordered.</a:t>
            </a:r>
            <a:endParaRPr sz="2000">
              <a:solidFill>
                <a:schemeClr val="dk1"/>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a:solidFill>
                  <a:schemeClr val="dk1"/>
                </a:solidFill>
                <a:latin typeface="Arial"/>
                <a:ea typeface="Arial"/>
                <a:cs typeface="Arial"/>
                <a:sym typeface="Arial"/>
              </a:rPr>
              <a:t>Complete a purchase order form and have it approved according to the procedure for the testing site.</a:t>
            </a:r>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a:solidFill>
                  <a:schemeClr val="dk1"/>
                </a:solidFill>
                <a:latin typeface="Arial"/>
                <a:ea typeface="Arial"/>
                <a:cs typeface="Arial"/>
                <a:sym typeface="Arial"/>
              </a:rPr>
              <a:t>Forward the purchase order to the procurement officer for processing and ordering. </a:t>
            </a:r>
            <a:endParaRPr sz="2000">
              <a:solidFill>
                <a:schemeClr val="dk1"/>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a:solidFill>
                  <a:schemeClr val="dk1"/>
                </a:solidFill>
                <a:latin typeface="Arial"/>
                <a:ea typeface="Arial"/>
                <a:cs typeface="Arial"/>
                <a:sym typeface="Arial"/>
              </a:rPr>
              <a:t>Upon delivery, the order should be inspected for accuracy and damage.</a:t>
            </a:r>
            <a:endParaRPr sz="2000">
              <a:solidFill>
                <a:schemeClr val="dk1"/>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a:solidFill>
                  <a:schemeClr val="dk1"/>
                </a:solidFill>
                <a:latin typeface="Arial"/>
                <a:ea typeface="Arial"/>
                <a:cs typeface="Arial"/>
                <a:sym typeface="Arial"/>
              </a:rPr>
              <a:t>The supplies should then be added to the current inventory and stored according to the manufacturers’ instructions.</a:t>
            </a:r>
            <a:endParaRPr sz="2000">
              <a:solidFill>
                <a:schemeClr val="dk1"/>
              </a:solidFill>
              <a:latin typeface="Arial"/>
              <a:ea typeface="Arial"/>
              <a:cs typeface="Arial"/>
              <a:sym typeface="Arial"/>
            </a:endParaRPr>
          </a:p>
        </p:txBody>
      </p:sp>
      <p:sp>
        <p:nvSpPr>
          <p:cNvPr id="7" name="Footer Placeholder 3">
            <a:extLst>
              <a:ext uri="{FF2B5EF4-FFF2-40B4-BE49-F238E27FC236}">
                <a16:creationId xmlns:a16="http://schemas.microsoft.com/office/drawing/2014/main" id="{D91C0264-67B9-4770-9305-CDEE47C27D74}"/>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grpSp>
        <p:nvGrpSpPr>
          <p:cNvPr id="8" name="Group 7">
            <a:extLst>
              <a:ext uri="{FF2B5EF4-FFF2-40B4-BE49-F238E27FC236}">
                <a16:creationId xmlns:a16="http://schemas.microsoft.com/office/drawing/2014/main" id="{4573B2FD-666A-46C3-AA7B-2882745EB3AF}"/>
              </a:ext>
            </a:extLst>
          </p:cNvPr>
          <p:cNvGrpSpPr/>
          <p:nvPr/>
        </p:nvGrpSpPr>
        <p:grpSpPr>
          <a:xfrm>
            <a:off x="7939982" y="1189153"/>
            <a:ext cx="3924069" cy="596348"/>
            <a:chOff x="7861998" y="1527451"/>
            <a:chExt cx="3924069" cy="596348"/>
          </a:xfrm>
        </p:grpSpPr>
        <p:sp>
          <p:nvSpPr>
            <p:cNvPr id="9" name="TextBox 8">
              <a:extLst>
                <a:ext uri="{FF2B5EF4-FFF2-40B4-BE49-F238E27FC236}">
                  <a16:creationId xmlns:a16="http://schemas.microsoft.com/office/drawing/2014/main" id="{7D15ACC4-8675-48BF-8378-637E2E2C2BB9}"/>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10" name="Oval 9">
              <a:extLst>
                <a:ext uri="{FF2B5EF4-FFF2-40B4-BE49-F238E27FC236}">
                  <a16:creationId xmlns:a16="http://schemas.microsoft.com/office/drawing/2014/main" id="{BD746BB5-026D-4F8D-BC8F-E9C33494AF64}"/>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Pencil">
              <a:extLst>
                <a:ext uri="{FF2B5EF4-FFF2-40B4-BE49-F238E27FC236}">
                  <a16:creationId xmlns:a16="http://schemas.microsoft.com/office/drawing/2014/main" id="{11FC4693-DCE4-455F-931A-2BB82DDFA8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6"/>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Inspect delivery of new orders</a:t>
            </a:r>
            <a:r>
              <a:rPr lang="en-US" baseline="30000"/>
              <a:t>1</a:t>
            </a:r>
            <a:endParaRPr/>
          </a:p>
        </p:txBody>
      </p:sp>
      <p:sp>
        <p:nvSpPr>
          <p:cNvPr id="217" name="Google Shape;217;p16"/>
          <p:cNvSpPr txBox="1">
            <a:spLocks noGrp="1"/>
          </p:cNvSpPr>
          <p:nvPr>
            <p:ph type="body" idx="1"/>
          </p:nvPr>
        </p:nvSpPr>
        <p:spPr>
          <a:xfrm>
            <a:off x="838200" y="1736203"/>
            <a:ext cx="7006389"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Font typeface="Arial"/>
              <a:buNone/>
            </a:pPr>
            <a:r>
              <a:rPr lang="en-US"/>
              <a:t>Upon receipt:</a:t>
            </a:r>
            <a:endParaRPr/>
          </a:p>
          <a:p>
            <a:pPr marL="228600" lvl="0" indent="-228600" algn="l" rtl="0">
              <a:lnSpc>
                <a:spcPct val="100000"/>
              </a:lnSpc>
              <a:spcBef>
                <a:spcPts val="1000"/>
              </a:spcBef>
              <a:spcAft>
                <a:spcPts val="0"/>
              </a:spcAft>
              <a:buClr>
                <a:schemeClr val="accent1"/>
              </a:buClr>
              <a:buSzPts val="2000"/>
              <a:buChar char="•"/>
            </a:pPr>
            <a:r>
              <a:rPr lang="en-US"/>
              <a:t>Verify contents of the order received with the requisition.</a:t>
            </a:r>
            <a:endParaRPr/>
          </a:p>
          <a:p>
            <a:pPr marL="228600" lvl="0" indent="-228600" algn="l" rtl="0">
              <a:lnSpc>
                <a:spcPct val="100000"/>
              </a:lnSpc>
              <a:spcBef>
                <a:spcPts val="1000"/>
              </a:spcBef>
              <a:spcAft>
                <a:spcPts val="0"/>
              </a:spcAft>
              <a:buClr>
                <a:schemeClr val="accent1"/>
              </a:buClr>
              <a:buSzPts val="2000"/>
              <a:buChar char="•"/>
            </a:pPr>
            <a:r>
              <a:rPr lang="en-US"/>
              <a:t>Check the integrity of received supplies. </a:t>
            </a:r>
            <a:endParaRPr/>
          </a:p>
          <a:p>
            <a:pPr marL="228600" lvl="0" indent="-228600" algn="l" rtl="0">
              <a:lnSpc>
                <a:spcPct val="100000"/>
              </a:lnSpc>
              <a:spcBef>
                <a:spcPts val="1000"/>
              </a:spcBef>
              <a:spcAft>
                <a:spcPts val="0"/>
              </a:spcAft>
              <a:buClr>
                <a:schemeClr val="accent1"/>
              </a:buClr>
              <a:buSzPts val="2000"/>
              <a:buChar char="•"/>
            </a:pPr>
            <a:r>
              <a:rPr lang="en-US"/>
              <a:t>Date each item received.</a:t>
            </a:r>
            <a:endParaRPr/>
          </a:p>
          <a:p>
            <a:pPr marL="228600" lvl="0" indent="-228600" algn="l" rtl="0">
              <a:lnSpc>
                <a:spcPct val="100000"/>
              </a:lnSpc>
              <a:spcBef>
                <a:spcPts val="1000"/>
              </a:spcBef>
              <a:spcAft>
                <a:spcPts val="0"/>
              </a:spcAft>
              <a:buClr>
                <a:schemeClr val="accent1"/>
              </a:buClr>
              <a:buSzPts val="2000"/>
              <a:buChar char="•"/>
            </a:pPr>
            <a:r>
              <a:rPr lang="en-US"/>
              <a:t>Note the lot numbers and expiry dates.</a:t>
            </a:r>
            <a:endParaRPr/>
          </a:p>
          <a:p>
            <a:pPr marL="228600" lvl="0" indent="-228600" algn="l" rtl="0">
              <a:lnSpc>
                <a:spcPct val="100000"/>
              </a:lnSpc>
              <a:spcBef>
                <a:spcPts val="1000"/>
              </a:spcBef>
              <a:spcAft>
                <a:spcPts val="0"/>
              </a:spcAft>
              <a:buClr>
                <a:schemeClr val="accent1"/>
              </a:buClr>
              <a:buSzPts val="2000"/>
              <a:buChar char="•"/>
            </a:pPr>
            <a:r>
              <a:rPr lang="en-US"/>
              <a:t>Store the items with later expiry dates behind the items with earlier expiry dates.</a:t>
            </a:r>
            <a:endParaRPr/>
          </a:p>
          <a:p>
            <a:pPr marL="228600" lvl="0" indent="-228600" algn="l" rtl="0">
              <a:lnSpc>
                <a:spcPct val="100000"/>
              </a:lnSpc>
              <a:spcBef>
                <a:spcPts val="1000"/>
              </a:spcBef>
              <a:spcAft>
                <a:spcPts val="0"/>
              </a:spcAft>
              <a:buClr>
                <a:schemeClr val="accent1"/>
              </a:buClr>
              <a:buSzPts val="2000"/>
              <a:buChar char="•"/>
            </a:pPr>
            <a:r>
              <a:rPr lang="en-US"/>
              <a:t>Create or update records.</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218" name="Google Shape;218;p16"/>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17</a:t>
            </a:fld>
            <a:endParaRPr sz="1000"/>
          </a:p>
        </p:txBody>
      </p:sp>
      <p:sp>
        <p:nvSpPr>
          <p:cNvPr id="219" name="Google Shape;219;p16"/>
          <p:cNvSpPr txBox="1"/>
          <p:nvPr/>
        </p:nvSpPr>
        <p:spPr>
          <a:xfrm>
            <a:off x="838200" y="5820846"/>
            <a:ext cx="10391274" cy="410369"/>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1000" baseline="30000">
                <a:solidFill>
                  <a:schemeClr val="dk1"/>
                </a:solidFill>
                <a:latin typeface="Arial"/>
                <a:ea typeface="Arial"/>
                <a:cs typeface="Arial"/>
                <a:sym typeface="Arial"/>
              </a:rPr>
              <a:t>1</a:t>
            </a:r>
            <a:r>
              <a:rPr lang="en-US" sz="1000" b="0" i="0" u="none" strike="noStrike" cap="none">
                <a:solidFill>
                  <a:schemeClr val="dk1"/>
                </a:solidFill>
                <a:latin typeface="Arial"/>
                <a:ea typeface="Arial"/>
                <a:cs typeface="Arial"/>
                <a:sym typeface="Arial"/>
              </a:rPr>
              <a:t> The mechanism for receiving supplies may need to be adapted to account for central procurement and distribution. </a:t>
            </a:r>
            <a:r>
              <a:rPr lang="en-US" sz="1000">
                <a:solidFill>
                  <a:schemeClr val="dk1"/>
                </a:solidFill>
                <a:latin typeface="Arial"/>
                <a:ea typeface="Arial"/>
                <a:cs typeface="Arial"/>
                <a:sym typeface="Arial"/>
              </a:rPr>
              <a:t>For example, inform the supervisory or central level of any problems with stock received.</a:t>
            </a:r>
            <a:r>
              <a:rPr lang="en-US" sz="1000" b="0" i="0" u="none" strike="noStrike" cap="none">
                <a:solidFill>
                  <a:schemeClr val="dk1"/>
                </a:solidFill>
                <a:latin typeface="Arial"/>
                <a:ea typeface="Arial"/>
                <a:cs typeface="Arial"/>
                <a:sym typeface="Arial"/>
              </a:rPr>
              <a:t> </a:t>
            </a:r>
            <a:endParaRPr/>
          </a:p>
        </p:txBody>
      </p:sp>
      <p:grpSp>
        <p:nvGrpSpPr>
          <p:cNvPr id="221" name="Google Shape;221;p16"/>
          <p:cNvGrpSpPr/>
          <p:nvPr/>
        </p:nvGrpSpPr>
        <p:grpSpPr>
          <a:xfrm>
            <a:off x="8284307" y="2237873"/>
            <a:ext cx="3069492" cy="2832184"/>
            <a:chOff x="3026508" y="1736203"/>
            <a:chExt cx="6138983" cy="4440760"/>
          </a:xfrm>
        </p:grpSpPr>
        <p:pic>
          <p:nvPicPr>
            <p:cNvPr id="222" name="Google Shape;222;p16" descr="Text&#10;&#10;Description automatically generated"/>
            <p:cNvPicPr preferRelativeResize="0"/>
            <p:nvPr/>
          </p:nvPicPr>
          <p:blipFill rotWithShape="1">
            <a:blip r:embed="rId4">
              <a:alphaModFix/>
            </a:blip>
            <a:srcRect t="9644" b="18019"/>
            <a:stretch/>
          </p:blipFill>
          <p:spPr>
            <a:xfrm>
              <a:off x="3026508" y="1736203"/>
              <a:ext cx="6138983" cy="4440760"/>
            </a:xfrm>
            <a:prstGeom prst="rect">
              <a:avLst/>
            </a:prstGeom>
            <a:noFill/>
            <a:ln>
              <a:noFill/>
            </a:ln>
          </p:spPr>
        </p:pic>
        <p:sp>
          <p:nvSpPr>
            <p:cNvPr id="223" name="Google Shape;223;p16"/>
            <p:cNvSpPr txBox="1"/>
            <p:nvPr/>
          </p:nvSpPr>
          <p:spPr>
            <a:xfrm>
              <a:off x="4112820" y="2654134"/>
              <a:ext cx="3966358"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yuthaya"/>
                  <a:ea typeface="Ayuthaya"/>
                  <a:cs typeface="Ayuthaya"/>
                  <a:sym typeface="Ayuthaya"/>
                </a:rPr>
                <a:t>SARS-CoV-2 Antigen RDT</a:t>
              </a:r>
              <a:endParaRPr/>
            </a:p>
          </p:txBody>
        </p:sp>
      </p:grpSp>
      <p:sp>
        <p:nvSpPr>
          <p:cNvPr id="10" name="Footer Placeholder 3">
            <a:extLst>
              <a:ext uri="{FF2B5EF4-FFF2-40B4-BE49-F238E27FC236}">
                <a16:creationId xmlns:a16="http://schemas.microsoft.com/office/drawing/2014/main" id="{EE8C481E-9CF5-410A-AD0E-F294B78F66D0}"/>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grpSp>
        <p:nvGrpSpPr>
          <p:cNvPr id="11" name="Group 10">
            <a:extLst>
              <a:ext uri="{FF2B5EF4-FFF2-40B4-BE49-F238E27FC236}">
                <a16:creationId xmlns:a16="http://schemas.microsoft.com/office/drawing/2014/main" id="{84FDD655-F527-448A-8ED1-EA5947F10FA9}"/>
              </a:ext>
            </a:extLst>
          </p:cNvPr>
          <p:cNvGrpSpPr/>
          <p:nvPr/>
        </p:nvGrpSpPr>
        <p:grpSpPr>
          <a:xfrm>
            <a:off x="7939982" y="1374521"/>
            <a:ext cx="3924069" cy="596348"/>
            <a:chOff x="7861998" y="1527451"/>
            <a:chExt cx="3924069" cy="596348"/>
          </a:xfrm>
        </p:grpSpPr>
        <p:sp>
          <p:nvSpPr>
            <p:cNvPr id="12" name="TextBox 11">
              <a:extLst>
                <a:ext uri="{FF2B5EF4-FFF2-40B4-BE49-F238E27FC236}">
                  <a16:creationId xmlns:a16="http://schemas.microsoft.com/office/drawing/2014/main" id="{59CADBAF-A892-4143-990B-50F316E0F6EF}"/>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13" name="Oval 12">
              <a:extLst>
                <a:ext uri="{FF2B5EF4-FFF2-40B4-BE49-F238E27FC236}">
                  <a16:creationId xmlns:a16="http://schemas.microsoft.com/office/drawing/2014/main" id="{1547AA66-4A35-4D8F-8455-7287012A009D}"/>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Pencil">
              <a:extLst>
                <a:ext uri="{FF2B5EF4-FFF2-40B4-BE49-F238E27FC236}">
                  <a16:creationId xmlns:a16="http://schemas.microsoft.com/office/drawing/2014/main" id="{7C1DD7D2-D275-47B6-A5F0-DD3C8D36A8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Ensuring proper storage of supplies</a:t>
            </a:r>
            <a:endParaRPr/>
          </a:p>
        </p:txBody>
      </p:sp>
      <p:sp>
        <p:nvSpPr>
          <p:cNvPr id="229" name="Google Shape;229;p17"/>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a:p>
          <a:p>
            <a:pPr marL="228600" lvl="0" indent="-228600" algn="l" rtl="0">
              <a:lnSpc>
                <a:spcPct val="100000"/>
              </a:lnSpc>
              <a:spcBef>
                <a:spcPts val="1000"/>
              </a:spcBef>
              <a:spcAft>
                <a:spcPts val="0"/>
              </a:spcAft>
              <a:buClr>
                <a:schemeClr val="accent1"/>
              </a:buClr>
              <a:buSzPts val="2000"/>
              <a:buChar char="•"/>
            </a:pPr>
            <a:r>
              <a:rPr lang="en-US"/>
              <a:t>Place items on shelves.</a:t>
            </a:r>
            <a:endParaRPr/>
          </a:p>
          <a:p>
            <a:pPr marL="228600" lvl="0" indent="-228600" algn="l" rtl="0">
              <a:lnSpc>
                <a:spcPct val="100000"/>
              </a:lnSpc>
              <a:spcBef>
                <a:spcPts val="1000"/>
              </a:spcBef>
              <a:spcAft>
                <a:spcPts val="0"/>
              </a:spcAft>
              <a:buClr>
                <a:schemeClr val="accent1"/>
              </a:buClr>
              <a:buSzPts val="2000"/>
              <a:buChar char="•"/>
            </a:pPr>
            <a:r>
              <a:rPr lang="en-US"/>
              <a:t>Organize existing and new shipments by expiry dates.</a:t>
            </a:r>
            <a:endParaRPr/>
          </a:p>
          <a:p>
            <a:pPr marL="228600" lvl="0" indent="-228600" algn="l" rtl="0">
              <a:lnSpc>
                <a:spcPct val="100000"/>
              </a:lnSpc>
              <a:spcBef>
                <a:spcPts val="1000"/>
              </a:spcBef>
              <a:spcAft>
                <a:spcPts val="0"/>
              </a:spcAft>
              <a:buClr>
                <a:schemeClr val="accent1"/>
              </a:buClr>
              <a:buSzPts val="2000"/>
              <a:buChar char="•"/>
            </a:pPr>
            <a:r>
              <a:rPr lang="en-US"/>
              <a:t>Keep the storeroom clean, organized and locked. </a:t>
            </a:r>
            <a:endParaRPr/>
          </a:p>
          <a:p>
            <a:pPr marL="228600" lvl="0" indent="-228600" algn="l" rtl="0">
              <a:lnSpc>
                <a:spcPct val="100000"/>
              </a:lnSpc>
              <a:spcBef>
                <a:spcPts val="1000"/>
              </a:spcBef>
              <a:spcAft>
                <a:spcPts val="0"/>
              </a:spcAft>
              <a:buClr>
                <a:schemeClr val="accent1"/>
              </a:buClr>
              <a:buSzPts val="2000"/>
              <a:buChar char="•"/>
            </a:pPr>
            <a:r>
              <a:rPr lang="en-US"/>
              <a:t>Store according to manufacturers’ instructions (e.g., 2–30</a:t>
            </a:r>
            <a:r>
              <a:rPr lang="en-US">
                <a:latin typeface="Arial"/>
                <a:ea typeface="Arial"/>
                <a:cs typeface="Arial"/>
                <a:sym typeface="Arial"/>
              </a:rPr>
              <a:t>°</a:t>
            </a:r>
            <a:r>
              <a:rPr lang="en-US"/>
              <a:t>C).</a:t>
            </a:r>
            <a:endParaRPr/>
          </a:p>
          <a:p>
            <a:pPr marL="228600" lvl="0" indent="-228600" algn="l" rtl="0">
              <a:lnSpc>
                <a:spcPct val="100000"/>
              </a:lnSpc>
              <a:spcBef>
                <a:spcPts val="1000"/>
              </a:spcBef>
              <a:spcAft>
                <a:spcPts val="0"/>
              </a:spcAft>
              <a:buClr>
                <a:schemeClr val="accent1"/>
              </a:buClr>
              <a:buSzPts val="2000"/>
              <a:buChar char="•"/>
            </a:pPr>
            <a:r>
              <a:rPr lang="en-US"/>
              <a:t>Keep a daily (or twice daily) temperature record. </a:t>
            </a:r>
            <a:endParaRPr/>
          </a:p>
          <a:p>
            <a:pPr marL="228600" lvl="0" indent="-228600" algn="l" rtl="0">
              <a:lnSpc>
                <a:spcPct val="100000"/>
              </a:lnSpc>
              <a:spcBef>
                <a:spcPts val="1000"/>
              </a:spcBef>
              <a:spcAft>
                <a:spcPts val="0"/>
              </a:spcAft>
              <a:buClr>
                <a:schemeClr val="accent1"/>
              </a:buClr>
              <a:buSzPts val="2000"/>
              <a:buChar char="•"/>
            </a:pPr>
            <a:r>
              <a:rPr lang="en-US"/>
              <a:t>Store items away from direct sunlight.</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230" name="Google Shape;230;p1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18</a:t>
            </a:fld>
            <a:endParaRPr sz="1000"/>
          </a:p>
        </p:txBody>
      </p:sp>
      <p:sp>
        <p:nvSpPr>
          <p:cNvPr id="6" name="Footer Placeholder 3">
            <a:extLst>
              <a:ext uri="{FF2B5EF4-FFF2-40B4-BE49-F238E27FC236}">
                <a16:creationId xmlns:a16="http://schemas.microsoft.com/office/drawing/2014/main" id="{380B03CD-F88D-4C07-A770-BA7F2A83A5DE}"/>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grpSp>
        <p:nvGrpSpPr>
          <p:cNvPr id="7" name="Group 6">
            <a:extLst>
              <a:ext uri="{FF2B5EF4-FFF2-40B4-BE49-F238E27FC236}">
                <a16:creationId xmlns:a16="http://schemas.microsoft.com/office/drawing/2014/main" id="{539C86F7-35A2-431B-92A8-2B612BA70B03}"/>
              </a:ext>
            </a:extLst>
          </p:cNvPr>
          <p:cNvGrpSpPr/>
          <p:nvPr/>
        </p:nvGrpSpPr>
        <p:grpSpPr>
          <a:xfrm>
            <a:off x="7939982" y="1556816"/>
            <a:ext cx="3924069" cy="596348"/>
            <a:chOff x="7861998" y="1527451"/>
            <a:chExt cx="3924069" cy="596348"/>
          </a:xfrm>
        </p:grpSpPr>
        <p:sp>
          <p:nvSpPr>
            <p:cNvPr id="8" name="TextBox 7">
              <a:extLst>
                <a:ext uri="{FF2B5EF4-FFF2-40B4-BE49-F238E27FC236}">
                  <a16:creationId xmlns:a16="http://schemas.microsoft.com/office/drawing/2014/main" id="{7CDDD9EA-6E09-4CA4-BE43-EAC8EDCEC8F0}"/>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BA1E5ADB-7885-4961-943A-6B8CE94F773D}"/>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E8A6E65D-EA1D-4F8F-9435-F6AC6DD9E3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Managing stock</a:t>
            </a:r>
            <a:endParaRPr/>
          </a:p>
        </p:txBody>
      </p:sp>
      <p:sp>
        <p:nvSpPr>
          <p:cNvPr id="237" name="Google Shape;237;p18"/>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SzPts val="2000"/>
              <a:buNone/>
            </a:pPr>
            <a:endParaRPr/>
          </a:p>
          <a:p>
            <a:pPr marL="228600" lvl="0" indent="-228600" algn="l" rtl="0">
              <a:lnSpc>
                <a:spcPct val="100000"/>
              </a:lnSpc>
              <a:spcBef>
                <a:spcPts val="1000"/>
              </a:spcBef>
              <a:spcAft>
                <a:spcPts val="0"/>
              </a:spcAft>
              <a:buSzPts val="2000"/>
              <a:buChar char="•"/>
            </a:pPr>
            <a:r>
              <a:rPr lang="en-US"/>
              <a:t>Label all supplies and reagents with the date received, and the date first opened. </a:t>
            </a:r>
            <a:endParaRPr/>
          </a:p>
          <a:p>
            <a:pPr marL="228600" lvl="0" indent="-228600" algn="l" rtl="0">
              <a:lnSpc>
                <a:spcPct val="100000"/>
              </a:lnSpc>
              <a:spcBef>
                <a:spcPts val="1000"/>
              </a:spcBef>
              <a:spcAft>
                <a:spcPts val="0"/>
              </a:spcAft>
              <a:buSzPts val="2000"/>
              <a:buChar char="•"/>
            </a:pPr>
            <a:r>
              <a:rPr lang="en-US"/>
              <a:t>Decide on stock levels based on current knowledge of supply availability and frequency of re-supply.</a:t>
            </a:r>
            <a:endParaRPr/>
          </a:p>
          <a:p>
            <a:pPr marL="228600" lvl="0" indent="-228600" algn="l" rtl="0">
              <a:lnSpc>
                <a:spcPct val="100000"/>
              </a:lnSpc>
              <a:spcBef>
                <a:spcPts val="1000"/>
              </a:spcBef>
              <a:spcAft>
                <a:spcPts val="0"/>
              </a:spcAft>
              <a:buSzPts val="2000"/>
              <a:buChar char="•"/>
            </a:pPr>
            <a:r>
              <a:rPr lang="en-US"/>
              <a:t>Rotate stock using “first expired, first out” principles to ensure that out-of-date reagents are not used.</a:t>
            </a:r>
            <a:endParaRPr/>
          </a:p>
          <a:p>
            <a:pPr marL="228600" lvl="0" indent="-228600" algn="l" rtl="0">
              <a:lnSpc>
                <a:spcPct val="100000"/>
              </a:lnSpc>
              <a:spcBef>
                <a:spcPts val="1000"/>
              </a:spcBef>
              <a:spcAft>
                <a:spcPts val="0"/>
              </a:spcAft>
              <a:buSzPts val="2000"/>
              <a:buChar char="•"/>
            </a:pPr>
            <a:r>
              <a:rPr lang="en-US"/>
              <a:t>If there are expired reagents, they should be separated, marked as "</a:t>
            </a:r>
            <a:r>
              <a:rPr lang="en-US" b="1"/>
              <a:t>Expired − Do not use</a:t>
            </a:r>
            <a:r>
              <a:rPr lang="en-US"/>
              <a:t>", and then discarded according to the manufacturer's instructions.</a:t>
            </a:r>
            <a:endParaRPr/>
          </a:p>
          <a:p>
            <a:pPr marL="228600" lvl="0" indent="-101600" algn="l" rtl="0">
              <a:lnSpc>
                <a:spcPct val="100000"/>
              </a:lnSpc>
              <a:spcBef>
                <a:spcPts val="1000"/>
              </a:spcBef>
              <a:spcAft>
                <a:spcPts val="0"/>
              </a:spcAft>
              <a:buClr>
                <a:schemeClr val="accent1"/>
              </a:buClr>
              <a:buSzPts val="2000"/>
              <a:buNone/>
            </a:pPr>
            <a:endParaRPr/>
          </a:p>
        </p:txBody>
      </p:sp>
      <p:sp>
        <p:nvSpPr>
          <p:cNvPr id="238" name="Google Shape;238;p18"/>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19</a:t>
            </a:fld>
            <a:endParaRPr sz="1000"/>
          </a:p>
        </p:txBody>
      </p:sp>
      <p:sp>
        <p:nvSpPr>
          <p:cNvPr id="6" name="Footer Placeholder 3">
            <a:extLst>
              <a:ext uri="{FF2B5EF4-FFF2-40B4-BE49-F238E27FC236}">
                <a16:creationId xmlns:a16="http://schemas.microsoft.com/office/drawing/2014/main" id="{62DDDCD4-28CC-49EC-8C93-F8414421A1A7}"/>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grpSp>
        <p:nvGrpSpPr>
          <p:cNvPr id="7" name="Group 6">
            <a:extLst>
              <a:ext uri="{FF2B5EF4-FFF2-40B4-BE49-F238E27FC236}">
                <a16:creationId xmlns:a16="http://schemas.microsoft.com/office/drawing/2014/main" id="{541BCE5E-2A5D-4C69-8C8C-7A1120069060}"/>
              </a:ext>
            </a:extLst>
          </p:cNvPr>
          <p:cNvGrpSpPr/>
          <p:nvPr/>
        </p:nvGrpSpPr>
        <p:grpSpPr>
          <a:xfrm>
            <a:off x="7939982" y="1233592"/>
            <a:ext cx="3924069" cy="596348"/>
            <a:chOff x="7861998" y="1527451"/>
            <a:chExt cx="3924069" cy="596348"/>
          </a:xfrm>
        </p:grpSpPr>
        <p:sp>
          <p:nvSpPr>
            <p:cNvPr id="8" name="TextBox 7">
              <a:extLst>
                <a:ext uri="{FF2B5EF4-FFF2-40B4-BE49-F238E27FC236}">
                  <a16:creationId xmlns:a16="http://schemas.microsoft.com/office/drawing/2014/main" id="{C4988446-607E-4F6A-BB61-BAC443AC8D8E}"/>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78741489-C08A-47C8-91C7-67632AB681B0}"/>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E93AEF59-9EB5-4A80-A3A7-0CD8D1026E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365126"/>
            <a:ext cx="10515600" cy="942814"/>
          </a:xfrm>
        </p:spPr>
        <p:txBody>
          <a:bodyPr/>
          <a:lstStyle/>
          <a:p>
            <a:r>
              <a:rPr lang="en-ZA" dirty="0"/>
              <a:t>Disclaimer</a:t>
            </a:r>
          </a:p>
        </p:txBody>
      </p:sp>
      <p:sp>
        <p:nvSpPr>
          <p:cNvPr id="3" name="Content Placeholder 2"/>
          <p:cNvSpPr>
            <a:spLocks noGrp="1"/>
          </p:cNvSpPr>
          <p:nvPr>
            <p:ph idx="1"/>
          </p:nvPr>
        </p:nvSpPr>
        <p:spPr>
          <a:xfrm>
            <a:off x="718277" y="1611765"/>
            <a:ext cx="10515600" cy="4440760"/>
          </a:xfrm>
        </p:spPr>
        <p:txBody>
          <a:bodyPr>
            <a:normAutofit fontScale="85000" lnSpcReduction="20000"/>
          </a:bodyPr>
          <a:lstStyle/>
          <a:p>
            <a:pPr marL="0" indent="0">
              <a:buNone/>
              <a:defRPr/>
            </a:pPr>
            <a:r>
              <a:rPr lang="en-US" b="1" dirty="0"/>
              <a:t>WHO Health Security Learning Platform – Training Materials</a:t>
            </a:r>
            <a:endParaRPr lang="en-US" dirty="0"/>
          </a:p>
          <a:p>
            <a:pPr>
              <a:defRPr/>
            </a:pPr>
            <a:endParaRPr lang="en-US" dirty="0"/>
          </a:p>
          <a:p>
            <a:pPr marL="0" indent="0">
              <a:buNone/>
              <a:defRPr/>
            </a:pPr>
            <a:r>
              <a:rPr lang="en-US" dirty="0"/>
              <a:t>These WHO Training Materials are © World Health Organization (WHO) 2022. All rights reserved.</a:t>
            </a:r>
          </a:p>
          <a:p>
            <a:pPr marL="0" indent="0">
              <a:buNone/>
              <a:defRPr/>
            </a:pPr>
            <a:endParaRPr lang="en-US" dirty="0"/>
          </a:p>
          <a:p>
            <a:pPr marL="0" indent="0">
              <a:buNone/>
              <a:defRPr/>
            </a:pPr>
            <a:r>
              <a:rPr lang="en-US" dirty="0"/>
              <a:t>Your use of these materials is subject to the “</a:t>
            </a:r>
            <a:r>
              <a:rPr lang="en-US" u="sng" dirty="0">
                <a:hlinkClick r:id="rId3"/>
              </a:rPr>
              <a:t>WHO Health Security Learning Platform, Training Materials – Terms of Use</a:t>
            </a:r>
            <a:r>
              <a:rPr lang="en-US" dirty="0"/>
              <a:t>”, which you accepted when downloading them and which are available on the Health Security Learning Platform at: </a:t>
            </a:r>
            <a:r>
              <a:rPr lang="en-US" u="sng" dirty="0">
                <a:hlinkClick r:id="rId4"/>
              </a:rPr>
              <a:t>https://extranet.who.int/hslp</a:t>
            </a:r>
            <a:r>
              <a:rPr lang="en-US" dirty="0"/>
              <a:t>.  </a:t>
            </a:r>
          </a:p>
          <a:p>
            <a:pPr marL="0" indent="0">
              <a:buNone/>
              <a:defRPr/>
            </a:pPr>
            <a:endParaRPr lang="en-US" dirty="0"/>
          </a:p>
          <a:p>
            <a:pPr marL="0" indent="0">
              <a:buNone/>
              <a:defRPr/>
            </a:pPr>
            <a:r>
              <a:rPr lang="en-US" dirty="0"/>
              <a:t>Should you adapt, modify, translate, or in any other way revise the contents of these materials, you shall not imply that WHO is in any way affiliated with such modifications and shall not use the WHO name or emblem in such modified materials.  </a:t>
            </a:r>
          </a:p>
          <a:p>
            <a:pPr>
              <a:defRPr/>
            </a:pPr>
            <a:endParaRPr lang="en-US" dirty="0"/>
          </a:p>
          <a:p>
            <a:pPr marL="0" indent="0">
              <a:buNone/>
              <a:defRPr/>
            </a:pPr>
            <a:r>
              <a:rPr lang="en-US" dirty="0"/>
              <a:t>Furthermore, please inform WHO of any modifications of these materials that you use publicly, for record-keeping purposes and continued development, by emailing </a:t>
            </a:r>
            <a:r>
              <a:rPr lang="en-US" u="sng" dirty="0">
                <a:hlinkClick r:id="rId5"/>
              </a:rPr>
              <a:t>ihrhrt@who.int</a:t>
            </a:r>
            <a:r>
              <a:rPr lang="en-US" dirty="0"/>
              <a:t>. </a:t>
            </a:r>
          </a:p>
          <a:p>
            <a:endParaRPr lang="en-ZA" dirty="0"/>
          </a:p>
        </p:txBody>
      </p:sp>
      <p:sp>
        <p:nvSpPr>
          <p:cNvPr id="4" name="Footer Placeholder 3"/>
          <p:cNvSpPr>
            <a:spLocks noGrp="1"/>
          </p:cNvSpPr>
          <p:nvPr>
            <p:ph type="ftr" sz="quarter" idx="11"/>
          </p:nvPr>
        </p:nvSpPr>
        <p:spPr/>
        <p:txBody>
          <a:bodyPr/>
          <a:lstStyle/>
          <a:p>
            <a:r>
              <a:rPr lang="en-US" dirty="0"/>
              <a:t>SARS-CoV-2 Antigen Rapid Diagnostic Test Training Workshop – v3.0 | Preparation for testing: Supplies</a:t>
            </a:r>
            <a:endParaRPr lang="en-GB" dirty="0"/>
          </a:p>
        </p:txBody>
      </p:sp>
      <p:sp>
        <p:nvSpPr>
          <p:cNvPr id="5" name="Slide Number Placeholder 4"/>
          <p:cNvSpPr>
            <a:spLocks noGrp="1"/>
          </p:cNvSpPr>
          <p:nvPr>
            <p:ph type="sldNum" sz="quarter" idx="12"/>
          </p:nvPr>
        </p:nvSpPr>
        <p:spPr/>
        <p:txBody>
          <a:bodyPr/>
          <a:lstStyle/>
          <a:p>
            <a:fld id="{42D34DE6-22C6-0E40-B20E-F2D718CBADB2}" type="slidenum">
              <a:rPr lang="en-GB" smtClean="0"/>
              <a:pPr/>
              <a:t>2</a:t>
            </a:fld>
            <a:endParaRPr lang="en-GB" sz="1000" dirty="0"/>
          </a:p>
        </p:txBody>
      </p:sp>
    </p:spTree>
    <p:custDataLst>
      <p:tags r:id="rId1"/>
    </p:custDataLst>
    <p:extLst>
      <p:ext uri="{BB962C8B-B14F-4D97-AF65-F5344CB8AC3E}">
        <p14:creationId xmlns:p14="http://schemas.microsoft.com/office/powerpoint/2010/main" val="253209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45" name="Google Shape;245;p19"/>
          <p:cNvPicPr preferRelativeResize="0"/>
          <p:nvPr/>
        </p:nvPicPr>
        <p:blipFill rotWithShape="1">
          <a:blip r:embed="rId4">
            <a:alphaModFix/>
          </a:blip>
          <a:srcRect/>
          <a:stretch/>
        </p:blipFill>
        <p:spPr>
          <a:xfrm>
            <a:off x="1" y="0"/>
            <a:ext cx="1981364" cy="1550126"/>
          </a:xfrm>
          <a:prstGeom prst="rect">
            <a:avLst/>
          </a:prstGeom>
          <a:noFill/>
          <a:ln>
            <a:noFill/>
          </a:ln>
        </p:spPr>
      </p:pic>
      <p:sp>
        <p:nvSpPr>
          <p:cNvPr id="246" name="Google Shape;246;p19"/>
          <p:cNvSpPr/>
          <p:nvPr/>
        </p:nvSpPr>
        <p:spPr>
          <a:xfrm>
            <a:off x="0"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 name="Google Shape;247;p19"/>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Key points</a:t>
            </a:r>
            <a:endParaRPr/>
          </a:p>
        </p:txBody>
      </p:sp>
      <p:sp>
        <p:nvSpPr>
          <p:cNvPr id="248" name="Google Shape;248;p19"/>
          <p:cNvSpPr txBox="1"/>
          <p:nvPr/>
        </p:nvSpPr>
        <p:spPr>
          <a:xfrm>
            <a:off x="2118360" y="1927496"/>
            <a:ext cx="8628017" cy="44407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000"/>
              <a:buFont typeface="Arial"/>
              <a:buChar char="•"/>
            </a:pPr>
            <a:r>
              <a:rPr lang="en-US" sz="2000">
                <a:solidFill>
                  <a:schemeClr val="lt1"/>
                </a:solidFill>
                <a:latin typeface="Arial"/>
                <a:ea typeface="Arial"/>
                <a:cs typeface="Arial"/>
                <a:sym typeface="Arial"/>
              </a:rPr>
              <a:t>Be aware of all the supplies and components comprised in the test kits that are required to perform testing.</a:t>
            </a:r>
            <a:endParaRPr/>
          </a:p>
          <a:p>
            <a:pPr marL="228600" marR="0" lvl="0" indent="-228600" algn="l" rtl="0">
              <a:lnSpc>
                <a:spcPct val="90000"/>
              </a:lnSpc>
              <a:spcBef>
                <a:spcPts val="1000"/>
              </a:spcBef>
              <a:spcAft>
                <a:spcPts val="0"/>
              </a:spcAft>
              <a:buClr>
                <a:schemeClr val="lt1"/>
              </a:buClr>
              <a:buSzPts val="2000"/>
              <a:buFont typeface="Arial"/>
              <a:buChar char="•"/>
            </a:pPr>
            <a:r>
              <a:rPr lang="en-US" sz="2000">
                <a:solidFill>
                  <a:schemeClr val="lt1"/>
                </a:solidFill>
                <a:latin typeface="Arial"/>
                <a:ea typeface="Arial"/>
                <a:cs typeface="Arial"/>
                <a:sym typeface="Arial"/>
              </a:rPr>
              <a:t>Managing the supplies stock appropriately is key to prevent interruption of testing. </a:t>
            </a:r>
            <a:endParaRPr/>
          </a:p>
          <a:p>
            <a:pPr marL="228600" marR="0" lvl="0" indent="-228600" algn="l" rtl="0">
              <a:lnSpc>
                <a:spcPct val="90000"/>
              </a:lnSpc>
              <a:spcBef>
                <a:spcPts val="1000"/>
              </a:spcBef>
              <a:spcAft>
                <a:spcPts val="0"/>
              </a:spcAft>
              <a:buClr>
                <a:schemeClr val="lt1"/>
              </a:buClr>
              <a:buSzPts val="2000"/>
              <a:buFont typeface="Arial"/>
              <a:buChar char="•"/>
            </a:pPr>
            <a:r>
              <a:rPr lang="en-US" sz="2000">
                <a:solidFill>
                  <a:schemeClr val="lt1"/>
                </a:solidFill>
                <a:latin typeface="Arial"/>
                <a:ea typeface="Arial"/>
                <a:cs typeface="Arial"/>
                <a:sym typeface="Arial"/>
              </a:rPr>
              <a:t>Ensure systems are in place to perform weekly stock count, keep an  inventory record and ensure reagents with the shortest shelf-life are used first.</a:t>
            </a:r>
            <a:endParaRPr/>
          </a:p>
          <a:p>
            <a:pPr marL="228600" marR="0" lvl="0" indent="-228600" algn="l" rtl="0">
              <a:lnSpc>
                <a:spcPct val="90000"/>
              </a:lnSpc>
              <a:spcBef>
                <a:spcPts val="1000"/>
              </a:spcBef>
              <a:spcAft>
                <a:spcPts val="0"/>
              </a:spcAft>
              <a:buClr>
                <a:schemeClr val="lt1"/>
              </a:buClr>
              <a:buSzPts val="2000"/>
              <a:buFont typeface="Arial"/>
              <a:buChar char="•"/>
            </a:pPr>
            <a:r>
              <a:rPr lang="en-US" sz="2000">
                <a:solidFill>
                  <a:schemeClr val="lt1"/>
                </a:solidFill>
                <a:latin typeface="Arial"/>
                <a:ea typeface="Arial"/>
                <a:cs typeface="Arial"/>
                <a:sym typeface="Arial"/>
              </a:rPr>
              <a:t>Ensure systems are in place to timely order taking into account usage of supplies and anticipating possible delivery delays.</a:t>
            </a:r>
            <a:endParaRPr/>
          </a:p>
          <a:p>
            <a:pPr marL="228600" marR="0" lvl="0" indent="-228600" algn="l" rtl="0">
              <a:lnSpc>
                <a:spcPct val="90000"/>
              </a:lnSpc>
              <a:spcBef>
                <a:spcPts val="1000"/>
              </a:spcBef>
              <a:spcAft>
                <a:spcPts val="0"/>
              </a:spcAft>
              <a:buClr>
                <a:schemeClr val="lt1"/>
              </a:buClr>
              <a:buSzPts val="2000"/>
              <a:buFont typeface="Arial"/>
              <a:buChar char="•"/>
            </a:pPr>
            <a:r>
              <a:rPr lang="en-US" sz="2000">
                <a:solidFill>
                  <a:schemeClr val="lt1"/>
                </a:solidFill>
                <a:latin typeface="Arial"/>
                <a:ea typeface="Arial"/>
                <a:cs typeface="Arial"/>
                <a:sym typeface="Arial"/>
              </a:rPr>
              <a:t>Do not use expired reagents.</a:t>
            </a:r>
            <a:endParaRPr sz="2000">
              <a:solidFill>
                <a:schemeClr val="lt1"/>
              </a:solidFill>
              <a:latin typeface="Arial"/>
              <a:ea typeface="Arial"/>
              <a:cs typeface="Arial"/>
              <a:sym typeface="Arial"/>
            </a:endParaRPr>
          </a:p>
        </p:txBody>
      </p:sp>
      <p:pic>
        <p:nvPicPr>
          <p:cNvPr id="249" name="Google Shape;249;p19"/>
          <p:cNvPicPr preferRelativeResize="0"/>
          <p:nvPr/>
        </p:nvPicPr>
        <p:blipFill rotWithShape="1">
          <a:blip r:embed="rId5">
            <a:alphaModFix/>
          </a:blip>
          <a:srcRect l="8243"/>
          <a:stretch/>
        </p:blipFill>
        <p:spPr>
          <a:xfrm>
            <a:off x="10566400" y="4708525"/>
            <a:ext cx="1625600" cy="1647825"/>
          </a:xfrm>
          <a:prstGeom prst="rect">
            <a:avLst/>
          </a:prstGeom>
          <a:noFill/>
          <a:ln>
            <a:noFill/>
          </a:ln>
        </p:spPr>
      </p:pic>
      <p:sp>
        <p:nvSpPr>
          <p:cNvPr id="9" name="Footer Placeholder 3">
            <a:extLst>
              <a:ext uri="{FF2B5EF4-FFF2-40B4-BE49-F238E27FC236}">
                <a16:creationId xmlns:a16="http://schemas.microsoft.com/office/drawing/2014/main" id="{AB5306BB-E5A8-4425-8E36-749CE7EE8EC5}"/>
              </a:ext>
            </a:extLst>
          </p:cNvPr>
          <p:cNvSpPr>
            <a:spLocks noGrp="1"/>
          </p:cNvSpPr>
          <p:nvPr>
            <p:ph type="ftr" sz="quarter" idx="11"/>
          </p:nvPr>
        </p:nvSpPr>
        <p:spPr>
          <a:xfrm>
            <a:off x="838200" y="6356350"/>
            <a:ext cx="7315200" cy="501650"/>
          </a:xfrm>
        </p:spPr>
        <p:txBody>
          <a:bodyPr/>
          <a:lstStyle/>
          <a:p>
            <a:r>
              <a:rPr lang="en-US" sz="1000" b="1" dirty="0">
                <a:solidFill>
                  <a:schemeClr val="bg1"/>
                </a:solidFill>
              </a:rPr>
              <a:t>SARS-CoV-2 Antigen Rapid Diagnostic Test Training Workshop – v3.0 | Preparation for testing: Supplies</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21</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Learning objectives</a:t>
            </a:r>
            <a:endParaRPr/>
          </a:p>
        </p:txBody>
      </p:sp>
      <p:sp>
        <p:nvSpPr>
          <p:cNvPr id="102" name="Google Shape;102;p2"/>
          <p:cNvSpPr txBox="1">
            <a:spLocks noGrp="1"/>
          </p:cNvSpPr>
          <p:nvPr>
            <p:ph type="body" idx="1"/>
          </p:nvPr>
        </p:nvSpPr>
        <p:spPr>
          <a:xfrm>
            <a:off x="838199" y="1736203"/>
            <a:ext cx="10849303"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Font typeface="Arial"/>
              <a:buChar char="•"/>
            </a:pPr>
            <a:r>
              <a:rPr lang="en-US" dirty="0"/>
              <a:t>At the end of this module, you should be able to:   </a:t>
            </a:r>
            <a:endParaRPr dirty="0"/>
          </a:p>
          <a:p>
            <a:pPr marL="971550" lvl="1" indent="-285750" algn="l" rtl="0">
              <a:lnSpc>
                <a:spcPct val="100000"/>
              </a:lnSpc>
              <a:spcBef>
                <a:spcPts val="500"/>
              </a:spcBef>
              <a:spcAft>
                <a:spcPts val="0"/>
              </a:spcAft>
              <a:buSzPts val="1800"/>
              <a:buFont typeface="Arial"/>
              <a:buChar char="•"/>
            </a:pPr>
            <a:r>
              <a:rPr lang="en-US" dirty="0"/>
              <a:t>list and identify all the supplies required for SARS-CoV-2 Antigen RDT testing;  </a:t>
            </a:r>
            <a:endParaRPr dirty="0"/>
          </a:p>
          <a:p>
            <a:pPr marL="971550" lvl="1" indent="-285750" algn="l" rtl="0">
              <a:lnSpc>
                <a:spcPct val="100000"/>
              </a:lnSpc>
              <a:spcBef>
                <a:spcPts val="500"/>
              </a:spcBef>
              <a:spcAft>
                <a:spcPts val="0"/>
              </a:spcAft>
              <a:buSzPts val="1800"/>
              <a:buFont typeface="Arial"/>
              <a:buChar char="•"/>
            </a:pPr>
            <a:r>
              <a:rPr lang="en-US" dirty="0"/>
              <a:t>list and identify all the components of SARS-CoV-2 Antigen RDT kits;  </a:t>
            </a:r>
            <a:endParaRPr dirty="0"/>
          </a:p>
          <a:p>
            <a:pPr marL="971550" lvl="1" indent="-285750" algn="l" rtl="0">
              <a:lnSpc>
                <a:spcPct val="100000"/>
              </a:lnSpc>
              <a:spcBef>
                <a:spcPts val="500"/>
              </a:spcBef>
              <a:spcAft>
                <a:spcPts val="0"/>
              </a:spcAft>
              <a:buSzPts val="1800"/>
              <a:buFont typeface="Arial"/>
              <a:buChar char="•"/>
            </a:pPr>
            <a:r>
              <a:rPr lang="en-US" dirty="0"/>
              <a:t>explain the principles of stock management;  </a:t>
            </a:r>
            <a:endParaRPr dirty="0"/>
          </a:p>
          <a:p>
            <a:pPr marL="971550" lvl="1" indent="-285750" algn="l" rtl="0">
              <a:lnSpc>
                <a:spcPct val="100000"/>
              </a:lnSpc>
              <a:spcBef>
                <a:spcPts val="500"/>
              </a:spcBef>
              <a:spcAft>
                <a:spcPts val="0"/>
              </a:spcAft>
              <a:buSzPts val="1800"/>
              <a:buFont typeface="Arial"/>
              <a:buChar char="•"/>
            </a:pPr>
            <a:r>
              <a:rPr lang="en-US" dirty="0"/>
              <a:t>explain when and how to order supplies;  </a:t>
            </a:r>
            <a:endParaRPr dirty="0"/>
          </a:p>
          <a:p>
            <a:pPr marL="971550" lvl="1" indent="-285750" algn="l" rtl="0">
              <a:lnSpc>
                <a:spcPct val="100000"/>
              </a:lnSpc>
              <a:spcBef>
                <a:spcPts val="500"/>
              </a:spcBef>
              <a:spcAft>
                <a:spcPts val="0"/>
              </a:spcAft>
              <a:buSzPts val="1800"/>
              <a:buFont typeface="Arial"/>
              <a:buChar char="•"/>
            </a:pPr>
            <a:r>
              <a:rPr lang="en-US" dirty="0"/>
              <a:t>describe how to inspect the delivery of supplies before acceptance;  </a:t>
            </a:r>
            <a:endParaRPr dirty="0"/>
          </a:p>
          <a:p>
            <a:pPr marL="971550" lvl="1" indent="-285750"/>
            <a:r>
              <a:rPr lang="en-US" dirty="0"/>
              <a:t>explain the “first expired, first out” principles when managing SARS-CoV-2 Antigen RDT consumables;   </a:t>
            </a:r>
            <a:endParaRPr dirty="0"/>
          </a:p>
          <a:p>
            <a:pPr marL="971550" lvl="1" indent="-285750" algn="l" rtl="0">
              <a:lnSpc>
                <a:spcPct val="100000"/>
              </a:lnSpc>
              <a:spcBef>
                <a:spcPts val="500"/>
              </a:spcBef>
              <a:spcAft>
                <a:spcPts val="0"/>
              </a:spcAft>
              <a:buSzPts val="1800"/>
              <a:buFont typeface="Arial"/>
              <a:buChar char="•"/>
            </a:pPr>
            <a:r>
              <a:rPr lang="en-US" dirty="0"/>
              <a:t>describe how to keep kits and supplies under proper storage conditions. </a:t>
            </a:r>
            <a:endParaRPr dirty="0"/>
          </a:p>
        </p:txBody>
      </p:sp>
      <p:sp>
        <p:nvSpPr>
          <p:cNvPr id="103" name="Google Shape;103;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sz="1000"/>
          </a:p>
        </p:txBody>
      </p:sp>
      <p:sp>
        <p:nvSpPr>
          <p:cNvPr id="6" name="Footer Placeholder 3">
            <a:extLst>
              <a:ext uri="{FF2B5EF4-FFF2-40B4-BE49-F238E27FC236}">
                <a16:creationId xmlns:a16="http://schemas.microsoft.com/office/drawing/2014/main" id="{45280A75-B765-4DD3-92EF-1CBF5F423E1C}"/>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Components of SARS-CoV-2 Antigen RDT kits</a:t>
            </a:r>
            <a:endParaRPr/>
          </a:p>
        </p:txBody>
      </p:sp>
      <p:sp>
        <p:nvSpPr>
          <p:cNvPr id="110" name="Google Shape;110;p3"/>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a:t>Typical SARS-CoV-2 Antigen RDT kits consist of:</a:t>
            </a:r>
            <a:endParaRPr/>
          </a:p>
          <a:p>
            <a:pPr marL="228600" lvl="0" indent="-228600" algn="l" rtl="0">
              <a:lnSpc>
                <a:spcPct val="100000"/>
              </a:lnSpc>
              <a:spcBef>
                <a:spcPts val="1000"/>
              </a:spcBef>
              <a:spcAft>
                <a:spcPts val="0"/>
              </a:spcAft>
              <a:buClr>
                <a:schemeClr val="accent1"/>
              </a:buClr>
              <a:buSzPts val="2000"/>
              <a:buChar char="•"/>
            </a:pPr>
            <a:r>
              <a:rPr lang="en-US"/>
              <a:t>test device (individually wrapped in a foil pouch with desiccant)</a:t>
            </a:r>
            <a:endParaRPr/>
          </a:p>
          <a:p>
            <a:pPr marL="228600" lvl="0" indent="-228600" algn="l" rtl="0">
              <a:lnSpc>
                <a:spcPct val="100000"/>
              </a:lnSpc>
              <a:spcBef>
                <a:spcPts val="1000"/>
              </a:spcBef>
              <a:spcAft>
                <a:spcPts val="0"/>
              </a:spcAft>
              <a:buClr>
                <a:schemeClr val="accent1"/>
              </a:buClr>
              <a:buSzPts val="2000"/>
              <a:buChar char="•"/>
            </a:pPr>
            <a:r>
              <a:rPr lang="en-US"/>
              <a:t>extraction buffer tube</a:t>
            </a:r>
            <a:endParaRPr/>
          </a:p>
          <a:p>
            <a:pPr marL="228600" lvl="0" indent="-228600" algn="l" rtl="0">
              <a:lnSpc>
                <a:spcPct val="100000"/>
              </a:lnSpc>
              <a:spcBef>
                <a:spcPts val="1000"/>
              </a:spcBef>
              <a:spcAft>
                <a:spcPts val="0"/>
              </a:spcAft>
              <a:buClr>
                <a:schemeClr val="accent1"/>
              </a:buClr>
              <a:buSzPts val="2000"/>
              <a:buChar char="•"/>
            </a:pPr>
            <a:r>
              <a:rPr lang="en-US"/>
              <a:t>buffer</a:t>
            </a:r>
            <a:endParaRPr/>
          </a:p>
          <a:p>
            <a:pPr marL="228600" lvl="0" indent="-228600" algn="l" rtl="0">
              <a:lnSpc>
                <a:spcPct val="100000"/>
              </a:lnSpc>
              <a:spcBef>
                <a:spcPts val="1000"/>
              </a:spcBef>
              <a:spcAft>
                <a:spcPts val="0"/>
              </a:spcAft>
              <a:buClr>
                <a:schemeClr val="accent1"/>
              </a:buClr>
              <a:buSzPts val="2000"/>
              <a:buChar char="•"/>
            </a:pPr>
            <a:r>
              <a:rPr lang="en-US"/>
              <a:t>nozzle cap</a:t>
            </a:r>
            <a:endParaRPr/>
          </a:p>
          <a:p>
            <a:pPr marL="228600" lvl="0" indent="-228600" algn="l" rtl="0">
              <a:lnSpc>
                <a:spcPct val="100000"/>
              </a:lnSpc>
              <a:spcBef>
                <a:spcPts val="1000"/>
              </a:spcBef>
              <a:spcAft>
                <a:spcPts val="0"/>
              </a:spcAft>
              <a:buClr>
                <a:schemeClr val="accent1"/>
              </a:buClr>
              <a:buSzPts val="2000"/>
              <a:buChar char="•"/>
            </a:pPr>
            <a:r>
              <a:rPr lang="en-US"/>
              <a:t>paper stand for securing the extraction buffer tube</a:t>
            </a:r>
            <a:endParaRPr/>
          </a:p>
          <a:p>
            <a:pPr marL="228600" lvl="0" indent="-228600" algn="l" rtl="0">
              <a:lnSpc>
                <a:spcPct val="100000"/>
              </a:lnSpc>
              <a:spcBef>
                <a:spcPts val="1000"/>
              </a:spcBef>
              <a:spcAft>
                <a:spcPts val="0"/>
              </a:spcAft>
              <a:buClr>
                <a:schemeClr val="accent1"/>
              </a:buClr>
              <a:buSzPts val="2000"/>
              <a:buChar char="•"/>
            </a:pPr>
            <a:r>
              <a:rPr lang="en-US"/>
              <a:t>Instructions for Use (IFU).</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11" name="Google Shape;111;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sz="1000"/>
          </a:p>
        </p:txBody>
      </p:sp>
      <p:sp>
        <p:nvSpPr>
          <p:cNvPr id="6" name="Footer Placeholder 3">
            <a:extLst>
              <a:ext uri="{FF2B5EF4-FFF2-40B4-BE49-F238E27FC236}">
                <a16:creationId xmlns:a16="http://schemas.microsoft.com/office/drawing/2014/main" id="{EEA07DDE-F288-494C-A173-6A10E95D900A}"/>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Sample collection supplies</a:t>
            </a:r>
            <a:endParaRPr/>
          </a:p>
        </p:txBody>
      </p:sp>
      <p:sp>
        <p:nvSpPr>
          <p:cNvPr id="118" name="Google Shape;118;p4"/>
          <p:cNvSpPr txBox="1">
            <a:spLocks noGrp="1"/>
          </p:cNvSpPr>
          <p:nvPr>
            <p:ph type="body" idx="1"/>
          </p:nvPr>
        </p:nvSpPr>
        <p:spPr>
          <a:xfrm>
            <a:off x="838200" y="1611765"/>
            <a:ext cx="6653400" cy="4077900"/>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00000"/>
              </a:lnSpc>
              <a:spcBef>
                <a:spcPts val="0"/>
              </a:spcBef>
              <a:spcAft>
                <a:spcPts val="0"/>
              </a:spcAft>
              <a:buClr>
                <a:schemeClr val="accent1"/>
              </a:buClr>
              <a:buSzPct val="100000"/>
              <a:buChar char="•"/>
            </a:pPr>
            <a:r>
              <a:rPr lang="en-US" dirty="0"/>
              <a:t>New (unopened) individually wrapped sterile nasopharyngeal swabs (use swabs provided in the SARS-CoV-2 Antigen RDT kit unless specified otherwise in Instructions For Use)</a:t>
            </a:r>
            <a:endParaRPr dirty="0"/>
          </a:p>
          <a:p>
            <a:pPr marL="228600" lvl="0" indent="-228600" algn="l" rtl="0">
              <a:lnSpc>
                <a:spcPct val="100000"/>
              </a:lnSpc>
              <a:spcBef>
                <a:spcPts val="1000"/>
              </a:spcBef>
              <a:spcAft>
                <a:spcPts val="0"/>
              </a:spcAft>
              <a:buClr>
                <a:schemeClr val="accent1"/>
              </a:buClr>
              <a:buSzPct val="100000"/>
              <a:buChar char="•"/>
            </a:pPr>
            <a:r>
              <a:rPr lang="en-US" dirty="0"/>
              <a:t>Primary receptacle (e.g., viral transport media or tube with buffer)</a:t>
            </a:r>
            <a:endParaRPr dirty="0"/>
          </a:p>
          <a:p>
            <a:pPr marL="228600" lvl="0" indent="-228600" algn="l" rtl="0">
              <a:lnSpc>
                <a:spcPct val="100000"/>
              </a:lnSpc>
              <a:spcBef>
                <a:spcPts val="1000"/>
              </a:spcBef>
              <a:spcAft>
                <a:spcPts val="0"/>
              </a:spcAft>
              <a:buClr>
                <a:schemeClr val="accent1"/>
              </a:buClr>
              <a:buSzPct val="100000"/>
              <a:buChar char="•"/>
            </a:pPr>
            <a:r>
              <a:rPr lang="en-US" dirty="0"/>
              <a:t>Personal protective equipment (PPE), including gloves, gown, eye protection (goggles or face-shield) and medical mask </a:t>
            </a:r>
            <a:r>
              <a:rPr lang="en-US" baseline="30000" dirty="0"/>
              <a:t>1 </a:t>
            </a:r>
            <a:endParaRPr dirty="0"/>
          </a:p>
          <a:p>
            <a:pPr marL="228600" lvl="0" indent="-228600" algn="l" rtl="0">
              <a:lnSpc>
                <a:spcPct val="100000"/>
              </a:lnSpc>
              <a:spcBef>
                <a:spcPts val="1000"/>
              </a:spcBef>
              <a:spcAft>
                <a:spcPts val="0"/>
              </a:spcAft>
              <a:buClr>
                <a:schemeClr val="accent1"/>
              </a:buClr>
              <a:buSzPct val="100000"/>
              <a:buChar char="•"/>
            </a:pPr>
            <a:r>
              <a:rPr lang="en-US" dirty="0"/>
              <a:t>Pen for marking or labelling</a:t>
            </a:r>
            <a:endParaRPr dirty="0"/>
          </a:p>
          <a:p>
            <a:pPr marL="228600" lvl="0" indent="-228600" algn="l" rtl="0">
              <a:lnSpc>
                <a:spcPct val="100000"/>
              </a:lnSpc>
              <a:spcBef>
                <a:spcPts val="1000"/>
              </a:spcBef>
              <a:spcAft>
                <a:spcPts val="0"/>
              </a:spcAft>
              <a:buClr>
                <a:schemeClr val="accent1"/>
              </a:buClr>
              <a:buSzPct val="100000"/>
              <a:buChar char="•"/>
            </a:pPr>
            <a:r>
              <a:rPr lang="en-US" dirty="0"/>
              <a:t>Bleach, ethanol and paper towels to clean the workstation</a:t>
            </a:r>
            <a:endParaRPr dirty="0"/>
          </a:p>
          <a:p>
            <a:pPr marL="228600" lvl="0" indent="-228600" algn="l" rtl="0">
              <a:lnSpc>
                <a:spcPct val="100000"/>
              </a:lnSpc>
              <a:spcBef>
                <a:spcPts val="1000"/>
              </a:spcBef>
              <a:spcAft>
                <a:spcPts val="0"/>
              </a:spcAft>
              <a:buClr>
                <a:schemeClr val="accent1"/>
              </a:buClr>
              <a:buSzPct val="100000"/>
              <a:buChar char="•"/>
            </a:pPr>
            <a:r>
              <a:rPr lang="en-US" dirty="0"/>
              <a:t>Sample collection form</a:t>
            </a:r>
            <a:endParaRPr dirty="0"/>
          </a:p>
          <a:p>
            <a:pPr marL="228600" lvl="0" indent="-228600" algn="l" rtl="0">
              <a:lnSpc>
                <a:spcPct val="100000"/>
              </a:lnSpc>
              <a:spcBef>
                <a:spcPts val="1000"/>
              </a:spcBef>
              <a:spcAft>
                <a:spcPts val="0"/>
              </a:spcAft>
              <a:buClr>
                <a:schemeClr val="accent1"/>
              </a:buClr>
              <a:buSzPct val="100000"/>
              <a:buChar char="•"/>
            </a:pPr>
            <a:r>
              <a:rPr lang="en-US" dirty="0"/>
              <a:t>Soap for hand-washing or alcohol-based hand rub </a:t>
            </a:r>
            <a:endParaRPr dirty="0"/>
          </a:p>
          <a:p>
            <a:pPr marL="228600" lvl="0" indent="-228600" algn="l" rtl="0">
              <a:lnSpc>
                <a:spcPct val="100000"/>
              </a:lnSpc>
              <a:spcBef>
                <a:spcPts val="1000"/>
              </a:spcBef>
              <a:spcAft>
                <a:spcPts val="0"/>
              </a:spcAft>
              <a:buClr>
                <a:schemeClr val="accent1"/>
              </a:buClr>
              <a:buSzPct val="100000"/>
              <a:buChar char="•"/>
            </a:pPr>
            <a:r>
              <a:rPr lang="en-US" dirty="0"/>
              <a:t>Leak-proof biohazard bags and waste bins for containing or moving biohazard waste.</a:t>
            </a:r>
            <a:endParaRPr dirty="0"/>
          </a:p>
        </p:txBody>
      </p:sp>
      <p:sp>
        <p:nvSpPr>
          <p:cNvPr id="119" name="Google Shape;119;p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sz="1000"/>
          </a:p>
        </p:txBody>
      </p:sp>
      <p:pic>
        <p:nvPicPr>
          <p:cNvPr id="120" name="Google Shape;120;p4" descr="A picture containing logo&#10;&#10;Description automatically generated"/>
          <p:cNvPicPr preferRelativeResize="0"/>
          <p:nvPr/>
        </p:nvPicPr>
        <p:blipFill rotWithShape="1">
          <a:blip r:embed="rId4">
            <a:alphaModFix/>
          </a:blip>
          <a:srcRect r="18345"/>
          <a:stretch/>
        </p:blipFill>
        <p:spPr>
          <a:xfrm>
            <a:off x="7990389" y="1015111"/>
            <a:ext cx="3873662" cy="4743974"/>
          </a:xfrm>
          <a:prstGeom prst="rect">
            <a:avLst/>
          </a:prstGeom>
          <a:noFill/>
          <a:ln>
            <a:noFill/>
          </a:ln>
        </p:spPr>
      </p:pic>
      <p:sp>
        <p:nvSpPr>
          <p:cNvPr id="122" name="Google Shape;122;p4"/>
          <p:cNvSpPr/>
          <p:nvPr/>
        </p:nvSpPr>
        <p:spPr>
          <a:xfrm>
            <a:off x="282972" y="5488965"/>
            <a:ext cx="1163148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aseline="30000" dirty="0">
                <a:solidFill>
                  <a:schemeClr val="dk1"/>
                </a:solidFill>
                <a:latin typeface="Arial"/>
                <a:ea typeface="Arial"/>
                <a:cs typeface="Arial"/>
                <a:sym typeface="Arial"/>
              </a:rPr>
              <a:t>1</a:t>
            </a:r>
            <a:r>
              <a:rPr lang="en-GB" sz="1000" dirty="0">
                <a:solidFill>
                  <a:schemeClr val="dk1"/>
                </a:solidFill>
                <a:latin typeface="Arial"/>
                <a:ea typeface="Arial"/>
                <a:cs typeface="Arial"/>
                <a:sym typeface="Arial"/>
              </a:rPr>
              <a:t> Advice on the use of masks in the context of COVID-19 Interim guidance, 23 December 2020; Rational use of personal protective equipment for COVID-19 and considerations during severe shortages. Geneva: World Health Organization; 2020, Infection prevention and control during health care when coronavirus disease (‎COVID-19)‎ is suspected or confirmed. Interim guidance, 12 July 2021</a:t>
            </a:r>
            <a:endParaRPr lang="en-GB" sz="1000" dirty="0">
              <a:solidFill>
                <a:schemeClr val="dk1"/>
              </a:solidFill>
              <a:latin typeface="Arial"/>
              <a:ea typeface="Arial"/>
              <a:cs typeface="Arial"/>
            </a:endParaRPr>
          </a:p>
          <a:p>
            <a:pPr marL="0" marR="0" lvl="0" indent="0" algn="l" rtl="0">
              <a:spcBef>
                <a:spcPts val="0"/>
              </a:spcBef>
              <a:spcAft>
                <a:spcPts val="0"/>
              </a:spcAft>
              <a:buNone/>
            </a:pPr>
            <a:r>
              <a:rPr lang="en-US" sz="1000" dirty="0">
                <a:solidFill>
                  <a:schemeClr val="dk1"/>
                </a:solidFill>
                <a:latin typeface="Arial"/>
                <a:ea typeface="Arial"/>
                <a:cs typeface="Arial"/>
                <a:sym typeface="Arial"/>
              </a:rPr>
              <a:t>Respirators are recommended for settings where aerosols generating procedures are performed. Based on values and preferences and if widely available, they could also be used when providing direct care to COVID-19 patients in other settings.</a:t>
            </a:r>
            <a:endParaRPr sz="1000">
              <a:solidFill>
                <a:schemeClr val="dk1"/>
              </a:solidFill>
              <a:latin typeface="Arial"/>
              <a:ea typeface="Arial"/>
              <a:cs typeface="Arial"/>
            </a:endParaRPr>
          </a:p>
        </p:txBody>
      </p:sp>
      <p:sp>
        <p:nvSpPr>
          <p:cNvPr id="8" name="Footer Placeholder 3">
            <a:extLst>
              <a:ext uri="{FF2B5EF4-FFF2-40B4-BE49-F238E27FC236}">
                <a16:creationId xmlns:a16="http://schemas.microsoft.com/office/drawing/2014/main" id="{4B3FDCF9-406A-4747-B22B-8389DF91339C}"/>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grpSp>
        <p:nvGrpSpPr>
          <p:cNvPr id="9" name="Group 8">
            <a:extLst>
              <a:ext uri="{FF2B5EF4-FFF2-40B4-BE49-F238E27FC236}">
                <a16:creationId xmlns:a16="http://schemas.microsoft.com/office/drawing/2014/main" id="{C94DF4A2-BE84-47A0-A1D6-11A85350F385}"/>
              </a:ext>
            </a:extLst>
          </p:cNvPr>
          <p:cNvGrpSpPr/>
          <p:nvPr/>
        </p:nvGrpSpPr>
        <p:grpSpPr>
          <a:xfrm>
            <a:off x="7990389" y="863505"/>
            <a:ext cx="3924069" cy="596348"/>
            <a:chOff x="7861998" y="1527451"/>
            <a:chExt cx="3924069" cy="596348"/>
          </a:xfrm>
        </p:grpSpPr>
        <p:sp>
          <p:nvSpPr>
            <p:cNvPr id="10" name="TextBox 9">
              <a:extLst>
                <a:ext uri="{FF2B5EF4-FFF2-40B4-BE49-F238E27FC236}">
                  <a16:creationId xmlns:a16="http://schemas.microsoft.com/office/drawing/2014/main" id="{25BF9A64-C2B1-4C63-A66E-F2EF62557234}"/>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11" name="Oval 10">
              <a:extLst>
                <a:ext uri="{FF2B5EF4-FFF2-40B4-BE49-F238E27FC236}">
                  <a16:creationId xmlns:a16="http://schemas.microsoft.com/office/drawing/2014/main" id="{A177B779-35F9-4A78-B456-6CF32C5CDE6A}"/>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Pencil">
              <a:extLst>
                <a:ext uri="{FF2B5EF4-FFF2-40B4-BE49-F238E27FC236}">
                  <a16:creationId xmlns:a16="http://schemas.microsoft.com/office/drawing/2014/main" id="{74FF91D7-4B65-4F3E-A50F-EB6E9ADD1F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SARS-CoV-2 Antigen RDT testing supplies (1)</a:t>
            </a:r>
            <a:endParaRPr/>
          </a:p>
        </p:txBody>
      </p:sp>
      <p:sp>
        <p:nvSpPr>
          <p:cNvPr id="128" name="Google Shape;128;p5"/>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en-US"/>
              <a:t>SARS-CoV-2 Antigen RDT kit</a:t>
            </a:r>
            <a:endParaRPr/>
          </a:p>
          <a:p>
            <a:pPr marL="228600" lvl="0" indent="-228600" algn="l" rtl="0">
              <a:lnSpc>
                <a:spcPct val="100000"/>
              </a:lnSpc>
              <a:spcBef>
                <a:spcPts val="1000"/>
              </a:spcBef>
              <a:spcAft>
                <a:spcPts val="0"/>
              </a:spcAft>
              <a:buClr>
                <a:schemeClr val="accent1"/>
              </a:buClr>
              <a:buSzPts val="2000"/>
              <a:buChar char="•"/>
            </a:pPr>
            <a:r>
              <a:rPr lang="en-US"/>
              <a:t>Bleach, ethanol and paper towels to clean the workstation</a:t>
            </a:r>
            <a:endParaRPr/>
          </a:p>
          <a:p>
            <a:pPr marL="228600" lvl="0" indent="-228600" algn="l" rtl="0">
              <a:lnSpc>
                <a:spcPct val="100000"/>
              </a:lnSpc>
              <a:spcBef>
                <a:spcPts val="1000"/>
              </a:spcBef>
              <a:spcAft>
                <a:spcPts val="0"/>
              </a:spcAft>
              <a:buClr>
                <a:schemeClr val="accent1"/>
              </a:buClr>
              <a:buSzPts val="2000"/>
              <a:buChar char="•"/>
            </a:pPr>
            <a:r>
              <a:rPr lang="en-US"/>
              <a:t>Soap for hand-washing or alcohol-based hand rub </a:t>
            </a:r>
            <a:endParaRPr/>
          </a:p>
          <a:p>
            <a:pPr marL="228600" lvl="0" indent="-228600" algn="l" rtl="0">
              <a:lnSpc>
                <a:spcPct val="100000"/>
              </a:lnSpc>
              <a:spcBef>
                <a:spcPts val="1000"/>
              </a:spcBef>
              <a:spcAft>
                <a:spcPts val="0"/>
              </a:spcAft>
              <a:buSzPts val="2000"/>
              <a:buChar char="•"/>
            </a:pPr>
            <a:r>
              <a:rPr lang="en-US"/>
              <a:t>Leak-proof biohazard bags for containing or moving biohazard waste</a:t>
            </a:r>
            <a:endParaRPr/>
          </a:p>
          <a:p>
            <a:pPr marL="228600" lvl="0" indent="-228600" algn="l" rtl="0">
              <a:lnSpc>
                <a:spcPct val="100000"/>
              </a:lnSpc>
              <a:spcBef>
                <a:spcPts val="1000"/>
              </a:spcBef>
              <a:spcAft>
                <a:spcPts val="0"/>
              </a:spcAft>
              <a:buSzPts val="2000"/>
              <a:buChar char="•"/>
            </a:pPr>
            <a:r>
              <a:rPr lang="en-US"/>
              <a:t>Waste bins for biohazard bags  </a:t>
            </a:r>
            <a:endParaRPr/>
          </a:p>
          <a:p>
            <a:pPr marL="228600" lvl="0" indent="-228600" algn="l" rtl="0">
              <a:lnSpc>
                <a:spcPct val="100000"/>
              </a:lnSpc>
              <a:spcBef>
                <a:spcPts val="1000"/>
              </a:spcBef>
              <a:spcAft>
                <a:spcPts val="0"/>
              </a:spcAft>
              <a:buClr>
                <a:schemeClr val="accent1"/>
              </a:buClr>
              <a:buSzPts val="2000"/>
              <a:buChar char="•"/>
            </a:pPr>
            <a:r>
              <a:rPr lang="en-US"/>
              <a:t>Spray bottles (for bleach and for ethanol)</a:t>
            </a:r>
            <a:endParaRPr/>
          </a:p>
          <a:p>
            <a:pPr marL="228600" lvl="0" indent="-228600" algn="l" rtl="0">
              <a:lnSpc>
                <a:spcPct val="100000"/>
              </a:lnSpc>
              <a:spcBef>
                <a:spcPts val="1000"/>
              </a:spcBef>
              <a:spcAft>
                <a:spcPts val="0"/>
              </a:spcAft>
              <a:buClr>
                <a:schemeClr val="accent1"/>
              </a:buClr>
              <a:buSzPts val="2000"/>
              <a:buChar char="•"/>
            </a:pPr>
            <a:r>
              <a:rPr lang="en-US"/>
              <a:t>Measuring device for making bleach and alcohol solutions</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29" name="Google Shape;129;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sz="1000"/>
          </a:p>
        </p:txBody>
      </p:sp>
      <p:sp>
        <p:nvSpPr>
          <p:cNvPr id="6" name="Footer Placeholder 3">
            <a:extLst>
              <a:ext uri="{FF2B5EF4-FFF2-40B4-BE49-F238E27FC236}">
                <a16:creationId xmlns:a16="http://schemas.microsoft.com/office/drawing/2014/main" id="{904AA99C-5B05-4A13-BCF7-9274EEAA1A14}"/>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grpSp>
        <p:nvGrpSpPr>
          <p:cNvPr id="7" name="Group 6">
            <a:extLst>
              <a:ext uri="{FF2B5EF4-FFF2-40B4-BE49-F238E27FC236}">
                <a16:creationId xmlns:a16="http://schemas.microsoft.com/office/drawing/2014/main" id="{D38F7336-C007-460A-9898-49E7BFA5CDD7}"/>
              </a:ext>
            </a:extLst>
          </p:cNvPr>
          <p:cNvGrpSpPr/>
          <p:nvPr/>
        </p:nvGrpSpPr>
        <p:grpSpPr>
          <a:xfrm>
            <a:off x="7939982" y="1370561"/>
            <a:ext cx="3924069" cy="596348"/>
            <a:chOff x="7861998" y="1527451"/>
            <a:chExt cx="3924069" cy="596348"/>
          </a:xfrm>
        </p:grpSpPr>
        <p:sp>
          <p:nvSpPr>
            <p:cNvPr id="8" name="TextBox 7">
              <a:extLst>
                <a:ext uri="{FF2B5EF4-FFF2-40B4-BE49-F238E27FC236}">
                  <a16:creationId xmlns:a16="http://schemas.microsoft.com/office/drawing/2014/main" id="{F6A3054D-5B35-480A-8CE9-7C570D442F6E}"/>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F923B898-A480-4D95-BCC5-103D9DB00D4C}"/>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205727D0-D7E2-4281-9684-AFB4095D46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SARS-CoV-2 Antigen RDT testing supplies (2)</a:t>
            </a:r>
            <a:endParaRPr/>
          </a:p>
        </p:txBody>
      </p:sp>
      <p:sp>
        <p:nvSpPr>
          <p:cNvPr id="136" name="Google Shape;136;p6"/>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en-US"/>
              <a:t>Pen for marking or labelling</a:t>
            </a:r>
            <a:endParaRPr/>
          </a:p>
          <a:p>
            <a:pPr marL="228600" lvl="0" indent="-228600" algn="l" rtl="0">
              <a:lnSpc>
                <a:spcPct val="100000"/>
              </a:lnSpc>
              <a:spcBef>
                <a:spcPts val="1000"/>
              </a:spcBef>
              <a:spcAft>
                <a:spcPts val="0"/>
              </a:spcAft>
              <a:buClr>
                <a:schemeClr val="accent1"/>
              </a:buClr>
              <a:buSzPts val="2000"/>
              <a:buChar char="•"/>
            </a:pPr>
            <a:r>
              <a:rPr lang="en-US"/>
              <a:t>PPE, including non-sterile gloves, gown, eye protection or face-shield, and medical mask</a:t>
            </a:r>
            <a:endParaRPr/>
          </a:p>
          <a:p>
            <a:pPr marL="228600" lvl="0" indent="-228600" algn="l" rtl="0">
              <a:lnSpc>
                <a:spcPct val="100000"/>
              </a:lnSpc>
              <a:spcBef>
                <a:spcPts val="1000"/>
              </a:spcBef>
              <a:spcAft>
                <a:spcPts val="0"/>
              </a:spcAft>
              <a:buClr>
                <a:schemeClr val="accent1"/>
              </a:buClr>
              <a:buSzPts val="2000"/>
              <a:buChar char="•"/>
            </a:pPr>
            <a:r>
              <a:rPr lang="en-US"/>
              <a:t>Timer</a:t>
            </a:r>
            <a:endParaRPr/>
          </a:p>
          <a:p>
            <a:pPr marL="228600" lvl="0" indent="-228600" algn="l" rtl="0">
              <a:lnSpc>
                <a:spcPct val="100000"/>
              </a:lnSpc>
              <a:spcBef>
                <a:spcPts val="1000"/>
              </a:spcBef>
              <a:spcAft>
                <a:spcPts val="0"/>
              </a:spcAft>
              <a:buClr>
                <a:schemeClr val="accent1"/>
              </a:buClr>
              <a:buSzPts val="2000"/>
              <a:buChar char="•"/>
            </a:pPr>
            <a:r>
              <a:rPr lang="en-US"/>
              <a:t>Positive and negative controls (may be part of the SARS-CoV-2 Antigen RDT kit or may be sold separately) </a:t>
            </a:r>
            <a:endParaRPr/>
          </a:p>
          <a:p>
            <a:pPr marL="228600" lvl="0" indent="-228600" algn="l" rtl="0">
              <a:lnSpc>
                <a:spcPct val="100000"/>
              </a:lnSpc>
              <a:spcBef>
                <a:spcPts val="1000"/>
              </a:spcBef>
              <a:spcAft>
                <a:spcPts val="0"/>
              </a:spcAft>
              <a:buClr>
                <a:schemeClr val="accent1"/>
              </a:buClr>
              <a:buSzPts val="2000"/>
              <a:buChar char="•"/>
            </a:pPr>
            <a:r>
              <a:rPr lang="en-US"/>
              <a:t>SARS-CoV-2 Antigen RDT Logbook </a:t>
            </a:r>
            <a:endParaRPr/>
          </a:p>
          <a:p>
            <a:pPr marL="228600" lvl="0" indent="-228600" algn="l" rtl="0">
              <a:lnSpc>
                <a:spcPct val="100000"/>
              </a:lnSpc>
              <a:spcBef>
                <a:spcPts val="1000"/>
              </a:spcBef>
              <a:spcAft>
                <a:spcPts val="0"/>
              </a:spcAft>
              <a:buClr>
                <a:schemeClr val="accent1"/>
              </a:buClr>
              <a:buSzPts val="2000"/>
              <a:buChar char="•"/>
            </a:pPr>
            <a:r>
              <a:rPr lang="en-US"/>
              <a:t>Document outlining standard operating procedures (SOPs)</a:t>
            </a:r>
            <a:endParaRPr/>
          </a:p>
          <a:p>
            <a:pPr marL="228600" lvl="0" indent="-228600" algn="l" rtl="0">
              <a:lnSpc>
                <a:spcPct val="100000"/>
              </a:lnSpc>
              <a:spcBef>
                <a:spcPts val="1000"/>
              </a:spcBef>
              <a:spcAft>
                <a:spcPts val="0"/>
              </a:spcAft>
              <a:buClr>
                <a:schemeClr val="accent1"/>
              </a:buClr>
              <a:buSzPts val="2000"/>
              <a:buChar char="•"/>
            </a:pPr>
            <a:r>
              <a:rPr lang="en-US"/>
              <a:t>Thermometer  </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37" name="Google Shape;137;p6"/>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sz="1000"/>
          </a:p>
        </p:txBody>
      </p:sp>
      <p:sp>
        <p:nvSpPr>
          <p:cNvPr id="6" name="Footer Placeholder 3">
            <a:extLst>
              <a:ext uri="{FF2B5EF4-FFF2-40B4-BE49-F238E27FC236}">
                <a16:creationId xmlns:a16="http://schemas.microsoft.com/office/drawing/2014/main" id="{6A359371-814E-4101-93A2-A0351ED82B41}"/>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grpSp>
        <p:nvGrpSpPr>
          <p:cNvPr id="7" name="Group 6">
            <a:extLst>
              <a:ext uri="{FF2B5EF4-FFF2-40B4-BE49-F238E27FC236}">
                <a16:creationId xmlns:a16="http://schemas.microsoft.com/office/drawing/2014/main" id="{C1319DC1-4A1D-4BE2-B245-923CE71A19F8}"/>
              </a:ext>
            </a:extLst>
          </p:cNvPr>
          <p:cNvGrpSpPr/>
          <p:nvPr/>
        </p:nvGrpSpPr>
        <p:grpSpPr>
          <a:xfrm>
            <a:off x="7939982" y="1370561"/>
            <a:ext cx="3924069" cy="596348"/>
            <a:chOff x="7861998" y="1527451"/>
            <a:chExt cx="3924069" cy="596348"/>
          </a:xfrm>
        </p:grpSpPr>
        <p:sp>
          <p:nvSpPr>
            <p:cNvPr id="8" name="TextBox 7">
              <a:extLst>
                <a:ext uri="{FF2B5EF4-FFF2-40B4-BE49-F238E27FC236}">
                  <a16:creationId xmlns:a16="http://schemas.microsoft.com/office/drawing/2014/main" id="{932268C5-70AC-4700-9885-3D5C69397B1C}"/>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8CE2FB05-A7BE-49F6-BEB5-F799CE625D9E}"/>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035383A0-26CC-42BF-AC8B-9F2621C5257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Examining test kits</a:t>
            </a:r>
            <a:endParaRPr/>
          </a:p>
        </p:txBody>
      </p:sp>
      <p:sp>
        <p:nvSpPr>
          <p:cNvPr id="144" name="Google Shape;144;p7"/>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a:t>Examine the different components found in each SARS-CoV-2 Antigen RDT kit:</a:t>
            </a:r>
            <a:endParaRPr/>
          </a:p>
          <a:p>
            <a:pPr marL="228600" lvl="0" indent="-228600" algn="l" rtl="0">
              <a:lnSpc>
                <a:spcPct val="100000"/>
              </a:lnSpc>
              <a:spcBef>
                <a:spcPts val="1000"/>
              </a:spcBef>
              <a:spcAft>
                <a:spcPts val="0"/>
              </a:spcAft>
              <a:buClr>
                <a:schemeClr val="accent1"/>
              </a:buClr>
              <a:buSzPts val="2000"/>
              <a:buChar char="•"/>
            </a:pPr>
            <a:r>
              <a:rPr lang="en-US"/>
              <a:t>Desiccant:</a:t>
            </a:r>
            <a:endParaRPr/>
          </a:p>
          <a:p>
            <a:pPr marL="685800" lvl="1" indent="-228600" algn="l" rtl="0">
              <a:lnSpc>
                <a:spcPct val="100000"/>
              </a:lnSpc>
              <a:spcBef>
                <a:spcPts val="500"/>
              </a:spcBef>
              <a:spcAft>
                <a:spcPts val="0"/>
              </a:spcAft>
              <a:buSzPts val="1800"/>
              <a:buChar char="•"/>
            </a:pPr>
            <a:r>
              <a:rPr lang="en-US"/>
              <a:t>This is not used when performing the test. It only serves to keep the packet contents dry before use and should be discarded when the test is opened. </a:t>
            </a:r>
            <a:endParaRPr/>
          </a:p>
          <a:p>
            <a:pPr marL="685800" lvl="1" indent="-228600" algn="l" rtl="0">
              <a:lnSpc>
                <a:spcPct val="100000"/>
              </a:lnSpc>
              <a:spcBef>
                <a:spcPts val="500"/>
              </a:spcBef>
              <a:spcAft>
                <a:spcPts val="0"/>
              </a:spcAft>
              <a:buSzPts val="1800"/>
              <a:buChar char="•"/>
            </a:pPr>
            <a:r>
              <a:rPr lang="en-US"/>
              <a:t>If the desiccant includes an indicator, this should be examined. If it suggests humidity exposure, then the test should be discarded and a new test selected. </a:t>
            </a:r>
            <a:endParaRPr/>
          </a:p>
          <a:p>
            <a:pPr marL="228600" lvl="0" indent="-228600" algn="l" rtl="0">
              <a:lnSpc>
                <a:spcPct val="100000"/>
              </a:lnSpc>
              <a:spcBef>
                <a:spcPts val="1000"/>
              </a:spcBef>
              <a:spcAft>
                <a:spcPts val="0"/>
              </a:spcAft>
              <a:buClr>
                <a:schemeClr val="accent1"/>
              </a:buClr>
              <a:buSzPts val="2000"/>
              <a:buChar char="•"/>
            </a:pPr>
            <a:r>
              <a:rPr lang="en-US"/>
              <a:t>Buffer solution:</a:t>
            </a:r>
            <a:endParaRPr/>
          </a:p>
          <a:p>
            <a:pPr marL="685800" lvl="1" indent="-228600" algn="l" rtl="0">
              <a:lnSpc>
                <a:spcPct val="100000"/>
              </a:lnSpc>
              <a:spcBef>
                <a:spcPts val="500"/>
              </a:spcBef>
              <a:spcAft>
                <a:spcPts val="0"/>
              </a:spcAft>
              <a:buSzPts val="1800"/>
              <a:buChar char="•"/>
            </a:pPr>
            <a:r>
              <a:rPr lang="en-US"/>
              <a:t>Required by some kits</a:t>
            </a:r>
            <a:endParaRPr/>
          </a:p>
          <a:p>
            <a:pPr marL="228600" lvl="0" indent="-101600" algn="l" rtl="0">
              <a:lnSpc>
                <a:spcPct val="100000"/>
              </a:lnSpc>
              <a:spcBef>
                <a:spcPts val="1000"/>
              </a:spcBef>
              <a:spcAft>
                <a:spcPts val="0"/>
              </a:spcAft>
              <a:buClr>
                <a:schemeClr val="accent1"/>
              </a:buClr>
              <a:buSzPts val="2000"/>
              <a:buNone/>
            </a:pPr>
            <a:endParaRPr/>
          </a:p>
        </p:txBody>
      </p:sp>
      <p:sp>
        <p:nvSpPr>
          <p:cNvPr id="145" name="Google Shape;145;p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sz="1000"/>
          </a:p>
        </p:txBody>
      </p:sp>
      <p:sp>
        <p:nvSpPr>
          <p:cNvPr id="6" name="Footer Placeholder 3">
            <a:extLst>
              <a:ext uri="{FF2B5EF4-FFF2-40B4-BE49-F238E27FC236}">
                <a16:creationId xmlns:a16="http://schemas.microsoft.com/office/drawing/2014/main" id="{E3AB8AB7-035A-42EF-A970-8F0BB681A963}"/>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Preparation for testing: Supplies</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3600"/>
              <a:buFont typeface="Arial"/>
              <a:buNone/>
            </a:pPr>
            <a:r>
              <a:rPr lang="en-US"/>
              <a:t>Stock management</a:t>
            </a:r>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2F18066C03F5499150099924B49185" ma:contentTypeVersion="13" ma:contentTypeDescription="Create a new document." ma:contentTypeScope="" ma:versionID="2315772953c8bd93a8996c238dcba93d">
  <xsd:schema xmlns:xsd="http://www.w3.org/2001/XMLSchema" xmlns:xs="http://www.w3.org/2001/XMLSchema" xmlns:p="http://schemas.microsoft.com/office/2006/metadata/properties" xmlns:ns2="759e0dc5-5fc7-4b1a-9988-0ec5a3af862d" xmlns:ns3="450f158c-397a-4a9d-b005-a44c92e0fccb" targetNamespace="http://schemas.microsoft.com/office/2006/metadata/properties" ma:root="true" ma:fieldsID="5d6c42228201fd9bf3b58f2a45ac1aa4" ns2:_="" ns3:_="">
    <xsd:import namespace="759e0dc5-5fc7-4b1a-9988-0ec5a3af862d"/>
    <xsd:import namespace="450f158c-397a-4a9d-b005-a44c92e0fc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e0dc5-5fc7-4b1a-9988-0ec5a3af8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0f158c-397a-4a9d-b005-a44c92e0fcc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EA6D90-2053-402D-B322-26E11440D6CD}">
  <ds:schemaRefs>
    <ds:schemaRef ds:uri="http://schemas.microsoft.com/office/2006/documentManagement/types"/>
    <ds:schemaRef ds:uri="http://schemas.microsoft.com/office/2006/metadata/properties"/>
    <ds:schemaRef ds:uri="http://purl.org/dc/elements/1.1/"/>
    <ds:schemaRef ds:uri="759e0dc5-5fc7-4b1a-9988-0ec5a3af862d"/>
    <ds:schemaRef ds:uri="450f158c-397a-4a9d-b005-a44c92e0fccb"/>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D117452-5C75-4FB4-9DF9-B23C577CF2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9e0dc5-5fc7-4b1a-9988-0ec5a3af862d"/>
    <ds:schemaRef ds:uri="450f158c-397a-4a9d-b005-a44c92e0fc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F03DA2-6790-4A72-B3B5-9E36C02EC3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TotalTime>
  <Words>1875</Words>
  <Application>Microsoft Office PowerPoint</Application>
  <PresentationFormat>Widescreen</PresentationFormat>
  <Paragraphs>199</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vt:lpstr>
      <vt:lpstr>Ayuthaya</vt:lpstr>
      <vt:lpstr>Calibri</vt:lpstr>
      <vt:lpstr>Office Theme</vt:lpstr>
      <vt:lpstr>07</vt:lpstr>
      <vt:lpstr>Disclaimer</vt:lpstr>
      <vt:lpstr>Learning objectives</vt:lpstr>
      <vt:lpstr>Components of SARS-CoV-2 Antigen RDT kits</vt:lpstr>
      <vt:lpstr>Sample collection supplies</vt:lpstr>
      <vt:lpstr>SARS-CoV-2 Antigen RDT testing supplies (1)</vt:lpstr>
      <vt:lpstr>SARS-CoV-2 Antigen RDT testing supplies (2)</vt:lpstr>
      <vt:lpstr>Examining test kits</vt:lpstr>
      <vt:lpstr>Stock management</vt:lpstr>
      <vt:lpstr>Stock management = uninterrupted testing</vt:lpstr>
      <vt:lpstr>Stock management involves knowing:</vt:lpstr>
      <vt:lpstr>Stock management involves:</vt:lpstr>
      <vt:lpstr>Performing a stock count</vt:lpstr>
      <vt:lpstr>Maintaining proper inventory records</vt:lpstr>
      <vt:lpstr>When to order</vt:lpstr>
      <vt:lpstr>How to order</vt:lpstr>
      <vt:lpstr>Inspect delivery of new orders1</vt:lpstr>
      <vt:lpstr>Ensuring proper storage of supplies</vt:lpstr>
      <vt:lpstr>Managing stock</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dc:title>
  <dc:creator>JOHN ROSS PAPA</dc:creator>
  <cp:lastModifiedBy>BARNADAS, Céline</cp:lastModifiedBy>
  <cp:revision>33</cp:revision>
  <dcterms:created xsi:type="dcterms:W3CDTF">2020-10-08T10:02:18Z</dcterms:created>
  <dcterms:modified xsi:type="dcterms:W3CDTF">2022-07-18T22:34:29Z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AA4097EC-157A-4801-8462-BCFDD53D0645</vt:lpwstr>
  </property>
  <property fmtid="{D5CDD505-2E9C-101B-9397-08002B2CF9AE}" pid="3" name="ArticulatePath">
    <vt:lpwstr>https://worldhealthorg-my.sharepoint.com/personal/traorez_who_int/Documents/Track changes_EN/7_SARS-CoV-2 RDT_OpenWHO_Training_07_Supplies_v1.0</vt:lpwstr>
  </property>
  <property fmtid="{D5CDD505-2E9C-101B-9397-08002B2CF9AE}" pid="4" name="ContentTypeId">
    <vt:lpwstr>0x0101008A2F18066C03F5499150099924B49185</vt:lpwstr>
  </property>
</Properties>
</file>