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5"/>
  </p:notesMasterIdLst>
  <p:sldIdLst>
    <p:sldId id="256" r:id="rId5"/>
    <p:sldId id="297" r:id="rId6"/>
    <p:sldId id="257" r:id="rId7"/>
    <p:sldId id="258" r:id="rId8"/>
    <p:sldId id="315" r:id="rId9"/>
    <p:sldId id="316" r:id="rId10"/>
    <p:sldId id="259" r:id="rId11"/>
    <p:sldId id="302" r:id="rId12"/>
    <p:sldId id="314" r:id="rId13"/>
    <p:sldId id="300" r:id="rId14"/>
    <p:sldId id="330" r:id="rId15"/>
    <p:sldId id="328" r:id="rId16"/>
    <p:sldId id="331" r:id="rId17"/>
    <p:sldId id="285" r:id="rId18"/>
    <p:sldId id="310" r:id="rId19"/>
    <p:sldId id="321" r:id="rId20"/>
    <p:sldId id="322" r:id="rId21"/>
    <p:sldId id="262" r:id="rId22"/>
    <p:sldId id="267" r:id="rId23"/>
    <p:sldId id="294" r:id="rId24"/>
  </p:sldIdLst>
  <p:sldSz cx="12192000" cy="6858000"/>
  <p:notesSz cx="6858000" cy="9144000"/>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4" roundtripDataSignature="AMtx7mijbBPNSbIxIKvwa9r0ffzcNk6cC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478439-2249-E1EC-A7AB-8851EB8D152A}" name="andre.trollip@finddx.org" initials="an" userId="S::urn:spo:guest#andre.trollip@finddx.org::" providerId="AD"/>
  <p188:author id="{3156B258-5EC0-30BE-187A-77C51ADBD803}" name="KORNI FONSECA MILHANO, Natacha Alexandra" initials="KA" userId="S::kornin@who.int::cefdd911-4d38-402c-aa51-728e92201c3f" providerId="AD"/>
  <p188:author id="{881AC7BA-753C-13A7-423D-CD0DFB00631A}" name="BARNADAS, Céline" initials="BC" userId="S::barnadasc@who.int::35dfe63f-973a-4484-af2b-caa2b0e565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trollip@finddx.org" userId="S::urn:spo:guest#andre.trollip@finddx.org::" providerId="AD" clId="Web-{DA202DEF-BC90-36CB-59C0-9A4E1D04904E}"/>
    <pc:docChg chg="addSld delSld modSld">
      <pc:chgData name="andre.trollip@finddx.org" userId="S::urn:spo:guest#andre.trollip@finddx.org::" providerId="AD" clId="Web-{DA202DEF-BC90-36CB-59C0-9A4E1D04904E}" dt="2022-06-06T11:31:33.932" v="123" actId="14100"/>
      <pc:docMkLst>
        <pc:docMk/>
      </pc:docMkLst>
      <pc:sldChg chg="modSp">
        <pc:chgData name="andre.trollip@finddx.org" userId="S::urn:spo:guest#andre.trollip@finddx.org::" providerId="AD" clId="Web-{DA202DEF-BC90-36CB-59C0-9A4E1D04904E}" dt="2022-06-06T10:44:48.901" v="41" actId="1076"/>
        <pc:sldMkLst>
          <pc:docMk/>
          <pc:sldMk cId="0" sldId="259"/>
        </pc:sldMkLst>
        <pc:spChg chg="mod">
          <ac:chgData name="andre.trollip@finddx.org" userId="S::urn:spo:guest#andre.trollip@finddx.org::" providerId="AD" clId="Web-{DA202DEF-BC90-36CB-59C0-9A4E1D04904E}" dt="2022-06-06T10:44:48.588" v="37" actId="1076"/>
          <ac:spMkLst>
            <pc:docMk/>
            <pc:sldMk cId="0" sldId="259"/>
            <ac:spMk id="140" creationId="{00000000-0000-0000-0000-000000000000}"/>
          </ac:spMkLst>
        </pc:spChg>
        <pc:cxnChg chg="mod">
          <ac:chgData name="andre.trollip@finddx.org" userId="S::urn:spo:guest#andre.trollip@finddx.org::" providerId="AD" clId="Web-{DA202DEF-BC90-36CB-59C0-9A4E1D04904E}" dt="2022-06-06T10:44:48.854" v="40" actId="1076"/>
          <ac:cxnSpMkLst>
            <pc:docMk/>
            <pc:sldMk cId="0" sldId="259"/>
            <ac:cxnSpMk id="132" creationId="{00000000-0000-0000-0000-000000000000}"/>
          </ac:cxnSpMkLst>
        </pc:cxnChg>
        <pc:cxnChg chg="mod">
          <ac:chgData name="andre.trollip@finddx.org" userId="S::urn:spo:guest#andre.trollip@finddx.org::" providerId="AD" clId="Web-{DA202DEF-BC90-36CB-59C0-9A4E1D04904E}" dt="2022-06-06T10:44:48.651" v="38" actId="1076"/>
          <ac:cxnSpMkLst>
            <pc:docMk/>
            <pc:sldMk cId="0" sldId="259"/>
            <ac:cxnSpMk id="135" creationId="{00000000-0000-0000-0000-000000000000}"/>
          </ac:cxnSpMkLst>
        </pc:cxnChg>
        <pc:cxnChg chg="mod">
          <ac:chgData name="andre.trollip@finddx.org" userId="S::urn:spo:guest#andre.trollip@finddx.org::" providerId="AD" clId="Web-{DA202DEF-BC90-36CB-59C0-9A4E1D04904E}" dt="2022-06-06T10:44:48.792" v="39" actId="1076"/>
          <ac:cxnSpMkLst>
            <pc:docMk/>
            <pc:sldMk cId="0" sldId="259"/>
            <ac:cxnSpMk id="139" creationId="{00000000-0000-0000-0000-000000000000}"/>
          </ac:cxnSpMkLst>
        </pc:cxnChg>
        <pc:cxnChg chg="mod">
          <ac:chgData name="andre.trollip@finddx.org" userId="S::urn:spo:guest#andre.trollip@finddx.org::" providerId="AD" clId="Web-{DA202DEF-BC90-36CB-59C0-9A4E1D04904E}" dt="2022-06-06T10:44:48.901" v="41" actId="1076"/>
          <ac:cxnSpMkLst>
            <pc:docMk/>
            <pc:sldMk cId="0" sldId="259"/>
            <ac:cxnSpMk id="154" creationId="{00000000-0000-0000-0000-000000000000}"/>
          </ac:cxnSpMkLst>
        </pc:cxnChg>
      </pc:sldChg>
      <pc:sldChg chg="del">
        <pc:chgData name="andre.trollip@finddx.org" userId="S::urn:spo:guest#andre.trollip@finddx.org::" providerId="AD" clId="Web-{DA202DEF-BC90-36CB-59C0-9A4E1D04904E}" dt="2022-06-06T10:58:47.083" v="78"/>
        <pc:sldMkLst>
          <pc:docMk/>
          <pc:sldMk cId="0" sldId="260"/>
        </pc:sldMkLst>
      </pc:sldChg>
      <pc:sldChg chg="addSp delSp modSp delCm">
        <pc:chgData name="andre.trollip@finddx.org" userId="S::urn:spo:guest#andre.trollip@finddx.org::" providerId="AD" clId="Web-{DA202DEF-BC90-36CB-59C0-9A4E1D04904E}" dt="2022-06-06T11:31:33.932" v="123" actId="14100"/>
        <pc:sldMkLst>
          <pc:docMk/>
          <pc:sldMk cId="1675647011" sldId="285"/>
        </pc:sldMkLst>
        <pc:spChg chg="mod">
          <ac:chgData name="andre.trollip@finddx.org" userId="S::urn:spo:guest#andre.trollip@finddx.org::" providerId="AD" clId="Web-{DA202DEF-BC90-36CB-59C0-9A4E1D04904E}" dt="2022-06-06T11:03:52.515" v="113" actId="1076"/>
          <ac:spMkLst>
            <pc:docMk/>
            <pc:sldMk cId="1675647011" sldId="285"/>
            <ac:spMk id="2" creationId="{02983CA1-233E-8D49-BDD4-DEF8A2E61E09}"/>
          </ac:spMkLst>
        </pc:spChg>
        <pc:picChg chg="add mod">
          <ac:chgData name="andre.trollip@finddx.org" userId="S::urn:spo:guest#andre.trollip@finddx.org::" providerId="AD" clId="Web-{DA202DEF-BC90-36CB-59C0-9A4E1D04904E}" dt="2022-06-06T11:31:33.932" v="123" actId="14100"/>
          <ac:picMkLst>
            <pc:docMk/>
            <pc:sldMk cId="1675647011" sldId="285"/>
            <ac:picMk id="3" creationId="{EFA9954F-20C7-B7AB-17D0-1373673BE494}"/>
          </ac:picMkLst>
        </pc:picChg>
        <pc:picChg chg="del">
          <ac:chgData name="andre.trollip@finddx.org" userId="S::urn:spo:guest#andre.trollip@finddx.org::" providerId="AD" clId="Web-{DA202DEF-BC90-36CB-59C0-9A4E1D04904E}" dt="2022-06-06T11:30:57.869" v="116"/>
          <ac:picMkLst>
            <pc:docMk/>
            <pc:sldMk cId="1675647011" sldId="285"/>
            <ac:picMk id="12" creationId="{96239704-0C1A-4249-8C07-3AD8591F9990}"/>
          </ac:picMkLst>
        </pc:picChg>
      </pc:sldChg>
      <pc:sldChg chg="modSp">
        <pc:chgData name="andre.trollip@finddx.org" userId="S::urn:spo:guest#andre.trollip@finddx.org::" providerId="AD" clId="Web-{DA202DEF-BC90-36CB-59C0-9A4E1D04904E}" dt="2022-06-06T10:43:37.336" v="36"/>
        <pc:sldMkLst>
          <pc:docMk/>
          <pc:sldMk cId="2543706950" sldId="314"/>
        </pc:sldMkLst>
        <pc:spChg chg="mod">
          <ac:chgData name="andre.trollip@finddx.org" userId="S::urn:spo:guest#andre.trollip@finddx.org::" providerId="AD" clId="Web-{DA202DEF-BC90-36CB-59C0-9A4E1D04904E}" dt="2022-06-06T10:42:09.412" v="26" actId="1076"/>
          <ac:spMkLst>
            <pc:docMk/>
            <pc:sldMk cId="2543706950" sldId="314"/>
            <ac:spMk id="8" creationId="{047898D3-DD4D-4E86-A8DB-3F4322ABAC65}"/>
          </ac:spMkLst>
        </pc:spChg>
        <pc:spChg chg="mod">
          <ac:chgData name="andre.trollip@finddx.org" userId="S::urn:spo:guest#andre.trollip@finddx.org::" providerId="AD" clId="Web-{DA202DEF-BC90-36CB-59C0-9A4E1D04904E}" dt="2022-06-06T10:42:15.396" v="28" actId="1076"/>
          <ac:spMkLst>
            <pc:docMk/>
            <pc:sldMk cId="2543706950" sldId="314"/>
            <ac:spMk id="11" creationId="{C0619D4E-9EB5-4A45-94AC-DFEBF244F577}"/>
          </ac:spMkLst>
        </pc:spChg>
        <pc:graphicFrameChg chg="mod modGraphic">
          <ac:chgData name="andre.trollip@finddx.org" userId="S::urn:spo:guest#andre.trollip@finddx.org::" providerId="AD" clId="Web-{DA202DEF-BC90-36CB-59C0-9A4E1D04904E}" dt="2022-06-06T10:43:37.336" v="36"/>
          <ac:graphicFrameMkLst>
            <pc:docMk/>
            <pc:sldMk cId="2543706950" sldId="314"/>
            <ac:graphicFrameMk id="10" creationId="{832BDDDE-1FFE-4C8F-A2B9-ABE4B8046DC4}"/>
          </ac:graphicFrameMkLst>
        </pc:graphicFrameChg>
      </pc:sldChg>
      <pc:sldChg chg="addSp delSp modSp">
        <pc:chgData name="andre.trollip@finddx.org" userId="S::urn:spo:guest#andre.trollip@finddx.org::" providerId="AD" clId="Web-{DA202DEF-BC90-36CB-59C0-9A4E1D04904E}" dt="2022-06-06T10:41:39.208" v="24" actId="1076"/>
        <pc:sldMkLst>
          <pc:docMk/>
          <pc:sldMk cId="3508980605" sldId="328"/>
        </pc:sldMkLst>
        <pc:spChg chg="add del mod">
          <ac:chgData name="andre.trollip@finddx.org" userId="S::urn:spo:guest#andre.trollip@finddx.org::" providerId="AD" clId="Web-{DA202DEF-BC90-36CB-59C0-9A4E1D04904E}" dt="2022-06-06T10:41:39.208" v="24" actId="1076"/>
          <ac:spMkLst>
            <pc:docMk/>
            <pc:sldMk cId="3508980605" sldId="328"/>
            <ac:spMk id="9" creationId="{9D8AAA72-0174-971F-7706-D6593B91F6A9}"/>
          </ac:spMkLst>
        </pc:spChg>
        <pc:spChg chg="mod">
          <ac:chgData name="andre.trollip@finddx.org" userId="S::urn:spo:guest#andre.trollip@finddx.org::" providerId="AD" clId="Web-{DA202DEF-BC90-36CB-59C0-9A4E1D04904E}" dt="2022-06-06T10:41:29.285" v="23" actId="1076"/>
          <ac:spMkLst>
            <pc:docMk/>
            <pc:sldMk cId="3508980605" sldId="328"/>
            <ac:spMk id="160" creationId="{00000000-0000-0000-0000-000000000000}"/>
          </ac:spMkLst>
        </pc:spChg>
      </pc:sldChg>
      <pc:sldChg chg="modSp del">
        <pc:chgData name="andre.trollip@finddx.org" userId="S::urn:spo:guest#andre.trollip@finddx.org::" providerId="AD" clId="Web-{DA202DEF-BC90-36CB-59C0-9A4E1D04904E}" dt="2022-06-06T11:02:50.169" v="97"/>
        <pc:sldMkLst>
          <pc:docMk/>
          <pc:sldMk cId="593329131" sldId="329"/>
        </pc:sldMkLst>
        <pc:picChg chg="mod">
          <ac:chgData name="andre.trollip@finddx.org" userId="S::urn:spo:guest#andre.trollip@finddx.org::" providerId="AD" clId="Web-{DA202DEF-BC90-36CB-59C0-9A4E1D04904E}" dt="2022-06-06T11:00:55.634" v="81" actId="1076"/>
          <ac:picMkLst>
            <pc:docMk/>
            <pc:sldMk cId="593329131" sldId="329"/>
            <ac:picMk id="16" creationId="{DD88C3DD-13A2-9B5D-B206-9B8CD34E1A2B}"/>
          </ac:picMkLst>
        </pc:picChg>
      </pc:sldChg>
      <pc:sldChg chg="addSp delSp modSp add replId">
        <pc:chgData name="andre.trollip@finddx.org" userId="S::urn:spo:guest#andre.trollip@finddx.org::" providerId="AD" clId="Web-{DA202DEF-BC90-36CB-59C0-9A4E1D04904E}" dt="2022-06-06T10:58:52.677" v="79" actId="1076"/>
        <pc:sldMkLst>
          <pc:docMk/>
          <pc:sldMk cId="879272247" sldId="330"/>
        </pc:sldMkLst>
        <pc:spChg chg="mod">
          <ac:chgData name="andre.trollip@finddx.org" userId="S::urn:spo:guest#andre.trollip@finddx.org::" providerId="AD" clId="Web-{DA202DEF-BC90-36CB-59C0-9A4E1D04904E}" dt="2022-06-06T10:58:52.677" v="79" actId="1076"/>
          <ac:spMkLst>
            <pc:docMk/>
            <pc:sldMk cId="879272247" sldId="330"/>
            <ac:spMk id="14" creationId="{6F5B379C-3A06-416C-B290-0EEDE6793CF8}"/>
          </ac:spMkLst>
        </pc:spChg>
        <pc:spChg chg="del">
          <ac:chgData name="andre.trollip@finddx.org" userId="S::urn:spo:guest#andre.trollip@finddx.org::" providerId="AD" clId="Web-{DA202DEF-BC90-36CB-59C0-9A4E1D04904E}" dt="2022-06-06T10:34:42.913" v="6"/>
          <ac:spMkLst>
            <pc:docMk/>
            <pc:sldMk cId="879272247" sldId="330"/>
            <ac:spMk id="16" creationId="{C09675CC-07C1-4A53-AAEB-A4FC020415A9}"/>
          </ac:spMkLst>
        </pc:spChg>
        <pc:spChg chg="mod">
          <ac:chgData name="andre.trollip@finddx.org" userId="S::urn:spo:guest#andre.trollip@finddx.org::" providerId="AD" clId="Web-{DA202DEF-BC90-36CB-59C0-9A4E1D04904E}" dt="2022-06-06T10:34:09.475" v="2" actId="20577"/>
          <ac:spMkLst>
            <pc:docMk/>
            <pc:sldMk cId="879272247" sldId="330"/>
            <ac:spMk id="160" creationId="{00000000-0000-0000-0000-000000000000}"/>
          </ac:spMkLst>
        </pc:spChg>
        <pc:picChg chg="add mod modCrop">
          <ac:chgData name="andre.trollip@finddx.org" userId="S::urn:spo:guest#andre.trollip@finddx.org::" providerId="AD" clId="Web-{DA202DEF-BC90-36CB-59C0-9A4E1D04904E}" dt="2022-06-06T10:56:42.533" v="55" actId="1076"/>
          <ac:picMkLst>
            <pc:docMk/>
            <pc:sldMk cId="879272247" sldId="330"/>
            <ac:picMk id="2" creationId="{AF7429D3-E4BF-2587-1935-C0C01F49FAA6}"/>
          </ac:picMkLst>
        </pc:picChg>
        <pc:picChg chg="del">
          <ac:chgData name="andre.trollip@finddx.org" userId="S::urn:spo:guest#andre.trollip@finddx.org::" providerId="AD" clId="Web-{DA202DEF-BC90-36CB-59C0-9A4E1D04904E}" dt="2022-06-06T10:34:06.240" v="1"/>
          <ac:picMkLst>
            <pc:docMk/>
            <pc:sldMk cId="879272247" sldId="330"/>
            <ac:picMk id="15" creationId="{BA0F170C-649A-479B-B758-ACB93C7D9EC6}"/>
          </ac:picMkLst>
        </pc:picChg>
      </pc:sldChg>
      <pc:sldChg chg="addSp modSp add replId">
        <pc:chgData name="andre.trollip@finddx.org" userId="S::urn:spo:guest#andre.trollip@finddx.org::" providerId="AD" clId="Web-{DA202DEF-BC90-36CB-59C0-9A4E1D04904E}" dt="2022-06-06T11:02:45.060" v="96" actId="1076"/>
        <pc:sldMkLst>
          <pc:docMk/>
          <pc:sldMk cId="1465481545" sldId="331"/>
        </pc:sldMkLst>
        <pc:picChg chg="add mod">
          <ac:chgData name="andre.trollip@finddx.org" userId="S::urn:spo:guest#andre.trollip@finddx.org::" providerId="AD" clId="Web-{DA202DEF-BC90-36CB-59C0-9A4E1D04904E}" dt="2022-06-06T11:01:23.870" v="83" actId="1076"/>
          <ac:picMkLst>
            <pc:docMk/>
            <pc:sldMk cId="1465481545" sldId="331"/>
            <ac:picMk id="10" creationId="{647311B0-268A-338B-AA38-F87C982FEACE}"/>
          </ac:picMkLst>
        </pc:picChg>
        <pc:picChg chg="add mod">
          <ac:chgData name="andre.trollip@finddx.org" userId="S::urn:spo:guest#andre.trollip@finddx.org::" providerId="AD" clId="Web-{DA202DEF-BC90-36CB-59C0-9A4E1D04904E}" dt="2022-06-06T11:02:07.355" v="91" actId="1076"/>
          <ac:picMkLst>
            <pc:docMk/>
            <pc:sldMk cId="1465481545" sldId="331"/>
            <ac:picMk id="11" creationId="{2AC81182-CE27-3E93-DFE9-0D53F8C7DC63}"/>
          </ac:picMkLst>
        </pc:picChg>
        <pc:picChg chg="add mod">
          <ac:chgData name="andre.trollip@finddx.org" userId="S::urn:spo:guest#andre.trollip@finddx.org::" providerId="AD" clId="Web-{DA202DEF-BC90-36CB-59C0-9A4E1D04904E}" dt="2022-06-06T11:01:54.324" v="90" actId="1076"/>
          <ac:picMkLst>
            <pc:docMk/>
            <pc:sldMk cId="1465481545" sldId="331"/>
            <ac:picMk id="12" creationId="{5D20AAF6-F6CF-13E8-9260-45683060EC65}"/>
          </ac:picMkLst>
        </pc:picChg>
        <pc:picChg chg="add mod">
          <ac:chgData name="andre.trollip@finddx.org" userId="S::urn:spo:guest#andre.trollip@finddx.org::" providerId="AD" clId="Web-{DA202DEF-BC90-36CB-59C0-9A4E1D04904E}" dt="2022-06-06T11:01:43.198" v="89" actId="1076"/>
          <ac:picMkLst>
            <pc:docMk/>
            <pc:sldMk cId="1465481545" sldId="331"/>
            <ac:picMk id="14" creationId="{95CE19FA-B88F-2860-01ED-76C806084C6F}"/>
          </ac:picMkLst>
        </pc:picChg>
        <pc:picChg chg="add mod">
          <ac:chgData name="andre.trollip@finddx.org" userId="S::urn:spo:guest#andre.trollip@finddx.org::" providerId="AD" clId="Web-{DA202DEF-BC90-36CB-59C0-9A4E1D04904E}" dt="2022-06-06T11:01:35.323" v="88" actId="1076"/>
          <ac:picMkLst>
            <pc:docMk/>
            <pc:sldMk cId="1465481545" sldId="331"/>
            <ac:picMk id="15" creationId="{77308A8F-B83F-F52A-FC1B-17DF65CAD831}"/>
          </ac:picMkLst>
        </pc:picChg>
        <pc:picChg chg="add mod">
          <ac:chgData name="andre.trollip@finddx.org" userId="S::urn:spo:guest#andre.trollip@finddx.org::" providerId="AD" clId="Web-{DA202DEF-BC90-36CB-59C0-9A4E1D04904E}" dt="2022-06-06T11:02:29.028" v="93" actId="1076"/>
          <ac:picMkLst>
            <pc:docMk/>
            <pc:sldMk cId="1465481545" sldId="331"/>
            <ac:picMk id="17" creationId="{F7991B38-623A-9679-0E37-64564B28BCCA}"/>
          </ac:picMkLst>
        </pc:picChg>
        <pc:picChg chg="add mod">
          <ac:chgData name="andre.trollip@finddx.org" userId="S::urn:spo:guest#andre.trollip@finddx.org::" providerId="AD" clId="Web-{DA202DEF-BC90-36CB-59C0-9A4E1D04904E}" dt="2022-06-06T11:02:45.060" v="96" actId="1076"/>
          <ac:picMkLst>
            <pc:docMk/>
            <pc:sldMk cId="1465481545" sldId="331"/>
            <ac:picMk id="19" creationId="{21E5CE16-1105-5360-FD85-C0DB6CF2B8F3}"/>
          </ac:picMkLst>
        </pc:picChg>
      </pc:sldChg>
    </pc:docChg>
  </pc:docChgLst>
  <pc:docChgLst>
    <pc:chgData name="KORNI FONSECA MILHANO, Natacha Alexandra" userId="S::kornin@who.int::cefdd911-4d38-402c-aa51-728e92201c3f" providerId="AD" clId="Web-{B7C6C30D-BCC0-17A7-909E-57799A2D4ADD}"/>
    <pc:docChg chg="mod modSld">
      <pc:chgData name="KORNI FONSECA MILHANO, Natacha Alexandra" userId="S::kornin@who.int::cefdd911-4d38-402c-aa51-728e92201c3f" providerId="AD" clId="Web-{B7C6C30D-BCC0-17A7-909E-57799A2D4ADD}" dt="2022-05-04T08:57:51.516" v="99"/>
      <pc:docMkLst>
        <pc:docMk/>
      </pc:docMkLst>
      <pc:sldChg chg="addCm delCm">
        <pc:chgData name="KORNI FONSECA MILHANO, Natacha Alexandra" userId="S::kornin@who.int::cefdd911-4d38-402c-aa51-728e92201c3f" providerId="AD" clId="Web-{B7C6C30D-BCC0-17A7-909E-57799A2D4ADD}" dt="2022-05-04T08:34:40.641" v="11"/>
        <pc:sldMkLst>
          <pc:docMk/>
          <pc:sldMk cId="0" sldId="258"/>
        </pc:sldMkLst>
      </pc:sldChg>
      <pc:sldChg chg="addSp delSp modSp">
        <pc:chgData name="KORNI FONSECA MILHANO, Natacha Alexandra" userId="S::kornin@who.int::cefdd911-4d38-402c-aa51-728e92201c3f" providerId="AD" clId="Web-{B7C6C30D-BCC0-17A7-909E-57799A2D4ADD}" dt="2022-05-04T08:57:51.516" v="99"/>
        <pc:sldMkLst>
          <pc:docMk/>
          <pc:sldMk cId="0" sldId="259"/>
        </pc:sldMkLst>
        <pc:spChg chg="add del mod">
          <ac:chgData name="KORNI FONSECA MILHANO, Natacha Alexandra" userId="S::kornin@who.int::cefdd911-4d38-402c-aa51-728e92201c3f" providerId="AD" clId="Web-{B7C6C30D-BCC0-17A7-909E-57799A2D4ADD}" dt="2022-05-04T08:50:21.579" v="52"/>
          <ac:spMkLst>
            <pc:docMk/>
            <pc:sldMk cId="0" sldId="259"/>
            <ac:spMk id="3" creationId="{870878D7-69A8-3E5F-1BAF-154017E98907}"/>
          </ac:spMkLst>
        </pc:spChg>
        <pc:spChg chg="mod">
          <ac:chgData name="KORNI FONSECA MILHANO, Natacha Alexandra" userId="S::kornin@who.int::cefdd911-4d38-402c-aa51-728e92201c3f" providerId="AD" clId="Web-{B7C6C30D-BCC0-17A7-909E-57799A2D4ADD}" dt="2022-05-04T08:56:32.200" v="90" actId="1076"/>
          <ac:spMkLst>
            <pc:docMk/>
            <pc:sldMk cId="0" sldId="259"/>
            <ac:spMk id="123" creationId="{00000000-0000-0000-0000-000000000000}"/>
          </ac:spMkLst>
        </pc:spChg>
        <pc:spChg chg="mod">
          <ac:chgData name="KORNI FONSECA MILHANO, Natacha Alexandra" userId="S::kornin@who.int::cefdd911-4d38-402c-aa51-728e92201c3f" providerId="AD" clId="Web-{B7C6C30D-BCC0-17A7-909E-57799A2D4ADD}" dt="2022-05-04T08:50:09.219" v="46" actId="20577"/>
          <ac:spMkLst>
            <pc:docMk/>
            <pc:sldMk cId="0" sldId="259"/>
            <ac:spMk id="130" creationId="{00000000-0000-0000-0000-000000000000}"/>
          </ac:spMkLst>
        </pc:spChg>
        <pc:spChg chg="mod">
          <ac:chgData name="KORNI FONSECA MILHANO, Natacha Alexandra" userId="S::kornin@who.int::cefdd911-4d38-402c-aa51-728e92201c3f" providerId="AD" clId="Web-{B7C6C30D-BCC0-17A7-909E-57799A2D4ADD}" dt="2022-05-04T08:48:16.637" v="39" actId="1076"/>
          <ac:spMkLst>
            <pc:docMk/>
            <pc:sldMk cId="0" sldId="259"/>
            <ac:spMk id="133" creationId="{00000000-0000-0000-0000-000000000000}"/>
          </ac:spMkLst>
        </pc:spChg>
        <pc:spChg chg="mod">
          <ac:chgData name="KORNI FONSECA MILHANO, Natacha Alexandra" userId="S::kornin@who.int::cefdd911-4d38-402c-aa51-728e92201c3f" providerId="AD" clId="Web-{B7C6C30D-BCC0-17A7-909E-57799A2D4ADD}" dt="2022-05-04T08:50:48.064" v="53" actId="1076"/>
          <ac:spMkLst>
            <pc:docMk/>
            <pc:sldMk cId="0" sldId="259"/>
            <ac:spMk id="136" creationId="{00000000-0000-0000-0000-000000000000}"/>
          </ac:spMkLst>
        </pc:spChg>
        <pc:spChg chg="mod">
          <ac:chgData name="KORNI FONSECA MILHANO, Natacha Alexandra" userId="S::kornin@who.int::cefdd911-4d38-402c-aa51-728e92201c3f" providerId="AD" clId="Web-{B7C6C30D-BCC0-17A7-909E-57799A2D4ADD}" dt="2022-05-04T08:57:03.014" v="94" actId="1076"/>
          <ac:spMkLst>
            <pc:docMk/>
            <pc:sldMk cId="0" sldId="259"/>
            <ac:spMk id="138" creationId="{00000000-0000-0000-0000-000000000000}"/>
          </ac:spMkLst>
        </pc:spChg>
        <pc:spChg chg="mod">
          <ac:chgData name="KORNI FONSECA MILHANO, Natacha Alexandra" userId="S::kornin@who.int::cefdd911-4d38-402c-aa51-728e92201c3f" providerId="AD" clId="Web-{B7C6C30D-BCC0-17A7-909E-57799A2D4ADD}" dt="2022-05-04T08:57:29.202" v="96" actId="1076"/>
          <ac:spMkLst>
            <pc:docMk/>
            <pc:sldMk cId="0" sldId="259"/>
            <ac:spMk id="155" creationId="{00000000-0000-0000-0000-000000000000}"/>
          </ac:spMkLst>
        </pc:spChg>
        <pc:cxnChg chg="mod">
          <ac:chgData name="KORNI FONSECA MILHANO, Natacha Alexandra" userId="S::kornin@who.int::cefdd911-4d38-402c-aa51-728e92201c3f" providerId="AD" clId="Web-{B7C6C30D-BCC0-17A7-909E-57799A2D4ADD}" dt="2022-05-04T08:45:46.538" v="37" actId="1076"/>
          <ac:cxnSpMkLst>
            <pc:docMk/>
            <pc:sldMk cId="0" sldId="259"/>
            <ac:cxnSpMk id="132" creationId="{00000000-0000-0000-0000-000000000000}"/>
          </ac:cxnSpMkLst>
        </pc:cxnChg>
        <pc:cxnChg chg="del">
          <ac:chgData name="KORNI FONSECA MILHANO, Natacha Alexandra" userId="S::kornin@who.int::cefdd911-4d38-402c-aa51-728e92201c3f" providerId="AD" clId="Web-{B7C6C30D-BCC0-17A7-909E-57799A2D4ADD}" dt="2022-05-04T08:35:42.706" v="15"/>
          <ac:cxnSpMkLst>
            <pc:docMk/>
            <pc:sldMk cId="0" sldId="259"/>
            <ac:cxnSpMk id="137" creationId="{00000000-0000-0000-0000-000000000000}"/>
          </ac:cxnSpMkLst>
        </pc:cxnChg>
        <pc:cxnChg chg="mod">
          <ac:chgData name="KORNI FONSECA MILHANO, Natacha Alexandra" userId="S::kornin@who.int::cefdd911-4d38-402c-aa51-728e92201c3f" providerId="AD" clId="Web-{B7C6C30D-BCC0-17A7-909E-57799A2D4ADD}" dt="2022-05-04T08:55:38.996" v="83" actId="1076"/>
          <ac:cxnSpMkLst>
            <pc:docMk/>
            <pc:sldMk cId="0" sldId="259"/>
            <ac:cxnSpMk id="139" creationId="{00000000-0000-0000-0000-000000000000}"/>
          </ac:cxnSpMkLst>
        </pc:cxnChg>
        <pc:cxnChg chg="mod">
          <ac:chgData name="KORNI FONSECA MILHANO, Natacha Alexandra" userId="S::kornin@who.int::cefdd911-4d38-402c-aa51-728e92201c3f" providerId="AD" clId="Web-{B7C6C30D-BCC0-17A7-909E-57799A2D4ADD}" dt="2022-05-04T08:50:55.939" v="54" actId="14100"/>
          <ac:cxnSpMkLst>
            <pc:docMk/>
            <pc:sldMk cId="0" sldId="259"/>
            <ac:cxnSpMk id="142" creationId="{00000000-0000-0000-0000-000000000000}"/>
          </ac:cxnSpMkLst>
        </pc:cxnChg>
        <pc:cxnChg chg="mod">
          <ac:chgData name="KORNI FONSECA MILHANO, Natacha Alexandra" userId="S::kornin@who.int::cefdd911-4d38-402c-aa51-728e92201c3f" providerId="AD" clId="Web-{B7C6C30D-BCC0-17A7-909E-57799A2D4ADD}" dt="2022-05-04T08:54:46.744" v="78" actId="14100"/>
          <ac:cxnSpMkLst>
            <pc:docMk/>
            <pc:sldMk cId="0" sldId="259"/>
            <ac:cxnSpMk id="143" creationId="{00000000-0000-0000-0000-000000000000}"/>
          </ac:cxnSpMkLst>
        </pc:cxnChg>
        <pc:cxnChg chg="mod">
          <ac:chgData name="KORNI FONSECA MILHANO, Natacha Alexandra" userId="S::kornin@who.int::cefdd911-4d38-402c-aa51-728e92201c3f" providerId="AD" clId="Web-{B7C6C30D-BCC0-17A7-909E-57799A2D4ADD}" dt="2022-05-04T08:54:37.869" v="76" actId="1076"/>
          <ac:cxnSpMkLst>
            <pc:docMk/>
            <pc:sldMk cId="0" sldId="259"/>
            <ac:cxnSpMk id="144" creationId="{00000000-0000-0000-0000-000000000000}"/>
          </ac:cxnSpMkLst>
        </pc:cxnChg>
        <pc:cxnChg chg="mod">
          <ac:chgData name="KORNI FONSECA MILHANO, Natacha Alexandra" userId="S::kornin@who.int::cefdd911-4d38-402c-aa51-728e92201c3f" providerId="AD" clId="Web-{B7C6C30D-BCC0-17A7-909E-57799A2D4ADD}" dt="2022-05-04T08:54:32.790" v="75" actId="14100"/>
          <ac:cxnSpMkLst>
            <pc:docMk/>
            <pc:sldMk cId="0" sldId="259"/>
            <ac:cxnSpMk id="145" creationId="{00000000-0000-0000-0000-000000000000}"/>
          </ac:cxnSpMkLst>
        </pc:cxnChg>
        <pc:cxnChg chg="mod">
          <ac:chgData name="KORNI FONSECA MILHANO, Natacha Alexandra" userId="S::kornin@who.int::cefdd911-4d38-402c-aa51-728e92201c3f" providerId="AD" clId="Web-{B7C6C30D-BCC0-17A7-909E-57799A2D4ADD}" dt="2022-05-04T08:54:26.665" v="74" actId="14100"/>
          <ac:cxnSpMkLst>
            <pc:docMk/>
            <pc:sldMk cId="0" sldId="259"/>
            <ac:cxnSpMk id="146" creationId="{00000000-0000-0000-0000-000000000000}"/>
          </ac:cxnSpMkLst>
        </pc:cxnChg>
        <pc:cxnChg chg="mod">
          <ac:chgData name="KORNI FONSECA MILHANO, Natacha Alexandra" userId="S::kornin@who.int::cefdd911-4d38-402c-aa51-728e92201c3f" providerId="AD" clId="Web-{B7C6C30D-BCC0-17A7-909E-57799A2D4ADD}" dt="2022-05-04T08:54:19.102" v="72" actId="14100"/>
          <ac:cxnSpMkLst>
            <pc:docMk/>
            <pc:sldMk cId="0" sldId="259"/>
            <ac:cxnSpMk id="147" creationId="{00000000-0000-0000-0000-000000000000}"/>
          </ac:cxnSpMkLst>
        </pc:cxnChg>
        <pc:cxnChg chg="mod">
          <ac:chgData name="KORNI FONSECA MILHANO, Natacha Alexandra" userId="S::kornin@who.int::cefdd911-4d38-402c-aa51-728e92201c3f" providerId="AD" clId="Web-{B7C6C30D-BCC0-17A7-909E-57799A2D4ADD}" dt="2022-05-04T08:54:22.634" v="73" actId="14100"/>
          <ac:cxnSpMkLst>
            <pc:docMk/>
            <pc:sldMk cId="0" sldId="259"/>
            <ac:cxnSpMk id="148" creationId="{00000000-0000-0000-0000-000000000000}"/>
          </ac:cxnSpMkLst>
        </pc:cxnChg>
        <pc:cxnChg chg="mod">
          <ac:chgData name="KORNI FONSECA MILHANO, Natacha Alexandra" userId="S::kornin@who.int::cefdd911-4d38-402c-aa51-728e92201c3f" providerId="AD" clId="Web-{B7C6C30D-BCC0-17A7-909E-57799A2D4ADD}" dt="2022-05-04T08:55:11.760" v="82" actId="14100"/>
          <ac:cxnSpMkLst>
            <pc:docMk/>
            <pc:sldMk cId="0" sldId="259"/>
            <ac:cxnSpMk id="149" creationId="{00000000-0000-0000-0000-000000000000}"/>
          </ac:cxnSpMkLst>
        </pc:cxnChg>
        <pc:cxnChg chg="mod">
          <ac:chgData name="KORNI FONSECA MILHANO, Natacha Alexandra" userId="S::kornin@who.int::cefdd911-4d38-402c-aa51-728e92201c3f" providerId="AD" clId="Web-{B7C6C30D-BCC0-17A7-909E-57799A2D4ADD}" dt="2022-05-04T08:54:58.729" v="81" actId="14100"/>
          <ac:cxnSpMkLst>
            <pc:docMk/>
            <pc:sldMk cId="0" sldId="259"/>
            <ac:cxnSpMk id="150" creationId="{00000000-0000-0000-0000-000000000000}"/>
          </ac:cxnSpMkLst>
        </pc:cxnChg>
        <pc:cxnChg chg="mod">
          <ac:chgData name="KORNI FONSECA MILHANO, Natacha Alexandra" userId="S::kornin@who.int::cefdd911-4d38-402c-aa51-728e92201c3f" providerId="AD" clId="Web-{B7C6C30D-BCC0-17A7-909E-57799A2D4ADD}" dt="2022-05-04T08:57:46.765" v="98" actId="14100"/>
          <ac:cxnSpMkLst>
            <pc:docMk/>
            <pc:sldMk cId="0" sldId="259"/>
            <ac:cxnSpMk id="151" creationId="{00000000-0000-0000-0000-000000000000}"/>
          </ac:cxnSpMkLst>
        </pc:cxnChg>
        <pc:cxnChg chg="del mod">
          <ac:chgData name="KORNI FONSECA MILHANO, Natacha Alexandra" userId="S::kornin@who.int::cefdd911-4d38-402c-aa51-728e92201c3f" providerId="AD" clId="Web-{B7C6C30D-BCC0-17A7-909E-57799A2D4ADD}" dt="2022-05-04T08:54:53.150" v="80"/>
          <ac:cxnSpMkLst>
            <pc:docMk/>
            <pc:sldMk cId="0" sldId="259"/>
            <ac:cxnSpMk id="152" creationId="{00000000-0000-0000-0000-000000000000}"/>
          </ac:cxnSpMkLst>
        </pc:cxnChg>
        <pc:cxnChg chg="del mod">
          <ac:chgData name="KORNI FONSECA MILHANO, Natacha Alexandra" userId="S::kornin@who.int::cefdd911-4d38-402c-aa51-728e92201c3f" providerId="AD" clId="Web-{B7C6C30D-BCC0-17A7-909E-57799A2D4ADD}" dt="2022-05-04T08:57:51.516" v="99"/>
          <ac:cxnSpMkLst>
            <pc:docMk/>
            <pc:sldMk cId="0" sldId="259"/>
            <ac:cxnSpMk id="153" creationId="{00000000-0000-0000-0000-000000000000}"/>
          </ac:cxnSpMkLst>
        </pc:cxnChg>
        <pc:cxnChg chg="mod">
          <ac:chgData name="KORNI FONSECA MILHANO, Natacha Alexandra" userId="S::kornin@who.int::cefdd911-4d38-402c-aa51-728e92201c3f" providerId="AD" clId="Web-{B7C6C30D-BCC0-17A7-909E-57799A2D4ADD}" dt="2022-05-04T08:54:04.602" v="71" actId="14100"/>
          <ac:cxnSpMkLst>
            <pc:docMk/>
            <pc:sldMk cId="0" sldId="259"/>
            <ac:cxnSpMk id="154" creationId="{00000000-0000-0000-0000-000000000000}"/>
          </ac:cxnSpMkLst>
        </pc:cxnChg>
      </pc:sldChg>
    </pc:docChg>
  </pc:docChgLst>
  <pc:docChgLst>
    <pc:chgData name="KORNI FONSECA MILHANO, Natacha Alexandra" userId="S::kornin@who.int::cefdd911-4d38-402c-aa51-728e92201c3f" providerId="AD" clId="Web-{68021666-90A3-095C-39A1-8291766350FD}"/>
    <pc:docChg chg="modSld">
      <pc:chgData name="KORNI FONSECA MILHANO, Natacha Alexandra" userId="S::kornin@who.int::cefdd911-4d38-402c-aa51-728e92201c3f" providerId="AD" clId="Web-{68021666-90A3-095C-39A1-8291766350FD}" dt="2022-05-04T10:05:23.541" v="76" actId="20577"/>
      <pc:docMkLst>
        <pc:docMk/>
      </pc:docMkLst>
      <pc:sldChg chg="modSp">
        <pc:chgData name="KORNI FONSECA MILHANO, Natacha Alexandra" userId="S::kornin@who.int::cefdd911-4d38-402c-aa51-728e92201c3f" providerId="AD" clId="Web-{68021666-90A3-095C-39A1-8291766350FD}" dt="2022-05-04T09:55:26.008" v="1" actId="20577"/>
        <pc:sldMkLst>
          <pc:docMk/>
          <pc:sldMk cId="0" sldId="257"/>
        </pc:sldMkLst>
        <pc:spChg chg="mod">
          <ac:chgData name="KORNI FONSECA MILHANO, Natacha Alexandra" userId="S::kornin@who.int::cefdd911-4d38-402c-aa51-728e92201c3f" providerId="AD" clId="Web-{68021666-90A3-095C-39A1-8291766350FD}" dt="2022-05-04T09:55:26.008" v="1" actId="20577"/>
          <ac:spMkLst>
            <pc:docMk/>
            <pc:sldMk cId="0" sldId="257"/>
            <ac:spMk id="104" creationId="{00000000-0000-0000-0000-000000000000}"/>
          </ac:spMkLst>
        </pc:spChg>
      </pc:sldChg>
      <pc:sldChg chg="modSp">
        <pc:chgData name="KORNI FONSECA MILHANO, Natacha Alexandra" userId="S::kornin@who.int::cefdd911-4d38-402c-aa51-728e92201c3f" providerId="AD" clId="Web-{68021666-90A3-095C-39A1-8291766350FD}" dt="2022-05-04T09:55:30.368" v="2" actId="20577"/>
        <pc:sldMkLst>
          <pc:docMk/>
          <pc:sldMk cId="0" sldId="258"/>
        </pc:sldMkLst>
        <pc:spChg chg="mod">
          <ac:chgData name="KORNI FONSECA MILHANO, Natacha Alexandra" userId="S::kornin@who.int::cefdd911-4d38-402c-aa51-728e92201c3f" providerId="AD" clId="Web-{68021666-90A3-095C-39A1-8291766350FD}" dt="2022-05-04T09:55:30.368" v="2" actId="20577"/>
          <ac:spMkLst>
            <pc:docMk/>
            <pc:sldMk cId="0" sldId="258"/>
            <ac:spMk id="114" creationId="{00000000-0000-0000-0000-000000000000}"/>
          </ac:spMkLst>
        </pc:spChg>
      </pc:sldChg>
      <pc:sldChg chg="modSp">
        <pc:chgData name="KORNI FONSECA MILHANO, Natacha Alexandra" userId="S::kornin@who.int::cefdd911-4d38-402c-aa51-728e92201c3f" providerId="AD" clId="Web-{68021666-90A3-095C-39A1-8291766350FD}" dt="2022-05-04T09:55:40.555" v="4" actId="20577"/>
        <pc:sldMkLst>
          <pc:docMk/>
          <pc:sldMk cId="0" sldId="259"/>
        </pc:sldMkLst>
        <pc:spChg chg="mod">
          <ac:chgData name="KORNI FONSECA MILHANO, Natacha Alexandra" userId="S::kornin@who.int::cefdd911-4d38-402c-aa51-728e92201c3f" providerId="AD" clId="Web-{68021666-90A3-095C-39A1-8291766350FD}" dt="2022-05-04T09:55:40.555" v="4" actId="20577"/>
          <ac:spMkLst>
            <pc:docMk/>
            <pc:sldMk cId="0" sldId="259"/>
            <ac:spMk id="141" creationId="{00000000-0000-0000-0000-000000000000}"/>
          </ac:spMkLst>
        </pc:spChg>
      </pc:sldChg>
      <pc:sldChg chg="modSp">
        <pc:chgData name="KORNI FONSECA MILHANO, Natacha Alexandra" userId="S::kornin@who.int::cefdd911-4d38-402c-aa51-728e92201c3f" providerId="AD" clId="Web-{68021666-90A3-095C-39A1-8291766350FD}" dt="2022-05-04T09:55:58.009" v="7" actId="20577"/>
        <pc:sldMkLst>
          <pc:docMk/>
          <pc:sldMk cId="0" sldId="260"/>
        </pc:sldMkLst>
        <pc:spChg chg="mod">
          <ac:chgData name="KORNI FONSECA MILHANO, Natacha Alexandra" userId="S::kornin@who.int::cefdd911-4d38-402c-aa51-728e92201c3f" providerId="AD" clId="Web-{68021666-90A3-095C-39A1-8291766350FD}" dt="2022-05-04T09:55:58.009" v="7" actId="20577"/>
          <ac:spMkLst>
            <pc:docMk/>
            <pc:sldMk cId="0" sldId="260"/>
            <ac:spMk id="165" creationId="{00000000-0000-0000-0000-000000000000}"/>
          </ac:spMkLst>
        </pc:spChg>
      </pc:sldChg>
      <pc:sldChg chg="modSp">
        <pc:chgData name="KORNI FONSECA MILHANO, Natacha Alexandra" userId="S::kornin@who.int::cefdd911-4d38-402c-aa51-728e92201c3f" providerId="AD" clId="Web-{68021666-90A3-095C-39A1-8291766350FD}" dt="2022-05-04T09:56:04.103" v="8" actId="20577"/>
        <pc:sldMkLst>
          <pc:docMk/>
          <pc:sldMk cId="0" sldId="262"/>
        </pc:sldMkLst>
        <pc:spChg chg="mod">
          <ac:chgData name="KORNI FONSECA MILHANO, Natacha Alexandra" userId="S::kornin@who.int::cefdd911-4d38-402c-aa51-728e92201c3f" providerId="AD" clId="Web-{68021666-90A3-095C-39A1-8291766350FD}" dt="2022-05-04T09:56:04.103" v="8" actId="20577"/>
          <ac:spMkLst>
            <pc:docMk/>
            <pc:sldMk cId="0" sldId="262"/>
            <ac:spMk id="187" creationId="{00000000-0000-0000-0000-000000000000}"/>
          </ac:spMkLst>
        </pc:spChg>
      </pc:sldChg>
      <pc:sldChg chg="modSp">
        <pc:chgData name="KORNI FONSECA MILHANO, Natacha Alexandra" userId="S::kornin@who.int::cefdd911-4d38-402c-aa51-728e92201c3f" providerId="AD" clId="Web-{68021666-90A3-095C-39A1-8291766350FD}" dt="2022-05-04T10:05:23.541" v="76" actId="20577"/>
        <pc:sldMkLst>
          <pc:docMk/>
          <pc:sldMk cId="0" sldId="267"/>
        </pc:sldMkLst>
        <pc:spChg chg="mod">
          <ac:chgData name="KORNI FONSECA MILHANO, Natacha Alexandra" userId="S::kornin@who.int::cefdd911-4d38-402c-aa51-728e92201c3f" providerId="AD" clId="Web-{68021666-90A3-095C-39A1-8291766350FD}" dt="2022-05-04T10:05:23.541" v="76" actId="20577"/>
          <ac:spMkLst>
            <pc:docMk/>
            <pc:sldMk cId="0" sldId="267"/>
            <ac:spMk id="235" creationId="{00000000-0000-0000-0000-000000000000}"/>
          </ac:spMkLst>
        </pc:spChg>
      </pc:sldChg>
      <pc:sldChg chg="modSp">
        <pc:chgData name="KORNI FONSECA MILHANO, Natacha Alexandra" userId="S::kornin@who.int::cefdd911-4d38-402c-aa51-728e92201c3f" providerId="AD" clId="Web-{68021666-90A3-095C-39A1-8291766350FD}" dt="2022-05-04T10:04:01.726" v="62" actId="20577"/>
        <pc:sldMkLst>
          <pc:docMk/>
          <pc:sldMk cId="1675647011" sldId="285"/>
        </pc:sldMkLst>
        <pc:spChg chg="mod">
          <ac:chgData name="KORNI FONSECA MILHANO, Natacha Alexandra" userId="S::kornin@who.int::cefdd911-4d38-402c-aa51-728e92201c3f" providerId="AD" clId="Web-{68021666-90A3-095C-39A1-8291766350FD}" dt="2022-05-04T10:04:01.726" v="62" actId="20577"/>
          <ac:spMkLst>
            <pc:docMk/>
            <pc:sldMk cId="1675647011" sldId="285"/>
            <ac:spMk id="11" creationId="{178127DE-2308-4B87-BA21-E63EC10D6104}"/>
          </ac:spMkLst>
        </pc:spChg>
      </pc:sldChg>
      <pc:sldChg chg="modSp">
        <pc:chgData name="KORNI FONSECA MILHANO, Natacha Alexandra" userId="S::kornin@who.int::cefdd911-4d38-402c-aa51-728e92201c3f" providerId="AD" clId="Web-{68021666-90A3-095C-39A1-8291766350FD}" dt="2022-05-04T09:55:20.242" v="0" actId="20577"/>
        <pc:sldMkLst>
          <pc:docMk/>
          <pc:sldMk cId="2532093929" sldId="297"/>
        </pc:sldMkLst>
        <pc:spChg chg="mod">
          <ac:chgData name="KORNI FONSECA MILHANO, Natacha Alexandra" userId="S::kornin@who.int::cefdd911-4d38-402c-aa51-728e92201c3f" providerId="AD" clId="Web-{68021666-90A3-095C-39A1-8291766350FD}" dt="2022-05-04T09:55:20.242" v="0" actId="20577"/>
          <ac:spMkLst>
            <pc:docMk/>
            <pc:sldMk cId="2532093929" sldId="297"/>
            <ac:spMk id="4" creationId="{00000000-0000-0000-0000-000000000000}"/>
          </ac:spMkLst>
        </pc:spChg>
      </pc:sldChg>
      <pc:sldChg chg="modSp">
        <pc:chgData name="KORNI FONSECA MILHANO, Natacha Alexandra" userId="S::kornin@who.int::cefdd911-4d38-402c-aa51-728e92201c3f" providerId="AD" clId="Web-{68021666-90A3-095C-39A1-8291766350FD}" dt="2022-05-04T09:55:52.056" v="6" actId="20577"/>
        <pc:sldMkLst>
          <pc:docMk/>
          <pc:sldMk cId="27919683" sldId="300"/>
        </pc:sldMkLst>
        <pc:spChg chg="mod">
          <ac:chgData name="KORNI FONSECA MILHANO, Natacha Alexandra" userId="S::kornin@who.int::cefdd911-4d38-402c-aa51-728e92201c3f" providerId="AD" clId="Web-{68021666-90A3-095C-39A1-8291766350FD}" dt="2022-05-04T09:55:52.056" v="6" actId="20577"/>
          <ac:spMkLst>
            <pc:docMk/>
            <pc:sldMk cId="27919683" sldId="300"/>
            <ac:spMk id="165" creationId="{00000000-0000-0000-0000-000000000000}"/>
          </ac:spMkLst>
        </pc:spChg>
      </pc:sldChg>
      <pc:sldChg chg="modSp">
        <pc:chgData name="KORNI FONSECA MILHANO, Natacha Alexandra" userId="S::kornin@who.int::cefdd911-4d38-402c-aa51-728e92201c3f" providerId="AD" clId="Web-{68021666-90A3-095C-39A1-8291766350FD}" dt="2022-05-04T09:55:45.634" v="5" actId="20577"/>
        <pc:sldMkLst>
          <pc:docMk/>
          <pc:sldMk cId="4086173461" sldId="302"/>
        </pc:sldMkLst>
        <pc:spChg chg="mod">
          <ac:chgData name="KORNI FONSECA MILHANO, Natacha Alexandra" userId="S::kornin@who.int::cefdd911-4d38-402c-aa51-728e92201c3f" providerId="AD" clId="Web-{68021666-90A3-095C-39A1-8291766350FD}" dt="2022-05-04T09:55:45.634" v="5" actId="20577"/>
          <ac:spMkLst>
            <pc:docMk/>
            <pc:sldMk cId="4086173461" sldId="302"/>
            <ac:spMk id="165" creationId="{00000000-0000-0000-0000-000000000000}"/>
          </ac:spMkLst>
        </pc:spChg>
      </pc:sldChg>
      <pc:sldChg chg="modSp">
        <pc:chgData name="KORNI FONSECA MILHANO, Natacha Alexandra" userId="S::kornin@who.int::cefdd911-4d38-402c-aa51-728e92201c3f" providerId="AD" clId="Web-{68021666-90A3-095C-39A1-8291766350FD}" dt="2022-05-04T10:05:04.744" v="73" actId="1076"/>
        <pc:sldMkLst>
          <pc:docMk/>
          <pc:sldMk cId="2543706950" sldId="314"/>
        </pc:sldMkLst>
        <pc:spChg chg="mod">
          <ac:chgData name="KORNI FONSECA MILHANO, Natacha Alexandra" userId="S::kornin@who.int::cefdd911-4d38-402c-aa51-728e92201c3f" providerId="AD" clId="Web-{68021666-90A3-095C-39A1-8291766350FD}" dt="2022-05-04T10:04:41.774" v="69" actId="20577"/>
          <ac:spMkLst>
            <pc:docMk/>
            <pc:sldMk cId="2543706950" sldId="314"/>
            <ac:spMk id="8" creationId="{047898D3-DD4D-4E86-A8DB-3F4322ABAC65}"/>
          </ac:spMkLst>
        </pc:spChg>
        <pc:spChg chg="mod">
          <ac:chgData name="KORNI FONSECA MILHANO, Natacha Alexandra" userId="S::kornin@who.int::cefdd911-4d38-402c-aa51-728e92201c3f" providerId="AD" clId="Web-{68021666-90A3-095C-39A1-8291766350FD}" dt="2022-05-04T10:05:04.744" v="73" actId="1076"/>
          <ac:spMkLst>
            <pc:docMk/>
            <pc:sldMk cId="2543706950" sldId="314"/>
            <ac:spMk id="9" creationId="{BE7CB32B-C623-4A64-A257-186B1985A11A}"/>
          </ac:spMkLst>
        </pc:spChg>
        <pc:spChg chg="mod">
          <ac:chgData name="KORNI FONSECA MILHANO, Natacha Alexandra" userId="S::kornin@who.int::cefdd911-4d38-402c-aa51-728e92201c3f" providerId="AD" clId="Web-{68021666-90A3-095C-39A1-8291766350FD}" dt="2022-05-04T10:05:01.540" v="72" actId="20577"/>
          <ac:spMkLst>
            <pc:docMk/>
            <pc:sldMk cId="2543706950" sldId="314"/>
            <ac:spMk id="165" creationId="{00000000-0000-0000-0000-000000000000}"/>
          </ac:spMkLst>
        </pc:spChg>
      </pc:sldChg>
      <pc:sldChg chg="modSp">
        <pc:chgData name="KORNI FONSECA MILHANO, Natacha Alexandra" userId="S::kornin@who.int::cefdd911-4d38-402c-aa51-728e92201c3f" providerId="AD" clId="Web-{68021666-90A3-095C-39A1-8291766350FD}" dt="2022-05-04T10:04:10.805" v="63" actId="20577"/>
        <pc:sldMkLst>
          <pc:docMk/>
          <pc:sldMk cId="1884975764" sldId="315"/>
        </pc:sldMkLst>
        <pc:spChg chg="mod">
          <ac:chgData name="KORNI FONSECA MILHANO, Natacha Alexandra" userId="S::kornin@who.int::cefdd911-4d38-402c-aa51-728e92201c3f" providerId="AD" clId="Web-{68021666-90A3-095C-39A1-8291766350FD}" dt="2022-05-04T10:04:10.805" v="63" actId="20577"/>
          <ac:spMkLst>
            <pc:docMk/>
            <pc:sldMk cId="1884975764" sldId="315"/>
            <ac:spMk id="165" creationId="{00000000-0000-0000-0000-000000000000}"/>
          </ac:spMkLst>
        </pc:spChg>
      </pc:sldChg>
      <pc:sldChg chg="modSp">
        <pc:chgData name="KORNI FONSECA MILHANO, Natacha Alexandra" userId="S::kornin@who.int::cefdd911-4d38-402c-aa51-728e92201c3f" providerId="AD" clId="Web-{68021666-90A3-095C-39A1-8291766350FD}" dt="2022-05-04T10:04:16.570" v="64" actId="20577"/>
        <pc:sldMkLst>
          <pc:docMk/>
          <pc:sldMk cId="4155402270" sldId="316"/>
        </pc:sldMkLst>
        <pc:spChg chg="mod">
          <ac:chgData name="KORNI FONSECA MILHANO, Natacha Alexandra" userId="S::kornin@who.int::cefdd911-4d38-402c-aa51-728e92201c3f" providerId="AD" clId="Web-{68021666-90A3-095C-39A1-8291766350FD}" dt="2022-05-04T10:04:16.570" v="64" actId="20577"/>
          <ac:spMkLst>
            <pc:docMk/>
            <pc:sldMk cId="4155402270" sldId="316"/>
            <ac:spMk id="165" creationId="{00000000-0000-0000-0000-000000000000}"/>
          </ac:spMkLst>
        </pc:spChg>
      </pc:sldChg>
      <pc:sldChg chg="modSp">
        <pc:chgData name="KORNI FONSECA MILHANO, Natacha Alexandra" userId="S::kornin@who.int::cefdd911-4d38-402c-aa51-728e92201c3f" providerId="AD" clId="Web-{68021666-90A3-095C-39A1-8291766350FD}" dt="2022-05-04T10:04:22.914" v="65" actId="20577"/>
        <pc:sldMkLst>
          <pc:docMk/>
          <pc:sldMk cId="2574061538" sldId="321"/>
        </pc:sldMkLst>
        <pc:spChg chg="mod">
          <ac:chgData name="KORNI FONSECA MILHANO, Natacha Alexandra" userId="S::kornin@who.int::cefdd911-4d38-402c-aa51-728e92201c3f" providerId="AD" clId="Web-{68021666-90A3-095C-39A1-8291766350FD}" dt="2022-05-04T10:04:22.914" v="65" actId="20577"/>
          <ac:spMkLst>
            <pc:docMk/>
            <pc:sldMk cId="2574061538" sldId="321"/>
            <ac:spMk id="165" creationId="{00000000-0000-0000-0000-000000000000}"/>
          </ac:spMkLst>
        </pc:spChg>
      </pc:sldChg>
      <pc:sldChg chg="modSp">
        <pc:chgData name="KORNI FONSECA MILHANO, Natacha Alexandra" userId="S::kornin@who.int::cefdd911-4d38-402c-aa51-728e92201c3f" providerId="AD" clId="Web-{68021666-90A3-095C-39A1-8291766350FD}" dt="2022-05-04T10:05:18.025" v="75" actId="20577"/>
        <pc:sldMkLst>
          <pc:docMk/>
          <pc:sldMk cId="896756137" sldId="322"/>
        </pc:sldMkLst>
        <pc:spChg chg="mod">
          <ac:chgData name="KORNI FONSECA MILHANO, Natacha Alexandra" userId="S::kornin@who.int::cefdd911-4d38-402c-aa51-728e92201c3f" providerId="AD" clId="Web-{68021666-90A3-095C-39A1-8291766350FD}" dt="2022-05-04T10:05:18.025" v="75" actId="20577"/>
          <ac:spMkLst>
            <pc:docMk/>
            <pc:sldMk cId="896756137" sldId="322"/>
            <ac:spMk id="165" creationId="{00000000-0000-0000-0000-000000000000}"/>
          </ac:spMkLst>
        </pc:spChg>
      </pc:sldChg>
      <pc:sldChg chg="addSp delSp modSp">
        <pc:chgData name="KORNI FONSECA MILHANO, Natacha Alexandra" userId="S::kornin@who.int::cefdd911-4d38-402c-aa51-728e92201c3f" providerId="AD" clId="Web-{68021666-90A3-095C-39A1-8291766350FD}" dt="2022-05-04T10:03:52.601" v="61"/>
        <pc:sldMkLst>
          <pc:docMk/>
          <pc:sldMk cId="3508980605" sldId="328"/>
        </pc:sldMkLst>
        <pc:spChg chg="add del mod">
          <ac:chgData name="KORNI FONSECA MILHANO, Natacha Alexandra" userId="S::kornin@who.int::cefdd911-4d38-402c-aa51-728e92201c3f" providerId="AD" clId="Web-{68021666-90A3-095C-39A1-8291766350FD}" dt="2022-05-04T10:03:52.601" v="61"/>
          <ac:spMkLst>
            <pc:docMk/>
            <pc:sldMk cId="3508980605" sldId="328"/>
            <ac:spMk id="2" creationId="{D4189E56-2F9E-DA26-A1A4-B2E738971419}"/>
          </ac:spMkLst>
        </pc:spChg>
        <pc:spChg chg="mod">
          <ac:chgData name="KORNI FONSECA MILHANO, Natacha Alexandra" userId="S::kornin@who.int::cefdd911-4d38-402c-aa51-728e92201c3f" providerId="AD" clId="Web-{68021666-90A3-095C-39A1-8291766350FD}" dt="2022-05-04T10:02:40.271" v="59" actId="1076"/>
          <ac:spMkLst>
            <pc:docMk/>
            <pc:sldMk cId="3508980605" sldId="328"/>
            <ac:spMk id="7" creationId="{A2A00BBA-D452-4179-87D4-AE110A2BD6E8}"/>
          </ac:spMkLst>
        </pc:spChg>
        <pc:spChg chg="mod">
          <ac:chgData name="KORNI FONSECA MILHANO, Natacha Alexandra" userId="S::kornin@who.int::cefdd911-4d38-402c-aa51-728e92201c3f" providerId="AD" clId="Web-{68021666-90A3-095C-39A1-8291766350FD}" dt="2022-05-04T10:00:52.439" v="53" actId="14100"/>
          <ac:spMkLst>
            <pc:docMk/>
            <pc:sldMk cId="3508980605" sldId="328"/>
            <ac:spMk id="13" creationId="{C59C85A0-44E1-42EC-AB7B-7466B7A3DBCE}"/>
          </ac:spMkLst>
        </pc:spChg>
        <pc:spChg chg="del mod">
          <ac:chgData name="KORNI FONSECA MILHANO, Natacha Alexandra" userId="S::kornin@who.int::cefdd911-4d38-402c-aa51-728e92201c3f" providerId="AD" clId="Web-{68021666-90A3-095C-39A1-8291766350FD}" dt="2022-05-04T10:00:01.329" v="37"/>
          <ac:spMkLst>
            <pc:docMk/>
            <pc:sldMk cId="3508980605" sldId="328"/>
            <ac:spMk id="16" creationId="{EEFC1027-54E0-4962-847A-ABB6971D6CF0}"/>
          </ac:spMkLst>
        </pc:spChg>
        <pc:spChg chg="mod">
          <ac:chgData name="KORNI FONSECA MILHANO, Natacha Alexandra" userId="S::kornin@who.int::cefdd911-4d38-402c-aa51-728e92201c3f" providerId="AD" clId="Web-{68021666-90A3-095C-39A1-8291766350FD}" dt="2022-05-04T10:02:44.568" v="60" actId="1076"/>
          <ac:spMkLst>
            <pc:docMk/>
            <pc:sldMk cId="3508980605" sldId="328"/>
            <ac:spMk id="17" creationId="{DA1783B6-88A8-44F5-8808-EC815A49E5F5}"/>
          </ac:spMkLst>
        </pc:spChg>
        <pc:spChg chg="mod">
          <ac:chgData name="KORNI FONSECA MILHANO, Natacha Alexandra" userId="S::kornin@who.int::cefdd911-4d38-402c-aa51-728e92201c3f" providerId="AD" clId="Web-{68021666-90A3-095C-39A1-8291766350FD}" dt="2022-05-04T10:00:44.205" v="51" actId="1076"/>
          <ac:spMkLst>
            <pc:docMk/>
            <pc:sldMk cId="3508980605" sldId="328"/>
            <ac:spMk id="160" creationId="{00000000-0000-0000-0000-000000000000}"/>
          </ac:spMkLst>
        </pc:spChg>
        <pc:spChg chg="mod">
          <ac:chgData name="KORNI FONSECA MILHANO, Natacha Alexandra" userId="S::kornin@who.int::cefdd911-4d38-402c-aa51-728e92201c3f" providerId="AD" clId="Web-{68021666-90A3-095C-39A1-8291766350FD}" dt="2022-05-04T09:59:11.686" v="13" actId="20577"/>
          <ac:spMkLst>
            <pc:docMk/>
            <pc:sldMk cId="3508980605" sldId="328"/>
            <ac:spMk id="165" creationId="{00000000-0000-0000-0000-000000000000}"/>
          </ac:spMkLst>
        </pc:spChg>
      </pc:sldChg>
    </pc:docChg>
  </pc:docChgLst>
  <pc:docChgLst>
    <pc:chgData name="andre.trollip@finddx.org" userId="S::urn:spo:guest#andre.trollip@finddx.org::" providerId="AD" clId="Web-{9A8F7840-017E-203C-D199-0F0983775A11}"/>
    <pc:docChg chg="modSld">
      <pc:chgData name="andre.trollip@finddx.org" userId="S::urn:spo:guest#andre.trollip@finddx.org::" providerId="AD" clId="Web-{9A8F7840-017E-203C-D199-0F0983775A11}" dt="2022-05-31T08:10:30.193" v="53"/>
      <pc:docMkLst>
        <pc:docMk/>
      </pc:docMkLst>
      <pc:sldChg chg="modSp addCm">
        <pc:chgData name="andre.trollip@finddx.org" userId="S::urn:spo:guest#andre.trollip@finddx.org::" providerId="AD" clId="Web-{9A8F7840-017E-203C-D199-0F0983775A11}" dt="2022-05-31T08:10:30.193" v="53"/>
        <pc:sldMkLst>
          <pc:docMk/>
          <pc:sldMk cId="0" sldId="260"/>
        </pc:sldMkLst>
        <pc:spChg chg="mod">
          <ac:chgData name="andre.trollip@finddx.org" userId="S::urn:spo:guest#andre.trollip@finddx.org::" providerId="AD" clId="Web-{9A8F7840-017E-203C-D199-0F0983775A11}" dt="2022-05-31T08:10:07.833" v="52" actId="1076"/>
          <ac:spMkLst>
            <pc:docMk/>
            <pc:sldMk cId="0" sldId="260"/>
            <ac:spMk id="14" creationId="{DD15DD96-D064-4A78-BEF2-3C00301E2B98}"/>
          </ac:spMkLst>
        </pc:spChg>
      </pc:sldChg>
    </pc:docChg>
  </pc:docChgLst>
  <pc:docChgLst>
    <pc:chgData name="KORNI FONSECA MILHANO, Natacha Alexandra" userId="S::kornin@who.int::cefdd911-4d38-402c-aa51-728e92201c3f" providerId="AD" clId="Web-{F3FBBFE8-0B72-2721-3BBF-16BA92622ADF}"/>
    <pc:docChg chg="modSld">
      <pc:chgData name="KORNI FONSECA MILHANO, Natacha Alexandra" userId="S::kornin@who.int::cefdd911-4d38-402c-aa51-728e92201c3f" providerId="AD" clId="Web-{F3FBBFE8-0B72-2721-3BBF-16BA92622ADF}" dt="2022-05-10T11:00:37.555" v="8" actId="20577"/>
      <pc:docMkLst>
        <pc:docMk/>
      </pc:docMkLst>
      <pc:sldChg chg="modSp">
        <pc:chgData name="KORNI FONSECA MILHANO, Natacha Alexandra" userId="S::kornin@who.int::cefdd911-4d38-402c-aa51-728e92201c3f" providerId="AD" clId="Web-{F3FBBFE8-0B72-2721-3BBF-16BA92622ADF}" dt="2022-05-10T11:00:37.555" v="8" actId="20577"/>
        <pc:sldMkLst>
          <pc:docMk/>
          <pc:sldMk cId="0" sldId="257"/>
        </pc:sldMkLst>
        <pc:spChg chg="mod">
          <ac:chgData name="KORNI FONSECA MILHANO, Natacha Alexandra" userId="S::kornin@who.int::cefdd911-4d38-402c-aa51-728e92201c3f" providerId="AD" clId="Web-{F3FBBFE8-0B72-2721-3BBF-16BA92622ADF}" dt="2022-05-10T11:00:37.555" v="8" actId="20577"/>
          <ac:spMkLst>
            <pc:docMk/>
            <pc:sldMk cId="0" sldId="257"/>
            <ac:spMk id="102" creationId="{00000000-0000-0000-0000-000000000000}"/>
          </ac:spMkLst>
        </pc:spChg>
      </pc:sldChg>
    </pc:docChg>
  </pc:docChgLst>
  <pc:docChgLst>
    <pc:chgData name="andre.trollip@finddx.org" userId="S::urn:spo:guest#andre.trollip@finddx.org::" providerId="AD" clId="Web-{499E426E-13AC-6BA2-6380-02C3BC566585}"/>
    <pc:docChg chg="modSld">
      <pc:chgData name="andre.trollip@finddx.org" userId="S::urn:spo:guest#andre.trollip@finddx.org::" providerId="AD" clId="Web-{499E426E-13AC-6BA2-6380-02C3BC566585}" dt="2022-05-31T07:48:59.656" v="14"/>
      <pc:docMkLst>
        <pc:docMk/>
      </pc:docMkLst>
      <pc:sldChg chg="addCm">
        <pc:chgData name="andre.trollip@finddx.org" userId="S::urn:spo:guest#andre.trollip@finddx.org::" providerId="AD" clId="Web-{499E426E-13AC-6BA2-6380-02C3BC566585}" dt="2022-05-31T07:48:59.656" v="14"/>
        <pc:sldMkLst>
          <pc:docMk/>
          <pc:sldMk cId="1675647011" sldId="285"/>
        </pc:sldMkLst>
      </pc:sldChg>
      <pc:sldChg chg="addSp modSp">
        <pc:chgData name="andre.trollip@finddx.org" userId="S::urn:spo:guest#andre.trollip@finddx.org::" providerId="AD" clId="Web-{499E426E-13AC-6BA2-6380-02C3BC566585}" dt="2022-05-31T07:48:27.202" v="13" actId="1076"/>
        <pc:sldMkLst>
          <pc:docMk/>
          <pc:sldMk cId="593329131" sldId="329"/>
        </pc:sldMkLst>
        <pc:picChg chg="add mod">
          <ac:chgData name="andre.trollip@finddx.org" userId="S::urn:spo:guest#andre.trollip@finddx.org::" providerId="AD" clId="Web-{499E426E-13AC-6BA2-6380-02C3BC566585}" dt="2022-05-31T07:48:27.202" v="13" actId="1076"/>
          <ac:picMkLst>
            <pc:docMk/>
            <pc:sldMk cId="593329131" sldId="329"/>
            <ac:picMk id="16" creationId="{DD88C3DD-13A2-9B5D-B206-9B8CD34E1A2B}"/>
          </ac:picMkLst>
        </pc:picChg>
      </pc:sldChg>
    </pc:docChg>
  </pc:docChgLst>
  <pc:docChgLst>
    <pc:chgData name="KORNI FONSECA MILHANO, Natacha Alexandra" userId="S::kornin@who.int::cefdd911-4d38-402c-aa51-728e92201c3f" providerId="AD" clId="Web-{10F93A0B-A6E5-BEC8-890A-E5CDEA70152D}"/>
    <pc:docChg chg="delSld modSld">
      <pc:chgData name="KORNI FONSECA MILHANO, Natacha Alexandra" userId="S::kornin@who.int::cefdd911-4d38-402c-aa51-728e92201c3f" providerId="AD" clId="Web-{10F93A0B-A6E5-BEC8-890A-E5CDEA70152D}" dt="2022-05-13T11:02:47.171" v="27" actId="20577"/>
      <pc:docMkLst>
        <pc:docMk/>
      </pc:docMkLst>
      <pc:sldChg chg="addSp delSp modSp delCm">
        <pc:chgData name="KORNI FONSECA MILHANO, Natacha Alexandra" userId="S::kornin@who.int::cefdd911-4d38-402c-aa51-728e92201c3f" providerId="AD" clId="Web-{10F93A0B-A6E5-BEC8-890A-E5CDEA70152D}" dt="2022-05-13T11:02:27.655" v="23" actId="20577"/>
        <pc:sldMkLst>
          <pc:docMk/>
          <pc:sldMk cId="0" sldId="260"/>
        </pc:sldMkLst>
        <pc:spChg chg="mod">
          <ac:chgData name="KORNI FONSECA MILHANO, Natacha Alexandra" userId="S::kornin@who.int::cefdd911-4d38-402c-aa51-728e92201c3f" providerId="AD" clId="Web-{10F93A0B-A6E5-BEC8-890A-E5CDEA70152D}" dt="2022-05-13T11:02:27.655" v="23" actId="20577"/>
          <ac:spMkLst>
            <pc:docMk/>
            <pc:sldMk cId="0" sldId="260"/>
            <ac:spMk id="14" creationId="{DD15DD96-D064-4A78-BEF2-3C00301E2B98}"/>
          </ac:spMkLst>
        </pc:spChg>
        <pc:spChg chg="mod">
          <ac:chgData name="KORNI FONSECA MILHANO, Natacha Alexandra" userId="S::kornin@who.int::cefdd911-4d38-402c-aa51-728e92201c3f" providerId="AD" clId="Web-{10F93A0B-A6E5-BEC8-890A-E5CDEA70152D}" dt="2022-05-13T11:02:23.967" v="22" actId="20577"/>
          <ac:spMkLst>
            <pc:docMk/>
            <pc:sldMk cId="0" sldId="260"/>
            <ac:spMk id="160" creationId="{00000000-0000-0000-0000-000000000000}"/>
          </ac:spMkLst>
        </pc:spChg>
        <pc:picChg chg="add mod modCrop">
          <ac:chgData name="KORNI FONSECA MILHANO, Natacha Alexandra" userId="S::kornin@who.int::cefdd911-4d38-402c-aa51-728e92201c3f" providerId="AD" clId="Web-{10F93A0B-A6E5-BEC8-890A-E5CDEA70152D}" dt="2022-05-13T11:01:00.965" v="17" actId="1076"/>
          <ac:picMkLst>
            <pc:docMk/>
            <pc:sldMk cId="0" sldId="260"/>
            <ac:picMk id="2" creationId="{2F3B8569-37A4-309A-BA02-84486890D867}"/>
          </ac:picMkLst>
        </pc:picChg>
        <pc:picChg chg="del">
          <ac:chgData name="KORNI FONSECA MILHANO, Natacha Alexandra" userId="S::kornin@who.int::cefdd911-4d38-402c-aa51-728e92201c3f" providerId="AD" clId="Web-{10F93A0B-A6E5-BEC8-890A-E5CDEA70152D}" dt="2022-05-13T10:59:57.526" v="11"/>
          <ac:picMkLst>
            <pc:docMk/>
            <pc:sldMk cId="0" sldId="260"/>
            <ac:picMk id="3" creationId="{946E51B4-0068-4CF0-3CE5-2AA36F259ECB}"/>
          </ac:picMkLst>
        </pc:picChg>
        <pc:picChg chg="del">
          <ac:chgData name="KORNI FONSECA MILHANO, Natacha Alexandra" userId="S::kornin@who.int::cefdd911-4d38-402c-aa51-728e92201c3f" providerId="AD" clId="Web-{10F93A0B-A6E5-BEC8-890A-E5CDEA70152D}" dt="2022-05-13T10:59:55.557" v="10"/>
          <ac:picMkLst>
            <pc:docMk/>
            <pc:sldMk cId="0" sldId="260"/>
            <ac:picMk id="7" creationId="{8459CAAD-1B62-106A-79BA-EFE5483D74FB}"/>
          </ac:picMkLst>
        </pc:picChg>
      </pc:sldChg>
      <pc:sldChg chg="modSp">
        <pc:chgData name="KORNI FONSECA MILHANO, Natacha Alexandra" userId="S::kornin@who.int::cefdd911-4d38-402c-aa51-728e92201c3f" providerId="AD" clId="Web-{10F93A0B-A6E5-BEC8-890A-E5CDEA70152D}" dt="2022-05-13T11:02:36.749" v="25" actId="20577"/>
        <pc:sldMkLst>
          <pc:docMk/>
          <pc:sldMk cId="0" sldId="262"/>
        </pc:sldMkLst>
        <pc:spChg chg="mod">
          <ac:chgData name="KORNI FONSECA MILHANO, Natacha Alexandra" userId="S::kornin@who.int::cefdd911-4d38-402c-aa51-728e92201c3f" providerId="AD" clId="Web-{10F93A0B-A6E5-BEC8-890A-E5CDEA70152D}" dt="2022-05-13T11:02:36.749" v="25" actId="20577"/>
          <ac:spMkLst>
            <pc:docMk/>
            <pc:sldMk cId="0" sldId="262"/>
            <ac:spMk id="183" creationId="{00000000-0000-0000-0000-000000000000}"/>
          </ac:spMkLst>
        </pc:spChg>
      </pc:sldChg>
      <pc:sldChg chg="modSp">
        <pc:chgData name="KORNI FONSECA MILHANO, Natacha Alexandra" userId="S::kornin@who.int::cefdd911-4d38-402c-aa51-728e92201c3f" providerId="AD" clId="Web-{10F93A0B-A6E5-BEC8-890A-E5CDEA70152D}" dt="2022-05-13T11:02:16.248" v="21" actId="20577"/>
        <pc:sldMkLst>
          <pc:docMk/>
          <pc:sldMk cId="27919683" sldId="300"/>
        </pc:sldMkLst>
        <pc:spChg chg="mod">
          <ac:chgData name="KORNI FONSECA MILHANO, Natacha Alexandra" userId="S::kornin@who.int::cefdd911-4d38-402c-aa51-728e92201c3f" providerId="AD" clId="Web-{10F93A0B-A6E5-BEC8-890A-E5CDEA70152D}" dt="2022-05-13T11:02:10.311" v="19" actId="20577"/>
          <ac:spMkLst>
            <pc:docMk/>
            <pc:sldMk cId="27919683" sldId="300"/>
            <ac:spMk id="14" creationId="{6F5B379C-3A06-416C-B290-0EEDE6793CF8}"/>
          </ac:spMkLst>
        </pc:spChg>
        <pc:spChg chg="mod">
          <ac:chgData name="KORNI FONSECA MILHANO, Natacha Alexandra" userId="S::kornin@who.int::cefdd911-4d38-402c-aa51-728e92201c3f" providerId="AD" clId="Web-{10F93A0B-A6E5-BEC8-890A-E5CDEA70152D}" dt="2022-05-13T11:02:16.248" v="21" actId="20577"/>
          <ac:spMkLst>
            <pc:docMk/>
            <pc:sldMk cId="27919683" sldId="300"/>
            <ac:spMk id="160" creationId="{00000000-0000-0000-0000-000000000000}"/>
          </ac:spMkLst>
        </pc:spChg>
      </pc:sldChg>
      <pc:sldChg chg="modSp">
        <pc:chgData name="KORNI FONSECA MILHANO, Natacha Alexandra" userId="S::kornin@who.int::cefdd911-4d38-402c-aa51-728e92201c3f" providerId="AD" clId="Web-{10F93A0B-A6E5-BEC8-890A-E5CDEA70152D}" dt="2022-05-13T11:02:47.171" v="27" actId="20577"/>
        <pc:sldMkLst>
          <pc:docMk/>
          <pc:sldMk cId="3508980605" sldId="328"/>
        </pc:sldMkLst>
        <pc:spChg chg="mod">
          <ac:chgData name="KORNI FONSECA MILHANO, Natacha Alexandra" userId="S::kornin@who.int::cefdd911-4d38-402c-aa51-728e92201c3f" providerId="AD" clId="Web-{10F93A0B-A6E5-BEC8-890A-E5CDEA70152D}" dt="2022-05-13T11:02:47.171" v="27" actId="20577"/>
          <ac:spMkLst>
            <pc:docMk/>
            <pc:sldMk cId="3508980605" sldId="328"/>
            <ac:spMk id="160" creationId="{00000000-0000-0000-0000-000000000000}"/>
          </ac:spMkLst>
        </pc:spChg>
      </pc:sldChg>
      <pc:sldChg chg="addSp delSp modSp del">
        <pc:chgData name="KORNI FONSECA MILHANO, Natacha Alexandra" userId="S::kornin@who.int::cefdd911-4d38-402c-aa51-728e92201c3f" providerId="AD" clId="Web-{10F93A0B-A6E5-BEC8-890A-E5CDEA70152D}" dt="2022-05-13T11:00:44.043" v="15"/>
        <pc:sldMkLst>
          <pc:docMk/>
          <pc:sldMk cId="706469558" sldId="329"/>
        </pc:sldMkLst>
        <pc:spChg chg="add del mod">
          <ac:chgData name="KORNI FONSECA MILHANO, Natacha Alexandra" userId="S::kornin@who.int::cefdd911-4d38-402c-aa51-728e92201c3f" providerId="AD" clId="Web-{10F93A0B-A6E5-BEC8-890A-E5CDEA70152D}" dt="2022-05-13T10:58:39.196" v="1"/>
          <ac:spMkLst>
            <pc:docMk/>
            <pc:sldMk cId="706469558" sldId="329"/>
            <ac:spMk id="4" creationId="{84F6C5AA-53DC-B159-EC02-304411E80D05}"/>
          </ac:spMkLst>
        </pc:spChg>
        <pc:spChg chg="del">
          <ac:chgData name="KORNI FONSECA MILHANO, Natacha Alexandra" userId="S::kornin@who.int::cefdd911-4d38-402c-aa51-728e92201c3f" providerId="AD" clId="Web-{10F93A0B-A6E5-BEC8-890A-E5CDEA70152D}" dt="2022-05-13T10:58:30.008" v="0"/>
          <ac:spMkLst>
            <pc:docMk/>
            <pc:sldMk cId="706469558" sldId="329"/>
            <ac:spMk id="14" creationId="{DD15DD96-D064-4A78-BEF2-3C00301E2B98}"/>
          </ac:spMkLst>
        </pc:spChg>
        <pc:picChg chg="del">
          <ac:chgData name="KORNI FONSECA MILHANO, Natacha Alexandra" userId="S::kornin@who.int::cefdd911-4d38-402c-aa51-728e92201c3f" providerId="AD" clId="Web-{10F93A0B-A6E5-BEC8-890A-E5CDEA70152D}" dt="2022-05-13T10:58:44.071" v="3"/>
          <ac:picMkLst>
            <pc:docMk/>
            <pc:sldMk cId="706469558" sldId="329"/>
            <ac:picMk id="3" creationId="{946E51B4-0068-4CF0-3CE5-2AA36F259ECB}"/>
          </ac:picMkLst>
        </pc:picChg>
        <pc:picChg chg="add mod modCrop">
          <ac:chgData name="KORNI FONSECA MILHANO, Natacha Alexandra" userId="S::kornin@who.int::cefdd911-4d38-402c-aa51-728e92201c3f" providerId="AD" clId="Web-{10F93A0B-A6E5-BEC8-890A-E5CDEA70152D}" dt="2022-05-13T10:59:31.682" v="8" actId="1076"/>
          <ac:picMkLst>
            <pc:docMk/>
            <pc:sldMk cId="706469558" sldId="329"/>
            <ac:picMk id="5" creationId="{603893D6-E9F3-49FF-1880-F87FDD362974}"/>
          </ac:picMkLst>
        </pc:picChg>
        <pc:picChg chg="del">
          <ac:chgData name="KORNI FONSECA MILHANO, Natacha Alexandra" userId="S::kornin@who.int::cefdd911-4d38-402c-aa51-728e92201c3f" providerId="AD" clId="Web-{10F93A0B-A6E5-BEC8-890A-E5CDEA70152D}" dt="2022-05-13T10:58:41.180" v="2"/>
          <ac:picMkLst>
            <pc:docMk/>
            <pc:sldMk cId="706469558" sldId="329"/>
            <ac:picMk id="7" creationId="{8459CAAD-1B62-106A-79BA-EFE5483D74FB}"/>
          </ac:picMkLst>
        </pc:picChg>
      </pc:sldChg>
    </pc:docChg>
  </pc:docChgLst>
  <pc:docChgLst>
    <pc:chgData name="KORNI FONSECA MILHANO, Natacha Alexandra" userId="S::kornin@who.int::cefdd911-4d38-402c-aa51-728e92201c3f" providerId="AD" clId="Web-{7C9E24FC-91C0-4E41-F51C-DFCE0C6257E2}"/>
    <pc:docChg chg="addSld delSld modSld">
      <pc:chgData name="KORNI FONSECA MILHANO, Natacha Alexandra" userId="S::kornin@who.int::cefdd911-4d38-402c-aa51-728e92201c3f" providerId="AD" clId="Web-{7C9E24FC-91C0-4E41-F51C-DFCE0C6257E2}" dt="2022-05-04T09:48:47.579" v="404" actId="1076"/>
      <pc:docMkLst>
        <pc:docMk/>
      </pc:docMkLst>
      <pc:sldChg chg="addSp delSp modSp">
        <pc:chgData name="KORNI FONSECA MILHANO, Natacha Alexandra" userId="S::kornin@who.int::cefdd911-4d38-402c-aa51-728e92201c3f" providerId="AD" clId="Web-{7C9E24FC-91C0-4E41-F51C-DFCE0C6257E2}" dt="2022-05-04T09:00:53.247" v="2" actId="1076"/>
        <pc:sldMkLst>
          <pc:docMk/>
          <pc:sldMk cId="0" sldId="259"/>
        </pc:sldMkLst>
        <pc:spChg chg="del">
          <ac:chgData name="KORNI FONSECA MILHANO, Natacha Alexandra" userId="S::kornin@who.int::cefdd911-4d38-402c-aa51-728e92201c3f" providerId="AD" clId="Web-{7C9E24FC-91C0-4E41-F51C-DFCE0C6257E2}" dt="2022-05-04T08:58:24.213" v="0"/>
          <ac:spMkLst>
            <pc:docMk/>
            <pc:sldMk cId="0" sldId="259"/>
            <ac:spMk id="2" creationId="{B61B59D6-0F68-5941-5A43-55824262B4DA}"/>
          </ac:spMkLst>
        </pc:spChg>
        <pc:cxnChg chg="add mod">
          <ac:chgData name="KORNI FONSECA MILHANO, Natacha Alexandra" userId="S::kornin@who.int::cefdd911-4d38-402c-aa51-728e92201c3f" providerId="AD" clId="Web-{7C9E24FC-91C0-4E41-F51C-DFCE0C6257E2}" dt="2022-05-04T09:00:53.247" v="2" actId="1076"/>
          <ac:cxnSpMkLst>
            <pc:docMk/>
            <pc:sldMk cId="0" sldId="259"/>
            <ac:cxnSpMk id="37" creationId="{66DB5A39-2382-3BA9-24F0-41F04C573F2C}"/>
          </ac:cxnSpMkLst>
        </pc:cxnChg>
      </pc:sldChg>
      <pc:sldChg chg="addSp delSp modSp addCm">
        <pc:chgData name="KORNI FONSECA MILHANO, Natacha Alexandra" userId="S::kornin@who.int::cefdd911-4d38-402c-aa51-728e92201c3f" providerId="AD" clId="Web-{7C9E24FC-91C0-4E41-F51C-DFCE0C6257E2}" dt="2022-05-04T09:30:04.168" v="149"/>
        <pc:sldMkLst>
          <pc:docMk/>
          <pc:sldMk cId="0" sldId="260"/>
        </pc:sldMkLst>
        <pc:spChg chg="del">
          <ac:chgData name="KORNI FONSECA MILHANO, Natacha Alexandra" userId="S::kornin@who.int::cefdd911-4d38-402c-aa51-728e92201c3f" providerId="AD" clId="Web-{7C9E24FC-91C0-4E41-F51C-DFCE0C6257E2}" dt="2022-05-04T09:16:01.044" v="130"/>
          <ac:spMkLst>
            <pc:docMk/>
            <pc:sldMk cId="0" sldId="260"/>
            <ac:spMk id="2" creationId="{D280AFD0-1A43-41C1-84BA-9EC438291749}"/>
          </ac:spMkLst>
        </pc:spChg>
        <pc:picChg chg="add del mod">
          <ac:chgData name="KORNI FONSECA MILHANO, Natacha Alexandra" userId="S::kornin@who.int::cefdd911-4d38-402c-aa51-728e92201c3f" providerId="AD" clId="Web-{7C9E24FC-91C0-4E41-F51C-DFCE0C6257E2}" dt="2022-05-04T09:29:39.027" v="147" actId="1076"/>
          <ac:picMkLst>
            <pc:docMk/>
            <pc:sldMk cId="0" sldId="260"/>
            <ac:picMk id="3" creationId="{946E51B4-0068-4CF0-3CE5-2AA36F259ECB}"/>
          </ac:picMkLst>
        </pc:picChg>
        <pc:picChg chg="add del mod">
          <ac:chgData name="KORNI FONSECA MILHANO, Natacha Alexandra" userId="S::kornin@who.int::cefdd911-4d38-402c-aa51-728e92201c3f" providerId="AD" clId="Web-{7C9E24FC-91C0-4E41-F51C-DFCE0C6257E2}" dt="2022-05-04T09:27:16.587" v="137"/>
          <ac:picMkLst>
            <pc:docMk/>
            <pc:sldMk cId="0" sldId="260"/>
            <ac:picMk id="4" creationId="{EC13370C-AF7C-E0D1-C1EB-82E6D32D1154}"/>
          </ac:picMkLst>
        </pc:picChg>
        <pc:picChg chg="add del mod">
          <ac:chgData name="KORNI FONSECA MILHANO, Natacha Alexandra" userId="S::kornin@who.int::cefdd911-4d38-402c-aa51-728e92201c3f" providerId="AD" clId="Web-{7C9E24FC-91C0-4E41-F51C-DFCE0C6257E2}" dt="2022-05-04T09:27:37.937" v="140"/>
          <ac:picMkLst>
            <pc:docMk/>
            <pc:sldMk cId="0" sldId="260"/>
            <ac:picMk id="5" creationId="{6F11B503-27B3-BEF0-1FE8-8F7629188A42}"/>
          </ac:picMkLst>
        </pc:picChg>
        <pc:picChg chg="add del mod">
          <ac:chgData name="KORNI FONSECA MILHANO, Natacha Alexandra" userId="S::kornin@who.int::cefdd911-4d38-402c-aa51-728e92201c3f" providerId="AD" clId="Web-{7C9E24FC-91C0-4E41-F51C-DFCE0C6257E2}" dt="2022-05-04T09:28:23.089" v="143"/>
          <ac:picMkLst>
            <pc:docMk/>
            <pc:sldMk cId="0" sldId="260"/>
            <ac:picMk id="6" creationId="{FBA0489C-FBCA-FA36-BF27-471A57D1BA2D}"/>
          </ac:picMkLst>
        </pc:picChg>
        <pc:picChg chg="add mod">
          <ac:chgData name="KORNI FONSECA MILHANO, Natacha Alexandra" userId="S::kornin@who.int::cefdd911-4d38-402c-aa51-728e92201c3f" providerId="AD" clId="Web-{7C9E24FC-91C0-4E41-F51C-DFCE0C6257E2}" dt="2022-05-04T09:29:40.965" v="148" actId="1076"/>
          <ac:picMkLst>
            <pc:docMk/>
            <pc:sldMk cId="0" sldId="260"/>
            <ac:picMk id="7" creationId="{8459CAAD-1B62-106A-79BA-EFE5483D74FB}"/>
          </ac:picMkLst>
        </pc:picChg>
        <pc:picChg chg="del">
          <ac:chgData name="KORNI FONSECA MILHANO, Natacha Alexandra" userId="S::kornin@who.int::cefdd911-4d38-402c-aa51-728e92201c3f" providerId="AD" clId="Web-{7C9E24FC-91C0-4E41-F51C-DFCE0C6257E2}" dt="2022-05-04T09:15:56.560" v="129"/>
          <ac:picMkLst>
            <pc:docMk/>
            <pc:sldMk cId="0" sldId="260"/>
            <ac:picMk id="15" creationId="{2CC3EC41-6160-4487-A65F-BBDC947E3370}"/>
          </ac:picMkLst>
        </pc:picChg>
      </pc:sldChg>
      <pc:sldChg chg="addSp delSp modSp addAnim delAnim modAnim">
        <pc:chgData name="KORNI FONSECA MILHANO, Natacha Alexandra" userId="S::kornin@who.int::cefdd911-4d38-402c-aa51-728e92201c3f" providerId="AD" clId="Web-{7C9E24FC-91C0-4E41-F51C-DFCE0C6257E2}" dt="2022-05-04T09:32:37.484" v="237"/>
        <pc:sldMkLst>
          <pc:docMk/>
          <pc:sldMk cId="0" sldId="262"/>
        </pc:sldMkLst>
        <pc:spChg chg="add mod">
          <ac:chgData name="KORNI FONSECA MILHANO, Natacha Alexandra" userId="S::kornin@who.int::cefdd911-4d38-402c-aa51-728e92201c3f" providerId="AD" clId="Web-{7C9E24FC-91C0-4E41-F51C-DFCE0C6257E2}" dt="2022-05-04T09:32:32.780" v="235" actId="1076"/>
          <ac:spMkLst>
            <pc:docMk/>
            <pc:sldMk cId="0" sldId="262"/>
            <ac:spMk id="3" creationId="{180046FD-C00D-7EAD-720F-2D8D4B0F3998}"/>
          </ac:spMkLst>
        </pc:spChg>
        <pc:picChg chg="del mod">
          <ac:chgData name="KORNI FONSECA MILHANO, Natacha Alexandra" userId="S::kornin@who.int::cefdd911-4d38-402c-aa51-728e92201c3f" providerId="AD" clId="Web-{7C9E24FC-91C0-4E41-F51C-DFCE0C6257E2}" dt="2022-05-04T09:31:27.123" v="215"/>
          <ac:picMkLst>
            <pc:docMk/>
            <pc:sldMk cId="0" sldId="262"/>
            <ac:picMk id="2" creationId="{0C3F0133-4E07-438D-E368-F78B57588A30}"/>
          </ac:picMkLst>
        </pc:picChg>
      </pc:sldChg>
      <pc:sldChg chg="modSp">
        <pc:chgData name="KORNI FONSECA MILHANO, Natacha Alexandra" userId="S::kornin@who.int::cefdd911-4d38-402c-aa51-728e92201c3f" providerId="AD" clId="Web-{7C9E24FC-91C0-4E41-F51C-DFCE0C6257E2}" dt="2022-05-04T09:48:47.579" v="404" actId="1076"/>
        <pc:sldMkLst>
          <pc:docMk/>
          <pc:sldMk cId="0" sldId="267"/>
        </pc:sldMkLst>
        <pc:spChg chg="mod">
          <ac:chgData name="KORNI FONSECA MILHANO, Natacha Alexandra" userId="S::kornin@who.int::cefdd911-4d38-402c-aa51-728e92201c3f" providerId="AD" clId="Web-{7C9E24FC-91C0-4E41-F51C-DFCE0C6257E2}" dt="2022-05-04T09:48:47.579" v="404" actId="1076"/>
          <ac:spMkLst>
            <pc:docMk/>
            <pc:sldMk cId="0" sldId="267"/>
            <ac:spMk id="234" creationId="{00000000-0000-0000-0000-000000000000}"/>
          </ac:spMkLst>
        </pc:spChg>
      </pc:sldChg>
      <pc:sldChg chg="delSp modSp">
        <pc:chgData name="KORNI FONSECA MILHANO, Natacha Alexandra" userId="S::kornin@who.int::cefdd911-4d38-402c-aa51-728e92201c3f" providerId="AD" clId="Web-{7C9E24FC-91C0-4E41-F51C-DFCE0C6257E2}" dt="2022-05-04T09:35:34.080" v="260" actId="20577"/>
        <pc:sldMkLst>
          <pc:docMk/>
          <pc:sldMk cId="27919683" sldId="300"/>
        </pc:sldMkLst>
        <pc:spChg chg="del mod">
          <ac:chgData name="KORNI FONSECA MILHANO, Natacha Alexandra" userId="S::kornin@who.int::cefdd911-4d38-402c-aa51-728e92201c3f" providerId="AD" clId="Web-{7C9E24FC-91C0-4E41-F51C-DFCE0C6257E2}" dt="2022-05-04T09:14:55.637" v="128"/>
          <ac:spMkLst>
            <pc:docMk/>
            <pc:sldMk cId="27919683" sldId="300"/>
            <ac:spMk id="2" creationId="{01D3C0B4-8AA0-4825-BEA5-4840FA1B92DC}"/>
          </ac:spMkLst>
        </pc:spChg>
        <pc:spChg chg="mod">
          <ac:chgData name="KORNI FONSECA MILHANO, Natacha Alexandra" userId="S::kornin@who.int::cefdd911-4d38-402c-aa51-728e92201c3f" providerId="AD" clId="Web-{7C9E24FC-91C0-4E41-F51C-DFCE0C6257E2}" dt="2022-05-04T09:35:34.080" v="260" actId="20577"/>
          <ac:spMkLst>
            <pc:docMk/>
            <pc:sldMk cId="27919683" sldId="300"/>
            <ac:spMk id="14" creationId="{6F5B379C-3A06-416C-B290-0EEDE6793CF8}"/>
          </ac:spMkLst>
        </pc:spChg>
      </pc:sldChg>
      <pc:sldChg chg="addSp delSp modSp">
        <pc:chgData name="KORNI FONSECA MILHANO, Natacha Alexandra" userId="S::kornin@who.int::cefdd911-4d38-402c-aa51-728e92201c3f" providerId="AD" clId="Web-{7C9E24FC-91C0-4E41-F51C-DFCE0C6257E2}" dt="2022-05-04T09:10:41.648" v="110" actId="14100"/>
        <pc:sldMkLst>
          <pc:docMk/>
          <pc:sldMk cId="4086173461" sldId="302"/>
        </pc:sldMkLst>
        <pc:picChg chg="add del mod modCrop">
          <ac:chgData name="KORNI FONSECA MILHANO, Natacha Alexandra" userId="S::kornin@who.int::cefdd911-4d38-402c-aa51-728e92201c3f" providerId="AD" clId="Web-{7C9E24FC-91C0-4E41-F51C-DFCE0C6257E2}" dt="2022-05-04T09:09:48.694" v="102"/>
          <ac:picMkLst>
            <pc:docMk/>
            <pc:sldMk cId="4086173461" sldId="302"/>
            <ac:picMk id="2" creationId="{064AFFB9-0938-E1EE-9D95-1E0D5A8E04E2}"/>
          </ac:picMkLst>
        </pc:picChg>
        <pc:picChg chg="add mod modCrop">
          <ac:chgData name="KORNI FONSECA MILHANO, Natacha Alexandra" userId="S::kornin@who.int::cefdd911-4d38-402c-aa51-728e92201c3f" providerId="AD" clId="Web-{7C9E24FC-91C0-4E41-F51C-DFCE0C6257E2}" dt="2022-05-04T09:10:41.648" v="110" actId="14100"/>
          <ac:picMkLst>
            <pc:docMk/>
            <pc:sldMk cId="4086173461" sldId="302"/>
            <ac:picMk id="3" creationId="{E91426B2-D393-2981-AEF8-36E9811E06A2}"/>
          </ac:picMkLst>
        </pc:picChg>
        <pc:picChg chg="del">
          <ac:chgData name="KORNI FONSECA MILHANO, Natacha Alexandra" userId="S::kornin@who.int::cefdd911-4d38-402c-aa51-728e92201c3f" providerId="AD" clId="Web-{7C9E24FC-91C0-4E41-F51C-DFCE0C6257E2}" dt="2022-05-04T09:06:46.972" v="77"/>
          <ac:picMkLst>
            <pc:docMk/>
            <pc:sldMk cId="4086173461" sldId="302"/>
            <ac:picMk id="169" creationId="{00000000-0000-0000-0000-000000000000}"/>
          </ac:picMkLst>
        </pc:picChg>
      </pc:sldChg>
      <pc:sldChg chg="addSp delSp modSp">
        <pc:chgData name="KORNI FONSECA MILHANO, Natacha Alexandra" userId="S::kornin@who.int::cefdd911-4d38-402c-aa51-728e92201c3f" providerId="AD" clId="Web-{7C9E24FC-91C0-4E41-F51C-DFCE0C6257E2}" dt="2022-05-04T09:47:58.937" v="398"/>
        <pc:sldMkLst>
          <pc:docMk/>
          <pc:sldMk cId="2543706950" sldId="314"/>
        </pc:sldMkLst>
        <pc:spChg chg="add del mod">
          <ac:chgData name="KORNI FONSECA MILHANO, Natacha Alexandra" userId="S::kornin@who.int::cefdd911-4d38-402c-aa51-728e92201c3f" providerId="AD" clId="Web-{7C9E24FC-91C0-4E41-F51C-DFCE0C6257E2}" dt="2022-05-04T09:47:58.937" v="398"/>
          <ac:spMkLst>
            <pc:docMk/>
            <pc:sldMk cId="2543706950" sldId="314"/>
            <ac:spMk id="2" creationId="{E5ADC379-1E0D-432C-8FB5-A629BABB672C}"/>
          </ac:spMkLst>
        </pc:spChg>
        <pc:spChg chg="del">
          <ac:chgData name="KORNI FONSECA MILHANO, Natacha Alexandra" userId="S::kornin@who.int::cefdd911-4d38-402c-aa51-728e92201c3f" providerId="AD" clId="Web-{7C9E24FC-91C0-4E41-F51C-DFCE0C6257E2}" dt="2022-05-04T09:38:24.224" v="297"/>
          <ac:spMkLst>
            <pc:docMk/>
            <pc:sldMk cId="2543706950" sldId="314"/>
            <ac:spMk id="3" creationId="{1C9D0A8A-EBEC-F3E4-FBD4-FB6728D6D765}"/>
          </ac:spMkLst>
        </pc:spChg>
        <pc:spChg chg="add">
          <ac:chgData name="KORNI FONSECA MILHANO, Natacha Alexandra" userId="S::kornin@who.int::cefdd911-4d38-402c-aa51-728e92201c3f" providerId="AD" clId="Web-{7C9E24FC-91C0-4E41-F51C-DFCE0C6257E2}" dt="2022-05-04T09:47:35.765" v="395"/>
          <ac:spMkLst>
            <pc:docMk/>
            <pc:sldMk cId="2543706950" sldId="314"/>
            <ac:spMk id="4" creationId="{656DB06B-B5A5-BFE7-3646-4C7FBAFD239D}"/>
          </ac:spMkLst>
        </pc:spChg>
        <pc:spChg chg="mod">
          <ac:chgData name="KORNI FONSECA MILHANO, Natacha Alexandra" userId="S::kornin@who.int::cefdd911-4d38-402c-aa51-728e92201c3f" providerId="AD" clId="Web-{7C9E24FC-91C0-4E41-F51C-DFCE0C6257E2}" dt="2022-05-04T09:43:26.167" v="308" actId="20577"/>
          <ac:spMkLst>
            <pc:docMk/>
            <pc:sldMk cId="2543706950" sldId="314"/>
            <ac:spMk id="8" creationId="{047898D3-DD4D-4E86-A8DB-3F4322ABAC65}"/>
          </ac:spMkLst>
        </pc:spChg>
        <pc:spChg chg="mod">
          <ac:chgData name="KORNI FONSECA MILHANO, Natacha Alexandra" userId="S::kornin@who.int::cefdd911-4d38-402c-aa51-728e92201c3f" providerId="AD" clId="Web-{7C9E24FC-91C0-4E41-F51C-DFCE0C6257E2}" dt="2022-05-04T09:47:06.874" v="392" actId="20577"/>
          <ac:spMkLst>
            <pc:docMk/>
            <pc:sldMk cId="2543706950" sldId="314"/>
            <ac:spMk id="9" creationId="{BE7CB32B-C623-4A64-A257-186B1985A11A}"/>
          </ac:spMkLst>
        </pc:spChg>
        <pc:spChg chg="mod">
          <ac:chgData name="KORNI FONSECA MILHANO, Natacha Alexandra" userId="S::kornin@who.int::cefdd911-4d38-402c-aa51-728e92201c3f" providerId="AD" clId="Web-{7C9E24FC-91C0-4E41-F51C-DFCE0C6257E2}" dt="2022-05-04T09:47:22.874" v="394" actId="20577"/>
          <ac:spMkLst>
            <pc:docMk/>
            <pc:sldMk cId="2543706950" sldId="314"/>
            <ac:spMk id="11" creationId="{C0619D4E-9EB5-4A45-94AC-DFEBF244F577}"/>
          </ac:spMkLst>
        </pc:spChg>
      </pc:sldChg>
      <pc:sldChg chg="modSp">
        <pc:chgData name="KORNI FONSECA MILHANO, Natacha Alexandra" userId="S::kornin@who.int::cefdd911-4d38-402c-aa51-728e92201c3f" providerId="AD" clId="Web-{7C9E24FC-91C0-4E41-F51C-DFCE0C6257E2}" dt="2022-05-04T09:34:00.532" v="250" actId="1076"/>
        <pc:sldMkLst>
          <pc:docMk/>
          <pc:sldMk cId="1884975764" sldId="315"/>
        </pc:sldMkLst>
        <pc:spChg chg="mod">
          <ac:chgData name="KORNI FONSECA MILHANO, Natacha Alexandra" userId="S::kornin@who.int::cefdd911-4d38-402c-aa51-728e92201c3f" providerId="AD" clId="Web-{7C9E24FC-91C0-4E41-F51C-DFCE0C6257E2}" dt="2022-05-04T09:33:55.954" v="249" actId="1076"/>
          <ac:spMkLst>
            <pc:docMk/>
            <pc:sldMk cId="1884975764" sldId="315"/>
            <ac:spMk id="8" creationId="{2A2E0238-C3C0-4FAF-B7D6-3154A105DFDC}"/>
          </ac:spMkLst>
        </pc:spChg>
        <pc:spChg chg="mod">
          <ac:chgData name="KORNI FONSECA MILHANO, Natacha Alexandra" userId="S::kornin@who.int::cefdd911-4d38-402c-aa51-728e92201c3f" providerId="AD" clId="Web-{7C9E24FC-91C0-4E41-F51C-DFCE0C6257E2}" dt="2022-05-04T09:33:34.797" v="243" actId="20577"/>
          <ac:spMkLst>
            <pc:docMk/>
            <pc:sldMk cId="1884975764" sldId="315"/>
            <ac:spMk id="9" creationId="{8DA24A88-BB8E-4EDD-8539-08321442BEEC}"/>
          </ac:spMkLst>
        </pc:spChg>
        <pc:spChg chg="mod">
          <ac:chgData name="KORNI FONSECA MILHANO, Natacha Alexandra" userId="S::kornin@who.int::cefdd911-4d38-402c-aa51-728e92201c3f" providerId="AD" clId="Web-{7C9E24FC-91C0-4E41-F51C-DFCE0C6257E2}" dt="2022-05-04T09:34:00.532" v="250" actId="1076"/>
          <ac:spMkLst>
            <pc:docMk/>
            <pc:sldMk cId="1884975764" sldId="315"/>
            <ac:spMk id="10" creationId="{9B989A21-89DF-4BCB-B7C0-C76C51E3FD37}"/>
          </ac:spMkLst>
        </pc:spChg>
        <pc:spChg chg="mod">
          <ac:chgData name="KORNI FONSECA MILHANO, Natacha Alexandra" userId="S::kornin@who.int::cefdd911-4d38-402c-aa51-728e92201c3f" providerId="AD" clId="Web-{7C9E24FC-91C0-4E41-F51C-DFCE0C6257E2}" dt="2022-05-04T09:33:31.703" v="241" actId="1076"/>
          <ac:spMkLst>
            <pc:docMk/>
            <pc:sldMk cId="1884975764" sldId="315"/>
            <ac:spMk id="11" creationId="{EE1C43A5-DD69-427E-8156-F9A21E0912BC}"/>
          </ac:spMkLst>
        </pc:spChg>
        <pc:spChg chg="mod">
          <ac:chgData name="KORNI FONSECA MILHANO, Natacha Alexandra" userId="S::kornin@who.int::cefdd911-4d38-402c-aa51-728e92201c3f" providerId="AD" clId="Web-{7C9E24FC-91C0-4E41-F51C-DFCE0C6257E2}" dt="2022-05-04T09:33:40.344" v="244" actId="1076"/>
          <ac:spMkLst>
            <pc:docMk/>
            <pc:sldMk cId="1884975764" sldId="315"/>
            <ac:spMk id="12" creationId="{7A745B3A-D3D4-4805-AADD-A0B004845F5F}"/>
          </ac:spMkLst>
        </pc:spChg>
      </pc:sldChg>
      <pc:sldChg chg="modSp">
        <pc:chgData name="KORNI FONSECA MILHANO, Natacha Alexandra" userId="S::kornin@who.int::cefdd911-4d38-402c-aa51-728e92201c3f" providerId="AD" clId="Web-{7C9E24FC-91C0-4E41-F51C-DFCE0C6257E2}" dt="2022-05-04T09:36:42.535" v="282" actId="20577"/>
        <pc:sldMkLst>
          <pc:docMk/>
          <pc:sldMk cId="4155402270" sldId="316"/>
        </pc:sldMkLst>
        <pc:spChg chg="mod">
          <ac:chgData name="KORNI FONSECA MILHANO, Natacha Alexandra" userId="S::kornin@who.int::cefdd911-4d38-402c-aa51-728e92201c3f" providerId="AD" clId="Web-{7C9E24FC-91C0-4E41-F51C-DFCE0C6257E2}" dt="2022-05-04T09:36:42.535" v="282" actId="20577"/>
          <ac:spMkLst>
            <pc:docMk/>
            <pc:sldMk cId="4155402270" sldId="316"/>
            <ac:spMk id="2" creationId="{79EC601F-5FDC-2A5C-3A04-18C386D4F9D8}"/>
          </ac:spMkLst>
        </pc:spChg>
      </pc:sldChg>
      <pc:sldChg chg="modSp">
        <pc:chgData name="KORNI FONSECA MILHANO, Natacha Alexandra" userId="S::kornin@who.int::cefdd911-4d38-402c-aa51-728e92201c3f" providerId="AD" clId="Web-{7C9E24FC-91C0-4E41-F51C-DFCE0C6257E2}" dt="2022-05-04T09:37:29.723" v="296" actId="20577"/>
        <pc:sldMkLst>
          <pc:docMk/>
          <pc:sldMk cId="2574061538" sldId="321"/>
        </pc:sldMkLst>
        <pc:spChg chg="mod">
          <ac:chgData name="KORNI FONSECA MILHANO, Natacha Alexandra" userId="S::kornin@who.int::cefdd911-4d38-402c-aa51-728e92201c3f" providerId="AD" clId="Web-{7C9E24FC-91C0-4E41-F51C-DFCE0C6257E2}" dt="2022-05-04T09:37:29.723" v="296" actId="20577"/>
          <ac:spMkLst>
            <pc:docMk/>
            <pc:sldMk cId="2574061538" sldId="321"/>
            <ac:spMk id="160" creationId="{00000000-0000-0000-0000-000000000000}"/>
          </ac:spMkLst>
        </pc:spChg>
      </pc:sldChg>
      <pc:sldChg chg="del">
        <pc:chgData name="KORNI FONSECA MILHANO, Natacha Alexandra" userId="S::kornin@who.int::cefdd911-4d38-402c-aa51-728e92201c3f" providerId="AD" clId="Web-{7C9E24FC-91C0-4E41-F51C-DFCE0C6257E2}" dt="2022-05-04T09:48:11.500" v="399"/>
        <pc:sldMkLst>
          <pc:docMk/>
          <pc:sldMk cId="3144124653" sldId="329"/>
        </pc:sldMkLst>
      </pc:sldChg>
      <pc:sldChg chg="new del">
        <pc:chgData name="KORNI FONSECA MILHANO, Natacha Alexandra" userId="S::kornin@who.int::cefdd911-4d38-402c-aa51-728e92201c3f" providerId="AD" clId="Web-{7C9E24FC-91C0-4E41-F51C-DFCE0C6257E2}" dt="2022-05-04T09:02:26.749" v="5"/>
        <pc:sldMkLst>
          <pc:docMk/>
          <pc:sldMk cId="1090644357" sldId="330"/>
        </pc:sldMkLst>
      </pc:sldChg>
      <pc:sldChg chg="addSp delSp modSp add del replId">
        <pc:chgData name="KORNI FONSECA MILHANO, Natacha Alexandra" userId="S::kornin@who.int::cefdd911-4d38-402c-aa51-728e92201c3f" providerId="AD" clId="Web-{7C9E24FC-91C0-4E41-F51C-DFCE0C6257E2}" dt="2022-05-04T09:11:03.633" v="111"/>
        <pc:sldMkLst>
          <pc:docMk/>
          <pc:sldMk cId="356282246" sldId="331"/>
        </pc:sldMkLst>
        <pc:spChg chg="add del mod">
          <ac:chgData name="KORNI FONSECA MILHANO, Natacha Alexandra" userId="S::kornin@who.int::cefdd911-4d38-402c-aa51-728e92201c3f" providerId="AD" clId="Web-{7C9E24FC-91C0-4E41-F51C-DFCE0C6257E2}" dt="2022-05-04T09:10:03.616" v="104"/>
          <ac:spMkLst>
            <pc:docMk/>
            <pc:sldMk cId="356282246" sldId="331"/>
            <ac:spMk id="3" creationId="{376CDDE0-AD17-DAFC-2D0B-DFE8823CB47C}"/>
          </ac:spMkLst>
        </pc:spChg>
        <pc:spChg chg="del">
          <ac:chgData name="KORNI FONSECA MILHANO, Natacha Alexandra" userId="S::kornin@who.int::cefdd911-4d38-402c-aa51-728e92201c3f" providerId="AD" clId="Web-{7C9E24FC-91C0-4E41-F51C-DFCE0C6257E2}" dt="2022-05-04T09:09:58.944" v="103"/>
          <ac:spMkLst>
            <pc:docMk/>
            <pc:sldMk cId="356282246" sldId="331"/>
            <ac:spMk id="119" creationId="{00000000-0000-0000-0000-000000000000}"/>
          </ac:spMkLst>
        </pc:spChg>
        <pc:spChg chg="mod">
          <ac:chgData name="KORNI FONSECA MILHANO, Natacha Alexandra" userId="S::kornin@who.int::cefdd911-4d38-402c-aa51-728e92201c3f" providerId="AD" clId="Web-{7C9E24FC-91C0-4E41-F51C-DFCE0C6257E2}" dt="2022-05-04T09:05:00.454" v="63" actId="1076"/>
          <ac:spMkLst>
            <pc:docMk/>
            <pc:sldMk cId="356282246" sldId="331"/>
            <ac:spMk id="123" creationId="{00000000-0000-0000-0000-000000000000}"/>
          </ac:spMkLst>
        </pc:spChg>
        <pc:cxnChg chg="mod">
          <ac:chgData name="KORNI FONSECA MILHANO, Natacha Alexandra" userId="S::kornin@who.int::cefdd911-4d38-402c-aa51-728e92201c3f" providerId="AD" clId="Web-{7C9E24FC-91C0-4E41-F51C-DFCE0C6257E2}" dt="2022-05-04T09:08:50.724" v="92" actId="14100"/>
          <ac:cxnSpMkLst>
            <pc:docMk/>
            <pc:sldMk cId="356282246" sldId="331"/>
            <ac:cxnSpMk id="37" creationId="{66DB5A39-2382-3BA9-24F0-41F04C573F2C}"/>
          </ac:cxnSpMkLst>
        </pc:cxnChg>
        <pc:cxnChg chg="add mod">
          <ac:chgData name="KORNI FONSECA MILHANO, Natacha Alexandra" userId="S::kornin@who.int::cefdd911-4d38-402c-aa51-728e92201c3f" providerId="AD" clId="Web-{7C9E24FC-91C0-4E41-F51C-DFCE0C6257E2}" dt="2022-05-04T09:04:52.111" v="60" actId="1076"/>
          <ac:cxnSpMkLst>
            <pc:docMk/>
            <pc:sldMk cId="356282246" sldId="331"/>
            <ac:cxnSpMk id="38" creationId="{FE1C5BF6-5847-A7B5-B010-5E3E8153FE67}"/>
          </ac:cxnSpMkLst>
        </pc:cxnChg>
        <pc:cxnChg chg="add mod">
          <ac:chgData name="KORNI FONSECA MILHANO, Natacha Alexandra" userId="S::kornin@who.int::cefdd911-4d38-402c-aa51-728e92201c3f" providerId="AD" clId="Web-{7C9E24FC-91C0-4E41-F51C-DFCE0C6257E2}" dt="2022-05-04T09:08:57.677" v="93" actId="14100"/>
          <ac:cxnSpMkLst>
            <pc:docMk/>
            <pc:sldMk cId="356282246" sldId="331"/>
            <ac:cxnSpMk id="39" creationId="{1763A5CD-2FF8-C80E-EF7F-C93A31AD4536}"/>
          </ac:cxnSpMkLst>
        </pc:cxnChg>
        <pc:cxnChg chg="add mod">
          <ac:chgData name="KORNI FONSECA MILHANO, Natacha Alexandra" userId="S::kornin@who.int::cefdd911-4d38-402c-aa51-728e92201c3f" providerId="AD" clId="Web-{7C9E24FC-91C0-4E41-F51C-DFCE0C6257E2}" dt="2022-05-04T09:09:31.819" v="100" actId="1076"/>
          <ac:cxnSpMkLst>
            <pc:docMk/>
            <pc:sldMk cId="356282246" sldId="331"/>
            <ac:cxnSpMk id="40" creationId="{03219C55-E50B-DD80-3C97-F264A5ACBE95}"/>
          </ac:cxnSpMkLst>
        </pc:cxnChg>
        <pc:cxnChg chg="mod">
          <ac:chgData name="KORNI FONSECA MILHANO, Natacha Alexandra" userId="S::kornin@who.int::cefdd911-4d38-402c-aa51-728e92201c3f" providerId="AD" clId="Web-{7C9E24FC-91C0-4E41-F51C-DFCE0C6257E2}" dt="2022-05-04T09:03:26.922" v="32" actId="1076"/>
          <ac:cxnSpMkLst>
            <pc:docMk/>
            <pc:sldMk cId="356282246" sldId="331"/>
            <ac:cxnSpMk id="143" creationId="{00000000-0000-0000-0000-000000000000}"/>
          </ac:cxnSpMkLst>
        </pc:cxnChg>
        <pc:cxnChg chg="mod">
          <ac:chgData name="KORNI FONSECA MILHANO, Natacha Alexandra" userId="S::kornin@who.int::cefdd911-4d38-402c-aa51-728e92201c3f" providerId="AD" clId="Web-{7C9E24FC-91C0-4E41-F51C-DFCE0C6257E2}" dt="2022-05-04T09:03:26.937" v="33" actId="1076"/>
          <ac:cxnSpMkLst>
            <pc:docMk/>
            <pc:sldMk cId="356282246" sldId="331"/>
            <ac:cxnSpMk id="144" creationId="{00000000-0000-0000-0000-000000000000}"/>
          </ac:cxnSpMkLst>
        </pc:cxnChg>
        <pc:cxnChg chg="mod">
          <ac:chgData name="KORNI FONSECA MILHANO, Natacha Alexandra" userId="S::kornin@who.int::cefdd911-4d38-402c-aa51-728e92201c3f" providerId="AD" clId="Web-{7C9E24FC-91C0-4E41-F51C-DFCE0C6257E2}" dt="2022-05-04T09:04:27.126" v="54" actId="14100"/>
          <ac:cxnSpMkLst>
            <pc:docMk/>
            <pc:sldMk cId="356282246" sldId="331"/>
            <ac:cxnSpMk id="145" creationId="{00000000-0000-0000-0000-000000000000}"/>
          </ac:cxnSpMkLst>
        </pc:cxnChg>
        <pc:cxnChg chg="mod">
          <ac:chgData name="KORNI FONSECA MILHANO, Natacha Alexandra" userId="S::kornin@who.int::cefdd911-4d38-402c-aa51-728e92201c3f" providerId="AD" clId="Web-{7C9E24FC-91C0-4E41-F51C-DFCE0C6257E2}" dt="2022-05-04T09:09:02.068" v="94" actId="14100"/>
          <ac:cxnSpMkLst>
            <pc:docMk/>
            <pc:sldMk cId="356282246" sldId="331"/>
            <ac:cxnSpMk id="146" creationId="{00000000-0000-0000-0000-000000000000}"/>
          </ac:cxnSpMkLst>
        </pc:cxnChg>
        <pc:cxnChg chg="mod">
          <ac:chgData name="KORNI FONSECA MILHANO, Natacha Alexandra" userId="S::kornin@who.int::cefdd911-4d38-402c-aa51-728e92201c3f" providerId="AD" clId="Web-{7C9E24FC-91C0-4E41-F51C-DFCE0C6257E2}" dt="2022-05-04T09:09:08.912" v="95" actId="14100"/>
          <ac:cxnSpMkLst>
            <pc:docMk/>
            <pc:sldMk cId="356282246" sldId="331"/>
            <ac:cxnSpMk id="147" creationId="{00000000-0000-0000-0000-000000000000}"/>
          </ac:cxnSpMkLst>
        </pc:cxnChg>
        <pc:cxnChg chg="mod">
          <ac:chgData name="KORNI FONSECA MILHANO, Natacha Alexandra" userId="S::kornin@who.int::cefdd911-4d38-402c-aa51-728e92201c3f" providerId="AD" clId="Web-{7C9E24FC-91C0-4E41-F51C-DFCE0C6257E2}" dt="2022-05-04T09:09:24.523" v="98" actId="14100"/>
          <ac:cxnSpMkLst>
            <pc:docMk/>
            <pc:sldMk cId="356282246" sldId="331"/>
            <ac:cxnSpMk id="148" creationId="{00000000-0000-0000-0000-000000000000}"/>
          </ac:cxnSpMkLst>
        </pc:cxnChg>
        <pc:cxnChg chg="mod">
          <ac:chgData name="KORNI FONSECA MILHANO, Natacha Alexandra" userId="S::kornin@who.int::cefdd911-4d38-402c-aa51-728e92201c3f" providerId="AD" clId="Web-{7C9E24FC-91C0-4E41-F51C-DFCE0C6257E2}" dt="2022-05-04T09:09:36.664" v="101" actId="1076"/>
          <ac:cxnSpMkLst>
            <pc:docMk/>
            <pc:sldMk cId="356282246" sldId="331"/>
            <ac:cxnSpMk id="149" creationId="{00000000-0000-0000-0000-000000000000}"/>
          </ac:cxnSpMkLst>
        </pc:cxnChg>
        <pc:cxnChg chg="mod">
          <ac:chgData name="KORNI FONSECA MILHANO, Natacha Alexandra" userId="S::kornin@who.int::cefdd911-4d38-402c-aa51-728e92201c3f" providerId="AD" clId="Web-{7C9E24FC-91C0-4E41-F51C-DFCE0C6257E2}" dt="2022-05-04T09:09:19.678" v="97" actId="14100"/>
          <ac:cxnSpMkLst>
            <pc:docMk/>
            <pc:sldMk cId="356282246" sldId="331"/>
            <ac:cxnSpMk id="150" creationId="{00000000-0000-0000-0000-000000000000}"/>
          </ac:cxnSpMkLst>
        </pc:cxnChg>
        <pc:cxnChg chg="mod">
          <ac:chgData name="KORNI FONSECA MILHANO, Natacha Alexandra" userId="S::kornin@who.int::cefdd911-4d38-402c-aa51-728e92201c3f" providerId="AD" clId="Web-{7C9E24FC-91C0-4E41-F51C-DFCE0C6257E2}" dt="2022-05-04T09:08:35.599" v="89" actId="14100"/>
          <ac:cxnSpMkLst>
            <pc:docMk/>
            <pc:sldMk cId="356282246" sldId="331"/>
            <ac:cxnSpMk id="151" creationId="{00000000-0000-0000-0000-000000000000}"/>
          </ac:cxnSpMkLst>
        </pc:cxnChg>
        <pc:cxnChg chg="mod">
          <ac:chgData name="KORNI FONSECA MILHANO, Natacha Alexandra" userId="S::kornin@who.int::cefdd911-4d38-402c-aa51-728e92201c3f" providerId="AD" clId="Web-{7C9E24FC-91C0-4E41-F51C-DFCE0C6257E2}" dt="2022-05-04T09:04:40.782" v="58" actId="14100"/>
          <ac:cxnSpMkLst>
            <pc:docMk/>
            <pc:sldMk cId="356282246" sldId="331"/>
            <ac:cxnSpMk id="154" creationId="{00000000-0000-0000-0000-000000000000}"/>
          </ac:cxnSpMkLst>
        </pc:cxnChg>
      </pc:sldChg>
    </pc:docChg>
  </pc:docChgLst>
  <pc:docChgLst>
    <pc:chgData name="BARNADAS, Céline" userId="35dfe63f-973a-4484-af2b-caa2b0e5656e" providerId="ADAL" clId="{2F0F2549-D41D-4CFC-BF93-4EE5E4B01692}"/>
    <pc:docChg chg="modSld">
      <pc:chgData name="BARNADAS, Céline" userId="35dfe63f-973a-4484-af2b-caa2b0e5656e" providerId="ADAL" clId="{2F0F2549-D41D-4CFC-BF93-4EE5E4B01692}" dt="2022-07-18T21:59:40.217" v="0" actId="6549"/>
      <pc:docMkLst>
        <pc:docMk/>
      </pc:docMkLst>
      <pc:sldChg chg="modNotesTx">
        <pc:chgData name="BARNADAS, Céline" userId="35dfe63f-973a-4484-af2b-caa2b0e5656e" providerId="ADAL" clId="{2F0F2549-D41D-4CFC-BF93-4EE5E4B01692}" dt="2022-07-18T21:59:40.217" v="0" actId="6549"/>
        <pc:sldMkLst>
          <pc:docMk/>
          <pc:sldMk cId="4155402270" sldId="316"/>
        </pc:sldMkLst>
      </pc:sldChg>
    </pc:docChg>
  </pc:docChgLst>
  <pc:docChgLst>
    <pc:chgData name="KORNI FONSECA MILHANO, Natacha Alexandra" userId="S::kornin@who.int::cefdd911-4d38-402c-aa51-728e92201c3f" providerId="AD" clId="Web-{AB502984-1476-A229-27D9-120A379254D7}"/>
    <pc:docChg chg="addSld delSld modSld sldOrd">
      <pc:chgData name="KORNI FONSECA MILHANO, Natacha Alexandra" userId="S::kornin@who.int::cefdd911-4d38-402c-aa51-728e92201c3f" providerId="AD" clId="Web-{AB502984-1476-A229-27D9-120A379254D7}" dt="2022-05-03T15:17:27.738" v="245" actId="20577"/>
      <pc:docMkLst>
        <pc:docMk/>
      </pc:docMkLst>
      <pc:sldChg chg="delSp">
        <pc:chgData name="KORNI FONSECA MILHANO, Natacha Alexandra" userId="S::kornin@who.int::cefdd911-4d38-402c-aa51-728e92201c3f" providerId="AD" clId="Web-{AB502984-1476-A229-27D9-120A379254D7}" dt="2022-05-03T14:46:31.751" v="0"/>
        <pc:sldMkLst>
          <pc:docMk/>
          <pc:sldMk cId="0" sldId="260"/>
        </pc:sldMkLst>
        <pc:spChg chg="del">
          <ac:chgData name="KORNI FONSECA MILHANO, Natacha Alexandra" userId="S::kornin@who.int::cefdd911-4d38-402c-aa51-728e92201c3f" providerId="AD" clId="Web-{AB502984-1476-A229-27D9-120A379254D7}" dt="2022-05-03T14:46:31.751" v="0"/>
          <ac:spMkLst>
            <pc:docMk/>
            <pc:sldMk cId="0" sldId="260"/>
            <ac:spMk id="3" creationId="{1B07729A-EBC3-4E2F-9966-C23172D639EF}"/>
          </ac:spMkLst>
        </pc:spChg>
      </pc:sldChg>
      <pc:sldChg chg="ord">
        <pc:chgData name="KORNI FONSECA MILHANO, Natacha Alexandra" userId="S::kornin@who.int::cefdd911-4d38-402c-aa51-728e92201c3f" providerId="AD" clId="Web-{AB502984-1476-A229-27D9-120A379254D7}" dt="2022-05-03T15:12:50.684" v="226"/>
        <pc:sldMkLst>
          <pc:docMk/>
          <pc:sldMk cId="0" sldId="262"/>
        </pc:sldMkLst>
      </pc:sldChg>
      <pc:sldChg chg="ord">
        <pc:chgData name="KORNI FONSECA MILHANO, Natacha Alexandra" userId="S::kornin@who.int::cefdd911-4d38-402c-aa51-728e92201c3f" providerId="AD" clId="Web-{AB502984-1476-A229-27D9-120A379254D7}" dt="2022-05-03T15:13:32.826" v="227"/>
        <pc:sldMkLst>
          <pc:docMk/>
          <pc:sldMk cId="3584680297" sldId="310"/>
        </pc:sldMkLst>
      </pc:sldChg>
      <pc:sldChg chg="modSp">
        <pc:chgData name="KORNI FONSECA MILHANO, Natacha Alexandra" userId="S::kornin@who.int::cefdd911-4d38-402c-aa51-728e92201c3f" providerId="AD" clId="Web-{AB502984-1476-A229-27D9-120A379254D7}" dt="2022-05-03T14:52:02.385" v="10"/>
        <pc:sldMkLst>
          <pc:docMk/>
          <pc:sldMk cId="2543706950" sldId="314"/>
        </pc:sldMkLst>
        <pc:graphicFrameChg chg="mod modGraphic">
          <ac:chgData name="KORNI FONSECA MILHANO, Natacha Alexandra" userId="S::kornin@who.int::cefdd911-4d38-402c-aa51-728e92201c3f" providerId="AD" clId="Web-{AB502984-1476-A229-27D9-120A379254D7}" dt="2022-05-03T14:52:02.385" v="10"/>
          <ac:graphicFrameMkLst>
            <pc:docMk/>
            <pc:sldMk cId="2543706950" sldId="314"/>
            <ac:graphicFrameMk id="10" creationId="{832BDDDE-1FFE-4C8F-A2B9-ABE4B8046DC4}"/>
          </ac:graphicFrameMkLst>
        </pc:graphicFrameChg>
      </pc:sldChg>
      <pc:sldChg chg="ord">
        <pc:chgData name="KORNI FONSECA MILHANO, Natacha Alexandra" userId="S::kornin@who.int::cefdd911-4d38-402c-aa51-728e92201c3f" providerId="AD" clId="Web-{AB502984-1476-A229-27D9-120A379254D7}" dt="2022-05-03T14:53:36.419" v="11"/>
        <pc:sldMkLst>
          <pc:docMk/>
          <pc:sldMk cId="1884975764" sldId="315"/>
        </pc:sldMkLst>
      </pc:sldChg>
      <pc:sldChg chg="addSp modSp ord modNotes">
        <pc:chgData name="KORNI FONSECA MILHANO, Natacha Alexandra" userId="S::kornin@who.int::cefdd911-4d38-402c-aa51-728e92201c3f" providerId="AD" clId="Web-{AB502984-1476-A229-27D9-120A379254D7}" dt="2022-05-03T15:08:04.817" v="206"/>
        <pc:sldMkLst>
          <pc:docMk/>
          <pc:sldMk cId="4155402270" sldId="316"/>
        </pc:sldMkLst>
        <pc:spChg chg="add mod">
          <ac:chgData name="KORNI FONSECA MILHANO, Natacha Alexandra" userId="S::kornin@who.int::cefdd911-4d38-402c-aa51-728e92201c3f" providerId="AD" clId="Web-{AB502984-1476-A229-27D9-120A379254D7}" dt="2022-05-03T14:57:20.440" v="32" actId="20577"/>
          <ac:spMkLst>
            <pc:docMk/>
            <pc:sldMk cId="4155402270" sldId="316"/>
            <ac:spMk id="2" creationId="{79EC601F-5FDC-2A5C-3A04-18C386D4F9D8}"/>
          </ac:spMkLst>
        </pc:spChg>
        <pc:spChg chg="mod">
          <ac:chgData name="KORNI FONSECA MILHANO, Natacha Alexandra" userId="S::kornin@who.int::cefdd911-4d38-402c-aa51-728e92201c3f" providerId="AD" clId="Web-{AB502984-1476-A229-27D9-120A379254D7}" dt="2022-05-03T15:05:31.766" v="194" actId="20577"/>
          <ac:spMkLst>
            <pc:docMk/>
            <pc:sldMk cId="4155402270" sldId="316"/>
            <ac:spMk id="8" creationId="{0C5941FF-69AA-4093-B41B-94FCBF8DC610}"/>
          </ac:spMkLst>
        </pc:spChg>
      </pc:sldChg>
      <pc:sldChg chg="del">
        <pc:chgData name="KORNI FONSECA MILHANO, Natacha Alexandra" userId="S::kornin@who.int::cefdd911-4d38-402c-aa51-728e92201c3f" providerId="AD" clId="Web-{AB502984-1476-A229-27D9-120A379254D7}" dt="2022-05-03T15:07:27.332" v="204"/>
        <pc:sldMkLst>
          <pc:docMk/>
          <pc:sldMk cId="3561243786" sldId="317"/>
        </pc:sldMkLst>
      </pc:sldChg>
      <pc:sldChg chg="del">
        <pc:chgData name="KORNI FONSECA MILHANO, Natacha Alexandra" userId="S::kornin@who.int::cefdd911-4d38-402c-aa51-728e92201c3f" providerId="AD" clId="Web-{AB502984-1476-A229-27D9-120A379254D7}" dt="2022-05-03T15:07:24.269" v="203"/>
        <pc:sldMkLst>
          <pc:docMk/>
          <pc:sldMk cId="3845049696" sldId="318"/>
        </pc:sldMkLst>
      </pc:sldChg>
      <pc:sldChg chg="del">
        <pc:chgData name="KORNI FONSECA MILHANO, Natacha Alexandra" userId="S::kornin@who.int::cefdd911-4d38-402c-aa51-728e92201c3f" providerId="AD" clId="Web-{AB502984-1476-A229-27D9-120A379254D7}" dt="2022-05-03T15:07:21.363" v="202"/>
        <pc:sldMkLst>
          <pc:docMk/>
          <pc:sldMk cId="1467389976" sldId="319"/>
        </pc:sldMkLst>
      </pc:sldChg>
      <pc:sldChg chg="del">
        <pc:chgData name="KORNI FONSECA MILHANO, Natacha Alexandra" userId="S::kornin@who.int::cefdd911-4d38-402c-aa51-728e92201c3f" providerId="AD" clId="Web-{AB502984-1476-A229-27D9-120A379254D7}" dt="2022-05-03T15:08:05.426" v="207"/>
        <pc:sldMkLst>
          <pc:docMk/>
          <pc:sldMk cId="933271586" sldId="320"/>
        </pc:sldMkLst>
      </pc:sldChg>
      <pc:sldChg chg="modSp ord">
        <pc:chgData name="KORNI FONSECA MILHANO, Natacha Alexandra" userId="S::kornin@who.int::cefdd911-4d38-402c-aa51-728e92201c3f" providerId="AD" clId="Web-{AB502984-1476-A229-27D9-120A379254D7}" dt="2022-05-03T15:14:44.531" v="240" actId="20577"/>
        <pc:sldMkLst>
          <pc:docMk/>
          <pc:sldMk cId="2574061538" sldId="321"/>
        </pc:sldMkLst>
        <pc:spChg chg="mod">
          <ac:chgData name="KORNI FONSECA MILHANO, Natacha Alexandra" userId="S::kornin@who.int::cefdd911-4d38-402c-aa51-728e92201c3f" providerId="AD" clId="Web-{AB502984-1476-A229-27D9-120A379254D7}" dt="2022-05-03T15:06:51.487" v="197" actId="20577"/>
          <ac:spMkLst>
            <pc:docMk/>
            <pc:sldMk cId="2574061538" sldId="321"/>
            <ac:spMk id="9" creationId="{B5FC418B-CDDD-4CD8-8228-BA67BE4B05DB}"/>
          </ac:spMkLst>
        </pc:spChg>
        <pc:spChg chg="mod">
          <ac:chgData name="KORNI FONSECA MILHANO, Natacha Alexandra" userId="S::kornin@who.int::cefdd911-4d38-402c-aa51-728e92201c3f" providerId="AD" clId="Web-{AB502984-1476-A229-27D9-120A379254D7}" dt="2022-05-03T15:14:44.531" v="240" actId="20577"/>
          <ac:spMkLst>
            <pc:docMk/>
            <pc:sldMk cId="2574061538" sldId="321"/>
            <ac:spMk id="160" creationId="{00000000-0000-0000-0000-000000000000}"/>
          </ac:spMkLst>
        </pc:spChg>
      </pc:sldChg>
      <pc:sldChg chg="modSp ord">
        <pc:chgData name="KORNI FONSECA MILHANO, Natacha Alexandra" userId="S::kornin@who.int::cefdd911-4d38-402c-aa51-728e92201c3f" providerId="AD" clId="Web-{AB502984-1476-A229-27D9-120A379254D7}" dt="2022-05-03T15:08:58.381" v="211"/>
        <pc:sldMkLst>
          <pc:docMk/>
          <pc:sldMk cId="896756137" sldId="322"/>
        </pc:sldMkLst>
        <pc:spChg chg="mod">
          <ac:chgData name="KORNI FONSECA MILHANO, Natacha Alexandra" userId="S::kornin@who.int::cefdd911-4d38-402c-aa51-728e92201c3f" providerId="AD" clId="Web-{AB502984-1476-A229-27D9-120A379254D7}" dt="2022-05-03T15:07:15.519" v="201" actId="20577"/>
          <ac:spMkLst>
            <pc:docMk/>
            <pc:sldMk cId="896756137" sldId="322"/>
            <ac:spMk id="10" creationId="{9DB37596-B77B-42EC-AEDB-7B691EBBF864}"/>
          </ac:spMkLst>
        </pc:spChg>
      </pc:sldChg>
      <pc:sldChg chg="del">
        <pc:chgData name="KORNI FONSECA MILHANO, Natacha Alexandra" userId="S::kornin@who.int::cefdd911-4d38-402c-aa51-728e92201c3f" providerId="AD" clId="Web-{AB502984-1476-A229-27D9-120A379254D7}" dt="2022-05-03T14:46:52.533" v="1"/>
        <pc:sldMkLst>
          <pc:docMk/>
          <pc:sldMk cId="3531763393" sldId="323"/>
        </pc:sldMkLst>
      </pc:sldChg>
      <pc:sldChg chg="del">
        <pc:chgData name="KORNI FONSECA MILHANO, Natacha Alexandra" userId="S::kornin@who.int::cefdd911-4d38-402c-aa51-728e92201c3f" providerId="AD" clId="Web-{AB502984-1476-A229-27D9-120A379254D7}" dt="2022-05-03T14:46:56.002" v="3"/>
        <pc:sldMkLst>
          <pc:docMk/>
          <pc:sldMk cId="2147836062" sldId="325"/>
        </pc:sldMkLst>
      </pc:sldChg>
      <pc:sldChg chg="del">
        <pc:chgData name="KORNI FONSECA MILHANO, Natacha Alexandra" userId="S::kornin@who.int::cefdd911-4d38-402c-aa51-728e92201c3f" providerId="AD" clId="Web-{AB502984-1476-A229-27D9-120A379254D7}" dt="2022-05-03T14:46:57.596" v="4"/>
        <pc:sldMkLst>
          <pc:docMk/>
          <pc:sldMk cId="2714045536" sldId="326"/>
        </pc:sldMkLst>
      </pc:sldChg>
      <pc:sldChg chg="del">
        <pc:chgData name="KORNI FONSECA MILHANO, Natacha Alexandra" userId="S::kornin@who.int::cefdd911-4d38-402c-aa51-728e92201c3f" providerId="AD" clId="Web-{AB502984-1476-A229-27D9-120A379254D7}" dt="2022-05-03T14:46:54.330" v="2"/>
        <pc:sldMkLst>
          <pc:docMk/>
          <pc:sldMk cId="67723362" sldId="327"/>
        </pc:sldMkLst>
      </pc:sldChg>
      <pc:sldChg chg="modSp new">
        <pc:chgData name="KORNI FONSECA MILHANO, Natacha Alexandra" userId="S::kornin@who.int::cefdd911-4d38-402c-aa51-728e92201c3f" providerId="AD" clId="Web-{AB502984-1476-A229-27D9-120A379254D7}" dt="2022-05-03T15:17:27.738" v="245" actId="20577"/>
        <pc:sldMkLst>
          <pc:docMk/>
          <pc:sldMk cId="3144124653" sldId="329"/>
        </pc:sldMkLst>
        <pc:spChg chg="mod">
          <ac:chgData name="KORNI FONSECA MILHANO, Natacha Alexandra" userId="S::kornin@who.int::cefdd911-4d38-402c-aa51-728e92201c3f" providerId="AD" clId="Web-{AB502984-1476-A229-27D9-120A379254D7}" dt="2022-05-03T15:16:59.581" v="243" actId="20577"/>
          <ac:spMkLst>
            <pc:docMk/>
            <pc:sldMk cId="3144124653" sldId="329"/>
            <ac:spMk id="2" creationId="{A6942ECD-42D5-740D-6F23-59AF5552E4F7}"/>
          </ac:spMkLst>
        </pc:spChg>
        <pc:spChg chg="mod">
          <ac:chgData name="KORNI FONSECA MILHANO, Natacha Alexandra" userId="S::kornin@who.int::cefdd911-4d38-402c-aa51-728e92201c3f" providerId="AD" clId="Web-{AB502984-1476-A229-27D9-120A379254D7}" dt="2022-05-03T15:17:27.738" v="245" actId="20577"/>
          <ac:spMkLst>
            <pc:docMk/>
            <pc:sldMk cId="3144124653" sldId="329"/>
            <ac:spMk id="3" creationId="{DD776F68-F311-5227-2358-0CB21E714462}"/>
          </ac:spMkLst>
        </pc:spChg>
      </pc:sldChg>
    </pc:docChg>
  </pc:docChgLst>
  <pc:docChgLst>
    <pc:chgData name="KORNI FONSECA MILHANO, Natacha Alexandra" userId="S::kornin@who.int::cefdd911-4d38-402c-aa51-728e92201c3f" providerId="AD" clId="Web-{668268B5-00AF-362B-76CF-003E2118731A}"/>
    <pc:docChg chg="modSld">
      <pc:chgData name="KORNI FONSECA MILHANO, Natacha Alexandra" userId="S::kornin@who.int::cefdd911-4d38-402c-aa51-728e92201c3f" providerId="AD" clId="Web-{668268B5-00AF-362B-76CF-003E2118731A}" dt="2022-07-12T14:07:19.809" v="32" actId="1076"/>
      <pc:docMkLst>
        <pc:docMk/>
      </pc:docMkLst>
      <pc:sldChg chg="modSp">
        <pc:chgData name="KORNI FONSECA MILHANO, Natacha Alexandra" userId="S::kornin@who.int::cefdd911-4d38-402c-aa51-728e92201c3f" providerId="AD" clId="Web-{668268B5-00AF-362B-76CF-003E2118731A}" dt="2022-07-12T14:04:55.799" v="1" actId="20577"/>
        <pc:sldMkLst>
          <pc:docMk/>
          <pc:sldMk cId="4155402270" sldId="316"/>
        </pc:sldMkLst>
        <pc:spChg chg="mod">
          <ac:chgData name="KORNI FONSECA MILHANO, Natacha Alexandra" userId="S::kornin@who.int::cefdd911-4d38-402c-aa51-728e92201c3f" providerId="AD" clId="Web-{668268B5-00AF-362B-76CF-003E2118731A}" dt="2022-07-12T14:04:55.799" v="1" actId="20577"/>
          <ac:spMkLst>
            <pc:docMk/>
            <pc:sldMk cId="4155402270" sldId="316"/>
            <ac:spMk id="8" creationId="{0C5941FF-69AA-4093-B41B-94FCBF8DC610}"/>
          </ac:spMkLst>
        </pc:spChg>
      </pc:sldChg>
      <pc:sldChg chg="modSp">
        <pc:chgData name="KORNI FONSECA MILHANO, Natacha Alexandra" userId="S::kornin@who.int::cefdd911-4d38-402c-aa51-728e92201c3f" providerId="AD" clId="Web-{668268B5-00AF-362B-76CF-003E2118731A}" dt="2022-07-12T14:07:19.809" v="32" actId="1076"/>
        <pc:sldMkLst>
          <pc:docMk/>
          <pc:sldMk cId="879272247" sldId="330"/>
        </pc:sldMkLst>
        <pc:spChg chg="mod">
          <ac:chgData name="KORNI FONSECA MILHANO, Natacha Alexandra" userId="S::kornin@who.int::cefdd911-4d38-402c-aa51-728e92201c3f" providerId="AD" clId="Web-{668268B5-00AF-362B-76CF-003E2118731A}" dt="2022-07-12T14:07:07.324" v="31" actId="14100"/>
          <ac:spMkLst>
            <pc:docMk/>
            <pc:sldMk cId="879272247" sldId="330"/>
            <ac:spMk id="14" creationId="{6F5B379C-3A06-416C-B290-0EEDE6793CF8}"/>
          </ac:spMkLst>
        </pc:spChg>
        <pc:picChg chg="mod">
          <ac:chgData name="KORNI FONSECA MILHANO, Natacha Alexandra" userId="S::kornin@who.int::cefdd911-4d38-402c-aa51-728e92201c3f" providerId="AD" clId="Web-{668268B5-00AF-362B-76CF-003E2118731A}" dt="2022-07-12T14:07:19.809" v="32" actId="1076"/>
          <ac:picMkLst>
            <pc:docMk/>
            <pc:sldMk cId="879272247" sldId="330"/>
            <ac:picMk id="2" creationId="{AF7429D3-E4BF-2587-1935-C0C01F49FAA6}"/>
          </ac:picMkLst>
        </pc:picChg>
      </pc:sldChg>
    </pc:docChg>
  </pc:docChgLst>
  <pc:docChgLst>
    <pc:chgData name="andre.trollip@finddx.org" userId="S::urn:spo:guest#andre.trollip@finddx.org::" providerId="AD" clId="Web-{B6387611-D2BE-09AA-1E95-3EE4EEA296C4}"/>
    <pc:docChg chg="mod modSld">
      <pc:chgData name="andre.trollip@finddx.org" userId="S::urn:spo:guest#andre.trollip@finddx.org::" providerId="AD" clId="Web-{B6387611-D2BE-09AA-1E95-3EE4EEA296C4}" dt="2022-05-31T07:46:01.587" v="29" actId="1076"/>
      <pc:docMkLst>
        <pc:docMk/>
      </pc:docMkLst>
      <pc:sldChg chg="modSp addCm">
        <pc:chgData name="andre.trollip@finddx.org" userId="S::urn:spo:guest#andre.trollip@finddx.org::" providerId="AD" clId="Web-{B6387611-D2BE-09AA-1E95-3EE4EEA296C4}" dt="2022-05-31T07:40:42.453" v="4"/>
        <pc:sldMkLst>
          <pc:docMk/>
          <pc:sldMk cId="1675647011" sldId="285"/>
        </pc:sldMkLst>
        <pc:spChg chg="mod">
          <ac:chgData name="andre.trollip@finddx.org" userId="S::urn:spo:guest#andre.trollip@finddx.org::" providerId="AD" clId="Web-{B6387611-D2BE-09AA-1E95-3EE4EEA296C4}" dt="2022-05-31T07:39:44.421" v="2" actId="14100"/>
          <ac:spMkLst>
            <pc:docMk/>
            <pc:sldMk cId="1675647011" sldId="285"/>
            <ac:spMk id="2" creationId="{02983CA1-233E-8D49-BDD4-DEF8A2E61E09}"/>
          </ac:spMkLst>
        </pc:spChg>
        <pc:picChg chg="mod">
          <ac:chgData name="andre.trollip@finddx.org" userId="S::urn:spo:guest#andre.trollip@finddx.org::" providerId="AD" clId="Web-{B6387611-D2BE-09AA-1E95-3EE4EEA296C4}" dt="2022-05-31T07:39:32.077" v="0" actId="14100"/>
          <ac:picMkLst>
            <pc:docMk/>
            <pc:sldMk cId="1675647011" sldId="285"/>
            <ac:picMk id="12" creationId="{96239704-0C1A-4249-8C07-3AD8591F9990}"/>
          </ac:picMkLst>
        </pc:picChg>
      </pc:sldChg>
      <pc:sldChg chg="addSp modSp">
        <pc:chgData name="andre.trollip@finddx.org" userId="S::urn:spo:guest#andre.trollip@finddx.org::" providerId="AD" clId="Web-{B6387611-D2BE-09AA-1E95-3EE4EEA296C4}" dt="2022-05-31T07:46:01.587" v="29" actId="1076"/>
        <pc:sldMkLst>
          <pc:docMk/>
          <pc:sldMk cId="593329131" sldId="329"/>
        </pc:sldMkLst>
        <pc:picChg chg="add mod">
          <ac:chgData name="andre.trollip@finddx.org" userId="S::urn:spo:guest#andre.trollip@finddx.org::" providerId="AD" clId="Web-{B6387611-D2BE-09AA-1E95-3EE4EEA296C4}" dt="2022-05-31T07:45:57.540" v="27" actId="1076"/>
          <ac:picMkLst>
            <pc:docMk/>
            <pc:sldMk cId="593329131" sldId="329"/>
            <ac:picMk id="10" creationId="{499762B8-2622-AFE1-05AE-00458E83F7C9}"/>
          </ac:picMkLst>
        </pc:picChg>
        <pc:picChg chg="add mod">
          <ac:chgData name="andre.trollip@finddx.org" userId="S::urn:spo:guest#andre.trollip@finddx.org::" providerId="AD" clId="Web-{B6387611-D2BE-09AA-1E95-3EE4EEA296C4}" dt="2022-05-31T07:46:01.587" v="29" actId="1076"/>
          <ac:picMkLst>
            <pc:docMk/>
            <pc:sldMk cId="593329131" sldId="329"/>
            <ac:picMk id="14" creationId="{5D9F2CBD-2DE2-1473-67B2-06B49F885BE0}"/>
          </ac:picMkLst>
        </pc:picChg>
        <pc:picChg chg="add mod">
          <ac:chgData name="andre.trollip@finddx.org" userId="S::urn:spo:guest#andre.trollip@finddx.org::" providerId="AD" clId="Web-{B6387611-D2BE-09AA-1E95-3EE4EEA296C4}" dt="2022-05-31T07:45:57.556" v="28" actId="1076"/>
          <ac:picMkLst>
            <pc:docMk/>
            <pc:sldMk cId="593329131" sldId="329"/>
            <ac:picMk id="15" creationId="{2F93B7D2-A2AD-2B78-8549-2194689049FA}"/>
          </ac:picMkLst>
        </pc:picChg>
      </pc:sldChg>
    </pc:docChg>
  </pc:docChgLst>
  <pc:docChgLst>
    <pc:chgData name="KORNI FONSECA MILHANO, Natacha Alexandra" userId="S::kornin@who.int::cefdd911-4d38-402c-aa51-728e92201c3f" providerId="AD" clId="Web-{B0AFB7B1-A111-1262-4724-141A560808FF}"/>
    <pc:docChg chg="modSld">
      <pc:chgData name="KORNI FONSECA MILHANO, Natacha Alexandra" userId="S::kornin@who.int::cefdd911-4d38-402c-aa51-728e92201c3f" providerId="AD" clId="Web-{B0AFB7B1-A111-1262-4724-141A560808FF}" dt="2022-07-12T13:09:14.241" v="11"/>
      <pc:docMkLst>
        <pc:docMk/>
      </pc:docMkLst>
      <pc:sldChg chg="modSp">
        <pc:chgData name="KORNI FONSECA MILHANO, Natacha Alexandra" userId="S::kornin@who.int::cefdd911-4d38-402c-aa51-728e92201c3f" providerId="AD" clId="Web-{B0AFB7B1-A111-1262-4724-141A560808FF}" dt="2022-07-12T13:06:49.311" v="0" actId="1076"/>
        <pc:sldMkLst>
          <pc:docMk/>
          <pc:sldMk cId="0" sldId="256"/>
        </pc:sldMkLst>
        <pc:spChg chg="mod">
          <ac:chgData name="KORNI FONSECA MILHANO, Natacha Alexandra" userId="S::kornin@who.int::cefdd911-4d38-402c-aa51-728e92201c3f" providerId="AD" clId="Web-{B0AFB7B1-A111-1262-4724-141A560808FF}" dt="2022-07-12T13:06:49.311" v="0" actId="1076"/>
          <ac:spMkLst>
            <pc:docMk/>
            <pc:sldMk cId="0" sldId="256"/>
            <ac:spMk id="94" creationId="{00000000-0000-0000-0000-000000000000}"/>
          </ac:spMkLst>
        </pc:spChg>
      </pc:sldChg>
      <pc:sldChg chg="modSp">
        <pc:chgData name="KORNI FONSECA MILHANO, Natacha Alexandra" userId="S::kornin@who.int::cefdd911-4d38-402c-aa51-728e92201c3f" providerId="AD" clId="Web-{B0AFB7B1-A111-1262-4724-141A560808FF}" dt="2022-07-12T13:07:01.561" v="4" actId="20577"/>
        <pc:sldMkLst>
          <pc:docMk/>
          <pc:sldMk cId="0" sldId="257"/>
        </pc:sldMkLst>
        <pc:spChg chg="mod">
          <ac:chgData name="KORNI FONSECA MILHANO, Natacha Alexandra" userId="S::kornin@who.int::cefdd911-4d38-402c-aa51-728e92201c3f" providerId="AD" clId="Web-{B0AFB7B1-A111-1262-4724-141A560808FF}" dt="2022-07-12T13:07:01.561" v="4" actId="20577"/>
          <ac:spMkLst>
            <pc:docMk/>
            <pc:sldMk cId="0" sldId="257"/>
            <ac:spMk id="102" creationId="{00000000-0000-0000-0000-000000000000}"/>
          </ac:spMkLst>
        </pc:spChg>
      </pc:sldChg>
      <pc:sldChg chg="modSp">
        <pc:chgData name="KORNI FONSECA MILHANO, Natacha Alexandra" userId="S::kornin@who.int::cefdd911-4d38-402c-aa51-728e92201c3f" providerId="AD" clId="Web-{B0AFB7B1-A111-1262-4724-141A560808FF}" dt="2022-07-12T13:06:54.905" v="3" actId="20577"/>
        <pc:sldMkLst>
          <pc:docMk/>
          <pc:sldMk cId="2532093929" sldId="297"/>
        </pc:sldMkLst>
        <pc:spChg chg="mod">
          <ac:chgData name="KORNI FONSECA MILHANO, Natacha Alexandra" userId="S::kornin@who.int::cefdd911-4d38-402c-aa51-728e92201c3f" providerId="AD" clId="Web-{B0AFB7B1-A111-1262-4724-141A560808FF}" dt="2022-07-12T13:06:54.905" v="3" actId="20577"/>
          <ac:spMkLst>
            <pc:docMk/>
            <pc:sldMk cId="2532093929" sldId="297"/>
            <ac:spMk id="3" creationId="{00000000-0000-0000-0000-000000000000}"/>
          </ac:spMkLst>
        </pc:spChg>
      </pc:sldChg>
      <pc:sldChg chg="addSp delSp modSp">
        <pc:chgData name="KORNI FONSECA MILHANO, Natacha Alexandra" userId="S::kornin@who.int::cefdd911-4d38-402c-aa51-728e92201c3f" providerId="AD" clId="Web-{B0AFB7B1-A111-1262-4724-141A560808FF}" dt="2022-07-12T13:09:14.241" v="11"/>
        <pc:sldMkLst>
          <pc:docMk/>
          <pc:sldMk cId="2543706950" sldId="314"/>
        </pc:sldMkLst>
        <pc:spChg chg="add del">
          <ac:chgData name="KORNI FONSECA MILHANO, Natacha Alexandra" userId="S::kornin@who.int::cefdd911-4d38-402c-aa51-728e92201c3f" providerId="AD" clId="Web-{B0AFB7B1-A111-1262-4724-141A560808FF}" dt="2022-07-12T13:09:04.991" v="10"/>
          <ac:spMkLst>
            <pc:docMk/>
            <pc:sldMk cId="2543706950" sldId="314"/>
            <ac:spMk id="2" creationId="{8CB90CED-DBF1-E13A-57CC-C66C07D2C318}"/>
          </ac:spMkLst>
        </pc:spChg>
        <pc:spChg chg="add mod">
          <ac:chgData name="KORNI FONSECA MILHANO, Natacha Alexandra" userId="S::kornin@who.int::cefdd911-4d38-402c-aa51-728e92201c3f" providerId="AD" clId="Web-{B0AFB7B1-A111-1262-4724-141A560808FF}" dt="2022-07-12T13:09:14.241" v="11"/>
          <ac:spMkLst>
            <pc:docMk/>
            <pc:sldMk cId="2543706950" sldId="314"/>
            <ac:spMk id="4" creationId="{D1A9540B-C4C0-5CBE-E57B-FE0C081045C0}"/>
          </ac:spMkLst>
        </pc:spChg>
        <pc:spChg chg="del">
          <ac:chgData name="KORNI FONSECA MILHANO, Natacha Alexandra" userId="S::kornin@who.int::cefdd911-4d38-402c-aa51-728e92201c3f" providerId="AD" clId="Web-{B0AFB7B1-A111-1262-4724-141A560808FF}" dt="2022-07-12T13:08:45.786" v="8"/>
          <ac:spMkLst>
            <pc:docMk/>
            <pc:sldMk cId="2543706950" sldId="314"/>
            <ac:spMk id="165" creationId="{00000000-0000-0000-0000-000000000000}"/>
          </ac:spMkLst>
        </pc:spChg>
      </pc:sldChg>
      <pc:sldChg chg="modSp">
        <pc:chgData name="KORNI FONSECA MILHANO, Natacha Alexandra" userId="S::kornin@who.int::cefdd911-4d38-402c-aa51-728e92201c3f" providerId="AD" clId="Web-{B0AFB7B1-A111-1262-4724-141A560808FF}" dt="2022-07-12T13:08:25.207" v="7" actId="20577"/>
        <pc:sldMkLst>
          <pc:docMk/>
          <pc:sldMk cId="896756137" sldId="322"/>
        </pc:sldMkLst>
        <pc:spChg chg="mod">
          <ac:chgData name="KORNI FONSECA MILHANO, Natacha Alexandra" userId="S::kornin@who.int::cefdd911-4d38-402c-aa51-728e92201c3f" providerId="AD" clId="Web-{B0AFB7B1-A111-1262-4724-141A560808FF}" dt="2022-07-12T13:08:25.207" v="7" actId="20577"/>
          <ac:spMkLst>
            <pc:docMk/>
            <pc:sldMk cId="896756137" sldId="322"/>
            <ac:spMk id="165" creationId="{00000000-0000-0000-0000-000000000000}"/>
          </ac:spMkLst>
        </pc:spChg>
      </pc:sldChg>
    </pc:docChg>
  </pc:docChgLst>
  <pc:docChgLst>
    <pc:chgData name="BARNADAS, Céline" userId="S::barnadasc@who.int::35dfe63f-973a-4484-af2b-caa2b0e5656e" providerId="AD" clId="Web-{0D50703A-0901-7BFF-F28E-1BE149FC7359}"/>
    <pc:docChg chg="mod addSld modSld sldOrd">
      <pc:chgData name="BARNADAS, Céline" userId="S::barnadasc@who.int::35dfe63f-973a-4484-af2b-caa2b0e5656e" providerId="AD" clId="Web-{0D50703A-0901-7BFF-F28E-1BE149FC7359}" dt="2022-05-18T21:36:31.320" v="163" actId="20577"/>
      <pc:docMkLst>
        <pc:docMk/>
      </pc:docMkLst>
      <pc:sldChg chg="modSp">
        <pc:chgData name="BARNADAS, Céline" userId="S::barnadasc@who.int::35dfe63f-973a-4484-af2b-caa2b0e5656e" providerId="AD" clId="Web-{0D50703A-0901-7BFF-F28E-1BE149FC7359}" dt="2022-05-18T21:36:31.320" v="163" actId="20577"/>
        <pc:sldMkLst>
          <pc:docMk/>
          <pc:sldMk cId="0" sldId="257"/>
        </pc:sldMkLst>
        <pc:spChg chg="mod">
          <ac:chgData name="BARNADAS, Céline" userId="S::barnadasc@who.int::35dfe63f-973a-4484-af2b-caa2b0e5656e" providerId="AD" clId="Web-{0D50703A-0901-7BFF-F28E-1BE149FC7359}" dt="2022-05-18T21:36:31.320" v="163" actId="20577"/>
          <ac:spMkLst>
            <pc:docMk/>
            <pc:sldMk cId="0" sldId="257"/>
            <ac:spMk id="102" creationId="{00000000-0000-0000-0000-000000000000}"/>
          </ac:spMkLst>
        </pc:spChg>
      </pc:sldChg>
      <pc:sldChg chg="delCm">
        <pc:chgData name="BARNADAS, Céline" userId="S::barnadasc@who.int::35dfe63f-973a-4484-af2b-caa2b0e5656e" providerId="AD" clId="Web-{0D50703A-0901-7BFF-F28E-1BE149FC7359}" dt="2022-05-18T21:16:35.336" v="0"/>
        <pc:sldMkLst>
          <pc:docMk/>
          <pc:sldMk cId="0" sldId="258"/>
        </pc:sldMkLst>
      </pc:sldChg>
      <pc:sldChg chg="modSp ord">
        <pc:chgData name="BARNADAS, Céline" userId="S::barnadasc@who.int::35dfe63f-973a-4484-af2b-caa2b0e5656e" providerId="AD" clId="Web-{0D50703A-0901-7BFF-F28E-1BE149FC7359}" dt="2022-05-18T21:35:14.396" v="157"/>
        <pc:sldMkLst>
          <pc:docMk/>
          <pc:sldMk cId="0" sldId="262"/>
        </pc:sldMkLst>
        <pc:spChg chg="mod">
          <ac:chgData name="BARNADAS, Céline" userId="S::barnadasc@who.int::35dfe63f-973a-4484-af2b-caa2b0e5656e" providerId="AD" clId="Web-{0D50703A-0901-7BFF-F28E-1BE149FC7359}" dt="2022-05-18T21:33:00.065" v="146" actId="20577"/>
          <ac:spMkLst>
            <pc:docMk/>
            <pc:sldMk cId="0" sldId="262"/>
            <ac:spMk id="3" creationId="{180046FD-C00D-7EAD-720F-2D8D4B0F3998}"/>
          </ac:spMkLst>
        </pc:spChg>
        <pc:spChg chg="mod">
          <ac:chgData name="BARNADAS, Céline" userId="S::barnadasc@who.int::35dfe63f-973a-4484-af2b-caa2b0e5656e" providerId="AD" clId="Web-{0D50703A-0901-7BFF-F28E-1BE149FC7359}" dt="2022-05-18T21:33:09.284" v="151" actId="20577"/>
          <ac:spMkLst>
            <pc:docMk/>
            <pc:sldMk cId="0" sldId="262"/>
            <ac:spMk id="10" creationId="{6154A436-762E-4938-BFA7-302751C02CF3}"/>
          </ac:spMkLst>
        </pc:spChg>
      </pc:sldChg>
      <pc:sldChg chg="ord">
        <pc:chgData name="BARNADAS, Céline" userId="S::barnadasc@who.int::35dfe63f-973a-4484-af2b-caa2b0e5656e" providerId="AD" clId="Web-{0D50703A-0901-7BFF-F28E-1BE149FC7359}" dt="2022-05-18T21:33:43.675" v="152"/>
        <pc:sldMkLst>
          <pc:docMk/>
          <pc:sldMk cId="3584680297" sldId="310"/>
        </pc:sldMkLst>
      </pc:sldChg>
      <pc:sldChg chg="delSp modSp ord">
        <pc:chgData name="BARNADAS, Céline" userId="S::barnadasc@who.int::35dfe63f-973a-4484-af2b-caa2b0e5656e" providerId="AD" clId="Web-{0D50703A-0901-7BFF-F28E-1BE149FC7359}" dt="2022-05-18T21:34:42.864" v="156"/>
        <pc:sldMkLst>
          <pc:docMk/>
          <pc:sldMk cId="2543706950" sldId="314"/>
        </pc:sldMkLst>
        <pc:spChg chg="del">
          <ac:chgData name="BARNADAS, Céline" userId="S::barnadasc@who.int::35dfe63f-973a-4484-af2b-caa2b0e5656e" providerId="AD" clId="Web-{0D50703A-0901-7BFF-F28E-1BE149FC7359}" dt="2022-05-18T21:34:42.864" v="156"/>
          <ac:spMkLst>
            <pc:docMk/>
            <pc:sldMk cId="2543706950" sldId="314"/>
            <ac:spMk id="4" creationId="{656DB06B-B5A5-BFE7-3646-4C7FBAFD239D}"/>
          </ac:spMkLst>
        </pc:spChg>
        <pc:spChg chg="mod">
          <ac:chgData name="BARNADAS, Céline" userId="S::barnadasc@who.int::35dfe63f-973a-4484-af2b-caa2b0e5656e" providerId="AD" clId="Web-{0D50703A-0901-7BFF-F28E-1BE149FC7359}" dt="2022-05-18T21:34:41.098" v="155" actId="20577"/>
          <ac:spMkLst>
            <pc:docMk/>
            <pc:sldMk cId="2543706950" sldId="314"/>
            <ac:spMk id="8" creationId="{047898D3-DD4D-4E86-A8DB-3F4322ABAC65}"/>
          </ac:spMkLst>
        </pc:spChg>
      </pc:sldChg>
      <pc:sldChg chg="ord">
        <pc:chgData name="BARNADAS, Céline" userId="S::barnadasc@who.int::35dfe63f-973a-4484-af2b-caa2b0e5656e" providerId="AD" clId="Web-{0D50703A-0901-7BFF-F28E-1BE149FC7359}" dt="2022-05-18T21:30:55.796" v="141"/>
        <pc:sldMkLst>
          <pc:docMk/>
          <pc:sldMk cId="1884975764" sldId="315"/>
        </pc:sldMkLst>
      </pc:sldChg>
      <pc:sldChg chg="ord">
        <pc:chgData name="BARNADAS, Céline" userId="S::barnadasc@who.int::35dfe63f-973a-4484-af2b-caa2b0e5656e" providerId="AD" clId="Web-{0D50703A-0901-7BFF-F28E-1BE149FC7359}" dt="2022-05-18T21:30:45.655" v="139"/>
        <pc:sldMkLst>
          <pc:docMk/>
          <pc:sldMk cId="4155402270" sldId="316"/>
        </pc:sldMkLst>
      </pc:sldChg>
      <pc:sldChg chg="ord">
        <pc:chgData name="BARNADAS, Céline" userId="S::barnadasc@who.int::35dfe63f-973a-4484-af2b-caa2b0e5656e" providerId="AD" clId="Web-{0D50703A-0901-7BFF-F28E-1BE149FC7359}" dt="2022-05-18T21:31:32.750" v="143"/>
        <pc:sldMkLst>
          <pc:docMk/>
          <pc:sldMk cId="2574061538" sldId="321"/>
        </pc:sldMkLst>
      </pc:sldChg>
      <pc:sldChg chg="addSp delSp modSp">
        <pc:chgData name="BARNADAS, Céline" userId="S::barnadasc@who.int::35dfe63f-973a-4484-af2b-caa2b0e5656e" providerId="AD" clId="Web-{0D50703A-0901-7BFF-F28E-1BE149FC7359}" dt="2022-05-18T21:23:17.470" v="133"/>
        <pc:sldMkLst>
          <pc:docMk/>
          <pc:sldMk cId="3508980605" sldId="328"/>
        </pc:sldMkLst>
        <pc:spChg chg="add mod">
          <ac:chgData name="BARNADAS, Céline" userId="S::barnadasc@who.int::35dfe63f-973a-4484-af2b-caa2b0e5656e" providerId="AD" clId="Web-{0D50703A-0901-7BFF-F28E-1BE149FC7359}" dt="2022-05-18T21:21:15.780" v="91" actId="14100"/>
          <ac:spMkLst>
            <pc:docMk/>
            <pc:sldMk cId="3508980605" sldId="328"/>
            <ac:spMk id="2" creationId="{AB491C75-8721-B5E1-38E9-29C33EB7AC3E}"/>
          </ac:spMkLst>
        </pc:spChg>
        <pc:spChg chg="add mod">
          <ac:chgData name="BARNADAS, Céline" userId="S::barnadasc@who.int::35dfe63f-973a-4484-af2b-caa2b0e5656e" providerId="AD" clId="Web-{0D50703A-0901-7BFF-F28E-1BE149FC7359}" dt="2022-05-18T21:21:21.546" v="93" actId="1076"/>
          <ac:spMkLst>
            <pc:docMk/>
            <pc:sldMk cId="3508980605" sldId="328"/>
            <ac:spMk id="3" creationId="{F6F0F027-0132-3140-03F9-BD0022FD220C}"/>
          </ac:spMkLst>
        </pc:spChg>
        <pc:spChg chg="add mod">
          <ac:chgData name="BARNADAS, Céline" userId="S::barnadasc@who.int::35dfe63f-973a-4484-af2b-caa2b0e5656e" providerId="AD" clId="Web-{0D50703A-0901-7BFF-F28E-1BE149FC7359}" dt="2022-05-18T21:21:36.062" v="99" actId="14100"/>
          <ac:spMkLst>
            <pc:docMk/>
            <pc:sldMk cId="3508980605" sldId="328"/>
            <ac:spMk id="4" creationId="{597195A1-CA3E-C164-2648-0D42B931CC82}"/>
          </ac:spMkLst>
        </pc:spChg>
        <pc:spChg chg="add mod">
          <ac:chgData name="BARNADAS, Céline" userId="S::barnadasc@who.int::35dfe63f-973a-4484-af2b-caa2b0e5656e" providerId="AD" clId="Web-{0D50703A-0901-7BFF-F28E-1BE149FC7359}" dt="2022-05-18T21:21:45" v="101" actId="1076"/>
          <ac:spMkLst>
            <pc:docMk/>
            <pc:sldMk cId="3508980605" sldId="328"/>
            <ac:spMk id="5" creationId="{C47266BA-B32B-0D02-F661-738ECA301ADE}"/>
          </ac:spMkLst>
        </pc:spChg>
        <pc:spChg chg="add mod">
          <ac:chgData name="BARNADAS, Céline" userId="S::barnadasc@who.int::35dfe63f-973a-4484-af2b-caa2b0e5656e" providerId="AD" clId="Web-{0D50703A-0901-7BFF-F28E-1BE149FC7359}" dt="2022-05-18T21:22:47.548" v="120" actId="20577"/>
          <ac:spMkLst>
            <pc:docMk/>
            <pc:sldMk cId="3508980605" sldId="328"/>
            <ac:spMk id="6" creationId="{707AFFA4-6609-2884-BDDA-DFD5AAE4CAC1}"/>
          </ac:spMkLst>
        </pc:spChg>
        <pc:spChg chg="del mod">
          <ac:chgData name="BARNADAS, Céline" userId="S::barnadasc@who.int::35dfe63f-973a-4484-af2b-caa2b0e5656e" providerId="AD" clId="Web-{0D50703A-0901-7BFF-F28E-1BE149FC7359}" dt="2022-05-18T21:23:10.923" v="127"/>
          <ac:spMkLst>
            <pc:docMk/>
            <pc:sldMk cId="3508980605" sldId="328"/>
            <ac:spMk id="7" creationId="{A2A00BBA-D452-4179-87D4-AE110A2BD6E8}"/>
          </ac:spMkLst>
        </pc:spChg>
        <pc:spChg chg="add mod">
          <ac:chgData name="BARNADAS, Céline" userId="S::barnadasc@who.int::35dfe63f-973a-4484-af2b-caa2b0e5656e" providerId="AD" clId="Web-{0D50703A-0901-7BFF-F28E-1BE149FC7359}" dt="2022-05-18T21:21:53.437" v="106" actId="20577"/>
          <ac:spMkLst>
            <pc:docMk/>
            <pc:sldMk cId="3508980605" sldId="328"/>
            <ac:spMk id="8" creationId="{2E7F8D97-1FBD-D921-B980-2D837E8C10D7}"/>
          </ac:spMkLst>
        </pc:spChg>
        <pc:spChg chg="add mod">
          <ac:chgData name="BARNADAS, Céline" userId="S::barnadasc@who.int::35dfe63f-973a-4484-af2b-caa2b0e5656e" providerId="AD" clId="Web-{0D50703A-0901-7BFF-F28E-1BE149FC7359}" dt="2022-05-18T21:20:48.092" v="84" actId="20577"/>
          <ac:spMkLst>
            <pc:docMk/>
            <pc:sldMk cId="3508980605" sldId="328"/>
            <ac:spMk id="9" creationId="{9D8AAA72-0174-971F-7706-D6593B91F6A9}"/>
          </ac:spMkLst>
        </pc:spChg>
        <pc:spChg chg="add del mod">
          <ac:chgData name="BARNADAS, Céline" userId="S::barnadasc@who.int::35dfe63f-973a-4484-af2b-caa2b0e5656e" providerId="AD" clId="Web-{0D50703A-0901-7BFF-F28E-1BE149FC7359}" dt="2022-05-18T21:23:12.455" v="128"/>
          <ac:spMkLst>
            <pc:docMk/>
            <pc:sldMk cId="3508980605" sldId="328"/>
            <ac:spMk id="11" creationId="{3EBFE48E-573F-D028-0AD0-BD07CC772A3C}"/>
          </ac:spMkLst>
        </pc:spChg>
        <pc:spChg chg="add del mod">
          <ac:chgData name="BARNADAS, Céline" userId="S::barnadasc@who.int::35dfe63f-973a-4484-af2b-caa2b0e5656e" providerId="AD" clId="Web-{0D50703A-0901-7BFF-F28E-1BE149FC7359}" dt="2022-05-18T21:23:14.955" v="129"/>
          <ac:spMkLst>
            <pc:docMk/>
            <pc:sldMk cId="3508980605" sldId="328"/>
            <ac:spMk id="12" creationId="{29008B41-199E-EFCC-1E19-189DC6F1570B}"/>
          </ac:spMkLst>
        </pc:spChg>
        <pc:spChg chg="mod">
          <ac:chgData name="BARNADAS, Céline" userId="S::barnadasc@who.int::35dfe63f-973a-4484-af2b-caa2b0e5656e" providerId="AD" clId="Web-{0D50703A-0901-7BFF-F28E-1BE149FC7359}" dt="2022-05-18T21:19:56.169" v="63" actId="20577"/>
          <ac:spMkLst>
            <pc:docMk/>
            <pc:sldMk cId="3508980605" sldId="328"/>
            <ac:spMk id="13" creationId="{C59C85A0-44E1-42EC-AB7B-7466B7A3DBCE}"/>
          </ac:spMkLst>
        </pc:spChg>
        <pc:spChg chg="del mod">
          <ac:chgData name="BARNADAS, Céline" userId="S::barnadasc@who.int::35dfe63f-973a-4484-af2b-caa2b0e5656e" providerId="AD" clId="Web-{0D50703A-0901-7BFF-F28E-1BE149FC7359}" dt="2022-05-18T21:23:16.111" v="131"/>
          <ac:spMkLst>
            <pc:docMk/>
            <pc:sldMk cId="3508980605" sldId="328"/>
            <ac:spMk id="17" creationId="{DA1783B6-88A8-44F5-8808-EC815A49E5F5}"/>
          </ac:spMkLst>
        </pc:spChg>
        <pc:spChg chg="add del mod">
          <ac:chgData name="BARNADAS, Céline" userId="S::barnadasc@who.int::35dfe63f-973a-4484-af2b-caa2b0e5656e" providerId="AD" clId="Web-{0D50703A-0901-7BFF-F28E-1BE149FC7359}" dt="2022-05-18T21:23:17.470" v="133"/>
          <ac:spMkLst>
            <pc:docMk/>
            <pc:sldMk cId="3508980605" sldId="328"/>
            <ac:spMk id="18" creationId="{93E8F6B7-474F-29CE-D194-E11863C6F24D}"/>
          </ac:spMkLst>
        </pc:spChg>
        <pc:spChg chg="add del mod">
          <ac:chgData name="BARNADAS, Céline" userId="S::barnadasc@who.int::35dfe63f-973a-4484-af2b-caa2b0e5656e" providerId="AD" clId="Web-{0D50703A-0901-7BFF-F28E-1BE149FC7359}" dt="2022-05-18T21:23:16.080" v="130"/>
          <ac:spMkLst>
            <pc:docMk/>
            <pc:sldMk cId="3508980605" sldId="328"/>
            <ac:spMk id="19" creationId="{73E5710F-6165-21E6-06E5-2204CD67D4E4}"/>
          </ac:spMkLst>
        </pc:spChg>
        <pc:spChg chg="add del mod">
          <ac:chgData name="BARNADAS, Céline" userId="S::barnadasc@who.int::35dfe63f-973a-4484-af2b-caa2b0e5656e" providerId="AD" clId="Web-{0D50703A-0901-7BFF-F28E-1BE149FC7359}" dt="2022-05-18T21:23:16.142" v="132"/>
          <ac:spMkLst>
            <pc:docMk/>
            <pc:sldMk cId="3508980605" sldId="328"/>
            <ac:spMk id="20" creationId="{F1C1260C-2458-9DE3-B5E6-D5FEE84AAA89}"/>
          </ac:spMkLst>
        </pc:spChg>
      </pc:sldChg>
      <pc:sldChg chg="add ord replId addCm">
        <pc:chgData name="BARNADAS, Céline" userId="S::barnadasc@who.int::35dfe63f-973a-4484-af2b-caa2b0e5656e" providerId="AD" clId="Web-{0D50703A-0901-7BFF-F28E-1BE149FC7359}" dt="2022-05-18T21:23:50.878" v="135"/>
        <pc:sldMkLst>
          <pc:docMk/>
          <pc:sldMk cId="593329131" sldId="329"/>
        </pc:sldMkLst>
      </pc:sldChg>
    </pc:docChg>
  </pc:docChgLst>
  <pc:docChgLst>
    <pc:chgData name="KORNI FONSECA MILHANO, Natacha Alexandra" userId="S::kornin@who.int::cefdd911-4d38-402c-aa51-728e92201c3f" providerId="AD" clId="Web-{49E8051D-D6AA-BA41-6F99-EAF28EF48928}"/>
    <pc:docChg chg="modSld">
      <pc:chgData name="KORNI FONSECA MILHANO, Natacha Alexandra" userId="S::kornin@who.int::cefdd911-4d38-402c-aa51-728e92201c3f" providerId="AD" clId="Web-{49E8051D-D6AA-BA41-6F99-EAF28EF48928}" dt="2022-07-12T16:37:19.380" v="5" actId="20577"/>
      <pc:docMkLst>
        <pc:docMk/>
      </pc:docMkLst>
      <pc:sldChg chg="modSp">
        <pc:chgData name="KORNI FONSECA MILHANO, Natacha Alexandra" userId="S::kornin@who.int::cefdd911-4d38-402c-aa51-728e92201c3f" providerId="AD" clId="Web-{49E8051D-D6AA-BA41-6F99-EAF28EF48928}" dt="2022-07-12T16:37:19.380" v="5" actId="20577"/>
        <pc:sldMkLst>
          <pc:docMk/>
          <pc:sldMk cId="3508980605" sldId="328"/>
        </pc:sldMkLst>
        <pc:spChg chg="mod">
          <ac:chgData name="KORNI FONSECA MILHANO, Natacha Alexandra" userId="S::kornin@who.int::cefdd911-4d38-402c-aa51-728e92201c3f" providerId="AD" clId="Web-{49E8051D-D6AA-BA41-6F99-EAF28EF48928}" dt="2022-07-12T16:37:19.380" v="5" actId="20577"/>
          <ac:spMkLst>
            <pc:docMk/>
            <pc:sldMk cId="3508980605" sldId="328"/>
            <ac:spMk id="4" creationId="{597195A1-CA3E-C164-2648-0D42B931CC82}"/>
          </ac:spMkLst>
        </pc:spChg>
      </pc:sldChg>
    </pc:docChg>
  </pc:docChgLst>
  <pc:docChgLst>
    <pc:chgData name="andre.trollip@finddx.org" userId="S::urn:spo:guest#andre.trollip@finddx.org::" providerId="AD" clId="Web-{40258C48-499D-919C-B028-FFD39899CE27}"/>
    <pc:docChg chg="modSld">
      <pc:chgData name="andre.trollip@finddx.org" userId="S::urn:spo:guest#andre.trollip@finddx.org::" providerId="AD" clId="Web-{40258C48-499D-919C-B028-FFD39899CE27}" dt="2022-06-06T10:02:23.313" v="7" actId="20577"/>
      <pc:docMkLst>
        <pc:docMk/>
      </pc:docMkLst>
      <pc:sldChg chg="delSp">
        <pc:chgData name="andre.trollip@finddx.org" userId="S::urn:spo:guest#andre.trollip@finddx.org::" providerId="AD" clId="Web-{40258C48-499D-919C-B028-FFD39899CE27}" dt="2022-06-06T09:55:54.895" v="0"/>
        <pc:sldMkLst>
          <pc:docMk/>
          <pc:sldMk cId="0" sldId="257"/>
        </pc:sldMkLst>
        <pc:spChg chg="del">
          <ac:chgData name="andre.trollip@finddx.org" userId="S::urn:spo:guest#andre.trollip@finddx.org::" providerId="AD" clId="Web-{40258C48-499D-919C-B028-FFD39899CE27}" dt="2022-06-06T09:55:54.895" v="0"/>
          <ac:spMkLst>
            <pc:docMk/>
            <pc:sldMk cId="0" sldId="257"/>
            <ac:spMk id="2" creationId="{BA3DEEB1-2C14-728D-7FDB-AEE5FE9B8C35}"/>
          </ac:spMkLst>
        </pc:spChg>
      </pc:sldChg>
      <pc:sldChg chg="modSp">
        <pc:chgData name="andre.trollip@finddx.org" userId="S::urn:spo:guest#andre.trollip@finddx.org::" providerId="AD" clId="Web-{40258C48-499D-919C-B028-FFD39899CE27}" dt="2022-06-06T09:58:42.134" v="6"/>
        <pc:sldMkLst>
          <pc:docMk/>
          <pc:sldMk cId="0" sldId="258"/>
        </pc:sldMkLst>
        <pc:picChg chg="mod">
          <ac:chgData name="andre.trollip@finddx.org" userId="S::urn:spo:guest#andre.trollip@finddx.org::" providerId="AD" clId="Web-{40258C48-499D-919C-B028-FFD39899CE27}" dt="2022-06-06T09:58:42.134" v="6"/>
          <ac:picMkLst>
            <pc:docMk/>
            <pc:sldMk cId="0" sldId="258"/>
            <ac:picMk id="3" creationId="{9BEC6804-C3CC-4B77-8E16-8949474FBC78}"/>
          </ac:picMkLst>
        </pc:picChg>
      </pc:sldChg>
      <pc:sldChg chg="modSp">
        <pc:chgData name="andre.trollip@finddx.org" userId="S::urn:spo:guest#andre.trollip@finddx.org::" providerId="AD" clId="Web-{40258C48-499D-919C-B028-FFD39899CE27}" dt="2022-06-06T10:02:23.313" v="7" actId="20577"/>
        <pc:sldMkLst>
          <pc:docMk/>
          <pc:sldMk cId="0" sldId="260"/>
        </pc:sldMkLst>
        <pc:spChg chg="mod">
          <ac:chgData name="andre.trollip@finddx.org" userId="S::urn:spo:guest#andre.trollip@finddx.org::" providerId="AD" clId="Web-{40258C48-499D-919C-B028-FFD39899CE27}" dt="2022-06-06T10:02:23.313" v="7" actId="20577"/>
          <ac:spMkLst>
            <pc:docMk/>
            <pc:sldMk cId="0" sldId="260"/>
            <ac:spMk id="14" creationId="{DD15DD96-D064-4A78-BEF2-3C00301E2B98}"/>
          </ac:spMkLst>
        </pc:spChg>
      </pc:sldChg>
    </pc:docChg>
  </pc:docChgLst>
  <pc:docChgLst>
    <pc:chgData name="KORNI FONSECA MILHANO, Natacha Alexandra" userId="S::kornin@who.int::cefdd911-4d38-402c-aa51-728e92201c3f" providerId="AD" clId="Web-{DB7AF48E-7358-D1A5-6EB4-0F58A2A59864}"/>
    <pc:docChg chg="modSld">
      <pc:chgData name="KORNI FONSECA MILHANO, Natacha Alexandra" userId="S::kornin@who.int::cefdd911-4d38-402c-aa51-728e92201c3f" providerId="AD" clId="Web-{DB7AF48E-7358-D1A5-6EB4-0F58A2A59864}" dt="2022-05-31T07:59:37.284" v="0"/>
      <pc:docMkLst>
        <pc:docMk/>
      </pc:docMkLst>
      <pc:sldChg chg="addSp">
        <pc:chgData name="KORNI FONSECA MILHANO, Natacha Alexandra" userId="S::kornin@who.int::cefdd911-4d38-402c-aa51-728e92201c3f" providerId="AD" clId="Web-{DB7AF48E-7358-D1A5-6EB4-0F58A2A59864}" dt="2022-05-31T07:59:37.284" v="0"/>
        <pc:sldMkLst>
          <pc:docMk/>
          <pc:sldMk cId="0" sldId="257"/>
        </pc:sldMkLst>
        <pc:spChg chg="add">
          <ac:chgData name="KORNI FONSECA MILHANO, Natacha Alexandra" userId="S::kornin@who.int::cefdd911-4d38-402c-aa51-728e92201c3f" providerId="AD" clId="Web-{DB7AF48E-7358-D1A5-6EB4-0F58A2A59864}" dt="2022-05-31T07:59:37.284" v="0"/>
          <ac:spMkLst>
            <pc:docMk/>
            <pc:sldMk cId="0" sldId="257"/>
            <ac:spMk id="2" creationId="{BA3DEEB1-2C14-728D-7FDB-AEE5FE9B8C35}"/>
          </ac:spMkLst>
        </pc:spChg>
      </pc:sldChg>
    </pc:docChg>
  </pc:docChgLst>
  <pc:docChgLst>
    <pc:chgData name="KORNI FONSECA MILHANO, Natacha Alexandra" userId="S::kornin@who.int::cefdd911-4d38-402c-aa51-728e92201c3f" providerId="AD" clId="Web-{31F7B57B-CE52-8E0A-BA66-0E6325657D0A}"/>
    <pc:docChg chg="modSld">
      <pc:chgData name="KORNI FONSECA MILHANO, Natacha Alexandra" userId="S::kornin@who.int::cefdd911-4d38-402c-aa51-728e92201c3f" providerId="AD" clId="Web-{31F7B57B-CE52-8E0A-BA66-0E6325657D0A}" dt="2022-07-11T11:48:33.672" v="0" actId="20577"/>
      <pc:docMkLst>
        <pc:docMk/>
      </pc:docMkLst>
      <pc:sldChg chg="modSp">
        <pc:chgData name="KORNI FONSECA MILHANO, Natacha Alexandra" userId="S::kornin@who.int::cefdd911-4d38-402c-aa51-728e92201c3f" providerId="AD" clId="Web-{31F7B57B-CE52-8E0A-BA66-0E6325657D0A}" dt="2022-07-11T11:48:33.672" v="0" actId="20577"/>
        <pc:sldMkLst>
          <pc:docMk/>
          <pc:sldMk cId="1675647011" sldId="285"/>
        </pc:sldMkLst>
        <pc:spChg chg="mod">
          <ac:chgData name="KORNI FONSECA MILHANO, Natacha Alexandra" userId="S::kornin@who.int::cefdd911-4d38-402c-aa51-728e92201c3f" providerId="AD" clId="Web-{31F7B57B-CE52-8E0A-BA66-0E6325657D0A}" dt="2022-07-11T11:48:33.672" v="0" actId="20577"/>
          <ac:spMkLst>
            <pc:docMk/>
            <pc:sldMk cId="1675647011" sldId="285"/>
            <ac:spMk id="2" creationId="{02983CA1-233E-8D49-BDD4-DEF8A2E61E09}"/>
          </ac:spMkLst>
        </pc:spChg>
      </pc:sldChg>
    </pc:docChg>
  </pc:docChgLst>
  <pc:docChgLst>
    <pc:chgData name="KORNI FONSECA MILHANO, Natacha Alexandra" userId="S::kornin@who.int::cefdd911-4d38-402c-aa51-728e92201c3f" providerId="AD" clId="Web-{29D2982D-EA5F-9D4C-57FC-F645581B2687}"/>
    <pc:docChg chg="addSld">
      <pc:chgData name="KORNI FONSECA MILHANO, Natacha Alexandra" userId="S::kornin@who.int::cefdd911-4d38-402c-aa51-728e92201c3f" providerId="AD" clId="Web-{29D2982D-EA5F-9D4C-57FC-F645581B2687}" dt="2022-05-13T10:56:25.777" v="0"/>
      <pc:docMkLst>
        <pc:docMk/>
      </pc:docMkLst>
      <pc:sldChg chg="add replId">
        <pc:chgData name="KORNI FONSECA MILHANO, Natacha Alexandra" userId="S::kornin@who.int::cefdd911-4d38-402c-aa51-728e92201c3f" providerId="AD" clId="Web-{29D2982D-EA5F-9D4C-57FC-F645581B2687}" dt="2022-05-13T10:56:25.777" v="0"/>
        <pc:sldMkLst>
          <pc:docMk/>
          <pc:sldMk cId="706469558"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597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87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380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82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773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7A6307-915A-134B-ACFB-C4EC86CF7165}" type="slidenum">
              <a:rPr lang="en-GB" smtClean="0"/>
              <a:t>20</a:t>
            </a:fld>
            <a:endParaRPr lang="en-GB"/>
          </a:p>
        </p:txBody>
      </p:sp>
    </p:spTree>
    <p:extLst>
      <p:ext uri="{BB962C8B-B14F-4D97-AF65-F5344CB8AC3E}">
        <p14:creationId xmlns:p14="http://schemas.microsoft.com/office/powerpoint/2010/main" val="12523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75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endParaRPr dirty="0"/>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42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2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829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442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14"/>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14"/>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 name="Google Shape;22;p14" descr="Diagram&#10;&#10;Description automatically generated"/>
          <p:cNvPicPr preferRelativeResize="0"/>
          <p:nvPr/>
        </p:nvPicPr>
        <p:blipFill rotWithShape="1">
          <a:blip r:embed="rId2">
            <a:alphaModFix/>
          </a:blip>
          <a:srcRect/>
          <a:stretch/>
        </p:blipFill>
        <p:spPr>
          <a:xfrm>
            <a:off x="7049429" y="1214515"/>
            <a:ext cx="4627756" cy="46277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78" name="Google Shape;7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84" name="Google Shape;8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ullet List" type="tx">
  <p:cSld name="TITLE_AND_BODY">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5"/>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28" name="Google Shape;28;p1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7"/>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17"/>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37" name="Google Shape;37;p17"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8" name="Google Shape;5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72" name="Google Shape;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SARS-CoV-2 testing strategies</a:t>
            </a:r>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s://www.who.int/publications/i/item/antigen-detection-in-the-diagnosis-of-sars-cov-2infection"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sv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who.int/publications/i/item/antigen-detection-in-the-diagnosis-of-sars-cov-2infec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https://www.who.int/publications/i/item/antigen-detection-in-the-diagnosis-of-sars-cov-2infection" TargetMode="Externa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s://www.who.int/publications/i/item/antigen-detection-in-the-diagnosis-of-sars-cov-2infection-using-rapid-immunoassays" TargetMode="External"/><Relationship Id="rId4" Type="http://schemas.openxmlformats.org/officeDocument/2006/relationships/hyperlink" Target="https://apps.who.int/iris/rest/bitstreams/1323285/retrieve"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hyperlink" Target="https://www.who.int/publications/i/item/antigen-detection-in-the-diagnosis-of-sars-cov-2infection"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s://www.mdpi.com/2075-4418/12/2/475/htm"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www.cochranelibrary.com/cdsr/doi/10.1002/14651858.CD013705.pub2/full#CD013705-sec-0008" TargetMode="External"/><Relationship Id="rId5" Type="http://schemas.openxmlformats.org/officeDocument/2006/relationships/hyperlink" Target="https://extranet.who.int/pqweb/vitro-diagnostics/coronavirus-disease-covid-19-pandemic-%E2%80%94-emergency-use-listing-procedure-eul-open" TargetMode="External"/><Relationship Id="rId4" Type="http://schemas.openxmlformats.org/officeDocument/2006/relationships/hyperlink" Target="https://www.finddx.org/covid-19/pipe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03</a:t>
            </a:r>
            <a:endParaRPr/>
          </a:p>
        </p:txBody>
      </p:sp>
      <p:sp>
        <p:nvSpPr>
          <p:cNvPr id="94" name="Google Shape;94;p1"/>
          <p:cNvSpPr txBox="1">
            <a:spLocks noGrp="1"/>
          </p:cNvSpPr>
          <p:nvPr>
            <p:ph type="subTitle" idx="1"/>
          </p:nvPr>
        </p:nvSpPr>
        <p:spPr>
          <a:xfrm>
            <a:off x="838200" y="4225884"/>
            <a:ext cx="3992217" cy="104461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600"/>
              <a:buNone/>
            </a:pPr>
            <a:r>
              <a:rPr lang="en-US" sz="3600"/>
              <a:t>SARS-CoV-2 testing strategies</a:t>
            </a:r>
            <a:endParaRPr/>
          </a:p>
        </p:txBody>
      </p:sp>
      <p:pic>
        <p:nvPicPr>
          <p:cNvPr id="95" name="Google Shape;95;p1" descr="https://logos-download.com/wp-content/uploads/2016/12/World_Health_Organization_logo_logotype.png"/>
          <p:cNvPicPr preferRelativeResize="0"/>
          <p:nvPr/>
        </p:nvPicPr>
        <p:blipFill rotWithShape="1">
          <a:blip r:embed="rId4">
            <a:alphaModFix/>
          </a:blip>
          <a:srcRect/>
          <a:stretch/>
        </p:blipFill>
        <p:spPr>
          <a:xfrm>
            <a:off x="164749" y="56863"/>
            <a:ext cx="2972151" cy="876928"/>
          </a:xfrm>
          <a:prstGeom prst="rect">
            <a:avLst/>
          </a:prstGeom>
          <a:noFill/>
          <a:ln>
            <a:noFill/>
          </a:ln>
        </p:spPr>
      </p:pic>
      <p:pic>
        <p:nvPicPr>
          <p:cNvPr id="96" name="Google Shape;96;p1"/>
          <p:cNvPicPr preferRelativeResize="0"/>
          <p:nvPr/>
        </p:nvPicPr>
        <p:blipFill rotWithShape="1">
          <a:blip r:embed="rId5">
            <a:alphaModFix/>
          </a:blip>
          <a:srcRect/>
          <a:stretch/>
        </p:blipFill>
        <p:spPr>
          <a:xfrm>
            <a:off x="3772503" y="159407"/>
            <a:ext cx="1917098" cy="671840"/>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dirty="0"/>
              <a:t>General recommendations for the use of SARS-CoV-2 Ag-RDTs (2)</a:t>
            </a:r>
            <a:endParaRPr lang="en-US">
              <a:highlight>
                <a:srgbClr val="FFFF00"/>
              </a:highlight>
            </a:endParaRP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sz="1000"/>
          </a:p>
        </p:txBody>
      </p:sp>
      <p:sp>
        <p:nvSpPr>
          <p:cNvPr id="165" name="Google Shape;165;p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26730" y="1882302"/>
            <a:ext cx="8162686" cy="23479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990033"/>
              </a:buClr>
              <a:buSzPts val="2400"/>
              <a:buFont typeface="Noto Sans Symbols"/>
              <a:buChar char="▪"/>
            </a:pPr>
            <a:r>
              <a:rPr lang="fr-CH" dirty="0">
                <a:solidFill>
                  <a:srgbClr val="2E2D2D"/>
                </a:solidFill>
                <a:latin typeface="Arial"/>
                <a:ea typeface="Arial"/>
                <a:cs typeface="Arial"/>
                <a:sym typeface="Arial"/>
              </a:rPr>
              <a:t>Most reliable in areas </a:t>
            </a:r>
            <a:r>
              <a:rPr lang="fr-CH" dirty="0" err="1">
                <a:solidFill>
                  <a:srgbClr val="2E2D2D"/>
                </a:solidFill>
                <a:latin typeface="Arial"/>
                <a:ea typeface="Arial"/>
                <a:cs typeface="Arial"/>
                <a:sym typeface="Arial"/>
              </a:rPr>
              <a:t>with</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ongoing</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community</a:t>
            </a:r>
            <a:r>
              <a:rPr lang="fr-CH" dirty="0">
                <a:solidFill>
                  <a:srgbClr val="2E2D2D"/>
                </a:solidFill>
                <a:latin typeface="Arial"/>
                <a:ea typeface="Arial"/>
                <a:cs typeface="Arial"/>
                <a:sym typeface="Arial"/>
              </a:rPr>
              <a:t> transmission (≥ 5% test </a:t>
            </a:r>
            <a:r>
              <a:rPr lang="fr-CH" dirty="0" err="1">
                <a:solidFill>
                  <a:srgbClr val="2E2D2D"/>
                </a:solidFill>
                <a:latin typeface="Arial"/>
                <a:ea typeface="Arial"/>
                <a:cs typeface="Arial"/>
                <a:sym typeface="Arial"/>
              </a:rPr>
              <a:t>positivity</a:t>
            </a:r>
            <a:r>
              <a:rPr lang="fr-CH" dirty="0">
                <a:solidFill>
                  <a:srgbClr val="2E2D2D"/>
                </a:solidFill>
                <a:latin typeface="Arial"/>
                <a:ea typeface="Arial"/>
                <a:cs typeface="Arial"/>
                <a:sym typeface="Arial"/>
              </a:rPr>
              <a:t> rate). </a:t>
            </a:r>
            <a:endParaRPr lang="fr-CH" dirty="0">
              <a:solidFill>
                <a:srgbClr val="2E2D2D"/>
              </a:solidFill>
              <a:latin typeface="Arial"/>
              <a:ea typeface="Arial"/>
              <a:cs typeface="Arial"/>
            </a:endParaRPr>
          </a:p>
          <a:p>
            <a:pPr marL="228600" lvl="0" indent="-228600" algn="l" rtl="0">
              <a:lnSpc>
                <a:spcPct val="90000"/>
              </a:lnSpc>
              <a:spcBef>
                <a:spcPts val="0"/>
              </a:spcBef>
              <a:spcAft>
                <a:spcPts val="0"/>
              </a:spcAft>
              <a:buClr>
                <a:srgbClr val="990033"/>
              </a:buClr>
              <a:buSzPts val="2400"/>
              <a:buFont typeface="Noto Sans Symbols"/>
              <a:buChar char="▪"/>
            </a:pPr>
            <a:endParaRPr lang="fr-CH" dirty="0">
              <a:solidFill>
                <a:srgbClr val="2E2D2D"/>
              </a:solidFill>
            </a:endParaRPr>
          </a:p>
          <a:p>
            <a:pPr marL="228600" indent="-228600">
              <a:lnSpc>
                <a:spcPct val="90000"/>
              </a:lnSpc>
              <a:spcBef>
                <a:spcPts val="0"/>
              </a:spcBef>
              <a:buClr>
                <a:srgbClr val="990033"/>
              </a:buClr>
              <a:buSzPts val="2400"/>
              <a:buFont typeface="Noto Sans Symbols"/>
              <a:buChar char="▪"/>
            </a:pPr>
            <a:r>
              <a:rPr lang="en-US" dirty="0"/>
              <a:t>When there is no transmission or low transmission, the positive predictive value (PPV*) of Ag-RDTs will be low, meaning many false positives can occur.</a:t>
            </a:r>
            <a:endParaRPr/>
          </a:p>
          <a:p>
            <a:pPr marL="228600" lvl="0" indent="-228600" algn="l" rtl="0">
              <a:lnSpc>
                <a:spcPct val="90000"/>
              </a:lnSpc>
              <a:spcBef>
                <a:spcPts val="1000"/>
              </a:spcBef>
              <a:spcAft>
                <a:spcPts val="0"/>
              </a:spcAft>
              <a:buClr>
                <a:srgbClr val="990033"/>
              </a:buClr>
              <a:buSzPts val="2400"/>
              <a:buFont typeface="Noto Sans Symbols"/>
              <a:buChar char="▪"/>
            </a:pPr>
            <a:r>
              <a:rPr lang="fr-CH" dirty="0">
                <a:solidFill>
                  <a:srgbClr val="2E2D2D"/>
                </a:solidFill>
                <a:latin typeface="Arial"/>
                <a:ea typeface="Arial"/>
                <a:cs typeface="Arial"/>
                <a:sym typeface="Arial"/>
              </a:rPr>
              <a:t>In areas </a:t>
            </a:r>
            <a:r>
              <a:rPr lang="fr-CH" dirty="0" err="1">
                <a:solidFill>
                  <a:srgbClr val="2E2D2D"/>
                </a:solidFill>
                <a:latin typeface="Arial"/>
                <a:ea typeface="Arial"/>
                <a:cs typeface="Arial"/>
                <a:sym typeface="Arial"/>
              </a:rPr>
              <a:t>with</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low</a:t>
            </a:r>
            <a:r>
              <a:rPr lang="fr-CH" dirty="0">
                <a:solidFill>
                  <a:srgbClr val="2E2D2D"/>
                </a:solidFill>
                <a:latin typeface="Arial"/>
                <a:ea typeface="Arial"/>
                <a:cs typeface="Arial"/>
                <a:sym typeface="Arial"/>
              </a:rPr>
              <a:t> or no transmission, NAAT </a:t>
            </a:r>
            <a:r>
              <a:rPr lang="fr-CH" dirty="0" err="1">
                <a:solidFill>
                  <a:srgbClr val="2E2D2D"/>
                </a:solidFill>
                <a:latin typeface="Arial"/>
                <a:ea typeface="Arial"/>
                <a:cs typeface="Arial"/>
                <a:sym typeface="Arial"/>
              </a:rPr>
              <a:t>is</a:t>
            </a:r>
            <a:r>
              <a:rPr lang="fr-CH" dirty="0">
                <a:solidFill>
                  <a:srgbClr val="2E2D2D"/>
                </a:solidFill>
                <a:latin typeface="Arial"/>
                <a:ea typeface="Arial"/>
                <a:cs typeface="Arial"/>
                <a:sym typeface="Arial"/>
              </a:rPr>
              <a:t> the </a:t>
            </a:r>
            <a:r>
              <a:rPr lang="fr-CH" dirty="0" err="1">
                <a:solidFill>
                  <a:srgbClr val="2E2D2D"/>
                </a:solidFill>
                <a:latin typeface="Arial"/>
                <a:ea typeface="Arial"/>
                <a:cs typeface="Arial"/>
                <a:sym typeface="Arial"/>
              </a:rPr>
              <a:t>preferred</a:t>
            </a:r>
            <a:r>
              <a:rPr lang="fr-CH" dirty="0">
                <a:solidFill>
                  <a:srgbClr val="2E2D2D"/>
                </a:solidFill>
                <a:latin typeface="Arial"/>
                <a:ea typeface="Arial"/>
                <a:cs typeface="Arial"/>
                <a:sym typeface="Arial"/>
              </a:rPr>
              <a:t> first line </a:t>
            </a:r>
            <a:r>
              <a:rPr lang="fr-CH" dirty="0" err="1">
                <a:solidFill>
                  <a:srgbClr val="2E2D2D"/>
                </a:solidFill>
                <a:latin typeface="Arial"/>
                <a:ea typeface="Arial"/>
                <a:cs typeface="Arial"/>
                <a:sym typeface="Arial"/>
              </a:rPr>
              <a:t>testing</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method</a:t>
            </a:r>
            <a:r>
              <a:rPr lang="fr-CH" dirty="0">
                <a:solidFill>
                  <a:srgbClr val="2E2D2D"/>
                </a:solidFill>
                <a:latin typeface="Arial"/>
                <a:ea typeface="Arial"/>
                <a:cs typeface="Arial"/>
                <a:sym typeface="Arial"/>
              </a:rPr>
              <a:t>.</a:t>
            </a:r>
            <a:endParaRPr/>
          </a:p>
          <a:p>
            <a:pPr marL="228600" indent="-228600">
              <a:lnSpc>
                <a:spcPct val="90000"/>
              </a:lnSpc>
              <a:buClr>
                <a:srgbClr val="990033"/>
              </a:buClr>
              <a:buSzPts val="2400"/>
              <a:buFont typeface="Noto Sans Symbols"/>
              <a:buChar char="▪"/>
            </a:pPr>
            <a:r>
              <a:rPr lang="fr-CH" dirty="0" err="1">
                <a:solidFill>
                  <a:srgbClr val="2E2D2D"/>
                </a:solidFill>
                <a:latin typeface="Arial"/>
                <a:ea typeface="Arial"/>
                <a:cs typeface="Arial"/>
                <a:sym typeface="Arial"/>
              </a:rPr>
              <a:t>Only</a:t>
            </a:r>
            <a:r>
              <a:rPr lang="fr-CH" dirty="0">
                <a:solidFill>
                  <a:srgbClr val="2E2D2D"/>
                </a:solidFill>
                <a:latin typeface="Arial"/>
                <a:ea typeface="Arial"/>
                <a:cs typeface="Arial"/>
                <a:sym typeface="Arial"/>
              </a:rPr>
              <a:t> </a:t>
            </a:r>
            <a:r>
              <a:rPr lang="fr-CH" dirty="0">
                <a:latin typeface="Arial"/>
                <a:ea typeface="Arial"/>
                <a:cs typeface="Arial"/>
                <a:sym typeface="Arial"/>
              </a:rPr>
              <a:t>SARS-CoV-2 Ag-</a:t>
            </a:r>
            <a:r>
              <a:rPr lang="fr-CH" dirty="0" err="1">
                <a:latin typeface="Arial"/>
                <a:ea typeface="Arial"/>
                <a:cs typeface="Arial"/>
                <a:sym typeface="Arial"/>
              </a:rPr>
              <a:t>RDTs</a:t>
            </a:r>
            <a:r>
              <a:rPr lang="fr-CH" dirty="0">
                <a:latin typeface="Arial"/>
                <a:ea typeface="Arial"/>
                <a:cs typeface="Arial"/>
                <a:sym typeface="Arial"/>
              </a:rPr>
              <a:t> </a:t>
            </a:r>
            <a:r>
              <a:rPr lang="fr-CH" dirty="0" err="1">
                <a:solidFill>
                  <a:srgbClr val="2E2D2D"/>
                </a:solidFill>
                <a:latin typeface="Arial"/>
                <a:ea typeface="Arial"/>
                <a:cs typeface="Arial"/>
                <a:sym typeface="Arial"/>
              </a:rPr>
              <a:t>that</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meet</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recommended</a:t>
            </a:r>
            <a:r>
              <a:rPr lang="fr-CH" dirty="0">
                <a:solidFill>
                  <a:srgbClr val="2E2D2D"/>
                </a:solidFill>
                <a:latin typeface="Arial"/>
                <a:ea typeface="Arial"/>
                <a:cs typeface="Arial"/>
                <a:sym typeface="Arial"/>
              </a:rPr>
              <a:t> performance </a:t>
            </a:r>
            <a:r>
              <a:rPr lang="fr-CH" dirty="0" err="1">
                <a:solidFill>
                  <a:srgbClr val="2E2D2D"/>
                </a:solidFill>
                <a:latin typeface="Arial"/>
                <a:ea typeface="Arial"/>
                <a:cs typeface="Arial"/>
                <a:sym typeface="Arial"/>
              </a:rPr>
              <a:t>criteria</a:t>
            </a:r>
            <a:r>
              <a:rPr lang="fr-CH" dirty="0">
                <a:solidFill>
                  <a:srgbClr val="2E2D2D"/>
                </a:solidFill>
              </a:rPr>
              <a:t> </a:t>
            </a:r>
            <a:r>
              <a:rPr lang="fr-CH" dirty="0">
                <a:solidFill>
                  <a:srgbClr val="2E2D2D"/>
                </a:solidFill>
                <a:latin typeface="Arial"/>
                <a:ea typeface="Arial"/>
                <a:cs typeface="Arial"/>
                <a:sym typeface="Arial"/>
              </a:rPr>
              <a:t> (≥ 80% </a:t>
            </a:r>
            <a:r>
              <a:rPr lang="fr-CH" dirty="0" err="1">
                <a:solidFill>
                  <a:srgbClr val="2E2D2D"/>
                </a:solidFill>
                <a:latin typeface="Arial"/>
                <a:ea typeface="Arial"/>
                <a:cs typeface="Arial"/>
                <a:sym typeface="Arial"/>
              </a:rPr>
              <a:t>sensitivity</a:t>
            </a:r>
            <a:r>
              <a:rPr lang="fr-CH" dirty="0">
                <a:solidFill>
                  <a:srgbClr val="2E2D2D"/>
                </a:solidFill>
                <a:latin typeface="Arial"/>
                <a:ea typeface="Arial"/>
                <a:cs typeface="Arial"/>
                <a:sym typeface="Arial"/>
              </a:rPr>
              <a:t> and ≥ 97% </a:t>
            </a:r>
            <a:r>
              <a:rPr lang="fr-CH" dirty="0" err="1">
                <a:solidFill>
                  <a:srgbClr val="2E2D2D"/>
                </a:solidFill>
                <a:latin typeface="Arial"/>
                <a:ea typeface="Arial"/>
                <a:cs typeface="Arial"/>
                <a:sym typeface="Arial"/>
              </a:rPr>
              <a:t>specificity</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should</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be</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considered</a:t>
            </a:r>
            <a:r>
              <a:rPr lang="fr-CH" dirty="0">
                <a:solidFill>
                  <a:srgbClr val="2E2D2D"/>
                </a:solidFill>
                <a:latin typeface="Arial"/>
                <a:ea typeface="Arial"/>
                <a:cs typeface="Arial"/>
                <a:sym typeface="Arial"/>
              </a:rPr>
              <a:t> for use.</a:t>
            </a:r>
            <a:endParaRPr u="sng">
              <a:solidFill>
                <a:srgbClr val="2E2D2D"/>
              </a:solidFill>
              <a:latin typeface="Arial"/>
              <a:ea typeface="Arial"/>
              <a:cs typeface="Arial"/>
              <a:hlinkClick r:id="" action="ppaction://noaction"/>
            </a:endParaRPr>
          </a:p>
          <a:p>
            <a:pPr marL="0" indent="0">
              <a:lnSpc>
                <a:spcPct val="90000"/>
              </a:lnSpc>
              <a:buClr>
                <a:schemeClr val="dk1"/>
              </a:buClr>
              <a:buSzPts val="1800"/>
              <a:buNone/>
            </a:pPr>
            <a:r>
              <a:rPr lang="en-US" dirty="0">
                <a:solidFill>
                  <a:srgbClr val="000000"/>
                </a:solidFill>
              </a:rPr>
              <a:t>*</a:t>
            </a:r>
            <a:r>
              <a:rPr lang="en-US" sz="1200" dirty="0"/>
              <a:t>PPV is the probability that a person with a positive test result truly has the disease. </a:t>
            </a:r>
            <a:endParaRPr lang="en-US" sz="1200">
              <a:solidFill>
                <a:srgbClr val="000000"/>
              </a:solidFill>
            </a:endParaRPr>
          </a:p>
          <a:p>
            <a:pPr marL="0" lvl="0" indent="0" algn="l">
              <a:lnSpc>
                <a:spcPct val="90000"/>
              </a:lnSpc>
              <a:spcBef>
                <a:spcPts val="1000"/>
              </a:spcBef>
              <a:spcAft>
                <a:spcPts val="0"/>
              </a:spcAft>
              <a:buSzPts val="1800"/>
              <a:buNone/>
            </a:pPr>
            <a:endParaRPr lang="en-US" dirty="0">
              <a:solidFill>
                <a:srgbClr val="000000"/>
              </a:solidFill>
              <a:latin typeface="Arial"/>
              <a:ea typeface="Arial"/>
              <a:cs typeface="Arial"/>
            </a:endParaRPr>
          </a:p>
        </p:txBody>
      </p:sp>
      <p:pic>
        <p:nvPicPr>
          <p:cNvPr id="15" name="Google Shape;125;p4">
            <a:extLst>
              <a:ext uri="{FF2B5EF4-FFF2-40B4-BE49-F238E27FC236}">
                <a16:creationId xmlns:a16="http://schemas.microsoft.com/office/drawing/2014/main" id="{BA0F170C-649A-479B-B758-ACB93C7D9EC6}"/>
              </a:ext>
            </a:extLst>
          </p:cNvPr>
          <p:cNvPicPr preferRelativeResize="0"/>
          <p:nvPr/>
        </p:nvPicPr>
        <p:blipFill rotWithShape="1">
          <a:blip r:embed="rId4">
            <a:alphaModFix/>
          </a:blip>
          <a:srcRect/>
          <a:stretch/>
        </p:blipFill>
        <p:spPr>
          <a:xfrm>
            <a:off x="8934777" y="1887166"/>
            <a:ext cx="3065984" cy="3083668"/>
          </a:xfrm>
          <a:prstGeom prst="rect">
            <a:avLst/>
          </a:prstGeom>
          <a:noFill/>
          <a:ln>
            <a:noFill/>
          </a:ln>
        </p:spPr>
      </p:pic>
      <p:sp>
        <p:nvSpPr>
          <p:cNvPr id="16" name="Google Shape;129;p4">
            <a:extLst>
              <a:ext uri="{FF2B5EF4-FFF2-40B4-BE49-F238E27FC236}">
                <a16:creationId xmlns:a16="http://schemas.microsoft.com/office/drawing/2014/main" id="{C09675CC-07C1-4A53-AAEB-A4FC020415A9}"/>
              </a:ext>
            </a:extLst>
          </p:cNvPr>
          <p:cNvSpPr txBox="1"/>
          <p:nvPr/>
        </p:nvSpPr>
        <p:spPr>
          <a:xfrm>
            <a:off x="295276" y="5908222"/>
            <a:ext cx="1137012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050" err="1">
                <a:solidFill>
                  <a:schemeClr val="dk1"/>
                </a:solidFill>
                <a:latin typeface="Arial"/>
                <a:ea typeface="Arial"/>
                <a:cs typeface="Arial"/>
                <a:sym typeface="Arial"/>
              </a:rPr>
              <a:t>Antigen-detection</a:t>
            </a:r>
            <a:r>
              <a:rPr lang="fr-CH" sz="1050">
                <a:solidFill>
                  <a:schemeClr val="dk1"/>
                </a:solidFill>
                <a:latin typeface="Arial"/>
                <a:ea typeface="Arial"/>
                <a:cs typeface="Arial"/>
                <a:sym typeface="Arial"/>
              </a:rPr>
              <a:t> in the </a:t>
            </a:r>
            <a:r>
              <a:rPr lang="fr-CH" sz="1050" err="1">
                <a:solidFill>
                  <a:schemeClr val="dk1"/>
                </a:solidFill>
                <a:latin typeface="Arial"/>
                <a:ea typeface="Arial"/>
                <a:cs typeface="Arial"/>
                <a:sym typeface="Arial"/>
              </a:rPr>
              <a:t>diagnosis</a:t>
            </a:r>
            <a:r>
              <a:rPr lang="fr-CH" sz="1050">
                <a:solidFill>
                  <a:schemeClr val="dk1"/>
                </a:solidFill>
                <a:latin typeface="Arial"/>
                <a:ea typeface="Arial"/>
                <a:cs typeface="Arial"/>
                <a:sym typeface="Arial"/>
              </a:rPr>
              <a:t> of SARS-CoV-2 infection. </a:t>
            </a:r>
            <a:r>
              <a:rPr lang="fr-CH" sz="1050" err="1">
                <a:solidFill>
                  <a:schemeClr val="dk1"/>
                </a:solidFill>
                <a:latin typeface="Arial"/>
                <a:ea typeface="Arial"/>
                <a:cs typeface="Arial"/>
                <a:sym typeface="Arial"/>
              </a:rPr>
              <a:t>Interim</a:t>
            </a:r>
            <a:r>
              <a:rPr lang="fr-CH" sz="1050">
                <a:solidFill>
                  <a:schemeClr val="dk1"/>
                </a:solidFill>
                <a:latin typeface="Arial"/>
                <a:ea typeface="Arial"/>
                <a:cs typeface="Arial"/>
                <a:sym typeface="Arial"/>
              </a:rPr>
              <a:t> guidance- 6 </a:t>
            </a:r>
            <a:r>
              <a:rPr lang="fr-CH" sz="1050" err="1">
                <a:solidFill>
                  <a:schemeClr val="dk1"/>
                </a:solidFill>
                <a:latin typeface="Arial"/>
                <a:ea typeface="Arial"/>
                <a:cs typeface="Arial"/>
                <a:sym typeface="Arial"/>
              </a:rPr>
              <a:t>October</a:t>
            </a:r>
            <a:r>
              <a:rPr lang="fr-CH" sz="1050">
                <a:solidFill>
                  <a:schemeClr val="dk1"/>
                </a:solidFill>
                <a:latin typeface="Arial"/>
                <a:ea typeface="Arial"/>
                <a:cs typeface="Arial"/>
                <a:sym typeface="Arial"/>
              </a:rPr>
              <a:t> 2021. Geneva. World </a:t>
            </a:r>
            <a:r>
              <a:rPr lang="fr-CH" sz="1050" err="1">
                <a:solidFill>
                  <a:schemeClr val="dk1"/>
                </a:solidFill>
                <a:latin typeface="Arial"/>
                <a:ea typeface="Arial"/>
                <a:cs typeface="Arial"/>
                <a:sym typeface="Arial"/>
              </a:rPr>
              <a:t>Health</a:t>
            </a:r>
            <a:r>
              <a:rPr lang="fr-CH" sz="1050">
                <a:solidFill>
                  <a:schemeClr val="dk1"/>
                </a:solidFill>
                <a:latin typeface="Arial"/>
                <a:ea typeface="Arial"/>
                <a:cs typeface="Arial"/>
                <a:sym typeface="Arial"/>
              </a:rPr>
              <a:t> </a:t>
            </a:r>
            <a:r>
              <a:rPr lang="fr-CH" sz="1050" err="1">
                <a:solidFill>
                  <a:schemeClr val="dk1"/>
                </a:solidFill>
                <a:latin typeface="Arial"/>
                <a:ea typeface="Arial"/>
                <a:cs typeface="Arial"/>
                <a:sym typeface="Arial"/>
              </a:rPr>
              <a:t>Organization</a:t>
            </a:r>
            <a:r>
              <a:rPr lang="fr-CH" sz="1050">
                <a:solidFill>
                  <a:schemeClr val="dk1"/>
                </a:solidFill>
                <a:latin typeface="Arial"/>
                <a:ea typeface="Arial"/>
                <a:cs typeface="Arial"/>
                <a:sym typeface="Arial"/>
              </a:rPr>
              <a:t>. </a:t>
            </a:r>
            <a:r>
              <a:rPr lang="fr-CH" sz="105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https://www.who.int/publications/i/item/antigen-detection-in-the-diagnosis-of-sars-cov-2infection</a:t>
            </a:r>
            <a:endParaRPr sz="105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791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dirty="0"/>
              <a:t>General recommendations for the use of SARS-CoV-2 Ag-RDTs (3)</a:t>
            </a:r>
            <a:endParaRPr lang="en-US" dirty="0">
              <a:highlight>
                <a:srgbClr val="FFFF00"/>
              </a:highlight>
            </a:endParaRP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sz="1000"/>
          </a:p>
        </p:txBody>
      </p:sp>
      <p:sp>
        <p:nvSpPr>
          <p:cNvPr id="165" name="Google Shape;165;p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111598" y="1620974"/>
            <a:ext cx="9689696" cy="4252950"/>
          </a:xfrm>
          <a:prstGeom prst="rect">
            <a:avLst/>
          </a:prstGeom>
          <a:noFill/>
          <a:ln>
            <a:noFill/>
          </a:ln>
        </p:spPr>
        <p:txBody>
          <a:bodyPr spcFirstLastPara="1" wrap="square" lIns="91425" tIns="45700" rIns="91425" bIns="45700" anchor="t" anchorCtr="0">
            <a:noAutofit/>
          </a:bodyPr>
          <a:lstStyle/>
          <a:p>
            <a:pPr marL="228600" indent="-228600">
              <a:lnSpc>
                <a:spcPct val="90000"/>
              </a:lnSpc>
              <a:spcBef>
                <a:spcPts val="0"/>
              </a:spcBef>
              <a:buClr>
                <a:srgbClr val="0087BC"/>
              </a:buClr>
              <a:buSzPts val="2400"/>
              <a:buFont typeface="Noto Sans Symbols,Sans-Serif"/>
              <a:buChar char="▪"/>
            </a:pPr>
            <a:r>
              <a:rPr lang="fr-CH" dirty="0"/>
              <a:t>Target populations:</a:t>
            </a:r>
            <a:endParaRPr lang="en-US" dirty="0"/>
          </a:p>
          <a:p>
            <a:pPr marL="800100" lvl="1">
              <a:lnSpc>
                <a:spcPct val="90000"/>
              </a:lnSpc>
              <a:buClr>
                <a:srgbClr val="0087BC"/>
              </a:buClr>
              <a:buSzPts val="2400"/>
            </a:pPr>
            <a:r>
              <a:rPr lang="fr-CH" dirty="0" err="1"/>
              <a:t>symptomatic</a:t>
            </a:r>
            <a:r>
              <a:rPr lang="fr-CH" dirty="0"/>
              <a:t> </a:t>
            </a:r>
            <a:r>
              <a:rPr lang="fr-CH" dirty="0" err="1"/>
              <a:t>individuals</a:t>
            </a:r>
            <a:r>
              <a:rPr lang="fr-CH" dirty="0"/>
              <a:t> in the first 5-7 </a:t>
            </a:r>
            <a:r>
              <a:rPr lang="fr-CH" dirty="0" err="1"/>
              <a:t>days</a:t>
            </a:r>
            <a:r>
              <a:rPr lang="fr-CH" dirty="0"/>
              <a:t> </a:t>
            </a:r>
            <a:r>
              <a:rPr lang="fr-CH" dirty="0" err="1"/>
              <a:t>since</a:t>
            </a:r>
            <a:r>
              <a:rPr lang="fr-CH" dirty="0"/>
              <a:t> </a:t>
            </a:r>
            <a:r>
              <a:rPr lang="fr-CH" dirty="0" err="1"/>
              <a:t>symptom</a:t>
            </a:r>
            <a:r>
              <a:rPr lang="fr-CH" dirty="0"/>
              <a:t> </a:t>
            </a:r>
            <a:r>
              <a:rPr lang="fr-CH" dirty="0" err="1"/>
              <a:t>onset</a:t>
            </a:r>
            <a:r>
              <a:rPr lang="fr-CH" dirty="0"/>
              <a:t>;</a:t>
            </a:r>
            <a:endParaRPr lang="en-US" dirty="0"/>
          </a:p>
          <a:p>
            <a:pPr marL="800100" lvl="1">
              <a:lnSpc>
                <a:spcPct val="90000"/>
              </a:lnSpc>
              <a:buClr>
                <a:srgbClr val="0087BC"/>
              </a:buClr>
              <a:buSzPts val="2400"/>
            </a:pPr>
            <a:r>
              <a:rPr lang="fr-CH" dirty="0" err="1"/>
              <a:t>asymptomatic</a:t>
            </a:r>
            <a:r>
              <a:rPr lang="fr-CH" dirty="0"/>
              <a:t> </a:t>
            </a:r>
            <a:r>
              <a:rPr lang="fr-CH" dirty="0" err="1"/>
              <a:t>individuals</a:t>
            </a:r>
            <a:r>
              <a:rPr lang="fr-CH" dirty="0"/>
              <a:t>: </a:t>
            </a:r>
            <a:r>
              <a:rPr lang="fr-CH" dirty="0" err="1"/>
              <a:t>limited</a:t>
            </a:r>
            <a:r>
              <a:rPr lang="fr-CH" dirty="0"/>
              <a:t> to contacts or probable cases and to at-</a:t>
            </a:r>
            <a:r>
              <a:rPr lang="fr-CH" dirty="0" err="1"/>
              <a:t>risk</a:t>
            </a:r>
            <a:r>
              <a:rPr lang="fr-CH" dirty="0"/>
              <a:t> </a:t>
            </a:r>
            <a:r>
              <a:rPr lang="fr-CH" dirty="0" err="1"/>
              <a:t>health</a:t>
            </a:r>
            <a:r>
              <a:rPr lang="fr-CH" dirty="0"/>
              <a:t> </a:t>
            </a:r>
            <a:r>
              <a:rPr lang="fr-CH" dirty="0" err="1"/>
              <a:t>workers</a:t>
            </a:r>
            <a:r>
              <a:rPr lang="fr-CH" dirty="0"/>
              <a:t>;</a:t>
            </a:r>
            <a:endParaRPr lang="en-US" dirty="0"/>
          </a:p>
          <a:p>
            <a:pPr marL="800100" lvl="1">
              <a:lnSpc>
                <a:spcPct val="90000"/>
              </a:lnSpc>
              <a:buClr>
                <a:srgbClr val="0087BC"/>
              </a:buClr>
              <a:buSzPts val="2400"/>
            </a:pPr>
            <a:r>
              <a:rPr lang="fr-CH" dirty="0" err="1"/>
              <a:t>suspected</a:t>
            </a:r>
            <a:r>
              <a:rPr lang="fr-CH" dirty="0"/>
              <a:t> COVID-19 cases in </a:t>
            </a:r>
            <a:r>
              <a:rPr lang="fr-CH" dirty="0" err="1"/>
              <a:t>outbreak</a:t>
            </a:r>
            <a:r>
              <a:rPr lang="fr-CH" dirty="0"/>
              <a:t> investigations.</a:t>
            </a:r>
          </a:p>
          <a:p>
            <a:pPr marL="457200" lvl="1" indent="0">
              <a:lnSpc>
                <a:spcPct val="90000"/>
              </a:lnSpc>
              <a:buClr>
                <a:srgbClr val="0087BC"/>
              </a:buClr>
              <a:buSzPts val="2400"/>
              <a:buNone/>
            </a:pPr>
            <a:endParaRPr lang="fr-CH" dirty="0"/>
          </a:p>
          <a:p>
            <a:pPr marL="228600" indent="-228600">
              <a:lnSpc>
                <a:spcPct val="90000"/>
              </a:lnSpc>
              <a:buClr>
                <a:srgbClr val="0087BC"/>
              </a:buClr>
              <a:buSzPts val="2400"/>
              <a:buFont typeface="Noto Sans Symbols,Sans-Serif"/>
              <a:buChar char="▪"/>
            </a:pPr>
            <a:r>
              <a:rPr lang="fr-CH" dirty="0"/>
              <a:t>Use by </a:t>
            </a:r>
            <a:r>
              <a:rPr lang="fr-CH" dirty="0" err="1"/>
              <a:t>trained</a:t>
            </a:r>
            <a:r>
              <a:rPr lang="fr-CH" dirty="0"/>
              <a:t> </a:t>
            </a:r>
            <a:r>
              <a:rPr lang="fr-CH" dirty="0" err="1"/>
              <a:t>operators</a:t>
            </a:r>
            <a:r>
              <a:rPr lang="fr-CH" dirty="0"/>
              <a:t> in strict accordance </a:t>
            </a:r>
            <a:r>
              <a:rPr lang="fr-CH" dirty="0" err="1"/>
              <a:t>with</a:t>
            </a:r>
            <a:r>
              <a:rPr lang="fr-CH" dirty="0"/>
              <a:t> the </a:t>
            </a:r>
            <a:r>
              <a:rPr lang="fr-CH" dirty="0" err="1"/>
              <a:t>manufacturer’s</a:t>
            </a:r>
            <a:r>
              <a:rPr lang="fr-CH" dirty="0"/>
              <a:t> instructions.</a:t>
            </a:r>
            <a:endParaRPr lang="en-US" dirty="0"/>
          </a:p>
          <a:p>
            <a:pPr marL="228600" indent="-228600">
              <a:lnSpc>
                <a:spcPct val="90000"/>
              </a:lnSpc>
              <a:buClr>
                <a:srgbClr val="0087BC"/>
              </a:buClr>
              <a:buSzPts val="2400"/>
              <a:buFont typeface="Noto Sans Symbols,Sans-Serif"/>
              <a:buChar char="▪"/>
            </a:pPr>
            <a:r>
              <a:rPr lang="fr-CH" dirty="0"/>
              <a:t>Ag-</a:t>
            </a:r>
            <a:r>
              <a:rPr lang="fr-CH" dirty="0" err="1"/>
              <a:t>RDTs</a:t>
            </a:r>
            <a:r>
              <a:rPr lang="fr-CH" dirty="0"/>
              <a:t>, if </a:t>
            </a:r>
            <a:r>
              <a:rPr lang="fr-CH" dirty="0" err="1"/>
              <a:t>correctly</a:t>
            </a:r>
            <a:r>
              <a:rPr lang="fr-CH" dirty="0"/>
              <a:t> </a:t>
            </a:r>
            <a:r>
              <a:rPr lang="fr-CH" dirty="0" err="1"/>
              <a:t>performed</a:t>
            </a:r>
            <a:r>
              <a:rPr lang="fr-CH" dirty="0"/>
              <a:t> and </a:t>
            </a:r>
            <a:r>
              <a:rPr lang="fr-CH" dirty="0" err="1"/>
              <a:t>interpreted</a:t>
            </a:r>
            <a:r>
              <a:rPr lang="fr-CH" dirty="0"/>
              <a:t>, </a:t>
            </a:r>
            <a:r>
              <a:rPr lang="fr-CH" dirty="0" err="1"/>
              <a:t>may</a:t>
            </a:r>
            <a:r>
              <a:rPr lang="fr-CH" dirty="0"/>
              <a:t> </a:t>
            </a:r>
            <a:r>
              <a:rPr lang="fr-CH" dirty="0" err="1"/>
              <a:t>be</a:t>
            </a:r>
            <a:r>
              <a:rPr lang="fr-CH" dirty="0"/>
              <a:t> more </a:t>
            </a:r>
            <a:r>
              <a:rPr lang="fr-CH" dirty="0" err="1"/>
              <a:t>cost</a:t>
            </a:r>
            <a:r>
              <a:rPr lang="fr-CH" dirty="0"/>
              <a:t> effective </a:t>
            </a:r>
            <a:r>
              <a:rPr lang="fr-CH" dirty="0" err="1"/>
              <a:t>than</a:t>
            </a:r>
            <a:r>
              <a:rPr lang="fr-CH" dirty="0"/>
              <a:t> </a:t>
            </a:r>
            <a:endParaRPr lang="en-US" dirty="0"/>
          </a:p>
          <a:p>
            <a:pPr marL="0" indent="0">
              <a:lnSpc>
                <a:spcPct val="90000"/>
              </a:lnSpc>
              <a:buClr>
                <a:srgbClr val="0087BC"/>
              </a:buClr>
              <a:buSzPts val="2400"/>
              <a:buNone/>
            </a:pPr>
            <a:r>
              <a:rPr lang="fr-CH" dirty="0"/>
              <a:t>NAAT in </a:t>
            </a:r>
            <a:r>
              <a:rPr lang="fr-CH" dirty="0" err="1"/>
              <a:t>symptomatic</a:t>
            </a:r>
            <a:r>
              <a:rPr lang="fr-CH" dirty="0"/>
              <a:t> populations.</a:t>
            </a:r>
            <a:endParaRPr lang="en-US"/>
          </a:p>
          <a:p>
            <a:pPr marL="228600" indent="-228600">
              <a:lnSpc>
                <a:spcPct val="90000"/>
              </a:lnSpc>
              <a:buClr>
                <a:srgbClr val="0087BC"/>
              </a:buClr>
              <a:buSzPts val="2400"/>
              <a:buFont typeface="Noto Sans Symbols,Sans-Serif"/>
              <a:buChar char="▪"/>
            </a:pPr>
            <a:r>
              <a:rPr lang="fr-CH" dirty="0"/>
              <a:t>Ag-</a:t>
            </a:r>
            <a:r>
              <a:rPr lang="fr-CH" dirty="0" err="1"/>
              <a:t>RDTs</a:t>
            </a:r>
            <a:r>
              <a:rPr lang="fr-CH" dirty="0"/>
              <a:t> can </a:t>
            </a:r>
            <a:r>
              <a:rPr lang="fr-CH" dirty="0" err="1"/>
              <a:t>be</a:t>
            </a:r>
            <a:r>
              <a:rPr lang="fr-CH" dirty="0"/>
              <a:t> </a:t>
            </a:r>
            <a:r>
              <a:rPr lang="fr-CH" dirty="0" err="1"/>
              <a:t>deployed</a:t>
            </a:r>
            <a:r>
              <a:rPr lang="fr-CH" dirty="0"/>
              <a:t> </a:t>
            </a:r>
            <a:r>
              <a:rPr lang="fr-CH" dirty="0" err="1"/>
              <a:t>alongside</a:t>
            </a:r>
            <a:r>
              <a:rPr lang="fr-CH" dirty="0"/>
              <a:t> </a:t>
            </a:r>
            <a:r>
              <a:rPr lang="fr-CH" dirty="0" err="1"/>
              <a:t>testing</a:t>
            </a:r>
            <a:r>
              <a:rPr lang="fr-CH" dirty="0"/>
              <a:t> for </a:t>
            </a:r>
            <a:r>
              <a:rPr lang="fr-CH" dirty="0" err="1"/>
              <a:t>febrile</a:t>
            </a:r>
            <a:r>
              <a:rPr lang="fr-CH" dirty="0"/>
              <a:t> and </a:t>
            </a:r>
            <a:r>
              <a:rPr lang="fr-CH" dirty="0" err="1"/>
              <a:t>pulmonary</a:t>
            </a:r>
            <a:r>
              <a:rPr lang="fr-CH" dirty="0"/>
              <a:t> </a:t>
            </a:r>
            <a:r>
              <a:rPr lang="fr-CH" dirty="0" err="1"/>
              <a:t>illnesses</a:t>
            </a:r>
            <a:r>
              <a:rPr lang="fr-CH" dirty="0"/>
              <a:t> in bi-</a:t>
            </a:r>
            <a:r>
              <a:rPr lang="fr-CH" dirty="0" err="1"/>
              <a:t>directional</a:t>
            </a:r>
            <a:r>
              <a:rPr lang="fr-CH" dirty="0"/>
              <a:t> </a:t>
            </a:r>
            <a:r>
              <a:rPr lang="fr-CH" dirty="0" err="1"/>
              <a:t>testing</a:t>
            </a:r>
            <a:r>
              <a:rPr lang="fr-CH" dirty="0"/>
              <a:t>   </a:t>
            </a:r>
            <a:endParaRPr lang="en-US" dirty="0"/>
          </a:p>
          <a:p>
            <a:pPr marL="0" indent="0">
              <a:lnSpc>
                <a:spcPct val="90000"/>
              </a:lnSpc>
              <a:buClr>
                <a:srgbClr val="0087BC"/>
              </a:buClr>
              <a:buSzPts val="1800"/>
              <a:buNone/>
            </a:pPr>
            <a:endParaRPr lang="en-US" dirty="0">
              <a:solidFill>
                <a:srgbClr val="000000"/>
              </a:solidFill>
              <a:latin typeface="Arial"/>
              <a:ea typeface="Arial"/>
              <a:cs typeface="Arial"/>
            </a:endParaRPr>
          </a:p>
        </p:txBody>
      </p:sp>
      <p:pic>
        <p:nvPicPr>
          <p:cNvPr id="2" name="Picture 2">
            <a:extLst>
              <a:ext uri="{FF2B5EF4-FFF2-40B4-BE49-F238E27FC236}">
                <a16:creationId xmlns:a16="http://schemas.microsoft.com/office/drawing/2014/main" id="{AF7429D3-E4BF-2587-1935-C0C01F49FAA6}"/>
              </a:ext>
            </a:extLst>
          </p:cNvPr>
          <p:cNvPicPr>
            <a:picLocks noChangeAspect="1"/>
          </p:cNvPicPr>
          <p:nvPr/>
        </p:nvPicPr>
        <p:blipFill rotWithShape="1">
          <a:blip r:embed="rId4"/>
          <a:srcRect r="-281" b="28528"/>
          <a:stretch/>
        </p:blipFill>
        <p:spPr>
          <a:xfrm>
            <a:off x="9299445" y="1938507"/>
            <a:ext cx="2806534" cy="3696684"/>
          </a:xfrm>
          <a:prstGeom prst="rect">
            <a:avLst/>
          </a:prstGeom>
        </p:spPr>
      </p:pic>
    </p:spTree>
    <p:custDataLst>
      <p:tags r:id="rId1"/>
    </p:custDataLst>
    <p:extLst>
      <p:ext uri="{BB962C8B-B14F-4D97-AF65-F5344CB8AC3E}">
        <p14:creationId xmlns:p14="http://schemas.microsoft.com/office/powerpoint/2010/main" val="87927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737558" y="135088"/>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dirty="0"/>
              <a:t>Let’s take a few minutes to reflect on use case scenarios</a:t>
            </a:r>
            <a:endParaRPr lang="en-US"/>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12</a:t>
            </a:fld>
            <a:endParaRPr sz="1000"/>
          </a:p>
        </p:txBody>
      </p:sp>
      <p:sp>
        <p:nvSpPr>
          <p:cNvPr id="165" name="Google Shape;165;p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sp>
        <p:nvSpPr>
          <p:cNvPr id="13" name="TextBox 12">
            <a:extLst>
              <a:ext uri="{FF2B5EF4-FFF2-40B4-BE49-F238E27FC236}">
                <a16:creationId xmlns:a16="http://schemas.microsoft.com/office/drawing/2014/main" id="{C59C85A0-44E1-42EC-AB7B-7466B7A3DBCE}"/>
              </a:ext>
            </a:extLst>
          </p:cNvPr>
          <p:cNvSpPr txBox="1"/>
          <p:nvPr/>
        </p:nvSpPr>
        <p:spPr>
          <a:xfrm>
            <a:off x="737170" y="3275937"/>
            <a:ext cx="7988948" cy="1815882"/>
          </a:xfrm>
          <a:prstGeom prst="rect">
            <a:avLst/>
          </a:prstGeom>
          <a:noFill/>
        </p:spPr>
        <p:txBody>
          <a:bodyPr wrap="square" lIns="91440" tIns="45720" rIns="91440" bIns="45720" anchor="t">
            <a:spAutoFit/>
          </a:bodyPr>
          <a:lstStyle/>
          <a:p>
            <a:pPr algn="l" rtl="0" fontAlgn="base">
              <a:buFont typeface="+mj-lt"/>
              <a:buAutoNum type="arabicPeriod"/>
            </a:pPr>
            <a:endParaRPr lang="en-US" b="0" i="0" dirty="0">
              <a:solidFill>
                <a:srgbClr val="424242"/>
              </a:solidFill>
              <a:effectLst/>
            </a:endParaRPr>
          </a:p>
          <a:p>
            <a:pPr algn="l" rtl="0" fontAlgn="base">
              <a:buFont typeface="+mj-lt"/>
              <a:buAutoNum type="arabicPeriod"/>
            </a:pPr>
            <a:endParaRPr lang="en-US" b="0" i="0">
              <a:solidFill>
                <a:srgbClr val="424242"/>
              </a:solidFill>
              <a:effectLst/>
              <a:latin typeface="Arial" panose="020B0604020202020204" pitchFamily="34" charset="0"/>
            </a:endParaRPr>
          </a:p>
          <a:p>
            <a:pPr algn="l" rtl="0" fontAlgn="base">
              <a:buFont typeface="+mj-lt"/>
              <a:buAutoNum type="arabicPeriod"/>
            </a:pPr>
            <a:endParaRPr lang="en-US" b="0" i="0">
              <a:solidFill>
                <a:srgbClr val="424242"/>
              </a:solidFill>
              <a:effectLst/>
              <a:latin typeface="Arial" panose="020B0604020202020204" pitchFamily="34" charset="0"/>
            </a:endParaRPr>
          </a:p>
          <a:p>
            <a:pPr algn="l" rtl="0" fontAlgn="base">
              <a:buFont typeface="+mj-lt"/>
              <a:buAutoNum type="arabicPeriod"/>
            </a:pPr>
            <a:endParaRPr lang="en-US" b="0" i="0" dirty="0">
              <a:solidFill>
                <a:srgbClr val="424242"/>
              </a:solidFill>
              <a:effectLst/>
            </a:endParaRPr>
          </a:p>
          <a:p>
            <a:pPr algn="l" rtl="0" fontAlgn="base">
              <a:buFont typeface="+mj-lt"/>
              <a:buAutoNum type="arabicPeriod"/>
            </a:pPr>
            <a:endParaRPr lang="en-US" b="0" i="0">
              <a:solidFill>
                <a:srgbClr val="424242"/>
              </a:solidFill>
              <a:effectLst/>
              <a:latin typeface="Arial" panose="020B0604020202020204" pitchFamily="34" charset="0"/>
            </a:endParaRPr>
          </a:p>
          <a:p>
            <a:pPr algn="l" rtl="0" fontAlgn="base">
              <a:buFont typeface="+mj-lt"/>
              <a:buAutoNum type="arabicPeriod"/>
            </a:pPr>
            <a:endParaRPr lang="en-US" b="0" i="0">
              <a:solidFill>
                <a:srgbClr val="424242"/>
              </a:solidFill>
              <a:effectLst/>
              <a:latin typeface="Arial" panose="020B0604020202020204" pitchFamily="34" charset="0"/>
            </a:endParaRPr>
          </a:p>
          <a:p>
            <a:pPr>
              <a:buFont typeface="+mj-lt"/>
              <a:buAutoNum type="arabicPeriod"/>
            </a:pPr>
            <a:endParaRPr lang="en-US" dirty="0">
              <a:solidFill>
                <a:srgbClr val="424242"/>
              </a:solidFill>
            </a:endParaRPr>
          </a:p>
          <a:p>
            <a:pPr>
              <a:buAutoNum type="arabicPeriod"/>
            </a:pPr>
            <a:endParaRPr lang="en-US" dirty="0"/>
          </a:p>
        </p:txBody>
      </p:sp>
      <p:sp>
        <p:nvSpPr>
          <p:cNvPr id="2" name="TextBox 1">
            <a:extLst>
              <a:ext uri="{FF2B5EF4-FFF2-40B4-BE49-F238E27FC236}">
                <a16:creationId xmlns:a16="http://schemas.microsoft.com/office/drawing/2014/main" id="{AB491C75-8721-B5E1-38E9-29C33EB7AC3E}"/>
              </a:ext>
            </a:extLst>
          </p:cNvPr>
          <p:cNvSpPr txBox="1"/>
          <p:nvPr/>
        </p:nvSpPr>
        <p:spPr>
          <a:xfrm>
            <a:off x="641075" y="1552161"/>
            <a:ext cx="277633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24242"/>
                </a:solidFill>
              </a:rPr>
              <a:t>1. Suspected outbreaks in institutions or semi-closed communities where NAAT molecular testing is not available ​</a:t>
            </a:r>
            <a:endParaRPr lang="en-US" dirty="0"/>
          </a:p>
        </p:txBody>
      </p:sp>
      <p:sp>
        <p:nvSpPr>
          <p:cNvPr id="3" name="TextBox 2">
            <a:extLst>
              <a:ext uri="{FF2B5EF4-FFF2-40B4-BE49-F238E27FC236}">
                <a16:creationId xmlns:a16="http://schemas.microsoft.com/office/drawing/2014/main" id="{F6F0F027-0132-3140-03F9-BD0022FD220C}"/>
              </a:ext>
            </a:extLst>
          </p:cNvPr>
          <p:cNvSpPr txBox="1"/>
          <p:nvPr/>
        </p:nvSpPr>
        <p:spPr>
          <a:xfrm>
            <a:off x="3970682" y="1552161"/>
            <a:ext cx="332298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24242"/>
                </a:solidFill>
              </a:rPr>
              <a:t>2. Outbreak investigations (e.g., schools, long-term care or nursing care homes, workplaces, etc.)​​</a:t>
            </a:r>
            <a:endParaRPr lang="en-US" dirty="0"/>
          </a:p>
        </p:txBody>
      </p:sp>
      <p:sp>
        <p:nvSpPr>
          <p:cNvPr id="4" name="TextBox 3">
            <a:extLst>
              <a:ext uri="{FF2B5EF4-FFF2-40B4-BE49-F238E27FC236}">
                <a16:creationId xmlns:a16="http://schemas.microsoft.com/office/drawing/2014/main" id="{597195A1-CA3E-C164-2648-0D42B931CC82}"/>
              </a:ext>
            </a:extLst>
          </p:cNvPr>
          <p:cNvSpPr txBox="1"/>
          <p:nvPr/>
        </p:nvSpPr>
        <p:spPr>
          <a:xfrm>
            <a:off x="7788965" y="1552161"/>
            <a:ext cx="32567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24242"/>
                </a:solidFill>
              </a:rPr>
              <a:t>3. To monitor trends in COVID-19 rates in communities and among essential workers and healthcare workers ​</a:t>
            </a:r>
            <a:endParaRPr lang="en-US" dirty="0"/>
          </a:p>
        </p:txBody>
      </p:sp>
      <p:sp>
        <p:nvSpPr>
          <p:cNvPr id="5" name="TextBox 4">
            <a:extLst>
              <a:ext uri="{FF2B5EF4-FFF2-40B4-BE49-F238E27FC236}">
                <a16:creationId xmlns:a16="http://schemas.microsoft.com/office/drawing/2014/main" id="{C47266BA-B32B-0D02-F661-738ECA301ADE}"/>
              </a:ext>
            </a:extLst>
          </p:cNvPr>
          <p:cNvSpPr txBox="1"/>
          <p:nvPr/>
        </p:nvSpPr>
        <p:spPr>
          <a:xfrm>
            <a:off x="641074" y="3482008"/>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24242"/>
                </a:solidFill>
              </a:rPr>
              <a:t>4. To detect positive cases in health facilities and in communities with widespread transmission​​</a:t>
            </a:r>
            <a:endParaRPr lang="en-US" dirty="0"/>
          </a:p>
        </p:txBody>
      </p:sp>
      <p:sp>
        <p:nvSpPr>
          <p:cNvPr id="6" name="TextBox 5">
            <a:extLst>
              <a:ext uri="{FF2B5EF4-FFF2-40B4-BE49-F238E27FC236}">
                <a16:creationId xmlns:a16="http://schemas.microsoft.com/office/drawing/2014/main" id="{707AFFA4-6609-2884-BDDA-DFD5AAE4CAC1}"/>
              </a:ext>
            </a:extLst>
          </p:cNvPr>
          <p:cNvSpPr txBox="1"/>
          <p:nvPr/>
        </p:nvSpPr>
        <p:spPr>
          <a:xfrm>
            <a:off x="7788965" y="3482009"/>
            <a:ext cx="323187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24242"/>
                </a:solidFill>
              </a:rPr>
              <a:t>6. To test asymptomatic contacts of cases, even if SARS-CoV-2 Ag-RDTs are not specifically authorized for this use </a:t>
            </a:r>
          </a:p>
        </p:txBody>
      </p:sp>
      <p:sp>
        <p:nvSpPr>
          <p:cNvPr id="8" name="TextBox 7">
            <a:extLst>
              <a:ext uri="{FF2B5EF4-FFF2-40B4-BE49-F238E27FC236}">
                <a16:creationId xmlns:a16="http://schemas.microsoft.com/office/drawing/2014/main" id="{2E7F8D97-1FBD-D921-B980-2D837E8C10D7}"/>
              </a:ext>
            </a:extLst>
          </p:cNvPr>
          <p:cNvSpPr txBox="1"/>
          <p:nvPr/>
        </p:nvSpPr>
        <p:spPr>
          <a:xfrm>
            <a:off x="3970683" y="3482010"/>
            <a:ext cx="302480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12121"/>
                </a:solidFill>
              </a:rPr>
              <a:t>5. W</a:t>
            </a:r>
            <a:r>
              <a:rPr lang="en-US" dirty="0">
                <a:solidFill>
                  <a:srgbClr val="424242"/>
                </a:solidFill>
              </a:rPr>
              <a:t>here management of the patient would not change based on the result of the test ​</a:t>
            </a:r>
            <a:endParaRPr lang="en-US" dirty="0"/>
          </a:p>
        </p:txBody>
      </p:sp>
      <p:sp>
        <p:nvSpPr>
          <p:cNvPr id="9" name="TextBox 8">
            <a:extLst>
              <a:ext uri="{FF2B5EF4-FFF2-40B4-BE49-F238E27FC236}">
                <a16:creationId xmlns:a16="http://schemas.microsoft.com/office/drawing/2014/main" id="{9D8AAA72-0174-971F-7706-D6593B91F6A9}"/>
              </a:ext>
            </a:extLst>
          </p:cNvPr>
          <p:cNvSpPr txBox="1"/>
          <p:nvPr/>
        </p:nvSpPr>
        <p:spPr>
          <a:xfrm>
            <a:off x="644815" y="509498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12121"/>
                </a:solidFill>
              </a:rPr>
              <a:t>7. F</a:t>
            </a:r>
            <a:r>
              <a:rPr lang="en-US" dirty="0">
                <a:solidFill>
                  <a:srgbClr val="424242"/>
                </a:solidFill>
              </a:rPr>
              <a:t>or airport or border screening at points of entry </a:t>
            </a:r>
          </a:p>
        </p:txBody>
      </p:sp>
    </p:spTree>
    <p:custDataLst>
      <p:tags r:id="rId1"/>
    </p:custDataLst>
    <p:extLst>
      <p:ext uri="{BB962C8B-B14F-4D97-AF65-F5344CB8AC3E}">
        <p14:creationId xmlns:p14="http://schemas.microsoft.com/office/powerpoint/2010/main" val="350898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737558" y="135088"/>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dirty="0"/>
              <a:t>Let’s take a few minutes to reflect on use case scenarios</a:t>
            </a:r>
            <a:endParaRPr lang="en-US"/>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13</a:t>
            </a:fld>
            <a:endParaRPr sz="1000"/>
          </a:p>
        </p:txBody>
      </p:sp>
      <p:sp>
        <p:nvSpPr>
          <p:cNvPr id="165" name="Google Shape;165;p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sp>
        <p:nvSpPr>
          <p:cNvPr id="13" name="TextBox 12">
            <a:extLst>
              <a:ext uri="{FF2B5EF4-FFF2-40B4-BE49-F238E27FC236}">
                <a16:creationId xmlns:a16="http://schemas.microsoft.com/office/drawing/2014/main" id="{C59C85A0-44E1-42EC-AB7B-7466B7A3DBCE}"/>
              </a:ext>
            </a:extLst>
          </p:cNvPr>
          <p:cNvSpPr txBox="1"/>
          <p:nvPr/>
        </p:nvSpPr>
        <p:spPr>
          <a:xfrm>
            <a:off x="737170" y="3275937"/>
            <a:ext cx="7988948" cy="1815882"/>
          </a:xfrm>
          <a:prstGeom prst="rect">
            <a:avLst/>
          </a:prstGeom>
          <a:noFill/>
        </p:spPr>
        <p:txBody>
          <a:bodyPr wrap="square" lIns="91440" tIns="45720" rIns="91440" bIns="45720" anchor="t">
            <a:spAutoFit/>
          </a:bodyPr>
          <a:lstStyle/>
          <a:p>
            <a:pPr algn="l" rtl="0" fontAlgn="base">
              <a:buFont typeface="+mj-lt"/>
              <a:buAutoNum type="arabicPeriod"/>
            </a:pPr>
            <a:endParaRPr lang="en-US" b="0" i="0" dirty="0">
              <a:solidFill>
                <a:srgbClr val="424242"/>
              </a:solidFill>
              <a:effectLst/>
            </a:endParaRPr>
          </a:p>
          <a:p>
            <a:pPr algn="l" rtl="0" fontAlgn="base">
              <a:buFont typeface="+mj-lt"/>
              <a:buAutoNum type="arabicPeriod"/>
            </a:pPr>
            <a:endParaRPr lang="en-US" b="0" i="0">
              <a:solidFill>
                <a:srgbClr val="424242"/>
              </a:solidFill>
              <a:effectLst/>
              <a:latin typeface="Arial" panose="020B0604020202020204" pitchFamily="34" charset="0"/>
            </a:endParaRPr>
          </a:p>
          <a:p>
            <a:pPr algn="l" rtl="0" fontAlgn="base">
              <a:buFont typeface="+mj-lt"/>
              <a:buAutoNum type="arabicPeriod"/>
            </a:pPr>
            <a:endParaRPr lang="en-US" b="0" i="0">
              <a:solidFill>
                <a:srgbClr val="424242"/>
              </a:solidFill>
              <a:effectLst/>
              <a:latin typeface="Arial" panose="020B0604020202020204" pitchFamily="34" charset="0"/>
            </a:endParaRPr>
          </a:p>
          <a:p>
            <a:pPr algn="l" rtl="0" fontAlgn="base">
              <a:buFont typeface="+mj-lt"/>
              <a:buAutoNum type="arabicPeriod"/>
            </a:pPr>
            <a:endParaRPr lang="en-US" b="0" i="0" dirty="0">
              <a:solidFill>
                <a:srgbClr val="424242"/>
              </a:solidFill>
              <a:effectLst/>
            </a:endParaRPr>
          </a:p>
          <a:p>
            <a:pPr algn="l" rtl="0" fontAlgn="base">
              <a:buFont typeface="+mj-lt"/>
              <a:buAutoNum type="arabicPeriod"/>
            </a:pPr>
            <a:endParaRPr lang="en-US" b="0" i="0">
              <a:solidFill>
                <a:srgbClr val="424242"/>
              </a:solidFill>
              <a:effectLst/>
              <a:latin typeface="Arial" panose="020B0604020202020204" pitchFamily="34" charset="0"/>
            </a:endParaRPr>
          </a:p>
          <a:p>
            <a:pPr algn="l" rtl="0" fontAlgn="base">
              <a:buFont typeface="+mj-lt"/>
              <a:buAutoNum type="arabicPeriod"/>
            </a:pPr>
            <a:endParaRPr lang="en-US" b="0" i="0">
              <a:solidFill>
                <a:srgbClr val="424242"/>
              </a:solidFill>
              <a:effectLst/>
              <a:latin typeface="Arial" panose="020B0604020202020204" pitchFamily="34" charset="0"/>
            </a:endParaRPr>
          </a:p>
          <a:p>
            <a:pPr>
              <a:buFont typeface="+mj-lt"/>
              <a:buAutoNum type="arabicPeriod"/>
            </a:pPr>
            <a:endParaRPr lang="en-US" dirty="0">
              <a:solidFill>
                <a:srgbClr val="424242"/>
              </a:solidFill>
            </a:endParaRPr>
          </a:p>
          <a:p>
            <a:pPr>
              <a:buAutoNum type="arabicPeriod"/>
            </a:pPr>
            <a:endParaRPr lang="en-US" dirty="0"/>
          </a:p>
        </p:txBody>
      </p:sp>
      <p:sp>
        <p:nvSpPr>
          <p:cNvPr id="2" name="TextBox 1">
            <a:extLst>
              <a:ext uri="{FF2B5EF4-FFF2-40B4-BE49-F238E27FC236}">
                <a16:creationId xmlns:a16="http://schemas.microsoft.com/office/drawing/2014/main" id="{AB491C75-8721-B5E1-38E9-29C33EB7AC3E}"/>
              </a:ext>
            </a:extLst>
          </p:cNvPr>
          <p:cNvSpPr txBox="1"/>
          <p:nvPr/>
        </p:nvSpPr>
        <p:spPr>
          <a:xfrm>
            <a:off x="641075" y="1552161"/>
            <a:ext cx="277633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24242"/>
                </a:solidFill>
              </a:rPr>
              <a:t>1. Suspected outbreaks in institutions or semi-closed communities where NAAT molecular testing is not available ​</a:t>
            </a:r>
            <a:endParaRPr lang="en-US" dirty="0"/>
          </a:p>
        </p:txBody>
      </p:sp>
      <p:sp>
        <p:nvSpPr>
          <p:cNvPr id="3" name="TextBox 2">
            <a:extLst>
              <a:ext uri="{FF2B5EF4-FFF2-40B4-BE49-F238E27FC236}">
                <a16:creationId xmlns:a16="http://schemas.microsoft.com/office/drawing/2014/main" id="{F6F0F027-0132-3140-03F9-BD0022FD220C}"/>
              </a:ext>
            </a:extLst>
          </p:cNvPr>
          <p:cNvSpPr txBox="1"/>
          <p:nvPr/>
        </p:nvSpPr>
        <p:spPr>
          <a:xfrm>
            <a:off x="3970682" y="1552161"/>
            <a:ext cx="332298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24242"/>
                </a:solidFill>
              </a:rPr>
              <a:t>2. Outbreak investigations (e.g., schools, long-term care or nursing care homes, workplaces, etc.)​​</a:t>
            </a:r>
            <a:endParaRPr lang="en-US" dirty="0"/>
          </a:p>
        </p:txBody>
      </p:sp>
      <p:sp>
        <p:nvSpPr>
          <p:cNvPr id="4" name="TextBox 3">
            <a:extLst>
              <a:ext uri="{FF2B5EF4-FFF2-40B4-BE49-F238E27FC236}">
                <a16:creationId xmlns:a16="http://schemas.microsoft.com/office/drawing/2014/main" id="{597195A1-CA3E-C164-2648-0D42B931CC82}"/>
              </a:ext>
            </a:extLst>
          </p:cNvPr>
          <p:cNvSpPr txBox="1"/>
          <p:nvPr/>
        </p:nvSpPr>
        <p:spPr>
          <a:xfrm>
            <a:off x="7788965" y="1552161"/>
            <a:ext cx="325672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24242"/>
                </a:solidFill>
              </a:rPr>
              <a:t>3. To monitor trends in COVID-19 rates in communities and among essential workers and health workers ​</a:t>
            </a:r>
            <a:endParaRPr lang="en-US" dirty="0"/>
          </a:p>
        </p:txBody>
      </p:sp>
      <p:sp>
        <p:nvSpPr>
          <p:cNvPr id="5" name="TextBox 4">
            <a:extLst>
              <a:ext uri="{FF2B5EF4-FFF2-40B4-BE49-F238E27FC236}">
                <a16:creationId xmlns:a16="http://schemas.microsoft.com/office/drawing/2014/main" id="{C47266BA-B32B-0D02-F661-738ECA301ADE}"/>
              </a:ext>
            </a:extLst>
          </p:cNvPr>
          <p:cNvSpPr txBox="1"/>
          <p:nvPr/>
        </p:nvSpPr>
        <p:spPr>
          <a:xfrm>
            <a:off x="641074" y="3482008"/>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24242"/>
                </a:solidFill>
              </a:rPr>
              <a:t>4. To detect positive cases in health facilities and in communities with widespread transmission​​</a:t>
            </a:r>
            <a:endParaRPr lang="en-US" dirty="0"/>
          </a:p>
        </p:txBody>
      </p:sp>
      <p:sp>
        <p:nvSpPr>
          <p:cNvPr id="6" name="TextBox 5">
            <a:extLst>
              <a:ext uri="{FF2B5EF4-FFF2-40B4-BE49-F238E27FC236}">
                <a16:creationId xmlns:a16="http://schemas.microsoft.com/office/drawing/2014/main" id="{707AFFA4-6609-2884-BDDA-DFD5AAE4CAC1}"/>
              </a:ext>
            </a:extLst>
          </p:cNvPr>
          <p:cNvSpPr txBox="1"/>
          <p:nvPr/>
        </p:nvSpPr>
        <p:spPr>
          <a:xfrm>
            <a:off x="7788965" y="3482009"/>
            <a:ext cx="323187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24242"/>
                </a:solidFill>
              </a:rPr>
              <a:t>6. To test asymptomatic contacts of cases, even if SARS-CoV-2 Ag-RDTs are not specifically authorized for this use </a:t>
            </a:r>
          </a:p>
        </p:txBody>
      </p:sp>
      <p:sp>
        <p:nvSpPr>
          <p:cNvPr id="8" name="TextBox 7">
            <a:extLst>
              <a:ext uri="{FF2B5EF4-FFF2-40B4-BE49-F238E27FC236}">
                <a16:creationId xmlns:a16="http://schemas.microsoft.com/office/drawing/2014/main" id="{2E7F8D97-1FBD-D921-B980-2D837E8C10D7}"/>
              </a:ext>
            </a:extLst>
          </p:cNvPr>
          <p:cNvSpPr txBox="1"/>
          <p:nvPr/>
        </p:nvSpPr>
        <p:spPr>
          <a:xfrm>
            <a:off x="3970683" y="3482010"/>
            <a:ext cx="302480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12121"/>
                </a:solidFill>
              </a:rPr>
              <a:t>5. W</a:t>
            </a:r>
            <a:r>
              <a:rPr lang="en-US" dirty="0">
                <a:solidFill>
                  <a:srgbClr val="424242"/>
                </a:solidFill>
              </a:rPr>
              <a:t>here management of the patient would not change based on the result of the test ​</a:t>
            </a:r>
            <a:endParaRPr lang="en-US" dirty="0"/>
          </a:p>
        </p:txBody>
      </p:sp>
      <p:sp>
        <p:nvSpPr>
          <p:cNvPr id="9" name="TextBox 8">
            <a:extLst>
              <a:ext uri="{FF2B5EF4-FFF2-40B4-BE49-F238E27FC236}">
                <a16:creationId xmlns:a16="http://schemas.microsoft.com/office/drawing/2014/main" id="{9D8AAA72-0174-971F-7706-D6593B91F6A9}"/>
              </a:ext>
            </a:extLst>
          </p:cNvPr>
          <p:cNvSpPr txBox="1"/>
          <p:nvPr/>
        </p:nvSpPr>
        <p:spPr>
          <a:xfrm>
            <a:off x="644815" y="509498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12121"/>
                </a:solidFill>
              </a:rPr>
              <a:t>7. F</a:t>
            </a:r>
            <a:r>
              <a:rPr lang="en-US" dirty="0">
                <a:solidFill>
                  <a:srgbClr val="424242"/>
                </a:solidFill>
              </a:rPr>
              <a:t>or airport or border screening at points of entry </a:t>
            </a:r>
          </a:p>
        </p:txBody>
      </p:sp>
      <p:pic>
        <p:nvPicPr>
          <p:cNvPr id="10" name="Graphic 20" descr="Tick with solid fill">
            <a:extLst>
              <a:ext uri="{FF2B5EF4-FFF2-40B4-BE49-F238E27FC236}">
                <a16:creationId xmlns:a16="http://schemas.microsoft.com/office/drawing/2014/main" id="{647311B0-268A-338B-AA38-F87C982FEA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3401" y="2628581"/>
            <a:ext cx="650319" cy="644503"/>
          </a:xfrm>
          <a:prstGeom prst="rect">
            <a:avLst/>
          </a:prstGeom>
        </p:spPr>
      </p:pic>
      <p:pic>
        <p:nvPicPr>
          <p:cNvPr id="11" name="Graphic 20" descr="Tick with solid fill">
            <a:extLst>
              <a:ext uri="{FF2B5EF4-FFF2-40B4-BE49-F238E27FC236}">
                <a16:creationId xmlns:a16="http://schemas.microsoft.com/office/drawing/2014/main" id="{2AC81182-CE27-3E93-DFE9-0D53F8C7D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3400" y="4443420"/>
            <a:ext cx="650319" cy="644503"/>
          </a:xfrm>
          <a:prstGeom prst="rect">
            <a:avLst/>
          </a:prstGeom>
        </p:spPr>
      </p:pic>
      <p:pic>
        <p:nvPicPr>
          <p:cNvPr id="12" name="Graphic 20" descr="Tick with solid fill">
            <a:extLst>
              <a:ext uri="{FF2B5EF4-FFF2-40B4-BE49-F238E27FC236}">
                <a16:creationId xmlns:a16="http://schemas.microsoft.com/office/drawing/2014/main" id="{5D20AAF6-F6CF-13E8-9260-45683060EC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90851" y="4449237"/>
            <a:ext cx="650319" cy="644503"/>
          </a:xfrm>
          <a:prstGeom prst="rect">
            <a:avLst/>
          </a:prstGeom>
        </p:spPr>
      </p:pic>
      <p:pic>
        <p:nvPicPr>
          <p:cNvPr id="14" name="Graphic 20" descr="Tick with solid fill">
            <a:extLst>
              <a:ext uri="{FF2B5EF4-FFF2-40B4-BE49-F238E27FC236}">
                <a16:creationId xmlns:a16="http://schemas.microsoft.com/office/drawing/2014/main" id="{95CE19FA-B88F-2860-01ED-76C806084C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58698" y="2837985"/>
            <a:ext cx="650319" cy="644503"/>
          </a:xfrm>
          <a:prstGeom prst="rect">
            <a:avLst/>
          </a:prstGeom>
        </p:spPr>
      </p:pic>
      <p:pic>
        <p:nvPicPr>
          <p:cNvPr id="15" name="Graphic 20" descr="Tick with solid fill">
            <a:extLst>
              <a:ext uri="{FF2B5EF4-FFF2-40B4-BE49-F238E27FC236}">
                <a16:creationId xmlns:a16="http://schemas.microsoft.com/office/drawing/2014/main" id="{77308A8F-B83F-F52A-FC1B-17DF65CAD8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79217" y="2657665"/>
            <a:ext cx="650319" cy="644503"/>
          </a:xfrm>
          <a:prstGeom prst="rect">
            <a:avLst/>
          </a:prstGeom>
        </p:spPr>
      </p:pic>
      <p:pic>
        <p:nvPicPr>
          <p:cNvPr id="17" name="Graphic 15" descr="Close with solid fill">
            <a:extLst>
              <a:ext uri="{FF2B5EF4-FFF2-40B4-BE49-F238E27FC236}">
                <a16:creationId xmlns:a16="http://schemas.microsoft.com/office/drawing/2014/main" id="{F7991B38-623A-9679-0E37-64564B28BC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61306" y="4453768"/>
            <a:ext cx="644014" cy="644014"/>
          </a:xfrm>
          <a:prstGeom prst="rect">
            <a:avLst/>
          </a:prstGeom>
        </p:spPr>
      </p:pic>
      <p:pic>
        <p:nvPicPr>
          <p:cNvPr id="19" name="Graphic 15" descr="Close with solid fill">
            <a:extLst>
              <a:ext uri="{FF2B5EF4-FFF2-40B4-BE49-F238E27FC236}">
                <a16:creationId xmlns:a16="http://schemas.microsoft.com/office/drawing/2014/main" id="{21E5CE16-1105-5360-FD85-C0DB6CF2B8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6008" y="5681111"/>
            <a:ext cx="644014" cy="644014"/>
          </a:xfrm>
          <a:prstGeom prst="rect">
            <a:avLst/>
          </a:prstGeom>
        </p:spPr>
      </p:pic>
    </p:spTree>
    <p:custDataLst>
      <p:tags r:id="rId1"/>
    </p:custDataLst>
    <p:extLst>
      <p:ext uri="{BB962C8B-B14F-4D97-AF65-F5344CB8AC3E}">
        <p14:creationId xmlns:p14="http://schemas.microsoft.com/office/powerpoint/2010/main" val="146548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838200" y="408142"/>
            <a:ext cx="10509455" cy="650896"/>
          </a:xfrm>
        </p:spPr>
        <p:txBody>
          <a:bodyPr/>
          <a:lstStyle/>
          <a:p>
            <a:r>
              <a:rPr lang="en-US" dirty="0"/>
              <a:t>Interpreting SARS-CoV-2 antigen RDT results</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14</a:t>
            </a:fld>
            <a:endParaRPr lang="en-GB" sz="1000"/>
          </a:p>
        </p:txBody>
      </p:sp>
      <p:sp>
        <p:nvSpPr>
          <p:cNvPr id="11" name="Footer Placeholder 3">
            <a:extLst>
              <a:ext uri="{FF2B5EF4-FFF2-40B4-BE49-F238E27FC236}">
                <a16:creationId xmlns:a16="http://schemas.microsoft.com/office/drawing/2014/main" id="{178127DE-2308-4B87-BA21-E63EC10D6104}"/>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v3.0 | SARS-CoV-2 testing strategies</a:t>
            </a:r>
          </a:p>
        </p:txBody>
      </p:sp>
      <p:sp>
        <p:nvSpPr>
          <p:cNvPr id="13" name="Google Shape;141;p5">
            <a:extLst>
              <a:ext uri="{FF2B5EF4-FFF2-40B4-BE49-F238E27FC236}">
                <a16:creationId xmlns:a16="http://schemas.microsoft.com/office/drawing/2014/main" id="{A8DB3D86-7C28-4628-8117-660A8803F84E}"/>
              </a:ext>
            </a:extLst>
          </p:cNvPr>
          <p:cNvSpPr txBox="1"/>
          <p:nvPr/>
        </p:nvSpPr>
        <p:spPr>
          <a:xfrm>
            <a:off x="268061" y="5887810"/>
            <a:ext cx="11655878" cy="415498"/>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050" b="0" i="0" u="none" strike="noStrike" kern="0" cap="none" spc="0" normalizeH="0" baseline="0" noProof="0" err="1">
                <a:ln>
                  <a:noFill/>
                </a:ln>
                <a:solidFill>
                  <a:sysClr val="windowText" lastClr="000000"/>
                </a:solidFill>
                <a:effectLst/>
                <a:uLnTx/>
                <a:uFillTx/>
              </a:rPr>
              <a:t>Antigen-detection</a:t>
            </a:r>
            <a:r>
              <a:rPr kumimoji="0" lang="fr-CH" sz="1050" b="0" i="0" u="none" strike="noStrike" kern="0" cap="none" spc="0" normalizeH="0" baseline="0" noProof="0">
                <a:ln>
                  <a:noFill/>
                </a:ln>
                <a:solidFill>
                  <a:sysClr val="windowText" lastClr="000000"/>
                </a:solidFill>
                <a:effectLst/>
                <a:uLnTx/>
                <a:uFillTx/>
              </a:rPr>
              <a:t> in the </a:t>
            </a:r>
            <a:r>
              <a:rPr kumimoji="0" lang="fr-CH" sz="1050" b="0" i="0" u="none" strike="noStrike" kern="0" cap="none" spc="0" normalizeH="0" baseline="0" noProof="0" err="1">
                <a:ln>
                  <a:noFill/>
                </a:ln>
                <a:solidFill>
                  <a:sysClr val="windowText" lastClr="000000"/>
                </a:solidFill>
                <a:effectLst/>
                <a:uLnTx/>
                <a:uFillTx/>
              </a:rPr>
              <a:t>diagnosis</a:t>
            </a:r>
            <a:r>
              <a:rPr kumimoji="0" lang="fr-CH" sz="1050" b="0" i="0" u="none" strike="noStrike" kern="0" cap="none" spc="0" normalizeH="0" baseline="0" noProof="0">
                <a:ln>
                  <a:noFill/>
                </a:ln>
                <a:solidFill>
                  <a:sysClr val="windowText" lastClr="000000"/>
                </a:solidFill>
                <a:effectLst/>
                <a:uLnTx/>
                <a:uFillTx/>
              </a:rPr>
              <a:t> of SARS-CoV-2 infection. </a:t>
            </a:r>
            <a:r>
              <a:rPr kumimoji="0" lang="fr-CH" sz="1050" b="0" i="0" u="none" strike="noStrike" kern="0" cap="none" spc="0" normalizeH="0" baseline="0" noProof="0" err="1">
                <a:ln>
                  <a:noFill/>
                </a:ln>
                <a:solidFill>
                  <a:sysClr val="windowText" lastClr="000000"/>
                </a:solidFill>
                <a:effectLst/>
                <a:uLnTx/>
                <a:uFillTx/>
              </a:rPr>
              <a:t>Interim</a:t>
            </a:r>
            <a:r>
              <a:rPr kumimoji="0" lang="fr-CH" sz="1050" b="0" i="0" u="none" strike="noStrike" kern="0" cap="none" spc="0" normalizeH="0" baseline="0" noProof="0">
                <a:ln>
                  <a:noFill/>
                </a:ln>
                <a:solidFill>
                  <a:sysClr val="windowText" lastClr="000000"/>
                </a:solidFill>
                <a:effectLst/>
                <a:uLnTx/>
                <a:uFillTx/>
              </a:rPr>
              <a:t> guidance- 6 </a:t>
            </a:r>
            <a:r>
              <a:rPr kumimoji="0" lang="fr-CH" sz="1050" b="0" i="0" u="none" strike="noStrike" kern="0" cap="none" spc="0" normalizeH="0" baseline="0" noProof="0" err="1">
                <a:ln>
                  <a:noFill/>
                </a:ln>
                <a:solidFill>
                  <a:sysClr val="windowText" lastClr="000000"/>
                </a:solidFill>
                <a:effectLst/>
                <a:uLnTx/>
                <a:uFillTx/>
              </a:rPr>
              <a:t>October</a:t>
            </a:r>
            <a:r>
              <a:rPr kumimoji="0" lang="fr-CH" sz="1050" b="0" i="0" u="none" strike="noStrike" kern="0" cap="none" spc="0" normalizeH="0" baseline="0" noProof="0">
                <a:ln>
                  <a:noFill/>
                </a:ln>
                <a:solidFill>
                  <a:sysClr val="windowText" lastClr="000000"/>
                </a:solidFill>
                <a:effectLst/>
                <a:uLnTx/>
                <a:uFillTx/>
              </a:rPr>
              <a:t> 2021. Geneva. World </a:t>
            </a:r>
            <a:r>
              <a:rPr kumimoji="0" lang="fr-CH" sz="1050" b="0" i="0" u="none" strike="noStrike" kern="0" cap="none" spc="0" normalizeH="0" baseline="0" noProof="0" err="1">
                <a:ln>
                  <a:noFill/>
                </a:ln>
                <a:solidFill>
                  <a:sysClr val="windowText" lastClr="000000"/>
                </a:solidFill>
                <a:effectLst/>
                <a:uLnTx/>
                <a:uFillTx/>
              </a:rPr>
              <a:t>Health</a:t>
            </a:r>
            <a:r>
              <a:rPr kumimoji="0" lang="fr-CH" sz="1050" b="0" i="0" u="none" strike="noStrike" kern="0" cap="none" spc="0" normalizeH="0" baseline="0" noProof="0">
                <a:ln>
                  <a:noFill/>
                </a:ln>
                <a:solidFill>
                  <a:sysClr val="windowText" lastClr="000000"/>
                </a:solidFill>
                <a:effectLst/>
                <a:uLnTx/>
                <a:uFillTx/>
              </a:rPr>
              <a:t> </a:t>
            </a:r>
            <a:r>
              <a:rPr kumimoji="0" lang="fr-CH" sz="1050" b="0" i="0" u="none" strike="noStrike" kern="0" cap="none" spc="0" normalizeH="0" baseline="0" noProof="0" err="1">
                <a:ln>
                  <a:noFill/>
                </a:ln>
                <a:solidFill>
                  <a:sysClr val="windowText" lastClr="000000"/>
                </a:solidFill>
                <a:effectLst/>
                <a:uLnTx/>
                <a:uFillTx/>
              </a:rPr>
              <a:t>Organization</a:t>
            </a:r>
            <a:r>
              <a:rPr kumimoji="0" lang="fr-CH" sz="1050" b="0" i="0" u="none" strike="noStrike" kern="0" cap="none" spc="0" normalizeH="0" baseline="0" noProof="0">
                <a:ln>
                  <a:noFill/>
                </a:ln>
                <a:solidFill>
                  <a:sysClr val="windowText" lastClr="000000"/>
                </a:solidFill>
                <a:effectLst/>
                <a:uLnTx/>
                <a:uFillTx/>
              </a:rPr>
              <a:t>. </a:t>
            </a:r>
            <a:r>
              <a:rPr kumimoji="0" lang="fr-CH" sz="1050" b="0" i="0" u="sng" strike="noStrike" kern="0" cap="none" spc="0" normalizeH="0" baseline="0" noProof="0">
                <a:ln>
                  <a:noFill/>
                </a:ln>
                <a:solidFill>
                  <a:sysClr val="windowText" lastClr="000000"/>
                </a:solidFill>
                <a:effectLst/>
                <a:uLnTx/>
                <a:uFillTx/>
                <a:hlinkClick r:id="rId2">
                  <a:extLst>
                    <a:ext uri="{A12FA001-AC4F-418D-AE19-62706E023703}">
                      <ahyp:hlinkClr xmlns:ahyp="http://schemas.microsoft.com/office/drawing/2018/hyperlinkcolor" val="tx"/>
                    </a:ext>
                  </a:extLst>
                </a:hlinkClick>
              </a:rPr>
              <a:t>https://www.who.int/publications/i/item/antigen-detection-in-the-diagnosis-of-sars-cov-2infection</a:t>
            </a:r>
            <a:endParaRPr kumimoji="0" sz="1050" b="0" i="0" u="none" strike="noStrike" kern="0" cap="none" spc="0" normalizeH="0" baseline="0" noProof="0">
              <a:ln>
                <a:noFill/>
              </a:ln>
              <a:solidFill>
                <a:sysClr val="windowText" lastClr="000000"/>
              </a:solidFill>
              <a:effectLst/>
              <a:uLnTx/>
              <a:uFillTx/>
              <a:latin typeface="Calibri"/>
              <a:ea typeface="Calibri"/>
              <a:cs typeface="Calibri"/>
              <a:sym typeface="Calibri"/>
            </a:endParaRPr>
          </a:p>
        </p:txBody>
      </p:sp>
      <p:pic>
        <p:nvPicPr>
          <p:cNvPr id="3" name="Picture 3" descr="A picture containing qr code&#10;&#10;Description automatically generated">
            <a:extLst>
              <a:ext uri="{FF2B5EF4-FFF2-40B4-BE49-F238E27FC236}">
                <a16:creationId xmlns:a16="http://schemas.microsoft.com/office/drawing/2014/main" id="{EFA9954F-20C7-B7AB-17D0-1373673BE494}"/>
              </a:ext>
            </a:extLst>
          </p:cNvPr>
          <p:cNvPicPr>
            <a:picLocks noChangeAspect="1"/>
          </p:cNvPicPr>
          <p:nvPr/>
        </p:nvPicPr>
        <p:blipFill>
          <a:blip r:embed="rId3"/>
          <a:stretch>
            <a:fillRect/>
          </a:stretch>
        </p:blipFill>
        <p:spPr>
          <a:xfrm>
            <a:off x="997599" y="1639101"/>
            <a:ext cx="9862955" cy="3527256"/>
          </a:xfrm>
          <a:prstGeom prst="rect">
            <a:avLst/>
          </a:prstGeom>
        </p:spPr>
      </p:pic>
    </p:spTree>
    <p:extLst>
      <p:ext uri="{BB962C8B-B14F-4D97-AF65-F5344CB8AC3E}">
        <p14:creationId xmlns:p14="http://schemas.microsoft.com/office/powerpoint/2010/main" val="167564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a:t>Country algorithm</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lstStyle/>
          <a:p>
            <a:pPr marL="457200" indent="-457200">
              <a:buFont typeface="+mj-lt"/>
              <a:buAutoNum type="arabicPeriod" startAt="4"/>
            </a:pPr>
            <a:endParaRPr lang="en-US"/>
          </a:p>
          <a:p>
            <a:r>
              <a:rPr lang="en-US"/>
              <a:t>Insert the country algorithm for SARS-CoV-2 Antigen RDT here </a:t>
            </a:r>
          </a:p>
          <a:p>
            <a:endParaRPr lang="en-US"/>
          </a:p>
          <a:p>
            <a:endParaRPr lang="en-US"/>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15</a:t>
            </a:fld>
            <a:endParaRPr lang="en-GB" sz="1000"/>
          </a:p>
        </p:txBody>
      </p:sp>
      <p:grpSp>
        <p:nvGrpSpPr>
          <p:cNvPr id="6" name="Group 5">
            <a:extLst>
              <a:ext uri="{FF2B5EF4-FFF2-40B4-BE49-F238E27FC236}">
                <a16:creationId xmlns:a16="http://schemas.microsoft.com/office/drawing/2014/main" id="{9347A7E2-3483-4E4F-9F5D-C059D5319663}"/>
              </a:ext>
            </a:extLst>
          </p:cNvPr>
          <p:cNvGrpSpPr/>
          <p:nvPr/>
        </p:nvGrpSpPr>
        <p:grpSpPr>
          <a:xfrm>
            <a:off x="8020164" y="1411853"/>
            <a:ext cx="3924069" cy="596348"/>
            <a:chOff x="7861998" y="1527451"/>
            <a:chExt cx="3924069" cy="596348"/>
          </a:xfrm>
        </p:grpSpPr>
        <p:sp>
          <p:nvSpPr>
            <p:cNvPr id="8" name="TextBox 7">
              <a:extLst>
                <a:ext uri="{FF2B5EF4-FFF2-40B4-BE49-F238E27FC236}">
                  <a16:creationId xmlns:a16="http://schemas.microsoft.com/office/drawing/2014/main" id="{A32FBB74-A386-8B4D-A043-BC5F620657C9}"/>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a:solidFill>
                    <a:srgbClr val="FFFFFF"/>
                  </a:solidFill>
                  <a:ea typeface="Calibri" charset="0"/>
                  <a:cs typeface="Calibri" charset="0"/>
                </a:rPr>
                <a:t>Adapt according to the guidelines in your country</a:t>
              </a:r>
              <a:endParaRPr lang="en-US" altLang="en-US" sz="1100" u="sng">
                <a:solidFill>
                  <a:srgbClr val="FFFFFF"/>
                </a:solidFill>
                <a:ea typeface="Calibri" charset="0"/>
                <a:cs typeface="Calibri" charset="0"/>
              </a:endParaRPr>
            </a:p>
          </p:txBody>
        </p:sp>
        <p:sp>
          <p:nvSpPr>
            <p:cNvPr id="9" name="Oval 8">
              <a:extLst>
                <a:ext uri="{FF2B5EF4-FFF2-40B4-BE49-F238E27FC236}">
                  <a16:creationId xmlns:a16="http://schemas.microsoft.com/office/drawing/2014/main" id="{392E2639-5704-1747-A8D5-665BCAAC2C86}"/>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encil">
              <a:extLst>
                <a:ext uri="{FF2B5EF4-FFF2-40B4-BE49-F238E27FC236}">
                  <a16:creationId xmlns:a16="http://schemas.microsoft.com/office/drawing/2014/main" id="{BDA53B61-631B-CA43-A8BF-AFA3863AE9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11" name="Footer Placeholder 3">
            <a:extLst>
              <a:ext uri="{FF2B5EF4-FFF2-40B4-BE49-F238E27FC236}">
                <a16:creationId xmlns:a16="http://schemas.microsoft.com/office/drawing/2014/main" id="{178127DE-2308-4B87-BA21-E63EC10D6104}"/>
              </a:ext>
            </a:extLst>
          </p:cNvPr>
          <p:cNvSpPr>
            <a:spLocks noGrp="1"/>
          </p:cNvSpPr>
          <p:nvPr>
            <p:ph type="ftr" sz="quarter" idx="11"/>
          </p:nvPr>
        </p:nvSpPr>
        <p:spPr>
          <a:xfrm>
            <a:off x="838200" y="6356350"/>
            <a:ext cx="7315200" cy="501650"/>
          </a:xfrm>
        </p:spPr>
        <p:txBody>
          <a:bodyPr/>
          <a:lstStyle/>
          <a:p>
            <a:r>
              <a:rPr lang="en-GB"/>
              <a:t>SARS-CoV-2 Antigen Rapid Diagnostic Test Training Workshop – v3.0 | SARS-CoV-2 testing strategies</a:t>
            </a:r>
          </a:p>
        </p:txBody>
      </p:sp>
    </p:spTree>
    <p:extLst>
      <p:ext uri="{BB962C8B-B14F-4D97-AF65-F5344CB8AC3E}">
        <p14:creationId xmlns:p14="http://schemas.microsoft.com/office/powerpoint/2010/main" val="358468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r>
              <a:rPr lang="en-GB" dirty="0"/>
              <a:t>Interpreting test results</a:t>
            </a:r>
            <a:br>
              <a:rPr lang="en-GB" dirty="0"/>
            </a:br>
            <a:endParaRPr lang="en-GB"/>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sz="1000"/>
          </a:p>
        </p:txBody>
      </p:sp>
      <p:sp>
        <p:nvSpPr>
          <p:cNvPr id="165" name="Google Shape;165;p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sp>
        <p:nvSpPr>
          <p:cNvPr id="9" name="Google Shape;443;p14">
            <a:extLst>
              <a:ext uri="{FF2B5EF4-FFF2-40B4-BE49-F238E27FC236}">
                <a16:creationId xmlns:a16="http://schemas.microsoft.com/office/drawing/2014/main" id="{B5FC418B-CDDD-4CD8-8228-BA67BE4B05DB}"/>
              </a:ext>
            </a:extLst>
          </p:cNvPr>
          <p:cNvSpPr txBox="1">
            <a:spLocks noGrp="1"/>
          </p:cNvSpPr>
          <p:nvPr>
            <p:ph type="body" idx="1"/>
          </p:nvPr>
        </p:nvSpPr>
        <p:spPr>
          <a:xfrm>
            <a:off x="617220" y="954671"/>
            <a:ext cx="10972800" cy="5039656"/>
          </a:xfrm>
          <a:prstGeom prst="rect">
            <a:avLst/>
          </a:prstGeom>
          <a:noFill/>
          <a:ln>
            <a:noFill/>
          </a:ln>
        </p:spPr>
        <p:txBody>
          <a:bodyPr spcFirstLastPara="1" wrap="square" lIns="91425" tIns="45700" rIns="91425" bIns="45700" anchor="t" anchorCtr="0">
            <a:noAutofit/>
          </a:bodyPr>
          <a:lstStyle/>
          <a:p>
            <a:pPr marL="482600" lvl="0" indent="-342900" algn="l" rtl="0">
              <a:lnSpc>
                <a:spcPct val="90000"/>
              </a:lnSpc>
              <a:spcBef>
                <a:spcPts val="0"/>
              </a:spcBef>
              <a:spcAft>
                <a:spcPts val="0"/>
              </a:spcAft>
              <a:buClr>
                <a:srgbClr val="0070C0"/>
              </a:buClr>
              <a:buSzPts val="2200"/>
              <a:buFont typeface="Arial" panose="020B0604020202020204" pitchFamily="34" charset="0"/>
              <a:buChar char="•"/>
            </a:pPr>
            <a:endParaRPr b="0" i="0" u="none" strike="noStrike">
              <a:latin typeface="Arial"/>
              <a:ea typeface="Arial"/>
              <a:cs typeface="Arial"/>
              <a:sym typeface="Arial"/>
            </a:endParaRPr>
          </a:p>
          <a:p>
            <a:pPr marL="342900" lvl="0" indent="-342900" algn="l" rtl="0">
              <a:lnSpc>
                <a:spcPct val="90000"/>
              </a:lnSpc>
              <a:spcBef>
                <a:spcPts val="1000"/>
              </a:spcBef>
              <a:spcAft>
                <a:spcPts val="0"/>
              </a:spcAft>
              <a:buClr>
                <a:srgbClr val="0070C0"/>
              </a:buClr>
              <a:buSzPts val="2200"/>
              <a:buFont typeface="Arial" panose="020B0604020202020204" pitchFamily="34" charset="0"/>
              <a:buChar char="•"/>
            </a:pPr>
            <a:r>
              <a:rPr lang="fr-CH" err="1">
                <a:latin typeface="Arial"/>
                <a:ea typeface="Arial"/>
                <a:cs typeface="Arial"/>
                <a:sym typeface="Arial"/>
              </a:rPr>
              <a:t>N</a:t>
            </a:r>
            <a:r>
              <a:rPr lang="fr-CH" b="0" i="0" u="none" strike="noStrike" err="1">
                <a:latin typeface="Arial"/>
                <a:ea typeface="Arial"/>
                <a:cs typeface="Arial"/>
                <a:sym typeface="Arial"/>
              </a:rPr>
              <a:t>egative</a:t>
            </a:r>
            <a:r>
              <a:rPr lang="fr-CH" b="0" i="0" u="none" strike="noStrike">
                <a:latin typeface="Arial"/>
                <a:ea typeface="Arial"/>
                <a:cs typeface="Arial"/>
                <a:sym typeface="Arial"/>
              </a:rPr>
              <a:t> Ag-RDT </a:t>
            </a:r>
            <a:r>
              <a:rPr lang="fr-CH" b="0" i="0" u="none" strike="noStrike" err="1">
                <a:latin typeface="Arial"/>
                <a:ea typeface="Arial"/>
                <a:cs typeface="Arial"/>
                <a:sym typeface="Arial"/>
              </a:rPr>
              <a:t>result</a:t>
            </a:r>
            <a:r>
              <a:rPr lang="fr-CH" b="0" i="0" u="none" strike="noStrike">
                <a:latin typeface="Arial"/>
                <a:ea typeface="Arial"/>
                <a:cs typeface="Arial"/>
                <a:sym typeface="Arial"/>
              </a:rPr>
              <a:t> </a:t>
            </a:r>
            <a:r>
              <a:rPr lang="fr-CH" b="0" i="0" u="none" strike="noStrike" err="1">
                <a:latin typeface="Arial"/>
                <a:ea typeface="Arial"/>
                <a:cs typeface="Arial"/>
                <a:sym typeface="Arial"/>
              </a:rPr>
              <a:t>cannot</a:t>
            </a:r>
            <a:r>
              <a:rPr lang="fr-CH" b="0" i="0" u="none" strike="noStrike">
                <a:latin typeface="Arial"/>
                <a:ea typeface="Arial"/>
                <a:cs typeface="Arial"/>
                <a:sym typeface="Arial"/>
              </a:rPr>
              <a:t> </a:t>
            </a:r>
            <a:r>
              <a:rPr lang="fr-CH" b="0" i="0" u="none" strike="noStrike" err="1">
                <a:latin typeface="Arial"/>
                <a:ea typeface="Arial"/>
                <a:cs typeface="Arial"/>
                <a:sym typeface="Arial"/>
              </a:rPr>
              <a:t>completely</a:t>
            </a:r>
            <a:r>
              <a:rPr lang="fr-CH" b="0" i="0" u="none" strike="noStrike">
                <a:latin typeface="Arial"/>
                <a:ea typeface="Arial"/>
                <a:cs typeface="Arial"/>
                <a:sym typeface="Arial"/>
              </a:rPr>
              <a:t> </a:t>
            </a:r>
            <a:r>
              <a:rPr lang="fr-CH" b="0" i="0" u="none" strike="noStrike" err="1">
                <a:latin typeface="Arial"/>
                <a:ea typeface="Arial"/>
                <a:cs typeface="Arial"/>
                <a:sym typeface="Arial"/>
              </a:rPr>
              <a:t>exclude</a:t>
            </a:r>
            <a:r>
              <a:rPr lang="fr-CH" b="0" i="0" u="none" strike="noStrike">
                <a:latin typeface="Arial"/>
                <a:ea typeface="Arial"/>
                <a:cs typeface="Arial"/>
                <a:sym typeface="Arial"/>
              </a:rPr>
              <a:t> an active COVID-19 infection, </a:t>
            </a:r>
            <a:r>
              <a:rPr lang="fr-CH" b="0" i="0" u="none" strike="noStrike" err="1">
                <a:latin typeface="Arial"/>
                <a:ea typeface="Arial"/>
                <a:cs typeface="Arial"/>
                <a:sym typeface="Arial"/>
              </a:rPr>
              <a:t>thus</a:t>
            </a:r>
            <a:r>
              <a:rPr lang="fr-CH" b="0" i="0" u="none" strike="noStrike">
                <a:latin typeface="Arial"/>
                <a:ea typeface="Arial"/>
                <a:cs typeface="Arial"/>
                <a:sym typeface="Arial"/>
              </a:rPr>
              <a:t> th</a:t>
            </a:r>
            <a:r>
              <a:rPr lang="fr-CH">
                <a:latin typeface="Arial"/>
                <a:ea typeface="Arial"/>
                <a:cs typeface="Arial"/>
                <a:sym typeface="Arial"/>
              </a:rPr>
              <a:t>e </a:t>
            </a:r>
            <a:r>
              <a:rPr lang="fr-CH" err="1">
                <a:latin typeface="Arial"/>
                <a:ea typeface="Arial"/>
                <a:cs typeface="Arial"/>
                <a:sym typeface="Arial"/>
              </a:rPr>
              <a:t>necessity</a:t>
            </a:r>
            <a:r>
              <a:rPr lang="fr-CH">
                <a:latin typeface="Arial"/>
                <a:ea typeface="Arial"/>
                <a:cs typeface="Arial"/>
                <a:sym typeface="Arial"/>
              </a:rPr>
              <a:t> to </a:t>
            </a:r>
            <a:r>
              <a:rPr lang="fr-CH" err="1">
                <a:latin typeface="Arial"/>
                <a:ea typeface="Arial"/>
                <a:cs typeface="Arial"/>
                <a:sym typeface="Arial"/>
              </a:rPr>
              <a:t>r</a:t>
            </a:r>
            <a:r>
              <a:rPr lang="fr-CH" b="0" i="0" u="none" strike="noStrike" err="1">
                <a:latin typeface="Arial"/>
                <a:ea typeface="Arial"/>
                <a:cs typeface="Arial"/>
                <a:sym typeface="Arial"/>
              </a:rPr>
              <a:t>epeat</a:t>
            </a:r>
            <a:r>
              <a:rPr lang="fr-CH" b="0" i="0" u="none" strike="noStrike">
                <a:latin typeface="Arial"/>
                <a:ea typeface="Arial"/>
                <a:cs typeface="Arial"/>
                <a:sym typeface="Arial"/>
              </a:rPr>
              <a:t> </a:t>
            </a:r>
            <a:r>
              <a:rPr lang="fr-CH" b="0" i="0" u="none" strike="noStrike" err="1">
                <a:latin typeface="Arial"/>
                <a:ea typeface="Arial"/>
                <a:cs typeface="Arial"/>
                <a:sym typeface="Arial"/>
              </a:rPr>
              <a:t>testing</a:t>
            </a:r>
            <a:r>
              <a:rPr lang="fr-CH" b="0" i="0" u="none" strike="noStrike">
                <a:latin typeface="Arial"/>
                <a:ea typeface="Arial"/>
                <a:cs typeface="Arial"/>
                <a:sym typeface="Arial"/>
              </a:rPr>
              <a:t> or </a:t>
            </a:r>
            <a:r>
              <a:rPr lang="fr-CH" b="0" i="0" u="none" strike="noStrike" err="1">
                <a:latin typeface="Arial"/>
                <a:ea typeface="Arial"/>
                <a:cs typeface="Arial"/>
                <a:sym typeface="Arial"/>
              </a:rPr>
              <a:t>preferably</a:t>
            </a:r>
            <a:r>
              <a:rPr lang="fr-CH" b="0" i="0" u="none" strike="noStrike">
                <a:latin typeface="Arial"/>
                <a:ea typeface="Arial"/>
                <a:cs typeface="Arial"/>
                <a:sym typeface="Arial"/>
              </a:rPr>
              <a:t> </a:t>
            </a:r>
            <a:r>
              <a:rPr lang="fr-CH" b="0" i="0" u="none" strike="noStrike" err="1">
                <a:latin typeface="Arial"/>
                <a:ea typeface="Arial"/>
                <a:cs typeface="Arial"/>
                <a:sym typeface="Arial"/>
              </a:rPr>
              <a:t>perform</a:t>
            </a:r>
            <a:r>
              <a:rPr lang="fr-CH" b="0" i="0" u="none" strike="noStrike">
                <a:latin typeface="Arial"/>
                <a:ea typeface="Arial"/>
                <a:cs typeface="Arial"/>
                <a:sym typeface="Arial"/>
              </a:rPr>
              <a:t> </a:t>
            </a:r>
            <a:r>
              <a:rPr lang="fr-CH" b="0" i="0" u="none" strike="noStrike" err="1">
                <a:latin typeface="Arial"/>
                <a:ea typeface="Arial"/>
                <a:cs typeface="Arial"/>
                <a:sym typeface="Arial"/>
              </a:rPr>
              <a:t>confirmatory</a:t>
            </a:r>
            <a:r>
              <a:rPr lang="fr-CH" b="0" i="0" u="none" strike="noStrike">
                <a:latin typeface="Arial"/>
                <a:ea typeface="Arial"/>
                <a:cs typeface="Arial"/>
                <a:sym typeface="Arial"/>
              </a:rPr>
              <a:t> </a:t>
            </a:r>
            <a:r>
              <a:rPr lang="fr-CH" b="0" i="0" u="none" strike="noStrike" err="1">
                <a:latin typeface="Arial"/>
                <a:ea typeface="Arial"/>
                <a:cs typeface="Arial"/>
                <a:sym typeface="Arial"/>
              </a:rPr>
              <a:t>testing</a:t>
            </a:r>
            <a:r>
              <a:rPr lang="fr-CH" b="0" i="0" u="none" strike="noStrike">
                <a:latin typeface="Arial"/>
                <a:ea typeface="Arial"/>
                <a:cs typeface="Arial"/>
                <a:sym typeface="Arial"/>
              </a:rPr>
              <a:t> </a:t>
            </a:r>
            <a:r>
              <a:rPr lang="fr-CH" b="0" i="0" u="none" strike="noStrike" err="1">
                <a:latin typeface="Arial"/>
                <a:ea typeface="Arial"/>
                <a:cs typeface="Arial"/>
                <a:sym typeface="Arial"/>
              </a:rPr>
              <a:t>using</a:t>
            </a:r>
            <a:r>
              <a:rPr lang="fr-CH" b="0" i="0" u="none" strike="noStrike">
                <a:latin typeface="Arial"/>
                <a:ea typeface="Arial"/>
                <a:cs typeface="Arial"/>
                <a:sym typeface="Arial"/>
              </a:rPr>
              <a:t> NAAT (</a:t>
            </a:r>
            <a:r>
              <a:rPr lang="fr-CH" b="0" i="0" u="none" strike="noStrike" err="1">
                <a:latin typeface="Arial"/>
                <a:ea typeface="Arial"/>
                <a:cs typeface="Arial"/>
                <a:sym typeface="Arial"/>
              </a:rPr>
              <a:t>whenever</a:t>
            </a:r>
            <a:r>
              <a:rPr lang="fr-CH" b="0" i="0" u="none" strike="noStrike">
                <a:latin typeface="Arial"/>
                <a:ea typeface="Arial"/>
                <a:cs typeface="Arial"/>
                <a:sym typeface="Arial"/>
              </a:rPr>
              <a:t> possible) in the </a:t>
            </a:r>
            <a:r>
              <a:rPr lang="fr-CH" b="0" i="0" u="none" strike="noStrike" err="1">
                <a:latin typeface="Arial"/>
                <a:ea typeface="Arial"/>
                <a:cs typeface="Arial"/>
                <a:sym typeface="Arial"/>
              </a:rPr>
              <a:t>presence</a:t>
            </a:r>
            <a:r>
              <a:rPr lang="fr-CH" b="0" i="0" u="none" strike="noStrike">
                <a:latin typeface="Arial"/>
                <a:ea typeface="Arial"/>
                <a:cs typeface="Arial"/>
                <a:sym typeface="Arial"/>
              </a:rPr>
              <a:t> of COVID-19 </a:t>
            </a:r>
            <a:r>
              <a:rPr lang="fr-CH" b="0" i="0" u="none" strike="noStrike" err="1">
                <a:latin typeface="Arial"/>
                <a:ea typeface="Arial"/>
                <a:cs typeface="Arial"/>
                <a:sym typeface="Arial"/>
              </a:rPr>
              <a:t>symptoms</a:t>
            </a:r>
            <a:r>
              <a:rPr lang="fr-CH" b="0" i="0" u="none" strike="noStrike">
                <a:latin typeface="Arial"/>
                <a:ea typeface="Arial"/>
                <a:cs typeface="Arial"/>
                <a:sym typeface="Arial"/>
              </a:rPr>
              <a:t>.</a:t>
            </a:r>
            <a:r>
              <a:rPr lang="fr-CH">
                <a:latin typeface="Arial"/>
                <a:ea typeface="Arial"/>
                <a:cs typeface="Arial"/>
                <a:sym typeface="Arial"/>
              </a:rPr>
              <a:t> </a:t>
            </a:r>
            <a:endParaRPr/>
          </a:p>
          <a:p>
            <a:pPr lvl="0" indent="-342900" algn="l" rtl="0">
              <a:lnSpc>
                <a:spcPct val="90000"/>
              </a:lnSpc>
              <a:spcBef>
                <a:spcPts val="1000"/>
              </a:spcBef>
              <a:spcAft>
                <a:spcPts val="0"/>
              </a:spcAft>
              <a:buClr>
                <a:srgbClr val="0070C0"/>
              </a:buClr>
              <a:buSzPts val="1800"/>
              <a:buFont typeface="Arial" panose="020B0604020202020204" pitchFamily="34" charset="0"/>
              <a:buChar char="•"/>
            </a:pPr>
            <a:endParaRPr>
              <a:latin typeface="Arial"/>
              <a:ea typeface="Arial"/>
              <a:cs typeface="Arial"/>
              <a:sym typeface="Arial"/>
            </a:endParaRPr>
          </a:p>
          <a:p>
            <a:pPr marL="342900" indent="-342900">
              <a:lnSpc>
                <a:spcPct val="90000"/>
              </a:lnSpc>
              <a:buClr>
                <a:srgbClr val="0070C0"/>
              </a:buClr>
              <a:buSzPts val="2200"/>
              <a:buFont typeface="Arial" panose="020B0604020202020204" pitchFamily="34" charset="0"/>
              <a:buChar char="•"/>
            </a:pPr>
            <a:r>
              <a:rPr lang="fr-CH" err="1">
                <a:latin typeface="Arial"/>
                <a:ea typeface="Arial"/>
                <a:cs typeface="Arial"/>
                <a:sym typeface="Arial"/>
              </a:rPr>
              <a:t>N</a:t>
            </a:r>
            <a:r>
              <a:rPr lang="fr-CH" b="0" i="0" u="none" strike="noStrike" err="1">
                <a:latin typeface="Arial"/>
                <a:ea typeface="Arial"/>
                <a:cs typeface="Arial"/>
                <a:sym typeface="Arial"/>
              </a:rPr>
              <a:t>egative</a:t>
            </a:r>
            <a:r>
              <a:rPr lang="fr-CH" b="0" i="0" u="none" strike="noStrike">
                <a:latin typeface="Arial"/>
                <a:ea typeface="Arial"/>
                <a:cs typeface="Arial"/>
                <a:sym typeface="Arial"/>
              </a:rPr>
              <a:t> Ag-RDT </a:t>
            </a:r>
            <a:r>
              <a:rPr lang="fr-CH" b="0" i="0" u="none" strike="noStrike" err="1">
                <a:latin typeface="Arial"/>
                <a:ea typeface="Arial"/>
                <a:cs typeface="Arial"/>
                <a:sym typeface="Arial"/>
              </a:rPr>
              <a:t>results</a:t>
            </a:r>
            <a:r>
              <a:rPr lang="fr-CH" b="0" i="0" u="none" strike="noStrike">
                <a:latin typeface="Arial"/>
                <a:ea typeface="Arial"/>
                <a:cs typeface="Arial"/>
                <a:sym typeface="Arial"/>
              </a:rPr>
              <a:t> </a:t>
            </a:r>
            <a:r>
              <a:rPr lang="fr-CH" b="0" i="0" u="none" strike="noStrike" err="1">
                <a:latin typeface="Arial"/>
                <a:ea typeface="Arial"/>
                <a:cs typeface="Arial"/>
                <a:sym typeface="Arial"/>
              </a:rPr>
              <a:t>should</a:t>
            </a:r>
            <a:r>
              <a:rPr lang="fr-CH" b="0" i="0" u="none" strike="noStrike">
                <a:latin typeface="Arial"/>
                <a:ea typeface="Arial"/>
                <a:cs typeface="Arial"/>
                <a:sym typeface="Arial"/>
              </a:rPr>
              <a:t> not </a:t>
            </a:r>
            <a:r>
              <a:rPr lang="fr-CH" b="0" i="0" u="none" strike="noStrike" err="1">
                <a:latin typeface="Arial"/>
                <a:ea typeface="Arial"/>
                <a:cs typeface="Arial"/>
                <a:sym typeface="Arial"/>
              </a:rPr>
              <a:t>be</a:t>
            </a:r>
            <a:r>
              <a:rPr lang="fr-CH" b="0" i="0" u="none" strike="noStrike">
                <a:latin typeface="Arial"/>
                <a:ea typeface="Arial"/>
                <a:cs typeface="Arial"/>
                <a:sym typeface="Arial"/>
              </a:rPr>
              <a:t> the basis for </a:t>
            </a:r>
            <a:r>
              <a:rPr lang="fr-CH" b="0" i="0" u="none" strike="noStrike" err="1">
                <a:latin typeface="Arial"/>
                <a:ea typeface="Arial"/>
                <a:cs typeface="Arial"/>
                <a:sym typeface="Arial"/>
              </a:rPr>
              <a:t>removing</a:t>
            </a:r>
            <a:r>
              <a:rPr lang="fr-CH" b="0" i="0" u="none" strike="noStrike">
                <a:latin typeface="Arial"/>
                <a:ea typeface="Arial"/>
                <a:cs typeface="Arial"/>
                <a:sym typeface="Arial"/>
              </a:rPr>
              <a:t> </a:t>
            </a:r>
            <a:r>
              <a:rPr lang="fr-CH" b="0" i="0" u="none" strike="noStrike" err="1">
                <a:latin typeface="Arial"/>
                <a:ea typeface="Arial"/>
                <a:cs typeface="Arial"/>
                <a:sym typeface="Arial"/>
              </a:rPr>
              <a:t>symptomatic</a:t>
            </a:r>
            <a:r>
              <a:rPr lang="fr-CH" b="0" i="0" u="none" strike="noStrike">
                <a:latin typeface="Arial"/>
                <a:ea typeface="Arial"/>
                <a:cs typeface="Arial"/>
                <a:sym typeface="Arial"/>
              </a:rPr>
              <a:t> or </a:t>
            </a:r>
            <a:r>
              <a:rPr lang="fr-CH" b="0" i="0" u="none" strike="noStrike" err="1">
                <a:latin typeface="Arial"/>
                <a:ea typeface="Arial"/>
                <a:cs typeface="Arial"/>
                <a:sym typeface="Arial"/>
              </a:rPr>
              <a:t>asymptomatic</a:t>
            </a:r>
            <a:r>
              <a:rPr lang="fr-CH" b="0" i="0" u="none" strike="noStrike">
                <a:latin typeface="Arial"/>
                <a:ea typeface="Arial"/>
                <a:cs typeface="Arial"/>
                <a:sym typeface="Arial"/>
              </a:rPr>
              <a:t> contacts of cases </a:t>
            </a:r>
            <a:r>
              <a:rPr lang="fr-CH" b="0" i="0" u="none" strike="noStrike" err="1">
                <a:latin typeface="Arial"/>
                <a:ea typeface="Arial"/>
                <a:cs typeface="Arial"/>
                <a:sym typeface="Arial"/>
              </a:rPr>
              <a:t>from</a:t>
            </a:r>
            <a:r>
              <a:rPr lang="fr-CH" b="0" i="0" u="none" strike="noStrike">
                <a:latin typeface="Arial"/>
                <a:ea typeface="Arial"/>
                <a:cs typeface="Arial"/>
                <a:sym typeface="Arial"/>
              </a:rPr>
              <a:t> </a:t>
            </a:r>
            <a:r>
              <a:rPr lang="fr-CH" b="0" i="0" u="none" strike="noStrike" err="1">
                <a:latin typeface="Arial"/>
                <a:ea typeface="Arial"/>
                <a:cs typeface="Arial"/>
                <a:sym typeface="Arial"/>
              </a:rPr>
              <a:t>quarantine</a:t>
            </a:r>
            <a:r>
              <a:rPr lang="fr-CH" b="0" i="0" u="none" strike="noStrike">
                <a:latin typeface="Arial"/>
                <a:ea typeface="Arial"/>
                <a:cs typeface="Arial"/>
                <a:sym typeface="Arial"/>
              </a:rPr>
              <a:t> </a:t>
            </a:r>
            <a:r>
              <a:rPr lang="fr-CH" b="0" i="0" u="none" strike="noStrike" err="1">
                <a:latin typeface="Arial"/>
                <a:ea typeface="Arial"/>
                <a:cs typeface="Arial"/>
                <a:sym typeface="Arial"/>
              </a:rPr>
              <a:t>requirements</a:t>
            </a:r>
            <a:r>
              <a:rPr lang="fr-CH" b="0" i="0" u="none" strike="noStrike">
                <a:latin typeface="Arial"/>
                <a:ea typeface="Arial"/>
                <a:cs typeface="Arial"/>
                <a:sym typeface="Arial"/>
              </a:rPr>
              <a:t>.</a:t>
            </a:r>
            <a:r>
              <a:rPr lang="fr-CH"/>
              <a:t> </a:t>
            </a:r>
            <a:endParaRPr/>
          </a:p>
          <a:p>
            <a:pPr lvl="0" indent="-342900" algn="l" rtl="0">
              <a:lnSpc>
                <a:spcPct val="90000"/>
              </a:lnSpc>
              <a:spcBef>
                <a:spcPts val="1000"/>
              </a:spcBef>
              <a:spcAft>
                <a:spcPts val="0"/>
              </a:spcAft>
              <a:buClr>
                <a:srgbClr val="0070C0"/>
              </a:buClr>
              <a:buSzPts val="1800"/>
              <a:buFont typeface="Arial" panose="020B0604020202020204" pitchFamily="34" charset="0"/>
              <a:buChar char="•"/>
            </a:pPr>
            <a:endParaRPr>
              <a:latin typeface="Arial"/>
              <a:ea typeface="Arial"/>
              <a:cs typeface="Arial"/>
              <a:sym typeface="Arial"/>
            </a:endParaRPr>
          </a:p>
          <a:p>
            <a:pPr marL="342900" lvl="0" indent="-342900" algn="l" rtl="0">
              <a:lnSpc>
                <a:spcPct val="90000"/>
              </a:lnSpc>
              <a:spcBef>
                <a:spcPts val="1000"/>
              </a:spcBef>
              <a:spcAft>
                <a:spcPts val="0"/>
              </a:spcAft>
              <a:buClr>
                <a:srgbClr val="0070C0"/>
              </a:buClr>
              <a:buSzPts val="2200"/>
              <a:buFont typeface="Arial" panose="020B0604020202020204" pitchFamily="34" charset="0"/>
              <a:buChar char="•"/>
            </a:pPr>
            <a:r>
              <a:rPr lang="fr-CH" b="0" i="0" u="none" strike="noStrike">
                <a:latin typeface="Arial"/>
                <a:ea typeface="Arial"/>
                <a:cs typeface="Arial"/>
                <a:sym typeface="Arial"/>
              </a:rPr>
              <a:t>Positive Ag-RDT </a:t>
            </a:r>
            <a:r>
              <a:rPr lang="fr-CH" b="0" i="0" u="none" strike="noStrike" err="1">
                <a:latin typeface="Arial"/>
                <a:ea typeface="Arial"/>
                <a:cs typeface="Arial"/>
                <a:sym typeface="Arial"/>
              </a:rPr>
              <a:t>results</a:t>
            </a:r>
            <a:r>
              <a:rPr lang="fr-CH" b="0" i="0" u="none" strike="noStrike">
                <a:latin typeface="Arial"/>
                <a:ea typeface="Arial"/>
                <a:cs typeface="Arial"/>
                <a:sym typeface="Arial"/>
              </a:rPr>
              <a:t> in </a:t>
            </a:r>
            <a:r>
              <a:rPr lang="fr-CH" b="0" i="0" u="none" strike="noStrike" err="1">
                <a:latin typeface="Arial"/>
                <a:ea typeface="Arial"/>
                <a:cs typeface="Arial"/>
                <a:sym typeface="Arial"/>
              </a:rPr>
              <a:t>asymptomatic</a:t>
            </a:r>
            <a:r>
              <a:rPr lang="fr-CH" b="0" i="0" u="none" strike="noStrike">
                <a:latin typeface="Arial"/>
                <a:ea typeface="Arial"/>
                <a:cs typeface="Arial"/>
                <a:sym typeface="Arial"/>
              </a:rPr>
              <a:t> contacts can </a:t>
            </a:r>
            <a:r>
              <a:rPr lang="fr-CH" b="0" i="0" u="none" strike="noStrike" err="1">
                <a:latin typeface="Arial"/>
                <a:ea typeface="Arial"/>
                <a:cs typeface="Arial"/>
                <a:sym typeface="Arial"/>
              </a:rPr>
              <a:t>be</a:t>
            </a:r>
            <a:r>
              <a:rPr lang="fr-CH" b="0" i="0" u="none" strike="noStrike">
                <a:latin typeface="Arial"/>
                <a:ea typeface="Arial"/>
                <a:cs typeface="Arial"/>
                <a:sym typeface="Arial"/>
              </a:rPr>
              <a:t> </a:t>
            </a:r>
            <a:r>
              <a:rPr lang="fr-CH" b="0" i="0" u="none" strike="noStrike" err="1">
                <a:latin typeface="Arial"/>
                <a:ea typeface="Arial"/>
                <a:cs typeface="Arial"/>
                <a:sym typeface="Arial"/>
              </a:rPr>
              <a:t>useful</a:t>
            </a:r>
            <a:r>
              <a:rPr lang="fr-CH" b="0" i="0" u="none" strike="noStrike">
                <a:latin typeface="Arial"/>
                <a:ea typeface="Arial"/>
                <a:cs typeface="Arial"/>
                <a:sym typeface="Arial"/>
              </a:rPr>
              <a:t> for </a:t>
            </a:r>
            <a:r>
              <a:rPr lang="fr-CH" b="0" i="0" u="none" strike="noStrike" err="1">
                <a:latin typeface="Arial"/>
                <a:ea typeface="Arial"/>
                <a:cs typeface="Arial"/>
                <a:sym typeface="Arial"/>
              </a:rPr>
              <a:t>rapidly</a:t>
            </a:r>
            <a:r>
              <a:rPr lang="fr-CH" b="0" i="0" u="none" strike="noStrike">
                <a:latin typeface="Arial"/>
                <a:ea typeface="Arial"/>
                <a:cs typeface="Arial"/>
                <a:sym typeface="Arial"/>
              </a:rPr>
              <a:t> </a:t>
            </a:r>
            <a:r>
              <a:rPr lang="fr-CH" b="0" i="0" u="none" strike="noStrike" err="1">
                <a:latin typeface="Arial"/>
                <a:ea typeface="Arial"/>
                <a:cs typeface="Arial"/>
                <a:sym typeface="Arial"/>
              </a:rPr>
              <a:t>broadening</a:t>
            </a:r>
            <a:r>
              <a:rPr lang="fr-CH" b="0" i="0" u="none" strike="noStrike">
                <a:latin typeface="Arial"/>
                <a:ea typeface="Arial"/>
                <a:cs typeface="Arial"/>
                <a:sym typeface="Arial"/>
              </a:rPr>
              <a:t> contact-tracing efforts.</a:t>
            </a:r>
            <a:endParaRPr/>
          </a:p>
          <a:p>
            <a:pPr lvl="0" indent="-342900" algn="l" rtl="0">
              <a:lnSpc>
                <a:spcPct val="90000"/>
              </a:lnSpc>
              <a:spcBef>
                <a:spcPts val="1000"/>
              </a:spcBef>
              <a:spcAft>
                <a:spcPts val="0"/>
              </a:spcAft>
              <a:buClr>
                <a:srgbClr val="0070C0"/>
              </a:buClr>
              <a:buSzPts val="1800"/>
              <a:buFont typeface="Arial" panose="020B0604020202020204" pitchFamily="34" charset="0"/>
              <a:buChar char="•"/>
            </a:pPr>
            <a:endParaRPr b="0" i="0" u="none" strike="noStrike">
              <a:latin typeface="Arial"/>
              <a:ea typeface="Arial"/>
              <a:cs typeface="Arial"/>
              <a:sym typeface="Arial"/>
            </a:endParaRPr>
          </a:p>
          <a:p>
            <a:pPr marL="342900" indent="-342900">
              <a:lnSpc>
                <a:spcPct val="90000"/>
              </a:lnSpc>
              <a:buClr>
                <a:srgbClr val="0070C0"/>
              </a:buClr>
              <a:buSzPts val="2200"/>
              <a:buFont typeface="Arial" panose="020B0604020202020204" pitchFamily="34" charset="0"/>
              <a:buChar char="•"/>
            </a:pPr>
            <a:r>
              <a:rPr lang="fr-CH" b="0" i="0" u="none" strike="noStrike">
                <a:latin typeface="Arial"/>
                <a:ea typeface="Arial"/>
                <a:cs typeface="Arial"/>
                <a:sym typeface="Arial"/>
              </a:rPr>
              <a:t>For Ag-</a:t>
            </a:r>
            <a:r>
              <a:rPr lang="fr-CH" b="0" i="0" u="none" strike="noStrike" err="1">
                <a:latin typeface="Arial"/>
                <a:ea typeface="Arial"/>
                <a:cs typeface="Arial"/>
                <a:sym typeface="Arial"/>
              </a:rPr>
              <a:t>RDTs</a:t>
            </a:r>
            <a:r>
              <a:rPr lang="fr-CH" b="0" i="0" u="none" strike="noStrike">
                <a:latin typeface="Arial"/>
                <a:ea typeface="Arial"/>
                <a:cs typeface="Arial"/>
                <a:sym typeface="Arial"/>
              </a:rPr>
              <a:t> </a:t>
            </a:r>
            <a:r>
              <a:rPr lang="fr-CH" b="0" i="0" u="none" strike="noStrike" err="1">
                <a:latin typeface="Arial"/>
                <a:ea typeface="Arial"/>
                <a:cs typeface="Arial"/>
                <a:sym typeface="Arial"/>
              </a:rPr>
              <a:t>that</a:t>
            </a:r>
            <a:r>
              <a:rPr lang="fr-CH" b="0" i="0" u="none" strike="noStrike">
                <a:latin typeface="Arial"/>
                <a:ea typeface="Arial"/>
                <a:cs typeface="Arial"/>
                <a:sym typeface="Arial"/>
              </a:rPr>
              <a:t> </a:t>
            </a:r>
            <a:r>
              <a:rPr lang="fr-CH" b="0" i="0" u="none" strike="noStrike" err="1">
                <a:latin typeface="Arial"/>
                <a:ea typeface="Arial"/>
                <a:cs typeface="Arial"/>
                <a:sym typeface="Arial"/>
              </a:rPr>
              <a:t>meet</a:t>
            </a:r>
            <a:r>
              <a:rPr lang="fr-CH" b="0" i="0" u="none" strike="noStrike">
                <a:latin typeface="Arial"/>
                <a:ea typeface="Arial"/>
                <a:cs typeface="Arial"/>
                <a:sym typeface="Arial"/>
              </a:rPr>
              <a:t> the minimum performance </a:t>
            </a:r>
            <a:r>
              <a:rPr lang="fr-CH" b="0" i="0" u="none" strike="noStrike" err="1">
                <a:latin typeface="Arial"/>
                <a:ea typeface="Arial"/>
                <a:cs typeface="Arial"/>
                <a:sym typeface="Arial"/>
              </a:rPr>
              <a:t>criteria</a:t>
            </a:r>
            <a:r>
              <a:rPr lang="fr-CH" b="0" i="0" u="none" strike="noStrike">
                <a:latin typeface="Arial"/>
                <a:ea typeface="Arial"/>
                <a:cs typeface="Arial"/>
                <a:sym typeface="Arial"/>
              </a:rPr>
              <a:t> set by </a:t>
            </a:r>
            <a:r>
              <a:rPr lang="fr-CH"/>
              <a:t>WHO, positive</a:t>
            </a:r>
            <a:r>
              <a:rPr lang="fr-CH" b="0" i="0" u="none" strike="noStrike">
                <a:latin typeface="Arial"/>
                <a:ea typeface="Arial"/>
                <a:cs typeface="Arial"/>
                <a:sym typeface="Arial"/>
              </a:rPr>
              <a:t> </a:t>
            </a:r>
            <a:r>
              <a:rPr lang="fr-CH" b="0" i="0" u="none" strike="noStrike" err="1">
                <a:latin typeface="Arial"/>
                <a:ea typeface="Arial"/>
                <a:cs typeface="Arial"/>
                <a:sym typeface="Arial"/>
              </a:rPr>
              <a:t>results</a:t>
            </a:r>
            <a:r>
              <a:rPr lang="fr-CH" b="0" i="0" u="none" strike="noStrike">
                <a:latin typeface="Arial"/>
                <a:ea typeface="Arial"/>
                <a:cs typeface="Arial"/>
                <a:sym typeface="Arial"/>
              </a:rPr>
              <a:t> </a:t>
            </a:r>
            <a:r>
              <a:rPr lang="fr-CH" b="0" i="0" u="none" strike="noStrike" err="1">
                <a:latin typeface="Arial"/>
                <a:ea typeface="Arial"/>
                <a:cs typeface="Arial"/>
                <a:sym typeface="Arial"/>
              </a:rPr>
              <a:t>indicate</a:t>
            </a:r>
            <a:r>
              <a:rPr lang="fr-CH" b="0" i="0" u="none" strike="noStrike">
                <a:latin typeface="Arial"/>
                <a:ea typeface="Arial"/>
                <a:cs typeface="Arial"/>
                <a:sym typeface="Arial"/>
              </a:rPr>
              <a:t> active SARS-CoV-2 infection </a:t>
            </a:r>
            <a:r>
              <a:rPr lang="fr-CH" b="0" i="0" u="none" strike="noStrike" err="1">
                <a:latin typeface="Arial"/>
                <a:ea typeface="Arial"/>
                <a:cs typeface="Arial"/>
                <a:sym typeface="Arial"/>
              </a:rPr>
              <a:t>when</a:t>
            </a:r>
            <a:r>
              <a:rPr lang="fr-CH" b="0" i="0" u="none" strike="noStrike">
                <a:latin typeface="Arial"/>
                <a:ea typeface="Arial"/>
                <a:cs typeface="Arial"/>
                <a:sym typeface="Arial"/>
              </a:rPr>
              <a:t> </a:t>
            </a:r>
            <a:r>
              <a:rPr lang="fr-CH" b="0" i="0" u="none" strike="noStrike" err="1">
                <a:latin typeface="Arial"/>
                <a:ea typeface="Arial"/>
                <a:cs typeface="Arial"/>
                <a:sym typeface="Arial"/>
              </a:rPr>
              <a:t>used</a:t>
            </a:r>
            <a:r>
              <a:rPr lang="fr-CH" b="0" i="0" u="none" strike="noStrike">
                <a:latin typeface="Arial"/>
                <a:ea typeface="Arial"/>
                <a:cs typeface="Arial"/>
                <a:sym typeface="Arial"/>
              </a:rPr>
              <a:t> in settings </a:t>
            </a:r>
            <a:r>
              <a:rPr lang="fr-CH" b="0" i="0" u="none" strike="noStrike" err="1">
                <a:latin typeface="Arial"/>
                <a:ea typeface="Arial"/>
                <a:cs typeface="Arial"/>
                <a:sym typeface="Arial"/>
              </a:rPr>
              <a:t>where</a:t>
            </a:r>
            <a:r>
              <a:rPr lang="fr-CH" b="0" i="0" u="none" strike="noStrike">
                <a:latin typeface="Arial"/>
                <a:ea typeface="Arial"/>
                <a:cs typeface="Arial"/>
                <a:sym typeface="Arial"/>
              </a:rPr>
              <a:t> SARS-CoV-2 </a:t>
            </a:r>
            <a:r>
              <a:rPr lang="fr-CH" b="0" i="0" u="none" strike="noStrike" err="1">
                <a:latin typeface="Arial"/>
                <a:ea typeface="Arial"/>
                <a:cs typeface="Arial"/>
                <a:sym typeface="Arial"/>
              </a:rPr>
              <a:t>is</a:t>
            </a:r>
            <a:r>
              <a:rPr lang="fr-CH" b="0" i="0" u="none" strike="noStrike">
                <a:latin typeface="Arial"/>
                <a:ea typeface="Arial"/>
                <a:cs typeface="Arial"/>
                <a:sym typeface="Arial"/>
              </a:rPr>
              <a:t> </a:t>
            </a:r>
            <a:r>
              <a:rPr lang="fr-CH" b="0" i="0" u="none" strike="noStrike" err="1">
                <a:latin typeface="Arial"/>
                <a:ea typeface="Arial"/>
                <a:cs typeface="Arial"/>
                <a:sym typeface="Arial"/>
              </a:rPr>
              <a:t>common</a:t>
            </a:r>
            <a:r>
              <a:rPr lang="fr-CH" b="0" i="0" u="none" strike="noStrike">
                <a:latin typeface="Arial"/>
                <a:ea typeface="Arial"/>
                <a:cs typeface="Arial"/>
                <a:sym typeface="Arial"/>
              </a:rPr>
              <a:t>.</a:t>
            </a:r>
            <a:r>
              <a:rPr lang="fr-CH">
                <a:latin typeface="Arial"/>
                <a:ea typeface="Arial"/>
                <a:cs typeface="Arial"/>
                <a:sym typeface="Arial"/>
              </a:rPr>
              <a:t> </a:t>
            </a:r>
            <a:endParaRPr/>
          </a:p>
          <a:p>
            <a:pPr marL="469900" lvl="0" indent="-342900" algn="l" rtl="0">
              <a:lnSpc>
                <a:spcPct val="90000"/>
              </a:lnSpc>
              <a:spcBef>
                <a:spcPts val="1000"/>
              </a:spcBef>
              <a:spcAft>
                <a:spcPts val="0"/>
              </a:spcAft>
              <a:buClr>
                <a:srgbClr val="0070C0"/>
              </a:buClr>
              <a:buSzPts val="2000"/>
              <a:buFont typeface="Arial" panose="020B0604020202020204" pitchFamily="34" charset="0"/>
              <a:buChar char="•"/>
            </a:pPr>
            <a:endParaRPr b="0" i="0" u="none" strike="noStrike">
              <a:latin typeface="Arial"/>
              <a:ea typeface="Arial"/>
              <a:cs typeface="Arial"/>
              <a:sym typeface="Arial"/>
            </a:endParaRPr>
          </a:p>
        </p:txBody>
      </p:sp>
    </p:spTree>
    <p:custDataLst>
      <p:tags r:id="rId1"/>
    </p:custDataLst>
    <p:extLst>
      <p:ext uri="{BB962C8B-B14F-4D97-AF65-F5344CB8AC3E}">
        <p14:creationId xmlns:p14="http://schemas.microsoft.com/office/powerpoint/2010/main" val="257406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sz="1000"/>
          </a:p>
        </p:txBody>
      </p:sp>
      <p:sp>
        <p:nvSpPr>
          <p:cNvPr id="165" name="Google Shape;165;p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sp>
        <p:nvSpPr>
          <p:cNvPr id="3" name="Title 2">
            <a:extLst>
              <a:ext uri="{FF2B5EF4-FFF2-40B4-BE49-F238E27FC236}">
                <a16:creationId xmlns:a16="http://schemas.microsoft.com/office/drawing/2014/main" id="{EF0EE786-E5AD-4A20-A0E6-332F2BE3D967}"/>
              </a:ext>
            </a:extLst>
          </p:cNvPr>
          <p:cNvSpPr>
            <a:spLocks noGrp="1"/>
          </p:cNvSpPr>
          <p:nvPr>
            <p:ph type="title"/>
          </p:nvPr>
        </p:nvSpPr>
        <p:spPr>
          <a:xfrm>
            <a:off x="838200" y="121241"/>
            <a:ext cx="10515600" cy="942814"/>
          </a:xfrm>
        </p:spPr>
        <p:txBody>
          <a:bodyPr/>
          <a:lstStyle/>
          <a:p>
            <a:r>
              <a:rPr lang="en-GB"/>
              <a:t>SARS-CoV-2 Ag-RDTs performance characteristics</a:t>
            </a:r>
          </a:p>
        </p:txBody>
      </p:sp>
      <p:sp>
        <p:nvSpPr>
          <p:cNvPr id="10" name="Google Shape;457;p15">
            <a:extLst>
              <a:ext uri="{FF2B5EF4-FFF2-40B4-BE49-F238E27FC236}">
                <a16:creationId xmlns:a16="http://schemas.microsoft.com/office/drawing/2014/main" id="{9DB37596-B77B-42EC-AEDB-7B691EBBF864}"/>
              </a:ext>
            </a:extLst>
          </p:cNvPr>
          <p:cNvSpPr txBox="1">
            <a:spLocks noGrp="1"/>
          </p:cNvSpPr>
          <p:nvPr>
            <p:ph type="body" idx="1"/>
          </p:nvPr>
        </p:nvSpPr>
        <p:spPr>
          <a:xfrm>
            <a:off x="748145" y="1262171"/>
            <a:ext cx="10515600" cy="46071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0C0"/>
              </a:buClr>
              <a:buSzPts val="2400"/>
              <a:buNone/>
            </a:pPr>
            <a:r>
              <a:rPr lang="fr-CH" err="1">
                <a:latin typeface="Arial"/>
                <a:ea typeface="Arial"/>
                <a:cs typeface="Arial"/>
                <a:sym typeface="Arial"/>
              </a:rPr>
              <a:t>Factors</a:t>
            </a:r>
            <a:r>
              <a:rPr lang="fr-CH">
                <a:latin typeface="Arial"/>
                <a:ea typeface="Arial"/>
                <a:cs typeface="Arial"/>
                <a:sym typeface="Arial"/>
              </a:rPr>
              <a:t> </a:t>
            </a:r>
            <a:r>
              <a:rPr lang="fr-CH" err="1">
                <a:latin typeface="Arial"/>
                <a:ea typeface="Arial"/>
                <a:cs typeface="Arial"/>
                <a:sym typeface="Arial"/>
              </a:rPr>
              <a:t>affecting</a:t>
            </a:r>
            <a:r>
              <a:rPr lang="fr-CH">
                <a:latin typeface="Arial"/>
                <a:ea typeface="Arial"/>
                <a:cs typeface="Arial"/>
                <a:sym typeface="Arial"/>
              </a:rPr>
              <a:t> performance:</a:t>
            </a:r>
            <a:endParaRPr lang="en-US"/>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fr-CH" b="1">
                <a:latin typeface="Arial"/>
                <a:ea typeface="Arial"/>
                <a:cs typeface="Arial"/>
                <a:sym typeface="Arial"/>
              </a:rPr>
              <a:t>Patient </a:t>
            </a:r>
            <a:r>
              <a:rPr lang="fr-CH" b="1" err="1">
                <a:latin typeface="Arial"/>
                <a:ea typeface="Arial"/>
                <a:cs typeface="Arial"/>
                <a:sym typeface="Arial"/>
              </a:rPr>
              <a:t>factors</a:t>
            </a:r>
            <a:endParaRPr b="1"/>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fr-CH">
                <a:latin typeface="Arial"/>
                <a:ea typeface="Arial"/>
                <a:cs typeface="Arial"/>
                <a:sym typeface="Arial"/>
              </a:rPr>
              <a:t>Time </a:t>
            </a:r>
            <a:r>
              <a:rPr lang="fr-CH" err="1">
                <a:latin typeface="Arial"/>
                <a:ea typeface="Arial"/>
                <a:cs typeface="Arial"/>
                <a:sym typeface="Arial"/>
              </a:rPr>
              <a:t>from</a:t>
            </a:r>
            <a:r>
              <a:rPr lang="fr-CH">
                <a:latin typeface="Arial"/>
                <a:ea typeface="Arial"/>
                <a:cs typeface="Arial"/>
                <a:sym typeface="Arial"/>
              </a:rPr>
              <a:t> </a:t>
            </a:r>
            <a:r>
              <a:rPr lang="fr-CH" err="1">
                <a:latin typeface="Arial"/>
                <a:ea typeface="Arial"/>
                <a:cs typeface="Arial"/>
                <a:sym typeface="Arial"/>
              </a:rPr>
              <a:t>illness</a:t>
            </a:r>
            <a:r>
              <a:rPr lang="fr-CH">
                <a:latin typeface="Arial"/>
                <a:ea typeface="Arial"/>
                <a:cs typeface="Arial"/>
                <a:sym typeface="Arial"/>
              </a:rPr>
              <a:t> </a:t>
            </a:r>
            <a:r>
              <a:rPr lang="fr-CH" err="1">
                <a:latin typeface="Arial"/>
                <a:ea typeface="Arial"/>
                <a:cs typeface="Arial"/>
                <a:sym typeface="Arial"/>
              </a:rPr>
              <a:t>onset</a:t>
            </a:r>
            <a:endParaRPr/>
          </a:p>
          <a:p>
            <a:pPr marL="800100" lvl="1">
              <a:lnSpc>
                <a:spcPct val="90000"/>
              </a:lnSpc>
              <a:buClr>
                <a:srgbClr val="0070C0"/>
              </a:buClr>
              <a:buFont typeface="Wingdings" panose="05000000000000000000" pitchFamily="2" charset="2"/>
              <a:buChar char="Ø"/>
            </a:pPr>
            <a:r>
              <a:rPr lang="fr-CH" err="1">
                <a:latin typeface="Arial"/>
                <a:ea typeface="Arial"/>
                <a:cs typeface="Arial"/>
                <a:sym typeface="Arial"/>
              </a:rPr>
              <a:t>Symptoms</a:t>
            </a:r>
            <a:r>
              <a:rPr lang="fr-CH"/>
              <a:t> </a:t>
            </a:r>
            <a:endParaRPr/>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fr-CH">
                <a:latin typeface="Arial"/>
                <a:ea typeface="Arial"/>
                <a:cs typeface="Arial"/>
                <a:sym typeface="Arial"/>
              </a:rPr>
              <a:t>Immune </a:t>
            </a:r>
            <a:r>
              <a:rPr lang="fr-CH" err="1">
                <a:latin typeface="Arial"/>
                <a:ea typeface="Arial"/>
                <a:cs typeface="Arial"/>
                <a:sym typeface="Arial"/>
              </a:rPr>
              <a:t>status</a:t>
            </a:r>
            <a:endParaRPr/>
          </a:p>
          <a:p>
            <a:pPr marL="342900" indent="-342900">
              <a:lnSpc>
                <a:spcPct val="90000"/>
              </a:lnSpc>
              <a:buClr>
                <a:srgbClr val="0070C0"/>
              </a:buClr>
              <a:buSzPts val="2400"/>
              <a:buFont typeface="Arial" panose="020B0604020202020204" pitchFamily="34" charset="0"/>
              <a:buChar char="•"/>
            </a:pPr>
            <a:r>
              <a:rPr lang="fr-CH" b="1">
                <a:latin typeface="Arial"/>
                <a:ea typeface="Arial"/>
                <a:cs typeface="Arial"/>
                <a:sym typeface="Arial"/>
              </a:rPr>
              <a:t>Viral </a:t>
            </a:r>
            <a:r>
              <a:rPr lang="fr-CH" b="1" err="1">
                <a:latin typeface="Arial"/>
                <a:ea typeface="Arial"/>
                <a:cs typeface="Arial"/>
                <a:sym typeface="Arial"/>
              </a:rPr>
              <a:t>factors</a:t>
            </a:r>
            <a:r>
              <a:rPr lang="fr-CH"/>
              <a:t> </a:t>
            </a:r>
            <a:endParaRPr/>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fr-CH">
                <a:latin typeface="Arial"/>
                <a:ea typeface="Arial"/>
                <a:cs typeface="Arial"/>
                <a:sym typeface="Arial"/>
              </a:rPr>
              <a:t>Concentration</a:t>
            </a:r>
            <a:endParaRPr/>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fr-CH">
                <a:latin typeface="Arial"/>
                <a:ea typeface="Arial"/>
                <a:cs typeface="Arial"/>
                <a:sym typeface="Arial"/>
              </a:rPr>
              <a:t>Duration of viral </a:t>
            </a:r>
            <a:r>
              <a:rPr lang="fr-CH" err="1">
                <a:latin typeface="Arial"/>
                <a:ea typeface="Arial"/>
                <a:cs typeface="Arial"/>
                <a:sym typeface="Arial"/>
              </a:rPr>
              <a:t>antigen</a:t>
            </a:r>
            <a:r>
              <a:rPr lang="fr-CH">
                <a:latin typeface="Arial"/>
                <a:ea typeface="Arial"/>
                <a:cs typeface="Arial"/>
                <a:sym typeface="Arial"/>
              </a:rPr>
              <a:t> </a:t>
            </a:r>
            <a:r>
              <a:rPr lang="fr-CH" err="1">
                <a:latin typeface="Arial"/>
                <a:ea typeface="Arial"/>
                <a:cs typeface="Arial"/>
                <a:sym typeface="Arial"/>
              </a:rPr>
              <a:t>shedding</a:t>
            </a:r>
            <a:endParaRPr/>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fr-CH">
                <a:latin typeface="Arial"/>
                <a:ea typeface="Arial"/>
                <a:cs typeface="Arial"/>
                <a:sym typeface="Arial"/>
              </a:rPr>
              <a:t>Structural variation in </a:t>
            </a:r>
            <a:r>
              <a:rPr lang="fr-CH" err="1">
                <a:latin typeface="Arial"/>
                <a:ea typeface="Arial"/>
                <a:cs typeface="Arial"/>
                <a:sym typeface="Arial"/>
              </a:rPr>
              <a:t>target</a:t>
            </a:r>
            <a:r>
              <a:rPr lang="fr-CH">
                <a:latin typeface="Arial"/>
                <a:ea typeface="Arial"/>
                <a:cs typeface="Arial"/>
                <a:sym typeface="Arial"/>
              </a:rPr>
              <a:t> </a:t>
            </a:r>
            <a:r>
              <a:rPr lang="fr-CH" err="1">
                <a:latin typeface="Arial"/>
                <a:ea typeface="Arial"/>
                <a:cs typeface="Arial"/>
                <a:sym typeface="Arial"/>
              </a:rPr>
              <a:t>antigen</a:t>
            </a:r>
            <a:endParaRPr/>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fr-CH" err="1">
                <a:latin typeface="Arial"/>
                <a:ea typeface="Arial"/>
                <a:cs typeface="Arial"/>
                <a:sym typeface="Arial"/>
              </a:rPr>
              <a:t>Sample</a:t>
            </a:r>
            <a:r>
              <a:rPr lang="fr-CH">
                <a:latin typeface="Arial"/>
                <a:ea typeface="Arial"/>
                <a:cs typeface="Arial"/>
                <a:sym typeface="Arial"/>
              </a:rPr>
              <a:t> type, </a:t>
            </a:r>
            <a:r>
              <a:rPr lang="fr-CH" err="1">
                <a:latin typeface="Arial"/>
                <a:ea typeface="Arial"/>
                <a:cs typeface="Arial"/>
                <a:sym typeface="Arial"/>
              </a:rPr>
              <a:t>quality</a:t>
            </a:r>
            <a:r>
              <a:rPr lang="fr-CH">
                <a:latin typeface="Arial"/>
                <a:ea typeface="Arial"/>
                <a:cs typeface="Arial"/>
                <a:sym typeface="Arial"/>
              </a:rPr>
              <a:t> and </a:t>
            </a:r>
            <a:r>
              <a:rPr lang="fr-CH" err="1">
                <a:latin typeface="Arial"/>
                <a:ea typeface="Arial"/>
                <a:cs typeface="Arial"/>
                <a:sym typeface="Arial"/>
              </a:rPr>
              <a:t>processing</a:t>
            </a:r>
            <a:r>
              <a:rPr lang="fr-CH">
                <a:latin typeface="Arial"/>
                <a:ea typeface="Arial"/>
                <a:cs typeface="Arial"/>
                <a:sym typeface="Arial"/>
              </a:rPr>
              <a:t> of </a:t>
            </a:r>
            <a:r>
              <a:rPr lang="fr-CH" err="1">
                <a:latin typeface="Arial"/>
                <a:ea typeface="Arial"/>
                <a:cs typeface="Arial"/>
                <a:sym typeface="Arial"/>
              </a:rPr>
              <a:t>samples</a:t>
            </a:r>
            <a:endParaRPr/>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fr-CH" err="1">
                <a:latin typeface="Arial"/>
                <a:ea typeface="Arial"/>
                <a:cs typeface="Arial"/>
                <a:sym typeface="Arial"/>
              </a:rPr>
              <a:t>Improper</a:t>
            </a:r>
            <a:r>
              <a:rPr lang="fr-CH">
                <a:latin typeface="Arial"/>
                <a:ea typeface="Arial"/>
                <a:cs typeface="Arial"/>
                <a:sym typeface="Arial"/>
              </a:rPr>
              <a:t> transport and/or </a:t>
            </a:r>
            <a:r>
              <a:rPr lang="fr-CH" err="1">
                <a:latin typeface="Arial"/>
                <a:ea typeface="Arial"/>
                <a:cs typeface="Arial"/>
                <a:sym typeface="Arial"/>
              </a:rPr>
              <a:t>storage</a:t>
            </a:r>
            <a:endParaRPr/>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fr-CH" err="1">
                <a:latin typeface="Arial"/>
                <a:ea typeface="Arial"/>
                <a:cs typeface="Arial"/>
                <a:sym typeface="Arial"/>
              </a:rPr>
              <a:t>Specific</a:t>
            </a:r>
            <a:r>
              <a:rPr lang="fr-CH">
                <a:latin typeface="Arial"/>
                <a:ea typeface="Arial"/>
                <a:cs typeface="Arial"/>
                <a:sym typeface="Arial"/>
              </a:rPr>
              <a:t> </a:t>
            </a:r>
            <a:r>
              <a:rPr lang="fr-CH" err="1">
                <a:latin typeface="Arial"/>
                <a:ea typeface="Arial"/>
                <a:cs typeface="Arial"/>
                <a:sym typeface="Arial"/>
              </a:rPr>
              <a:t>assay</a:t>
            </a:r>
            <a:r>
              <a:rPr lang="fr-CH">
                <a:latin typeface="Arial"/>
                <a:ea typeface="Arial"/>
                <a:cs typeface="Arial"/>
                <a:sym typeface="Arial"/>
              </a:rPr>
              <a:t> </a:t>
            </a:r>
            <a:r>
              <a:rPr lang="fr-CH" err="1">
                <a:latin typeface="Arial"/>
                <a:ea typeface="Arial"/>
                <a:cs typeface="Arial"/>
                <a:sym typeface="Arial"/>
              </a:rPr>
              <a:t>protein</a:t>
            </a:r>
            <a:r>
              <a:rPr lang="fr-CH">
                <a:latin typeface="Arial"/>
                <a:ea typeface="Arial"/>
                <a:cs typeface="Arial"/>
                <a:sym typeface="Arial"/>
              </a:rPr>
              <a:t> </a:t>
            </a:r>
            <a:r>
              <a:rPr lang="fr-CH" err="1">
                <a:latin typeface="Arial"/>
                <a:ea typeface="Arial"/>
                <a:cs typeface="Arial"/>
                <a:sym typeface="Arial"/>
              </a:rPr>
              <a:t>target</a:t>
            </a:r>
            <a:endParaRPr/>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fr-CH">
                <a:latin typeface="Arial"/>
                <a:ea typeface="Arial"/>
                <a:cs typeface="Arial"/>
                <a:sym typeface="Arial"/>
              </a:rPr>
              <a:t>Training of test </a:t>
            </a:r>
            <a:r>
              <a:rPr lang="fr-CH" err="1">
                <a:latin typeface="Arial"/>
                <a:ea typeface="Arial"/>
                <a:cs typeface="Arial"/>
                <a:sym typeface="Arial"/>
              </a:rPr>
              <a:t>operator</a:t>
            </a:r>
            <a:endParaRPr/>
          </a:p>
          <a:p>
            <a:pPr marL="0" lvl="0" indent="0" algn="l" rtl="0">
              <a:lnSpc>
                <a:spcPct val="90000"/>
              </a:lnSpc>
              <a:spcBef>
                <a:spcPts val="1000"/>
              </a:spcBef>
              <a:spcAft>
                <a:spcPts val="0"/>
              </a:spcAft>
              <a:buClr>
                <a:srgbClr val="0070C0"/>
              </a:buClr>
              <a:buSzPts val="2000"/>
              <a:buNone/>
            </a:pPr>
            <a:br>
              <a:rPr lang="fr-CH"/>
            </a:br>
            <a:endParaRPr/>
          </a:p>
        </p:txBody>
      </p:sp>
    </p:spTree>
    <p:custDataLst>
      <p:tags r:id="rId1"/>
    </p:custDataLst>
    <p:extLst>
      <p:ext uri="{BB962C8B-B14F-4D97-AF65-F5344CB8AC3E}">
        <p14:creationId xmlns:p14="http://schemas.microsoft.com/office/powerpoint/2010/main" val="89675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r>
              <a:rPr lang="en-US" dirty="0"/>
              <a:t>Initial introduction of </a:t>
            </a:r>
            <a:r>
              <a:rPr lang="en-GB" dirty="0"/>
              <a:t>SARS-CoV-2 Antigen RDTs into clinical use</a:t>
            </a:r>
            <a:r>
              <a:rPr lang="en-US" dirty="0"/>
              <a:t> </a:t>
            </a:r>
            <a:endParaRPr lang="en-US"/>
          </a:p>
        </p:txBody>
      </p:sp>
      <p:sp>
        <p:nvSpPr>
          <p:cNvPr id="184" name="Google Shape;184;p7"/>
          <p:cNvSpPr txBox="1">
            <a:spLocks noGrp="1"/>
          </p:cNvSpPr>
          <p:nvPr>
            <p:ph type="body" idx="1"/>
          </p:nvPr>
        </p:nvSpPr>
        <p:spPr>
          <a:xfrm>
            <a:off x="838200" y="1736203"/>
            <a:ext cx="7252683"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a:t>Consider selecting some settings where molecular confirmatory testing is available in order to:</a:t>
            </a:r>
            <a:r>
              <a:rPr lang="en-US" baseline="30000"/>
              <a:t>1</a:t>
            </a:r>
            <a:endParaRPr baseline="30000"/>
          </a:p>
          <a:p>
            <a:pPr marL="457200" lvl="0" indent="-457200" algn="l" rtl="0">
              <a:lnSpc>
                <a:spcPct val="100000"/>
              </a:lnSpc>
              <a:spcBef>
                <a:spcPts val="1000"/>
              </a:spcBef>
              <a:spcAft>
                <a:spcPts val="0"/>
              </a:spcAft>
              <a:buSzPts val="2000"/>
              <a:buFont typeface="Arial"/>
              <a:buAutoNum type="arabicPeriod"/>
            </a:pPr>
            <a:r>
              <a:rPr lang="en-US">
                <a:solidFill>
                  <a:srgbClr val="212121"/>
                </a:solidFill>
              </a:rPr>
              <a:t>G</a:t>
            </a:r>
            <a:r>
              <a:rPr lang="en-US"/>
              <a:t>ive staff confidence in the SARS-CoV-2 Antigen RDTs</a:t>
            </a:r>
            <a:endParaRPr/>
          </a:p>
          <a:p>
            <a:pPr marL="457200" lvl="0" indent="-457200" algn="l" rtl="0">
              <a:lnSpc>
                <a:spcPct val="100000"/>
              </a:lnSpc>
              <a:spcBef>
                <a:spcPts val="1000"/>
              </a:spcBef>
              <a:spcAft>
                <a:spcPts val="0"/>
              </a:spcAft>
              <a:buSzPts val="2000"/>
              <a:buFont typeface="Arial"/>
              <a:buAutoNum type="arabicPeriod"/>
            </a:pPr>
            <a:r>
              <a:rPr lang="en-US">
                <a:solidFill>
                  <a:srgbClr val="212121"/>
                </a:solidFill>
              </a:rPr>
              <a:t>C</a:t>
            </a:r>
            <a:r>
              <a:rPr lang="en-US"/>
              <a:t>onfirm performance of the SARS-CoV-2 Antigen RDTs</a:t>
            </a:r>
            <a:endParaRPr/>
          </a:p>
          <a:p>
            <a:pPr marL="457200" lvl="0" indent="-457200" algn="l" rtl="0">
              <a:lnSpc>
                <a:spcPct val="100000"/>
              </a:lnSpc>
              <a:spcBef>
                <a:spcPts val="1000"/>
              </a:spcBef>
              <a:spcAft>
                <a:spcPts val="0"/>
              </a:spcAft>
              <a:buSzPts val="2000"/>
              <a:buFont typeface="Arial"/>
              <a:buAutoNum type="arabicPeriod"/>
            </a:pPr>
            <a:r>
              <a:rPr lang="en-US">
                <a:solidFill>
                  <a:srgbClr val="212121"/>
                </a:solidFill>
              </a:rPr>
              <a:t>T</a:t>
            </a:r>
            <a:r>
              <a:rPr lang="en-US"/>
              <a:t>roubleshoot any implementation issues</a:t>
            </a:r>
            <a:endParaRPr/>
          </a:p>
          <a:p>
            <a:pPr marL="228600" lvl="0" indent="-101600" algn="l" rtl="0">
              <a:lnSpc>
                <a:spcPct val="100000"/>
              </a:lnSpc>
              <a:spcBef>
                <a:spcPts val="1000"/>
              </a:spcBef>
              <a:spcAft>
                <a:spcPts val="0"/>
              </a:spcAft>
              <a:buClr>
                <a:schemeClr val="accent1"/>
              </a:buClr>
              <a:buSzPts val="2000"/>
              <a:buNone/>
            </a:pPr>
            <a:endParaRPr/>
          </a:p>
          <a:p>
            <a:pPr marL="0" lvl="0" indent="0" algn="l" rtl="0">
              <a:lnSpc>
                <a:spcPct val="100000"/>
              </a:lnSpc>
              <a:spcBef>
                <a:spcPts val="1000"/>
              </a:spcBef>
              <a:spcAft>
                <a:spcPts val="0"/>
              </a:spcAft>
              <a:buSzPts val="2000"/>
              <a:buNone/>
            </a:pPr>
            <a:endParaRPr/>
          </a:p>
        </p:txBody>
      </p:sp>
      <p:sp>
        <p:nvSpPr>
          <p:cNvPr id="185" name="Google Shape;185;p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sz="1000"/>
          </a:p>
        </p:txBody>
      </p:sp>
      <p:sp>
        <p:nvSpPr>
          <p:cNvPr id="187" name="Google Shape;187;p7"/>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pic>
        <p:nvPicPr>
          <p:cNvPr id="188" name="Google Shape;188;p7" descr="Shape&#10;&#10;Description automatically generated"/>
          <p:cNvPicPr preferRelativeResize="0"/>
          <p:nvPr/>
        </p:nvPicPr>
        <p:blipFill rotWithShape="1">
          <a:blip r:embed="rId4">
            <a:alphaModFix/>
          </a:blip>
          <a:srcRect/>
          <a:stretch/>
        </p:blipFill>
        <p:spPr>
          <a:xfrm>
            <a:off x="8790132" y="1090905"/>
            <a:ext cx="2621567" cy="2665308"/>
          </a:xfrm>
          <a:prstGeom prst="rect">
            <a:avLst/>
          </a:prstGeom>
          <a:noFill/>
          <a:ln>
            <a:noFill/>
          </a:ln>
        </p:spPr>
      </p:pic>
      <p:sp>
        <p:nvSpPr>
          <p:cNvPr id="10" name="Google Shape;129;p4">
            <a:extLst>
              <a:ext uri="{FF2B5EF4-FFF2-40B4-BE49-F238E27FC236}">
                <a16:creationId xmlns:a16="http://schemas.microsoft.com/office/drawing/2014/main" id="{6154A436-762E-4938-BFA7-302751C02CF3}"/>
              </a:ext>
            </a:extLst>
          </p:cNvPr>
          <p:cNvSpPr txBox="1"/>
          <p:nvPr/>
        </p:nvSpPr>
        <p:spPr>
          <a:xfrm>
            <a:off x="303650" y="5322068"/>
            <a:ext cx="11370128" cy="5770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050" dirty="0" err="1">
                <a:solidFill>
                  <a:schemeClr val="dk1"/>
                </a:solidFill>
                <a:latin typeface="Arial"/>
                <a:ea typeface="Arial"/>
                <a:cs typeface="Arial"/>
                <a:sym typeface="Arial"/>
              </a:rPr>
              <a:t>Antigen-detection</a:t>
            </a:r>
            <a:r>
              <a:rPr lang="fr-CH" sz="1050" dirty="0">
                <a:solidFill>
                  <a:schemeClr val="dk1"/>
                </a:solidFill>
                <a:latin typeface="Arial"/>
                <a:ea typeface="Arial"/>
                <a:cs typeface="Arial"/>
                <a:sym typeface="Arial"/>
              </a:rPr>
              <a:t> in the </a:t>
            </a:r>
            <a:r>
              <a:rPr lang="fr-CH" sz="1050" dirty="0" err="1">
                <a:solidFill>
                  <a:schemeClr val="dk1"/>
                </a:solidFill>
                <a:latin typeface="Arial"/>
                <a:ea typeface="Arial"/>
                <a:cs typeface="Arial"/>
                <a:sym typeface="Arial"/>
              </a:rPr>
              <a:t>diagnosis</a:t>
            </a:r>
            <a:r>
              <a:rPr lang="fr-CH" sz="1050" dirty="0">
                <a:solidFill>
                  <a:schemeClr val="dk1"/>
                </a:solidFill>
                <a:latin typeface="Arial"/>
                <a:ea typeface="Arial"/>
                <a:cs typeface="Arial"/>
                <a:sym typeface="Arial"/>
              </a:rPr>
              <a:t> of SARS-CoV-2 infection. </a:t>
            </a:r>
            <a:r>
              <a:rPr lang="fr-CH" sz="1050" dirty="0" err="1">
                <a:solidFill>
                  <a:schemeClr val="dk1"/>
                </a:solidFill>
                <a:latin typeface="Arial"/>
                <a:ea typeface="Arial"/>
                <a:cs typeface="Arial"/>
                <a:sym typeface="Arial"/>
              </a:rPr>
              <a:t>Interim</a:t>
            </a:r>
            <a:r>
              <a:rPr lang="fr-CH" sz="1050" dirty="0">
                <a:solidFill>
                  <a:schemeClr val="dk1"/>
                </a:solidFill>
                <a:latin typeface="Arial"/>
                <a:ea typeface="Arial"/>
                <a:cs typeface="Arial"/>
                <a:sym typeface="Arial"/>
              </a:rPr>
              <a:t> guidance- 6 </a:t>
            </a:r>
            <a:r>
              <a:rPr lang="fr-CH" sz="1050" dirty="0" err="1">
                <a:solidFill>
                  <a:schemeClr val="dk1"/>
                </a:solidFill>
                <a:latin typeface="Arial"/>
                <a:ea typeface="Arial"/>
                <a:cs typeface="Arial"/>
                <a:sym typeface="Arial"/>
              </a:rPr>
              <a:t>October</a:t>
            </a:r>
            <a:r>
              <a:rPr lang="fr-CH" sz="1050" dirty="0">
                <a:solidFill>
                  <a:schemeClr val="dk1"/>
                </a:solidFill>
                <a:latin typeface="Arial"/>
                <a:ea typeface="Arial"/>
                <a:cs typeface="Arial"/>
                <a:sym typeface="Arial"/>
              </a:rPr>
              <a:t> 2021. Geneva. World </a:t>
            </a:r>
            <a:r>
              <a:rPr lang="fr-CH" sz="1050" dirty="0" err="1">
                <a:solidFill>
                  <a:schemeClr val="dk1"/>
                </a:solidFill>
                <a:latin typeface="Arial"/>
                <a:ea typeface="Arial"/>
                <a:cs typeface="Arial"/>
                <a:sym typeface="Arial"/>
              </a:rPr>
              <a:t>Health</a:t>
            </a:r>
            <a:r>
              <a:rPr lang="fr-CH" sz="1050" dirty="0">
                <a:solidFill>
                  <a:schemeClr val="dk1"/>
                </a:solidFill>
                <a:latin typeface="Arial"/>
                <a:ea typeface="Arial"/>
                <a:cs typeface="Arial"/>
                <a:sym typeface="Arial"/>
              </a:rPr>
              <a:t> </a:t>
            </a:r>
            <a:r>
              <a:rPr lang="fr-CH" sz="1050" dirty="0" err="1">
                <a:solidFill>
                  <a:schemeClr val="dk1"/>
                </a:solidFill>
                <a:latin typeface="Arial"/>
                <a:ea typeface="Arial"/>
                <a:cs typeface="Arial"/>
                <a:sym typeface="Arial"/>
              </a:rPr>
              <a:t>Organization</a:t>
            </a:r>
            <a:r>
              <a:rPr lang="fr-CH" sz="1050" dirty="0">
                <a:solidFill>
                  <a:schemeClr val="dk1"/>
                </a:solidFill>
                <a:latin typeface="Arial"/>
                <a:ea typeface="Arial"/>
                <a:cs typeface="Arial"/>
                <a:sym typeface="Arial"/>
              </a:rPr>
              <a:t>. </a:t>
            </a:r>
            <a:r>
              <a:rPr lang="fr-CH" sz="1050"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https://www.who.int/publications/i/item/antigen-detection-in-the-diagnosis-of-sars-cov-2infection</a:t>
            </a:r>
            <a:endParaRPr lang="en-US" sz="1050">
              <a:solidFill>
                <a:schemeClr val="dk1"/>
              </a:solidFill>
              <a:latin typeface="Calibri"/>
              <a:cs typeface="Calibri"/>
            </a:endParaRPr>
          </a:p>
          <a:p>
            <a:r>
              <a:rPr lang="en-US" sz="1050" dirty="0"/>
              <a:t>Note: Samples for the two tests, Antigen RDT and NAAT, should be collected at the same time or within two days of each other</a:t>
            </a:r>
            <a:endParaRPr lang="en-US" dirty="0"/>
          </a:p>
        </p:txBody>
      </p:sp>
      <p:sp>
        <p:nvSpPr>
          <p:cNvPr id="3" name="TextBox 2">
            <a:extLst>
              <a:ext uri="{FF2B5EF4-FFF2-40B4-BE49-F238E27FC236}">
                <a16:creationId xmlns:a16="http://schemas.microsoft.com/office/drawing/2014/main" id="{180046FD-C00D-7EAD-720F-2D8D4B0F3998}"/>
              </a:ext>
            </a:extLst>
          </p:cNvPr>
          <p:cNvSpPr txBox="1"/>
          <p:nvPr/>
        </p:nvSpPr>
        <p:spPr>
          <a:xfrm>
            <a:off x="925947" y="4331854"/>
            <a:ext cx="89431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30" name="Google Shape;230;p12"/>
          <p:cNvPicPr preferRelativeResize="0"/>
          <p:nvPr/>
        </p:nvPicPr>
        <p:blipFill rotWithShape="1">
          <a:blip r:embed="rId4">
            <a:alphaModFix/>
          </a:blip>
          <a:srcRect/>
          <a:stretch/>
        </p:blipFill>
        <p:spPr>
          <a:xfrm>
            <a:off x="1" y="0"/>
            <a:ext cx="1981364" cy="1550126"/>
          </a:xfrm>
          <a:prstGeom prst="rect">
            <a:avLst/>
          </a:prstGeom>
          <a:noFill/>
          <a:ln>
            <a:noFill/>
          </a:ln>
        </p:spPr>
      </p:pic>
      <p:pic>
        <p:nvPicPr>
          <p:cNvPr id="231" name="Google Shape;231;p12"/>
          <p:cNvPicPr preferRelativeResize="0"/>
          <p:nvPr/>
        </p:nvPicPr>
        <p:blipFill rotWithShape="1">
          <a:blip r:embed="rId5">
            <a:alphaModFix/>
          </a:blip>
          <a:srcRect/>
          <a:stretch/>
        </p:blipFill>
        <p:spPr>
          <a:xfrm>
            <a:off x="10403175" y="4572755"/>
            <a:ext cx="1788826" cy="1917801"/>
          </a:xfrm>
          <a:prstGeom prst="rect">
            <a:avLst/>
          </a:prstGeom>
          <a:noFill/>
          <a:ln>
            <a:noFill/>
          </a:ln>
        </p:spPr>
      </p:pic>
      <p:sp>
        <p:nvSpPr>
          <p:cNvPr id="232" name="Google Shape;232;p12"/>
          <p:cNvSpPr/>
          <p:nvPr/>
        </p:nvSpPr>
        <p:spPr>
          <a:xfrm>
            <a:off x="0"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3" name="Google Shape;233;p12"/>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Key points</a:t>
            </a:r>
            <a:endParaRPr/>
          </a:p>
        </p:txBody>
      </p:sp>
      <p:sp>
        <p:nvSpPr>
          <p:cNvPr id="234" name="Google Shape;234;p12"/>
          <p:cNvSpPr txBox="1"/>
          <p:nvPr/>
        </p:nvSpPr>
        <p:spPr>
          <a:xfrm>
            <a:off x="1906389" y="1983763"/>
            <a:ext cx="8494676" cy="400398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Arial"/>
                <a:ea typeface="Arial"/>
                <a:cs typeface="Arial"/>
                <a:sym typeface="Arial"/>
              </a:rPr>
              <a:t>SARS-CoV-2 RDTs should meet minimum performance criteria of ≥80% sensitivity and ≥97% specificity compared to an approved NAAT.</a:t>
            </a:r>
            <a:endParaRPr sz="2800" dirty="0">
              <a:solidFill>
                <a:schemeClr val="lt1"/>
              </a:solidFill>
              <a:latin typeface="Arial"/>
              <a:ea typeface="Arial"/>
              <a:cs typeface="Arial"/>
              <a:sym typeface="Arial"/>
            </a:endParaRPr>
          </a:p>
          <a:p>
            <a:pPr marL="342900" marR="0" lvl="0" indent="-342900" algn="l" rtl="0">
              <a:spcBef>
                <a:spcPts val="1000"/>
              </a:spcBef>
              <a:spcAft>
                <a:spcPts val="0"/>
              </a:spcAft>
              <a:buClr>
                <a:schemeClr val="lt1"/>
              </a:buClr>
              <a:buSzPts val="2000"/>
              <a:buFont typeface="Arial" panose="020B0604020202020204" pitchFamily="34" charset="0"/>
              <a:buChar char="•"/>
            </a:pPr>
            <a:r>
              <a:rPr lang="en-GB" sz="2000" dirty="0">
                <a:solidFill>
                  <a:schemeClr val="lt1"/>
                </a:solidFill>
                <a:latin typeface="Arial"/>
                <a:ea typeface="Arial"/>
                <a:cs typeface="Arial"/>
                <a:sym typeface="Arial"/>
              </a:rPr>
              <a:t>Target populations for Ag-RDT include symptomatic individuals meeting the case definition of suspected COVID-19, asymptomatic individuals at high risk of COVID-19, and suspected COVID-19 cases in outbreak investigations.</a:t>
            </a:r>
            <a:endParaRPr lang="en-GB" sz="2000" dirty="0">
              <a:solidFill>
                <a:schemeClr val="lt1"/>
              </a:solidFill>
              <a:latin typeface="Arial"/>
              <a:ea typeface="Arial"/>
              <a:cs typeface="Arial"/>
            </a:endParaRPr>
          </a:p>
          <a:p>
            <a:pPr marL="342900" marR="0" lvl="0" indent="-342900" algn="l" rtl="0">
              <a:spcBef>
                <a:spcPts val="1000"/>
              </a:spcBef>
              <a:spcAft>
                <a:spcPts val="0"/>
              </a:spcAft>
              <a:buClr>
                <a:schemeClr val="lt1"/>
              </a:buClr>
              <a:buSzPts val="2000"/>
              <a:buFont typeface="Arial" panose="020B0604020202020204" pitchFamily="34" charset="0"/>
              <a:buChar char="•"/>
            </a:pPr>
            <a:r>
              <a:rPr lang="en-GB" sz="2000" dirty="0">
                <a:solidFill>
                  <a:schemeClr val="lt1"/>
                </a:solidFill>
                <a:latin typeface="Arial"/>
                <a:ea typeface="Arial"/>
                <a:cs typeface="Arial"/>
                <a:sym typeface="Arial"/>
              </a:rPr>
              <a:t>Ag-RDT performance is determined by the sensitivity and specificity of the test to detect a SARS-CoV-2 infection compared to a NAAT reference standard.​</a:t>
            </a:r>
            <a:endParaRPr lang="en-GB" sz="2000" dirty="0">
              <a:solidFill>
                <a:schemeClr val="lt1"/>
              </a:solidFill>
              <a:latin typeface="Arial"/>
              <a:ea typeface="Arial"/>
              <a:cs typeface="Arial"/>
            </a:endParaRPr>
          </a:p>
        </p:txBody>
      </p:sp>
      <p:sp>
        <p:nvSpPr>
          <p:cNvPr id="235" name="Google Shape;235;p12"/>
          <p:cNvSpPr txBox="1">
            <a:spLocks noGrp="1"/>
          </p:cNvSpPr>
          <p:nvPr>
            <p:ph type="ftr" idx="11"/>
          </p:nvPr>
        </p:nvSpPr>
        <p:spPr>
          <a:xfrm>
            <a:off x="838200" y="6356350"/>
            <a:ext cx="7315200" cy="5016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000" b="1" dirty="0">
                <a:solidFill>
                  <a:schemeClr val="lt1"/>
                </a:solidFill>
              </a:rPr>
              <a:t>SARS-CoV-2 Antigen Rapid Diagnostic Test Training Workshop – v3.0 | SARS-CoV-2 testing strategies</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r>
              <a:rPr lang="en-ZA"/>
              <a:t>Disclaimer</a:t>
            </a:r>
          </a:p>
        </p:txBody>
      </p:sp>
      <p:sp>
        <p:nvSpPr>
          <p:cNvPr id="3" name="Content Placeholder 2"/>
          <p:cNvSpPr>
            <a:spLocks noGrp="1"/>
          </p:cNvSpPr>
          <p:nvPr>
            <p:ph idx="1"/>
          </p:nvPr>
        </p:nvSpPr>
        <p:spPr>
          <a:xfrm>
            <a:off x="718277" y="1611765"/>
            <a:ext cx="10515600" cy="4440760"/>
          </a:xfrm>
        </p:spPr>
        <p:txBody>
          <a:bodyPr>
            <a:normAutofit fontScale="85000" lnSpcReduction="20000"/>
          </a:bodyPr>
          <a:lstStyle/>
          <a:p>
            <a:pPr marL="0" indent="0">
              <a:buNone/>
              <a:defRPr/>
            </a:pPr>
            <a:r>
              <a:rPr lang="en-US" b="1" dirty="0"/>
              <a:t>WHO Health Security Learning Platform – Training Materials</a:t>
            </a:r>
            <a:endParaRPr lang="en-US" dirty="0"/>
          </a:p>
          <a:p>
            <a:pPr>
              <a:defRPr/>
            </a:pPr>
            <a:endParaRPr lang="en-US"/>
          </a:p>
          <a:p>
            <a:pPr marL="0" indent="0">
              <a:buNone/>
              <a:defRPr/>
            </a:pPr>
            <a:r>
              <a:rPr lang="en-US" dirty="0"/>
              <a:t>These WHO Training Materials are © World Health Organization (WHO) 2022. All rights reserved.</a:t>
            </a:r>
          </a:p>
          <a:p>
            <a:pPr marL="0" indent="0">
              <a:buNone/>
              <a:defRPr/>
            </a:pPr>
            <a:endParaRPr lang="en-US"/>
          </a:p>
          <a:p>
            <a:pPr marL="0" indent="0">
              <a:buNone/>
              <a:defRPr/>
            </a:pPr>
            <a:r>
              <a:rPr lang="en-US" dirty="0"/>
              <a:t>Your use of these materials is subject to the “</a:t>
            </a:r>
            <a:r>
              <a:rPr lang="en-US" u="sng" dirty="0">
                <a:hlinkClick r:id="rId3"/>
              </a:rPr>
              <a:t>WHO Health Security Learning Platform, Training Materials – Terms of Use</a:t>
            </a:r>
            <a:r>
              <a:rPr lang="en-US" dirty="0"/>
              <a:t>”, which you accepted when downloading them and which are available on the Health Security Learning Platform at: </a:t>
            </a:r>
            <a:r>
              <a:rPr lang="en-US" u="sng" dirty="0">
                <a:hlinkClick r:id="rId4"/>
              </a:rPr>
              <a:t>https://extranet.who.int/hslp</a:t>
            </a:r>
            <a:r>
              <a:rPr lang="en-US" dirty="0"/>
              <a:t>.  </a:t>
            </a:r>
          </a:p>
          <a:p>
            <a:pPr marL="0" indent="0">
              <a:buNone/>
              <a:defRPr/>
            </a:pPr>
            <a:endParaRPr lang="en-US"/>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5"/>
              </a:rPr>
              <a:t>ihrhrt@who.int</a:t>
            </a:r>
            <a:r>
              <a:rPr lang="en-US" dirty="0"/>
              <a:t>. </a:t>
            </a:r>
          </a:p>
          <a:p>
            <a:endParaRPr lang="en-ZA"/>
          </a:p>
        </p:txBody>
      </p:sp>
      <p:sp>
        <p:nvSpPr>
          <p:cNvPr id="4" name="Footer Placeholder 3"/>
          <p:cNvSpPr>
            <a:spLocks noGrp="1"/>
          </p:cNvSpPr>
          <p:nvPr>
            <p:ph type="ftr" sz="quarter" idx="11"/>
          </p:nvPr>
        </p:nvSpPr>
        <p:spPr/>
        <p:txBody>
          <a:bodyPr/>
          <a:lstStyle/>
          <a:p>
            <a:r>
              <a:rPr lang="en-US" dirty="0"/>
              <a:t>SARS-CoV-2 Antigen Rapid Diagnostic Test Training Workshop – v3.0 | SARS-CoV-2 testing strategies</a:t>
            </a:r>
            <a:endParaRPr lang="en-GB" dirty="0"/>
          </a:p>
        </p:txBody>
      </p:sp>
      <p:sp>
        <p:nvSpPr>
          <p:cNvPr id="5" name="Slide Number Placeholder 4"/>
          <p:cNvSpPr>
            <a:spLocks noGrp="1"/>
          </p:cNvSpPr>
          <p:nvPr>
            <p:ph type="sldNum" sz="quarter" idx="12"/>
          </p:nvPr>
        </p:nvSpPr>
        <p:spPr/>
        <p:txBody>
          <a:bodyPr/>
          <a:lstStyle/>
          <a:p>
            <a:fld id="{42D34DE6-22C6-0E40-B20E-F2D718CBADB2}" type="slidenum">
              <a:rPr lang="en-GB" smtClean="0"/>
              <a:pPr/>
              <a:t>2</a:t>
            </a:fld>
            <a:endParaRPr lang="en-GB" sz="1000"/>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20</a:t>
            </a:fld>
            <a:endParaRPr lang="en-US"/>
          </a:p>
        </p:txBody>
      </p:sp>
    </p:spTree>
    <p:extLst>
      <p:ext uri="{BB962C8B-B14F-4D97-AF65-F5344CB8AC3E}">
        <p14:creationId xmlns:p14="http://schemas.microsoft.com/office/powerpoint/2010/main" val="152764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Learning objectives</a:t>
            </a:r>
            <a:endParaRPr/>
          </a:p>
        </p:txBody>
      </p:sp>
      <p:sp>
        <p:nvSpPr>
          <p:cNvPr id="102" name="Google Shape;102;p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dirty="0"/>
              <a:t>At the end of this module, you should be able to: </a:t>
            </a:r>
            <a:endParaRPr dirty="0"/>
          </a:p>
          <a:p>
            <a:pPr marL="228600" indent="-228600"/>
            <a:r>
              <a:rPr lang="en-GB" dirty="0"/>
              <a:t>understand how sensitivity and specificity impacts on SARS-CoV-2 Ag-RDTs performance in different settings;</a:t>
            </a:r>
          </a:p>
          <a:p>
            <a:pPr marL="228600" lvl="0" indent="-228600" algn="l">
              <a:lnSpc>
                <a:spcPct val="100000"/>
              </a:lnSpc>
              <a:spcBef>
                <a:spcPts val="1000"/>
              </a:spcBef>
              <a:spcAft>
                <a:spcPts val="0"/>
              </a:spcAft>
              <a:buClr>
                <a:schemeClr val="accent1"/>
              </a:buClr>
              <a:buSzPts val="2000"/>
              <a:buChar char="•"/>
            </a:pPr>
            <a:r>
              <a:rPr lang="en-GB" dirty="0"/>
              <a:t>explain the key recommendations for the use of SARS-CoV-2 Ag-RDTs;</a:t>
            </a:r>
          </a:p>
          <a:p>
            <a:pPr marL="228600" lvl="0" indent="-228600" algn="l" rtl="0">
              <a:lnSpc>
                <a:spcPct val="100000"/>
              </a:lnSpc>
              <a:spcBef>
                <a:spcPts val="1000"/>
              </a:spcBef>
              <a:spcAft>
                <a:spcPts val="0"/>
              </a:spcAft>
              <a:buClr>
                <a:schemeClr val="accent1"/>
              </a:buClr>
              <a:buSzPts val="2000"/>
              <a:buChar char="•"/>
            </a:pPr>
            <a:r>
              <a:rPr lang="en-GB" dirty="0"/>
              <a:t>describe the factors that affect test performance.</a:t>
            </a:r>
          </a:p>
          <a:p>
            <a:pPr marL="0" indent="0">
              <a:buNone/>
            </a:pPr>
            <a:endParaRPr dirty="0"/>
          </a:p>
          <a:p>
            <a:pPr marL="228600" lvl="0" indent="-101600" algn="l" rtl="0">
              <a:lnSpc>
                <a:spcPct val="100000"/>
              </a:lnSpc>
              <a:spcBef>
                <a:spcPts val="1000"/>
              </a:spcBef>
              <a:spcAft>
                <a:spcPts val="0"/>
              </a:spcAft>
              <a:buClr>
                <a:schemeClr val="accent1"/>
              </a:buClr>
              <a:buSzPts val="2000"/>
              <a:buNone/>
            </a:pPr>
            <a:endParaRPr dirty="0"/>
          </a:p>
          <a:p>
            <a:pPr marL="228600" lvl="0" indent="-101600" algn="l" rtl="0">
              <a:lnSpc>
                <a:spcPct val="100000"/>
              </a:lnSpc>
              <a:spcBef>
                <a:spcPts val="1000"/>
              </a:spcBef>
              <a:spcAft>
                <a:spcPts val="0"/>
              </a:spcAft>
              <a:buClr>
                <a:schemeClr val="accent1"/>
              </a:buClr>
              <a:buSzPts val="2000"/>
              <a:buNone/>
            </a:pPr>
            <a:endParaRPr dirty="0"/>
          </a:p>
        </p:txBody>
      </p:sp>
      <p:sp>
        <p:nvSpPr>
          <p:cNvPr id="103" name="Google Shape;103;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sz="1000"/>
          </a:p>
        </p:txBody>
      </p:sp>
      <p:sp>
        <p:nvSpPr>
          <p:cNvPr id="104" name="Google Shape;104;p2"/>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Global guidance</a:t>
            </a:r>
            <a:endParaRPr/>
          </a:p>
        </p:txBody>
      </p:sp>
      <p:sp>
        <p:nvSpPr>
          <p:cNvPr id="110" name="Google Shape;110;p3"/>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11" name="Google Shape;111;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sz="1000"/>
          </a:p>
        </p:txBody>
      </p:sp>
      <p:sp>
        <p:nvSpPr>
          <p:cNvPr id="113" name="Google Shape;113;p3"/>
          <p:cNvSpPr txBox="1"/>
          <p:nvPr/>
        </p:nvSpPr>
        <p:spPr>
          <a:xfrm>
            <a:off x="838199" y="1643997"/>
            <a:ext cx="6342777" cy="1292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WHO has released interim guidance on the use of SARS-CoV-2 Antigen RDTs: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 name="Google Shape;114;p3"/>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pic>
        <p:nvPicPr>
          <p:cNvPr id="3" name="Picture 2">
            <a:extLst>
              <a:ext uri="{FF2B5EF4-FFF2-40B4-BE49-F238E27FC236}">
                <a16:creationId xmlns:a16="http://schemas.microsoft.com/office/drawing/2014/main" id="{9BEC6804-C3CC-4B77-8E16-8949474FBC78}"/>
              </a:ext>
            </a:extLst>
          </p:cNvPr>
          <p:cNvPicPr>
            <a:picLocks noChangeAspect="1"/>
          </p:cNvPicPr>
          <p:nvPr/>
        </p:nvPicPr>
        <p:blipFill rotWithShape="1">
          <a:blip r:embed="rId4"/>
          <a:srcRect l="21250" t="20000" r="22132" b="26797"/>
          <a:stretch/>
        </p:blipFill>
        <p:spPr>
          <a:xfrm>
            <a:off x="7290547" y="1245405"/>
            <a:ext cx="3953682" cy="2089803"/>
          </a:xfrm>
          <a:prstGeom prst="rect">
            <a:avLst/>
          </a:prstGeom>
        </p:spPr>
      </p:pic>
      <p:sp>
        <p:nvSpPr>
          <p:cNvPr id="11" name="TextBox 10">
            <a:extLst>
              <a:ext uri="{FF2B5EF4-FFF2-40B4-BE49-F238E27FC236}">
                <a16:creationId xmlns:a16="http://schemas.microsoft.com/office/drawing/2014/main" id="{A2E307CD-33C7-46A7-95EE-BF49D1D83478}"/>
              </a:ext>
            </a:extLst>
          </p:cNvPr>
          <p:cNvSpPr txBox="1"/>
          <p:nvPr/>
        </p:nvSpPr>
        <p:spPr>
          <a:xfrm>
            <a:off x="838198" y="2707492"/>
            <a:ext cx="6064626" cy="3139321"/>
          </a:xfrm>
          <a:prstGeom prst="rect">
            <a:avLst/>
          </a:prstGeom>
          <a:noFill/>
        </p:spPr>
        <p:txBody>
          <a:bodyPr wrap="square">
            <a:spAutoFit/>
          </a:bodyPr>
          <a:lstStyle/>
          <a:p>
            <a:pPr marL="285750" indent="-285750">
              <a:buFont typeface="Arial" panose="020B0604020202020204" pitchFamily="34" charset="0"/>
              <a:buChar char="•"/>
            </a:pPr>
            <a:r>
              <a:rPr lang="en-GB" sz="1800"/>
              <a:t>Antigen-detection in the diagnosis of SARS-CoV-2 infection. Interim guidance- 6 October 2021. Geneva. World Health Organization. https://www.who.int/publications/i/item/antigen-detection-in-the-diagnosis-of-sars-cov-2infection</a:t>
            </a:r>
          </a:p>
          <a:p>
            <a:pPr marL="285750" indent="-285750">
              <a:buFont typeface="Arial" panose="020B0604020202020204" pitchFamily="34" charset="0"/>
              <a:buChar char="•"/>
            </a:pPr>
            <a:endParaRPr lang="en-GB" sz="1800"/>
          </a:p>
          <a:p>
            <a:pPr marL="285750" indent="-285750">
              <a:buFont typeface="Arial" panose="020B0604020202020204" pitchFamily="34" charset="0"/>
              <a:buChar char="•"/>
            </a:pPr>
            <a:r>
              <a:rPr lang="en-GB" sz="1800"/>
              <a:t>Use of SARS-CoV-2 antigen-detection rapid diagnostic tests for COVID-19 self-testing. Interim guidance- 9 March 2022. Geneva. World Health Organization. https://www.who.int/publications/i/item/WHO-2019-nCoV-Ag-RDTs-Self_testing-2022.1</a:t>
            </a:r>
          </a:p>
        </p:txBody>
      </p:sp>
      <p:pic>
        <p:nvPicPr>
          <p:cNvPr id="2" name="Picture 1">
            <a:extLst>
              <a:ext uri="{FF2B5EF4-FFF2-40B4-BE49-F238E27FC236}">
                <a16:creationId xmlns:a16="http://schemas.microsoft.com/office/drawing/2014/main" id="{2971E5AF-2B83-4D90-9E7E-1201687DEC88}"/>
              </a:ext>
            </a:extLst>
          </p:cNvPr>
          <p:cNvPicPr>
            <a:picLocks noChangeAspect="1"/>
          </p:cNvPicPr>
          <p:nvPr/>
        </p:nvPicPr>
        <p:blipFill>
          <a:blip r:embed="rId5"/>
          <a:stretch>
            <a:fillRect/>
          </a:stretch>
        </p:blipFill>
        <p:spPr>
          <a:xfrm>
            <a:off x="7290547" y="3811041"/>
            <a:ext cx="3953682" cy="1801554"/>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a:t>Characteristics of diagnostic tests</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sz="1000"/>
          </a:p>
        </p:txBody>
      </p:sp>
      <p:sp>
        <p:nvSpPr>
          <p:cNvPr id="165" name="Google Shape;165;p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sp>
        <p:nvSpPr>
          <p:cNvPr id="8" name="Google Shape;169;p8">
            <a:extLst>
              <a:ext uri="{FF2B5EF4-FFF2-40B4-BE49-F238E27FC236}">
                <a16:creationId xmlns:a16="http://schemas.microsoft.com/office/drawing/2014/main" id="{2A2E0238-C3C0-4FAF-B7D6-3154A105DFDC}"/>
              </a:ext>
            </a:extLst>
          </p:cNvPr>
          <p:cNvSpPr txBox="1"/>
          <p:nvPr/>
        </p:nvSpPr>
        <p:spPr>
          <a:xfrm>
            <a:off x="196849" y="5443423"/>
            <a:ext cx="11160011"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000" dirty="0">
                <a:solidFill>
                  <a:srgbClr val="2E2D2D"/>
                </a:solidFill>
                <a:latin typeface="Arial"/>
                <a:ea typeface="Arial"/>
                <a:cs typeface="Arial"/>
                <a:sym typeface="Arial"/>
              </a:rPr>
              <a:t>Note: More information about the </a:t>
            </a:r>
            <a:r>
              <a:rPr lang="fr-CH" sz="1000" dirty="0" err="1">
                <a:solidFill>
                  <a:srgbClr val="2E2D2D"/>
                </a:solidFill>
                <a:latin typeface="Arial"/>
                <a:ea typeface="Arial"/>
                <a:cs typeface="Arial"/>
                <a:sym typeface="Arial"/>
              </a:rPr>
              <a:t>interpretation</a:t>
            </a:r>
            <a:r>
              <a:rPr lang="fr-CH" sz="1000" dirty="0">
                <a:solidFill>
                  <a:srgbClr val="2E2D2D"/>
                </a:solidFill>
                <a:latin typeface="Arial"/>
                <a:ea typeface="Arial"/>
                <a:cs typeface="Arial"/>
                <a:sym typeface="Arial"/>
              </a:rPr>
              <a:t> of SARS-CoV-2 Ag-</a:t>
            </a:r>
            <a:r>
              <a:rPr lang="fr-CH" sz="1000" dirty="0" err="1">
                <a:solidFill>
                  <a:srgbClr val="2E2D2D"/>
                </a:solidFill>
                <a:latin typeface="Arial"/>
                <a:ea typeface="Arial"/>
                <a:cs typeface="Arial"/>
                <a:sym typeface="Arial"/>
              </a:rPr>
              <a:t>RDTs</a:t>
            </a:r>
            <a:r>
              <a:rPr lang="fr-CH" sz="1000" dirty="0">
                <a:solidFill>
                  <a:srgbClr val="2E2D2D"/>
                </a:solidFill>
                <a:latin typeface="Arial"/>
                <a:ea typeface="Arial"/>
                <a:cs typeface="Arial"/>
                <a:sym typeface="Arial"/>
              </a:rPr>
              <a:t> and </a:t>
            </a:r>
            <a:r>
              <a:rPr lang="fr-CH" sz="1000" dirty="0" err="1">
                <a:solidFill>
                  <a:srgbClr val="2E2D2D"/>
                </a:solidFill>
                <a:latin typeface="Arial"/>
                <a:ea typeface="Arial"/>
                <a:cs typeface="Arial"/>
                <a:sym typeface="Arial"/>
              </a:rPr>
              <a:t>definitions</a:t>
            </a:r>
            <a:r>
              <a:rPr lang="fr-CH" sz="1000" dirty="0">
                <a:solidFill>
                  <a:srgbClr val="2E2D2D"/>
                </a:solidFill>
                <a:latin typeface="Arial"/>
                <a:ea typeface="Arial"/>
                <a:cs typeface="Arial"/>
                <a:sym typeface="Arial"/>
              </a:rPr>
              <a:t> of </a:t>
            </a:r>
            <a:r>
              <a:rPr lang="fr-CH" sz="1000" dirty="0" err="1">
                <a:solidFill>
                  <a:srgbClr val="2E2D2D"/>
                </a:solidFill>
                <a:latin typeface="Arial"/>
                <a:ea typeface="Arial"/>
                <a:cs typeface="Arial"/>
                <a:sym typeface="Arial"/>
              </a:rPr>
              <a:t>sensitivity</a:t>
            </a:r>
            <a:r>
              <a:rPr lang="fr-CH" sz="1000" dirty="0">
                <a:solidFill>
                  <a:srgbClr val="2E2D2D"/>
                </a:solidFill>
                <a:latin typeface="Arial"/>
                <a:ea typeface="Arial"/>
                <a:cs typeface="Arial"/>
                <a:sym typeface="Arial"/>
              </a:rPr>
              <a:t>, </a:t>
            </a:r>
            <a:r>
              <a:rPr lang="fr-CH" sz="1000" dirty="0" err="1">
                <a:solidFill>
                  <a:srgbClr val="2E2D2D"/>
                </a:solidFill>
                <a:latin typeface="Arial"/>
                <a:ea typeface="Arial"/>
                <a:cs typeface="Arial"/>
                <a:sym typeface="Arial"/>
              </a:rPr>
              <a:t>specificity</a:t>
            </a:r>
            <a:r>
              <a:rPr lang="fr-CH" sz="1000" dirty="0">
                <a:solidFill>
                  <a:srgbClr val="2E2D2D"/>
                </a:solidFill>
                <a:latin typeface="Arial"/>
                <a:ea typeface="Arial"/>
                <a:cs typeface="Arial"/>
                <a:sym typeface="Arial"/>
              </a:rPr>
              <a:t>, PPV and PPN can </a:t>
            </a:r>
            <a:r>
              <a:rPr lang="fr-CH" sz="1000" dirty="0" err="1">
                <a:solidFill>
                  <a:srgbClr val="2E2D2D"/>
                </a:solidFill>
                <a:latin typeface="Arial"/>
                <a:ea typeface="Arial"/>
                <a:cs typeface="Arial"/>
                <a:sym typeface="Arial"/>
              </a:rPr>
              <a:t>be</a:t>
            </a:r>
            <a:r>
              <a:rPr lang="fr-CH" sz="1000" dirty="0">
                <a:solidFill>
                  <a:srgbClr val="2E2D2D"/>
                </a:solidFill>
                <a:latin typeface="Arial"/>
                <a:ea typeface="Arial"/>
                <a:cs typeface="Arial"/>
                <a:sym typeface="Arial"/>
              </a:rPr>
              <a:t> </a:t>
            </a:r>
            <a:r>
              <a:rPr lang="fr-CH" sz="1000" dirty="0" err="1">
                <a:solidFill>
                  <a:srgbClr val="2E2D2D"/>
                </a:solidFill>
                <a:latin typeface="Arial"/>
                <a:ea typeface="Arial"/>
                <a:cs typeface="Arial"/>
                <a:sym typeface="Arial"/>
              </a:rPr>
              <a:t>found</a:t>
            </a:r>
            <a:r>
              <a:rPr lang="fr-CH" sz="1000" dirty="0">
                <a:solidFill>
                  <a:srgbClr val="2E2D2D"/>
                </a:solidFill>
                <a:latin typeface="Arial"/>
                <a:ea typeface="Arial"/>
                <a:cs typeface="Arial"/>
                <a:sym typeface="Arial"/>
              </a:rPr>
              <a:t> in the section 5 of t</a:t>
            </a:r>
            <a:r>
              <a:rPr lang="fr-CH" sz="1000" b="0" i="0" u="none" strike="noStrike" dirty="0">
                <a:solidFill>
                  <a:srgbClr val="2E2D2D"/>
                </a:solidFill>
                <a:latin typeface="Arial"/>
                <a:ea typeface="Arial"/>
                <a:cs typeface="Arial"/>
                <a:sym typeface="Arial"/>
              </a:rPr>
              <a:t>he </a:t>
            </a:r>
            <a:r>
              <a:rPr lang="fr-CH" sz="1000" b="1" i="0" u="sng" strike="noStrike" dirty="0">
                <a:solidFill>
                  <a:srgbClr val="2E2D2D"/>
                </a:solidFill>
                <a:latin typeface="Arial"/>
                <a:ea typeface="Arial"/>
                <a:cs typeface="Arial"/>
                <a:sym typeface="Arial"/>
                <a:hlinkClick r:id="rId4">
                  <a:extLst>
                    <a:ext uri="{A12FA001-AC4F-418D-AE19-62706E023703}">
                      <ahyp:hlinkClr xmlns:ahyp="http://schemas.microsoft.com/office/drawing/2018/hyperlinkcolor" val="tx"/>
                    </a:ext>
                  </a:extLst>
                </a:hlinkClick>
              </a:rPr>
              <a:t>WHO SARS-CoV-2 antigen-detecting rapid diagnostic tests: An implementation guide</a:t>
            </a:r>
            <a:endParaRPr sz="1000" b="1" i="0" u="none" strike="noStrike" dirty="0">
              <a:solidFill>
                <a:srgbClr val="2E2D2D"/>
              </a:solidFill>
              <a:latin typeface="Arial"/>
              <a:ea typeface="Arial"/>
              <a:cs typeface="Arial"/>
              <a:sym typeface="Arial"/>
            </a:endParaRPr>
          </a:p>
          <a:p>
            <a:pPr marL="0" marR="0" lvl="0" indent="0" algn="l" rtl="0">
              <a:spcBef>
                <a:spcPts val="0"/>
              </a:spcBef>
              <a:spcAft>
                <a:spcPts val="0"/>
              </a:spcAft>
              <a:buNone/>
            </a:pPr>
            <a:r>
              <a:rPr lang="fr-CH" sz="1000" u="none" strike="noStrike" dirty="0" err="1">
                <a:solidFill>
                  <a:srgbClr val="2E2D2D"/>
                </a:solidFill>
                <a:latin typeface="Arial"/>
                <a:ea typeface="Arial"/>
                <a:cs typeface="Arial"/>
                <a:sym typeface="Arial"/>
              </a:rPr>
              <a:t>Further</a:t>
            </a:r>
            <a:r>
              <a:rPr lang="fr-CH" sz="1000" u="none" strike="noStrike" dirty="0">
                <a:solidFill>
                  <a:srgbClr val="2E2D2D"/>
                </a:solidFill>
                <a:latin typeface="Arial"/>
                <a:ea typeface="Arial"/>
                <a:cs typeface="Arial"/>
                <a:sym typeface="Arial"/>
              </a:rPr>
              <a:t> information of how positive and </a:t>
            </a:r>
            <a:r>
              <a:rPr lang="fr-CH" sz="1000" u="none" strike="noStrike" dirty="0" err="1">
                <a:solidFill>
                  <a:srgbClr val="2E2D2D"/>
                </a:solidFill>
                <a:latin typeface="Arial"/>
                <a:ea typeface="Arial"/>
                <a:cs typeface="Arial"/>
                <a:sym typeface="Arial"/>
              </a:rPr>
              <a:t>negative</a:t>
            </a:r>
            <a:r>
              <a:rPr lang="fr-CH" sz="1000" u="none" strike="noStrike" dirty="0">
                <a:solidFill>
                  <a:srgbClr val="2E2D2D"/>
                </a:solidFill>
                <a:latin typeface="Arial"/>
                <a:ea typeface="Arial"/>
                <a:cs typeface="Arial"/>
                <a:sym typeface="Arial"/>
              </a:rPr>
              <a:t> </a:t>
            </a:r>
            <a:r>
              <a:rPr lang="fr-CH" sz="1000" u="none" strike="noStrike" dirty="0" err="1">
                <a:solidFill>
                  <a:srgbClr val="2E2D2D"/>
                </a:solidFill>
                <a:latin typeface="Arial"/>
                <a:ea typeface="Arial"/>
                <a:cs typeface="Arial"/>
                <a:sym typeface="Arial"/>
              </a:rPr>
              <a:t>predictive</a:t>
            </a:r>
            <a:r>
              <a:rPr lang="fr-CH" sz="1000" u="none" strike="noStrike" dirty="0">
                <a:solidFill>
                  <a:srgbClr val="2E2D2D"/>
                </a:solidFill>
                <a:latin typeface="Arial"/>
                <a:ea typeface="Arial"/>
                <a:cs typeface="Arial"/>
                <a:sym typeface="Arial"/>
              </a:rPr>
              <a:t> values can affect the </a:t>
            </a:r>
            <a:r>
              <a:rPr lang="fr-CH" sz="1000" u="none" strike="noStrike" dirty="0" err="1">
                <a:solidFill>
                  <a:srgbClr val="2E2D2D"/>
                </a:solidFill>
                <a:latin typeface="Arial"/>
                <a:ea typeface="Arial"/>
                <a:cs typeface="Arial"/>
                <a:sym typeface="Arial"/>
              </a:rPr>
              <a:t>interpretation</a:t>
            </a:r>
            <a:r>
              <a:rPr lang="fr-CH" sz="1000" u="none" strike="noStrike" dirty="0">
                <a:solidFill>
                  <a:srgbClr val="2E2D2D"/>
                </a:solidFill>
                <a:latin typeface="Arial"/>
                <a:ea typeface="Arial"/>
                <a:cs typeface="Arial"/>
                <a:sym typeface="Arial"/>
              </a:rPr>
              <a:t> of Ag-RDT test </a:t>
            </a:r>
            <a:r>
              <a:rPr lang="fr-CH" sz="1000" u="none" strike="noStrike" dirty="0" err="1">
                <a:solidFill>
                  <a:srgbClr val="2E2D2D"/>
                </a:solidFill>
                <a:latin typeface="Arial"/>
                <a:ea typeface="Arial"/>
                <a:cs typeface="Arial"/>
                <a:sym typeface="Arial"/>
              </a:rPr>
              <a:t>results</a:t>
            </a:r>
            <a:r>
              <a:rPr lang="fr-CH" sz="1000" u="none" strike="noStrike" dirty="0">
                <a:solidFill>
                  <a:srgbClr val="2E2D2D"/>
                </a:solidFill>
                <a:latin typeface="Arial"/>
                <a:ea typeface="Arial"/>
                <a:cs typeface="Arial"/>
                <a:sym typeface="Arial"/>
              </a:rPr>
              <a:t> can </a:t>
            </a:r>
            <a:r>
              <a:rPr lang="fr-CH" sz="1000" u="none" strike="noStrike" dirty="0" err="1">
                <a:solidFill>
                  <a:srgbClr val="2E2D2D"/>
                </a:solidFill>
                <a:latin typeface="Arial"/>
                <a:ea typeface="Arial"/>
                <a:cs typeface="Arial"/>
                <a:sym typeface="Arial"/>
              </a:rPr>
              <a:t>be</a:t>
            </a:r>
            <a:r>
              <a:rPr lang="fr-CH" sz="1000" u="none" strike="noStrike" dirty="0">
                <a:solidFill>
                  <a:srgbClr val="2E2D2D"/>
                </a:solidFill>
                <a:latin typeface="Arial"/>
                <a:ea typeface="Arial"/>
                <a:cs typeface="Arial"/>
                <a:sym typeface="Arial"/>
              </a:rPr>
              <a:t> </a:t>
            </a:r>
            <a:r>
              <a:rPr lang="fr-CH" sz="1000" u="none" strike="noStrike" dirty="0" err="1">
                <a:solidFill>
                  <a:srgbClr val="2E2D2D"/>
                </a:solidFill>
                <a:latin typeface="Arial"/>
                <a:ea typeface="Arial"/>
                <a:cs typeface="Arial"/>
                <a:sym typeface="Arial"/>
              </a:rPr>
              <a:t>found</a:t>
            </a:r>
            <a:r>
              <a:rPr lang="fr-CH" sz="1000" u="none" strike="noStrike" dirty="0">
                <a:solidFill>
                  <a:srgbClr val="2E2D2D"/>
                </a:solidFill>
                <a:latin typeface="Arial"/>
                <a:ea typeface="Arial"/>
                <a:cs typeface="Arial"/>
                <a:sym typeface="Arial"/>
              </a:rPr>
              <a:t> in </a:t>
            </a:r>
            <a:r>
              <a:rPr lang="fr-CH" sz="1000" dirty="0">
                <a:solidFill>
                  <a:srgbClr val="2E2D2D"/>
                </a:solidFill>
                <a:latin typeface="Arial"/>
                <a:ea typeface="Arial"/>
                <a:cs typeface="Arial"/>
                <a:sym typeface="Arial"/>
              </a:rPr>
              <a:t>the </a:t>
            </a:r>
            <a:r>
              <a:rPr lang="fr-CH" sz="1000" dirty="0" err="1">
                <a:solidFill>
                  <a:srgbClr val="2E2D2D"/>
                </a:solidFill>
                <a:latin typeface="Arial"/>
                <a:ea typeface="Arial"/>
                <a:cs typeface="Arial"/>
                <a:sym typeface="Arial"/>
              </a:rPr>
              <a:t>annex</a:t>
            </a:r>
            <a:r>
              <a:rPr lang="fr-CH" sz="1000" dirty="0">
                <a:solidFill>
                  <a:srgbClr val="2E2D2D"/>
                </a:solidFill>
                <a:latin typeface="Arial"/>
                <a:ea typeface="Arial"/>
                <a:cs typeface="Arial"/>
                <a:sym typeface="Arial"/>
              </a:rPr>
              <a:t> section of </a:t>
            </a:r>
            <a:r>
              <a:rPr lang="fr-CH" sz="1000" dirty="0" err="1">
                <a:solidFill>
                  <a:schemeClr val="dk1"/>
                </a:solidFill>
                <a:latin typeface="Arial"/>
                <a:ea typeface="Arial"/>
                <a:cs typeface="Arial"/>
                <a:sym typeface="Arial"/>
              </a:rPr>
              <a:t>Antigen-detection</a:t>
            </a:r>
            <a:r>
              <a:rPr lang="fr-CH" sz="1000" dirty="0">
                <a:solidFill>
                  <a:schemeClr val="dk1"/>
                </a:solidFill>
                <a:latin typeface="Arial"/>
                <a:ea typeface="Arial"/>
                <a:cs typeface="Arial"/>
                <a:sym typeface="Arial"/>
              </a:rPr>
              <a:t> </a:t>
            </a:r>
            <a:r>
              <a:rPr lang="fr-CH" sz="1000" u="none" strike="noStrike" dirty="0">
                <a:solidFill>
                  <a:schemeClr val="dk1"/>
                </a:solidFill>
                <a:latin typeface="Arial"/>
                <a:ea typeface="Arial"/>
                <a:cs typeface="Arial"/>
                <a:sym typeface="Arial"/>
              </a:rPr>
              <a:t>in the </a:t>
            </a:r>
            <a:r>
              <a:rPr lang="fr-CH" sz="1000" u="none" strike="noStrike" dirty="0" err="1">
                <a:solidFill>
                  <a:schemeClr val="dk1"/>
                </a:solidFill>
                <a:latin typeface="Arial"/>
                <a:ea typeface="Arial"/>
                <a:cs typeface="Arial"/>
                <a:sym typeface="Arial"/>
              </a:rPr>
              <a:t>diagnosis</a:t>
            </a:r>
            <a:r>
              <a:rPr lang="fr-CH" sz="1000" u="none" strike="noStrike" dirty="0">
                <a:solidFill>
                  <a:schemeClr val="dk1"/>
                </a:solidFill>
                <a:latin typeface="Arial"/>
                <a:ea typeface="Arial"/>
                <a:cs typeface="Arial"/>
                <a:sym typeface="Arial"/>
              </a:rPr>
              <a:t> of SARS-CoV-2 infection</a:t>
            </a:r>
            <a:r>
              <a:rPr lang="fr-CH" sz="1000" dirty="0">
                <a:solidFill>
                  <a:schemeClr val="dk1"/>
                </a:solidFill>
                <a:latin typeface="Arial"/>
                <a:ea typeface="Arial"/>
                <a:cs typeface="Arial"/>
                <a:sym typeface="Arial"/>
              </a:rPr>
              <a:t>. </a:t>
            </a:r>
            <a:r>
              <a:rPr lang="fr-CH" sz="1000" dirty="0" err="1">
                <a:solidFill>
                  <a:schemeClr val="dk1"/>
                </a:solidFill>
                <a:latin typeface="Arial"/>
                <a:ea typeface="Arial"/>
                <a:cs typeface="Arial"/>
                <a:sym typeface="Arial"/>
              </a:rPr>
              <a:t>Interim</a:t>
            </a:r>
            <a:r>
              <a:rPr lang="fr-CH" sz="1000" dirty="0">
                <a:solidFill>
                  <a:schemeClr val="dk1"/>
                </a:solidFill>
                <a:latin typeface="Arial"/>
                <a:ea typeface="Arial"/>
                <a:cs typeface="Arial"/>
                <a:sym typeface="Arial"/>
              </a:rPr>
              <a:t> guidance- 6 </a:t>
            </a:r>
            <a:r>
              <a:rPr lang="fr-CH" sz="1000" dirty="0" err="1">
                <a:solidFill>
                  <a:schemeClr val="dk1"/>
                </a:solidFill>
                <a:latin typeface="Arial"/>
                <a:ea typeface="Arial"/>
                <a:cs typeface="Arial"/>
                <a:sym typeface="Arial"/>
              </a:rPr>
              <a:t>October</a:t>
            </a:r>
            <a:r>
              <a:rPr lang="fr-CH" sz="1000" dirty="0">
                <a:solidFill>
                  <a:schemeClr val="dk1"/>
                </a:solidFill>
                <a:latin typeface="Arial"/>
                <a:ea typeface="Arial"/>
                <a:cs typeface="Arial"/>
                <a:sym typeface="Arial"/>
              </a:rPr>
              <a:t> 2021. Geneva. World </a:t>
            </a:r>
            <a:r>
              <a:rPr lang="fr-CH" sz="1000" dirty="0" err="1">
                <a:solidFill>
                  <a:schemeClr val="dk1"/>
                </a:solidFill>
                <a:latin typeface="Arial"/>
                <a:ea typeface="Arial"/>
                <a:cs typeface="Arial"/>
                <a:sym typeface="Arial"/>
              </a:rPr>
              <a:t>Health</a:t>
            </a:r>
            <a:r>
              <a:rPr lang="fr-CH" sz="1000" dirty="0">
                <a:solidFill>
                  <a:schemeClr val="dk1"/>
                </a:solidFill>
                <a:latin typeface="Arial"/>
                <a:ea typeface="Arial"/>
                <a:cs typeface="Arial"/>
                <a:sym typeface="Arial"/>
              </a:rPr>
              <a:t> </a:t>
            </a:r>
            <a:r>
              <a:rPr lang="fr-CH" sz="1000" dirty="0" err="1">
                <a:solidFill>
                  <a:schemeClr val="dk1"/>
                </a:solidFill>
                <a:latin typeface="Arial"/>
                <a:ea typeface="Arial"/>
                <a:cs typeface="Arial"/>
                <a:sym typeface="Arial"/>
              </a:rPr>
              <a:t>Organization</a:t>
            </a:r>
            <a:r>
              <a:rPr lang="fr-CH" sz="1000" dirty="0">
                <a:solidFill>
                  <a:schemeClr val="dk1"/>
                </a:solidFill>
                <a:latin typeface="Arial"/>
                <a:ea typeface="Arial"/>
                <a:cs typeface="Arial"/>
                <a:sym typeface="Arial"/>
              </a:rPr>
              <a:t>. </a:t>
            </a:r>
            <a:r>
              <a:rPr lang="fr-CH" sz="1000"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https://www.who</a:t>
            </a:r>
            <a:r>
              <a:rPr lang="fr-CH" sz="1000" u="sng" strike="noStrik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a:t>
            </a:r>
            <a:r>
              <a:rPr lang="fr-CH" sz="1000"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int/publications/i/item/antigen-detection-in-the-diagnosis-of-sars-cov-2infection</a:t>
            </a:r>
            <a:endParaRPr sz="1000" dirty="0">
              <a:solidFill>
                <a:schemeClr val="dk1"/>
              </a:solidFill>
              <a:latin typeface="Arial"/>
              <a:ea typeface="Arial"/>
              <a:cs typeface="Arial"/>
              <a:sym typeface="Arial"/>
            </a:endParaRPr>
          </a:p>
          <a:p>
            <a:pPr marL="0" marR="0" lvl="0" indent="0" algn="l" rtl="0">
              <a:spcBef>
                <a:spcPts val="0"/>
              </a:spcBef>
              <a:spcAft>
                <a:spcPts val="0"/>
              </a:spcAft>
              <a:buNone/>
            </a:pPr>
            <a:endParaRPr sz="1000" u="none" strike="noStrike">
              <a:solidFill>
                <a:srgbClr val="2E2D2D"/>
              </a:solidFill>
              <a:latin typeface="Arial"/>
              <a:ea typeface="Arial"/>
              <a:cs typeface="Arial"/>
              <a:sym typeface="Arial"/>
            </a:endParaRPr>
          </a:p>
        </p:txBody>
      </p:sp>
      <p:sp>
        <p:nvSpPr>
          <p:cNvPr id="9" name="Google Shape;170;p8">
            <a:extLst>
              <a:ext uri="{FF2B5EF4-FFF2-40B4-BE49-F238E27FC236}">
                <a16:creationId xmlns:a16="http://schemas.microsoft.com/office/drawing/2014/main" id="{8DA24A88-BB8E-4EDD-8539-08321442BEEC}"/>
              </a:ext>
            </a:extLst>
          </p:cNvPr>
          <p:cNvSpPr/>
          <p:nvPr/>
        </p:nvSpPr>
        <p:spPr>
          <a:xfrm>
            <a:off x="456907" y="1781475"/>
            <a:ext cx="10896892" cy="2862282"/>
          </a:xfrm>
          <a:prstGeom prst="rect">
            <a:avLst/>
          </a:prstGeom>
          <a:noFill/>
          <a:ln>
            <a:noFill/>
          </a:ln>
        </p:spPr>
        <p:txBody>
          <a:bodyPr spcFirstLastPara="1" wrap="square" lIns="91425" tIns="45700" rIns="91425" bIns="45700" anchor="t" anchorCtr="0">
            <a:spAutoFit/>
          </a:bodyPr>
          <a:lstStyle/>
          <a:p>
            <a:pPr marL="342900" marR="0" lvl="1" indent="-342900" algn="l" rtl="0">
              <a:spcBef>
                <a:spcPts val="0"/>
              </a:spcBef>
              <a:spcAft>
                <a:spcPts val="0"/>
              </a:spcAft>
              <a:buClr>
                <a:srgbClr val="0070C0"/>
              </a:buClr>
              <a:buSzPts val="2400"/>
              <a:buFont typeface="Arial" panose="020B0604020202020204" pitchFamily="34" charset="0"/>
              <a:buChar char="•"/>
            </a:pPr>
            <a:r>
              <a:rPr lang="fr-CH" sz="2000" b="0" i="0" u="none" strike="noStrike" cap="none" dirty="0" err="1">
                <a:solidFill>
                  <a:schemeClr val="dk1"/>
                </a:solidFill>
                <a:latin typeface="Arial"/>
                <a:ea typeface="Arial"/>
                <a:cs typeface="Arial"/>
                <a:sym typeface="Arial"/>
              </a:rPr>
              <a:t>Sensitivity</a:t>
            </a:r>
            <a:r>
              <a:rPr lang="fr-CH" sz="2000" b="0" i="0" u="none" strike="noStrike" cap="none" dirty="0">
                <a:solidFill>
                  <a:schemeClr val="dk1"/>
                </a:solidFill>
                <a:latin typeface="Arial"/>
                <a:ea typeface="Arial"/>
                <a:cs typeface="Arial"/>
                <a:sym typeface="Arial"/>
              </a:rPr>
              <a:t> </a:t>
            </a:r>
            <a:r>
              <a:rPr lang="fr-CH" sz="2000" b="0" i="0" u="none" strike="noStrike" cap="none" dirty="0" err="1">
                <a:solidFill>
                  <a:schemeClr val="dk1"/>
                </a:solidFill>
                <a:latin typeface="Arial"/>
                <a:ea typeface="Arial"/>
                <a:cs typeface="Arial"/>
                <a:sym typeface="Arial"/>
              </a:rPr>
              <a:t>refers</a:t>
            </a:r>
            <a:r>
              <a:rPr lang="fr-CH" sz="2000" b="0" i="0" u="none" strike="noStrike" cap="none" dirty="0">
                <a:solidFill>
                  <a:schemeClr val="dk1"/>
                </a:solidFill>
                <a:latin typeface="Arial"/>
                <a:ea typeface="Arial"/>
                <a:cs typeface="Arial"/>
                <a:sym typeface="Arial"/>
              </a:rPr>
              <a:t> to the percentage of SARS-CoV-2 </a:t>
            </a:r>
            <a:r>
              <a:rPr lang="fr-CH" sz="2000" b="0" i="0" u="none" strike="noStrike" cap="none" dirty="0" err="1">
                <a:solidFill>
                  <a:schemeClr val="dk1"/>
                </a:solidFill>
                <a:latin typeface="Arial"/>
                <a:ea typeface="Arial"/>
                <a:cs typeface="Arial"/>
                <a:sym typeface="Arial"/>
              </a:rPr>
              <a:t>infected</a:t>
            </a:r>
            <a:r>
              <a:rPr lang="fr-CH" sz="2000" b="0" i="0" u="none" strike="noStrike" cap="none" dirty="0">
                <a:solidFill>
                  <a:schemeClr val="dk1"/>
                </a:solidFill>
                <a:latin typeface="Arial"/>
                <a:ea typeface="Arial"/>
                <a:cs typeface="Arial"/>
                <a:sym typeface="Arial"/>
              </a:rPr>
              <a:t> patients </a:t>
            </a:r>
            <a:r>
              <a:rPr lang="fr-CH" sz="2000" b="0" i="0" u="none" strike="noStrike" cap="none" dirty="0" err="1">
                <a:solidFill>
                  <a:schemeClr val="dk1"/>
                </a:solidFill>
                <a:latin typeface="Arial"/>
                <a:ea typeface="Arial"/>
                <a:cs typeface="Arial"/>
                <a:sym typeface="Arial"/>
              </a:rPr>
              <a:t>who</a:t>
            </a:r>
            <a:r>
              <a:rPr lang="fr-CH" sz="2000" b="0" i="0" u="none" strike="noStrike" cap="none" dirty="0">
                <a:solidFill>
                  <a:schemeClr val="dk1"/>
                </a:solidFill>
                <a:latin typeface="Arial"/>
                <a:ea typeface="Arial"/>
                <a:cs typeface="Arial"/>
                <a:sym typeface="Arial"/>
              </a:rPr>
              <a:t> are correctly</a:t>
            </a:r>
            <a:r>
              <a:rPr lang="fr-CH" sz="2000" b="0" i="0" u="none" strike="noStrike" cap="none" baseline="30000" dirty="0">
                <a:solidFill>
                  <a:schemeClr val="dk1"/>
                </a:solidFill>
                <a:latin typeface="Arial"/>
                <a:ea typeface="Arial"/>
                <a:cs typeface="Arial"/>
                <a:sym typeface="Arial"/>
              </a:rPr>
              <a:t>1</a:t>
            </a:r>
            <a:r>
              <a:rPr lang="fr-CH" sz="2000" b="0" i="0" u="none" strike="noStrike" cap="none" dirty="0">
                <a:solidFill>
                  <a:schemeClr val="dk1"/>
                </a:solidFill>
                <a:latin typeface="Arial"/>
                <a:ea typeface="Arial"/>
                <a:cs typeface="Arial"/>
                <a:sym typeface="Arial"/>
              </a:rPr>
              <a:t> </a:t>
            </a:r>
            <a:r>
              <a:rPr lang="fr-CH" sz="2000" b="0" i="0" u="none" strike="noStrike" cap="none" dirty="0" err="1">
                <a:solidFill>
                  <a:schemeClr val="dk1"/>
                </a:solidFill>
                <a:latin typeface="Arial"/>
                <a:ea typeface="Arial"/>
                <a:cs typeface="Arial"/>
                <a:sym typeface="Arial"/>
              </a:rPr>
              <a:t>identified</a:t>
            </a:r>
            <a:r>
              <a:rPr lang="fr-CH" sz="2000" b="0" i="0" u="none" strike="noStrike" cap="none" dirty="0">
                <a:solidFill>
                  <a:schemeClr val="dk1"/>
                </a:solidFill>
                <a:latin typeface="Arial"/>
                <a:ea typeface="Arial"/>
                <a:cs typeface="Arial"/>
                <a:sym typeface="Arial"/>
              </a:rPr>
              <a:t> as </a:t>
            </a:r>
            <a:r>
              <a:rPr lang="fr-CH" sz="2000" b="0" i="0" u="none" strike="noStrike" cap="none" dirty="0" err="1">
                <a:solidFill>
                  <a:schemeClr val="dk1"/>
                </a:solidFill>
                <a:latin typeface="Arial"/>
                <a:ea typeface="Arial"/>
                <a:cs typeface="Arial"/>
                <a:sym typeface="Arial"/>
              </a:rPr>
              <a:t>having</a:t>
            </a:r>
            <a:r>
              <a:rPr lang="fr-CH" sz="2000" b="0" i="0" u="none" strike="noStrike" cap="none" dirty="0">
                <a:solidFill>
                  <a:schemeClr val="dk1"/>
                </a:solidFill>
                <a:latin typeface="Arial"/>
                <a:ea typeface="Arial"/>
                <a:cs typeface="Arial"/>
                <a:sym typeface="Arial"/>
              </a:rPr>
              <a:t> SARS-CoV-2 infection.</a:t>
            </a:r>
            <a:endParaRPr sz="2000" dirty="0">
              <a:solidFill>
                <a:schemeClr val="dk1"/>
              </a:solidFill>
            </a:endParaRPr>
          </a:p>
          <a:p>
            <a:pPr marL="342900" lvl="1" indent="-342900">
              <a:buClr>
                <a:srgbClr val="0070C0"/>
              </a:buClr>
              <a:buSzPts val="2400"/>
              <a:buFont typeface="Arial" panose="020B0604020202020204" pitchFamily="34" charset="0"/>
              <a:buChar char="•"/>
            </a:pPr>
            <a:endParaRPr lang="fr-CH" sz="2000" dirty="0">
              <a:solidFill>
                <a:schemeClr val="dk1"/>
              </a:solidFill>
            </a:endParaRPr>
          </a:p>
          <a:p>
            <a:pPr marL="1257300" lvl="5" indent="-342900">
              <a:buClr>
                <a:srgbClr val="0070C0"/>
              </a:buClr>
              <a:buSzPts val="2400"/>
              <a:buFont typeface="Arial" panose="020B0604020202020204" pitchFamily="34" charset="0"/>
              <a:buChar char="•"/>
            </a:pPr>
            <a:r>
              <a:rPr lang="fr-CH" sz="2000" dirty="0">
                <a:solidFill>
                  <a:schemeClr val="dk1"/>
                </a:solidFill>
              </a:rPr>
              <a:t> </a:t>
            </a:r>
            <a:r>
              <a:rPr lang="fr-CH" sz="2000" b="0" i="0" u="none" strike="noStrike" cap="none" dirty="0">
                <a:solidFill>
                  <a:schemeClr val="dk1"/>
                </a:solidFill>
                <a:latin typeface="Arial"/>
                <a:ea typeface="Arial"/>
                <a:cs typeface="Arial"/>
                <a:sym typeface="Arial"/>
              </a:rPr>
              <a:t>High </a:t>
            </a:r>
            <a:r>
              <a:rPr lang="fr-CH" sz="2000" b="0" i="0" u="none" strike="noStrike" cap="none" dirty="0" err="1">
                <a:solidFill>
                  <a:schemeClr val="dk1"/>
                </a:solidFill>
                <a:latin typeface="Arial"/>
                <a:ea typeface="Arial"/>
                <a:cs typeface="Arial"/>
                <a:sym typeface="Arial"/>
              </a:rPr>
              <a:t>sensitivity</a:t>
            </a:r>
            <a:r>
              <a:rPr lang="fr-CH" sz="2000" b="0" i="0" u="none" strike="noStrike" cap="none" dirty="0">
                <a:solidFill>
                  <a:schemeClr val="dk1"/>
                </a:solidFill>
                <a:latin typeface="Arial"/>
                <a:ea typeface="Arial"/>
                <a:cs typeface="Arial"/>
                <a:sym typeface="Arial"/>
              </a:rPr>
              <a:t>	</a:t>
            </a:r>
            <a:r>
              <a:rPr lang="fr-CH" sz="2000" dirty="0">
                <a:solidFill>
                  <a:schemeClr val="dk1"/>
                </a:solidFill>
              </a:rPr>
              <a:t>                   </a:t>
            </a:r>
            <a:r>
              <a:rPr lang="fr-CH" sz="2000" b="0" i="0" u="none" strike="noStrike" cap="none" dirty="0">
                <a:solidFill>
                  <a:schemeClr val="dk1"/>
                </a:solidFill>
                <a:latin typeface="Arial"/>
                <a:ea typeface="Arial"/>
                <a:cs typeface="Arial"/>
                <a:sym typeface="Arial"/>
              </a:rPr>
              <a:t> few false </a:t>
            </a:r>
            <a:r>
              <a:rPr lang="fr-CH" sz="2000" b="0" i="0" u="none" strike="noStrike" cap="none" dirty="0" err="1">
                <a:solidFill>
                  <a:schemeClr val="dk1"/>
                </a:solidFill>
                <a:latin typeface="Arial"/>
                <a:ea typeface="Arial"/>
                <a:cs typeface="Arial"/>
                <a:sym typeface="Arial"/>
              </a:rPr>
              <a:t>negative</a:t>
            </a:r>
            <a:r>
              <a:rPr lang="fr-CH" sz="2000" b="0" i="0" u="none" strike="noStrike" cap="none" dirty="0">
                <a:solidFill>
                  <a:schemeClr val="dk1"/>
                </a:solidFill>
                <a:latin typeface="Arial"/>
                <a:ea typeface="Arial"/>
                <a:cs typeface="Arial"/>
                <a:sym typeface="Arial"/>
              </a:rPr>
              <a:t> </a:t>
            </a:r>
            <a:r>
              <a:rPr lang="fr-CH" sz="2000" b="0" i="0" u="none" strike="noStrike" cap="none" dirty="0" err="1">
                <a:solidFill>
                  <a:schemeClr val="dk1"/>
                </a:solidFill>
                <a:latin typeface="Arial"/>
                <a:ea typeface="Arial"/>
                <a:cs typeface="Arial"/>
                <a:sym typeface="Arial"/>
              </a:rPr>
              <a:t>results</a:t>
            </a:r>
            <a:endParaRPr sz="2000" dirty="0">
              <a:solidFill>
                <a:schemeClr val="dk1"/>
              </a:solidFill>
            </a:endParaRPr>
          </a:p>
          <a:p>
            <a:pPr marL="800100" marR="0" lvl="1" indent="-342900" algn="l" rtl="0">
              <a:spcBef>
                <a:spcPts val="0"/>
              </a:spcBef>
              <a:spcAft>
                <a:spcPts val="0"/>
              </a:spcAft>
              <a:buClr>
                <a:srgbClr val="0070C0"/>
              </a:buClr>
              <a:buFont typeface="Arial" panose="020B0604020202020204" pitchFamily="34" charset="0"/>
              <a:buChar char="•"/>
            </a:pPr>
            <a:endParaRPr sz="2000" b="0" i="0" u="none" strike="noStrike" cap="none">
              <a:solidFill>
                <a:schemeClr val="dk1"/>
              </a:solidFill>
              <a:latin typeface="Arial"/>
              <a:ea typeface="Arial"/>
              <a:cs typeface="Arial"/>
              <a:sym typeface="Arial"/>
            </a:endParaRPr>
          </a:p>
          <a:p>
            <a:pPr marL="342900" marR="0" lvl="1" indent="-342900" algn="l" rtl="0">
              <a:spcBef>
                <a:spcPts val="0"/>
              </a:spcBef>
              <a:spcAft>
                <a:spcPts val="0"/>
              </a:spcAft>
              <a:buClr>
                <a:srgbClr val="0070C0"/>
              </a:buClr>
              <a:buSzPts val="2400"/>
              <a:buFont typeface="Arial" panose="020B0604020202020204" pitchFamily="34" charset="0"/>
              <a:buChar char="•"/>
            </a:pPr>
            <a:r>
              <a:rPr lang="fr-CH" sz="2000" b="0" i="0" u="none" strike="noStrike" cap="none" dirty="0" err="1">
                <a:solidFill>
                  <a:schemeClr val="dk1"/>
                </a:solidFill>
                <a:latin typeface="Arial"/>
                <a:ea typeface="Arial"/>
                <a:cs typeface="Arial"/>
                <a:sym typeface="Arial"/>
              </a:rPr>
              <a:t>Specificity</a:t>
            </a:r>
            <a:r>
              <a:rPr lang="fr-CH" sz="2000" b="0" i="0" u="none" strike="noStrike" cap="none" dirty="0">
                <a:solidFill>
                  <a:schemeClr val="dk1"/>
                </a:solidFill>
                <a:latin typeface="Arial"/>
                <a:ea typeface="Arial"/>
                <a:cs typeface="Arial"/>
                <a:sym typeface="Arial"/>
              </a:rPr>
              <a:t> </a:t>
            </a:r>
            <a:r>
              <a:rPr lang="fr-CH" sz="2000" b="0" i="0" u="none" strike="noStrike" cap="none" dirty="0" err="1">
                <a:solidFill>
                  <a:schemeClr val="dk1"/>
                </a:solidFill>
                <a:latin typeface="Arial"/>
                <a:ea typeface="Arial"/>
                <a:cs typeface="Arial"/>
                <a:sym typeface="Arial"/>
              </a:rPr>
              <a:t>refers</a:t>
            </a:r>
            <a:r>
              <a:rPr lang="fr-CH" sz="2000" b="0" i="0" u="none" strike="noStrike" cap="none" dirty="0">
                <a:solidFill>
                  <a:schemeClr val="dk1"/>
                </a:solidFill>
                <a:latin typeface="Arial"/>
                <a:ea typeface="Arial"/>
                <a:cs typeface="Arial"/>
                <a:sym typeface="Arial"/>
              </a:rPr>
              <a:t> to the percentage of non-</a:t>
            </a:r>
            <a:r>
              <a:rPr lang="fr-CH" sz="2000" b="0" i="0" u="none" strike="noStrike" cap="none" dirty="0" err="1">
                <a:solidFill>
                  <a:schemeClr val="dk1"/>
                </a:solidFill>
                <a:latin typeface="Arial"/>
                <a:ea typeface="Arial"/>
                <a:cs typeface="Arial"/>
                <a:sym typeface="Arial"/>
              </a:rPr>
              <a:t>infected</a:t>
            </a:r>
            <a:r>
              <a:rPr lang="fr-CH" sz="2000" b="0" i="0" u="none" strike="noStrike" cap="none" dirty="0">
                <a:solidFill>
                  <a:schemeClr val="dk1"/>
                </a:solidFill>
                <a:latin typeface="Arial"/>
                <a:ea typeface="Arial"/>
                <a:cs typeface="Arial"/>
                <a:sym typeface="Arial"/>
              </a:rPr>
              <a:t> people </a:t>
            </a:r>
            <a:r>
              <a:rPr lang="fr-CH" sz="2000" b="0" i="0" u="none" strike="noStrike" cap="none" dirty="0" err="1">
                <a:solidFill>
                  <a:schemeClr val="dk1"/>
                </a:solidFill>
                <a:latin typeface="Arial"/>
                <a:ea typeface="Arial"/>
                <a:cs typeface="Arial"/>
                <a:sym typeface="Arial"/>
              </a:rPr>
              <a:t>who</a:t>
            </a:r>
            <a:r>
              <a:rPr lang="fr-CH" sz="2000" b="0" i="0" u="none" strike="noStrike" cap="none" dirty="0">
                <a:solidFill>
                  <a:schemeClr val="dk1"/>
                </a:solidFill>
                <a:latin typeface="Arial"/>
                <a:ea typeface="Arial"/>
                <a:cs typeface="Arial"/>
                <a:sym typeface="Arial"/>
              </a:rPr>
              <a:t> are correctly</a:t>
            </a:r>
            <a:r>
              <a:rPr lang="fr-CH" sz="2000" b="0" i="0" u="none" strike="noStrike" cap="none" baseline="30000" dirty="0">
                <a:solidFill>
                  <a:schemeClr val="dk1"/>
                </a:solidFill>
                <a:latin typeface="Arial"/>
                <a:ea typeface="Arial"/>
                <a:cs typeface="Arial"/>
                <a:sym typeface="Arial"/>
              </a:rPr>
              <a:t>1</a:t>
            </a:r>
            <a:r>
              <a:rPr lang="fr-CH" sz="2000" b="0" i="0" u="none" strike="noStrike" cap="none" dirty="0">
                <a:solidFill>
                  <a:schemeClr val="dk1"/>
                </a:solidFill>
                <a:latin typeface="Arial"/>
                <a:ea typeface="Arial"/>
                <a:cs typeface="Arial"/>
                <a:sym typeface="Arial"/>
              </a:rPr>
              <a:t> </a:t>
            </a:r>
            <a:r>
              <a:rPr lang="fr-CH" sz="2000" b="0" i="0" u="none" strike="noStrike" cap="none" dirty="0" err="1">
                <a:solidFill>
                  <a:schemeClr val="dk1"/>
                </a:solidFill>
                <a:latin typeface="Arial"/>
                <a:ea typeface="Arial"/>
                <a:cs typeface="Arial"/>
                <a:sym typeface="Arial"/>
              </a:rPr>
              <a:t>identified</a:t>
            </a:r>
            <a:r>
              <a:rPr lang="fr-CH" sz="2000" b="0" i="0" u="none" strike="noStrike" cap="none" dirty="0">
                <a:solidFill>
                  <a:schemeClr val="dk1"/>
                </a:solidFill>
                <a:latin typeface="Arial"/>
                <a:ea typeface="Arial"/>
                <a:cs typeface="Arial"/>
                <a:sym typeface="Arial"/>
              </a:rPr>
              <a:t> as not </a:t>
            </a:r>
            <a:r>
              <a:rPr lang="fr-CH" sz="2000" b="0" i="0" u="none" strike="noStrike" cap="none" dirty="0" err="1">
                <a:solidFill>
                  <a:schemeClr val="dk1"/>
                </a:solidFill>
                <a:latin typeface="Arial"/>
                <a:ea typeface="Arial"/>
                <a:cs typeface="Arial"/>
                <a:sym typeface="Arial"/>
              </a:rPr>
              <a:t>having</a:t>
            </a:r>
            <a:r>
              <a:rPr lang="fr-CH" sz="2000" b="0" i="0" u="none" strike="noStrike" cap="none" dirty="0">
                <a:solidFill>
                  <a:schemeClr val="dk1"/>
                </a:solidFill>
                <a:latin typeface="Arial"/>
                <a:ea typeface="Arial"/>
                <a:cs typeface="Arial"/>
                <a:sym typeface="Arial"/>
              </a:rPr>
              <a:t> SARS-CoV-2 infection.</a:t>
            </a:r>
            <a:endParaRPr sz="2000" dirty="0">
              <a:solidFill>
                <a:schemeClr val="dk1"/>
              </a:solidFill>
            </a:endParaRPr>
          </a:p>
          <a:p>
            <a:pPr marL="342900" lvl="1" indent="-342900">
              <a:buClr>
                <a:srgbClr val="0070C0"/>
              </a:buClr>
              <a:buSzPts val="2400"/>
              <a:buFont typeface="Arial" panose="020B0604020202020204" pitchFamily="34" charset="0"/>
              <a:buChar char="•"/>
            </a:pPr>
            <a:endParaRPr lang="fr-CH" sz="2000" dirty="0">
              <a:solidFill>
                <a:schemeClr val="dk1"/>
              </a:solidFill>
            </a:endParaRPr>
          </a:p>
          <a:p>
            <a:pPr marL="1257300" lvl="5" indent="-342900">
              <a:buClr>
                <a:srgbClr val="0070C0"/>
              </a:buClr>
              <a:buSzPts val="2400"/>
              <a:buFont typeface="Arial" panose="020B0604020202020204" pitchFamily="34" charset="0"/>
              <a:buChar char="•"/>
            </a:pPr>
            <a:r>
              <a:rPr lang="fr-CH" sz="2000" dirty="0">
                <a:solidFill>
                  <a:schemeClr val="dk1"/>
                </a:solidFill>
              </a:rPr>
              <a:t> </a:t>
            </a:r>
            <a:r>
              <a:rPr lang="fr-CH" sz="2000" b="0" i="0" u="none" strike="noStrike" cap="none" dirty="0">
                <a:solidFill>
                  <a:schemeClr val="dk1"/>
                </a:solidFill>
                <a:latin typeface="Arial"/>
                <a:ea typeface="Arial"/>
                <a:cs typeface="Arial"/>
                <a:sym typeface="Arial"/>
              </a:rPr>
              <a:t>High </a:t>
            </a:r>
            <a:r>
              <a:rPr lang="fr-CH" sz="2000" b="0" i="0" u="none" strike="noStrike" cap="none" dirty="0" err="1">
                <a:solidFill>
                  <a:schemeClr val="dk1"/>
                </a:solidFill>
                <a:latin typeface="Arial"/>
                <a:ea typeface="Arial"/>
                <a:cs typeface="Arial"/>
                <a:sym typeface="Arial"/>
              </a:rPr>
              <a:t>specificity</a:t>
            </a:r>
            <a:r>
              <a:rPr lang="fr-CH" sz="2000" dirty="0">
                <a:solidFill>
                  <a:schemeClr val="dk1"/>
                </a:solidFill>
              </a:rPr>
              <a:t>              	   </a:t>
            </a:r>
            <a:r>
              <a:rPr lang="fr-CH" sz="2000" b="0" i="0" u="none" strike="noStrike" cap="none" dirty="0">
                <a:solidFill>
                  <a:schemeClr val="dk1"/>
                </a:solidFill>
                <a:latin typeface="Arial"/>
                <a:ea typeface="Arial"/>
                <a:cs typeface="Arial"/>
                <a:sym typeface="Arial"/>
              </a:rPr>
              <a:t> few false positive </a:t>
            </a:r>
            <a:r>
              <a:rPr lang="fr-CH" sz="2000" b="0" i="0" u="none" strike="noStrike" cap="none" dirty="0" err="1">
                <a:solidFill>
                  <a:schemeClr val="dk1"/>
                </a:solidFill>
                <a:latin typeface="Arial"/>
                <a:ea typeface="Arial"/>
                <a:cs typeface="Arial"/>
                <a:sym typeface="Arial"/>
              </a:rPr>
              <a:t>results</a:t>
            </a:r>
            <a:r>
              <a:rPr lang="fr-CH" sz="2000" dirty="0">
                <a:solidFill>
                  <a:schemeClr val="dk1"/>
                </a:solidFill>
              </a:rPr>
              <a:t> </a:t>
            </a:r>
            <a:endParaRPr sz="2000"/>
          </a:p>
        </p:txBody>
      </p:sp>
      <p:sp>
        <p:nvSpPr>
          <p:cNvPr id="10" name="Google Shape;172;p8">
            <a:extLst>
              <a:ext uri="{FF2B5EF4-FFF2-40B4-BE49-F238E27FC236}">
                <a16:creationId xmlns:a16="http://schemas.microsoft.com/office/drawing/2014/main" id="{9B989A21-89DF-4BCB-B7C0-C76C51E3FD37}"/>
              </a:ext>
            </a:extLst>
          </p:cNvPr>
          <p:cNvSpPr txBox="1"/>
          <p:nvPr/>
        </p:nvSpPr>
        <p:spPr>
          <a:xfrm>
            <a:off x="196849" y="5187759"/>
            <a:ext cx="3523209"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000" baseline="30000">
                <a:solidFill>
                  <a:schemeClr val="dk1"/>
                </a:solidFill>
                <a:latin typeface="Arial"/>
                <a:ea typeface="Arial"/>
                <a:cs typeface="Arial"/>
                <a:sym typeface="Arial"/>
              </a:rPr>
              <a:t>1</a:t>
            </a:r>
            <a:r>
              <a:rPr lang="fr-CH" sz="1000">
                <a:solidFill>
                  <a:schemeClr val="dk1"/>
                </a:solidFill>
                <a:latin typeface="Arial"/>
                <a:ea typeface="Arial"/>
                <a:cs typeface="Arial"/>
                <a:sym typeface="Arial"/>
              </a:rPr>
              <a:t> In </a:t>
            </a:r>
            <a:r>
              <a:rPr lang="fr-CH" sz="1000" err="1">
                <a:solidFill>
                  <a:schemeClr val="dk1"/>
                </a:solidFill>
                <a:latin typeface="Arial"/>
                <a:ea typeface="Arial"/>
                <a:cs typeface="Arial"/>
                <a:sym typeface="Arial"/>
              </a:rPr>
              <a:t>this</a:t>
            </a:r>
            <a:r>
              <a:rPr lang="fr-CH" sz="1000">
                <a:solidFill>
                  <a:schemeClr val="dk1"/>
                </a:solidFill>
                <a:latin typeface="Arial"/>
                <a:ea typeface="Arial"/>
                <a:cs typeface="Arial"/>
                <a:sym typeface="Arial"/>
              </a:rPr>
              <a:t> case, gold standard </a:t>
            </a:r>
            <a:r>
              <a:rPr lang="fr-CH" sz="1000" err="1">
                <a:solidFill>
                  <a:schemeClr val="dk1"/>
                </a:solidFill>
                <a:latin typeface="Arial"/>
                <a:ea typeface="Arial"/>
                <a:cs typeface="Arial"/>
                <a:sym typeface="Arial"/>
              </a:rPr>
              <a:t>used</a:t>
            </a:r>
            <a:r>
              <a:rPr lang="fr-CH" sz="1000">
                <a:solidFill>
                  <a:schemeClr val="dk1"/>
                </a:solidFill>
                <a:latin typeface="Arial"/>
                <a:ea typeface="Arial"/>
                <a:cs typeface="Arial"/>
                <a:sym typeface="Arial"/>
              </a:rPr>
              <a:t> </a:t>
            </a:r>
            <a:r>
              <a:rPr lang="fr-CH" sz="1000" err="1">
                <a:solidFill>
                  <a:schemeClr val="dk1"/>
                </a:solidFill>
                <a:latin typeface="Arial"/>
                <a:ea typeface="Arial"/>
                <a:cs typeface="Arial"/>
                <a:sym typeface="Arial"/>
              </a:rPr>
              <a:t>is</a:t>
            </a:r>
            <a:r>
              <a:rPr lang="fr-CH" sz="1000">
                <a:solidFill>
                  <a:schemeClr val="dk1"/>
                </a:solidFill>
                <a:latin typeface="Arial"/>
                <a:ea typeface="Arial"/>
                <a:cs typeface="Arial"/>
                <a:sym typeface="Arial"/>
              </a:rPr>
              <a:t> NAAT</a:t>
            </a:r>
            <a:endParaRPr sz="1000">
              <a:solidFill>
                <a:schemeClr val="dk1"/>
              </a:solidFill>
              <a:latin typeface="Arial"/>
              <a:ea typeface="Arial"/>
              <a:cs typeface="Arial"/>
              <a:sym typeface="Arial"/>
            </a:endParaRPr>
          </a:p>
        </p:txBody>
      </p:sp>
      <p:sp>
        <p:nvSpPr>
          <p:cNvPr id="11" name="Google Shape;171;p8">
            <a:extLst>
              <a:ext uri="{FF2B5EF4-FFF2-40B4-BE49-F238E27FC236}">
                <a16:creationId xmlns:a16="http://schemas.microsoft.com/office/drawing/2014/main" id="{EE1C43A5-DD69-427E-8156-F9A21E0912BC}"/>
              </a:ext>
            </a:extLst>
          </p:cNvPr>
          <p:cNvSpPr/>
          <p:nvPr/>
        </p:nvSpPr>
        <p:spPr>
          <a:xfrm>
            <a:off x="3720058" y="2696314"/>
            <a:ext cx="1650711" cy="29699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71;p8">
            <a:extLst>
              <a:ext uri="{FF2B5EF4-FFF2-40B4-BE49-F238E27FC236}">
                <a16:creationId xmlns:a16="http://schemas.microsoft.com/office/drawing/2014/main" id="{7A745B3A-D3D4-4805-AADD-A0B004845F5F}"/>
              </a:ext>
            </a:extLst>
          </p:cNvPr>
          <p:cNvSpPr/>
          <p:nvPr/>
        </p:nvSpPr>
        <p:spPr>
          <a:xfrm>
            <a:off x="3669298" y="4288034"/>
            <a:ext cx="1650711" cy="29699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88497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a:t>Prevalence of disease</a:t>
            </a:r>
            <a:br>
              <a:rPr lang="en-GB"/>
            </a:br>
            <a:endParaRPr lang="en-GB"/>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sz="1000"/>
          </a:p>
        </p:txBody>
      </p:sp>
      <p:sp>
        <p:nvSpPr>
          <p:cNvPr id="165" name="Google Shape;165;p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sp>
        <p:nvSpPr>
          <p:cNvPr id="8" name="Google Shape;183;p9">
            <a:extLst>
              <a:ext uri="{FF2B5EF4-FFF2-40B4-BE49-F238E27FC236}">
                <a16:creationId xmlns:a16="http://schemas.microsoft.com/office/drawing/2014/main" id="{0C5941FF-69AA-4093-B41B-94FCBF8DC610}"/>
              </a:ext>
            </a:extLst>
          </p:cNvPr>
          <p:cNvSpPr txBox="1">
            <a:spLocks noGrp="1"/>
          </p:cNvSpPr>
          <p:nvPr>
            <p:ph type="body" idx="1"/>
          </p:nvPr>
        </p:nvSpPr>
        <p:spPr>
          <a:xfrm>
            <a:off x="384056" y="1408635"/>
            <a:ext cx="10957395" cy="1448186"/>
          </a:xfrm>
          <a:prstGeom prst="rect">
            <a:avLst/>
          </a:prstGeom>
          <a:noFill/>
          <a:ln>
            <a:noFill/>
          </a:ln>
        </p:spPr>
        <p:txBody>
          <a:bodyPr spcFirstLastPara="1" wrap="square" lIns="91425" tIns="45700" rIns="91425" bIns="45700" anchor="t" anchorCtr="0">
            <a:noAutofit/>
          </a:bodyPr>
          <a:lstStyle/>
          <a:p>
            <a:pPr marL="342900" indent="-342900">
              <a:lnSpc>
                <a:spcPct val="90000"/>
              </a:lnSpc>
              <a:spcBef>
                <a:spcPts val="0"/>
              </a:spcBef>
              <a:buClr>
                <a:srgbClr val="0070C0"/>
              </a:buClr>
              <a:buSzPts val="2800"/>
              <a:buFont typeface="Arial" panose="020B0604020202020204" pitchFamily="34" charset="0"/>
              <a:buChar char="•"/>
            </a:pPr>
            <a:r>
              <a:rPr lang="fr-CH" dirty="0">
                <a:solidFill>
                  <a:srgbClr val="2E2D2D"/>
                </a:solidFill>
                <a:latin typeface="Arial"/>
                <a:ea typeface="Arial"/>
                <a:cs typeface="Arial"/>
                <a:sym typeface="Arial"/>
              </a:rPr>
              <a:t>The </a:t>
            </a:r>
            <a:r>
              <a:rPr lang="fr-CH" dirty="0" err="1">
                <a:solidFill>
                  <a:srgbClr val="2E2D2D"/>
                </a:solidFill>
                <a:latin typeface="Arial"/>
                <a:ea typeface="Arial"/>
                <a:cs typeface="Arial"/>
                <a:sym typeface="Arial"/>
              </a:rPr>
              <a:t>prevalence</a:t>
            </a:r>
            <a:r>
              <a:rPr lang="fr-CH" dirty="0">
                <a:solidFill>
                  <a:srgbClr val="2E2D2D"/>
                </a:solidFill>
                <a:latin typeface="Arial"/>
                <a:ea typeface="Arial"/>
                <a:cs typeface="Arial"/>
                <a:sym typeface="Arial"/>
              </a:rPr>
              <a:t> of </a:t>
            </a:r>
            <a:r>
              <a:rPr lang="fr-CH" dirty="0" err="1">
                <a:solidFill>
                  <a:srgbClr val="2E2D2D"/>
                </a:solidFill>
                <a:latin typeface="Arial"/>
                <a:ea typeface="Arial"/>
                <a:cs typeface="Arial"/>
                <a:sym typeface="Arial"/>
              </a:rPr>
              <a:t>disease</a:t>
            </a:r>
            <a:r>
              <a:rPr lang="fr-CH" dirty="0">
                <a:solidFill>
                  <a:srgbClr val="2E2D2D"/>
                </a:solidFill>
                <a:latin typeface="Arial"/>
                <a:ea typeface="Arial"/>
                <a:cs typeface="Arial"/>
                <a:sym typeface="Arial"/>
              </a:rPr>
              <a:t> in the </a:t>
            </a:r>
            <a:r>
              <a:rPr lang="fr-CH" dirty="0" err="1">
                <a:solidFill>
                  <a:srgbClr val="2E2D2D"/>
                </a:solidFill>
                <a:latin typeface="Arial"/>
                <a:ea typeface="Arial"/>
                <a:cs typeface="Arial"/>
                <a:sym typeface="Arial"/>
              </a:rPr>
              <a:t>community</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being</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tested</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strongly</a:t>
            </a:r>
            <a:r>
              <a:rPr lang="fr-CH" dirty="0">
                <a:solidFill>
                  <a:srgbClr val="2E2D2D"/>
                </a:solidFill>
                <a:latin typeface="Arial"/>
                <a:ea typeface="Arial"/>
                <a:cs typeface="Arial"/>
                <a:sym typeface="Arial"/>
              </a:rPr>
              <a:t> affects the </a:t>
            </a:r>
            <a:r>
              <a:rPr lang="fr-CH" dirty="0" err="1">
                <a:solidFill>
                  <a:srgbClr val="2E2D2D"/>
                </a:solidFill>
                <a:latin typeface="Arial"/>
                <a:ea typeface="Arial"/>
                <a:cs typeface="Arial"/>
                <a:sym typeface="Arial"/>
              </a:rPr>
              <a:t>test’s</a:t>
            </a:r>
            <a:r>
              <a:rPr lang="fr-CH" dirty="0">
                <a:solidFill>
                  <a:srgbClr val="2E2D2D"/>
                </a:solidFill>
                <a:latin typeface="Arial"/>
                <a:ea typeface="Arial"/>
                <a:cs typeface="Arial"/>
                <a:sym typeface="Arial"/>
              </a:rPr>
              <a:t> </a:t>
            </a:r>
            <a:r>
              <a:rPr lang="fr-CH" dirty="0" err="1">
                <a:solidFill>
                  <a:srgbClr val="2E2D2D"/>
                </a:solidFill>
                <a:latin typeface="Arial"/>
                <a:ea typeface="Arial"/>
                <a:cs typeface="Arial"/>
                <a:sym typeface="Arial"/>
              </a:rPr>
              <a:t>predictive</a:t>
            </a:r>
            <a:r>
              <a:rPr lang="fr-CH" dirty="0">
                <a:solidFill>
                  <a:srgbClr val="2E2D2D"/>
                </a:solidFill>
                <a:latin typeface="Arial"/>
                <a:ea typeface="Arial"/>
                <a:cs typeface="Arial"/>
                <a:sym typeface="Arial"/>
              </a:rPr>
              <a:t> value in </a:t>
            </a:r>
            <a:r>
              <a:rPr lang="fr-CH" dirty="0" err="1">
                <a:solidFill>
                  <a:srgbClr val="2E2D2D"/>
                </a:solidFill>
                <a:latin typeface="Arial"/>
                <a:ea typeface="Arial"/>
                <a:cs typeface="Arial"/>
                <a:sym typeface="Arial"/>
              </a:rPr>
              <a:t>terms</a:t>
            </a:r>
            <a:r>
              <a:rPr lang="fr-CH" dirty="0">
                <a:solidFill>
                  <a:srgbClr val="2E2D2D"/>
                </a:solidFill>
                <a:latin typeface="Arial"/>
                <a:ea typeface="Arial"/>
                <a:cs typeface="Arial"/>
                <a:sym typeface="Arial"/>
              </a:rPr>
              <a:t> of </a:t>
            </a:r>
            <a:r>
              <a:rPr lang="fr-CH" b="1" dirty="0">
                <a:solidFill>
                  <a:srgbClr val="2E2D2D"/>
                </a:solidFill>
                <a:latin typeface="Arial"/>
                <a:ea typeface="Arial"/>
                <a:cs typeface="Arial"/>
                <a:sym typeface="Arial"/>
              </a:rPr>
              <a:t>positive </a:t>
            </a:r>
            <a:r>
              <a:rPr lang="fr-CH" b="1" dirty="0" err="1">
                <a:solidFill>
                  <a:srgbClr val="2E2D2D"/>
                </a:solidFill>
                <a:latin typeface="Arial"/>
                <a:ea typeface="Arial"/>
                <a:cs typeface="Arial"/>
                <a:sym typeface="Arial"/>
              </a:rPr>
              <a:t>predictive</a:t>
            </a:r>
            <a:r>
              <a:rPr lang="fr-CH" b="1" dirty="0">
                <a:solidFill>
                  <a:srgbClr val="2E2D2D"/>
                </a:solidFill>
                <a:latin typeface="Arial"/>
                <a:ea typeface="Arial"/>
                <a:cs typeface="Arial"/>
                <a:sym typeface="Arial"/>
              </a:rPr>
              <a:t> value (PPV)</a:t>
            </a:r>
            <a:r>
              <a:rPr lang="fr-CH" dirty="0">
                <a:solidFill>
                  <a:srgbClr val="2E2D2D"/>
                </a:solidFill>
                <a:latin typeface="Arial"/>
                <a:ea typeface="Arial"/>
                <a:cs typeface="Arial"/>
                <a:sym typeface="Arial"/>
              </a:rPr>
              <a:t> and </a:t>
            </a:r>
            <a:r>
              <a:rPr lang="fr-CH" b="1" dirty="0" err="1">
                <a:solidFill>
                  <a:srgbClr val="2E2D2D"/>
                </a:solidFill>
                <a:latin typeface="Arial"/>
                <a:ea typeface="Arial"/>
                <a:cs typeface="Arial"/>
                <a:sym typeface="Arial"/>
              </a:rPr>
              <a:t>negative</a:t>
            </a:r>
            <a:r>
              <a:rPr lang="fr-CH" b="1" dirty="0">
                <a:solidFill>
                  <a:srgbClr val="2E2D2D"/>
                </a:solidFill>
                <a:latin typeface="Arial"/>
                <a:ea typeface="Arial"/>
                <a:cs typeface="Arial"/>
                <a:sym typeface="Arial"/>
              </a:rPr>
              <a:t> </a:t>
            </a:r>
            <a:r>
              <a:rPr lang="fr-CH" b="1" dirty="0" err="1">
                <a:solidFill>
                  <a:srgbClr val="2E2D2D"/>
                </a:solidFill>
                <a:latin typeface="Arial"/>
                <a:ea typeface="Arial"/>
                <a:cs typeface="Arial"/>
                <a:sym typeface="Arial"/>
              </a:rPr>
              <a:t>predictive</a:t>
            </a:r>
            <a:r>
              <a:rPr lang="fr-CH" b="1" dirty="0">
                <a:solidFill>
                  <a:srgbClr val="2E2D2D"/>
                </a:solidFill>
                <a:latin typeface="Arial"/>
                <a:ea typeface="Arial"/>
                <a:cs typeface="Arial"/>
                <a:sym typeface="Arial"/>
              </a:rPr>
              <a:t> value (NPV</a:t>
            </a:r>
            <a:r>
              <a:rPr lang="fr-CH" b="1" dirty="0">
                <a:solidFill>
                  <a:srgbClr val="2E2D2D"/>
                </a:solidFill>
              </a:rPr>
              <a:t>)</a:t>
            </a:r>
            <a:r>
              <a:rPr lang="fr-CH" dirty="0">
                <a:solidFill>
                  <a:srgbClr val="2E2D2D"/>
                </a:solidFill>
              </a:rPr>
              <a:t>*. </a:t>
            </a:r>
            <a:endParaRPr lang="en-US" dirty="0">
              <a:solidFill>
                <a:schemeClr val="accent1"/>
              </a:solidFill>
            </a:endParaRPr>
          </a:p>
          <a:p>
            <a:pPr marL="0" indent="0">
              <a:lnSpc>
                <a:spcPct val="90000"/>
              </a:lnSpc>
              <a:spcBef>
                <a:spcPts val="0"/>
              </a:spcBef>
              <a:buClr>
                <a:srgbClr val="0070C0"/>
              </a:buClr>
              <a:buSzPts val="2800"/>
              <a:buNone/>
            </a:pPr>
            <a:endParaRPr lang="fr-CH">
              <a:solidFill>
                <a:srgbClr val="2E2D2D"/>
              </a:solidFill>
            </a:endParaRPr>
          </a:p>
          <a:p>
            <a:pPr marL="342900" indent="-342900">
              <a:lnSpc>
                <a:spcPct val="90000"/>
              </a:lnSpc>
              <a:spcBef>
                <a:spcPts val="0"/>
              </a:spcBef>
              <a:buClr>
                <a:srgbClr val="0070C0"/>
              </a:buClr>
              <a:buSzPts val="2800"/>
              <a:buFont typeface="Arial" panose="020B0604020202020204" pitchFamily="34" charset="0"/>
              <a:buChar char="•"/>
            </a:pPr>
            <a:r>
              <a:rPr lang="fr-CH" sz="2000" b="0" u="none" strike="noStrike" dirty="0" err="1">
                <a:solidFill>
                  <a:schemeClr val="tx1"/>
                </a:solidFill>
                <a:latin typeface="Arial"/>
                <a:ea typeface="Arial"/>
                <a:cs typeface="Arial"/>
                <a:sym typeface="Arial"/>
              </a:rPr>
              <a:t>Prevalence</a:t>
            </a:r>
            <a:r>
              <a:rPr lang="fr-CH" sz="2000" b="0" u="none" strike="noStrike" dirty="0">
                <a:solidFill>
                  <a:schemeClr val="tx1"/>
                </a:solidFill>
                <a:latin typeface="Arial"/>
                <a:ea typeface="Arial"/>
                <a:cs typeface="Arial"/>
                <a:sym typeface="Arial"/>
              </a:rPr>
              <a:t> </a:t>
            </a:r>
            <a:r>
              <a:rPr lang="fr-CH" sz="2000" b="0" u="none" strike="noStrike" dirty="0" err="1">
                <a:solidFill>
                  <a:schemeClr val="tx1"/>
                </a:solidFill>
                <a:latin typeface="Arial"/>
                <a:ea typeface="Arial"/>
                <a:cs typeface="Arial"/>
                <a:sym typeface="Arial"/>
              </a:rPr>
              <a:t>will</a:t>
            </a:r>
            <a:r>
              <a:rPr lang="fr-CH" sz="2000" b="0" u="none" strike="noStrike" dirty="0">
                <a:solidFill>
                  <a:schemeClr val="tx1"/>
                </a:solidFill>
                <a:latin typeface="Arial"/>
                <a:ea typeface="Arial"/>
                <a:cs typeface="Arial"/>
                <a:sym typeface="Arial"/>
              </a:rPr>
              <a:t> affect the chances to observe the ‘correct’ </a:t>
            </a:r>
            <a:r>
              <a:rPr lang="fr-CH" sz="2000" b="0" u="none" strike="noStrike" dirty="0" err="1">
                <a:solidFill>
                  <a:schemeClr val="tx1"/>
                </a:solidFill>
                <a:latin typeface="Arial"/>
                <a:ea typeface="Arial"/>
                <a:cs typeface="Arial"/>
                <a:sym typeface="Arial"/>
              </a:rPr>
              <a:t>result</a:t>
            </a:r>
            <a:r>
              <a:rPr lang="fr-CH" sz="2000" dirty="0">
                <a:solidFill>
                  <a:schemeClr val="tx1"/>
                </a:solidFill>
              </a:rPr>
              <a:t>:</a:t>
            </a:r>
            <a:endParaRPr lang="en-US" sz="2000" dirty="0">
              <a:solidFill>
                <a:schemeClr val="tx1"/>
              </a:solidFill>
            </a:endParaRPr>
          </a:p>
          <a:p>
            <a:pPr marL="520700" indent="-342900">
              <a:lnSpc>
                <a:spcPct val="90000"/>
              </a:lnSpc>
              <a:buClr>
                <a:srgbClr val="0070C0"/>
              </a:buClr>
              <a:buSzPts val="2800"/>
              <a:buFont typeface="Arial" panose="020B0604020202020204" pitchFamily="34" charset="0"/>
              <a:buChar char="•"/>
            </a:pPr>
            <a:endParaRPr>
              <a:solidFill>
                <a:srgbClr val="2E2D2D"/>
              </a:solidFill>
              <a:latin typeface="Arial"/>
              <a:ea typeface="Arial"/>
              <a:cs typeface="Arial"/>
              <a:sym typeface="Arial"/>
            </a:endParaRPr>
          </a:p>
          <a:p>
            <a:pPr marL="800100" lvl="1">
              <a:lnSpc>
                <a:spcPct val="90000"/>
              </a:lnSpc>
              <a:buClr>
                <a:srgbClr val="0087BC"/>
              </a:buClr>
              <a:buSzPts val="2000"/>
              <a:buFont typeface="Wingdings" panose="020B0604020202020204" pitchFamily="34" charset="0"/>
              <a:buChar char="Ø"/>
            </a:pPr>
            <a:r>
              <a:rPr lang="fr-CH" sz="2000" dirty="0"/>
              <a:t>As </a:t>
            </a:r>
            <a:r>
              <a:rPr lang="fr-CH" sz="2000" dirty="0" err="1"/>
              <a:t>prevalence</a:t>
            </a:r>
            <a:r>
              <a:rPr lang="fr-CH" sz="2000" dirty="0"/>
              <a:t> </a:t>
            </a:r>
            <a:r>
              <a:rPr lang="fr-CH" sz="2000" dirty="0" err="1"/>
              <a:t>decreases</a:t>
            </a:r>
            <a:r>
              <a:rPr lang="fr-CH" sz="2000" dirty="0"/>
              <a:t>, </a:t>
            </a:r>
            <a:r>
              <a:rPr lang="fr-CH" sz="2000" dirty="0" err="1"/>
              <a:t>so</a:t>
            </a:r>
            <a:r>
              <a:rPr lang="fr-CH" sz="2000" dirty="0"/>
              <a:t> </a:t>
            </a:r>
            <a:r>
              <a:rPr lang="fr-CH" sz="2000" dirty="0" err="1"/>
              <a:t>does</a:t>
            </a:r>
            <a:r>
              <a:rPr lang="fr-CH" sz="2000" dirty="0"/>
              <a:t> PPV, </a:t>
            </a:r>
            <a:r>
              <a:rPr lang="fr-CH" sz="2000" dirty="0" err="1"/>
              <a:t>meaning</a:t>
            </a:r>
            <a:r>
              <a:rPr lang="fr-CH" sz="2000" dirty="0"/>
              <a:t> </a:t>
            </a:r>
            <a:r>
              <a:rPr lang="fr-CH" sz="2000" dirty="0" err="1"/>
              <a:t>that</a:t>
            </a:r>
            <a:r>
              <a:rPr lang="fr-CH" sz="2000" dirty="0"/>
              <a:t> the </a:t>
            </a:r>
            <a:r>
              <a:rPr lang="fr-CH" sz="2000" dirty="0" err="1"/>
              <a:t>probability</a:t>
            </a:r>
            <a:r>
              <a:rPr lang="fr-CH" sz="2000" dirty="0"/>
              <a:t> </a:t>
            </a:r>
            <a:r>
              <a:rPr lang="fr-CH" sz="2000" dirty="0" err="1"/>
              <a:t>that</a:t>
            </a:r>
            <a:r>
              <a:rPr lang="fr-CH" sz="2000" dirty="0"/>
              <a:t> a positive </a:t>
            </a:r>
            <a:r>
              <a:rPr lang="fr-CH" sz="2000" dirty="0" err="1"/>
              <a:t>result</a:t>
            </a:r>
            <a:r>
              <a:rPr lang="fr-CH" sz="2000" dirty="0"/>
              <a:t> </a:t>
            </a:r>
            <a:r>
              <a:rPr lang="fr-CH" sz="2000" dirty="0" err="1"/>
              <a:t>is</a:t>
            </a:r>
            <a:r>
              <a:rPr lang="fr-CH" sz="2000" dirty="0"/>
              <a:t> a </a:t>
            </a:r>
            <a:r>
              <a:rPr lang="fr-CH" sz="2000" dirty="0" err="1"/>
              <a:t>true</a:t>
            </a:r>
            <a:r>
              <a:rPr lang="fr-CH" sz="2000" dirty="0"/>
              <a:t> positive </a:t>
            </a:r>
            <a:r>
              <a:rPr lang="fr-CH" sz="2000" dirty="0" err="1"/>
              <a:t>is</a:t>
            </a:r>
            <a:r>
              <a:rPr lang="fr-CH" sz="2000" dirty="0"/>
              <a:t> </a:t>
            </a:r>
            <a:r>
              <a:rPr lang="fr-CH" sz="2000" dirty="0" err="1"/>
              <a:t>reduced</a:t>
            </a:r>
            <a:r>
              <a:rPr lang="fr-CH" sz="2000" dirty="0"/>
              <a:t> in </a:t>
            </a:r>
            <a:r>
              <a:rPr lang="fr-CH" sz="2000" dirty="0" err="1"/>
              <a:t>low</a:t>
            </a:r>
            <a:r>
              <a:rPr lang="fr-CH" sz="2000" dirty="0"/>
              <a:t> </a:t>
            </a:r>
            <a:r>
              <a:rPr lang="fr-CH" sz="2000" dirty="0" err="1"/>
              <a:t>prevalence</a:t>
            </a:r>
            <a:r>
              <a:rPr lang="fr-CH" sz="2000" dirty="0"/>
              <a:t> settings (</a:t>
            </a:r>
            <a:r>
              <a:rPr lang="fr-CH" sz="2000" dirty="0" err="1"/>
              <a:t>risk</a:t>
            </a:r>
            <a:r>
              <a:rPr lang="fr-CH" sz="2000" dirty="0"/>
              <a:t> of more false positives).</a:t>
            </a:r>
            <a:endParaRPr lang="en-US" sz="2000" dirty="0"/>
          </a:p>
          <a:p>
            <a:pPr marL="800100" lvl="1">
              <a:lnSpc>
                <a:spcPct val="90000"/>
              </a:lnSpc>
              <a:buClr>
                <a:srgbClr val="0087BC"/>
              </a:buClr>
              <a:buSzPts val="2000"/>
              <a:buFont typeface="Wingdings" panose="020B0604020202020204" pitchFamily="34" charset="0"/>
              <a:buChar char="Ø"/>
            </a:pPr>
            <a:endParaRPr lang="en-US" sz="2000"/>
          </a:p>
          <a:p>
            <a:pPr marL="800100" lvl="1">
              <a:lnSpc>
                <a:spcPct val="90000"/>
              </a:lnSpc>
              <a:buClr>
                <a:srgbClr val="0087BC"/>
              </a:buClr>
              <a:buSzPts val="2000"/>
              <a:buFont typeface="Wingdings" panose="020B0604020202020204" pitchFamily="34" charset="0"/>
              <a:buChar char="Ø"/>
            </a:pPr>
            <a:r>
              <a:rPr lang="fr-CH" sz="2000" dirty="0"/>
              <a:t>In </a:t>
            </a:r>
            <a:r>
              <a:rPr lang="fr-CH" sz="2000" dirty="0" err="1"/>
              <a:t>low</a:t>
            </a:r>
            <a:r>
              <a:rPr lang="fr-CH" sz="2000" dirty="0"/>
              <a:t> </a:t>
            </a:r>
            <a:r>
              <a:rPr lang="fr-CH" sz="2000" dirty="0" err="1"/>
              <a:t>prevalence</a:t>
            </a:r>
            <a:r>
              <a:rPr lang="fr-CH" sz="2000" dirty="0"/>
              <a:t> settings NPV </a:t>
            </a:r>
            <a:r>
              <a:rPr lang="fr-CH" sz="2000" dirty="0" err="1"/>
              <a:t>is</a:t>
            </a:r>
            <a:r>
              <a:rPr lang="fr-CH" sz="2000" dirty="0"/>
              <a:t> high </a:t>
            </a:r>
            <a:r>
              <a:rPr lang="fr-CH" sz="2000" dirty="0" err="1"/>
              <a:t>so</a:t>
            </a:r>
            <a:r>
              <a:rPr lang="fr-CH" sz="2000" dirty="0"/>
              <a:t> </a:t>
            </a:r>
            <a:r>
              <a:rPr lang="fr-CH" sz="2000" dirty="0" err="1"/>
              <a:t>there</a:t>
            </a:r>
            <a:r>
              <a:rPr lang="fr-CH" sz="2000" dirty="0"/>
              <a:t> </a:t>
            </a:r>
            <a:r>
              <a:rPr lang="fr-CH" sz="2000" dirty="0" err="1"/>
              <a:t>is</a:t>
            </a:r>
            <a:r>
              <a:rPr lang="fr-CH" sz="2000" dirty="0"/>
              <a:t> a </a:t>
            </a:r>
            <a:r>
              <a:rPr lang="fr-CH" sz="2000" dirty="0" err="1"/>
              <a:t>very</a:t>
            </a:r>
            <a:r>
              <a:rPr lang="fr-CH" sz="2000" dirty="0"/>
              <a:t> high </a:t>
            </a:r>
            <a:r>
              <a:rPr lang="fr-CH" sz="2000" dirty="0" err="1"/>
              <a:t>probability</a:t>
            </a:r>
            <a:r>
              <a:rPr lang="fr-CH" sz="2000" dirty="0"/>
              <a:t> </a:t>
            </a:r>
            <a:r>
              <a:rPr lang="fr-CH" sz="2000" dirty="0" err="1"/>
              <a:t>that</a:t>
            </a:r>
            <a:r>
              <a:rPr lang="fr-CH" sz="2000" dirty="0"/>
              <a:t> patients </a:t>
            </a:r>
            <a:r>
              <a:rPr lang="fr-CH" sz="2000" dirty="0" err="1"/>
              <a:t>testing</a:t>
            </a:r>
            <a:r>
              <a:rPr lang="fr-CH" sz="2000" dirty="0"/>
              <a:t> </a:t>
            </a:r>
            <a:r>
              <a:rPr lang="fr-CH" sz="2000" dirty="0" err="1"/>
              <a:t>negative</a:t>
            </a:r>
            <a:r>
              <a:rPr lang="fr-CH" sz="2000" dirty="0"/>
              <a:t> do not have COVID-19.</a:t>
            </a:r>
          </a:p>
          <a:p>
            <a:pPr marL="800100" lvl="1">
              <a:lnSpc>
                <a:spcPct val="90000"/>
              </a:lnSpc>
              <a:buClr>
                <a:srgbClr val="0070C0"/>
              </a:buClr>
              <a:buSzPts val="2000"/>
              <a:buFont typeface="Arial" panose="020B0604020202020204" pitchFamily="34" charset="0"/>
              <a:buChar char="•"/>
            </a:pPr>
            <a:endParaRPr sz="2000">
              <a:solidFill>
                <a:srgbClr val="2E2D2D"/>
              </a:solidFill>
              <a:latin typeface="Arial"/>
              <a:ea typeface="Arial"/>
              <a:cs typeface="Arial"/>
            </a:endParaRPr>
          </a:p>
        </p:txBody>
      </p:sp>
      <p:sp>
        <p:nvSpPr>
          <p:cNvPr id="2" name="TextBox 1">
            <a:extLst>
              <a:ext uri="{FF2B5EF4-FFF2-40B4-BE49-F238E27FC236}">
                <a16:creationId xmlns:a16="http://schemas.microsoft.com/office/drawing/2014/main" id="{79EC601F-5FDC-2A5C-3A04-18C386D4F9D8}"/>
              </a:ext>
            </a:extLst>
          </p:cNvPr>
          <p:cNvSpPr txBox="1"/>
          <p:nvPr/>
        </p:nvSpPr>
        <p:spPr>
          <a:xfrm>
            <a:off x="385784" y="5704114"/>
            <a:ext cx="85550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H" dirty="0">
                <a:solidFill>
                  <a:srgbClr val="2E2D2D"/>
                </a:solidFill>
              </a:rPr>
              <a:t>*NPV </a:t>
            </a:r>
            <a:r>
              <a:rPr lang="fr-CH" dirty="0" err="1">
                <a:solidFill>
                  <a:srgbClr val="2E2D2D"/>
                </a:solidFill>
              </a:rPr>
              <a:t>is</a:t>
            </a:r>
            <a:r>
              <a:rPr lang="fr-CH" dirty="0">
                <a:solidFill>
                  <a:srgbClr val="2E2D2D"/>
                </a:solidFill>
              </a:rPr>
              <a:t> the </a:t>
            </a:r>
            <a:r>
              <a:rPr lang="fr-CH" dirty="0" err="1">
                <a:solidFill>
                  <a:srgbClr val="2E2D2D"/>
                </a:solidFill>
              </a:rPr>
              <a:t>probability</a:t>
            </a:r>
            <a:r>
              <a:rPr lang="fr-CH" dirty="0">
                <a:solidFill>
                  <a:srgbClr val="2E2D2D"/>
                </a:solidFill>
              </a:rPr>
              <a:t> </a:t>
            </a:r>
            <a:r>
              <a:rPr lang="fr-CH" dirty="0" err="1">
                <a:solidFill>
                  <a:srgbClr val="2E2D2D"/>
                </a:solidFill>
              </a:rPr>
              <a:t>that</a:t>
            </a:r>
            <a:r>
              <a:rPr lang="fr-CH" dirty="0">
                <a:solidFill>
                  <a:srgbClr val="2E2D2D"/>
                </a:solidFill>
              </a:rPr>
              <a:t> a </a:t>
            </a:r>
            <a:r>
              <a:rPr lang="fr-CH" dirty="0" err="1">
                <a:solidFill>
                  <a:srgbClr val="2E2D2D"/>
                </a:solidFill>
              </a:rPr>
              <a:t>person</a:t>
            </a:r>
            <a:r>
              <a:rPr lang="fr-CH" dirty="0">
                <a:solidFill>
                  <a:srgbClr val="2E2D2D"/>
                </a:solidFill>
              </a:rPr>
              <a:t> </a:t>
            </a:r>
            <a:r>
              <a:rPr lang="fr-CH" dirty="0" err="1">
                <a:solidFill>
                  <a:srgbClr val="2E2D2D"/>
                </a:solidFill>
              </a:rPr>
              <a:t>with</a:t>
            </a:r>
            <a:r>
              <a:rPr lang="fr-CH" dirty="0">
                <a:solidFill>
                  <a:srgbClr val="2E2D2D"/>
                </a:solidFill>
              </a:rPr>
              <a:t> a </a:t>
            </a:r>
            <a:r>
              <a:rPr lang="fr-CH" dirty="0" err="1">
                <a:solidFill>
                  <a:srgbClr val="2E2D2D"/>
                </a:solidFill>
              </a:rPr>
              <a:t>negative</a:t>
            </a:r>
            <a:r>
              <a:rPr lang="fr-CH" dirty="0">
                <a:solidFill>
                  <a:srgbClr val="2E2D2D"/>
                </a:solidFill>
              </a:rPr>
              <a:t> test </a:t>
            </a:r>
            <a:r>
              <a:rPr lang="fr-CH" dirty="0" err="1">
                <a:solidFill>
                  <a:srgbClr val="2E2D2D"/>
                </a:solidFill>
              </a:rPr>
              <a:t>result</a:t>
            </a:r>
            <a:r>
              <a:rPr lang="fr-CH" dirty="0">
                <a:solidFill>
                  <a:srgbClr val="2E2D2D"/>
                </a:solidFill>
              </a:rPr>
              <a:t> </a:t>
            </a:r>
            <a:r>
              <a:rPr lang="fr-CH" dirty="0" err="1">
                <a:solidFill>
                  <a:srgbClr val="2E2D2D"/>
                </a:solidFill>
              </a:rPr>
              <a:t>truly</a:t>
            </a:r>
            <a:r>
              <a:rPr lang="fr-CH" dirty="0">
                <a:solidFill>
                  <a:srgbClr val="2E2D2D"/>
                </a:solidFill>
              </a:rPr>
              <a:t> </a:t>
            </a:r>
            <a:r>
              <a:rPr lang="fr-CH" dirty="0" err="1">
                <a:solidFill>
                  <a:srgbClr val="2E2D2D"/>
                </a:solidFill>
              </a:rPr>
              <a:t>does</a:t>
            </a:r>
            <a:r>
              <a:rPr lang="fr-CH" dirty="0">
                <a:solidFill>
                  <a:srgbClr val="2E2D2D"/>
                </a:solidFill>
              </a:rPr>
              <a:t> not have the </a:t>
            </a:r>
            <a:r>
              <a:rPr lang="fr-CH" dirty="0" err="1">
                <a:solidFill>
                  <a:srgbClr val="2E2D2D"/>
                </a:solidFill>
              </a:rPr>
              <a:t>disease</a:t>
            </a:r>
            <a:endParaRPr lang="fr-CH">
              <a:solidFill>
                <a:srgbClr val="2E2D2D"/>
              </a:solidFill>
            </a:endParaRPr>
          </a:p>
          <a:p>
            <a:pPr algn="l"/>
            <a:endParaRPr lang="en-US"/>
          </a:p>
        </p:txBody>
      </p:sp>
    </p:spTree>
    <p:custDataLst>
      <p:tags r:id="rId1"/>
    </p:custDataLst>
    <p:extLst>
      <p:ext uri="{BB962C8B-B14F-4D97-AF65-F5344CB8AC3E}">
        <p14:creationId xmlns:p14="http://schemas.microsoft.com/office/powerpoint/2010/main" val="415540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666791" y="192485"/>
            <a:ext cx="1104617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Who can be detected by SARS-CoV-2 Antigen RDTs? </a:t>
            </a:r>
            <a:endParaRPr/>
          </a:p>
        </p:txBody>
      </p:sp>
      <p:sp>
        <p:nvSpPr>
          <p:cNvPr id="120" name="Google Shape;120;p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sz="1000"/>
          </a:p>
        </p:txBody>
      </p:sp>
      <p:cxnSp>
        <p:nvCxnSpPr>
          <p:cNvPr id="121" name="Google Shape;121;p4"/>
          <p:cNvCxnSpPr/>
          <p:nvPr/>
        </p:nvCxnSpPr>
        <p:spPr>
          <a:xfrm>
            <a:off x="861386" y="5346472"/>
            <a:ext cx="9790044" cy="0"/>
          </a:xfrm>
          <a:prstGeom prst="straightConnector1">
            <a:avLst/>
          </a:prstGeom>
          <a:noFill/>
          <a:ln w="28575" cap="flat" cmpd="sng">
            <a:solidFill>
              <a:srgbClr val="7F7F7F"/>
            </a:solidFill>
            <a:prstDash val="solid"/>
            <a:miter lim="800000"/>
            <a:headEnd type="none" w="sm" len="sm"/>
            <a:tailEnd type="triangle" w="med" len="med"/>
          </a:ln>
        </p:spPr>
      </p:cxnSp>
      <p:sp>
        <p:nvSpPr>
          <p:cNvPr id="122" name="Google Shape;122;p4"/>
          <p:cNvSpPr txBox="1"/>
          <p:nvPr/>
        </p:nvSpPr>
        <p:spPr>
          <a:xfrm>
            <a:off x="10379735" y="5389786"/>
            <a:ext cx="18089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Time (days)</a:t>
            </a:r>
            <a:endParaRPr/>
          </a:p>
        </p:txBody>
      </p:sp>
      <p:sp>
        <p:nvSpPr>
          <p:cNvPr id="123" name="Google Shape;123;p4"/>
          <p:cNvSpPr/>
          <p:nvPr/>
        </p:nvSpPr>
        <p:spPr>
          <a:xfrm>
            <a:off x="1734706" y="1529407"/>
            <a:ext cx="7393060" cy="3603705"/>
          </a:xfrm>
          <a:custGeom>
            <a:avLst/>
            <a:gdLst/>
            <a:ahLst/>
            <a:cxnLst/>
            <a:rect l="l" t="t" r="r" b="b"/>
            <a:pathLst>
              <a:path w="7429475" h="3647019" extrusionOk="0">
                <a:moveTo>
                  <a:pt x="0" y="3593766"/>
                </a:moveTo>
                <a:cubicBezTo>
                  <a:pt x="300658" y="2241216"/>
                  <a:pt x="601317" y="888666"/>
                  <a:pt x="874643" y="333731"/>
                </a:cubicBezTo>
                <a:cubicBezTo>
                  <a:pt x="1147969" y="-221204"/>
                  <a:pt x="1268895" y="32244"/>
                  <a:pt x="1639956" y="264157"/>
                </a:cubicBezTo>
                <a:cubicBezTo>
                  <a:pt x="2011017" y="496070"/>
                  <a:pt x="2554356" y="1312735"/>
                  <a:pt x="3101008" y="1725209"/>
                </a:cubicBezTo>
                <a:cubicBezTo>
                  <a:pt x="3647660" y="2137683"/>
                  <a:pt x="4222473" y="2427574"/>
                  <a:pt x="4919869" y="2739000"/>
                </a:cubicBezTo>
                <a:cubicBezTo>
                  <a:pt x="5617265" y="3050426"/>
                  <a:pt x="6944139" y="3469527"/>
                  <a:pt x="7285382" y="3593766"/>
                </a:cubicBezTo>
                <a:cubicBezTo>
                  <a:pt x="7626625" y="3718005"/>
                  <a:pt x="7296977" y="3601220"/>
                  <a:pt x="6967330" y="3484435"/>
                </a:cubicBezTo>
              </a:path>
            </a:pathLst>
          </a:custGeom>
          <a:solidFill>
            <a:schemeClr val="lt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4"/>
          <p:cNvSpPr/>
          <p:nvPr/>
        </p:nvSpPr>
        <p:spPr>
          <a:xfrm rot="-5400000">
            <a:off x="2140951" y="5760089"/>
            <a:ext cx="225469" cy="139105"/>
          </a:xfrm>
          <a:prstGeom prst="rightArrow">
            <a:avLst>
              <a:gd name="adj1" fmla="val 50000"/>
              <a:gd name="adj2" fmla="val 50000"/>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48135"/>
              </a:solidFill>
              <a:latin typeface="Arial"/>
              <a:ea typeface="Arial"/>
              <a:cs typeface="Arial"/>
              <a:sym typeface="Arial"/>
            </a:endParaRPr>
          </a:p>
        </p:txBody>
      </p:sp>
      <p:sp>
        <p:nvSpPr>
          <p:cNvPr id="125" name="Google Shape;125;p4"/>
          <p:cNvSpPr txBox="1"/>
          <p:nvPr/>
        </p:nvSpPr>
        <p:spPr>
          <a:xfrm>
            <a:off x="1309455" y="5913871"/>
            <a:ext cx="19030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B050"/>
                </a:solidFill>
                <a:latin typeface="Arial"/>
                <a:ea typeface="Arial"/>
                <a:cs typeface="Arial"/>
                <a:sym typeface="Arial"/>
              </a:rPr>
              <a:t>Symptoms onset</a:t>
            </a:r>
            <a:endParaRPr/>
          </a:p>
        </p:txBody>
      </p:sp>
      <p:sp>
        <p:nvSpPr>
          <p:cNvPr id="126" name="Google Shape;126;p4"/>
          <p:cNvSpPr txBox="1"/>
          <p:nvPr/>
        </p:nvSpPr>
        <p:spPr>
          <a:xfrm>
            <a:off x="3192120"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4</a:t>
            </a:r>
            <a:endParaRPr/>
          </a:p>
        </p:txBody>
      </p:sp>
      <p:sp>
        <p:nvSpPr>
          <p:cNvPr id="127" name="Google Shape;127;p4"/>
          <p:cNvSpPr txBox="1"/>
          <p:nvPr/>
        </p:nvSpPr>
        <p:spPr>
          <a:xfrm>
            <a:off x="2693501"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2</a:t>
            </a:r>
            <a:endParaRPr/>
          </a:p>
        </p:txBody>
      </p:sp>
      <p:sp>
        <p:nvSpPr>
          <p:cNvPr id="128" name="Google Shape;128;p4"/>
          <p:cNvSpPr txBox="1"/>
          <p:nvPr/>
        </p:nvSpPr>
        <p:spPr>
          <a:xfrm>
            <a:off x="2090519"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0</a:t>
            </a:r>
            <a:endParaRPr/>
          </a:p>
        </p:txBody>
      </p:sp>
      <p:sp>
        <p:nvSpPr>
          <p:cNvPr id="129" name="Google Shape;129;p4"/>
          <p:cNvSpPr txBox="1"/>
          <p:nvPr/>
        </p:nvSpPr>
        <p:spPr>
          <a:xfrm>
            <a:off x="1263957" y="5356823"/>
            <a:ext cx="460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-2</a:t>
            </a:r>
            <a:endParaRPr/>
          </a:p>
        </p:txBody>
      </p:sp>
      <p:sp>
        <p:nvSpPr>
          <p:cNvPr id="130" name="Google Shape;130;p4"/>
          <p:cNvSpPr txBox="1"/>
          <p:nvPr/>
        </p:nvSpPr>
        <p:spPr>
          <a:xfrm>
            <a:off x="3732136" y="5356823"/>
            <a:ext cx="268356" cy="369291"/>
          </a:xfrm>
          <a:prstGeom prst="rect">
            <a:avLst/>
          </a:prstGeom>
          <a:noFill/>
          <a:ln>
            <a:noFill/>
          </a:ln>
        </p:spPr>
        <p:txBody>
          <a:bodyPr spcFirstLastPara="1" wrap="square" lIns="91425" tIns="45700" rIns="91425" bIns="45700" anchor="t" anchorCtr="0">
            <a:spAutoFit/>
          </a:bodyPr>
          <a:lstStyle/>
          <a:p>
            <a:r>
              <a:rPr lang="en-US" sz="1800" dirty="0">
                <a:solidFill>
                  <a:schemeClr val="dk1"/>
                </a:solidFill>
                <a:latin typeface="Arial"/>
                <a:ea typeface="Arial"/>
                <a:cs typeface="Arial"/>
                <a:sym typeface="Arial"/>
              </a:rPr>
              <a:t>6</a:t>
            </a:r>
            <a:endParaRPr lang="en-US" dirty="0">
              <a:solidFill>
                <a:schemeClr val="dk1"/>
              </a:solidFill>
            </a:endParaRPr>
          </a:p>
        </p:txBody>
      </p:sp>
      <p:sp>
        <p:nvSpPr>
          <p:cNvPr id="131" name="Google Shape;131;p4"/>
          <p:cNvSpPr txBox="1"/>
          <p:nvPr/>
        </p:nvSpPr>
        <p:spPr>
          <a:xfrm>
            <a:off x="8595677" y="5373392"/>
            <a:ext cx="5963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20</a:t>
            </a:r>
            <a:endParaRPr/>
          </a:p>
        </p:txBody>
      </p:sp>
      <p:cxnSp>
        <p:nvCxnSpPr>
          <p:cNvPr id="132" name="Google Shape;132;p4"/>
          <p:cNvCxnSpPr/>
          <p:nvPr/>
        </p:nvCxnSpPr>
        <p:spPr>
          <a:xfrm>
            <a:off x="892767" y="2589176"/>
            <a:ext cx="7734292" cy="0"/>
          </a:xfrm>
          <a:prstGeom prst="straightConnector1">
            <a:avLst/>
          </a:prstGeom>
          <a:noFill/>
          <a:ln w="9525" cap="flat" cmpd="sng">
            <a:solidFill>
              <a:schemeClr val="accent1"/>
            </a:solidFill>
            <a:prstDash val="solid"/>
            <a:miter lim="800000"/>
            <a:headEnd type="none" w="sm" len="sm"/>
            <a:tailEnd type="none" w="sm" len="sm"/>
          </a:ln>
        </p:spPr>
      </p:cxnSp>
      <p:sp>
        <p:nvSpPr>
          <p:cNvPr id="133" name="Google Shape;133;p4"/>
          <p:cNvSpPr txBox="1"/>
          <p:nvPr/>
        </p:nvSpPr>
        <p:spPr>
          <a:xfrm>
            <a:off x="8849220" y="2349695"/>
            <a:ext cx="27154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Arial"/>
                <a:ea typeface="Arial"/>
                <a:cs typeface="Arial"/>
                <a:sym typeface="Arial"/>
              </a:rPr>
              <a:t>Ag-RDT detection cut-off</a:t>
            </a:r>
            <a:endParaRPr/>
          </a:p>
        </p:txBody>
      </p:sp>
      <p:sp>
        <p:nvSpPr>
          <p:cNvPr id="134" name="Google Shape;134;p4"/>
          <p:cNvSpPr txBox="1"/>
          <p:nvPr/>
        </p:nvSpPr>
        <p:spPr>
          <a:xfrm>
            <a:off x="8801072" y="4409742"/>
            <a:ext cx="23734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Arial"/>
                <a:ea typeface="Arial"/>
                <a:cs typeface="Arial"/>
                <a:sym typeface="Arial"/>
              </a:rPr>
              <a:t>PCR detection cut-off</a:t>
            </a:r>
            <a:endParaRPr/>
          </a:p>
        </p:txBody>
      </p:sp>
      <p:cxnSp>
        <p:nvCxnSpPr>
          <p:cNvPr id="135" name="Google Shape;135;p4"/>
          <p:cNvCxnSpPr/>
          <p:nvPr/>
        </p:nvCxnSpPr>
        <p:spPr>
          <a:xfrm>
            <a:off x="922359" y="4592059"/>
            <a:ext cx="7734292" cy="0"/>
          </a:xfrm>
          <a:prstGeom prst="straightConnector1">
            <a:avLst/>
          </a:prstGeom>
          <a:noFill/>
          <a:ln w="9525" cap="flat" cmpd="sng">
            <a:solidFill>
              <a:srgbClr val="7030A0"/>
            </a:solidFill>
            <a:prstDash val="solid"/>
            <a:miter lim="800000"/>
            <a:headEnd type="none" w="sm" len="sm"/>
            <a:tailEnd type="none" w="sm" len="sm"/>
          </a:ln>
        </p:spPr>
      </p:cxnSp>
      <p:sp>
        <p:nvSpPr>
          <p:cNvPr id="136" name="Google Shape;136;p4"/>
          <p:cNvSpPr txBox="1"/>
          <p:nvPr/>
        </p:nvSpPr>
        <p:spPr>
          <a:xfrm>
            <a:off x="203093" y="1455613"/>
            <a:ext cx="9226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Viral load</a:t>
            </a:r>
            <a:endParaRPr/>
          </a:p>
        </p:txBody>
      </p:sp>
      <p:sp>
        <p:nvSpPr>
          <p:cNvPr id="138" name="Google Shape;138;p4"/>
          <p:cNvSpPr txBox="1"/>
          <p:nvPr/>
        </p:nvSpPr>
        <p:spPr>
          <a:xfrm>
            <a:off x="3834943" y="1352853"/>
            <a:ext cx="25385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Arial"/>
                <a:ea typeface="Arial"/>
                <a:cs typeface="Arial"/>
                <a:sym typeface="Arial"/>
              </a:rPr>
              <a:t>Most contagious individuals</a:t>
            </a:r>
            <a:endParaRPr/>
          </a:p>
        </p:txBody>
      </p:sp>
      <p:cxnSp>
        <p:nvCxnSpPr>
          <p:cNvPr id="139" name="Google Shape;139;p4"/>
          <p:cNvCxnSpPr/>
          <p:nvPr/>
        </p:nvCxnSpPr>
        <p:spPr>
          <a:xfrm>
            <a:off x="919352" y="3159876"/>
            <a:ext cx="7734292" cy="0"/>
          </a:xfrm>
          <a:prstGeom prst="straightConnector1">
            <a:avLst/>
          </a:prstGeom>
          <a:noFill/>
          <a:ln w="9525" cap="flat" cmpd="sng">
            <a:solidFill>
              <a:srgbClr val="F4B081"/>
            </a:solidFill>
            <a:prstDash val="solid"/>
            <a:miter lim="800000"/>
            <a:headEnd type="none" w="sm" len="sm"/>
            <a:tailEnd type="none" w="sm" len="sm"/>
          </a:ln>
        </p:spPr>
      </p:cxnSp>
      <p:sp>
        <p:nvSpPr>
          <p:cNvPr id="140" name="Google Shape;140;p4"/>
          <p:cNvSpPr txBox="1"/>
          <p:nvPr/>
        </p:nvSpPr>
        <p:spPr>
          <a:xfrm>
            <a:off x="8826561" y="2976101"/>
            <a:ext cx="20999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Arial"/>
                <a:ea typeface="Arial"/>
                <a:cs typeface="Arial"/>
                <a:sym typeface="Arial"/>
              </a:rPr>
              <a:t>Viral culture cut-off</a:t>
            </a:r>
            <a:endParaRPr/>
          </a:p>
        </p:txBody>
      </p:sp>
      <p:sp>
        <p:nvSpPr>
          <p:cNvPr id="141" name="Google Shape;141;p4"/>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cxnSp>
        <p:nvCxnSpPr>
          <p:cNvPr id="142" name="Google Shape;142;p4"/>
          <p:cNvCxnSpPr/>
          <p:nvPr/>
        </p:nvCxnSpPr>
        <p:spPr>
          <a:xfrm flipH="1" flipV="1">
            <a:off x="888355" y="1201613"/>
            <a:ext cx="10161" cy="4155211"/>
          </a:xfrm>
          <a:prstGeom prst="straightConnector1">
            <a:avLst/>
          </a:prstGeom>
          <a:noFill/>
          <a:ln w="34925" cap="flat" cmpd="sng">
            <a:solidFill>
              <a:srgbClr val="7F7F7F"/>
            </a:solidFill>
            <a:prstDash val="solid"/>
            <a:miter lim="800000"/>
            <a:headEnd type="none" w="sm" len="sm"/>
            <a:tailEnd type="triangle" w="med" len="med"/>
          </a:ln>
        </p:spPr>
      </p:cxnSp>
      <p:cxnSp>
        <p:nvCxnSpPr>
          <p:cNvPr id="143" name="Google Shape;143;p4"/>
          <p:cNvCxnSpPr/>
          <p:nvPr/>
        </p:nvCxnSpPr>
        <p:spPr>
          <a:xfrm flipH="1">
            <a:off x="2481976" y="1744824"/>
            <a:ext cx="178830" cy="831179"/>
          </a:xfrm>
          <a:prstGeom prst="straightConnector1">
            <a:avLst/>
          </a:prstGeom>
          <a:noFill/>
          <a:ln w="9525" cap="flat" cmpd="sng">
            <a:solidFill>
              <a:schemeClr val="accent1"/>
            </a:solidFill>
            <a:prstDash val="solid"/>
            <a:miter lim="800000"/>
            <a:headEnd type="none" w="sm" len="sm"/>
            <a:tailEnd type="none" w="sm" len="sm"/>
          </a:ln>
        </p:spPr>
      </p:cxnSp>
      <p:cxnSp>
        <p:nvCxnSpPr>
          <p:cNvPr id="144" name="Google Shape;144;p4"/>
          <p:cNvCxnSpPr/>
          <p:nvPr/>
        </p:nvCxnSpPr>
        <p:spPr>
          <a:xfrm flipH="1">
            <a:off x="2603897" y="1742946"/>
            <a:ext cx="203104" cy="804193"/>
          </a:xfrm>
          <a:prstGeom prst="straightConnector1">
            <a:avLst/>
          </a:prstGeom>
          <a:noFill/>
          <a:ln w="9525" cap="flat" cmpd="sng">
            <a:solidFill>
              <a:schemeClr val="accent1"/>
            </a:solidFill>
            <a:prstDash val="solid"/>
            <a:miter lim="800000"/>
            <a:headEnd type="none" w="sm" len="sm"/>
            <a:tailEnd type="none" w="sm" len="sm"/>
          </a:ln>
        </p:spPr>
      </p:cxnSp>
      <p:cxnSp>
        <p:nvCxnSpPr>
          <p:cNvPr id="145" name="Google Shape;145;p4"/>
          <p:cNvCxnSpPr/>
          <p:nvPr/>
        </p:nvCxnSpPr>
        <p:spPr>
          <a:xfrm flipH="1">
            <a:off x="2746136" y="1729608"/>
            <a:ext cx="223519" cy="850060"/>
          </a:xfrm>
          <a:prstGeom prst="straightConnector1">
            <a:avLst/>
          </a:prstGeom>
          <a:noFill/>
          <a:ln w="9525" cap="flat" cmpd="sng">
            <a:solidFill>
              <a:schemeClr val="accent1"/>
            </a:solidFill>
            <a:prstDash val="solid"/>
            <a:miter lim="800000"/>
            <a:headEnd type="none" w="sm" len="sm"/>
            <a:tailEnd type="none" w="sm" len="sm"/>
          </a:ln>
        </p:spPr>
      </p:cxnSp>
      <p:cxnSp>
        <p:nvCxnSpPr>
          <p:cNvPr id="146" name="Google Shape;146;p4"/>
          <p:cNvCxnSpPr/>
          <p:nvPr/>
        </p:nvCxnSpPr>
        <p:spPr>
          <a:xfrm flipH="1">
            <a:off x="3030616" y="1930448"/>
            <a:ext cx="194052" cy="652466"/>
          </a:xfrm>
          <a:prstGeom prst="straightConnector1">
            <a:avLst/>
          </a:prstGeom>
          <a:noFill/>
          <a:ln w="9525" cap="flat" cmpd="sng">
            <a:solidFill>
              <a:schemeClr val="accent1"/>
            </a:solidFill>
            <a:prstDash val="solid"/>
            <a:miter lim="800000"/>
            <a:headEnd type="none" w="sm" len="sm"/>
            <a:tailEnd type="none" w="sm" len="sm"/>
          </a:ln>
        </p:spPr>
      </p:cxnSp>
      <p:cxnSp>
        <p:nvCxnSpPr>
          <p:cNvPr id="147" name="Google Shape;147;p4"/>
          <p:cNvCxnSpPr/>
          <p:nvPr/>
        </p:nvCxnSpPr>
        <p:spPr>
          <a:xfrm flipH="1">
            <a:off x="3193176" y="1937189"/>
            <a:ext cx="183315" cy="657506"/>
          </a:xfrm>
          <a:prstGeom prst="straightConnector1">
            <a:avLst/>
          </a:prstGeom>
          <a:noFill/>
          <a:ln w="9525" cap="flat" cmpd="sng">
            <a:solidFill>
              <a:schemeClr val="accent1"/>
            </a:solidFill>
            <a:prstDash val="solid"/>
            <a:miter lim="800000"/>
            <a:headEnd type="none" w="sm" len="sm"/>
            <a:tailEnd type="none" w="sm" len="sm"/>
          </a:ln>
        </p:spPr>
      </p:cxnSp>
      <p:cxnSp>
        <p:nvCxnSpPr>
          <p:cNvPr id="148" name="Google Shape;148;p4"/>
          <p:cNvCxnSpPr/>
          <p:nvPr/>
        </p:nvCxnSpPr>
        <p:spPr>
          <a:xfrm flipH="1">
            <a:off x="3345576" y="2116506"/>
            <a:ext cx="143589" cy="474945"/>
          </a:xfrm>
          <a:prstGeom prst="straightConnector1">
            <a:avLst/>
          </a:prstGeom>
          <a:noFill/>
          <a:ln w="9525" cap="flat" cmpd="sng">
            <a:solidFill>
              <a:schemeClr val="accent1"/>
            </a:solidFill>
            <a:prstDash val="solid"/>
            <a:miter lim="800000"/>
            <a:headEnd type="none" w="sm" len="sm"/>
            <a:tailEnd type="none" w="sm" len="sm"/>
          </a:ln>
        </p:spPr>
      </p:cxnSp>
      <p:cxnSp>
        <p:nvCxnSpPr>
          <p:cNvPr id="149" name="Google Shape;149;p4"/>
          <p:cNvCxnSpPr/>
          <p:nvPr/>
        </p:nvCxnSpPr>
        <p:spPr>
          <a:xfrm flipH="1">
            <a:off x="3497976" y="2184063"/>
            <a:ext cx="142239" cy="388688"/>
          </a:xfrm>
          <a:prstGeom prst="straightConnector1">
            <a:avLst/>
          </a:prstGeom>
          <a:noFill/>
          <a:ln w="9525" cap="flat" cmpd="sng">
            <a:solidFill>
              <a:schemeClr val="accent1"/>
            </a:solidFill>
            <a:prstDash val="solid"/>
            <a:miter lim="800000"/>
            <a:headEnd type="none" w="sm" len="sm"/>
            <a:tailEnd type="none" w="sm" len="sm"/>
          </a:ln>
        </p:spPr>
      </p:cxnSp>
      <p:cxnSp>
        <p:nvCxnSpPr>
          <p:cNvPr id="150" name="Google Shape;150;p4"/>
          <p:cNvCxnSpPr/>
          <p:nvPr/>
        </p:nvCxnSpPr>
        <p:spPr>
          <a:xfrm flipH="1">
            <a:off x="3650376" y="2321391"/>
            <a:ext cx="62647" cy="252982"/>
          </a:xfrm>
          <a:prstGeom prst="straightConnector1">
            <a:avLst/>
          </a:prstGeom>
          <a:noFill/>
          <a:ln w="9525" cap="flat" cmpd="sng">
            <a:solidFill>
              <a:schemeClr val="accent1"/>
            </a:solidFill>
            <a:prstDash val="solid"/>
            <a:miter lim="800000"/>
            <a:headEnd type="none" w="sm" len="sm"/>
            <a:tailEnd type="none" w="sm" len="sm"/>
          </a:ln>
        </p:spPr>
      </p:cxnSp>
      <p:cxnSp>
        <p:nvCxnSpPr>
          <p:cNvPr id="151" name="Google Shape;151;p4"/>
          <p:cNvCxnSpPr/>
          <p:nvPr/>
        </p:nvCxnSpPr>
        <p:spPr>
          <a:xfrm flipH="1">
            <a:off x="3772297" y="2400495"/>
            <a:ext cx="61439" cy="175501"/>
          </a:xfrm>
          <a:prstGeom prst="straightConnector1">
            <a:avLst/>
          </a:prstGeom>
          <a:noFill/>
          <a:ln w="9525" cap="flat" cmpd="sng">
            <a:solidFill>
              <a:schemeClr val="accent1"/>
            </a:solidFill>
            <a:prstDash val="solid"/>
            <a:miter lim="800000"/>
            <a:headEnd type="none" w="sm" len="sm"/>
            <a:tailEnd type="none" w="sm" len="sm"/>
          </a:ln>
        </p:spPr>
      </p:cxnSp>
      <p:cxnSp>
        <p:nvCxnSpPr>
          <p:cNvPr id="154" name="Google Shape;154;p4"/>
          <p:cNvCxnSpPr>
            <a:cxnSpLocks/>
          </p:cNvCxnSpPr>
          <p:nvPr/>
        </p:nvCxnSpPr>
        <p:spPr>
          <a:xfrm flipH="1">
            <a:off x="2854104" y="1769861"/>
            <a:ext cx="268680" cy="821280"/>
          </a:xfrm>
          <a:prstGeom prst="straightConnector1">
            <a:avLst/>
          </a:prstGeom>
          <a:noFill/>
          <a:ln w="9525" cap="flat" cmpd="sng">
            <a:solidFill>
              <a:schemeClr val="accent1"/>
            </a:solidFill>
            <a:prstDash val="solid"/>
            <a:miter lim="800000"/>
            <a:headEnd type="none" w="sm" len="sm"/>
            <a:tailEnd type="none" w="sm" len="sm"/>
          </a:ln>
        </p:spPr>
      </p:cxnSp>
      <p:sp>
        <p:nvSpPr>
          <p:cNvPr id="155" name="Google Shape;155;p4"/>
          <p:cNvSpPr/>
          <p:nvPr/>
        </p:nvSpPr>
        <p:spPr>
          <a:xfrm rot="8977541">
            <a:off x="3571594" y="1644914"/>
            <a:ext cx="235629" cy="230545"/>
          </a:xfrm>
          <a:prstGeom prst="rightArrow">
            <a:avLst>
              <a:gd name="adj1" fmla="val 50000"/>
              <a:gd name="adj2" fmla="val 50000"/>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7" name="Google Shape;151;p4">
            <a:extLst>
              <a:ext uri="{FF2B5EF4-FFF2-40B4-BE49-F238E27FC236}">
                <a16:creationId xmlns:a16="http://schemas.microsoft.com/office/drawing/2014/main" id="{66DB5A39-2382-3BA9-24F0-41F04C573F2C}"/>
              </a:ext>
            </a:extLst>
          </p:cNvPr>
          <p:cNvCxnSpPr>
            <a:cxnSpLocks/>
          </p:cNvCxnSpPr>
          <p:nvPr/>
        </p:nvCxnSpPr>
        <p:spPr>
          <a:xfrm flipH="1">
            <a:off x="3884056" y="2410654"/>
            <a:ext cx="61439" cy="175501"/>
          </a:xfrm>
          <a:prstGeom prst="straightConnector1">
            <a:avLst/>
          </a:prstGeom>
          <a:noFill/>
          <a:ln w="9525" cap="flat" cmpd="sng">
            <a:solidFill>
              <a:schemeClr val="accent1"/>
            </a:solidFill>
            <a:prstDash val="solid"/>
            <a:miter lim="800000"/>
            <a:headEnd type="none" w="sm" len="sm"/>
            <a:tailEnd type="none" w="sm" len="sm"/>
          </a:ln>
        </p:spPr>
      </p:cxn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a:t>General recommendations for the use of SARS-CoV-2 Ag-RDTs (1)</a:t>
            </a:r>
            <a:endParaRPr/>
          </a:p>
        </p:txBody>
      </p:sp>
      <p:sp>
        <p:nvSpPr>
          <p:cNvPr id="161" name="Google Shape;161;p5"/>
          <p:cNvSpPr txBox="1">
            <a:spLocks noGrp="1"/>
          </p:cNvSpPr>
          <p:nvPr>
            <p:ph type="body" idx="1"/>
          </p:nvPr>
        </p:nvSpPr>
        <p:spPr>
          <a:xfrm>
            <a:off x="719958" y="1501808"/>
            <a:ext cx="11049876" cy="408603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1000"/>
              </a:spcBef>
              <a:spcAft>
                <a:spcPts val="0"/>
              </a:spcAft>
              <a:buClr>
                <a:schemeClr val="accent1"/>
              </a:buClr>
              <a:buSzPts val="1800"/>
              <a:buChar char="•"/>
            </a:pPr>
            <a:r>
              <a:rPr lang="en-US" sz="1800"/>
              <a:t>As SARS-CoV-2 Antigen RDTs are easy to perform and give a rapid result, they can help expand testing and decrease delays in diagnosis by shifting testing to decentralized testing.</a:t>
            </a:r>
            <a:endParaRPr sz="1800"/>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sz="1000"/>
          </a:p>
        </p:txBody>
      </p:sp>
      <p:sp>
        <p:nvSpPr>
          <p:cNvPr id="163" name="Google Shape;163;p5"/>
          <p:cNvSpPr txBox="1"/>
          <p:nvPr/>
        </p:nvSpPr>
        <p:spPr>
          <a:xfrm>
            <a:off x="838200" y="5586848"/>
            <a:ext cx="1000317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chemeClr val="dk1"/>
                </a:solidFill>
                <a:latin typeface="Arial"/>
                <a:ea typeface="Arial"/>
                <a:cs typeface="Arial"/>
                <a:sym typeface="Arial"/>
              </a:rPr>
              <a:t>1</a:t>
            </a:r>
            <a:r>
              <a:rPr lang="en-US" sz="900">
                <a:solidFill>
                  <a:schemeClr val="dk1"/>
                </a:solidFill>
                <a:latin typeface="Arial"/>
                <a:ea typeface="Arial"/>
                <a:cs typeface="Arial"/>
                <a:sym typeface="Arial"/>
              </a:rPr>
              <a:t> </a:t>
            </a:r>
            <a:r>
              <a:rPr lang="en-GB" sz="900">
                <a:solidFill>
                  <a:schemeClr val="dk1"/>
                </a:solidFill>
                <a:latin typeface="Arial"/>
                <a:ea typeface="Arial"/>
                <a:cs typeface="Arial"/>
                <a:sym typeface="Arial"/>
              </a:rPr>
              <a:t>Antigen-detection in the diagnosis of SARS-CoV-2 infection. Interim guidance- 6 October 2021. Geneva. World Health Organization. </a:t>
            </a:r>
            <a:r>
              <a:rPr lang="en-GB" sz="9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https://www.who.int/publications/i/item/antigen-detection-in-the-diagnosis-of-sars-cov-2infection</a:t>
            </a:r>
            <a:endParaRPr lang="en-GB"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baseline="30000">
                <a:solidFill>
                  <a:schemeClr val="dk1"/>
                </a:solidFill>
                <a:latin typeface="Arial"/>
                <a:ea typeface="Arial"/>
                <a:cs typeface="Arial"/>
                <a:sym typeface="Arial"/>
              </a:rPr>
              <a:t>2</a:t>
            </a:r>
            <a:r>
              <a:rPr lang="en-US" sz="900">
                <a:solidFill>
                  <a:schemeClr val="dk1"/>
                </a:solidFill>
                <a:latin typeface="Arial"/>
                <a:ea typeface="Arial"/>
                <a:cs typeface="Arial"/>
                <a:sym typeface="Arial"/>
              </a:rPr>
              <a:t> Sensitivity refers to the percentage of SARS-CoV-2 infected patients who are correctly identified as having SARS-CoV-2 infection.</a:t>
            </a:r>
            <a:endParaRPr/>
          </a:p>
          <a:p>
            <a:pPr marL="0" marR="0" lvl="0" indent="0" algn="l" rtl="0">
              <a:spcBef>
                <a:spcPts val="0"/>
              </a:spcBef>
              <a:spcAft>
                <a:spcPts val="0"/>
              </a:spcAft>
              <a:buNone/>
            </a:pPr>
            <a:r>
              <a:rPr lang="en-US" sz="900" baseline="30000">
                <a:solidFill>
                  <a:schemeClr val="dk1"/>
                </a:solidFill>
                <a:latin typeface="Arial"/>
                <a:ea typeface="Arial"/>
                <a:cs typeface="Arial"/>
                <a:sym typeface="Arial"/>
              </a:rPr>
              <a:t>3</a:t>
            </a:r>
            <a:r>
              <a:rPr lang="en-US" sz="900">
                <a:solidFill>
                  <a:schemeClr val="dk1"/>
                </a:solidFill>
                <a:latin typeface="Arial"/>
                <a:ea typeface="Arial"/>
                <a:cs typeface="Arial"/>
                <a:sym typeface="Arial"/>
              </a:rPr>
              <a:t> Specificity refers to the percentage of non-infected people who are correctly identified as not having SARS-CoV-2 infection</a:t>
            </a:r>
            <a:endParaRPr/>
          </a:p>
        </p:txBody>
      </p:sp>
      <p:sp>
        <p:nvSpPr>
          <p:cNvPr id="164" name="Google Shape;164;p5"/>
          <p:cNvSpPr txBox="1"/>
          <p:nvPr/>
        </p:nvSpPr>
        <p:spPr>
          <a:xfrm>
            <a:off x="838200" y="2601054"/>
            <a:ext cx="5322000" cy="9234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9AC9"/>
              </a:buClr>
              <a:buSzPts val="1800"/>
              <a:buFont typeface="Arial"/>
              <a:buChar char="•"/>
            </a:pPr>
            <a:r>
              <a:rPr lang="en-US" sz="1800">
                <a:solidFill>
                  <a:schemeClr val="dk1"/>
                </a:solidFill>
                <a:latin typeface="Arial"/>
                <a:ea typeface="Arial"/>
                <a:cs typeface="Arial"/>
                <a:sym typeface="Arial"/>
              </a:rPr>
              <a:t>The trade-off for simplicity is a decrease in sensitivity compared to NAAT molecular tests.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5" name="Google Shape;165;p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grpSp>
        <p:nvGrpSpPr>
          <p:cNvPr id="166" name="Google Shape;166;p5"/>
          <p:cNvGrpSpPr/>
          <p:nvPr/>
        </p:nvGrpSpPr>
        <p:grpSpPr>
          <a:xfrm>
            <a:off x="2494471" y="3496318"/>
            <a:ext cx="3904389" cy="1421832"/>
            <a:chOff x="2780190" y="4034220"/>
            <a:chExt cx="4784835" cy="1421832"/>
          </a:xfrm>
        </p:grpSpPr>
        <p:sp>
          <p:nvSpPr>
            <p:cNvPr id="167" name="Google Shape;167;p5"/>
            <p:cNvSpPr/>
            <p:nvPr/>
          </p:nvSpPr>
          <p:spPr>
            <a:xfrm rot="5400000">
              <a:off x="4717145" y="2097265"/>
              <a:ext cx="910925" cy="4784835"/>
            </a:xfrm>
            <a:prstGeom prst="bentUpArrow">
              <a:avLst>
                <a:gd name="adj1" fmla="val 43461"/>
                <a:gd name="adj2" fmla="val 42176"/>
                <a:gd name="adj3" fmla="val 39616"/>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5"/>
            <p:cNvSpPr txBox="1"/>
            <p:nvPr/>
          </p:nvSpPr>
          <p:spPr>
            <a:xfrm>
              <a:off x="3487804" y="4855888"/>
              <a:ext cx="2608195"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009AC9"/>
                  </a:solidFill>
                  <a:latin typeface="Arial"/>
                  <a:ea typeface="Arial"/>
                  <a:cs typeface="Arial"/>
                  <a:sym typeface="Arial"/>
                </a:rPr>
                <a:t>These cases could be missed if only</a:t>
              </a:r>
              <a:r>
                <a:rPr lang="en-US" sz="1100" b="1">
                  <a:solidFill>
                    <a:srgbClr val="FF0000"/>
                  </a:solidFill>
                  <a:latin typeface="Arial"/>
                  <a:ea typeface="Arial"/>
                  <a:cs typeface="Arial"/>
                  <a:sym typeface="Arial"/>
                </a:rPr>
                <a:t> </a:t>
              </a:r>
              <a:r>
                <a:rPr lang="en-US" sz="1100" b="1">
                  <a:solidFill>
                    <a:srgbClr val="009AC9"/>
                  </a:solidFill>
                  <a:latin typeface="Arial"/>
                  <a:ea typeface="Arial"/>
                  <a:cs typeface="Arial"/>
                  <a:sym typeface="Arial"/>
                </a:rPr>
                <a:t>a SARS-CoV-2 Antigen RDT is performed.   </a:t>
              </a:r>
              <a:endParaRPr/>
            </a:p>
          </p:txBody>
        </p:sp>
      </p:grpSp>
      <p:pic>
        <p:nvPicPr>
          <p:cNvPr id="3" name="Picture 3" descr="Graphical user interface, chart&#10;&#10;Description automatically generated">
            <a:extLst>
              <a:ext uri="{FF2B5EF4-FFF2-40B4-BE49-F238E27FC236}">
                <a16:creationId xmlns:a16="http://schemas.microsoft.com/office/drawing/2014/main" id="{E91426B2-D393-2981-AEF8-36E9811E06A2}"/>
              </a:ext>
            </a:extLst>
          </p:cNvPr>
          <p:cNvPicPr>
            <a:picLocks noChangeAspect="1"/>
          </p:cNvPicPr>
          <p:nvPr/>
        </p:nvPicPr>
        <p:blipFill rotWithShape="1">
          <a:blip r:embed="rId5"/>
          <a:srcRect l="27778" t="34868" r="12963" b="15460"/>
          <a:stretch/>
        </p:blipFill>
        <p:spPr>
          <a:xfrm>
            <a:off x="6604000" y="3063875"/>
            <a:ext cx="3799845" cy="1792619"/>
          </a:xfrm>
          <a:prstGeom prst="rect">
            <a:avLst/>
          </a:prstGeom>
        </p:spPr>
      </p:pic>
    </p:spTree>
    <p:custDataLst>
      <p:tags r:id="rId1"/>
    </p:custDataLst>
    <p:extLst>
      <p:ext uri="{BB962C8B-B14F-4D97-AF65-F5344CB8AC3E}">
        <p14:creationId xmlns:p14="http://schemas.microsoft.com/office/powerpoint/2010/main" val="40861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a:t>SARS-CoV-2 Ag-RDT performance expectations</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sz="1000"/>
          </a:p>
        </p:txBody>
      </p:sp>
      <p:sp>
        <p:nvSpPr>
          <p:cNvPr id="8" name="Google Shape;157;p7">
            <a:extLst>
              <a:ext uri="{FF2B5EF4-FFF2-40B4-BE49-F238E27FC236}">
                <a16:creationId xmlns:a16="http://schemas.microsoft.com/office/drawing/2014/main" id="{047898D3-DD4D-4E86-A8DB-3F4322ABAC65}"/>
              </a:ext>
            </a:extLst>
          </p:cNvPr>
          <p:cNvSpPr txBox="1">
            <a:spLocks/>
          </p:cNvSpPr>
          <p:nvPr/>
        </p:nvSpPr>
        <p:spPr>
          <a:xfrm>
            <a:off x="358196" y="1676275"/>
            <a:ext cx="6062745" cy="30797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342900">
              <a:lnSpc>
                <a:spcPct val="90000"/>
              </a:lnSpc>
              <a:spcBef>
                <a:spcPts val="0"/>
              </a:spcBef>
              <a:buClr>
                <a:srgbClr val="0070C0"/>
              </a:buClr>
              <a:buSzPts val="2400"/>
              <a:buFont typeface="Arial" panose="020B0604020202020204" pitchFamily="34" charset="0"/>
              <a:buChar char="•"/>
            </a:pPr>
            <a:r>
              <a:rPr lang="en-GB" dirty="0">
                <a:latin typeface="+mj-lt"/>
              </a:rPr>
              <a:t>Minimum performance criteria: ≥ 80% sensitivity and ≥ 97% specificity</a:t>
            </a:r>
            <a:r>
              <a:rPr lang="en-GB" baseline="30000" dirty="0">
                <a:latin typeface="+mj-lt"/>
              </a:rPr>
              <a:t>1</a:t>
            </a:r>
            <a:endParaRPr lang="en-GB" dirty="0">
              <a:latin typeface="+mj-lt"/>
            </a:endParaRPr>
          </a:p>
          <a:p>
            <a:pPr marL="342900" indent="-342900">
              <a:lnSpc>
                <a:spcPct val="90000"/>
              </a:lnSpc>
              <a:buClr>
                <a:srgbClr val="0070C0"/>
              </a:buClr>
              <a:buSzPts val="2400"/>
              <a:buFont typeface="Arial" panose="020B0604020202020204" pitchFamily="34" charset="0"/>
              <a:buChar char="•"/>
            </a:pPr>
            <a:r>
              <a:rPr lang="en-GB" dirty="0">
                <a:latin typeface="+mj-lt"/>
              </a:rPr>
              <a:t>Several SARS-CoV-2 </a:t>
            </a:r>
            <a:r>
              <a:rPr lang="en-GB" dirty="0">
                <a:latin typeface="+mn-lt"/>
              </a:rPr>
              <a:t>Ag-RDTs</a:t>
            </a:r>
            <a:r>
              <a:rPr lang="en-GB" dirty="0">
                <a:latin typeface="+mj-lt"/>
              </a:rPr>
              <a:t> have been commercialized.</a:t>
            </a:r>
            <a:r>
              <a:rPr lang="en-GB" baseline="30000" dirty="0">
                <a:latin typeface="+mj-lt"/>
              </a:rPr>
              <a:t>2, 3</a:t>
            </a:r>
            <a:endParaRPr lang="en-GB" dirty="0">
              <a:latin typeface="+mj-lt"/>
            </a:endParaRPr>
          </a:p>
          <a:p>
            <a:pPr marL="342900" indent="-342900">
              <a:lnSpc>
                <a:spcPct val="90000"/>
              </a:lnSpc>
              <a:buClr>
                <a:srgbClr val="0070C0"/>
              </a:buClr>
              <a:buSzPts val="2400"/>
              <a:buFont typeface="Arial" panose="020B0604020202020204" pitchFamily="34" charset="0"/>
              <a:buChar char="•"/>
            </a:pPr>
            <a:r>
              <a:rPr lang="en-GB" dirty="0">
                <a:latin typeface="+mj-lt"/>
              </a:rPr>
              <a:t>There is a very high variability in the performance depending on the population (</a:t>
            </a:r>
            <a:r>
              <a:rPr lang="en-GB" b="1" dirty="0">
                <a:latin typeface="+mj-lt"/>
              </a:rPr>
              <a:t>asymptomatic </a:t>
            </a:r>
            <a:r>
              <a:rPr lang="en-GB" dirty="0">
                <a:latin typeface="+mj-lt"/>
              </a:rPr>
              <a:t>vs</a:t>
            </a:r>
            <a:r>
              <a:rPr lang="en-GB" b="1" dirty="0">
                <a:latin typeface="+mj-lt"/>
              </a:rPr>
              <a:t> symptomatic</a:t>
            </a:r>
            <a:r>
              <a:rPr lang="en-GB" dirty="0">
                <a:latin typeface="+mj-lt"/>
              </a:rPr>
              <a:t>) tested and the brand of the commercialized Ag-RDTs.</a:t>
            </a:r>
            <a:r>
              <a:rPr lang="en-GB" baseline="30000" dirty="0">
                <a:latin typeface="+mj-lt"/>
              </a:rPr>
              <a:t>4,5</a:t>
            </a:r>
            <a:endParaRPr lang="en-GB" dirty="0">
              <a:latin typeface="+mj-lt"/>
            </a:endParaRPr>
          </a:p>
          <a:p>
            <a:pPr marL="482600" indent="-342900">
              <a:lnSpc>
                <a:spcPct val="90000"/>
              </a:lnSpc>
              <a:buClr>
                <a:srgbClr val="0070C0"/>
              </a:buClr>
              <a:buSzPts val="2200"/>
              <a:buFont typeface="Arial" panose="020B0604020202020204" pitchFamily="34" charset="0"/>
              <a:buChar char="•"/>
            </a:pPr>
            <a:endParaRPr lang="en-GB" baseline="30000">
              <a:latin typeface="+mj-lt"/>
              <a:ea typeface="Calibri"/>
              <a:cs typeface="Calibri"/>
              <a:sym typeface="Calibri"/>
            </a:endParaRPr>
          </a:p>
          <a:p>
            <a:pPr marL="939800" lvl="1">
              <a:lnSpc>
                <a:spcPct val="90000"/>
              </a:lnSpc>
              <a:buClr>
                <a:srgbClr val="0070C0"/>
              </a:buClr>
              <a:buSzPts val="2200"/>
              <a:buFont typeface="Arial" panose="020B0604020202020204" pitchFamily="34" charset="0"/>
              <a:buChar char="•"/>
            </a:pPr>
            <a:endParaRPr lang="en-GB" sz="2000" i="1">
              <a:latin typeface="+mj-lt"/>
              <a:ea typeface="Calibri"/>
              <a:cs typeface="Calibri"/>
              <a:sym typeface="Calibri"/>
            </a:endParaRPr>
          </a:p>
          <a:p>
            <a:pPr marL="800100" lvl="1">
              <a:lnSpc>
                <a:spcPct val="90000"/>
              </a:lnSpc>
              <a:buClr>
                <a:srgbClr val="0070C0"/>
              </a:buClr>
              <a:buSzPts val="2200"/>
              <a:buFont typeface="Arial" panose="020B0604020202020204" pitchFamily="34" charset="0"/>
              <a:buChar char="•"/>
            </a:pPr>
            <a:endParaRPr lang="en-GB" sz="2000">
              <a:latin typeface="+mj-lt"/>
              <a:ea typeface="Calibri"/>
              <a:cs typeface="Calibri"/>
              <a:sym typeface="Calibri"/>
            </a:endParaRPr>
          </a:p>
          <a:p>
            <a:pPr marL="342900" indent="-342900">
              <a:lnSpc>
                <a:spcPct val="90000"/>
              </a:lnSpc>
              <a:buClr>
                <a:srgbClr val="0070C0"/>
              </a:buClr>
              <a:buSzPts val="2200"/>
              <a:buFont typeface="Arial" panose="020B0604020202020204" pitchFamily="34" charset="0"/>
              <a:buChar char="•"/>
            </a:pPr>
            <a:endParaRPr lang="en-GB">
              <a:highlight>
                <a:srgbClr val="FFFF00"/>
              </a:highlight>
              <a:latin typeface="+mj-lt"/>
              <a:ea typeface="Calibri"/>
              <a:cs typeface="Calibri"/>
              <a:sym typeface="Calibri"/>
            </a:endParaRPr>
          </a:p>
          <a:p>
            <a:pPr marL="800100" lvl="1">
              <a:lnSpc>
                <a:spcPct val="90000"/>
              </a:lnSpc>
              <a:buClr>
                <a:srgbClr val="0070C0"/>
              </a:buClr>
              <a:buSzPts val="2200"/>
              <a:buFont typeface="Arial" panose="020B0604020202020204" pitchFamily="34" charset="0"/>
              <a:buChar char="•"/>
            </a:pPr>
            <a:endParaRPr lang="en-GB">
              <a:latin typeface="+mj-lt"/>
              <a:ea typeface="Calibri"/>
              <a:cs typeface="Calibri"/>
            </a:endParaRPr>
          </a:p>
        </p:txBody>
      </p:sp>
      <p:sp>
        <p:nvSpPr>
          <p:cNvPr id="9" name="Google Shape;158;p7">
            <a:extLst>
              <a:ext uri="{FF2B5EF4-FFF2-40B4-BE49-F238E27FC236}">
                <a16:creationId xmlns:a16="http://schemas.microsoft.com/office/drawing/2014/main" id="{BE7CB32B-C623-4A64-A257-186B1985A11A}"/>
              </a:ext>
            </a:extLst>
          </p:cNvPr>
          <p:cNvSpPr txBox="1"/>
          <p:nvPr/>
        </p:nvSpPr>
        <p:spPr>
          <a:xfrm>
            <a:off x="303578" y="5080016"/>
            <a:ext cx="11818119"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100" dirty="0">
                <a:solidFill>
                  <a:schemeClr val="dk1"/>
                </a:solidFill>
                <a:latin typeface="Calibri"/>
                <a:ea typeface="Calibri"/>
                <a:cs typeface="Calibri"/>
                <a:sym typeface="Calibri"/>
              </a:rPr>
              <a:t>1 Gold standard </a:t>
            </a:r>
            <a:r>
              <a:rPr lang="fr-CH" sz="1100" dirty="0" err="1">
                <a:solidFill>
                  <a:schemeClr val="dk1"/>
                </a:solidFill>
                <a:latin typeface="Calibri"/>
                <a:ea typeface="Calibri"/>
                <a:cs typeface="Calibri"/>
                <a:sym typeface="Calibri"/>
              </a:rPr>
              <a:t>used</a:t>
            </a:r>
            <a:r>
              <a:rPr lang="fr-CH" sz="1100" dirty="0">
                <a:solidFill>
                  <a:schemeClr val="dk1"/>
                </a:solidFill>
                <a:latin typeface="Calibri"/>
                <a:ea typeface="Calibri"/>
                <a:cs typeface="Calibri"/>
                <a:sym typeface="Calibri"/>
              </a:rPr>
              <a:t> </a:t>
            </a:r>
            <a:r>
              <a:rPr lang="fr-CH" sz="1100" dirty="0" err="1">
                <a:solidFill>
                  <a:schemeClr val="dk1"/>
                </a:solidFill>
                <a:latin typeface="Calibri"/>
                <a:ea typeface="Calibri"/>
                <a:cs typeface="Calibri"/>
                <a:sym typeface="Calibri"/>
              </a:rPr>
              <a:t>is</a:t>
            </a:r>
            <a:r>
              <a:rPr lang="fr-CH" sz="1100" dirty="0">
                <a:solidFill>
                  <a:schemeClr val="dk1"/>
                </a:solidFill>
                <a:latin typeface="Calibri"/>
                <a:ea typeface="Calibri"/>
                <a:cs typeface="Calibri"/>
                <a:sym typeface="Calibri"/>
              </a:rPr>
              <a:t> NAAT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fr-CH" sz="1100" dirty="0">
                <a:solidFill>
                  <a:schemeClr val="dk1"/>
                </a:solidFill>
                <a:latin typeface="Calibri"/>
                <a:ea typeface="Calibri"/>
                <a:cs typeface="Calibri"/>
                <a:sym typeface="Calibri"/>
              </a:rPr>
              <a:t>2 FIND SARS-CoV-2 diagnostic pipeline: </a:t>
            </a:r>
            <a:r>
              <a:rPr lang="fr-CH" sz="1100" i="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https://www.finddx.org/covid-19/pipeline</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fr-CH" sz="1100" dirty="0">
                <a:solidFill>
                  <a:schemeClr val="dk1"/>
                </a:solidFill>
                <a:latin typeface="Calibri"/>
                <a:ea typeface="Calibri"/>
                <a:cs typeface="Calibri"/>
                <a:sym typeface="Calibri"/>
              </a:rPr>
              <a:t>3 WHO Emergency Use Listing (EUL) </a:t>
            </a:r>
            <a:r>
              <a:rPr lang="fr-CH" sz="1100" dirty="0" err="1">
                <a:solidFill>
                  <a:schemeClr val="dk1"/>
                </a:solidFill>
                <a:latin typeface="Calibri"/>
                <a:ea typeface="Calibri"/>
                <a:cs typeface="Calibri"/>
                <a:sym typeface="Calibri"/>
              </a:rPr>
              <a:t>Procedure</a:t>
            </a:r>
            <a:r>
              <a:rPr lang="fr-CH" sz="1100" dirty="0">
                <a:solidFill>
                  <a:schemeClr val="dk1"/>
                </a:solidFill>
                <a:latin typeface="Calibri"/>
                <a:ea typeface="Calibri"/>
                <a:cs typeface="Calibri"/>
                <a:sym typeface="Calibri"/>
              </a:rPr>
              <a:t>: </a:t>
            </a:r>
            <a:r>
              <a:rPr lang="fr-CH" sz="11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https://extranet.who.int/pqweb/vitro-diagnostics/coronavirus-disease-covid-19-pandemic-%E2%80%94-emergency-use-listing-procedure-eul-open</a:t>
            </a:r>
            <a:endParaRPr sz="1100" i="1" dirty="0">
              <a:solidFill>
                <a:schemeClr val="dk1"/>
              </a:solidFill>
              <a:latin typeface="Calibri"/>
              <a:ea typeface="Calibri"/>
              <a:cs typeface="Calibri"/>
              <a:sym typeface="Calibri"/>
            </a:endParaRPr>
          </a:p>
          <a:p>
            <a:pPr marL="0" marR="0" lvl="0" indent="0" algn="l" rtl="0">
              <a:spcBef>
                <a:spcPts val="0"/>
              </a:spcBef>
              <a:spcAft>
                <a:spcPts val="0"/>
              </a:spcAft>
              <a:buNone/>
            </a:pPr>
            <a:r>
              <a:rPr lang="fr-CH" sz="1100" dirty="0">
                <a:solidFill>
                  <a:schemeClr val="dk1"/>
                </a:solidFill>
                <a:latin typeface="Calibri"/>
                <a:ea typeface="Calibri"/>
                <a:cs typeface="Calibri"/>
                <a:sym typeface="Calibri"/>
              </a:rPr>
              <a:t>4 </a:t>
            </a:r>
            <a:r>
              <a:rPr lang="fr-CH" sz="1100" dirty="0" err="1">
                <a:solidFill>
                  <a:schemeClr val="dk1"/>
                </a:solidFill>
                <a:latin typeface="Calibri"/>
                <a:ea typeface="Calibri"/>
                <a:cs typeface="Calibri"/>
                <a:sym typeface="Calibri"/>
              </a:rPr>
              <a:t>Dinnes</a:t>
            </a:r>
            <a:r>
              <a:rPr lang="fr-CH" sz="1100" dirty="0">
                <a:solidFill>
                  <a:schemeClr val="dk1"/>
                </a:solidFill>
                <a:latin typeface="Calibri"/>
                <a:ea typeface="Calibri"/>
                <a:cs typeface="Calibri"/>
                <a:sym typeface="Calibri"/>
              </a:rPr>
              <a:t> J </a:t>
            </a:r>
            <a:r>
              <a:rPr lang="fr-CH" sz="1100" i="1" dirty="0">
                <a:solidFill>
                  <a:schemeClr val="dk1"/>
                </a:solidFill>
                <a:latin typeface="Calibri"/>
                <a:ea typeface="Calibri"/>
                <a:cs typeface="Calibri"/>
                <a:sym typeface="Calibri"/>
              </a:rPr>
              <a:t>et al.</a:t>
            </a:r>
            <a:r>
              <a:rPr lang="fr-CH" sz="1100" dirty="0">
                <a:solidFill>
                  <a:schemeClr val="dk1"/>
                </a:solidFill>
                <a:latin typeface="Calibri"/>
                <a:ea typeface="Calibri"/>
                <a:cs typeface="Calibri"/>
                <a:sym typeface="Calibri"/>
              </a:rPr>
              <a:t> (2021) </a:t>
            </a:r>
            <a:r>
              <a:rPr lang="fr-CH" sz="11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https://www.cochranelibrary.com/cdsr/doi/10.1002/14651858.CD013705.pub2/full#CD013705-sec-0008</a:t>
            </a:r>
            <a:r>
              <a:rPr lang="fr-CH" sz="1100" dirty="0">
                <a:solidFill>
                  <a:schemeClr val="dk1"/>
                </a:solidFill>
                <a:latin typeface="Calibri"/>
                <a:ea typeface="Calibri"/>
                <a:cs typeface="Calibri"/>
                <a:sym typeface="Calibri"/>
              </a:rPr>
              <a:t> </a:t>
            </a:r>
            <a:endParaRPr lang="fr-CH" sz="1100" dirty="0">
              <a:solidFill>
                <a:schemeClr val="dk1"/>
              </a:solidFill>
              <a:latin typeface="Calibri"/>
              <a:ea typeface="Calibri"/>
              <a:cs typeface="Calibri"/>
            </a:endParaRPr>
          </a:p>
          <a:p>
            <a:r>
              <a:rPr lang="fr-CH" sz="1100" dirty="0">
                <a:solidFill>
                  <a:schemeClr val="dk1"/>
                </a:solidFill>
                <a:latin typeface="Calibri"/>
                <a:ea typeface="Calibri"/>
                <a:cs typeface="Calibri"/>
              </a:rPr>
              <a:t>5 </a:t>
            </a:r>
            <a:r>
              <a:rPr lang="fr-CH" sz="1100" dirty="0" err="1">
                <a:solidFill>
                  <a:schemeClr val="dk1"/>
                </a:solidFill>
                <a:latin typeface="Calibri"/>
                <a:ea typeface="Calibri"/>
                <a:cs typeface="Calibri"/>
              </a:rPr>
              <a:t>Sitoe</a:t>
            </a:r>
            <a:r>
              <a:rPr lang="fr-CH" sz="1100" dirty="0">
                <a:solidFill>
                  <a:schemeClr val="dk1"/>
                </a:solidFill>
                <a:latin typeface="Calibri"/>
                <a:ea typeface="Calibri"/>
                <a:cs typeface="Calibri"/>
              </a:rPr>
              <a:t> N </a:t>
            </a:r>
            <a:r>
              <a:rPr lang="fr-CH" sz="1100" i="1" dirty="0">
                <a:solidFill>
                  <a:schemeClr val="dk1"/>
                </a:solidFill>
                <a:latin typeface="Calibri"/>
                <a:ea typeface="Calibri"/>
                <a:cs typeface="Calibri"/>
              </a:rPr>
              <a:t>et al</a:t>
            </a:r>
            <a:r>
              <a:rPr lang="fr-CH" sz="1100" dirty="0">
                <a:solidFill>
                  <a:schemeClr val="dk1"/>
                </a:solidFill>
                <a:latin typeface="Calibri"/>
                <a:ea typeface="Calibri"/>
                <a:cs typeface="Calibri"/>
              </a:rPr>
              <a:t> (2022) </a:t>
            </a:r>
            <a:r>
              <a:rPr lang="fr-CH" sz="1100" dirty="0">
                <a:ea typeface="Calibri"/>
                <a:hlinkClick r:id="rId7"/>
              </a:rPr>
              <a:t>https://www.mdpi.com/2075-4418/12/2/475/htm</a:t>
            </a:r>
            <a:endParaRPr lang="fr-CH" sz="1100" dirty="0">
              <a:solidFill>
                <a:schemeClr val="dk1"/>
              </a:solidFill>
              <a:latin typeface="Calibri"/>
              <a:ea typeface="Calibri"/>
              <a:cs typeface="Calibri"/>
            </a:endParaRPr>
          </a:p>
          <a:p>
            <a:endParaRPr lang="fr-CH" sz="1100" dirty="0">
              <a:ea typeface="Calibri"/>
            </a:endParaRPr>
          </a:p>
        </p:txBody>
      </p:sp>
      <p:graphicFrame>
        <p:nvGraphicFramePr>
          <p:cNvPr id="10" name="Google Shape;163;p7">
            <a:extLst>
              <a:ext uri="{FF2B5EF4-FFF2-40B4-BE49-F238E27FC236}">
                <a16:creationId xmlns:a16="http://schemas.microsoft.com/office/drawing/2014/main" id="{832BDDDE-1FFE-4C8F-A2B9-ABE4B8046DC4}"/>
              </a:ext>
            </a:extLst>
          </p:cNvPr>
          <p:cNvGraphicFramePr/>
          <p:nvPr>
            <p:extLst>
              <p:ext uri="{D42A27DB-BD31-4B8C-83A1-F6EECF244321}">
                <p14:modId xmlns:p14="http://schemas.microsoft.com/office/powerpoint/2010/main" val="4186819346"/>
              </p:ext>
            </p:extLst>
          </p:nvPr>
        </p:nvGraphicFramePr>
        <p:xfrm>
          <a:off x="6614100" y="1754302"/>
          <a:ext cx="5492350" cy="2384850"/>
        </p:xfrm>
        <a:graphic>
          <a:graphicData uri="http://schemas.openxmlformats.org/drawingml/2006/table">
            <a:tbl>
              <a:tblPr firstRow="1" firstCol="1" bandRow="1">
                <a:tableStyleId>{EB344D84-9AFB-497E-A393-DC336BA19D2E}</a:tableStyleId>
              </a:tblPr>
              <a:tblGrid>
                <a:gridCol w="1794575">
                  <a:extLst>
                    <a:ext uri="{9D8B030D-6E8A-4147-A177-3AD203B41FA5}">
                      <a16:colId xmlns:a16="http://schemas.microsoft.com/office/drawing/2014/main" val="20000"/>
                    </a:ext>
                  </a:extLst>
                </a:gridCol>
                <a:gridCol w="1751975">
                  <a:extLst>
                    <a:ext uri="{9D8B030D-6E8A-4147-A177-3AD203B41FA5}">
                      <a16:colId xmlns:a16="http://schemas.microsoft.com/office/drawing/2014/main" val="20001"/>
                    </a:ext>
                  </a:extLst>
                </a:gridCol>
                <a:gridCol w="1945800">
                  <a:extLst>
                    <a:ext uri="{9D8B030D-6E8A-4147-A177-3AD203B41FA5}">
                      <a16:colId xmlns:a16="http://schemas.microsoft.com/office/drawing/2014/main" val="20002"/>
                    </a:ext>
                  </a:extLst>
                </a:gridCol>
              </a:tblGrid>
              <a:tr h="730200">
                <a:tc>
                  <a:txBody>
                    <a:bodyPr/>
                    <a:lstStyle/>
                    <a:p>
                      <a:pPr marL="0" marR="0" lvl="0" indent="0" algn="ctr" rtl="0">
                        <a:spcBef>
                          <a:spcPts val="0"/>
                        </a:spcBef>
                        <a:spcAft>
                          <a:spcPts val="0"/>
                        </a:spcAft>
                        <a:buNone/>
                      </a:pPr>
                      <a:r>
                        <a:rPr lang="fr-CH" sz="1600" u="none" strike="noStrike" cap="none" dirty="0">
                          <a:sym typeface="Arial"/>
                        </a:rPr>
                        <a:t>Population</a:t>
                      </a:r>
                      <a:endParaRPr sz="1600" dirty="0"/>
                    </a:p>
                  </a:txBody>
                  <a:tcPr marL="68575" marR="68575" marT="0" marB="0" anchor="ctr">
                    <a:solidFill>
                      <a:schemeClr val="accent1"/>
                    </a:solidFill>
                  </a:tcPr>
                </a:tc>
                <a:tc>
                  <a:txBody>
                    <a:bodyPr/>
                    <a:lstStyle/>
                    <a:p>
                      <a:pPr marL="0" marR="0" lvl="0" indent="0" algn="ctr" rtl="0">
                        <a:spcBef>
                          <a:spcPts val="0"/>
                        </a:spcBef>
                        <a:spcAft>
                          <a:spcPts val="0"/>
                        </a:spcAft>
                        <a:buNone/>
                      </a:pPr>
                      <a:r>
                        <a:rPr lang="fr-CH" sz="1600" u="none" strike="noStrike" cap="none" dirty="0" err="1">
                          <a:sym typeface="Arial"/>
                        </a:rPr>
                        <a:t>Sensitivity</a:t>
                      </a:r>
                      <a:r>
                        <a:rPr lang="fr-CH" sz="1600" u="none" strike="noStrike" cap="none" dirty="0">
                          <a:sym typeface="Arial"/>
                        </a:rPr>
                        <a:t> (95%CI)</a:t>
                      </a:r>
                      <a:endParaRPr sz="1600" dirty="0"/>
                    </a:p>
                  </a:txBody>
                  <a:tcPr marL="68575" marR="68575" marT="0" marB="0" anchor="ctr">
                    <a:solidFill>
                      <a:schemeClr val="accent1"/>
                    </a:solidFill>
                  </a:tcPr>
                </a:tc>
                <a:tc>
                  <a:txBody>
                    <a:bodyPr/>
                    <a:lstStyle/>
                    <a:p>
                      <a:pPr marL="0" marR="0" lvl="0" indent="0" algn="ctr" rtl="0">
                        <a:spcBef>
                          <a:spcPts val="0"/>
                        </a:spcBef>
                        <a:spcAft>
                          <a:spcPts val="0"/>
                        </a:spcAft>
                        <a:buNone/>
                      </a:pPr>
                      <a:r>
                        <a:rPr lang="fr-CH" sz="1600" u="none" strike="noStrike" cap="none" dirty="0" err="1">
                          <a:sym typeface="Arial"/>
                        </a:rPr>
                        <a:t>Specificity</a:t>
                      </a:r>
                      <a:r>
                        <a:rPr lang="fr-CH" sz="1600" u="none" strike="noStrike" cap="none" dirty="0">
                          <a:sym typeface="Arial"/>
                        </a:rPr>
                        <a:t> (95%CI)</a:t>
                      </a:r>
                      <a:endParaRPr sz="1600" dirty="0"/>
                    </a:p>
                  </a:txBody>
                  <a:tcPr marL="68575" marR="68575" marT="0" marB="0" anchor="ctr">
                    <a:solidFill>
                      <a:schemeClr val="accent1"/>
                    </a:solidFill>
                  </a:tcPr>
                </a:tc>
                <a:extLst>
                  <a:ext uri="{0D108BD9-81ED-4DB2-BD59-A6C34878D82A}">
                    <a16:rowId xmlns:a16="http://schemas.microsoft.com/office/drawing/2014/main" val="10000"/>
                  </a:ext>
                </a:extLst>
              </a:tr>
              <a:tr h="827325">
                <a:tc>
                  <a:txBody>
                    <a:bodyPr/>
                    <a:lstStyle/>
                    <a:p>
                      <a:pPr marL="0" marR="0" lvl="0" indent="0" algn="ctr" rtl="0">
                        <a:spcBef>
                          <a:spcPts val="0"/>
                        </a:spcBef>
                        <a:spcAft>
                          <a:spcPts val="0"/>
                        </a:spcAft>
                        <a:buNone/>
                      </a:pPr>
                      <a:r>
                        <a:rPr lang="fr-CH" sz="1600" u="none" strike="noStrike" cap="none" err="1">
                          <a:sym typeface="Arial"/>
                        </a:rPr>
                        <a:t>Symptomatic</a:t>
                      </a:r>
                      <a:endParaRPr sz="1600"/>
                    </a:p>
                  </a:txBody>
                  <a:tcPr marL="68575" marR="68575" marT="0" marB="0" anchor="ctr">
                    <a:solidFill>
                      <a:schemeClr val="accent3"/>
                    </a:solidFill>
                  </a:tcPr>
                </a:tc>
                <a:tc>
                  <a:txBody>
                    <a:bodyPr/>
                    <a:lstStyle/>
                    <a:p>
                      <a:pPr marL="0" marR="0" lvl="0" indent="0" algn="ctr" rtl="0">
                        <a:spcBef>
                          <a:spcPts val="0"/>
                        </a:spcBef>
                        <a:spcAft>
                          <a:spcPts val="0"/>
                        </a:spcAft>
                        <a:buNone/>
                      </a:pPr>
                      <a:r>
                        <a:rPr lang="fr-CH" sz="1600" b="1" u="none" strike="noStrike" cap="none" dirty="0">
                          <a:sym typeface="Arial"/>
                        </a:rPr>
                        <a:t>75.1%  </a:t>
                      </a:r>
                      <a:r>
                        <a:rPr lang="fr-CH" sz="1600" u="none" strike="noStrike" cap="none" dirty="0">
                          <a:sym typeface="Arial"/>
                        </a:rPr>
                        <a:t>       </a:t>
                      </a:r>
                      <a:endParaRPr sz="1600" u="none" strike="noStrike" cap="none" dirty="0">
                        <a:sym typeface="Arial"/>
                      </a:endParaRPr>
                    </a:p>
                    <a:p>
                      <a:pPr marL="0" marR="0" lvl="0" indent="0" algn="ctr" rtl="0">
                        <a:spcBef>
                          <a:spcPts val="0"/>
                        </a:spcBef>
                        <a:spcAft>
                          <a:spcPts val="0"/>
                        </a:spcAft>
                        <a:buClr>
                          <a:schemeClr val="dk1"/>
                        </a:buClr>
                        <a:buSzPts val="1800"/>
                        <a:buFont typeface="Arial"/>
                        <a:buNone/>
                      </a:pPr>
                      <a:r>
                        <a:rPr lang="fr-CH" sz="1600" u="none" strike="noStrike" cap="none" dirty="0">
                          <a:sym typeface="Arial"/>
                        </a:rPr>
                        <a:t>(57.3%- 87.1%)</a:t>
                      </a:r>
                      <a:endParaRPr sz="1600" dirty="0"/>
                    </a:p>
                  </a:txBody>
                  <a:tcPr marL="68575" marR="68575" marT="0" marB="0" anchor="ctr">
                    <a:solidFill>
                      <a:schemeClr val="accent3"/>
                    </a:solidFill>
                  </a:tcPr>
                </a:tc>
                <a:tc>
                  <a:txBody>
                    <a:bodyPr/>
                    <a:lstStyle/>
                    <a:p>
                      <a:pPr marL="0" marR="0" lvl="0" indent="0" algn="ctr" rtl="0">
                        <a:spcBef>
                          <a:spcPts val="0"/>
                        </a:spcBef>
                        <a:spcAft>
                          <a:spcPts val="0"/>
                        </a:spcAft>
                        <a:buNone/>
                      </a:pPr>
                      <a:r>
                        <a:rPr lang="fr-CH" sz="1600" u="none" strike="noStrike" cap="none" dirty="0">
                          <a:sym typeface="Arial"/>
                        </a:rPr>
                        <a:t>99.5%       </a:t>
                      </a:r>
                      <a:endParaRPr sz="1600" u="none" strike="noStrike" cap="none" dirty="0">
                        <a:sym typeface="Arial"/>
                      </a:endParaRPr>
                    </a:p>
                    <a:p>
                      <a:pPr marL="0" marR="0" lvl="0" indent="0" algn="ctr" rtl="0">
                        <a:spcBef>
                          <a:spcPts val="0"/>
                        </a:spcBef>
                        <a:spcAft>
                          <a:spcPts val="0"/>
                        </a:spcAft>
                        <a:buClr>
                          <a:schemeClr val="dk1"/>
                        </a:buClr>
                        <a:buSzPts val="1800"/>
                        <a:buFont typeface="Arial"/>
                        <a:buNone/>
                      </a:pPr>
                      <a:r>
                        <a:rPr lang="fr-CH" sz="1600" u="none" strike="noStrike" cap="none" dirty="0">
                          <a:sym typeface="Arial"/>
                        </a:rPr>
                        <a:t>(98.7%- 99.8%)</a:t>
                      </a:r>
                      <a:endParaRPr sz="1600" dirty="0"/>
                    </a:p>
                  </a:txBody>
                  <a:tcPr marL="68575" marR="68575" marT="0" marB="0" anchor="ctr">
                    <a:solidFill>
                      <a:schemeClr val="accent3"/>
                    </a:solidFill>
                  </a:tcPr>
                </a:tc>
                <a:extLst>
                  <a:ext uri="{0D108BD9-81ED-4DB2-BD59-A6C34878D82A}">
                    <a16:rowId xmlns:a16="http://schemas.microsoft.com/office/drawing/2014/main" val="10002"/>
                  </a:ext>
                </a:extLst>
              </a:tr>
              <a:tr h="827325">
                <a:tc>
                  <a:txBody>
                    <a:bodyPr/>
                    <a:lstStyle/>
                    <a:p>
                      <a:pPr marL="0" marR="0" lvl="0" indent="0" algn="ctr" rtl="0">
                        <a:spcBef>
                          <a:spcPts val="0"/>
                        </a:spcBef>
                        <a:spcAft>
                          <a:spcPts val="0"/>
                        </a:spcAft>
                        <a:buNone/>
                      </a:pPr>
                      <a:r>
                        <a:rPr lang="fr-CH" sz="1600" u="none" strike="noStrike" cap="none" dirty="0" err="1">
                          <a:solidFill>
                            <a:schemeClr val="tx1"/>
                          </a:solidFill>
                          <a:sym typeface="Arial"/>
                        </a:rPr>
                        <a:t>Asymptomatic</a:t>
                      </a:r>
                      <a:endParaRPr sz="1600" dirty="0">
                        <a:solidFill>
                          <a:schemeClr val="tx1"/>
                        </a:solidFill>
                      </a:endParaRPr>
                    </a:p>
                  </a:txBody>
                  <a:tcPr marL="68575" marR="68575" marT="0" marB="0" anchor="ctr">
                    <a:solidFill>
                      <a:schemeClr val="tx2"/>
                    </a:solidFill>
                  </a:tcPr>
                </a:tc>
                <a:tc>
                  <a:txBody>
                    <a:bodyPr/>
                    <a:lstStyle/>
                    <a:p>
                      <a:pPr marL="0" marR="0" lvl="0" indent="0" algn="ctr" rtl="0">
                        <a:spcBef>
                          <a:spcPts val="0"/>
                        </a:spcBef>
                        <a:spcAft>
                          <a:spcPts val="0"/>
                        </a:spcAft>
                        <a:buNone/>
                      </a:pPr>
                      <a:r>
                        <a:rPr lang="fr-CH" sz="1600" b="1" u="none" strike="noStrike" cap="none" dirty="0">
                          <a:sym typeface="Arial"/>
                        </a:rPr>
                        <a:t>48.9% </a:t>
                      </a:r>
                      <a:r>
                        <a:rPr lang="fr-CH" sz="1600" u="none" strike="noStrike" cap="none" dirty="0">
                          <a:sym typeface="Arial"/>
                        </a:rPr>
                        <a:t>   </a:t>
                      </a:r>
                      <a:endParaRPr sz="1600" u="none" strike="noStrike" cap="none" dirty="0">
                        <a:sym typeface="Arial"/>
                      </a:endParaRPr>
                    </a:p>
                    <a:p>
                      <a:pPr marL="0" marR="0" lvl="0" indent="0" algn="ctr" rtl="0">
                        <a:spcBef>
                          <a:spcPts val="0"/>
                        </a:spcBef>
                        <a:spcAft>
                          <a:spcPts val="0"/>
                        </a:spcAft>
                        <a:buClr>
                          <a:schemeClr val="dk1"/>
                        </a:buClr>
                        <a:buSzPts val="1800"/>
                        <a:buFont typeface="Arial"/>
                        <a:buNone/>
                      </a:pPr>
                      <a:r>
                        <a:rPr lang="fr-CH" sz="1600" u="none" strike="noStrike" cap="none" dirty="0">
                          <a:sym typeface="Arial"/>
                        </a:rPr>
                        <a:t>(35.1%- 62.9%)</a:t>
                      </a:r>
                      <a:endParaRPr sz="1600" dirty="0"/>
                    </a:p>
                  </a:txBody>
                  <a:tcPr marL="68575" marR="68575" marT="0" marB="0" anchor="ctr">
                    <a:solidFill>
                      <a:schemeClr val="tx2"/>
                    </a:solidFill>
                  </a:tcPr>
                </a:tc>
                <a:tc>
                  <a:txBody>
                    <a:bodyPr/>
                    <a:lstStyle/>
                    <a:p>
                      <a:pPr marL="0" marR="0" lvl="0" indent="0" algn="ctr" rtl="0">
                        <a:spcBef>
                          <a:spcPts val="0"/>
                        </a:spcBef>
                        <a:spcAft>
                          <a:spcPts val="0"/>
                        </a:spcAft>
                        <a:buNone/>
                      </a:pPr>
                      <a:r>
                        <a:rPr lang="fr-CH" sz="1600" u="none" strike="noStrike" cap="none" dirty="0">
                          <a:sym typeface="Arial"/>
                        </a:rPr>
                        <a:t>98.1% </a:t>
                      </a:r>
                      <a:endParaRPr sz="1600" u="none" strike="noStrike" cap="none" dirty="0">
                        <a:sym typeface="Arial"/>
                      </a:endParaRPr>
                    </a:p>
                    <a:p>
                      <a:pPr marL="0" marR="0" lvl="0" indent="0" algn="ctr" rtl="0">
                        <a:spcBef>
                          <a:spcPts val="0"/>
                        </a:spcBef>
                        <a:spcAft>
                          <a:spcPts val="0"/>
                        </a:spcAft>
                        <a:buClr>
                          <a:schemeClr val="dk1"/>
                        </a:buClr>
                        <a:buSzPts val="1800"/>
                        <a:buFont typeface="Arial"/>
                        <a:buNone/>
                      </a:pPr>
                      <a:r>
                        <a:rPr lang="fr-CH" sz="1600" u="none" strike="noStrike" cap="none" dirty="0">
                          <a:sym typeface="Arial"/>
                        </a:rPr>
                        <a:t>(96.3%- 99.1%)</a:t>
                      </a:r>
                      <a:endParaRPr sz="1600" dirty="0"/>
                    </a:p>
                  </a:txBody>
                  <a:tcPr marL="68575" marR="68575" marT="0" marB="0" anchor="ctr">
                    <a:solidFill>
                      <a:schemeClr val="tx2"/>
                    </a:solidFill>
                  </a:tcPr>
                </a:tc>
                <a:extLst>
                  <a:ext uri="{0D108BD9-81ED-4DB2-BD59-A6C34878D82A}">
                    <a16:rowId xmlns:a16="http://schemas.microsoft.com/office/drawing/2014/main" val="10003"/>
                  </a:ext>
                </a:extLst>
              </a:tr>
            </a:tbl>
          </a:graphicData>
        </a:graphic>
      </p:graphicFrame>
      <p:sp>
        <p:nvSpPr>
          <p:cNvPr id="11" name="Google Shape;164;p7">
            <a:extLst>
              <a:ext uri="{FF2B5EF4-FFF2-40B4-BE49-F238E27FC236}">
                <a16:creationId xmlns:a16="http://schemas.microsoft.com/office/drawing/2014/main" id="{C0619D4E-9EB5-4A45-94AC-DFEBF244F577}"/>
              </a:ext>
            </a:extLst>
          </p:cNvPr>
          <p:cNvSpPr txBox="1"/>
          <p:nvPr/>
        </p:nvSpPr>
        <p:spPr>
          <a:xfrm>
            <a:off x="6538165" y="4170061"/>
            <a:ext cx="4923582" cy="276959"/>
          </a:xfrm>
          <a:prstGeom prst="rect">
            <a:avLst/>
          </a:prstGeom>
          <a:noFill/>
          <a:ln>
            <a:noFill/>
          </a:ln>
        </p:spPr>
        <p:txBody>
          <a:bodyPr spcFirstLastPara="1" wrap="square" lIns="91425" tIns="45700" rIns="91425" bIns="45700" anchor="t" anchorCtr="0">
            <a:spAutoFit/>
          </a:bodyPr>
          <a:lstStyle/>
          <a:p>
            <a:r>
              <a:rPr lang="fr-CH" sz="1200" dirty="0" err="1">
                <a:solidFill>
                  <a:schemeClr val="dk1"/>
                </a:solidFill>
              </a:rPr>
              <a:t>Adapted</a:t>
            </a:r>
            <a:r>
              <a:rPr lang="fr-CH" sz="1200" dirty="0">
                <a:solidFill>
                  <a:schemeClr val="dk1"/>
                </a:solidFill>
              </a:rPr>
              <a:t> </a:t>
            </a:r>
            <a:r>
              <a:rPr lang="fr-CH" sz="1200" dirty="0" err="1">
                <a:solidFill>
                  <a:schemeClr val="dk1"/>
                </a:solidFill>
              </a:rPr>
              <a:t>from</a:t>
            </a:r>
            <a:r>
              <a:rPr lang="fr-CH" sz="1200" dirty="0">
                <a:solidFill>
                  <a:schemeClr val="dk1"/>
                </a:solidFill>
              </a:rPr>
              <a:t> </a:t>
            </a:r>
            <a:r>
              <a:rPr lang="fr-CH" sz="1200" dirty="0">
                <a:solidFill>
                  <a:schemeClr val="dk1"/>
                </a:solidFill>
                <a:hlinkClick r:id="rId6">
                  <a:extLst>
                    <a:ext uri="{A12FA001-AC4F-418D-AE19-62706E023703}">
                      <ahyp:hlinkClr xmlns:ahyp="http://schemas.microsoft.com/office/drawing/2018/hyperlinkcolor" val="tx"/>
                    </a:ext>
                  </a:extLst>
                </a:hlinkClick>
              </a:rPr>
              <a:t>Dinnes </a:t>
            </a:r>
            <a:r>
              <a:rPr lang="fr-CH" sz="1200" i="1" dirty="0">
                <a:solidFill>
                  <a:schemeClr val="dk1"/>
                </a:solidFill>
                <a:hlinkClick r:id="rId6">
                  <a:extLst>
                    <a:ext uri="{A12FA001-AC4F-418D-AE19-62706E023703}">
                      <ahyp:hlinkClr xmlns:ahyp="http://schemas.microsoft.com/office/drawing/2018/hyperlinkcolor" val="tx"/>
                    </a:ext>
                  </a:extLst>
                </a:hlinkClick>
              </a:rPr>
              <a:t>et al.</a:t>
            </a:r>
            <a:r>
              <a:rPr lang="fr-CH" sz="1200" dirty="0">
                <a:solidFill>
                  <a:schemeClr val="dk1"/>
                </a:solidFill>
                <a:hlinkClick r:id="rId6">
                  <a:extLst>
                    <a:ext uri="{A12FA001-AC4F-418D-AE19-62706E023703}">
                      <ahyp:hlinkClr xmlns:ahyp="http://schemas.microsoft.com/office/drawing/2018/hyperlinkcolor" val="tx"/>
                    </a:ext>
                  </a:extLst>
                </a:hlinkClick>
              </a:rPr>
              <a:t> 2021</a:t>
            </a:r>
            <a:endParaRPr lang="fr-CH" sz="1200" dirty="0">
              <a:solidFill>
                <a:schemeClr val="dk1"/>
              </a:solidFill>
            </a:endParaRPr>
          </a:p>
        </p:txBody>
      </p:sp>
      <p:sp>
        <p:nvSpPr>
          <p:cNvPr id="4" name="Google Shape;165;p5">
            <a:extLst>
              <a:ext uri="{FF2B5EF4-FFF2-40B4-BE49-F238E27FC236}">
                <a16:creationId xmlns:a16="http://schemas.microsoft.com/office/drawing/2014/main" id="{D1A9540B-C4C0-5CBE-E57B-FE0C081045C0}"/>
              </a:ext>
            </a:extLst>
          </p:cNvPr>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SARS-CoV-2 testing strategies</a:t>
            </a:r>
            <a:endParaRPr lang="en-GB" dirty="0"/>
          </a:p>
        </p:txBody>
      </p:sp>
    </p:spTree>
    <p:custDataLst>
      <p:tags r:id="rId1"/>
    </p:custDataLst>
    <p:extLst>
      <p:ext uri="{BB962C8B-B14F-4D97-AF65-F5344CB8AC3E}">
        <p14:creationId xmlns:p14="http://schemas.microsoft.com/office/powerpoint/2010/main" val="2543706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2F18066C03F5499150099924B49185" ma:contentTypeVersion="13" ma:contentTypeDescription="Create a new document." ma:contentTypeScope="" ma:versionID="2315772953c8bd93a8996c238dcba93d">
  <xsd:schema xmlns:xsd="http://www.w3.org/2001/XMLSchema" xmlns:xs="http://www.w3.org/2001/XMLSchema" xmlns:p="http://schemas.microsoft.com/office/2006/metadata/properties" xmlns:ns2="759e0dc5-5fc7-4b1a-9988-0ec5a3af862d" xmlns:ns3="450f158c-397a-4a9d-b005-a44c92e0fccb" targetNamespace="http://schemas.microsoft.com/office/2006/metadata/properties" ma:root="true" ma:fieldsID="5d6c42228201fd9bf3b58f2a45ac1aa4" ns2:_="" ns3:_="">
    <xsd:import namespace="759e0dc5-5fc7-4b1a-9988-0ec5a3af862d"/>
    <xsd:import namespace="450f158c-397a-4a9d-b005-a44c92e0fc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e0dc5-5fc7-4b1a-9988-0ec5a3af8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0f158c-397a-4a9d-b005-a44c92e0fcc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902BF2-F55F-4084-B5F5-8358010E3E97}">
  <ds:schemaRefs>
    <ds:schemaRef ds:uri="http://schemas.microsoft.com/sharepoint/v3/contenttype/forms"/>
  </ds:schemaRefs>
</ds:datastoreItem>
</file>

<file path=customXml/itemProps2.xml><?xml version="1.0" encoding="utf-8"?>
<ds:datastoreItem xmlns:ds="http://schemas.openxmlformats.org/officeDocument/2006/customXml" ds:itemID="{F7D343C8-6BC1-4CE5-B3B8-2E58EBADA77D}">
  <ds:schemaRefs>
    <ds:schemaRef ds:uri="450f158c-397a-4a9d-b005-a44c92e0fccb"/>
    <ds:schemaRef ds:uri="759e0dc5-5fc7-4b1a-9988-0ec5a3af86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7CA820-5A4B-4236-A2F7-4041EB74688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2159</Words>
  <Application>Microsoft Office PowerPoint</Application>
  <PresentationFormat>Widescreen</PresentationFormat>
  <Paragraphs>216</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Noto Sans Symbols</vt:lpstr>
      <vt:lpstr>Noto Sans Symbols,Sans-Serif</vt:lpstr>
      <vt:lpstr>Wingdings</vt:lpstr>
      <vt:lpstr>Office Theme</vt:lpstr>
      <vt:lpstr>03</vt:lpstr>
      <vt:lpstr>Disclaimer</vt:lpstr>
      <vt:lpstr>Learning objectives</vt:lpstr>
      <vt:lpstr>Global guidance</vt:lpstr>
      <vt:lpstr>Characteristics of diagnostic tests</vt:lpstr>
      <vt:lpstr>Prevalence of disease </vt:lpstr>
      <vt:lpstr>Who can be detected by SARS-CoV-2 Antigen RDTs? </vt:lpstr>
      <vt:lpstr>General recommendations for the use of SARS-CoV-2 Ag-RDTs (1)</vt:lpstr>
      <vt:lpstr>SARS-CoV-2 Ag-RDT performance expectations</vt:lpstr>
      <vt:lpstr>General recommendations for the use of SARS-CoV-2 Ag-RDTs (2)</vt:lpstr>
      <vt:lpstr>General recommendations for the use of SARS-CoV-2 Ag-RDTs (3)</vt:lpstr>
      <vt:lpstr>Let’s take a few minutes to reflect on use case scenarios</vt:lpstr>
      <vt:lpstr>Let’s take a few minutes to reflect on use case scenarios</vt:lpstr>
      <vt:lpstr>Interpreting SARS-CoV-2 antigen RDT results</vt:lpstr>
      <vt:lpstr>Country algorithm</vt:lpstr>
      <vt:lpstr>Interpreting test results </vt:lpstr>
      <vt:lpstr>SARS-CoV-2 Ag-RDTs performance characteristics</vt:lpstr>
      <vt:lpstr>Initial introduction of SARS-CoV-2 Antigen RDTs into clinical use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JOHN ROSS PAPA</dc:creator>
  <cp:lastModifiedBy>BARNADAS, Céline</cp:lastModifiedBy>
  <cp:revision>510</cp:revision>
  <dcterms:created xsi:type="dcterms:W3CDTF">2020-10-08T10:02:18Z</dcterms:created>
  <dcterms:modified xsi:type="dcterms:W3CDTF">2022-07-18T21:59:51Z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0x0101008A2F18066C03F5499150099924B49185</vt:lpwstr>
  </property>
  <property fmtid="{D5CDD505-2E9C-101B-9397-08002B2CF9AE}" pid="3" name="ArticulateGUID">
    <vt:lpwstr>DE4A125E-6A51-4914-9CAB-2C3A6913DC93</vt:lpwstr>
  </property>
  <property fmtid="{D5CDD505-2E9C-101B-9397-08002B2CF9AE}" pid="4" name="ArticulatePath">
    <vt:lpwstr>https://worldhealthorg-my.sharepoint.com/personal/traorez_who_int/Documents/Track changes_EN/3_SARS-CoV-2 RDT OpenWHO_03_Strategies_v1.0</vt:lpwstr>
  </property>
</Properties>
</file>