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5"/>
  </p:notesMasterIdLst>
  <p:sldIdLst>
    <p:sldId id="256" r:id="rId5"/>
    <p:sldId id="297" r:id="rId6"/>
    <p:sldId id="257" r:id="rId7"/>
    <p:sldId id="258" r:id="rId8"/>
    <p:sldId id="315" r:id="rId9"/>
    <p:sldId id="316" r:id="rId10"/>
    <p:sldId id="259" r:id="rId11"/>
    <p:sldId id="302" r:id="rId12"/>
    <p:sldId id="314" r:id="rId13"/>
    <p:sldId id="300" r:id="rId14"/>
    <p:sldId id="330" r:id="rId15"/>
    <p:sldId id="328" r:id="rId16"/>
    <p:sldId id="331" r:id="rId17"/>
    <p:sldId id="285" r:id="rId18"/>
    <p:sldId id="310" r:id="rId19"/>
    <p:sldId id="321" r:id="rId20"/>
    <p:sldId id="322" r:id="rId21"/>
    <p:sldId id="262" r:id="rId22"/>
    <p:sldId id="267" r:id="rId23"/>
    <p:sldId id="294" r:id="rId24"/>
  </p:sldIdLst>
  <p:sldSz cx="12192000" cy="6858000"/>
  <p:notesSz cx="6858000" cy="9144000"/>
  <p:custDataLst>
    <p:tags r:id="rId2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4" roundtripDataSignature="AMtx7mijbBPNSbIxIKvwa9r0ffzcNk6cC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478439-2249-E1EC-A7AB-8851EB8D152A}" name="andre.trollip@finddx.org" initials="an" userId="S::urn:spo:guest#andre.trollip@finddx.org::" providerId="AD"/>
  <p188:author id="{3156B258-5EC0-30BE-187A-77C51ADBD803}" name="KORNI FONSECA MILHANO, Natacha Alexandra" initials="KA" userId="S::kornin@who.int::cefdd911-4d38-402c-aa51-728e92201c3f" providerId="AD"/>
  <p188:author id="{881AC7BA-753C-13A7-423D-CD0DFB00631A}" name="BARNADAS, Céline" initials="BC" userId="S::barnadasc@who.int::35dfe63f-973a-4484-af2b-caa2b0e565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customschemas.google.com/relationships/presentationmetadata" Target="meta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trollip@finddx.org" userId="S::urn:spo:guest#andre.trollip@finddx.org::" providerId="AD" clId="Web-{DA202DEF-BC90-36CB-59C0-9A4E1D04904E}"/>
    <pc:docChg chg="addSld delSld modSld">
      <pc:chgData name="andre.trollip@finddx.org" userId="S::urn:spo:guest#andre.trollip@finddx.org::" providerId="AD" clId="Web-{DA202DEF-BC90-36CB-59C0-9A4E1D04904E}" dt="2022-06-06T11:31:33.932" v="123" actId="14100"/>
      <pc:docMkLst>
        <pc:docMk/>
      </pc:docMkLst>
      <pc:sldChg chg="modSp">
        <pc:chgData name="andre.trollip@finddx.org" userId="S::urn:spo:guest#andre.trollip@finddx.org::" providerId="AD" clId="Web-{DA202DEF-BC90-36CB-59C0-9A4E1D04904E}" dt="2022-06-06T10:44:48.901" v="41" actId="1076"/>
        <pc:sldMkLst>
          <pc:docMk/>
          <pc:sldMk cId="0" sldId="259"/>
        </pc:sldMkLst>
        <pc:spChg chg="mod">
          <ac:chgData name="andre.trollip@finddx.org" userId="S::urn:spo:guest#andre.trollip@finddx.org::" providerId="AD" clId="Web-{DA202DEF-BC90-36CB-59C0-9A4E1D04904E}" dt="2022-06-06T10:44:48.588" v="37" actId="1076"/>
          <ac:spMkLst>
            <pc:docMk/>
            <pc:sldMk cId="0" sldId="259"/>
            <ac:spMk id="140" creationId="{00000000-0000-0000-0000-000000000000}"/>
          </ac:spMkLst>
        </pc:spChg>
        <pc:cxnChg chg="mod">
          <ac:chgData name="andre.trollip@finddx.org" userId="S::urn:spo:guest#andre.trollip@finddx.org::" providerId="AD" clId="Web-{DA202DEF-BC90-36CB-59C0-9A4E1D04904E}" dt="2022-06-06T10:44:48.854" v="40" actId="1076"/>
          <ac:cxnSpMkLst>
            <pc:docMk/>
            <pc:sldMk cId="0" sldId="259"/>
            <ac:cxnSpMk id="132" creationId="{00000000-0000-0000-0000-000000000000}"/>
          </ac:cxnSpMkLst>
        </pc:cxnChg>
        <pc:cxnChg chg="mod">
          <ac:chgData name="andre.trollip@finddx.org" userId="S::urn:spo:guest#andre.trollip@finddx.org::" providerId="AD" clId="Web-{DA202DEF-BC90-36CB-59C0-9A4E1D04904E}" dt="2022-06-06T10:44:48.651" v="38" actId="1076"/>
          <ac:cxnSpMkLst>
            <pc:docMk/>
            <pc:sldMk cId="0" sldId="259"/>
            <ac:cxnSpMk id="135" creationId="{00000000-0000-0000-0000-000000000000}"/>
          </ac:cxnSpMkLst>
        </pc:cxnChg>
        <pc:cxnChg chg="mod">
          <ac:chgData name="andre.trollip@finddx.org" userId="S::urn:spo:guest#andre.trollip@finddx.org::" providerId="AD" clId="Web-{DA202DEF-BC90-36CB-59C0-9A4E1D04904E}" dt="2022-06-06T10:44:48.792" v="39" actId="1076"/>
          <ac:cxnSpMkLst>
            <pc:docMk/>
            <pc:sldMk cId="0" sldId="259"/>
            <ac:cxnSpMk id="139" creationId="{00000000-0000-0000-0000-000000000000}"/>
          </ac:cxnSpMkLst>
        </pc:cxnChg>
        <pc:cxnChg chg="mod">
          <ac:chgData name="andre.trollip@finddx.org" userId="S::urn:spo:guest#andre.trollip@finddx.org::" providerId="AD" clId="Web-{DA202DEF-BC90-36CB-59C0-9A4E1D04904E}" dt="2022-06-06T10:44:48.901" v="41" actId="1076"/>
          <ac:cxnSpMkLst>
            <pc:docMk/>
            <pc:sldMk cId="0" sldId="259"/>
            <ac:cxnSpMk id="154" creationId="{00000000-0000-0000-0000-000000000000}"/>
          </ac:cxnSpMkLst>
        </pc:cxnChg>
      </pc:sldChg>
      <pc:sldChg chg="del">
        <pc:chgData name="andre.trollip@finddx.org" userId="S::urn:spo:guest#andre.trollip@finddx.org::" providerId="AD" clId="Web-{DA202DEF-BC90-36CB-59C0-9A4E1D04904E}" dt="2022-06-06T10:58:47.083" v="78"/>
        <pc:sldMkLst>
          <pc:docMk/>
          <pc:sldMk cId="0" sldId="260"/>
        </pc:sldMkLst>
      </pc:sldChg>
      <pc:sldChg chg="addSp delSp modSp delCm">
        <pc:chgData name="andre.trollip@finddx.org" userId="S::urn:spo:guest#andre.trollip@finddx.org::" providerId="AD" clId="Web-{DA202DEF-BC90-36CB-59C0-9A4E1D04904E}" dt="2022-06-06T11:31:33.932" v="123" actId="14100"/>
        <pc:sldMkLst>
          <pc:docMk/>
          <pc:sldMk cId="1675647011" sldId="285"/>
        </pc:sldMkLst>
        <pc:spChg chg="mod">
          <ac:chgData name="andre.trollip@finddx.org" userId="S::urn:spo:guest#andre.trollip@finddx.org::" providerId="AD" clId="Web-{DA202DEF-BC90-36CB-59C0-9A4E1D04904E}" dt="2022-06-06T11:03:52.515" v="113" actId="1076"/>
          <ac:spMkLst>
            <pc:docMk/>
            <pc:sldMk cId="1675647011" sldId="285"/>
            <ac:spMk id="2" creationId="{02983CA1-233E-8D49-BDD4-DEF8A2E61E09}"/>
          </ac:spMkLst>
        </pc:spChg>
        <pc:picChg chg="add mod">
          <ac:chgData name="andre.trollip@finddx.org" userId="S::urn:spo:guest#andre.trollip@finddx.org::" providerId="AD" clId="Web-{DA202DEF-BC90-36CB-59C0-9A4E1D04904E}" dt="2022-06-06T11:31:33.932" v="123" actId="14100"/>
          <ac:picMkLst>
            <pc:docMk/>
            <pc:sldMk cId="1675647011" sldId="285"/>
            <ac:picMk id="3" creationId="{EFA9954F-20C7-B7AB-17D0-1373673BE494}"/>
          </ac:picMkLst>
        </pc:picChg>
        <pc:picChg chg="del">
          <ac:chgData name="andre.trollip@finddx.org" userId="S::urn:spo:guest#andre.trollip@finddx.org::" providerId="AD" clId="Web-{DA202DEF-BC90-36CB-59C0-9A4E1D04904E}" dt="2022-06-06T11:30:57.869" v="116"/>
          <ac:picMkLst>
            <pc:docMk/>
            <pc:sldMk cId="1675647011" sldId="285"/>
            <ac:picMk id="12" creationId="{96239704-0C1A-4249-8C07-3AD8591F9990}"/>
          </ac:picMkLst>
        </pc:picChg>
      </pc:sldChg>
      <pc:sldChg chg="modSp">
        <pc:chgData name="andre.trollip@finddx.org" userId="S::urn:spo:guest#andre.trollip@finddx.org::" providerId="AD" clId="Web-{DA202DEF-BC90-36CB-59C0-9A4E1D04904E}" dt="2022-06-06T10:43:37.336" v="36"/>
        <pc:sldMkLst>
          <pc:docMk/>
          <pc:sldMk cId="2543706950" sldId="314"/>
        </pc:sldMkLst>
        <pc:spChg chg="mod">
          <ac:chgData name="andre.trollip@finddx.org" userId="S::urn:spo:guest#andre.trollip@finddx.org::" providerId="AD" clId="Web-{DA202DEF-BC90-36CB-59C0-9A4E1D04904E}" dt="2022-06-06T10:42:09.412" v="26" actId="1076"/>
          <ac:spMkLst>
            <pc:docMk/>
            <pc:sldMk cId="2543706950" sldId="314"/>
            <ac:spMk id="8" creationId="{047898D3-DD4D-4E86-A8DB-3F4322ABAC65}"/>
          </ac:spMkLst>
        </pc:spChg>
        <pc:spChg chg="mod">
          <ac:chgData name="andre.trollip@finddx.org" userId="S::urn:spo:guest#andre.trollip@finddx.org::" providerId="AD" clId="Web-{DA202DEF-BC90-36CB-59C0-9A4E1D04904E}" dt="2022-06-06T10:42:15.396" v="28" actId="1076"/>
          <ac:spMkLst>
            <pc:docMk/>
            <pc:sldMk cId="2543706950" sldId="314"/>
            <ac:spMk id="11" creationId="{C0619D4E-9EB5-4A45-94AC-DFEBF244F577}"/>
          </ac:spMkLst>
        </pc:spChg>
        <pc:graphicFrameChg chg="mod modGraphic">
          <ac:chgData name="andre.trollip@finddx.org" userId="S::urn:spo:guest#andre.trollip@finddx.org::" providerId="AD" clId="Web-{DA202DEF-BC90-36CB-59C0-9A4E1D04904E}" dt="2022-06-06T10:43:37.336" v="36"/>
          <ac:graphicFrameMkLst>
            <pc:docMk/>
            <pc:sldMk cId="2543706950" sldId="314"/>
            <ac:graphicFrameMk id="10" creationId="{832BDDDE-1FFE-4C8F-A2B9-ABE4B8046DC4}"/>
          </ac:graphicFrameMkLst>
        </pc:graphicFrameChg>
      </pc:sldChg>
      <pc:sldChg chg="addSp delSp modSp">
        <pc:chgData name="andre.trollip@finddx.org" userId="S::urn:spo:guest#andre.trollip@finddx.org::" providerId="AD" clId="Web-{DA202DEF-BC90-36CB-59C0-9A4E1D04904E}" dt="2022-06-06T10:41:39.208" v="24" actId="1076"/>
        <pc:sldMkLst>
          <pc:docMk/>
          <pc:sldMk cId="3508980605" sldId="328"/>
        </pc:sldMkLst>
        <pc:spChg chg="add del mod">
          <ac:chgData name="andre.trollip@finddx.org" userId="S::urn:spo:guest#andre.trollip@finddx.org::" providerId="AD" clId="Web-{DA202DEF-BC90-36CB-59C0-9A4E1D04904E}" dt="2022-06-06T10:41:39.208" v="24" actId="1076"/>
          <ac:spMkLst>
            <pc:docMk/>
            <pc:sldMk cId="3508980605" sldId="328"/>
            <ac:spMk id="9" creationId="{9D8AAA72-0174-971F-7706-D6593B91F6A9}"/>
          </ac:spMkLst>
        </pc:spChg>
        <pc:spChg chg="mod">
          <ac:chgData name="andre.trollip@finddx.org" userId="S::urn:spo:guest#andre.trollip@finddx.org::" providerId="AD" clId="Web-{DA202DEF-BC90-36CB-59C0-9A4E1D04904E}" dt="2022-06-06T10:41:29.285" v="23" actId="1076"/>
          <ac:spMkLst>
            <pc:docMk/>
            <pc:sldMk cId="3508980605" sldId="328"/>
            <ac:spMk id="160" creationId="{00000000-0000-0000-0000-000000000000}"/>
          </ac:spMkLst>
        </pc:spChg>
      </pc:sldChg>
      <pc:sldChg chg="modSp del">
        <pc:chgData name="andre.trollip@finddx.org" userId="S::urn:spo:guest#andre.trollip@finddx.org::" providerId="AD" clId="Web-{DA202DEF-BC90-36CB-59C0-9A4E1D04904E}" dt="2022-06-06T11:02:50.169" v="97"/>
        <pc:sldMkLst>
          <pc:docMk/>
          <pc:sldMk cId="593329131" sldId="329"/>
        </pc:sldMkLst>
        <pc:picChg chg="mod">
          <ac:chgData name="andre.trollip@finddx.org" userId="S::urn:spo:guest#andre.trollip@finddx.org::" providerId="AD" clId="Web-{DA202DEF-BC90-36CB-59C0-9A4E1D04904E}" dt="2022-06-06T11:00:55.634" v="81" actId="1076"/>
          <ac:picMkLst>
            <pc:docMk/>
            <pc:sldMk cId="593329131" sldId="329"/>
            <ac:picMk id="16" creationId="{DD88C3DD-13A2-9B5D-B206-9B8CD34E1A2B}"/>
          </ac:picMkLst>
        </pc:picChg>
      </pc:sldChg>
      <pc:sldChg chg="addSp delSp modSp add replId">
        <pc:chgData name="andre.trollip@finddx.org" userId="S::urn:spo:guest#andre.trollip@finddx.org::" providerId="AD" clId="Web-{DA202DEF-BC90-36CB-59C0-9A4E1D04904E}" dt="2022-06-06T10:58:52.677" v="79" actId="1076"/>
        <pc:sldMkLst>
          <pc:docMk/>
          <pc:sldMk cId="879272247" sldId="330"/>
        </pc:sldMkLst>
        <pc:spChg chg="mod">
          <ac:chgData name="andre.trollip@finddx.org" userId="S::urn:spo:guest#andre.trollip@finddx.org::" providerId="AD" clId="Web-{DA202DEF-BC90-36CB-59C0-9A4E1D04904E}" dt="2022-06-06T10:58:52.677" v="79" actId="1076"/>
          <ac:spMkLst>
            <pc:docMk/>
            <pc:sldMk cId="879272247" sldId="330"/>
            <ac:spMk id="14" creationId="{6F5B379C-3A06-416C-B290-0EEDE6793CF8}"/>
          </ac:spMkLst>
        </pc:spChg>
        <pc:spChg chg="del">
          <ac:chgData name="andre.trollip@finddx.org" userId="S::urn:spo:guest#andre.trollip@finddx.org::" providerId="AD" clId="Web-{DA202DEF-BC90-36CB-59C0-9A4E1D04904E}" dt="2022-06-06T10:34:42.913" v="6"/>
          <ac:spMkLst>
            <pc:docMk/>
            <pc:sldMk cId="879272247" sldId="330"/>
            <ac:spMk id="16" creationId="{C09675CC-07C1-4A53-AAEB-A4FC020415A9}"/>
          </ac:spMkLst>
        </pc:spChg>
        <pc:spChg chg="mod">
          <ac:chgData name="andre.trollip@finddx.org" userId="S::urn:spo:guest#andre.trollip@finddx.org::" providerId="AD" clId="Web-{DA202DEF-BC90-36CB-59C0-9A4E1D04904E}" dt="2022-06-06T10:34:09.475" v="2" actId="20577"/>
          <ac:spMkLst>
            <pc:docMk/>
            <pc:sldMk cId="879272247" sldId="330"/>
            <ac:spMk id="160" creationId="{00000000-0000-0000-0000-000000000000}"/>
          </ac:spMkLst>
        </pc:spChg>
        <pc:picChg chg="add mod modCrop">
          <ac:chgData name="andre.trollip@finddx.org" userId="S::urn:spo:guest#andre.trollip@finddx.org::" providerId="AD" clId="Web-{DA202DEF-BC90-36CB-59C0-9A4E1D04904E}" dt="2022-06-06T10:56:42.533" v="55" actId="1076"/>
          <ac:picMkLst>
            <pc:docMk/>
            <pc:sldMk cId="879272247" sldId="330"/>
            <ac:picMk id="2" creationId="{AF7429D3-E4BF-2587-1935-C0C01F49FAA6}"/>
          </ac:picMkLst>
        </pc:picChg>
        <pc:picChg chg="del">
          <ac:chgData name="andre.trollip@finddx.org" userId="S::urn:spo:guest#andre.trollip@finddx.org::" providerId="AD" clId="Web-{DA202DEF-BC90-36CB-59C0-9A4E1D04904E}" dt="2022-06-06T10:34:06.240" v="1"/>
          <ac:picMkLst>
            <pc:docMk/>
            <pc:sldMk cId="879272247" sldId="330"/>
            <ac:picMk id="15" creationId="{BA0F170C-649A-479B-B758-ACB93C7D9EC6}"/>
          </ac:picMkLst>
        </pc:picChg>
      </pc:sldChg>
      <pc:sldChg chg="addSp modSp add replId">
        <pc:chgData name="andre.trollip@finddx.org" userId="S::urn:spo:guest#andre.trollip@finddx.org::" providerId="AD" clId="Web-{DA202DEF-BC90-36CB-59C0-9A4E1D04904E}" dt="2022-06-06T11:02:45.060" v="96" actId="1076"/>
        <pc:sldMkLst>
          <pc:docMk/>
          <pc:sldMk cId="1465481545" sldId="331"/>
        </pc:sldMkLst>
        <pc:picChg chg="add mod">
          <ac:chgData name="andre.trollip@finddx.org" userId="S::urn:spo:guest#andre.trollip@finddx.org::" providerId="AD" clId="Web-{DA202DEF-BC90-36CB-59C0-9A4E1D04904E}" dt="2022-06-06T11:01:23.870" v="83" actId="1076"/>
          <ac:picMkLst>
            <pc:docMk/>
            <pc:sldMk cId="1465481545" sldId="331"/>
            <ac:picMk id="10" creationId="{647311B0-268A-338B-AA38-F87C982FEACE}"/>
          </ac:picMkLst>
        </pc:picChg>
        <pc:picChg chg="add mod">
          <ac:chgData name="andre.trollip@finddx.org" userId="S::urn:spo:guest#andre.trollip@finddx.org::" providerId="AD" clId="Web-{DA202DEF-BC90-36CB-59C0-9A4E1D04904E}" dt="2022-06-06T11:02:07.355" v="91" actId="1076"/>
          <ac:picMkLst>
            <pc:docMk/>
            <pc:sldMk cId="1465481545" sldId="331"/>
            <ac:picMk id="11" creationId="{2AC81182-CE27-3E93-DFE9-0D53F8C7DC63}"/>
          </ac:picMkLst>
        </pc:picChg>
        <pc:picChg chg="add mod">
          <ac:chgData name="andre.trollip@finddx.org" userId="S::urn:spo:guest#andre.trollip@finddx.org::" providerId="AD" clId="Web-{DA202DEF-BC90-36CB-59C0-9A4E1D04904E}" dt="2022-06-06T11:01:54.324" v="90" actId="1076"/>
          <ac:picMkLst>
            <pc:docMk/>
            <pc:sldMk cId="1465481545" sldId="331"/>
            <ac:picMk id="12" creationId="{5D20AAF6-F6CF-13E8-9260-45683060EC65}"/>
          </ac:picMkLst>
        </pc:picChg>
        <pc:picChg chg="add mod">
          <ac:chgData name="andre.trollip@finddx.org" userId="S::urn:spo:guest#andre.trollip@finddx.org::" providerId="AD" clId="Web-{DA202DEF-BC90-36CB-59C0-9A4E1D04904E}" dt="2022-06-06T11:01:43.198" v="89" actId="1076"/>
          <ac:picMkLst>
            <pc:docMk/>
            <pc:sldMk cId="1465481545" sldId="331"/>
            <ac:picMk id="14" creationId="{95CE19FA-B88F-2860-01ED-76C806084C6F}"/>
          </ac:picMkLst>
        </pc:picChg>
        <pc:picChg chg="add mod">
          <ac:chgData name="andre.trollip@finddx.org" userId="S::urn:spo:guest#andre.trollip@finddx.org::" providerId="AD" clId="Web-{DA202DEF-BC90-36CB-59C0-9A4E1D04904E}" dt="2022-06-06T11:01:35.323" v="88" actId="1076"/>
          <ac:picMkLst>
            <pc:docMk/>
            <pc:sldMk cId="1465481545" sldId="331"/>
            <ac:picMk id="15" creationId="{77308A8F-B83F-F52A-FC1B-17DF65CAD831}"/>
          </ac:picMkLst>
        </pc:picChg>
        <pc:picChg chg="add mod">
          <ac:chgData name="andre.trollip@finddx.org" userId="S::urn:spo:guest#andre.trollip@finddx.org::" providerId="AD" clId="Web-{DA202DEF-BC90-36CB-59C0-9A4E1D04904E}" dt="2022-06-06T11:02:29.028" v="93" actId="1076"/>
          <ac:picMkLst>
            <pc:docMk/>
            <pc:sldMk cId="1465481545" sldId="331"/>
            <ac:picMk id="17" creationId="{F7991B38-623A-9679-0E37-64564B28BCCA}"/>
          </ac:picMkLst>
        </pc:picChg>
        <pc:picChg chg="add mod">
          <ac:chgData name="andre.trollip@finddx.org" userId="S::urn:spo:guest#andre.trollip@finddx.org::" providerId="AD" clId="Web-{DA202DEF-BC90-36CB-59C0-9A4E1D04904E}" dt="2022-06-06T11:02:45.060" v="96" actId="1076"/>
          <ac:picMkLst>
            <pc:docMk/>
            <pc:sldMk cId="1465481545" sldId="331"/>
            <ac:picMk id="19" creationId="{21E5CE16-1105-5360-FD85-C0DB6CF2B8F3}"/>
          </ac:picMkLst>
        </pc:picChg>
      </pc:sldChg>
    </pc:docChg>
  </pc:docChgLst>
  <pc:docChgLst>
    <pc:chgData name="KORNI FONSECA MILHANO, Natacha Alexandra" userId="S::kornin@who.int::cefdd911-4d38-402c-aa51-728e92201c3f" providerId="AD" clId="Web-{B7C6C30D-BCC0-17A7-909E-57799A2D4ADD}"/>
    <pc:docChg chg="mod modSld">
      <pc:chgData name="KORNI FONSECA MILHANO, Natacha Alexandra" userId="S::kornin@who.int::cefdd911-4d38-402c-aa51-728e92201c3f" providerId="AD" clId="Web-{B7C6C30D-BCC0-17A7-909E-57799A2D4ADD}" dt="2022-05-04T08:57:51.516" v="99"/>
      <pc:docMkLst>
        <pc:docMk/>
      </pc:docMkLst>
      <pc:sldChg chg="addCm delCm">
        <pc:chgData name="KORNI FONSECA MILHANO, Natacha Alexandra" userId="S::kornin@who.int::cefdd911-4d38-402c-aa51-728e92201c3f" providerId="AD" clId="Web-{B7C6C30D-BCC0-17A7-909E-57799A2D4ADD}" dt="2022-05-04T08:34:40.641" v="11"/>
        <pc:sldMkLst>
          <pc:docMk/>
          <pc:sldMk cId="0" sldId="258"/>
        </pc:sldMkLst>
      </pc:sldChg>
      <pc:sldChg chg="addSp delSp modSp">
        <pc:chgData name="KORNI FONSECA MILHANO, Natacha Alexandra" userId="S::kornin@who.int::cefdd911-4d38-402c-aa51-728e92201c3f" providerId="AD" clId="Web-{B7C6C30D-BCC0-17A7-909E-57799A2D4ADD}" dt="2022-05-04T08:57:51.516" v="99"/>
        <pc:sldMkLst>
          <pc:docMk/>
          <pc:sldMk cId="0" sldId="259"/>
        </pc:sldMkLst>
        <pc:spChg chg="add del mod">
          <ac:chgData name="KORNI FONSECA MILHANO, Natacha Alexandra" userId="S::kornin@who.int::cefdd911-4d38-402c-aa51-728e92201c3f" providerId="AD" clId="Web-{B7C6C30D-BCC0-17A7-909E-57799A2D4ADD}" dt="2022-05-04T08:50:21.579" v="52"/>
          <ac:spMkLst>
            <pc:docMk/>
            <pc:sldMk cId="0" sldId="259"/>
            <ac:spMk id="3" creationId="{870878D7-69A8-3E5F-1BAF-154017E98907}"/>
          </ac:spMkLst>
        </pc:spChg>
        <pc:spChg chg="mod">
          <ac:chgData name="KORNI FONSECA MILHANO, Natacha Alexandra" userId="S::kornin@who.int::cefdd911-4d38-402c-aa51-728e92201c3f" providerId="AD" clId="Web-{B7C6C30D-BCC0-17A7-909E-57799A2D4ADD}" dt="2022-05-04T08:56:32.200" v="90" actId="1076"/>
          <ac:spMkLst>
            <pc:docMk/>
            <pc:sldMk cId="0" sldId="259"/>
            <ac:spMk id="123" creationId="{00000000-0000-0000-0000-000000000000}"/>
          </ac:spMkLst>
        </pc:spChg>
        <pc:spChg chg="mod">
          <ac:chgData name="KORNI FONSECA MILHANO, Natacha Alexandra" userId="S::kornin@who.int::cefdd911-4d38-402c-aa51-728e92201c3f" providerId="AD" clId="Web-{B7C6C30D-BCC0-17A7-909E-57799A2D4ADD}" dt="2022-05-04T08:50:09.219" v="46" actId="20577"/>
          <ac:spMkLst>
            <pc:docMk/>
            <pc:sldMk cId="0" sldId="259"/>
            <ac:spMk id="130" creationId="{00000000-0000-0000-0000-000000000000}"/>
          </ac:spMkLst>
        </pc:spChg>
        <pc:spChg chg="mod">
          <ac:chgData name="KORNI FONSECA MILHANO, Natacha Alexandra" userId="S::kornin@who.int::cefdd911-4d38-402c-aa51-728e92201c3f" providerId="AD" clId="Web-{B7C6C30D-BCC0-17A7-909E-57799A2D4ADD}" dt="2022-05-04T08:48:16.637" v="39" actId="1076"/>
          <ac:spMkLst>
            <pc:docMk/>
            <pc:sldMk cId="0" sldId="259"/>
            <ac:spMk id="133" creationId="{00000000-0000-0000-0000-000000000000}"/>
          </ac:spMkLst>
        </pc:spChg>
        <pc:spChg chg="mod">
          <ac:chgData name="KORNI FONSECA MILHANO, Natacha Alexandra" userId="S::kornin@who.int::cefdd911-4d38-402c-aa51-728e92201c3f" providerId="AD" clId="Web-{B7C6C30D-BCC0-17A7-909E-57799A2D4ADD}" dt="2022-05-04T08:50:48.064" v="53" actId="1076"/>
          <ac:spMkLst>
            <pc:docMk/>
            <pc:sldMk cId="0" sldId="259"/>
            <ac:spMk id="136" creationId="{00000000-0000-0000-0000-000000000000}"/>
          </ac:spMkLst>
        </pc:spChg>
        <pc:spChg chg="mod">
          <ac:chgData name="KORNI FONSECA MILHANO, Natacha Alexandra" userId="S::kornin@who.int::cefdd911-4d38-402c-aa51-728e92201c3f" providerId="AD" clId="Web-{B7C6C30D-BCC0-17A7-909E-57799A2D4ADD}" dt="2022-05-04T08:57:03.014" v="94" actId="1076"/>
          <ac:spMkLst>
            <pc:docMk/>
            <pc:sldMk cId="0" sldId="259"/>
            <ac:spMk id="138" creationId="{00000000-0000-0000-0000-000000000000}"/>
          </ac:spMkLst>
        </pc:spChg>
        <pc:spChg chg="mod">
          <ac:chgData name="KORNI FONSECA MILHANO, Natacha Alexandra" userId="S::kornin@who.int::cefdd911-4d38-402c-aa51-728e92201c3f" providerId="AD" clId="Web-{B7C6C30D-BCC0-17A7-909E-57799A2D4ADD}" dt="2022-05-04T08:57:29.202" v="96" actId="1076"/>
          <ac:spMkLst>
            <pc:docMk/>
            <pc:sldMk cId="0" sldId="259"/>
            <ac:spMk id="155" creationId="{00000000-0000-0000-0000-000000000000}"/>
          </ac:spMkLst>
        </pc:spChg>
        <pc:cxnChg chg="mod">
          <ac:chgData name="KORNI FONSECA MILHANO, Natacha Alexandra" userId="S::kornin@who.int::cefdd911-4d38-402c-aa51-728e92201c3f" providerId="AD" clId="Web-{B7C6C30D-BCC0-17A7-909E-57799A2D4ADD}" dt="2022-05-04T08:45:46.538" v="37" actId="1076"/>
          <ac:cxnSpMkLst>
            <pc:docMk/>
            <pc:sldMk cId="0" sldId="259"/>
            <ac:cxnSpMk id="132" creationId="{00000000-0000-0000-0000-000000000000}"/>
          </ac:cxnSpMkLst>
        </pc:cxnChg>
        <pc:cxnChg chg="del">
          <ac:chgData name="KORNI FONSECA MILHANO, Natacha Alexandra" userId="S::kornin@who.int::cefdd911-4d38-402c-aa51-728e92201c3f" providerId="AD" clId="Web-{B7C6C30D-BCC0-17A7-909E-57799A2D4ADD}" dt="2022-05-04T08:35:42.706" v="15"/>
          <ac:cxnSpMkLst>
            <pc:docMk/>
            <pc:sldMk cId="0" sldId="259"/>
            <ac:cxnSpMk id="137" creationId="{00000000-0000-0000-0000-000000000000}"/>
          </ac:cxnSpMkLst>
        </pc:cxnChg>
        <pc:cxnChg chg="mod">
          <ac:chgData name="KORNI FONSECA MILHANO, Natacha Alexandra" userId="S::kornin@who.int::cefdd911-4d38-402c-aa51-728e92201c3f" providerId="AD" clId="Web-{B7C6C30D-BCC0-17A7-909E-57799A2D4ADD}" dt="2022-05-04T08:55:38.996" v="83" actId="1076"/>
          <ac:cxnSpMkLst>
            <pc:docMk/>
            <pc:sldMk cId="0" sldId="259"/>
            <ac:cxnSpMk id="139" creationId="{00000000-0000-0000-0000-000000000000}"/>
          </ac:cxnSpMkLst>
        </pc:cxnChg>
        <pc:cxnChg chg="mod">
          <ac:chgData name="KORNI FONSECA MILHANO, Natacha Alexandra" userId="S::kornin@who.int::cefdd911-4d38-402c-aa51-728e92201c3f" providerId="AD" clId="Web-{B7C6C30D-BCC0-17A7-909E-57799A2D4ADD}" dt="2022-05-04T08:50:55.939" v="54" actId="14100"/>
          <ac:cxnSpMkLst>
            <pc:docMk/>
            <pc:sldMk cId="0" sldId="259"/>
            <ac:cxnSpMk id="142" creationId="{00000000-0000-0000-0000-000000000000}"/>
          </ac:cxnSpMkLst>
        </pc:cxnChg>
        <pc:cxnChg chg="mod">
          <ac:chgData name="KORNI FONSECA MILHANO, Natacha Alexandra" userId="S::kornin@who.int::cefdd911-4d38-402c-aa51-728e92201c3f" providerId="AD" clId="Web-{B7C6C30D-BCC0-17A7-909E-57799A2D4ADD}" dt="2022-05-04T08:54:46.744" v="78" actId="14100"/>
          <ac:cxnSpMkLst>
            <pc:docMk/>
            <pc:sldMk cId="0" sldId="259"/>
            <ac:cxnSpMk id="143" creationId="{00000000-0000-0000-0000-000000000000}"/>
          </ac:cxnSpMkLst>
        </pc:cxnChg>
        <pc:cxnChg chg="mod">
          <ac:chgData name="KORNI FONSECA MILHANO, Natacha Alexandra" userId="S::kornin@who.int::cefdd911-4d38-402c-aa51-728e92201c3f" providerId="AD" clId="Web-{B7C6C30D-BCC0-17A7-909E-57799A2D4ADD}" dt="2022-05-04T08:54:37.869" v="76" actId="1076"/>
          <ac:cxnSpMkLst>
            <pc:docMk/>
            <pc:sldMk cId="0" sldId="259"/>
            <ac:cxnSpMk id="144" creationId="{00000000-0000-0000-0000-000000000000}"/>
          </ac:cxnSpMkLst>
        </pc:cxnChg>
        <pc:cxnChg chg="mod">
          <ac:chgData name="KORNI FONSECA MILHANO, Natacha Alexandra" userId="S::kornin@who.int::cefdd911-4d38-402c-aa51-728e92201c3f" providerId="AD" clId="Web-{B7C6C30D-BCC0-17A7-909E-57799A2D4ADD}" dt="2022-05-04T08:54:32.790" v="75" actId="14100"/>
          <ac:cxnSpMkLst>
            <pc:docMk/>
            <pc:sldMk cId="0" sldId="259"/>
            <ac:cxnSpMk id="145" creationId="{00000000-0000-0000-0000-000000000000}"/>
          </ac:cxnSpMkLst>
        </pc:cxnChg>
        <pc:cxnChg chg="mod">
          <ac:chgData name="KORNI FONSECA MILHANO, Natacha Alexandra" userId="S::kornin@who.int::cefdd911-4d38-402c-aa51-728e92201c3f" providerId="AD" clId="Web-{B7C6C30D-BCC0-17A7-909E-57799A2D4ADD}" dt="2022-05-04T08:54:26.665" v="74" actId="14100"/>
          <ac:cxnSpMkLst>
            <pc:docMk/>
            <pc:sldMk cId="0" sldId="259"/>
            <ac:cxnSpMk id="146" creationId="{00000000-0000-0000-0000-000000000000}"/>
          </ac:cxnSpMkLst>
        </pc:cxnChg>
        <pc:cxnChg chg="mod">
          <ac:chgData name="KORNI FONSECA MILHANO, Natacha Alexandra" userId="S::kornin@who.int::cefdd911-4d38-402c-aa51-728e92201c3f" providerId="AD" clId="Web-{B7C6C30D-BCC0-17A7-909E-57799A2D4ADD}" dt="2022-05-04T08:54:19.102" v="72" actId="14100"/>
          <ac:cxnSpMkLst>
            <pc:docMk/>
            <pc:sldMk cId="0" sldId="259"/>
            <ac:cxnSpMk id="147" creationId="{00000000-0000-0000-0000-000000000000}"/>
          </ac:cxnSpMkLst>
        </pc:cxnChg>
        <pc:cxnChg chg="mod">
          <ac:chgData name="KORNI FONSECA MILHANO, Natacha Alexandra" userId="S::kornin@who.int::cefdd911-4d38-402c-aa51-728e92201c3f" providerId="AD" clId="Web-{B7C6C30D-BCC0-17A7-909E-57799A2D4ADD}" dt="2022-05-04T08:54:22.634" v="73" actId="14100"/>
          <ac:cxnSpMkLst>
            <pc:docMk/>
            <pc:sldMk cId="0" sldId="259"/>
            <ac:cxnSpMk id="148" creationId="{00000000-0000-0000-0000-000000000000}"/>
          </ac:cxnSpMkLst>
        </pc:cxnChg>
        <pc:cxnChg chg="mod">
          <ac:chgData name="KORNI FONSECA MILHANO, Natacha Alexandra" userId="S::kornin@who.int::cefdd911-4d38-402c-aa51-728e92201c3f" providerId="AD" clId="Web-{B7C6C30D-BCC0-17A7-909E-57799A2D4ADD}" dt="2022-05-04T08:55:11.760" v="82" actId="14100"/>
          <ac:cxnSpMkLst>
            <pc:docMk/>
            <pc:sldMk cId="0" sldId="259"/>
            <ac:cxnSpMk id="149" creationId="{00000000-0000-0000-0000-000000000000}"/>
          </ac:cxnSpMkLst>
        </pc:cxnChg>
        <pc:cxnChg chg="mod">
          <ac:chgData name="KORNI FONSECA MILHANO, Natacha Alexandra" userId="S::kornin@who.int::cefdd911-4d38-402c-aa51-728e92201c3f" providerId="AD" clId="Web-{B7C6C30D-BCC0-17A7-909E-57799A2D4ADD}" dt="2022-05-04T08:54:58.729" v="81" actId="14100"/>
          <ac:cxnSpMkLst>
            <pc:docMk/>
            <pc:sldMk cId="0" sldId="259"/>
            <ac:cxnSpMk id="150" creationId="{00000000-0000-0000-0000-000000000000}"/>
          </ac:cxnSpMkLst>
        </pc:cxnChg>
        <pc:cxnChg chg="mod">
          <ac:chgData name="KORNI FONSECA MILHANO, Natacha Alexandra" userId="S::kornin@who.int::cefdd911-4d38-402c-aa51-728e92201c3f" providerId="AD" clId="Web-{B7C6C30D-BCC0-17A7-909E-57799A2D4ADD}" dt="2022-05-04T08:57:46.765" v="98" actId="14100"/>
          <ac:cxnSpMkLst>
            <pc:docMk/>
            <pc:sldMk cId="0" sldId="259"/>
            <ac:cxnSpMk id="151" creationId="{00000000-0000-0000-0000-000000000000}"/>
          </ac:cxnSpMkLst>
        </pc:cxnChg>
        <pc:cxnChg chg="del mod">
          <ac:chgData name="KORNI FONSECA MILHANO, Natacha Alexandra" userId="S::kornin@who.int::cefdd911-4d38-402c-aa51-728e92201c3f" providerId="AD" clId="Web-{B7C6C30D-BCC0-17A7-909E-57799A2D4ADD}" dt="2022-05-04T08:54:53.150" v="80"/>
          <ac:cxnSpMkLst>
            <pc:docMk/>
            <pc:sldMk cId="0" sldId="259"/>
            <ac:cxnSpMk id="152" creationId="{00000000-0000-0000-0000-000000000000}"/>
          </ac:cxnSpMkLst>
        </pc:cxnChg>
        <pc:cxnChg chg="del mod">
          <ac:chgData name="KORNI FONSECA MILHANO, Natacha Alexandra" userId="S::kornin@who.int::cefdd911-4d38-402c-aa51-728e92201c3f" providerId="AD" clId="Web-{B7C6C30D-BCC0-17A7-909E-57799A2D4ADD}" dt="2022-05-04T08:57:51.516" v="99"/>
          <ac:cxnSpMkLst>
            <pc:docMk/>
            <pc:sldMk cId="0" sldId="259"/>
            <ac:cxnSpMk id="153" creationId="{00000000-0000-0000-0000-000000000000}"/>
          </ac:cxnSpMkLst>
        </pc:cxnChg>
        <pc:cxnChg chg="mod">
          <ac:chgData name="KORNI FONSECA MILHANO, Natacha Alexandra" userId="S::kornin@who.int::cefdd911-4d38-402c-aa51-728e92201c3f" providerId="AD" clId="Web-{B7C6C30D-BCC0-17A7-909E-57799A2D4ADD}" dt="2022-05-04T08:54:04.602" v="71" actId="14100"/>
          <ac:cxnSpMkLst>
            <pc:docMk/>
            <pc:sldMk cId="0" sldId="259"/>
            <ac:cxnSpMk id="154" creationId="{00000000-0000-0000-0000-000000000000}"/>
          </ac:cxnSpMkLst>
        </pc:cxnChg>
      </pc:sldChg>
    </pc:docChg>
  </pc:docChgLst>
  <pc:docChgLst>
    <pc:chgData name="KORNI FONSECA MILHANO, Natacha Alexandra" userId="S::kornin@who.int::cefdd911-4d38-402c-aa51-728e92201c3f" providerId="AD" clId="Web-{68021666-90A3-095C-39A1-8291766350FD}"/>
    <pc:docChg chg="modSld">
      <pc:chgData name="KORNI FONSECA MILHANO, Natacha Alexandra" userId="S::kornin@who.int::cefdd911-4d38-402c-aa51-728e92201c3f" providerId="AD" clId="Web-{68021666-90A3-095C-39A1-8291766350FD}" dt="2022-05-04T10:05:23.541" v="76" actId="20577"/>
      <pc:docMkLst>
        <pc:docMk/>
      </pc:docMkLst>
      <pc:sldChg chg="modSp">
        <pc:chgData name="KORNI FONSECA MILHANO, Natacha Alexandra" userId="S::kornin@who.int::cefdd911-4d38-402c-aa51-728e92201c3f" providerId="AD" clId="Web-{68021666-90A3-095C-39A1-8291766350FD}" dt="2022-05-04T09:55:26.008" v="1" actId="20577"/>
        <pc:sldMkLst>
          <pc:docMk/>
          <pc:sldMk cId="0" sldId="257"/>
        </pc:sldMkLst>
        <pc:spChg chg="mod">
          <ac:chgData name="KORNI FONSECA MILHANO, Natacha Alexandra" userId="S::kornin@who.int::cefdd911-4d38-402c-aa51-728e92201c3f" providerId="AD" clId="Web-{68021666-90A3-095C-39A1-8291766350FD}" dt="2022-05-04T09:55:26.008" v="1" actId="20577"/>
          <ac:spMkLst>
            <pc:docMk/>
            <pc:sldMk cId="0" sldId="257"/>
            <ac:spMk id="104" creationId="{00000000-0000-0000-0000-000000000000}"/>
          </ac:spMkLst>
        </pc:spChg>
      </pc:sldChg>
      <pc:sldChg chg="modSp">
        <pc:chgData name="KORNI FONSECA MILHANO, Natacha Alexandra" userId="S::kornin@who.int::cefdd911-4d38-402c-aa51-728e92201c3f" providerId="AD" clId="Web-{68021666-90A3-095C-39A1-8291766350FD}" dt="2022-05-04T09:55:30.368" v="2" actId="20577"/>
        <pc:sldMkLst>
          <pc:docMk/>
          <pc:sldMk cId="0" sldId="258"/>
        </pc:sldMkLst>
        <pc:spChg chg="mod">
          <ac:chgData name="KORNI FONSECA MILHANO, Natacha Alexandra" userId="S::kornin@who.int::cefdd911-4d38-402c-aa51-728e92201c3f" providerId="AD" clId="Web-{68021666-90A3-095C-39A1-8291766350FD}" dt="2022-05-04T09:55:30.368" v="2" actId="20577"/>
          <ac:spMkLst>
            <pc:docMk/>
            <pc:sldMk cId="0" sldId="258"/>
            <ac:spMk id="114" creationId="{00000000-0000-0000-0000-000000000000}"/>
          </ac:spMkLst>
        </pc:spChg>
      </pc:sldChg>
      <pc:sldChg chg="modSp">
        <pc:chgData name="KORNI FONSECA MILHANO, Natacha Alexandra" userId="S::kornin@who.int::cefdd911-4d38-402c-aa51-728e92201c3f" providerId="AD" clId="Web-{68021666-90A3-095C-39A1-8291766350FD}" dt="2022-05-04T09:55:40.555" v="4" actId="20577"/>
        <pc:sldMkLst>
          <pc:docMk/>
          <pc:sldMk cId="0" sldId="259"/>
        </pc:sldMkLst>
        <pc:spChg chg="mod">
          <ac:chgData name="KORNI FONSECA MILHANO, Natacha Alexandra" userId="S::kornin@who.int::cefdd911-4d38-402c-aa51-728e92201c3f" providerId="AD" clId="Web-{68021666-90A3-095C-39A1-8291766350FD}" dt="2022-05-04T09:55:40.555" v="4" actId="20577"/>
          <ac:spMkLst>
            <pc:docMk/>
            <pc:sldMk cId="0" sldId="259"/>
            <ac:spMk id="141" creationId="{00000000-0000-0000-0000-000000000000}"/>
          </ac:spMkLst>
        </pc:spChg>
      </pc:sldChg>
      <pc:sldChg chg="modSp">
        <pc:chgData name="KORNI FONSECA MILHANO, Natacha Alexandra" userId="S::kornin@who.int::cefdd911-4d38-402c-aa51-728e92201c3f" providerId="AD" clId="Web-{68021666-90A3-095C-39A1-8291766350FD}" dt="2022-05-04T09:55:58.009" v="7" actId="20577"/>
        <pc:sldMkLst>
          <pc:docMk/>
          <pc:sldMk cId="0" sldId="260"/>
        </pc:sldMkLst>
        <pc:spChg chg="mod">
          <ac:chgData name="KORNI FONSECA MILHANO, Natacha Alexandra" userId="S::kornin@who.int::cefdd911-4d38-402c-aa51-728e92201c3f" providerId="AD" clId="Web-{68021666-90A3-095C-39A1-8291766350FD}" dt="2022-05-04T09:55:58.009" v="7" actId="20577"/>
          <ac:spMkLst>
            <pc:docMk/>
            <pc:sldMk cId="0" sldId="260"/>
            <ac:spMk id="165" creationId="{00000000-0000-0000-0000-000000000000}"/>
          </ac:spMkLst>
        </pc:spChg>
      </pc:sldChg>
      <pc:sldChg chg="modSp">
        <pc:chgData name="KORNI FONSECA MILHANO, Natacha Alexandra" userId="S::kornin@who.int::cefdd911-4d38-402c-aa51-728e92201c3f" providerId="AD" clId="Web-{68021666-90A3-095C-39A1-8291766350FD}" dt="2022-05-04T09:56:04.103" v="8" actId="20577"/>
        <pc:sldMkLst>
          <pc:docMk/>
          <pc:sldMk cId="0" sldId="262"/>
        </pc:sldMkLst>
        <pc:spChg chg="mod">
          <ac:chgData name="KORNI FONSECA MILHANO, Natacha Alexandra" userId="S::kornin@who.int::cefdd911-4d38-402c-aa51-728e92201c3f" providerId="AD" clId="Web-{68021666-90A3-095C-39A1-8291766350FD}" dt="2022-05-04T09:56:04.103" v="8" actId="20577"/>
          <ac:spMkLst>
            <pc:docMk/>
            <pc:sldMk cId="0" sldId="262"/>
            <ac:spMk id="187" creationId="{00000000-0000-0000-0000-000000000000}"/>
          </ac:spMkLst>
        </pc:spChg>
      </pc:sldChg>
      <pc:sldChg chg="modSp">
        <pc:chgData name="KORNI FONSECA MILHANO, Natacha Alexandra" userId="S::kornin@who.int::cefdd911-4d38-402c-aa51-728e92201c3f" providerId="AD" clId="Web-{68021666-90A3-095C-39A1-8291766350FD}" dt="2022-05-04T10:05:23.541" v="76" actId="20577"/>
        <pc:sldMkLst>
          <pc:docMk/>
          <pc:sldMk cId="0" sldId="267"/>
        </pc:sldMkLst>
        <pc:spChg chg="mod">
          <ac:chgData name="KORNI FONSECA MILHANO, Natacha Alexandra" userId="S::kornin@who.int::cefdd911-4d38-402c-aa51-728e92201c3f" providerId="AD" clId="Web-{68021666-90A3-095C-39A1-8291766350FD}" dt="2022-05-04T10:05:23.541" v="76" actId="20577"/>
          <ac:spMkLst>
            <pc:docMk/>
            <pc:sldMk cId="0" sldId="267"/>
            <ac:spMk id="235" creationId="{00000000-0000-0000-0000-000000000000}"/>
          </ac:spMkLst>
        </pc:spChg>
      </pc:sldChg>
      <pc:sldChg chg="modSp">
        <pc:chgData name="KORNI FONSECA MILHANO, Natacha Alexandra" userId="S::kornin@who.int::cefdd911-4d38-402c-aa51-728e92201c3f" providerId="AD" clId="Web-{68021666-90A3-095C-39A1-8291766350FD}" dt="2022-05-04T10:04:01.726" v="62" actId="20577"/>
        <pc:sldMkLst>
          <pc:docMk/>
          <pc:sldMk cId="1675647011" sldId="285"/>
        </pc:sldMkLst>
        <pc:spChg chg="mod">
          <ac:chgData name="KORNI FONSECA MILHANO, Natacha Alexandra" userId="S::kornin@who.int::cefdd911-4d38-402c-aa51-728e92201c3f" providerId="AD" clId="Web-{68021666-90A3-095C-39A1-8291766350FD}" dt="2022-05-04T10:04:01.726" v="62" actId="20577"/>
          <ac:spMkLst>
            <pc:docMk/>
            <pc:sldMk cId="1675647011" sldId="285"/>
            <ac:spMk id="11" creationId="{178127DE-2308-4B87-BA21-E63EC10D6104}"/>
          </ac:spMkLst>
        </pc:spChg>
      </pc:sldChg>
      <pc:sldChg chg="modSp">
        <pc:chgData name="KORNI FONSECA MILHANO, Natacha Alexandra" userId="S::kornin@who.int::cefdd911-4d38-402c-aa51-728e92201c3f" providerId="AD" clId="Web-{68021666-90A3-095C-39A1-8291766350FD}" dt="2022-05-04T09:55:20.242" v="0" actId="20577"/>
        <pc:sldMkLst>
          <pc:docMk/>
          <pc:sldMk cId="2532093929" sldId="297"/>
        </pc:sldMkLst>
        <pc:spChg chg="mod">
          <ac:chgData name="KORNI FONSECA MILHANO, Natacha Alexandra" userId="S::kornin@who.int::cefdd911-4d38-402c-aa51-728e92201c3f" providerId="AD" clId="Web-{68021666-90A3-095C-39A1-8291766350FD}" dt="2022-05-04T09:55:20.242" v="0" actId="20577"/>
          <ac:spMkLst>
            <pc:docMk/>
            <pc:sldMk cId="2532093929" sldId="297"/>
            <ac:spMk id="4" creationId="{00000000-0000-0000-0000-000000000000}"/>
          </ac:spMkLst>
        </pc:spChg>
      </pc:sldChg>
      <pc:sldChg chg="modSp">
        <pc:chgData name="KORNI FONSECA MILHANO, Natacha Alexandra" userId="S::kornin@who.int::cefdd911-4d38-402c-aa51-728e92201c3f" providerId="AD" clId="Web-{68021666-90A3-095C-39A1-8291766350FD}" dt="2022-05-04T09:55:52.056" v="6" actId="20577"/>
        <pc:sldMkLst>
          <pc:docMk/>
          <pc:sldMk cId="27919683" sldId="300"/>
        </pc:sldMkLst>
        <pc:spChg chg="mod">
          <ac:chgData name="KORNI FONSECA MILHANO, Natacha Alexandra" userId="S::kornin@who.int::cefdd911-4d38-402c-aa51-728e92201c3f" providerId="AD" clId="Web-{68021666-90A3-095C-39A1-8291766350FD}" dt="2022-05-04T09:55:52.056" v="6" actId="20577"/>
          <ac:spMkLst>
            <pc:docMk/>
            <pc:sldMk cId="27919683" sldId="300"/>
            <ac:spMk id="165" creationId="{00000000-0000-0000-0000-000000000000}"/>
          </ac:spMkLst>
        </pc:spChg>
      </pc:sldChg>
      <pc:sldChg chg="modSp">
        <pc:chgData name="KORNI FONSECA MILHANO, Natacha Alexandra" userId="S::kornin@who.int::cefdd911-4d38-402c-aa51-728e92201c3f" providerId="AD" clId="Web-{68021666-90A3-095C-39A1-8291766350FD}" dt="2022-05-04T09:55:45.634" v="5" actId="20577"/>
        <pc:sldMkLst>
          <pc:docMk/>
          <pc:sldMk cId="4086173461" sldId="302"/>
        </pc:sldMkLst>
        <pc:spChg chg="mod">
          <ac:chgData name="KORNI FONSECA MILHANO, Natacha Alexandra" userId="S::kornin@who.int::cefdd911-4d38-402c-aa51-728e92201c3f" providerId="AD" clId="Web-{68021666-90A3-095C-39A1-8291766350FD}" dt="2022-05-04T09:55:45.634" v="5" actId="20577"/>
          <ac:spMkLst>
            <pc:docMk/>
            <pc:sldMk cId="4086173461" sldId="302"/>
            <ac:spMk id="165" creationId="{00000000-0000-0000-0000-000000000000}"/>
          </ac:spMkLst>
        </pc:spChg>
      </pc:sldChg>
      <pc:sldChg chg="modSp">
        <pc:chgData name="KORNI FONSECA MILHANO, Natacha Alexandra" userId="S::kornin@who.int::cefdd911-4d38-402c-aa51-728e92201c3f" providerId="AD" clId="Web-{68021666-90A3-095C-39A1-8291766350FD}" dt="2022-05-04T10:05:04.744" v="73" actId="1076"/>
        <pc:sldMkLst>
          <pc:docMk/>
          <pc:sldMk cId="2543706950" sldId="314"/>
        </pc:sldMkLst>
        <pc:spChg chg="mod">
          <ac:chgData name="KORNI FONSECA MILHANO, Natacha Alexandra" userId="S::kornin@who.int::cefdd911-4d38-402c-aa51-728e92201c3f" providerId="AD" clId="Web-{68021666-90A3-095C-39A1-8291766350FD}" dt="2022-05-04T10:04:41.774" v="69" actId="20577"/>
          <ac:spMkLst>
            <pc:docMk/>
            <pc:sldMk cId="2543706950" sldId="314"/>
            <ac:spMk id="8" creationId="{047898D3-DD4D-4E86-A8DB-3F4322ABAC65}"/>
          </ac:spMkLst>
        </pc:spChg>
        <pc:spChg chg="mod">
          <ac:chgData name="KORNI FONSECA MILHANO, Natacha Alexandra" userId="S::kornin@who.int::cefdd911-4d38-402c-aa51-728e92201c3f" providerId="AD" clId="Web-{68021666-90A3-095C-39A1-8291766350FD}" dt="2022-05-04T10:05:04.744" v="73" actId="1076"/>
          <ac:spMkLst>
            <pc:docMk/>
            <pc:sldMk cId="2543706950" sldId="314"/>
            <ac:spMk id="9" creationId="{BE7CB32B-C623-4A64-A257-186B1985A11A}"/>
          </ac:spMkLst>
        </pc:spChg>
        <pc:spChg chg="mod">
          <ac:chgData name="KORNI FONSECA MILHANO, Natacha Alexandra" userId="S::kornin@who.int::cefdd911-4d38-402c-aa51-728e92201c3f" providerId="AD" clId="Web-{68021666-90A3-095C-39A1-8291766350FD}" dt="2022-05-04T10:05:01.540" v="72" actId="20577"/>
          <ac:spMkLst>
            <pc:docMk/>
            <pc:sldMk cId="2543706950" sldId="314"/>
            <ac:spMk id="165" creationId="{00000000-0000-0000-0000-000000000000}"/>
          </ac:spMkLst>
        </pc:spChg>
      </pc:sldChg>
      <pc:sldChg chg="modSp">
        <pc:chgData name="KORNI FONSECA MILHANO, Natacha Alexandra" userId="S::kornin@who.int::cefdd911-4d38-402c-aa51-728e92201c3f" providerId="AD" clId="Web-{68021666-90A3-095C-39A1-8291766350FD}" dt="2022-05-04T10:04:10.805" v="63" actId="20577"/>
        <pc:sldMkLst>
          <pc:docMk/>
          <pc:sldMk cId="1884975764" sldId="315"/>
        </pc:sldMkLst>
        <pc:spChg chg="mod">
          <ac:chgData name="KORNI FONSECA MILHANO, Natacha Alexandra" userId="S::kornin@who.int::cefdd911-4d38-402c-aa51-728e92201c3f" providerId="AD" clId="Web-{68021666-90A3-095C-39A1-8291766350FD}" dt="2022-05-04T10:04:10.805" v="63" actId="20577"/>
          <ac:spMkLst>
            <pc:docMk/>
            <pc:sldMk cId="1884975764" sldId="315"/>
            <ac:spMk id="165" creationId="{00000000-0000-0000-0000-000000000000}"/>
          </ac:spMkLst>
        </pc:spChg>
      </pc:sldChg>
      <pc:sldChg chg="modSp">
        <pc:chgData name="KORNI FONSECA MILHANO, Natacha Alexandra" userId="S::kornin@who.int::cefdd911-4d38-402c-aa51-728e92201c3f" providerId="AD" clId="Web-{68021666-90A3-095C-39A1-8291766350FD}" dt="2022-05-04T10:04:16.570" v="64" actId="20577"/>
        <pc:sldMkLst>
          <pc:docMk/>
          <pc:sldMk cId="4155402270" sldId="316"/>
        </pc:sldMkLst>
        <pc:spChg chg="mod">
          <ac:chgData name="KORNI FONSECA MILHANO, Natacha Alexandra" userId="S::kornin@who.int::cefdd911-4d38-402c-aa51-728e92201c3f" providerId="AD" clId="Web-{68021666-90A3-095C-39A1-8291766350FD}" dt="2022-05-04T10:04:16.570" v="64" actId="20577"/>
          <ac:spMkLst>
            <pc:docMk/>
            <pc:sldMk cId="4155402270" sldId="316"/>
            <ac:spMk id="165" creationId="{00000000-0000-0000-0000-000000000000}"/>
          </ac:spMkLst>
        </pc:spChg>
      </pc:sldChg>
      <pc:sldChg chg="modSp">
        <pc:chgData name="KORNI FONSECA MILHANO, Natacha Alexandra" userId="S::kornin@who.int::cefdd911-4d38-402c-aa51-728e92201c3f" providerId="AD" clId="Web-{68021666-90A3-095C-39A1-8291766350FD}" dt="2022-05-04T10:04:22.914" v="65" actId="20577"/>
        <pc:sldMkLst>
          <pc:docMk/>
          <pc:sldMk cId="2574061538" sldId="321"/>
        </pc:sldMkLst>
        <pc:spChg chg="mod">
          <ac:chgData name="KORNI FONSECA MILHANO, Natacha Alexandra" userId="S::kornin@who.int::cefdd911-4d38-402c-aa51-728e92201c3f" providerId="AD" clId="Web-{68021666-90A3-095C-39A1-8291766350FD}" dt="2022-05-04T10:04:22.914" v="65" actId="20577"/>
          <ac:spMkLst>
            <pc:docMk/>
            <pc:sldMk cId="2574061538" sldId="321"/>
            <ac:spMk id="165" creationId="{00000000-0000-0000-0000-000000000000}"/>
          </ac:spMkLst>
        </pc:spChg>
      </pc:sldChg>
      <pc:sldChg chg="modSp">
        <pc:chgData name="KORNI FONSECA MILHANO, Natacha Alexandra" userId="S::kornin@who.int::cefdd911-4d38-402c-aa51-728e92201c3f" providerId="AD" clId="Web-{68021666-90A3-095C-39A1-8291766350FD}" dt="2022-05-04T10:05:18.025" v="75" actId="20577"/>
        <pc:sldMkLst>
          <pc:docMk/>
          <pc:sldMk cId="896756137" sldId="322"/>
        </pc:sldMkLst>
        <pc:spChg chg="mod">
          <ac:chgData name="KORNI FONSECA MILHANO, Natacha Alexandra" userId="S::kornin@who.int::cefdd911-4d38-402c-aa51-728e92201c3f" providerId="AD" clId="Web-{68021666-90A3-095C-39A1-8291766350FD}" dt="2022-05-04T10:05:18.025" v="75" actId="20577"/>
          <ac:spMkLst>
            <pc:docMk/>
            <pc:sldMk cId="896756137" sldId="322"/>
            <ac:spMk id="165" creationId="{00000000-0000-0000-0000-000000000000}"/>
          </ac:spMkLst>
        </pc:spChg>
      </pc:sldChg>
      <pc:sldChg chg="addSp delSp modSp">
        <pc:chgData name="KORNI FONSECA MILHANO, Natacha Alexandra" userId="S::kornin@who.int::cefdd911-4d38-402c-aa51-728e92201c3f" providerId="AD" clId="Web-{68021666-90A3-095C-39A1-8291766350FD}" dt="2022-05-04T10:03:52.601" v="61"/>
        <pc:sldMkLst>
          <pc:docMk/>
          <pc:sldMk cId="3508980605" sldId="328"/>
        </pc:sldMkLst>
        <pc:spChg chg="add del mod">
          <ac:chgData name="KORNI FONSECA MILHANO, Natacha Alexandra" userId="S::kornin@who.int::cefdd911-4d38-402c-aa51-728e92201c3f" providerId="AD" clId="Web-{68021666-90A3-095C-39A1-8291766350FD}" dt="2022-05-04T10:03:52.601" v="61"/>
          <ac:spMkLst>
            <pc:docMk/>
            <pc:sldMk cId="3508980605" sldId="328"/>
            <ac:spMk id="2" creationId="{D4189E56-2F9E-DA26-A1A4-B2E738971419}"/>
          </ac:spMkLst>
        </pc:spChg>
        <pc:spChg chg="mod">
          <ac:chgData name="KORNI FONSECA MILHANO, Natacha Alexandra" userId="S::kornin@who.int::cefdd911-4d38-402c-aa51-728e92201c3f" providerId="AD" clId="Web-{68021666-90A3-095C-39A1-8291766350FD}" dt="2022-05-04T10:02:40.271" v="59" actId="1076"/>
          <ac:spMkLst>
            <pc:docMk/>
            <pc:sldMk cId="3508980605" sldId="328"/>
            <ac:spMk id="7" creationId="{A2A00BBA-D452-4179-87D4-AE110A2BD6E8}"/>
          </ac:spMkLst>
        </pc:spChg>
        <pc:spChg chg="mod">
          <ac:chgData name="KORNI FONSECA MILHANO, Natacha Alexandra" userId="S::kornin@who.int::cefdd911-4d38-402c-aa51-728e92201c3f" providerId="AD" clId="Web-{68021666-90A3-095C-39A1-8291766350FD}" dt="2022-05-04T10:00:52.439" v="53" actId="14100"/>
          <ac:spMkLst>
            <pc:docMk/>
            <pc:sldMk cId="3508980605" sldId="328"/>
            <ac:spMk id="13" creationId="{C59C85A0-44E1-42EC-AB7B-7466B7A3DBCE}"/>
          </ac:spMkLst>
        </pc:spChg>
        <pc:spChg chg="del mod">
          <ac:chgData name="KORNI FONSECA MILHANO, Natacha Alexandra" userId="S::kornin@who.int::cefdd911-4d38-402c-aa51-728e92201c3f" providerId="AD" clId="Web-{68021666-90A3-095C-39A1-8291766350FD}" dt="2022-05-04T10:00:01.329" v="37"/>
          <ac:spMkLst>
            <pc:docMk/>
            <pc:sldMk cId="3508980605" sldId="328"/>
            <ac:spMk id="16" creationId="{EEFC1027-54E0-4962-847A-ABB6971D6CF0}"/>
          </ac:spMkLst>
        </pc:spChg>
        <pc:spChg chg="mod">
          <ac:chgData name="KORNI FONSECA MILHANO, Natacha Alexandra" userId="S::kornin@who.int::cefdd911-4d38-402c-aa51-728e92201c3f" providerId="AD" clId="Web-{68021666-90A3-095C-39A1-8291766350FD}" dt="2022-05-04T10:02:44.568" v="60" actId="1076"/>
          <ac:spMkLst>
            <pc:docMk/>
            <pc:sldMk cId="3508980605" sldId="328"/>
            <ac:spMk id="17" creationId="{DA1783B6-88A8-44F5-8808-EC815A49E5F5}"/>
          </ac:spMkLst>
        </pc:spChg>
        <pc:spChg chg="mod">
          <ac:chgData name="KORNI FONSECA MILHANO, Natacha Alexandra" userId="S::kornin@who.int::cefdd911-4d38-402c-aa51-728e92201c3f" providerId="AD" clId="Web-{68021666-90A3-095C-39A1-8291766350FD}" dt="2022-05-04T10:00:44.205" v="51" actId="1076"/>
          <ac:spMkLst>
            <pc:docMk/>
            <pc:sldMk cId="3508980605" sldId="328"/>
            <ac:spMk id="160" creationId="{00000000-0000-0000-0000-000000000000}"/>
          </ac:spMkLst>
        </pc:spChg>
        <pc:spChg chg="mod">
          <ac:chgData name="KORNI FONSECA MILHANO, Natacha Alexandra" userId="S::kornin@who.int::cefdd911-4d38-402c-aa51-728e92201c3f" providerId="AD" clId="Web-{68021666-90A3-095C-39A1-8291766350FD}" dt="2022-05-04T09:59:11.686" v="13" actId="20577"/>
          <ac:spMkLst>
            <pc:docMk/>
            <pc:sldMk cId="3508980605" sldId="328"/>
            <ac:spMk id="165" creationId="{00000000-0000-0000-0000-000000000000}"/>
          </ac:spMkLst>
        </pc:spChg>
      </pc:sldChg>
    </pc:docChg>
  </pc:docChgLst>
  <pc:docChgLst>
    <pc:chgData name="andre.trollip@finddx.org" userId="S::urn:spo:guest#andre.trollip@finddx.org::" providerId="AD" clId="Web-{9A8F7840-017E-203C-D199-0F0983775A11}"/>
    <pc:docChg chg="modSld">
      <pc:chgData name="andre.trollip@finddx.org" userId="S::urn:spo:guest#andre.trollip@finddx.org::" providerId="AD" clId="Web-{9A8F7840-017E-203C-D199-0F0983775A11}" dt="2022-05-31T08:10:30.193" v="53"/>
      <pc:docMkLst>
        <pc:docMk/>
      </pc:docMkLst>
      <pc:sldChg chg="modSp addCm">
        <pc:chgData name="andre.trollip@finddx.org" userId="S::urn:spo:guest#andre.trollip@finddx.org::" providerId="AD" clId="Web-{9A8F7840-017E-203C-D199-0F0983775A11}" dt="2022-05-31T08:10:30.193" v="53"/>
        <pc:sldMkLst>
          <pc:docMk/>
          <pc:sldMk cId="0" sldId="260"/>
        </pc:sldMkLst>
        <pc:spChg chg="mod">
          <ac:chgData name="andre.trollip@finddx.org" userId="S::urn:spo:guest#andre.trollip@finddx.org::" providerId="AD" clId="Web-{9A8F7840-017E-203C-D199-0F0983775A11}" dt="2022-05-31T08:10:07.833" v="52" actId="1076"/>
          <ac:spMkLst>
            <pc:docMk/>
            <pc:sldMk cId="0" sldId="260"/>
            <ac:spMk id="14" creationId="{DD15DD96-D064-4A78-BEF2-3C00301E2B98}"/>
          </ac:spMkLst>
        </pc:spChg>
      </pc:sldChg>
    </pc:docChg>
  </pc:docChgLst>
  <pc:docChgLst>
    <pc:chgData name="KORNI FONSECA MILHANO, Natacha Alexandra" userId="S::kornin@who.int::cefdd911-4d38-402c-aa51-728e92201c3f" providerId="AD" clId="Web-{F3FBBFE8-0B72-2721-3BBF-16BA92622ADF}"/>
    <pc:docChg chg="modSld">
      <pc:chgData name="KORNI FONSECA MILHANO, Natacha Alexandra" userId="S::kornin@who.int::cefdd911-4d38-402c-aa51-728e92201c3f" providerId="AD" clId="Web-{F3FBBFE8-0B72-2721-3BBF-16BA92622ADF}" dt="2022-05-10T11:00:37.555" v="8" actId="20577"/>
      <pc:docMkLst>
        <pc:docMk/>
      </pc:docMkLst>
      <pc:sldChg chg="modSp">
        <pc:chgData name="KORNI FONSECA MILHANO, Natacha Alexandra" userId="S::kornin@who.int::cefdd911-4d38-402c-aa51-728e92201c3f" providerId="AD" clId="Web-{F3FBBFE8-0B72-2721-3BBF-16BA92622ADF}" dt="2022-05-10T11:00:37.555" v="8" actId="20577"/>
        <pc:sldMkLst>
          <pc:docMk/>
          <pc:sldMk cId="0" sldId="257"/>
        </pc:sldMkLst>
        <pc:spChg chg="mod">
          <ac:chgData name="KORNI FONSECA MILHANO, Natacha Alexandra" userId="S::kornin@who.int::cefdd911-4d38-402c-aa51-728e92201c3f" providerId="AD" clId="Web-{F3FBBFE8-0B72-2721-3BBF-16BA92622ADF}" dt="2022-05-10T11:00:37.555" v="8" actId="20577"/>
          <ac:spMkLst>
            <pc:docMk/>
            <pc:sldMk cId="0" sldId="257"/>
            <ac:spMk id="102" creationId="{00000000-0000-0000-0000-000000000000}"/>
          </ac:spMkLst>
        </pc:spChg>
      </pc:sldChg>
    </pc:docChg>
  </pc:docChgLst>
  <pc:docChgLst>
    <pc:chgData name="andre.trollip@finddx.org" userId="S::urn:spo:guest#andre.trollip@finddx.org::" providerId="AD" clId="Web-{499E426E-13AC-6BA2-6380-02C3BC566585}"/>
    <pc:docChg chg="modSld">
      <pc:chgData name="andre.trollip@finddx.org" userId="S::urn:spo:guest#andre.trollip@finddx.org::" providerId="AD" clId="Web-{499E426E-13AC-6BA2-6380-02C3BC566585}" dt="2022-05-31T07:48:59.656" v="14"/>
      <pc:docMkLst>
        <pc:docMk/>
      </pc:docMkLst>
      <pc:sldChg chg="addCm">
        <pc:chgData name="andre.trollip@finddx.org" userId="S::urn:spo:guest#andre.trollip@finddx.org::" providerId="AD" clId="Web-{499E426E-13AC-6BA2-6380-02C3BC566585}" dt="2022-05-31T07:48:59.656" v="14"/>
        <pc:sldMkLst>
          <pc:docMk/>
          <pc:sldMk cId="1675647011" sldId="285"/>
        </pc:sldMkLst>
      </pc:sldChg>
      <pc:sldChg chg="addSp modSp">
        <pc:chgData name="andre.trollip@finddx.org" userId="S::urn:spo:guest#andre.trollip@finddx.org::" providerId="AD" clId="Web-{499E426E-13AC-6BA2-6380-02C3BC566585}" dt="2022-05-31T07:48:27.202" v="13" actId="1076"/>
        <pc:sldMkLst>
          <pc:docMk/>
          <pc:sldMk cId="593329131" sldId="329"/>
        </pc:sldMkLst>
        <pc:picChg chg="add mod">
          <ac:chgData name="andre.trollip@finddx.org" userId="S::urn:spo:guest#andre.trollip@finddx.org::" providerId="AD" clId="Web-{499E426E-13AC-6BA2-6380-02C3BC566585}" dt="2022-05-31T07:48:27.202" v="13" actId="1076"/>
          <ac:picMkLst>
            <pc:docMk/>
            <pc:sldMk cId="593329131" sldId="329"/>
            <ac:picMk id="16" creationId="{DD88C3DD-13A2-9B5D-B206-9B8CD34E1A2B}"/>
          </ac:picMkLst>
        </pc:picChg>
      </pc:sldChg>
    </pc:docChg>
  </pc:docChgLst>
  <pc:docChgLst>
    <pc:chgData name="KORNI FONSECA MILHANO, Natacha Alexandra" userId="S::kornin@who.int::cefdd911-4d38-402c-aa51-728e92201c3f" providerId="AD" clId="Web-{10F93A0B-A6E5-BEC8-890A-E5CDEA70152D}"/>
    <pc:docChg chg="delSld modSld">
      <pc:chgData name="KORNI FONSECA MILHANO, Natacha Alexandra" userId="S::kornin@who.int::cefdd911-4d38-402c-aa51-728e92201c3f" providerId="AD" clId="Web-{10F93A0B-A6E5-BEC8-890A-E5CDEA70152D}" dt="2022-05-13T11:02:47.171" v="27" actId="20577"/>
      <pc:docMkLst>
        <pc:docMk/>
      </pc:docMkLst>
      <pc:sldChg chg="addSp delSp modSp delCm">
        <pc:chgData name="KORNI FONSECA MILHANO, Natacha Alexandra" userId="S::kornin@who.int::cefdd911-4d38-402c-aa51-728e92201c3f" providerId="AD" clId="Web-{10F93A0B-A6E5-BEC8-890A-E5CDEA70152D}" dt="2022-05-13T11:02:27.655" v="23" actId="20577"/>
        <pc:sldMkLst>
          <pc:docMk/>
          <pc:sldMk cId="0" sldId="260"/>
        </pc:sldMkLst>
        <pc:spChg chg="mod">
          <ac:chgData name="KORNI FONSECA MILHANO, Natacha Alexandra" userId="S::kornin@who.int::cefdd911-4d38-402c-aa51-728e92201c3f" providerId="AD" clId="Web-{10F93A0B-A6E5-BEC8-890A-E5CDEA70152D}" dt="2022-05-13T11:02:27.655" v="23" actId="20577"/>
          <ac:spMkLst>
            <pc:docMk/>
            <pc:sldMk cId="0" sldId="260"/>
            <ac:spMk id="14" creationId="{DD15DD96-D064-4A78-BEF2-3C00301E2B98}"/>
          </ac:spMkLst>
        </pc:spChg>
        <pc:spChg chg="mod">
          <ac:chgData name="KORNI FONSECA MILHANO, Natacha Alexandra" userId="S::kornin@who.int::cefdd911-4d38-402c-aa51-728e92201c3f" providerId="AD" clId="Web-{10F93A0B-A6E5-BEC8-890A-E5CDEA70152D}" dt="2022-05-13T11:02:23.967" v="22" actId="20577"/>
          <ac:spMkLst>
            <pc:docMk/>
            <pc:sldMk cId="0" sldId="260"/>
            <ac:spMk id="160" creationId="{00000000-0000-0000-0000-000000000000}"/>
          </ac:spMkLst>
        </pc:spChg>
        <pc:picChg chg="add mod modCrop">
          <ac:chgData name="KORNI FONSECA MILHANO, Natacha Alexandra" userId="S::kornin@who.int::cefdd911-4d38-402c-aa51-728e92201c3f" providerId="AD" clId="Web-{10F93A0B-A6E5-BEC8-890A-E5CDEA70152D}" dt="2022-05-13T11:01:00.965" v="17" actId="1076"/>
          <ac:picMkLst>
            <pc:docMk/>
            <pc:sldMk cId="0" sldId="260"/>
            <ac:picMk id="2" creationId="{2F3B8569-37A4-309A-BA02-84486890D867}"/>
          </ac:picMkLst>
        </pc:picChg>
        <pc:picChg chg="del">
          <ac:chgData name="KORNI FONSECA MILHANO, Natacha Alexandra" userId="S::kornin@who.int::cefdd911-4d38-402c-aa51-728e92201c3f" providerId="AD" clId="Web-{10F93A0B-A6E5-BEC8-890A-E5CDEA70152D}" dt="2022-05-13T10:59:57.526" v="11"/>
          <ac:picMkLst>
            <pc:docMk/>
            <pc:sldMk cId="0" sldId="260"/>
            <ac:picMk id="3" creationId="{946E51B4-0068-4CF0-3CE5-2AA36F259ECB}"/>
          </ac:picMkLst>
        </pc:picChg>
        <pc:picChg chg="del">
          <ac:chgData name="KORNI FONSECA MILHANO, Natacha Alexandra" userId="S::kornin@who.int::cefdd911-4d38-402c-aa51-728e92201c3f" providerId="AD" clId="Web-{10F93A0B-A6E5-BEC8-890A-E5CDEA70152D}" dt="2022-05-13T10:59:55.557" v="10"/>
          <ac:picMkLst>
            <pc:docMk/>
            <pc:sldMk cId="0" sldId="260"/>
            <ac:picMk id="7" creationId="{8459CAAD-1B62-106A-79BA-EFE5483D74FB}"/>
          </ac:picMkLst>
        </pc:picChg>
      </pc:sldChg>
      <pc:sldChg chg="modSp">
        <pc:chgData name="KORNI FONSECA MILHANO, Natacha Alexandra" userId="S::kornin@who.int::cefdd911-4d38-402c-aa51-728e92201c3f" providerId="AD" clId="Web-{10F93A0B-A6E5-BEC8-890A-E5CDEA70152D}" dt="2022-05-13T11:02:36.749" v="25" actId="20577"/>
        <pc:sldMkLst>
          <pc:docMk/>
          <pc:sldMk cId="0" sldId="262"/>
        </pc:sldMkLst>
        <pc:spChg chg="mod">
          <ac:chgData name="KORNI FONSECA MILHANO, Natacha Alexandra" userId="S::kornin@who.int::cefdd911-4d38-402c-aa51-728e92201c3f" providerId="AD" clId="Web-{10F93A0B-A6E5-BEC8-890A-E5CDEA70152D}" dt="2022-05-13T11:02:36.749" v="25" actId="20577"/>
          <ac:spMkLst>
            <pc:docMk/>
            <pc:sldMk cId="0" sldId="262"/>
            <ac:spMk id="183" creationId="{00000000-0000-0000-0000-000000000000}"/>
          </ac:spMkLst>
        </pc:spChg>
      </pc:sldChg>
      <pc:sldChg chg="modSp">
        <pc:chgData name="KORNI FONSECA MILHANO, Natacha Alexandra" userId="S::kornin@who.int::cefdd911-4d38-402c-aa51-728e92201c3f" providerId="AD" clId="Web-{10F93A0B-A6E5-BEC8-890A-E5CDEA70152D}" dt="2022-05-13T11:02:16.248" v="21" actId="20577"/>
        <pc:sldMkLst>
          <pc:docMk/>
          <pc:sldMk cId="27919683" sldId="300"/>
        </pc:sldMkLst>
        <pc:spChg chg="mod">
          <ac:chgData name="KORNI FONSECA MILHANO, Natacha Alexandra" userId="S::kornin@who.int::cefdd911-4d38-402c-aa51-728e92201c3f" providerId="AD" clId="Web-{10F93A0B-A6E5-BEC8-890A-E5CDEA70152D}" dt="2022-05-13T11:02:10.311" v="19" actId="20577"/>
          <ac:spMkLst>
            <pc:docMk/>
            <pc:sldMk cId="27919683" sldId="300"/>
            <ac:spMk id="14" creationId="{6F5B379C-3A06-416C-B290-0EEDE6793CF8}"/>
          </ac:spMkLst>
        </pc:spChg>
        <pc:spChg chg="mod">
          <ac:chgData name="KORNI FONSECA MILHANO, Natacha Alexandra" userId="S::kornin@who.int::cefdd911-4d38-402c-aa51-728e92201c3f" providerId="AD" clId="Web-{10F93A0B-A6E5-BEC8-890A-E5CDEA70152D}" dt="2022-05-13T11:02:16.248" v="21" actId="20577"/>
          <ac:spMkLst>
            <pc:docMk/>
            <pc:sldMk cId="27919683" sldId="300"/>
            <ac:spMk id="160" creationId="{00000000-0000-0000-0000-000000000000}"/>
          </ac:spMkLst>
        </pc:spChg>
      </pc:sldChg>
      <pc:sldChg chg="modSp">
        <pc:chgData name="KORNI FONSECA MILHANO, Natacha Alexandra" userId="S::kornin@who.int::cefdd911-4d38-402c-aa51-728e92201c3f" providerId="AD" clId="Web-{10F93A0B-A6E5-BEC8-890A-E5CDEA70152D}" dt="2022-05-13T11:02:47.171" v="27" actId="20577"/>
        <pc:sldMkLst>
          <pc:docMk/>
          <pc:sldMk cId="3508980605" sldId="328"/>
        </pc:sldMkLst>
        <pc:spChg chg="mod">
          <ac:chgData name="KORNI FONSECA MILHANO, Natacha Alexandra" userId="S::kornin@who.int::cefdd911-4d38-402c-aa51-728e92201c3f" providerId="AD" clId="Web-{10F93A0B-A6E5-BEC8-890A-E5CDEA70152D}" dt="2022-05-13T11:02:47.171" v="27" actId="20577"/>
          <ac:spMkLst>
            <pc:docMk/>
            <pc:sldMk cId="3508980605" sldId="328"/>
            <ac:spMk id="160" creationId="{00000000-0000-0000-0000-000000000000}"/>
          </ac:spMkLst>
        </pc:spChg>
      </pc:sldChg>
      <pc:sldChg chg="addSp delSp modSp del">
        <pc:chgData name="KORNI FONSECA MILHANO, Natacha Alexandra" userId="S::kornin@who.int::cefdd911-4d38-402c-aa51-728e92201c3f" providerId="AD" clId="Web-{10F93A0B-A6E5-BEC8-890A-E5CDEA70152D}" dt="2022-05-13T11:00:44.043" v="15"/>
        <pc:sldMkLst>
          <pc:docMk/>
          <pc:sldMk cId="706469558" sldId="329"/>
        </pc:sldMkLst>
        <pc:spChg chg="add del mod">
          <ac:chgData name="KORNI FONSECA MILHANO, Natacha Alexandra" userId="S::kornin@who.int::cefdd911-4d38-402c-aa51-728e92201c3f" providerId="AD" clId="Web-{10F93A0B-A6E5-BEC8-890A-E5CDEA70152D}" dt="2022-05-13T10:58:39.196" v="1"/>
          <ac:spMkLst>
            <pc:docMk/>
            <pc:sldMk cId="706469558" sldId="329"/>
            <ac:spMk id="4" creationId="{84F6C5AA-53DC-B159-EC02-304411E80D05}"/>
          </ac:spMkLst>
        </pc:spChg>
        <pc:spChg chg="del">
          <ac:chgData name="KORNI FONSECA MILHANO, Natacha Alexandra" userId="S::kornin@who.int::cefdd911-4d38-402c-aa51-728e92201c3f" providerId="AD" clId="Web-{10F93A0B-A6E5-BEC8-890A-E5CDEA70152D}" dt="2022-05-13T10:58:30.008" v="0"/>
          <ac:spMkLst>
            <pc:docMk/>
            <pc:sldMk cId="706469558" sldId="329"/>
            <ac:spMk id="14" creationId="{DD15DD96-D064-4A78-BEF2-3C00301E2B98}"/>
          </ac:spMkLst>
        </pc:spChg>
        <pc:picChg chg="del">
          <ac:chgData name="KORNI FONSECA MILHANO, Natacha Alexandra" userId="S::kornin@who.int::cefdd911-4d38-402c-aa51-728e92201c3f" providerId="AD" clId="Web-{10F93A0B-A6E5-BEC8-890A-E5CDEA70152D}" dt="2022-05-13T10:58:44.071" v="3"/>
          <ac:picMkLst>
            <pc:docMk/>
            <pc:sldMk cId="706469558" sldId="329"/>
            <ac:picMk id="3" creationId="{946E51B4-0068-4CF0-3CE5-2AA36F259ECB}"/>
          </ac:picMkLst>
        </pc:picChg>
        <pc:picChg chg="add mod modCrop">
          <ac:chgData name="KORNI FONSECA MILHANO, Natacha Alexandra" userId="S::kornin@who.int::cefdd911-4d38-402c-aa51-728e92201c3f" providerId="AD" clId="Web-{10F93A0B-A6E5-BEC8-890A-E5CDEA70152D}" dt="2022-05-13T10:59:31.682" v="8" actId="1076"/>
          <ac:picMkLst>
            <pc:docMk/>
            <pc:sldMk cId="706469558" sldId="329"/>
            <ac:picMk id="5" creationId="{603893D6-E9F3-49FF-1880-F87FDD362974}"/>
          </ac:picMkLst>
        </pc:picChg>
        <pc:picChg chg="del">
          <ac:chgData name="KORNI FONSECA MILHANO, Natacha Alexandra" userId="S::kornin@who.int::cefdd911-4d38-402c-aa51-728e92201c3f" providerId="AD" clId="Web-{10F93A0B-A6E5-BEC8-890A-E5CDEA70152D}" dt="2022-05-13T10:58:41.180" v="2"/>
          <ac:picMkLst>
            <pc:docMk/>
            <pc:sldMk cId="706469558" sldId="329"/>
            <ac:picMk id="7" creationId="{8459CAAD-1B62-106A-79BA-EFE5483D74FB}"/>
          </ac:picMkLst>
        </pc:picChg>
      </pc:sldChg>
    </pc:docChg>
  </pc:docChgLst>
  <pc:docChgLst>
    <pc:chgData name="KORNI FONSECA MILHANO, Natacha Alexandra" userId="S::kornin@who.int::cefdd911-4d38-402c-aa51-728e92201c3f" providerId="AD" clId="Web-{7C9E24FC-91C0-4E41-F51C-DFCE0C6257E2}"/>
    <pc:docChg chg="addSld delSld modSld">
      <pc:chgData name="KORNI FONSECA MILHANO, Natacha Alexandra" userId="S::kornin@who.int::cefdd911-4d38-402c-aa51-728e92201c3f" providerId="AD" clId="Web-{7C9E24FC-91C0-4E41-F51C-DFCE0C6257E2}" dt="2022-05-04T09:48:47.579" v="404" actId="1076"/>
      <pc:docMkLst>
        <pc:docMk/>
      </pc:docMkLst>
      <pc:sldChg chg="addSp delSp modSp">
        <pc:chgData name="KORNI FONSECA MILHANO, Natacha Alexandra" userId="S::kornin@who.int::cefdd911-4d38-402c-aa51-728e92201c3f" providerId="AD" clId="Web-{7C9E24FC-91C0-4E41-F51C-DFCE0C6257E2}" dt="2022-05-04T09:00:53.247" v="2" actId="1076"/>
        <pc:sldMkLst>
          <pc:docMk/>
          <pc:sldMk cId="0" sldId="259"/>
        </pc:sldMkLst>
        <pc:spChg chg="del">
          <ac:chgData name="KORNI FONSECA MILHANO, Natacha Alexandra" userId="S::kornin@who.int::cefdd911-4d38-402c-aa51-728e92201c3f" providerId="AD" clId="Web-{7C9E24FC-91C0-4E41-F51C-DFCE0C6257E2}" dt="2022-05-04T08:58:24.213" v="0"/>
          <ac:spMkLst>
            <pc:docMk/>
            <pc:sldMk cId="0" sldId="259"/>
            <ac:spMk id="2" creationId="{B61B59D6-0F68-5941-5A43-55824262B4DA}"/>
          </ac:spMkLst>
        </pc:spChg>
        <pc:cxnChg chg="add mod">
          <ac:chgData name="KORNI FONSECA MILHANO, Natacha Alexandra" userId="S::kornin@who.int::cefdd911-4d38-402c-aa51-728e92201c3f" providerId="AD" clId="Web-{7C9E24FC-91C0-4E41-F51C-DFCE0C6257E2}" dt="2022-05-04T09:00:53.247" v="2" actId="1076"/>
          <ac:cxnSpMkLst>
            <pc:docMk/>
            <pc:sldMk cId="0" sldId="259"/>
            <ac:cxnSpMk id="37" creationId="{66DB5A39-2382-3BA9-24F0-41F04C573F2C}"/>
          </ac:cxnSpMkLst>
        </pc:cxnChg>
      </pc:sldChg>
      <pc:sldChg chg="addSp delSp modSp addCm">
        <pc:chgData name="KORNI FONSECA MILHANO, Natacha Alexandra" userId="S::kornin@who.int::cefdd911-4d38-402c-aa51-728e92201c3f" providerId="AD" clId="Web-{7C9E24FC-91C0-4E41-F51C-DFCE0C6257E2}" dt="2022-05-04T09:30:04.168" v="149"/>
        <pc:sldMkLst>
          <pc:docMk/>
          <pc:sldMk cId="0" sldId="260"/>
        </pc:sldMkLst>
        <pc:spChg chg="del">
          <ac:chgData name="KORNI FONSECA MILHANO, Natacha Alexandra" userId="S::kornin@who.int::cefdd911-4d38-402c-aa51-728e92201c3f" providerId="AD" clId="Web-{7C9E24FC-91C0-4E41-F51C-DFCE0C6257E2}" dt="2022-05-04T09:16:01.044" v="130"/>
          <ac:spMkLst>
            <pc:docMk/>
            <pc:sldMk cId="0" sldId="260"/>
            <ac:spMk id="2" creationId="{D280AFD0-1A43-41C1-84BA-9EC438291749}"/>
          </ac:spMkLst>
        </pc:spChg>
        <pc:picChg chg="add del mod">
          <ac:chgData name="KORNI FONSECA MILHANO, Natacha Alexandra" userId="S::kornin@who.int::cefdd911-4d38-402c-aa51-728e92201c3f" providerId="AD" clId="Web-{7C9E24FC-91C0-4E41-F51C-DFCE0C6257E2}" dt="2022-05-04T09:29:39.027" v="147" actId="1076"/>
          <ac:picMkLst>
            <pc:docMk/>
            <pc:sldMk cId="0" sldId="260"/>
            <ac:picMk id="3" creationId="{946E51B4-0068-4CF0-3CE5-2AA36F259ECB}"/>
          </ac:picMkLst>
        </pc:picChg>
        <pc:picChg chg="add del mod">
          <ac:chgData name="KORNI FONSECA MILHANO, Natacha Alexandra" userId="S::kornin@who.int::cefdd911-4d38-402c-aa51-728e92201c3f" providerId="AD" clId="Web-{7C9E24FC-91C0-4E41-F51C-DFCE0C6257E2}" dt="2022-05-04T09:27:16.587" v="137"/>
          <ac:picMkLst>
            <pc:docMk/>
            <pc:sldMk cId="0" sldId="260"/>
            <ac:picMk id="4" creationId="{EC13370C-AF7C-E0D1-C1EB-82E6D32D1154}"/>
          </ac:picMkLst>
        </pc:picChg>
        <pc:picChg chg="add del mod">
          <ac:chgData name="KORNI FONSECA MILHANO, Natacha Alexandra" userId="S::kornin@who.int::cefdd911-4d38-402c-aa51-728e92201c3f" providerId="AD" clId="Web-{7C9E24FC-91C0-4E41-F51C-DFCE0C6257E2}" dt="2022-05-04T09:27:37.937" v="140"/>
          <ac:picMkLst>
            <pc:docMk/>
            <pc:sldMk cId="0" sldId="260"/>
            <ac:picMk id="5" creationId="{6F11B503-27B3-BEF0-1FE8-8F7629188A42}"/>
          </ac:picMkLst>
        </pc:picChg>
        <pc:picChg chg="add del mod">
          <ac:chgData name="KORNI FONSECA MILHANO, Natacha Alexandra" userId="S::kornin@who.int::cefdd911-4d38-402c-aa51-728e92201c3f" providerId="AD" clId="Web-{7C9E24FC-91C0-4E41-F51C-DFCE0C6257E2}" dt="2022-05-04T09:28:23.089" v="143"/>
          <ac:picMkLst>
            <pc:docMk/>
            <pc:sldMk cId="0" sldId="260"/>
            <ac:picMk id="6" creationId="{FBA0489C-FBCA-FA36-BF27-471A57D1BA2D}"/>
          </ac:picMkLst>
        </pc:picChg>
        <pc:picChg chg="add mod">
          <ac:chgData name="KORNI FONSECA MILHANO, Natacha Alexandra" userId="S::kornin@who.int::cefdd911-4d38-402c-aa51-728e92201c3f" providerId="AD" clId="Web-{7C9E24FC-91C0-4E41-F51C-DFCE0C6257E2}" dt="2022-05-04T09:29:40.965" v="148" actId="1076"/>
          <ac:picMkLst>
            <pc:docMk/>
            <pc:sldMk cId="0" sldId="260"/>
            <ac:picMk id="7" creationId="{8459CAAD-1B62-106A-79BA-EFE5483D74FB}"/>
          </ac:picMkLst>
        </pc:picChg>
        <pc:picChg chg="del">
          <ac:chgData name="KORNI FONSECA MILHANO, Natacha Alexandra" userId="S::kornin@who.int::cefdd911-4d38-402c-aa51-728e92201c3f" providerId="AD" clId="Web-{7C9E24FC-91C0-4E41-F51C-DFCE0C6257E2}" dt="2022-05-04T09:15:56.560" v="129"/>
          <ac:picMkLst>
            <pc:docMk/>
            <pc:sldMk cId="0" sldId="260"/>
            <ac:picMk id="15" creationId="{2CC3EC41-6160-4487-A65F-BBDC947E3370}"/>
          </ac:picMkLst>
        </pc:picChg>
      </pc:sldChg>
      <pc:sldChg chg="addSp delSp modSp addAnim delAnim modAnim">
        <pc:chgData name="KORNI FONSECA MILHANO, Natacha Alexandra" userId="S::kornin@who.int::cefdd911-4d38-402c-aa51-728e92201c3f" providerId="AD" clId="Web-{7C9E24FC-91C0-4E41-F51C-DFCE0C6257E2}" dt="2022-05-04T09:32:37.484" v="237"/>
        <pc:sldMkLst>
          <pc:docMk/>
          <pc:sldMk cId="0" sldId="262"/>
        </pc:sldMkLst>
        <pc:spChg chg="add mod">
          <ac:chgData name="KORNI FONSECA MILHANO, Natacha Alexandra" userId="S::kornin@who.int::cefdd911-4d38-402c-aa51-728e92201c3f" providerId="AD" clId="Web-{7C9E24FC-91C0-4E41-F51C-DFCE0C6257E2}" dt="2022-05-04T09:32:32.780" v="235" actId="1076"/>
          <ac:spMkLst>
            <pc:docMk/>
            <pc:sldMk cId="0" sldId="262"/>
            <ac:spMk id="3" creationId="{180046FD-C00D-7EAD-720F-2D8D4B0F3998}"/>
          </ac:spMkLst>
        </pc:spChg>
        <pc:picChg chg="del mod">
          <ac:chgData name="KORNI FONSECA MILHANO, Natacha Alexandra" userId="S::kornin@who.int::cefdd911-4d38-402c-aa51-728e92201c3f" providerId="AD" clId="Web-{7C9E24FC-91C0-4E41-F51C-DFCE0C6257E2}" dt="2022-05-04T09:31:27.123" v="215"/>
          <ac:picMkLst>
            <pc:docMk/>
            <pc:sldMk cId="0" sldId="262"/>
            <ac:picMk id="2" creationId="{0C3F0133-4E07-438D-E368-F78B57588A30}"/>
          </ac:picMkLst>
        </pc:picChg>
      </pc:sldChg>
      <pc:sldChg chg="modSp">
        <pc:chgData name="KORNI FONSECA MILHANO, Natacha Alexandra" userId="S::kornin@who.int::cefdd911-4d38-402c-aa51-728e92201c3f" providerId="AD" clId="Web-{7C9E24FC-91C0-4E41-F51C-DFCE0C6257E2}" dt="2022-05-04T09:48:47.579" v="404" actId="1076"/>
        <pc:sldMkLst>
          <pc:docMk/>
          <pc:sldMk cId="0" sldId="267"/>
        </pc:sldMkLst>
        <pc:spChg chg="mod">
          <ac:chgData name="KORNI FONSECA MILHANO, Natacha Alexandra" userId="S::kornin@who.int::cefdd911-4d38-402c-aa51-728e92201c3f" providerId="AD" clId="Web-{7C9E24FC-91C0-4E41-F51C-DFCE0C6257E2}" dt="2022-05-04T09:48:47.579" v="404" actId="1076"/>
          <ac:spMkLst>
            <pc:docMk/>
            <pc:sldMk cId="0" sldId="267"/>
            <ac:spMk id="234" creationId="{00000000-0000-0000-0000-000000000000}"/>
          </ac:spMkLst>
        </pc:spChg>
      </pc:sldChg>
      <pc:sldChg chg="delSp modSp">
        <pc:chgData name="KORNI FONSECA MILHANO, Natacha Alexandra" userId="S::kornin@who.int::cefdd911-4d38-402c-aa51-728e92201c3f" providerId="AD" clId="Web-{7C9E24FC-91C0-4E41-F51C-DFCE0C6257E2}" dt="2022-05-04T09:35:34.080" v="260" actId="20577"/>
        <pc:sldMkLst>
          <pc:docMk/>
          <pc:sldMk cId="27919683" sldId="300"/>
        </pc:sldMkLst>
        <pc:spChg chg="del mod">
          <ac:chgData name="KORNI FONSECA MILHANO, Natacha Alexandra" userId="S::kornin@who.int::cefdd911-4d38-402c-aa51-728e92201c3f" providerId="AD" clId="Web-{7C9E24FC-91C0-4E41-F51C-DFCE0C6257E2}" dt="2022-05-04T09:14:55.637" v="128"/>
          <ac:spMkLst>
            <pc:docMk/>
            <pc:sldMk cId="27919683" sldId="300"/>
            <ac:spMk id="2" creationId="{01D3C0B4-8AA0-4825-BEA5-4840FA1B92DC}"/>
          </ac:spMkLst>
        </pc:spChg>
        <pc:spChg chg="mod">
          <ac:chgData name="KORNI FONSECA MILHANO, Natacha Alexandra" userId="S::kornin@who.int::cefdd911-4d38-402c-aa51-728e92201c3f" providerId="AD" clId="Web-{7C9E24FC-91C0-4E41-F51C-DFCE0C6257E2}" dt="2022-05-04T09:35:34.080" v="260" actId="20577"/>
          <ac:spMkLst>
            <pc:docMk/>
            <pc:sldMk cId="27919683" sldId="300"/>
            <ac:spMk id="14" creationId="{6F5B379C-3A06-416C-B290-0EEDE6793CF8}"/>
          </ac:spMkLst>
        </pc:spChg>
      </pc:sldChg>
      <pc:sldChg chg="addSp delSp modSp">
        <pc:chgData name="KORNI FONSECA MILHANO, Natacha Alexandra" userId="S::kornin@who.int::cefdd911-4d38-402c-aa51-728e92201c3f" providerId="AD" clId="Web-{7C9E24FC-91C0-4E41-F51C-DFCE0C6257E2}" dt="2022-05-04T09:10:41.648" v="110" actId="14100"/>
        <pc:sldMkLst>
          <pc:docMk/>
          <pc:sldMk cId="4086173461" sldId="302"/>
        </pc:sldMkLst>
        <pc:picChg chg="add del mod modCrop">
          <ac:chgData name="KORNI FONSECA MILHANO, Natacha Alexandra" userId="S::kornin@who.int::cefdd911-4d38-402c-aa51-728e92201c3f" providerId="AD" clId="Web-{7C9E24FC-91C0-4E41-F51C-DFCE0C6257E2}" dt="2022-05-04T09:09:48.694" v="102"/>
          <ac:picMkLst>
            <pc:docMk/>
            <pc:sldMk cId="4086173461" sldId="302"/>
            <ac:picMk id="2" creationId="{064AFFB9-0938-E1EE-9D95-1E0D5A8E04E2}"/>
          </ac:picMkLst>
        </pc:picChg>
        <pc:picChg chg="add mod modCrop">
          <ac:chgData name="KORNI FONSECA MILHANO, Natacha Alexandra" userId="S::kornin@who.int::cefdd911-4d38-402c-aa51-728e92201c3f" providerId="AD" clId="Web-{7C9E24FC-91C0-4E41-F51C-DFCE0C6257E2}" dt="2022-05-04T09:10:41.648" v="110" actId="14100"/>
          <ac:picMkLst>
            <pc:docMk/>
            <pc:sldMk cId="4086173461" sldId="302"/>
            <ac:picMk id="3" creationId="{E91426B2-D393-2981-AEF8-36E9811E06A2}"/>
          </ac:picMkLst>
        </pc:picChg>
        <pc:picChg chg="del">
          <ac:chgData name="KORNI FONSECA MILHANO, Natacha Alexandra" userId="S::kornin@who.int::cefdd911-4d38-402c-aa51-728e92201c3f" providerId="AD" clId="Web-{7C9E24FC-91C0-4E41-F51C-DFCE0C6257E2}" dt="2022-05-04T09:06:46.972" v="77"/>
          <ac:picMkLst>
            <pc:docMk/>
            <pc:sldMk cId="4086173461" sldId="302"/>
            <ac:picMk id="169" creationId="{00000000-0000-0000-0000-000000000000}"/>
          </ac:picMkLst>
        </pc:picChg>
      </pc:sldChg>
      <pc:sldChg chg="addSp delSp modSp">
        <pc:chgData name="KORNI FONSECA MILHANO, Natacha Alexandra" userId="S::kornin@who.int::cefdd911-4d38-402c-aa51-728e92201c3f" providerId="AD" clId="Web-{7C9E24FC-91C0-4E41-F51C-DFCE0C6257E2}" dt="2022-05-04T09:47:58.937" v="398"/>
        <pc:sldMkLst>
          <pc:docMk/>
          <pc:sldMk cId="2543706950" sldId="314"/>
        </pc:sldMkLst>
        <pc:spChg chg="add del mod">
          <ac:chgData name="KORNI FONSECA MILHANO, Natacha Alexandra" userId="S::kornin@who.int::cefdd911-4d38-402c-aa51-728e92201c3f" providerId="AD" clId="Web-{7C9E24FC-91C0-4E41-F51C-DFCE0C6257E2}" dt="2022-05-04T09:47:58.937" v="398"/>
          <ac:spMkLst>
            <pc:docMk/>
            <pc:sldMk cId="2543706950" sldId="314"/>
            <ac:spMk id="2" creationId="{E5ADC379-1E0D-432C-8FB5-A629BABB672C}"/>
          </ac:spMkLst>
        </pc:spChg>
        <pc:spChg chg="del">
          <ac:chgData name="KORNI FONSECA MILHANO, Natacha Alexandra" userId="S::kornin@who.int::cefdd911-4d38-402c-aa51-728e92201c3f" providerId="AD" clId="Web-{7C9E24FC-91C0-4E41-F51C-DFCE0C6257E2}" dt="2022-05-04T09:38:24.224" v="297"/>
          <ac:spMkLst>
            <pc:docMk/>
            <pc:sldMk cId="2543706950" sldId="314"/>
            <ac:spMk id="3" creationId="{1C9D0A8A-EBEC-F3E4-FBD4-FB6728D6D765}"/>
          </ac:spMkLst>
        </pc:spChg>
        <pc:spChg chg="add">
          <ac:chgData name="KORNI FONSECA MILHANO, Natacha Alexandra" userId="S::kornin@who.int::cefdd911-4d38-402c-aa51-728e92201c3f" providerId="AD" clId="Web-{7C9E24FC-91C0-4E41-F51C-DFCE0C6257E2}" dt="2022-05-04T09:47:35.765" v="395"/>
          <ac:spMkLst>
            <pc:docMk/>
            <pc:sldMk cId="2543706950" sldId="314"/>
            <ac:spMk id="4" creationId="{656DB06B-B5A5-BFE7-3646-4C7FBAFD239D}"/>
          </ac:spMkLst>
        </pc:spChg>
        <pc:spChg chg="mod">
          <ac:chgData name="KORNI FONSECA MILHANO, Natacha Alexandra" userId="S::kornin@who.int::cefdd911-4d38-402c-aa51-728e92201c3f" providerId="AD" clId="Web-{7C9E24FC-91C0-4E41-F51C-DFCE0C6257E2}" dt="2022-05-04T09:43:26.167" v="308" actId="20577"/>
          <ac:spMkLst>
            <pc:docMk/>
            <pc:sldMk cId="2543706950" sldId="314"/>
            <ac:spMk id="8" creationId="{047898D3-DD4D-4E86-A8DB-3F4322ABAC65}"/>
          </ac:spMkLst>
        </pc:spChg>
        <pc:spChg chg="mod">
          <ac:chgData name="KORNI FONSECA MILHANO, Natacha Alexandra" userId="S::kornin@who.int::cefdd911-4d38-402c-aa51-728e92201c3f" providerId="AD" clId="Web-{7C9E24FC-91C0-4E41-F51C-DFCE0C6257E2}" dt="2022-05-04T09:47:06.874" v="392" actId="20577"/>
          <ac:spMkLst>
            <pc:docMk/>
            <pc:sldMk cId="2543706950" sldId="314"/>
            <ac:spMk id="9" creationId="{BE7CB32B-C623-4A64-A257-186B1985A11A}"/>
          </ac:spMkLst>
        </pc:spChg>
        <pc:spChg chg="mod">
          <ac:chgData name="KORNI FONSECA MILHANO, Natacha Alexandra" userId="S::kornin@who.int::cefdd911-4d38-402c-aa51-728e92201c3f" providerId="AD" clId="Web-{7C9E24FC-91C0-4E41-F51C-DFCE0C6257E2}" dt="2022-05-04T09:47:22.874" v="394" actId="20577"/>
          <ac:spMkLst>
            <pc:docMk/>
            <pc:sldMk cId="2543706950" sldId="314"/>
            <ac:spMk id="11" creationId="{C0619D4E-9EB5-4A45-94AC-DFEBF244F577}"/>
          </ac:spMkLst>
        </pc:spChg>
      </pc:sldChg>
      <pc:sldChg chg="modSp">
        <pc:chgData name="KORNI FONSECA MILHANO, Natacha Alexandra" userId="S::kornin@who.int::cefdd911-4d38-402c-aa51-728e92201c3f" providerId="AD" clId="Web-{7C9E24FC-91C0-4E41-F51C-DFCE0C6257E2}" dt="2022-05-04T09:34:00.532" v="250" actId="1076"/>
        <pc:sldMkLst>
          <pc:docMk/>
          <pc:sldMk cId="1884975764" sldId="315"/>
        </pc:sldMkLst>
        <pc:spChg chg="mod">
          <ac:chgData name="KORNI FONSECA MILHANO, Natacha Alexandra" userId="S::kornin@who.int::cefdd911-4d38-402c-aa51-728e92201c3f" providerId="AD" clId="Web-{7C9E24FC-91C0-4E41-F51C-DFCE0C6257E2}" dt="2022-05-04T09:33:55.954" v="249" actId="1076"/>
          <ac:spMkLst>
            <pc:docMk/>
            <pc:sldMk cId="1884975764" sldId="315"/>
            <ac:spMk id="8" creationId="{2A2E0238-C3C0-4FAF-B7D6-3154A105DFDC}"/>
          </ac:spMkLst>
        </pc:spChg>
        <pc:spChg chg="mod">
          <ac:chgData name="KORNI FONSECA MILHANO, Natacha Alexandra" userId="S::kornin@who.int::cefdd911-4d38-402c-aa51-728e92201c3f" providerId="AD" clId="Web-{7C9E24FC-91C0-4E41-F51C-DFCE0C6257E2}" dt="2022-05-04T09:33:34.797" v="243" actId="20577"/>
          <ac:spMkLst>
            <pc:docMk/>
            <pc:sldMk cId="1884975764" sldId="315"/>
            <ac:spMk id="9" creationId="{8DA24A88-BB8E-4EDD-8539-08321442BEEC}"/>
          </ac:spMkLst>
        </pc:spChg>
        <pc:spChg chg="mod">
          <ac:chgData name="KORNI FONSECA MILHANO, Natacha Alexandra" userId="S::kornin@who.int::cefdd911-4d38-402c-aa51-728e92201c3f" providerId="AD" clId="Web-{7C9E24FC-91C0-4E41-F51C-DFCE0C6257E2}" dt="2022-05-04T09:34:00.532" v="250" actId="1076"/>
          <ac:spMkLst>
            <pc:docMk/>
            <pc:sldMk cId="1884975764" sldId="315"/>
            <ac:spMk id="10" creationId="{9B989A21-89DF-4BCB-B7C0-C76C51E3FD37}"/>
          </ac:spMkLst>
        </pc:spChg>
        <pc:spChg chg="mod">
          <ac:chgData name="KORNI FONSECA MILHANO, Natacha Alexandra" userId="S::kornin@who.int::cefdd911-4d38-402c-aa51-728e92201c3f" providerId="AD" clId="Web-{7C9E24FC-91C0-4E41-F51C-DFCE0C6257E2}" dt="2022-05-04T09:33:31.703" v="241" actId="1076"/>
          <ac:spMkLst>
            <pc:docMk/>
            <pc:sldMk cId="1884975764" sldId="315"/>
            <ac:spMk id="11" creationId="{EE1C43A5-DD69-427E-8156-F9A21E0912BC}"/>
          </ac:spMkLst>
        </pc:spChg>
        <pc:spChg chg="mod">
          <ac:chgData name="KORNI FONSECA MILHANO, Natacha Alexandra" userId="S::kornin@who.int::cefdd911-4d38-402c-aa51-728e92201c3f" providerId="AD" clId="Web-{7C9E24FC-91C0-4E41-F51C-DFCE0C6257E2}" dt="2022-05-04T09:33:40.344" v="244" actId="1076"/>
          <ac:spMkLst>
            <pc:docMk/>
            <pc:sldMk cId="1884975764" sldId="315"/>
            <ac:spMk id="12" creationId="{7A745B3A-D3D4-4805-AADD-A0B004845F5F}"/>
          </ac:spMkLst>
        </pc:spChg>
      </pc:sldChg>
      <pc:sldChg chg="modSp">
        <pc:chgData name="KORNI FONSECA MILHANO, Natacha Alexandra" userId="S::kornin@who.int::cefdd911-4d38-402c-aa51-728e92201c3f" providerId="AD" clId="Web-{7C9E24FC-91C0-4E41-F51C-DFCE0C6257E2}" dt="2022-05-04T09:36:42.535" v="282" actId="20577"/>
        <pc:sldMkLst>
          <pc:docMk/>
          <pc:sldMk cId="4155402270" sldId="316"/>
        </pc:sldMkLst>
        <pc:spChg chg="mod">
          <ac:chgData name="KORNI FONSECA MILHANO, Natacha Alexandra" userId="S::kornin@who.int::cefdd911-4d38-402c-aa51-728e92201c3f" providerId="AD" clId="Web-{7C9E24FC-91C0-4E41-F51C-DFCE0C6257E2}" dt="2022-05-04T09:36:42.535" v="282" actId="20577"/>
          <ac:spMkLst>
            <pc:docMk/>
            <pc:sldMk cId="4155402270" sldId="316"/>
            <ac:spMk id="2" creationId="{79EC601F-5FDC-2A5C-3A04-18C386D4F9D8}"/>
          </ac:spMkLst>
        </pc:spChg>
      </pc:sldChg>
      <pc:sldChg chg="modSp">
        <pc:chgData name="KORNI FONSECA MILHANO, Natacha Alexandra" userId="S::kornin@who.int::cefdd911-4d38-402c-aa51-728e92201c3f" providerId="AD" clId="Web-{7C9E24FC-91C0-4E41-F51C-DFCE0C6257E2}" dt="2022-05-04T09:37:29.723" v="296" actId="20577"/>
        <pc:sldMkLst>
          <pc:docMk/>
          <pc:sldMk cId="2574061538" sldId="321"/>
        </pc:sldMkLst>
        <pc:spChg chg="mod">
          <ac:chgData name="KORNI FONSECA MILHANO, Natacha Alexandra" userId="S::kornin@who.int::cefdd911-4d38-402c-aa51-728e92201c3f" providerId="AD" clId="Web-{7C9E24FC-91C0-4E41-F51C-DFCE0C6257E2}" dt="2022-05-04T09:37:29.723" v="296" actId="20577"/>
          <ac:spMkLst>
            <pc:docMk/>
            <pc:sldMk cId="2574061538" sldId="321"/>
            <ac:spMk id="160" creationId="{00000000-0000-0000-0000-000000000000}"/>
          </ac:spMkLst>
        </pc:spChg>
      </pc:sldChg>
      <pc:sldChg chg="del">
        <pc:chgData name="KORNI FONSECA MILHANO, Natacha Alexandra" userId="S::kornin@who.int::cefdd911-4d38-402c-aa51-728e92201c3f" providerId="AD" clId="Web-{7C9E24FC-91C0-4E41-F51C-DFCE0C6257E2}" dt="2022-05-04T09:48:11.500" v="399"/>
        <pc:sldMkLst>
          <pc:docMk/>
          <pc:sldMk cId="3144124653" sldId="329"/>
        </pc:sldMkLst>
      </pc:sldChg>
      <pc:sldChg chg="new del">
        <pc:chgData name="KORNI FONSECA MILHANO, Natacha Alexandra" userId="S::kornin@who.int::cefdd911-4d38-402c-aa51-728e92201c3f" providerId="AD" clId="Web-{7C9E24FC-91C0-4E41-F51C-DFCE0C6257E2}" dt="2022-05-04T09:02:26.749" v="5"/>
        <pc:sldMkLst>
          <pc:docMk/>
          <pc:sldMk cId="1090644357" sldId="330"/>
        </pc:sldMkLst>
      </pc:sldChg>
      <pc:sldChg chg="addSp delSp modSp add del replId">
        <pc:chgData name="KORNI FONSECA MILHANO, Natacha Alexandra" userId="S::kornin@who.int::cefdd911-4d38-402c-aa51-728e92201c3f" providerId="AD" clId="Web-{7C9E24FC-91C0-4E41-F51C-DFCE0C6257E2}" dt="2022-05-04T09:11:03.633" v="111"/>
        <pc:sldMkLst>
          <pc:docMk/>
          <pc:sldMk cId="356282246" sldId="331"/>
        </pc:sldMkLst>
        <pc:spChg chg="add del mod">
          <ac:chgData name="KORNI FONSECA MILHANO, Natacha Alexandra" userId="S::kornin@who.int::cefdd911-4d38-402c-aa51-728e92201c3f" providerId="AD" clId="Web-{7C9E24FC-91C0-4E41-F51C-DFCE0C6257E2}" dt="2022-05-04T09:10:03.616" v="104"/>
          <ac:spMkLst>
            <pc:docMk/>
            <pc:sldMk cId="356282246" sldId="331"/>
            <ac:spMk id="3" creationId="{376CDDE0-AD17-DAFC-2D0B-DFE8823CB47C}"/>
          </ac:spMkLst>
        </pc:spChg>
        <pc:spChg chg="del">
          <ac:chgData name="KORNI FONSECA MILHANO, Natacha Alexandra" userId="S::kornin@who.int::cefdd911-4d38-402c-aa51-728e92201c3f" providerId="AD" clId="Web-{7C9E24FC-91C0-4E41-F51C-DFCE0C6257E2}" dt="2022-05-04T09:09:58.944" v="103"/>
          <ac:spMkLst>
            <pc:docMk/>
            <pc:sldMk cId="356282246" sldId="331"/>
            <ac:spMk id="119" creationId="{00000000-0000-0000-0000-000000000000}"/>
          </ac:spMkLst>
        </pc:spChg>
        <pc:spChg chg="mod">
          <ac:chgData name="KORNI FONSECA MILHANO, Natacha Alexandra" userId="S::kornin@who.int::cefdd911-4d38-402c-aa51-728e92201c3f" providerId="AD" clId="Web-{7C9E24FC-91C0-4E41-F51C-DFCE0C6257E2}" dt="2022-05-04T09:05:00.454" v="63" actId="1076"/>
          <ac:spMkLst>
            <pc:docMk/>
            <pc:sldMk cId="356282246" sldId="331"/>
            <ac:spMk id="123" creationId="{00000000-0000-0000-0000-000000000000}"/>
          </ac:spMkLst>
        </pc:spChg>
        <pc:cxnChg chg="mod">
          <ac:chgData name="KORNI FONSECA MILHANO, Natacha Alexandra" userId="S::kornin@who.int::cefdd911-4d38-402c-aa51-728e92201c3f" providerId="AD" clId="Web-{7C9E24FC-91C0-4E41-F51C-DFCE0C6257E2}" dt="2022-05-04T09:08:50.724" v="92" actId="14100"/>
          <ac:cxnSpMkLst>
            <pc:docMk/>
            <pc:sldMk cId="356282246" sldId="331"/>
            <ac:cxnSpMk id="37" creationId="{66DB5A39-2382-3BA9-24F0-41F04C573F2C}"/>
          </ac:cxnSpMkLst>
        </pc:cxnChg>
        <pc:cxnChg chg="add mod">
          <ac:chgData name="KORNI FONSECA MILHANO, Natacha Alexandra" userId="S::kornin@who.int::cefdd911-4d38-402c-aa51-728e92201c3f" providerId="AD" clId="Web-{7C9E24FC-91C0-4E41-F51C-DFCE0C6257E2}" dt="2022-05-04T09:04:52.111" v="60" actId="1076"/>
          <ac:cxnSpMkLst>
            <pc:docMk/>
            <pc:sldMk cId="356282246" sldId="331"/>
            <ac:cxnSpMk id="38" creationId="{FE1C5BF6-5847-A7B5-B010-5E3E8153FE67}"/>
          </ac:cxnSpMkLst>
        </pc:cxnChg>
        <pc:cxnChg chg="add mod">
          <ac:chgData name="KORNI FONSECA MILHANO, Natacha Alexandra" userId="S::kornin@who.int::cefdd911-4d38-402c-aa51-728e92201c3f" providerId="AD" clId="Web-{7C9E24FC-91C0-4E41-F51C-DFCE0C6257E2}" dt="2022-05-04T09:08:57.677" v="93" actId="14100"/>
          <ac:cxnSpMkLst>
            <pc:docMk/>
            <pc:sldMk cId="356282246" sldId="331"/>
            <ac:cxnSpMk id="39" creationId="{1763A5CD-2FF8-C80E-EF7F-C93A31AD4536}"/>
          </ac:cxnSpMkLst>
        </pc:cxnChg>
        <pc:cxnChg chg="add mod">
          <ac:chgData name="KORNI FONSECA MILHANO, Natacha Alexandra" userId="S::kornin@who.int::cefdd911-4d38-402c-aa51-728e92201c3f" providerId="AD" clId="Web-{7C9E24FC-91C0-4E41-F51C-DFCE0C6257E2}" dt="2022-05-04T09:09:31.819" v="100" actId="1076"/>
          <ac:cxnSpMkLst>
            <pc:docMk/>
            <pc:sldMk cId="356282246" sldId="331"/>
            <ac:cxnSpMk id="40" creationId="{03219C55-E50B-DD80-3C97-F264A5ACBE95}"/>
          </ac:cxnSpMkLst>
        </pc:cxnChg>
        <pc:cxnChg chg="mod">
          <ac:chgData name="KORNI FONSECA MILHANO, Natacha Alexandra" userId="S::kornin@who.int::cefdd911-4d38-402c-aa51-728e92201c3f" providerId="AD" clId="Web-{7C9E24FC-91C0-4E41-F51C-DFCE0C6257E2}" dt="2022-05-04T09:03:26.922" v="32" actId="1076"/>
          <ac:cxnSpMkLst>
            <pc:docMk/>
            <pc:sldMk cId="356282246" sldId="331"/>
            <ac:cxnSpMk id="143" creationId="{00000000-0000-0000-0000-000000000000}"/>
          </ac:cxnSpMkLst>
        </pc:cxnChg>
        <pc:cxnChg chg="mod">
          <ac:chgData name="KORNI FONSECA MILHANO, Natacha Alexandra" userId="S::kornin@who.int::cefdd911-4d38-402c-aa51-728e92201c3f" providerId="AD" clId="Web-{7C9E24FC-91C0-4E41-F51C-DFCE0C6257E2}" dt="2022-05-04T09:03:26.937" v="33" actId="1076"/>
          <ac:cxnSpMkLst>
            <pc:docMk/>
            <pc:sldMk cId="356282246" sldId="331"/>
            <ac:cxnSpMk id="144" creationId="{00000000-0000-0000-0000-000000000000}"/>
          </ac:cxnSpMkLst>
        </pc:cxnChg>
        <pc:cxnChg chg="mod">
          <ac:chgData name="KORNI FONSECA MILHANO, Natacha Alexandra" userId="S::kornin@who.int::cefdd911-4d38-402c-aa51-728e92201c3f" providerId="AD" clId="Web-{7C9E24FC-91C0-4E41-F51C-DFCE0C6257E2}" dt="2022-05-04T09:04:27.126" v="54" actId="14100"/>
          <ac:cxnSpMkLst>
            <pc:docMk/>
            <pc:sldMk cId="356282246" sldId="331"/>
            <ac:cxnSpMk id="145" creationId="{00000000-0000-0000-0000-000000000000}"/>
          </ac:cxnSpMkLst>
        </pc:cxnChg>
        <pc:cxnChg chg="mod">
          <ac:chgData name="KORNI FONSECA MILHANO, Natacha Alexandra" userId="S::kornin@who.int::cefdd911-4d38-402c-aa51-728e92201c3f" providerId="AD" clId="Web-{7C9E24FC-91C0-4E41-F51C-DFCE0C6257E2}" dt="2022-05-04T09:09:02.068" v="94" actId="14100"/>
          <ac:cxnSpMkLst>
            <pc:docMk/>
            <pc:sldMk cId="356282246" sldId="331"/>
            <ac:cxnSpMk id="146" creationId="{00000000-0000-0000-0000-000000000000}"/>
          </ac:cxnSpMkLst>
        </pc:cxnChg>
        <pc:cxnChg chg="mod">
          <ac:chgData name="KORNI FONSECA MILHANO, Natacha Alexandra" userId="S::kornin@who.int::cefdd911-4d38-402c-aa51-728e92201c3f" providerId="AD" clId="Web-{7C9E24FC-91C0-4E41-F51C-DFCE0C6257E2}" dt="2022-05-04T09:09:08.912" v="95" actId="14100"/>
          <ac:cxnSpMkLst>
            <pc:docMk/>
            <pc:sldMk cId="356282246" sldId="331"/>
            <ac:cxnSpMk id="147" creationId="{00000000-0000-0000-0000-000000000000}"/>
          </ac:cxnSpMkLst>
        </pc:cxnChg>
        <pc:cxnChg chg="mod">
          <ac:chgData name="KORNI FONSECA MILHANO, Natacha Alexandra" userId="S::kornin@who.int::cefdd911-4d38-402c-aa51-728e92201c3f" providerId="AD" clId="Web-{7C9E24FC-91C0-4E41-F51C-DFCE0C6257E2}" dt="2022-05-04T09:09:24.523" v="98" actId="14100"/>
          <ac:cxnSpMkLst>
            <pc:docMk/>
            <pc:sldMk cId="356282246" sldId="331"/>
            <ac:cxnSpMk id="148" creationId="{00000000-0000-0000-0000-000000000000}"/>
          </ac:cxnSpMkLst>
        </pc:cxnChg>
        <pc:cxnChg chg="mod">
          <ac:chgData name="KORNI FONSECA MILHANO, Natacha Alexandra" userId="S::kornin@who.int::cefdd911-4d38-402c-aa51-728e92201c3f" providerId="AD" clId="Web-{7C9E24FC-91C0-4E41-F51C-DFCE0C6257E2}" dt="2022-05-04T09:09:36.664" v="101" actId="1076"/>
          <ac:cxnSpMkLst>
            <pc:docMk/>
            <pc:sldMk cId="356282246" sldId="331"/>
            <ac:cxnSpMk id="149" creationId="{00000000-0000-0000-0000-000000000000}"/>
          </ac:cxnSpMkLst>
        </pc:cxnChg>
        <pc:cxnChg chg="mod">
          <ac:chgData name="KORNI FONSECA MILHANO, Natacha Alexandra" userId="S::kornin@who.int::cefdd911-4d38-402c-aa51-728e92201c3f" providerId="AD" clId="Web-{7C9E24FC-91C0-4E41-F51C-DFCE0C6257E2}" dt="2022-05-04T09:09:19.678" v="97" actId="14100"/>
          <ac:cxnSpMkLst>
            <pc:docMk/>
            <pc:sldMk cId="356282246" sldId="331"/>
            <ac:cxnSpMk id="150" creationId="{00000000-0000-0000-0000-000000000000}"/>
          </ac:cxnSpMkLst>
        </pc:cxnChg>
        <pc:cxnChg chg="mod">
          <ac:chgData name="KORNI FONSECA MILHANO, Natacha Alexandra" userId="S::kornin@who.int::cefdd911-4d38-402c-aa51-728e92201c3f" providerId="AD" clId="Web-{7C9E24FC-91C0-4E41-F51C-DFCE0C6257E2}" dt="2022-05-04T09:08:35.599" v="89" actId="14100"/>
          <ac:cxnSpMkLst>
            <pc:docMk/>
            <pc:sldMk cId="356282246" sldId="331"/>
            <ac:cxnSpMk id="151" creationId="{00000000-0000-0000-0000-000000000000}"/>
          </ac:cxnSpMkLst>
        </pc:cxnChg>
        <pc:cxnChg chg="mod">
          <ac:chgData name="KORNI FONSECA MILHANO, Natacha Alexandra" userId="S::kornin@who.int::cefdd911-4d38-402c-aa51-728e92201c3f" providerId="AD" clId="Web-{7C9E24FC-91C0-4E41-F51C-DFCE0C6257E2}" dt="2022-05-04T09:04:40.782" v="58" actId="14100"/>
          <ac:cxnSpMkLst>
            <pc:docMk/>
            <pc:sldMk cId="356282246" sldId="331"/>
            <ac:cxnSpMk id="154" creationId="{00000000-0000-0000-0000-000000000000}"/>
          </ac:cxnSpMkLst>
        </pc:cxnChg>
      </pc:sldChg>
    </pc:docChg>
  </pc:docChgLst>
  <pc:docChgLst>
    <pc:chgData name="BARNADAS, Céline" userId="35dfe63f-973a-4484-af2b-caa2b0e5656e" providerId="ADAL" clId="{2F0F2549-D41D-4CFC-BF93-4EE5E4B01692}"/>
    <pc:docChg chg="modSld">
      <pc:chgData name="BARNADAS, Céline" userId="35dfe63f-973a-4484-af2b-caa2b0e5656e" providerId="ADAL" clId="{2F0F2549-D41D-4CFC-BF93-4EE5E4B01692}" dt="2022-07-18T21:59:40.217" v="0" actId="6549"/>
      <pc:docMkLst>
        <pc:docMk/>
      </pc:docMkLst>
      <pc:sldChg chg="modNotesTx">
        <pc:chgData name="BARNADAS, Céline" userId="35dfe63f-973a-4484-af2b-caa2b0e5656e" providerId="ADAL" clId="{2F0F2549-D41D-4CFC-BF93-4EE5E4B01692}" dt="2022-07-18T21:59:40.217" v="0" actId="6549"/>
        <pc:sldMkLst>
          <pc:docMk/>
          <pc:sldMk cId="4155402270" sldId="316"/>
        </pc:sldMkLst>
      </pc:sldChg>
    </pc:docChg>
  </pc:docChgLst>
  <pc:docChgLst>
    <pc:chgData name="KORNI FONSECA MILHANO, Natacha Alexandra" userId="S::kornin@who.int::cefdd911-4d38-402c-aa51-728e92201c3f" providerId="AD" clId="Web-{AB502984-1476-A229-27D9-120A379254D7}"/>
    <pc:docChg chg="addSld delSld modSld sldOrd">
      <pc:chgData name="KORNI FONSECA MILHANO, Natacha Alexandra" userId="S::kornin@who.int::cefdd911-4d38-402c-aa51-728e92201c3f" providerId="AD" clId="Web-{AB502984-1476-A229-27D9-120A379254D7}" dt="2022-05-03T15:17:27.738" v="245" actId="20577"/>
      <pc:docMkLst>
        <pc:docMk/>
      </pc:docMkLst>
      <pc:sldChg chg="delSp">
        <pc:chgData name="KORNI FONSECA MILHANO, Natacha Alexandra" userId="S::kornin@who.int::cefdd911-4d38-402c-aa51-728e92201c3f" providerId="AD" clId="Web-{AB502984-1476-A229-27D9-120A379254D7}" dt="2022-05-03T14:46:31.751" v="0"/>
        <pc:sldMkLst>
          <pc:docMk/>
          <pc:sldMk cId="0" sldId="260"/>
        </pc:sldMkLst>
        <pc:spChg chg="del">
          <ac:chgData name="KORNI FONSECA MILHANO, Natacha Alexandra" userId="S::kornin@who.int::cefdd911-4d38-402c-aa51-728e92201c3f" providerId="AD" clId="Web-{AB502984-1476-A229-27D9-120A379254D7}" dt="2022-05-03T14:46:31.751" v="0"/>
          <ac:spMkLst>
            <pc:docMk/>
            <pc:sldMk cId="0" sldId="260"/>
            <ac:spMk id="3" creationId="{1B07729A-EBC3-4E2F-9966-C23172D639EF}"/>
          </ac:spMkLst>
        </pc:spChg>
      </pc:sldChg>
      <pc:sldChg chg="ord">
        <pc:chgData name="KORNI FONSECA MILHANO, Natacha Alexandra" userId="S::kornin@who.int::cefdd911-4d38-402c-aa51-728e92201c3f" providerId="AD" clId="Web-{AB502984-1476-A229-27D9-120A379254D7}" dt="2022-05-03T15:12:50.684" v="226"/>
        <pc:sldMkLst>
          <pc:docMk/>
          <pc:sldMk cId="0" sldId="262"/>
        </pc:sldMkLst>
      </pc:sldChg>
      <pc:sldChg chg="ord">
        <pc:chgData name="KORNI FONSECA MILHANO, Natacha Alexandra" userId="S::kornin@who.int::cefdd911-4d38-402c-aa51-728e92201c3f" providerId="AD" clId="Web-{AB502984-1476-A229-27D9-120A379254D7}" dt="2022-05-03T15:13:32.826" v="227"/>
        <pc:sldMkLst>
          <pc:docMk/>
          <pc:sldMk cId="3584680297" sldId="310"/>
        </pc:sldMkLst>
      </pc:sldChg>
      <pc:sldChg chg="modSp">
        <pc:chgData name="KORNI FONSECA MILHANO, Natacha Alexandra" userId="S::kornin@who.int::cefdd911-4d38-402c-aa51-728e92201c3f" providerId="AD" clId="Web-{AB502984-1476-A229-27D9-120A379254D7}" dt="2022-05-03T14:52:02.385" v="10"/>
        <pc:sldMkLst>
          <pc:docMk/>
          <pc:sldMk cId="2543706950" sldId="314"/>
        </pc:sldMkLst>
        <pc:graphicFrameChg chg="mod modGraphic">
          <ac:chgData name="KORNI FONSECA MILHANO, Natacha Alexandra" userId="S::kornin@who.int::cefdd911-4d38-402c-aa51-728e92201c3f" providerId="AD" clId="Web-{AB502984-1476-A229-27D9-120A379254D7}" dt="2022-05-03T14:52:02.385" v="10"/>
          <ac:graphicFrameMkLst>
            <pc:docMk/>
            <pc:sldMk cId="2543706950" sldId="314"/>
            <ac:graphicFrameMk id="10" creationId="{832BDDDE-1FFE-4C8F-A2B9-ABE4B8046DC4}"/>
          </ac:graphicFrameMkLst>
        </pc:graphicFrameChg>
      </pc:sldChg>
      <pc:sldChg chg="ord">
        <pc:chgData name="KORNI FONSECA MILHANO, Natacha Alexandra" userId="S::kornin@who.int::cefdd911-4d38-402c-aa51-728e92201c3f" providerId="AD" clId="Web-{AB502984-1476-A229-27D9-120A379254D7}" dt="2022-05-03T14:53:36.419" v="11"/>
        <pc:sldMkLst>
          <pc:docMk/>
          <pc:sldMk cId="1884975764" sldId="315"/>
        </pc:sldMkLst>
      </pc:sldChg>
      <pc:sldChg chg="addSp modSp ord modNotes">
        <pc:chgData name="KORNI FONSECA MILHANO, Natacha Alexandra" userId="S::kornin@who.int::cefdd911-4d38-402c-aa51-728e92201c3f" providerId="AD" clId="Web-{AB502984-1476-A229-27D9-120A379254D7}" dt="2022-05-03T15:08:04.817" v="206"/>
        <pc:sldMkLst>
          <pc:docMk/>
          <pc:sldMk cId="4155402270" sldId="316"/>
        </pc:sldMkLst>
        <pc:spChg chg="add mod">
          <ac:chgData name="KORNI FONSECA MILHANO, Natacha Alexandra" userId="S::kornin@who.int::cefdd911-4d38-402c-aa51-728e92201c3f" providerId="AD" clId="Web-{AB502984-1476-A229-27D9-120A379254D7}" dt="2022-05-03T14:57:20.440" v="32" actId="20577"/>
          <ac:spMkLst>
            <pc:docMk/>
            <pc:sldMk cId="4155402270" sldId="316"/>
            <ac:spMk id="2" creationId="{79EC601F-5FDC-2A5C-3A04-18C386D4F9D8}"/>
          </ac:spMkLst>
        </pc:spChg>
        <pc:spChg chg="mod">
          <ac:chgData name="KORNI FONSECA MILHANO, Natacha Alexandra" userId="S::kornin@who.int::cefdd911-4d38-402c-aa51-728e92201c3f" providerId="AD" clId="Web-{AB502984-1476-A229-27D9-120A379254D7}" dt="2022-05-03T15:05:31.766" v="194" actId="20577"/>
          <ac:spMkLst>
            <pc:docMk/>
            <pc:sldMk cId="4155402270" sldId="316"/>
            <ac:spMk id="8" creationId="{0C5941FF-69AA-4093-B41B-94FCBF8DC610}"/>
          </ac:spMkLst>
        </pc:spChg>
      </pc:sldChg>
      <pc:sldChg chg="del">
        <pc:chgData name="KORNI FONSECA MILHANO, Natacha Alexandra" userId="S::kornin@who.int::cefdd911-4d38-402c-aa51-728e92201c3f" providerId="AD" clId="Web-{AB502984-1476-A229-27D9-120A379254D7}" dt="2022-05-03T15:07:27.332" v="204"/>
        <pc:sldMkLst>
          <pc:docMk/>
          <pc:sldMk cId="3561243786" sldId="317"/>
        </pc:sldMkLst>
      </pc:sldChg>
      <pc:sldChg chg="del">
        <pc:chgData name="KORNI FONSECA MILHANO, Natacha Alexandra" userId="S::kornin@who.int::cefdd911-4d38-402c-aa51-728e92201c3f" providerId="AD" clId="Web-{AB502984-1476-A229-27D9-120A379254D7}" dt="2022-05-03T15:07:24.269" v="203"/>
        <pc:sldMkLst>
          <pc:docMk/>
          <pc:sldMk cId="3845049696" sldId="318"/>
        </pc:sldMkLst>
      </pc:sldChg>
      <pc:sldChg chg="del">
        <pc:chgData name="KORNI FONSECA MILHANO, Natacha Alexandra" userId="S::kornin@who.int::cefdd911-4d38-402c-aa51-728e92201c3f" providerId="AD" clId="Web-{AB502984-1476-A229-27D9-120A379254D7}" dt="2022-05-03T15:07:21.363" v="202"/>
        <pc:sldMkLst>
          <pc:docMk/>
          <pc:sldMk cId="1467389976" sldId="319"/>
        </pc:sldMkLst>
      </pc:sldChg>
      <pc:sldChg chg="del">
        <pc:chgData name="KORNI FONSECA MILHANO, Natacha Alexandra" userId="S::kornin@who.int::cefdd911-4d38-402c-aa51-728e92201c3f" providerId="AD" clId="Web-{AB502984-1476-A229-27D9-120A379254D7}" dt="2022-05-03T15:08:05.426" v="207"/>
        <pc:sldMkLst>
          <pc:docMk/>
          <pc:sldMk cId="933271586" sldId="320"/>
        </pc:sldMkLst>
      </pc:sldChg>
      <pc:sldChg chg="modSp ord">
        <pc:chgData name="KORNI FONSECA MILHANO, Natacha Alexandra" userId="S::kornin@who.int::cefdd911-4d38-402c-aa51-728e92201c3f" providerId="AD" clId="Web-{AB502984-1476-A229-27D9-120A379254D7}" dt="2022-05-03T15:14:44.531" v="240" actId="20577"/>
        <pc:sldMkLst>
          <pc:docMk/>
          <pc:sldMk cId="2574061538" sldId="321"/>
        </pc:sldMkLst>
        <pc:spChg chg="mod">
          <ac:chgData name="KORNI FONSECA MILHANO, Natacha Alexandra" userId="S::kornin@who.int::cefdd911-4d38-402c-aa51-728e92201c3f" providerId="AD" clId="Web-{AB502984-1476-A229-27D9-120A379254D7}" dt="2022-05-03T15:06:51.487" v="197" actId="20577"/>
          <ac:spMkLst>
            <pc:docMk/>
            <pc:sldMk cId="2574061538" sldId="321"/>
            <ac:spMk id="9" creationId="{B5FC418B-CDDD-4CD8-8228-BA67BE4B05DB}"/>
          </ac:spMkLst>
        </pc:spChg>
        <pc:spChg chg="mod">
          <ac:chgData name="KORNI FONSECA MILHANO, Natacha Alexandra" userId="S::kornin@who.int::cefdd911-4d38-402c-aa51-728e92201c3f" providerId="AD" clId="Web-{AB502984-1476-A229-27D9-120A379254D7}" dt="2022-05-03T15:14:44.531" v="240" actId="20577"/>
          <ac:spMkLst>
            <pc:docMk/>
            <pc:sldMk cId="2574061538" sldId="321"/>
            <ac:spMk id="160" creationId="{00000000-0000-0000-0000-000000000000}"/>
          </ac:spMkLst>
        </pc:spChg>
      </pc:sldChg>
      <pc:sldChg chg="modSp ord">
        <pc:chgData name="KORNI FONSECA MILHANO, Natacha Alexandra" userId="S::kornin@who.int::cefdd911-4d38-402c-aa51-728e92201c3f" providerId="AD" clId="Web-{AB502984-1476-A229-27D9-120A379254D7}" dt="2022-05-03T15:08:58.381" v="211"/>
        <pc:sldMkLst>
          <pc:docMk/>
          <pc:sldMk cId="896756137" sldId="322"/>
        </pc:sldMkLst>
        <pc:spChg chg="mod">
          <ac:chgData name="KORNI FONSECA MILHANO, Natacha Alexandra" userId="S::kornin@who.int::cefdd911-4d38-402c-aa51-728e92201c3f" providerId="AD" clId="Web-{AB502984-1476-A229-27D9-120A379254D7}" dt="2022-05-03T15:07:15.519" v="201" actId="20577"/>
          <ac:spMkLst>
            <pc:docMk/>
            <pc:sldMk cId="896756137" sldId="322"/>
            <ac:spMk id="10" creationId="{9DB37596-B77B-42EC-AEDB-7B691EBBF864}"/>
          </ac:spMkLst>
        </pc:spChg>
      </pc:sldChg>
      <pc:sldChg chg="del">
        <pc:chgData name="KORNI FONSECA MILHANO, Natacha Alexandra" userId="S::kornin@who.int::cefdd911-4d38-402c-aa51-728e92201c3f" providerId="AD" clId="Web-{AB502984-1476-A229-27D9-120A379254D7}" dt="2022-05-03T14:46:52.533" v="1"/>
        <pc:sldMkLst>
          <pc:docMk/>
          <pc:sldMk cId="3531763393" sldId="323"/>
        </pc:sldMkLst>
      </pc:sldChg>
      <pc:sldChg chg="del">
        <pc:chgData name="KORNI FONSECA MILHANO, Natacha Alexandra" userId="S::kornin@who.int::cefdd911-4d38-402c-aa51-728e92201c3f" providerId="AD" clId="Web-{AB502984-1476-A229-27D9-120A379254D7}" dt="2022-05-03T14:46:56.002" v="3"/>
        <pc:sldMkLst>
          <pc:docMk/>
          <pc:sldMk cId="2147836062" sldId="325"/>
        </pc:sldMkLst>
      </pc:sldChg>
      <pc:sldChg chg="del">
        <pc:chgData name="KORNI FONSECA MILHANO, Natacha Alexandra" userId="S::kornin@who.int::cefdd911-4d38-402c-aa51-728e92201c3f" providerId="AD" clId="Web-{AB502984-1476-A229-27D9-120A379254D7}" dt="2022-05-03T14:46:57.596" v="4"/>
        <pc:sldMkLst>
          <pc:docMk/>
          <pc:sldMk cId="2714045536" sldId="326"/>
        </pc:sldMkLst>
      </pc:sldChg>
      <pc:sldChg chg="del">
        <pc:chgData name="KORNI FONSECA MILHANO, Natacha Alexandra" userId="S::kornin@who.int::cefdd911-4d38-402c-aa51-728e92201c3f" providerId="AD" clId="Web-{AB502984-1476-A229-27D9-120A379254D7}" dt="2022-05-03T14:46:54.330" v="2"/>
        <pc:sldMkLst>
          <pc:docMk/>
          <pc:sldMk cId="67723362" sldId="327"/>
        </pc:sldMkLst>
      </pc:sldChg>
      <pc:sldChg chg="modSp new">
        <pc:chgData name="KORNI FONSECA MILHANO, Natacha Alexandra" userId="S::kornin@who.int::cefdd911-4d38-402c-aa51-728e92201c3f" providerId="AD" clId="Web-{AB502984-1476-A229-27D9-120A379254D7}" dt="2022-05-03T15:17:27.738" v="245" actId="20577"/>
        <pc:sldMkLst>
          <pc:docMk/>
          <pc:sldMk cId="3144124653" sldId="329"/>
        </pc:sldMkLst>
        <pc:spChg chg="mod">
          <ac:chgData name="KORNI FONSECA MILHANO, Natacha Alexandra" userId="S::kornin@who.int::cefdd911-4d38-402c-aa51-728e92201c3f" providerId="AD" clId="Web-{AB502984-1476-A229-27D9-120A379254D7}" dt="2022-05-03T15:16:59.581" v="243" actId="20577"/>
          <ac:spMkLst>
            <pc:docMk/>
            <pc:sldMk cId="3144124653" sldId="329"/>
            <ac:spMk id="2" creationId="{A6942ECD-42D5-740D-6F23-59AF5552E4F7}"/>
          </ac:spMkLst>
        </pc:spChg>
        <pc:spChg chg="mod">
          <ac:chgData name="KORNI FONSECA MILHANO, Natacha Alexandra" userId="S::kornin@who.int::cefdd911-4d38-402c-aa51-728e92201c3f" providerId="AD" clId="Web-{AB502984-1476-A229-27D9-120A379254D7}" dt="2022-05-03T15:17:27.738" v="245" actId="20577"/>
          <ac:spMkLst>
            <pc:docMk/>
            <pc:sldMk cId="3144124653" sldId="329"/>
            <ac:spMk id="3" creationId="{DD776F68-F311-5227-2358-0CB21E714462}"/>
          </ac:spMkLst>
        </pc:spChg>
      </pc:sldChg>
    </pc:docChg>
  </pc:docChgLst>
  <pc:docChgLst>
    <pc:chgData name="KORNI FONSECA MILHANO, Natacha Alexandra" userId="S::kornin@who.int::cefdd911-4d38-402c-aa51-728e92201c3f" providerId="AD" clId="Web-{668268B5-00AF-362B-76CF-003E2118731A}"/>
    <pc:docChg chg="modSld">
      <pc:chgData name="KORNI FONSECA MILHANO, Natacha Alexandra" userId="S::kornin@who.int::cefdd911-4d38-402c-aa51-728e92201c3f" providerId="AD" clId="Web-{668268B5-00AF-362B-76CF-003E2118731A}" dt="2022-07-12T14:07:19.809" v="32" actId="1076"/>
      <pc:docMkLst>
        <pc:docMk/>
      </pc:docMkLst>
      <pc:sldChg chg="modSp">
        <pc:chgData name="KORNI FONSECA MILHANO, Natacha Alexandra" userId="S::kornin@who.int::cefdd911-4d38-402c-aa51-728e92201c3f" providerId="AD" clId="Web-{668268B5-00AF-362B-76CF-003E2118731A}" dt="2022-07-12T14:04:55.799" v="1" actId="20577"/>
        <pc:sldMkLst>
          <pc:docMk/>
          <pc:sldMk cId="4155402270" sldId="316"/>
        </pc:sldMkLst>
        <pc:spChg chg="mod">
          <ac:chgData name="KORNI FONSECA MILHANO, Natacha Alexandra" userId="S::kornin@who.int::cefdd911-4d38-402c-aa51-728e92201c3f" providerId="AD" clId="Web-{668268B5-00AF-362B-76CF-003E2118731A}" dt="2022-07-12T14:04:55.799" v="1" actId="20577"/>
          <ac:spMkLst>
            <pc:docMk/>
            <pc:sldMk cId="4155402270" sldId="316"/>
            <ac:spMk id="8" creationId="{0C5941FF-69AA-4093-B41B-94FCBF8DC610}"/>
          </ac:spMkLst>
        </pc:spChg>
      </pc:sldChg>
      <pc:sldChg chg="modSp">
        <pc:chgData name="KORNI FONSECA MILHANO, Natacha Alexandra" userId="S::kornin@who.int::cefdd911-4d38-402c-aa51-728e92201c3f" providerId="AD" clId="Web-{668268B5-00AF-362B-76CF-003E2118731A}" dt="2022-07-12T14:07:19.809" v="32" actId="1076"/>
        <pc:sldMkLst>
          <pc:docMk/>
          <pc:sldMk cId="879272247" sldId="330"/>
        </pc:sldMkLst>
        <pc:spChg chg="mod">
          <ac:chgData name="KORNI FONSECA MILHANO, Natacha Alexandra" userId="S::kornin@who.int::cefdd911-4d38-402c-aa51-728e92201c3f" providerId="AD" clId="Web-{668268B5-00AF-362B-76CF-003E2118731A}" dt="2022-07-12T14:07:07.324" v="31" actId="14100"/>
          <ac:spMkLst>
            <pc:docMk/>
            <pc:sldMk cId="879272247" sldId="330"/>
            <ac:spMk id="14" creationId="{6F5B379C-3A06-416C-B290-0EEDE6793CF8}"/>
          </ac:spMkLst>
        </pc:spChg>
        <pc:picChg chg="mod">
          <ac:chgData name="KORNI FONSECA MILHANO, Natacha Alexandra" userId="S::kornin@who.int::cefdd911-4d38-402c-aa51-728e92201c3f" providerId="AD" clId="Web-{668268B5-00AF-362B-76CF-003E2118731A}" dt="2022-07-12T14:07:19.809" v="32" actId="1076"/>
          <ac:picMkLst>
            <pc:docMk/>
            <pc:sldMk cId="879272247" sldId="330"/>
            <ac:picMk id="2" creationId="{AF7429D3-E4BF-2587-1935-C0C01F49FAA6}"/>
          </ac:picMkLst>
        </pc:picChg>
      </pc:sldChg>
    </pc:docChg>
  </pc:docChgLst>
  <pc:docChgLst>
    <pc:chgData name="andre.trollip@finddx.org" userId="S::urn:spo:guest#andre.trollip@finddx.org::" providerId="AD" clId="Web-{B6387611-D2BE-09AA-1E95-3EE4EEA296C4}"/>
    <pc:docChg chg="mod modSld">
      <pc:chgData name="andre.trollip@finddx.org" userId="S::urn:spo:guest#andre.trollip@finddx.org::" providerId="AD" clId="Web-{B6387611-D2BE-09AA-1E95-3EE4EEA296C4}" dt="2022-05-31T07:46:01.587" v="29" actId="1076"/>
      <pc:docMkLst>
        <pc:docMk/>
      </pc:docMkLst>
      <pc:sldChg chg="modSp addCm">
        <pc:chgData name="andre.trollip@finddx.org" userId="S::urn:spo:guest#andre.trollip@finddx.org::" providerId="AD" clId="Web-{B6387611-D2BE-09AA-1E95-3EE4EEA296C4}" dt="2022-05-31T07:40:42.453" v="4"/>
        <pc:sldMkLst>
          <pc:docMk/>
          <pc:sldMk cId="1675647011" sldId="285"/>
        </pc:sldMkLst>
        <pc:spChg chg="mod">
          <ac:chgData name="andre.trollip@finddx.org" userId="S::urn:spo:guest#andre.trollip@finddx.org::" providerId="AD" clId="Web-{B6387611-D2BE-09AA-1E95-3EE4EEA296C4}" dt="2022-05-31T07:39:44.421" v="2" actId="14100"/>
          <ac:spMkLst>
            <pc:docMk/>
            <pc:sldMk cId="1675647011" sldId="285"/>
            <ac:spMk id="2" creationId="{02983CA1-233E-8D49-BDD4-DEF8A2E61E09}"/>
          </ac:spMkLst>
        </pc:spChg>
        <pc:picChg chg="mod">
          <ac:chgData name="andre.trollip@finddx.org" userId="S::urn:spo:guest#andre.trollip@finddx.org::" providerId="AD" clId="Web-{B6387611-D2BE-09AA-1E95-3EE4EEA296C4}" dt="2022-05-31T07:39:32.077" v="0" actId="14100"/>
          <ac:picMkLst>
            <pc:docMk/>
            <pc:sldMk cId="1675647011" sldId="285"/>
            <ac:picMk id="12" creationId="{96239704-0C1A-4249-8C07-3AD8591F9990}"/>
          </ac:picMkLst>
        </pc:picChg>
      </pc:sldChg>
      <pc:sldChg chg="addSp modSp">
        <pc:chgData name="andre.trollip@finddx.org" userId="S::urn:spo:guest#andre.trollip@finddx.org::" providerId="AD" clId="Web-{B6387611-D2BE-09AA-1E95-3EE4EEA296C4}" dt="2022-05-31T07:46:01.587" v="29" actId="1076"/>
        <pc:sldMkLst>
          <pc:docMk/>
          <pc:sldMk cId="593329131" sldId="329"/>
        </pc:sldMkLst>
        <pc:picChg chg="add mod">
          <ac:chgData name="andre.trollip@finddx.org" userId="S::urn:spo:guest#andre.trollip@finddx.org::" providerId="AD" clId="Web-{B6387611-D2BE-09AA-1E95-3EE4EEA296C4}" dt="2022-05-31T07:45:57.540" v="27" actId="1076"/>
          <ac:picMkLst>
            <pc:docMk/>
            <pc:sldMk cId="593329131" sldId="329"/>
            <ac:picMk id="10" creationId="{499762B8-2622-AFE1-05AE-00458E83F7C9}"/>
          </ac:picMkLst>
        </pc:picChg>
        <pc:picChg chg="add mod">
          <ac:chgData name="andre.trollip@finddx.org" userId="S::urn:spo:guest#andre.trollip@finddx.org::" providerId="AD" clId="Web-{B6387611-D2BE-09AA-1E95-3EE4EEA296C4}" dt="2022-05-31T07:46:01.587" v="29" actId="1076"/>
          <ac:picMkLst>
            <pc:docMk/>
            <pc:sldMk cId="593329131" sldId="329"/>
            <ac:picMk id="14" creationId="{5D9F2CBD-2DE2-1473-67B2-06B49F885BE0}"/>
          </ac:picMkLst>
        </pc:picChg>
        <pc:picChg chg="add mod">
          <ac:chgData name="andre.trollip@finddx.org" userId="S::urn:spo:guest#andre.trollip@finddx.org::" providerId="AD" clId="Web-{B6387611-D2BE-09AA-1E95-3EE4EEA296C4}" dt="2022-05-31T07:45:57.556" v="28" actId="1076"/>
          <ac:picMkLst>
            <pc:docMk/>
            <pc:sldMk cId="593329131" sldId="329"/>
            <ac:picMk id="15" creationId="{2F93B7D2-A2AD-2B78-8549-2194689049FA}"/>
          </ac:picMkLst>
        </pc:picChg>
      </pc:sldChg>
    </pc:docChg>
  </pc:docChgLst>
  <pc:docChgLst>
    <pc:chgData name="KORNI FONSECA MILHANO, Natacha Alexandra" userId="S::kornin@who.int::cefdd911-4d38-402c-aa51-728e92201c3f" providerId="AD" clId="Web-{B0AFB7B1-A111-1262-4724-141A560808FF}"/>
    <pc:docChg chg="modSld">
      <pc:chgData name="KORNI FONSECA MILHANO, Natacha Alexandra" userId="S::kornin@who.int::cefdd911-4d38-402c-aa51-728e92201c3f" providerId="AD" clId="Web-{B0AFB7B1-A111-1262-4724-141A560808FF}" dt="2022-07-12T13:09:14.241" v="11"/>
      <pc:docMkLst>
        <pc:docMk/>
      </pc:docMkLst>
      <pc:sldChg chg="modSp">
        <pc:chgData name="KORNI FONSECA MILHANO, Natacha Alexandra" userId="S::kornin@who.int::cefdd911-4d38-402c-aa51-728e92201c3f" providerId="AD" clId="Web-{B0AFB7B1-A111-1262-4724-141A560808FF}" dt="2022-07-12T13:06:49.311" v="0" actId="1076"/>
        <pc:sldMkLst>
          <pc:docMk/>
          <pc:sldMk cId="0" sldId="256"/>
        </pc:sldMkLst>
        <pc:spChg chg="mod">
          <ac:chgData name="KORNI FONSECA MILHANO, Natacha Alexandra" userId="S::kornin@who.int::cefdd911-4d38-402c-aa51-728e92201c3f" providerId="AD" clId="Web-{B0AFB7B1-A111-1262-4724-141A560808FF}" dt="2022-07-12T13:06:49.311" v="0" actId="1076"/>
          <ac:spMkLst>
            <pc:docMk/>
            <pc:sldMk cId="0" sldId="256"/>
            <ac:spMk id="94" creationId="{00000000-0000-0000-0000-000000000000}"/>
          </ac:spMkLst>
        </pc:spChg>
      </pc:sldChg>
      <pc:sldChg chg="modSp">
        <pc:chgData name="KORNI FONSECA MILHANO, Natacha Alexandra" userId="S::kornin@who.int::cefdd911-4d38-402c-aa51-728e92201c3f" providerId="AD" clId="Web-{B0AFB7B1-A111-1262-4724-141A560808FF}" dt="2022-07-12T13:07:01.561" v="4" actId="20577"/>
        <pc:sldMkLst>
          <pc:docMk/>
          <pc:sldMk cId="0" sldId="257"/>
        </pc:sldMkLst>
        <pc:spChg chg="mod">
          <ac:chgData name="KORNI FONSECA MILHANO, Natacha Alexandra" userId="S::kornin@who.int::cefdd911-4d38-402c-aa51-728e92201c3f" providerId="AD" clId="Web-{B0AFB7B1-A111-1262-4724-141A560808FF}" dt="2022-07-12T13:07:01.561" v="4" actId="20577"/>
          <ac:spMkLst>
            <pc:docMk/>
            <pc:sldMk cId="0" sldId="257"/>
            <ac:spMk id="102" creationId="{00000000-0000-0000-0000-000000000000}"/>
          </ac:spMkLst>
        </pc:spChg>
      </pc:sldChg>
      <pc:sldChg chg="modSp">
        <pc:chgData name="KORNI FONSECA MILHANO, Natacha Alexandra" userId="S::kornin@who.int::cefdd911-4d38-402c-aa51-728e92201c3f" providerId="AD" clId="Web-{B0AFB7B1-A111-1262-4724-141A560808FF}" dt="2022-07-12T13:06:54.905" v="3" actId="20577"/>
        <pc:sldMkLst>
          <pc:docMk/>
          <pc:sldMk cId="2532093929" sldId="297"/>
        </pc:sldMkLst>
        <pc:spChg chg="mod">
          <ac:chgData name="KORNI FONSECA MILHANO, Natacha Alexandra" userId="S::kornin@who.int::cefdd911-4d38-402c-aa51-728e92201c3f" providerId="AD" clId="Web-{B0AFB7B1-A111-1262-4724-141A560808FF}" dt="2022-07-12T13:06:54.905" v="3" actId="20577"/>
          <ac:spMkLst>
            <pc:docMk/>
            <pc:sldMk cId="2532093929" sldId="297"/>
            <ac:spMk id="3" creationId="{00000000-0000-0000-0000-000000000000}"/>
          </ac:spMkLst>
        </pc:spChg>
      </pc:sldChg>
      <pc:sldChg chg="addSp delSp modSp">
        <pc:chgData name="KORNI FONSECA MILHANO, Natacha Alexandra" userId="S::kornin@who.int::cefdd911-4d38-402c-aa51-728e92201c3f" providerId="AD" clId="Web-{B0AFB7B1-A111-1262-4724-141A560808FF}" dt="2022-07-12T13:09:14.241" v="11"/>
        <pc:sldMkLst>
          <pc:docMk/>
          <pc:sldMk cId="2543706950" sldId="314"/>
        </pc:sldMkLst>
        <pc:spChg chg="add del">
          <ac:chgData name="KORNI FONSECA MILHANO, Natacha Alexandra" userId="S::kornin@who.int::cefdd911-4d38-402c-aa51-728e92201c3f" providerId="AD" clId="Web-{B0AFB7B1-A111-1262-4724-141A560808FF}" dt="2022-07-12T13:09:04.991" v="10"/>
          <ac:spMkLst>
            <pc:docMk/>
            <pc:sldMk cId="2543706950" sldId="314"/>
            <ac:spMk id="2" creationId="{8CB90CED-DBF1-E13A-57CC-C66C07D2C318}"/>
          </ac:spMkLst>
        </pc:spChg>
        <pc:spChg chg="add mod">
          <ac:chgData name="KORNI FONSECA MILHANO, Natacha Alexandra" userId="S::kornin@who.int::cefdd911-4d38-402c-aa51-728e92201c3f" providerId="AD" clId="Web-{B0AFB7B1-A111-1262-4724-141A560808FF}" dt="2022-07-12T13:09:14.241" v="11"/>
          <ac:spMkLst>
            <pc:docMk/>
            <pc:sldMk cId="2543706950" sldId="314"/>
            <ac:spMk id="4" creationId="{D1A9540B-C4C0-5CBE-E57B-FE0C081045C0}"/>
          </ac:spMkLst>
        </pc:spChg>
        <pc:spChg chg="del">
          <ac:chgData name="KORNI FONSECA MILHANO, Natacha Alexandra" userId="S::kornin@who.int::cefdd911-4d38-402c-aa51-728e92201c3f" providerId="AD" clId="Web-{B0AFB7B1-A111-1262-4724-141A560808FF}" dt="2022-07-12T13:08:45.786" v="8"/>
          <ac:spMkLst>
            <pc:docMk/>
            <pc:sldMk cId="2543706950" sldId="314"/>
            <ac:spMk id="165" creationId="{00000000-0000-0000-0000-000000000000}"/>
          </ac:spMkLst>
        </pc:spChg>
      </pc:sldChg>
      <pc:sldChg chg="modSp">
        <pc:chgData name="KORNI FONSECA MILHANO, Natacha Alexandra" userId="S::kornin@who.int::cefdd911-4d38-402c-aa51-728e92201c3f" providerId="AD" clId="Web-{B0AFB7B1-A111-1262-4724-141A560808FF}" dt="2022-07-12T13:08:25.207" v="7" actId="20577"/>
        <pc:sldMkLst>
          <pc:docMk/>
          <pc:sldMk cId="896756137" sldId="322"/>
        </pc:sldMkLst>
        <pc:spChg chg="mod">
          <ac:chgData name="KORNI FONSECA MILHANO, Natacha Alexandra" userId="S::kornin@who.int::cefdd911-4d38-402c-aa51-728e92201c3f" providerId="AD" clId="Web-{B0AFB7B1-A111-1262-4724-141A560808FF}" dt="2022-07-12T13:08:25.207" v="7" actId="20577"/>
          <ac:spMkLst>
            <pc:docMk/>
            <pc:sldMk cId="896756137" sldId="322"/>
            <ac:spMk id="165" creationId="{00000000-0000-0000-0000-000000000000}"/>
          </ac:spMkLst>
        </pc:spChg>
      </pc:sldChg>
    </pc:docChg>
  </pc:docChgLst>
  <pc:docChgLst>
    <pc:chgData name="BARNADAS, Céline" userId="S::barnadasc@who.int::35dfe63f-973a-4484-af2b-caa2b0e5656e" providerId="AD" clId="Web-{0D50703A-0901-7BFF-F28E-1BE149FC7359}"/>
    <pc:docChg chg="mod addSld modSld sldOrd">
      <pc:chgData name="BARNADAS, Céline" userId="S::barnadasc@who.int::35dfe63f-973a-4484-af2b-caa2b0e5656e" providerId="AD" clId="Web-{0D50703A-0901-7BFF-F28E-1BE149FC7359}" dt="2022-05-18T21:36:31.320" v="163" actId="20577"/>
      <pc:docMkLst>
        <pc:docMk/>
      </pc:docMkLst>
      <pc:sldChg chg="modSp">
        <pc:chgData name="BARNADAS, Céline" userId="S::barnadasc@who.int::35dfe63f-973a-4484-af2b-caa2b0e5656e" providerId="AD" clId="Web-{0D50703A-0901-7BFF-F28E-1BE149FC7359}" dt="2022-05-18T21:36:31.320" v="163" actId="20577"/>
        <pc:sldMkLst>
          <pc:docMk/>
          <pc:sldMk cId="0" sldId="257"/>
        </pc:sldMkLst>
        <pc:spChg chg="mod">
          <ac:chgData name="BARNADAS, Céline" userId="S::barnadasc@who.int::35dfe63f-973a-4484-af2b-caa2b0e5656e" providerId="AD" clId="Web-{0D50703A-0901-7BFF-F28E-1BE149FC7359}" dt="2022-05-18T21:36:31.320" v="163" actId="20577"/>
          <ac:spMkLst>
            <pc:docMk/>
            <pc:sldMk cId="0" sldId="257"/>
            <ac:spMk id="102" creationId="{00000000-0000-0000-0000-000000000000}"/>
          </ac:spMkLst>
        </pc:spChg>
      </pc:sldChg>
      <pc:sldChg chg="delCm">
        <pc:chgData name="BARNADAS, Céline" userId="S::barnadasc@who.int::35dfe63f-973a-4484-af2b-caa2b0e5656e" providerId="AD" clId="Web-{0D50703A-0901-7BFF-F28E-1BE149FC7359}" dt="2022-05-18T21:16:35.336" v="0"/>
        <pc:sldMkLst>
          <pc:docMk/>
          <pc:sldMk cId="0" sldId="258"/>
        </pc:sldMkLst>
      </pc:sldChg>
      <pc:sldChg chg="modSp ord">
        <pc:chgData name="BARNADAS, Céline" userId="S::barnadasc@who.int::35dfe63f-973a-4484-af2b-caa2b0e5656e" providerId="AD" clId="Web-{0D50703A-0901-7BFF-F28E-1BE149FC7359}" dt="2022-05-18T21:35:14.396" v="157"/>
        <pc:sldMkLst>
          <pc:docMk/>
          <pc:sldMk cId="0" sldId="262"/>
        </pc:sldMkLst>
        <pc:spChg chg="mod">
          <ac:chgData name="BARNADAS, Céline" userId="S::barnadasc@who.int::35dfe63f-973a-4484-af2b-caa2b0e5656e" providerId="AD" clId="Web-{0D50703A-0901-7BFF-F28E-1BE149FC7359}" dt="2022-05-18T21:33:00.065" v="146" actId="20577"/>
          <ac:spMkLst>
            <pc:docMk/>
            <pc:sldMk cId="0" sldId="262"/>
            <ac:spMk id="3" creationId="{180046FD-C00D-7EAD-720F-2D8D4B0F3998}"/>
          </ac:spMkLst>
        </pc:spChg>
        <pc:spChg chg="mod">
          <ac:chgData name="BARNADAS, Céline" userId="S::barnadasc@who.int::35dfe63f-973a-4484-af2b-caa2b0e5656e" providerId="AD" clId="Web-{0D50703A-0901-7BFF-F28E-1BE149FC7359}" dt="2022-05-18T21:33:09.284" v="151" actId="20577"/>
          <ac:spMkLst>
            <pc:docMk/>
            <pc:sldMk cId="0" sldId="262"/>
            <ac:spMk id="10" creationId="{6154A436-762E-4938-BFA7-302751C02CF3}"/>
          </ac:spMkLst>
        </pc:spChg>
      </pc:sldChg>
      <pc:sldChg chg="ord">
        <pc:chgData name="BARNADAS, Céline" userId="S::barnadasc@who.int::35dfe63f-973a-4484-af2b-caa2b0e5656e" providerId="AD" clId="Web-{0D50703A-0901-7BFF-F28E-1BE149FC7359}" dt="2022-05-18T21:33:43.675" v="152"/>
        <pc:sldMkLst>
          <pc:docMk/>
          <pc:sldMk cId="3584680297" sldId="310"/>
        </pc:sldMkLst>
      </pc:sldChg>
      <pc:sldChg chg="delSp modSp ord">
        <pc:chgData name="BARNADAS, Céline" userId="S::barnadasc@who.int::35dfe63f-973a-4484-af2b-caa2b0e5656e" providerId="AD" clId="Web-{0D50703A-0901-7BFF-F28E-1BE149FC7359}" dt="2022-05-18T21:34:42.864" v="156"/>
        <pc:sldMkLst>
          <pc:docMk/>
          <pc:sldMk cId="2543706950" sldId="314"/>
        </pc:sldMkLst>
        <pc:spChg chg="del">
          <ac:chgData name="BARNADAS, Céline" userId="S::barnadasc@who.int::35dfe63f-973a-4484-af2b-caa2b0e5656e" providerId="AD" clId="Web-{0D50703A-0901-7BFF-F28E-1BE149FC7359}" dt="2022-05-18T21:34:42.864" v="156"/>
          <ac:spMkLst>
            <pc:docMk/>
            <pc:sldMk cId="2543706950" sldId="314"/>
            <ac:spMk id="4" creationId="{656DB06B-B5A5-BFE7-3646-4C7FBAFD239D}"/>
          </ac:spMkLst>
        </pc:spChg>
        <pc:spChg chg="mod">
          <ac:chgData name="BARNADAS, Céline" userId="S::barnadasc@who.int::35dfe63f-973a-4484-af2b-caa2b0e5656e" providerId="AD" clId="Web-{0D50703A-0901-7BFF-F28E-1BE149FC7359}" dt="2022-05-18T21:34:41.098" v="155" actId="20577"/>
          <ac:spMkLst>
            <pc:docMk/>
            <pc:sldMk cId="2543706950" sldId="314"/>
            <ac:spMk id="8" creationId="{047898D3-DD4D-4E86-A8DB-3F4322ABAC65}"/>
          </ac:spMkLst>
        </pc:spChg>
      </pc:sldChg>
      <pc:sldChg chg="ord">
        <pc:chgData name="BARNADAS, Céline" userId="S::barnadasc@who.int::35dfe63f-973a-4484-af2b-caa2b0e5656e" providerId="AD" clId="Web-{0D50703A-0901-7BFF-F28E-1BE149FC7359}" dt="2022-05-18T21:30:55.796" v="141"/>
        <pc:sldMkLst>
          <pc:docMk/>
          <pc:sldMk cId="1884975764" sldId="315"/>
        </pc:sldMkLst>
      </pc:sldChg>
      <pc:sldChg chg="ord">
        <pc:chgData name="BARNADAS, Céline" userId="S::barnadasc@who.int::35dfe63f-973a-4484-af2b-caa2b0e5656e" providerId="AD" clId="Web-{0D50703A-0901-7BFF-F28E-1BE149FC7359}" dt="2022-05-18T21:30:45.655" v="139"/>
        <pc:sldMkLst>
          <pc:docMk/>
          <pc:sldMk cId="4155402270" sldId="316"/>
        </pc:sldMkLst>
      </pc:sldChg>
      <pc:sldChg chg="ord">
        <pc:chgData name="BARNADAS, Céline" userId="S::barnadasc@who.int::35dfe63f-973a-4484-af2b-caa2b0e5656e" providerId="AD" clId="Web-{0D50703A-0901-7BFF-F28E-1BE149FC7359}" dt="2022-05-18T21:31:32.750" v="143"/>
        <pc:sldMkLst>
          <pc:docMk/>
          <pc:sldMk cId="2574061538" sldId="321"/>
        </pc:sldMkLst>
      </pc:sldChg>
      <pc:sldChg chg="addSp delSp modSp">
        <pc:chgData name="BARNADAS, Céline" userId="S::barnadasc@who.int::35dfe63f-973a-4484-af2b-caa2b0e5656e" providerId="AD" clId="Web-{0D50703A-0901-7BFF-F28E-1BE149FC7359}" dt="2022-05-18T21:23:17.470" v="133"/>
        <pc:sldMkLst>
          <pc:docMk/>
          <pc:sldMk cId="3508980605" sldId="328"/>
        </pc:sldMkLst>
        <pc:spChg chg="add mod">
          <ac:chgData name="BARNADAS, Céline" userId="S::barnadasc@who.int::35dfe63f-973a-4484-af2b-caa2b0e5656e" providerId="AD" clId="Web-{0D50703A-0901-7BFF-F28E-1BE149FC7359}" dt="2022-05-18T21:21:15.780" v="91" actId="14100"/>
          <ac:spMkLst>
            <pc:docMk/>
            <pc:sldMk cId="3508980605" sldId="328"/>
            <ac:spMk id="2" creationId="{AB491C75-8721-B5E1-38E9-29C33EB7AC3E}"/>
          </ac:spMkLst>
        </pc:spChg>
        <pc:spChg chg="add mod">
          <ac:chgData name="BARNADAS, Céline" userId="S::barnadasc@who.int::35dfe63f-973a-4484-af2b-caa2b0e5656e" providerId="AD" clId="Web-{0D50703A-0901-7BFF-F28E-1BE149FC7359}" dt="2022-05-18T21:21:21.546" v="93" actId="1076"/>
          <ac:spMkLst>
            <pc:docMk/>
            <pc:sldMk cId="3508980605" sldId="328"/>
            <ac:spMk id="3" creationId="{F6F0F027-0132-3140-03F9-BD0022FD220C}"/>
          </ac:spMkLst>
        </pc:spChg>
        <pc:spChg chg="add mod">
          <ac:chgData name="BARNADAS, Céline" userId="S::barnadasc@who.int::35dfe63f-973a-4484-af2b-caa2b0e5656e" providerId="AD" clId="Web-{0D50703A-0901-7BFF-F28E-1BE149FC7359}" dt="2022-05-18T21:21:36.062" v="99" actId="14100"/>
          <ac:spMkLst>
            <pc:docMk/>
            <pc:sldMk cId="3508980605" sldId="328"/>
            <ac:spMk id="4" creationId="{597195A1-CA3E-C164-2648-0D42B931CC82}"/>
          </ac:spMkLst>
        </pc:spChg>
        <pc:spChg chg="add mod">
          <ac:chgData name="BARNADAS, Céline" userId="S::barnadasc@who.int::35dfe63f-973a-4484-af2b-caa2b0e5656e" providerId="AD" clId="Web-{0D50703A-0901-7BFF-F28E-1BE149FC7359}" dt="2022-05-18T21:21:45" v="101" actId="1076"/>
          <ac:spMkLst>
            <pc:docMk/>
            <pc:sldMk cId="3508980605" sldId="328"/>
            <ac:spMk id="5" creationId="{C47266BA-B32B-0D02-F661-738ECA301ADE}"/>
          </ac:spMkLst>
        </pc:spChg>
        <pc:spChg chg="add mod">
          <ac:chgData name="BARNADAS, Céline" userId="S::barnadasc@who.int::35dfe63f-973a-4484-af2b-caa2b0e5656e" providerId="AD" clId="Web-{0D50703A-0901-7BFF-F28E-1BE149FC7359}" dt="2022-05-18T21:22:47.548" v="120" actId="20577"/>
          <ac:spMkLst>
            <pc:docMk/>
            <pc:sldMk cId="3508980605" sldId="328"/>
            <ac:spMk id="6" creationId="{707AFFA4-6609-2884-BDDA-DFD5AAE4CAC1}"/>
          </ac:spMkLst>
        </pc:spChg>
        <pc:spChg chg="del mod">
          <ac:chgData name="BARNADAS, Céline" userId="S::barnadasc@who.int::35dfe63f-973a-4484-af2b-caa2b0e5656e" providerId="AD" clId="Web-{0D50703A-0901-7BFF-F28E-1BE149FC7359}" dt="2022-05-18T21:23:10.923" v="127"/>
          <ac:spMkLst>
            <pc:docMk/>
            <pc:sldMk cId="3508980605" sldId="328"/>
            <ac:spMk id="7" creationId="{A2A00BBA-D452-4179-87D4-AE110A2BD6E8}"/>
          </ac:spMkLst>
        </pc:spChg>
        <pc:spChg chg="add mod">
          <ac:chgData name="BARNADAS, Céline" userId="S::barnadasc@who.int::35dfe63f-973a-4484-af2b-caa2b0e5656e" providerId="AD" clId="Web-{0D50703A-0901-7BFF-F28E-1BE149FC7359}" dt="2022-05-18T21:21:53.437" v="106" actId="20577"/>
          <ac:spMkLst>
            <pc:docMk/>
            <pc:sldMk cId="3508980605" sldId="328"/>
            <ac:spMk id="8" creationId="{2E7F8D97-1FBD-D921-B980-2D837E8C10D7}"/>
          </ac:spMkLst>
        </pc:spChg>
        <pc:spChg chg="add mod">
          <ac:chgData name="BARNADAS, Céline" userId="S::barnadasc@who.int::35dfe63f-973a-4484-af2b-caa2b0e5656e" providerId="AD" clId="Web-{0D50703A-0901-7BFF-F28E-1BE149FC7359}" dt="2022-05-18T21:20:48.092" v="84" actId="20577"/>
          <ac:spMkLst>
            <pc:docMk/>
            <pc:sldMk cId="3508980605" sldId="328"/>
            <ac:spMk id="9" creationId="{9D8AAA72-0174-971F-7706-D6593B91F6A9}"/>
          </ac:spMkLst>
        </pc:spChg>
        <pc:spChg chg="add del mod">
          <ac:chgData name="BARNADAS, Céline" userId="S::barnadasc@who.int::35dfe63f-973a-4484-af2b-caa2b0e5656e" providerId="AD" clId="Web-{0D50703A-0901-7BFF-F28E-1BE149FC7359}" dt="2022-05-18T21:23:12.455" v="128"/>
          <ac:spMkLst>
            <pc:docMk/>
            <pc:sldMk cId="3508980605" sldId="328"/>
            <ac:spMk id="11" creationId="{3EBFE48E-573F-D028-0AD0-BD07CC772A3C}"/>
          </ac:spMkLst>
        </pc:spChg>
        <pc:spChg chg="add del mod">
          <ac:chgData name="BARNADAS, Céline" userId="S::barnadasc@who.int::35dfe63f-973a-4484-af2b-caa2b0e5656e" providerId="AD" clId="Web-{0D50703A-0901-7BFF-F28E-1BE149FC7359}" dt="2022-05-18T21:23:14.955" v="129"/>
          <ac:spMkLst>
            <pc:docMk/>
            <pc:sldMk cId="3508980605" sldId="328"/>
            <ac:spMk id="12" creationId="{29008B41-199E-EFCC-1E19-189DC6F1570B}"/>
          </ac:spMkLst>
        </pc:spChg>
        <pc:spChg chg="mod">
          <ac:chgData name="BARNADAS, Céline" userId="S::barnadasc@who.int::35dfe63f-973a-4484-af2b-caa2b0e5656e" providerId="AD" clId="Web-{0D50703A-0901-7BFF-F28E-1BE149FC7359}" dt="2022-05-18T21:19:56.169" v="63" actId="20577"/>
          <ac:spMkLst>
            <pc:docMk/>
            <pc:sldMk cId="3508980605" sldId="328"/>
            <ac:spMk id="13" creationId="{C59C85A0-44E1-42EC-AB7B-7466B7A3DBCE}"/>
          </ac:spMkLst>
        </pc:spChg>
        <pc:spChg chg="del mod">
          <ac:chgData name="BARNADAS, Céline" userId="S::barnadasc@who.int::35dfe63f-973a-4484-af2b-caa2b0e5656e" providerId="AD" clId="Web-{0D50703A-0901-7BFF-F28E-1BE149FC7359}" dt="2022-05-18T21:23:16.111" v="131"/>
          <ac:spMkLst>
            <pc:docMk/>
            <pc:sldMk cId="3508980605" sldId="328"/>
            <ac:spMk id="17" creationId="{DA1783B6-88A8-44F5-8808-EC815A49E5F5}"/>
          </ac:spMkLst>
        </pc:spChg>
        <pc:spChg chg="add del mod">
          <ac:chgData name="BARNADAS, Céline" userId="S::barnadasc@who.int::35dfe63f-973a-4484-af2b-caa2b0e5656e" providerId="AD" clId="Web-{0D50703A-0901-7BFF-F28E-1BE149FC7359}" dt="2022-05-18T21:23:17.470" v="133"/>
          <ac:spMkLst>
            <pc:docMk/>
            <pc:sldMk cId="3508980605" sldId="328"/>
            <ac:spMk id="18" creationId="{93E8F6B7-474F-29CE-D194-E11863C6F24D}"/>
          </ac:spMkLst>
        </pc:spChg>
        <pc:spChg chg="add del mod">
          <ac:chgData name="BARNADAS, Céline" userId="S::barnadasc@who.int::35dfe63f-973a-4484-af2b-caa2b0e5656e" providerId="AD" clId="Web-{0D50703A-0901-7BFF-F28E-1BE149FC7359}" dt="2022-05-18T21:23:16.080" v="130"/>
          <ac:spMkLst>
            <pc:docMk/>
            <pc:sldMk cId="3508980605" sldId="328"/>
            <ac:spMk id="19" creationId="{73E5710F-6165-21E6-06E5-2204CD67D4E4}"/>
          </ac:spMkLst>
        </pc:spChg>
        <pc:spChg chg="add del mod">
          <ac:chgData name="BARNADAS, Céline" userId="S::barnadasc@who.int::35dfe63f-973a-4484-af2b-caa2b0e5656e" providerId="AD" clId="Web-{0D50703A-0901-7BFF-F28E-1BE149FC7359}" dt="2022-05-18T21:23:16.142" v="132"/>
          <ac:spMkLst>
            <pc:docMk/>
            <pc:sldMk cId="3508980605" sldId="328"/>
            <ac:spMk id="20" creationId="{F1C1260C-2458-9DE3-B5E6-D5FEE84AAA89}"/>
          </ac:spMkLst>
        </pc:spChg>
      </pc:sldChg>
      <pc:sldChg chg="add ord replId addCm">
        <pc:chgData name="BARNADAS, Céline" userId="S::barnadasc@who.int::35dfe63f-973a-4484-af2b-caa2b0e5656e" providerId="AD" clId="Web-{0D50703A-0901-7BFF-F28E-1BE149FC7359}" dt="2022-05-18T21:23:50.878" v="135"/>
        <pc:sldMkLst>
          <pc:docMk/>
          <pc:sldMk cId="593329131" sldId="329"/>
        </pc:sldMkLst>
      </pc:sldChg>
    </pc:docChg>
  </pc:docChgLst>
  <pc:docChgLst>
    <pc:chgData name="KORNI FONSECA MILHANO, Natacha Alexandra" userId="S::kornin@who.int::cefdd911-4d38-402c-aa51-728e92201c3f" providerId="AD" clId="Web-{49E8051D-D6AA-BA41-6F99-EAF28EF48928}"/>
    <pc:docChg chg="modSld">
      <pc:chgData name="KORNI FONSECA MILHANO, Natacha Alexandra" userId="S::kornin@who.int::cefdd911-4d38-402c-aa51-728e92201c3f" providerId="AD" clId="Web-{49E8051D-D6AA-BA41-6F99-EAF28EF48928}" dt="2022-07-12T16:37:19.380" v="5" actId="20577"/>
      <pc:docMkLst>
        <pc:docMk/>
      </pc:docMkLst>
      <pc:sldChg chg="modSp">
        <pc:chgData name="KORNI FONSECA MILHANO, Natacha Alexandra" userId="S::kornin@who.int::cefdd911-4d38-402c-aa51-728e92201c3f" providerId="AD" clId="Web-{49E8051D-D6AA-BA41-6F99-EAF28EF48928}" dt="2022-07-12T16:37:19.380" v="5" actId="20577"/>
        <pc:sldMkLst>
          <pc:docMk/>
          <pc:sldMk cId="3508980605" sldId="328"/>
        </pc:sldMkLst>
        <pc:spChg chg="mod">
          <ac:chgData name="KORNI FONSECA MILHANO, Natacha Alexandra" userId="S::kornin@who.int::cefdd911-4d38-402c-aa51-728e92201c3f" providerId="AD" clId="Web-{49E8051D-D6AA-BA41-6F99-EAF28EF48928}" dt="2022-07-12T16:37:19.380" v="5" actId="20577"/>
          <ac:spMkLst>
            <pc:docMk/>
            <pc:sldMk cId="3508980605" sldId="328"/>
            <ac:spMk id="4" creationId="{597195A1-CA3E-C164-2648-0D42B931CC82}"/>
          </ac:spMkLst>
        </pc:spChg>
      </pc:sldChg>
    </pc:docChg>
  </pc:docChgLst>
  <pc:docChgLst>
    <pc:chgData name="andre.trollip@finddx.org" userId="S::urn:spo:guest#andre.trollip@finddx.org::" providerId="AD" clId="Web-{40258C48-499D-919C-B028-FFD39899CE27}"/>
    <pc:docChg chg="modSld">
      <pc:chgData name="andre.trollip@finddx.org" userId="S::urn:spo:guest#andre.trollip@finddx.org::" providerId="AD" clId="Web-{40258C48-499D-919C-B028-FFD39899CE27}" dt="2022-06-06T10:02:23.313" v="7" actId="20577"/>
      <pc:docMkLst>
        <pc:docMk/>
      </pc:docMkLst>
      <pc:sldChg chg="delSp">
        <pc:chgData name="andre.trollip@finddx.org" userId="S::urn:spo:guest#andre.trollip@finddx.org::" providerId="AD" clId="Web-{40258C48-499D-919C-B028-FFD39899CE27}" dt="2022-06-06T09:55:54.895" v="0"/>
        <pc:sldMkLst>
          <pc:docMk/>
          <pc:sldMk cId="0" sldId="257"/>
        </pc:sldMkLst>
        <pc:spChg chg="del">
          <ac:chgData name="andre.trollip@finddx.org" userId="S::urn:spo:guest#andre.trollip@finddx.org::" providerId="AD" clId="Web-{40258C48-499D-919C-B028-FFD39899CE27}" dt="2022-06-06T09:55:54.895" v="0"/>
          <ac:spMkLst>
            <pc:docMk/>
            <pc:sldMk cId="0" sldId="257"/>
            <ac:spMk id="2" creationId="{BA3DEEB1-2C14-728D-7FDB-AEE5FE9B8C35}"/>
          </ac:spMkLst>
        </pc:spChg>
      </pc:sldChg>
      <pc:sldChg chg="modSp">
        <pc:chgData name="andre.trollip@finddx.org" userId="S::urn:spo:guest#andre.trollip@finddx.org::" providerId="AD" clId="Web-{40258C48-499D-919C-B028-FFD39899CE27}" dt="2022-06-06T09:58:42.134" v="6"/>
        <pc:sldMkLst>
          <pc:docMk/>
          <pc:sldMk cId="0" sldId="258"/>
        </pc:sldMkLst>
        <pc:picChg chg="mod">
          <ac:chgData name="andre.trollip@finddx.org" userId="S::urn:spo:guest#andre.trollip@finddx.org::" providerId="AD" clId="Web-{40258C48-499D-919C-B028-FFD39899CE27}" dt="2022-06-06T09:58:42.134" v="6"/>
          <ac:picMkLst>
            <pc:docMk/>
            <pc:sldMk cId="0" sldId="258"/>
            <ac:picMk id="3" creationId="{9BEC6804-C3CC-4B77-8E16-8949474FBC78}"/>
          </ac:picMkLst>
        </pc:picChg>
      </pc:sldChg>
      <pc:sldChg chg="modSp">
        <pc:chgData name="andre.trollip@finddx.org" userId="S::urn:spo:guest#andre.trollip@finddx.org::" providerId="AD" clId="Web-{40258C48-499D-919C-B028-FFD39899CE27}" dt="2022-06-06T10:02:23.313" v="7" actId="20577"/>
        <pc:sldMkLst>
          <pc:docMk/>
          <pc:sldMk cId="0" sldId="260"/>
        </pc:sldMkLst>
        <pc:spChg chg="mod">
          <ac:chgData name="andre.trollip@finddx.org" userId="S::urn:spo:guest#andre.trollip@finddx.org::" providerId="AD" clId="Web-{40258C48-499D-919C-B028-FFD39899CE27}" dt="2022-06-06T10:02:23.313" v="7" actId="20577"/>
          <ac:spMkLst>
            <pc:docMk/>
            <pc:sldMk cId="0" sldId="260"/>
            <ac:spMk id="14" creationId="{DD15DD96-D064-4A78-BEF2-3C00301E2B98}"/>
          </ac:spMkLst>
        </pc:spChg>
      </pc:sldChg>
    </pc:docChg>
  </pc:docChgLst>
  <pc:docChgLst>
    <pc:chgData name="KORNI FONSECA MILHANO, Natacha Alexandra" userId="S::kornin@who.int::cefdd911-4d38-402c-aa51-728e92201c3f" providerId="AD" clId="Web-{DB7AF48E-7358-D1A5-6EB4-0F58A2A59864}"/>
    <pc:docChg chg="modSld">
      <pc:chgData name="KORNI FONSECA MILHANO, Natacha Alexandra" userId="S::kornin@who.int::cefdd911-4d38-402c-aa51-728e92201c3f" providerId="AD" clId="Web-{DB7AF48E-7358-D1A5-6EB4-0F58A2A59864}" dt="2022-05-31T07:59:37.284" v="0"/>
      <pc:docMkLst>
        <pc:docMk/>
      </pc:docMkLst>
      <pc:sldChg chg="addSp">
        <pc:chgData name="KORNI FONSECA MILHANO, Natacha Alexandra" userId="S::kornin@who.int::cefdd911-4d38-402c-aa51-728e92201c3f" providerId="AD" clId="Web-{DB7AF48E-7358-D1A5-6EB4-0F58A2A59864}" dt="2022-05-31T07:59:37.284" v="0"/>
        <pc:sldMkLst>
          <pc:docMk/>
          <pc:sldMk cId="0" sldId="257"/>
        </pc:sldMkLst>
        <pc:spChg chg="add">
          <ac:chgData name="KORNI FONSECA MILHANO, Natacha Alexandra" userId="S::kornin@who.int::cefdd911-4d38-402c-aa51-728e92201c3f" providerId="AD" clId="Web-{DB7AF48E-7358-D1A5-6EB4-0F58A2A59864}" dt="2022-05-31T07:59:37.284" v="0"/>
          <ac:spMkLst>
            <pc:docMk/>
            <pc:sldMk cId="0" sldId="257"/>
            <ac:spMk id="2" creationId="{BA3DEEB1-2C14-728D-7FDB-AEE5FE9B8C35}"/>
          </ac:spMkLst>
        </pc:spChg>
      </pc:sldChg>
    </pc:docChg>
  </pc:docChgLst>
  <pc:docChgLst>
    <pc:chgData name="KORNI FONSECA MILHANO, Natacha Alexandra" userId="S::kornin@who.int::cefdd911-4d38-402c-aa51-728e92201c3f" providerId="AD" clId="Web-{31F7B57B-CE52-8E0A-BA66-0E6325657D0A}"/>
    <pc:docChg chg="modSld">
      <pc:chgData name="KORNI FONSECA MILHANO, Natacha Alexandra" userId="S::kornin@who.int::cefdd911-4d38-402c-aa51-728e92201c3f" providerId="AD" clId="Web-{31F7B57B-CE52-8E0A-BA66-0E6325657D0A}" dt="2022-07-11T11:48:33.672" v="0" actId="20577"/>
      <pc:docMkLst>
        <pc:docMk/>
      </pc:docMkLst>
      <pc:sldChg chg="modSp">
        <pc:chgData name="KORNI FONSECA MILHANO, Natacha Alexandra" userId="S::kornin@who.int::cefdd911-4d38-402c-aa51-728e92201c3f" providerId="AD" clId="Web-{31F7B57B-CE52-8E0A-BA66-0E6325657D0A}" dt="2022-07-11T11:48:33.672" v="0" actId="20577"/>
        <pc:sldMkLst>
          <pc:docMk/>
          <pc:sldMk cId="1675647011" sldId="285"/>
        </pc:sldMkLst>
        <pc:spChg chg="mod">
          <ac:chgData name="KORNI FONSECA MILHANO, Natacha Alexandra" userId="S::kornin@who.int::cefdd911-4d38-402c-aa51-728e92201c3f" providerId="AD" clId="Web-{31F7B57B-CE52-8E0A-BA66-0E6325657D0A}" dt="2022-07-11T11:48:33.672" v="0" actId="20577"/>
          <ac:spMkLst>
            <pc:docMk/>
            <pc:sldMk cId="1675647011" sldId="285"/>
            <ac:spMk id="2" creationId="{02983CA1-233E-8D49-BDD4-DEF8A2E61E09}"/>
          </ac:spMkLst>
        </pc:spChg>
      </pc:sldChg>
    </pc:docChg>
  </pc:docChgLst>
  <pc:docChgLst>
    <pc:chgData name="KORNI FONSECA MILHANO, Natacha Alexandra" userId="S::kornin@who.int::cefdd911-4d38-402c-aa51-728e92201c3f" providerId="AD" clId="Web-{29D2982D-EA5F-9D4C-57FC-F645581B2687}"/>
    <pc:docChg chg="addSld">
      <pc:chgData name="KORNI FONSECA MILHANO, Natacha Alexandra" userId="S::kornin@who.int::cefdd911-4d38-402c-aa51-728e92201c3f" providerId="AD" clId="Web-{29D2982D-EA5F-9D4C-57FC-F645581B2687}" dt="2022-05-13T10:56:25.777" v="0"/>
      <pc:docMkLst>
        <pc:docMk/>
      </pc:docMkLst>
      <pc:sldChg chg="add replId">
        <pc:chgData name="KORNI FONSECA MILHANO, Natacha Alexandra" userId="S::kornin@who.int::cefdd911-4d38-402c-aa51-728e92201c3f" providerId="AD" clId="Web-{29D2982D-EA5F-9D4C-57FC-F645581B2687}" dt="2022-05-13T10:56:25.777" v="0"/>
        <pc:sldMkLst>
          <pc:docMk/>
          <pc:sldMk cId="706469558" sldId="3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8597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873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7380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828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773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7A6307-915A-134B-ACFB-C4EC86CF7165}" type="slidenum">
              <a:rPr lang="en-GB" smtClean="0"/>
              <a:t>20</a:t>
            </a:fld>
            <a:endParaRPr lang="en-GB"/>
          </a:p>
        </p:txBody>
      </p:sp>
    </p:spTree>
    <p:extLst>
      <p:ext uri="{BB962C8B-B14F-4D97-AF65-F5344CB8AC3E}">
        <p14:creationId xmlns:p14="http://schemas.microsoft.com/office/powerpoint/2010/main" val="1252352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75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427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2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829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4427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14" descr="Diagram&#10;&#10;Description automatically generated"/>
          <p:cNvPicPr preferRelativeResize="0"/>
          <p:nvPr/>
        </p:nvPicPr>
        <p:blipFill rotWithShape="1">
          <a:blip r:embed="rId2">
            <a:alphaModFix/>
          </a:blip>
          <a:srcRect/>
          <a:stretch/>
        </p:blipFill>
        <p:spPr>
          <a:xfrm>
            <a:off x="7049429" y="1214515"/>
            <a:ext cx="4627756" cy="462775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ullet List" type="tx">
  <p:cSld name="TITLE_AND_BODY">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7"/>
          <p:cNvSpPr/>
          <p:nvPr/>
        </p:nvSpPr>
        <p:spPr>
          <a:xfrm>
            <a:off x="0" y="0"/>
            <a:ext cx="5627866" cy="6858000"/>
          </a:xfrm>
          <a:custGeom>
            <a:avLst/>
            <a:gdLst/>
            <a:ahLst/>
            <a:cxnLst/>
            <a:rect l="l" t="t" r="r" b="b"/>
            <a:pathLst>
              <a:path w="5627866" h="6858000" extrusionOk="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 name="Google Shape;35;p17"/>
          <p:cNvSpPr txBox="1">
            <a:spLocks noGrp="1"/>
          </p:cNvSpPr>
          <p:nvPr>
            <p:ph type="title"/>
          </p:nvPr>
        </p:nvSpPr>
        <p:spPr>
          <a:xfrm>
            <a:off x="831850" y="0"/>
            <a:ext cx="3890621" cy="2257063"/>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7"/>
          <p:cNvSpPr txBox="1">
            <a:spLocks noGrp="1"/>
          </p:cNvSpPr>
          <p:nvPr>
            <p:ph type="body" idx="1"/>
          </p:nvPr>
        </p:nvSpPr>
        <p:spPr>
          <a:xfrm>
            <a:off x="831850" y="2650603"/>
            <a:ext cx="3890621" cy="16609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pic>
        <p:nvPicPr>
          <p:cNvPr id="37" name="Google Shape;37;p17" descr="A picture containing square&#10;&#10;Description automatically generated"/>
          <p:cNvPicPr preferRelativeResize="0"/>
          <p:nvPr/>
        </p:nvPicPr>
        <p:blipFill rotWithShape="1">
          <a:blip r:embed="rId2">
            <a:alphaModFix/>
          </a:blip>
          <a:srcRect/>
          <a:stretch/>
        </p:blipFill>
        <p:spPr>
          <a:xfrm>
            <a:off x="5756744" y="420327"/>
            <a:ext cx="6017346" cy="601734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2" name="Google Shape;7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hyperlink" Target="https://www.who.int/publications/i/item/antigen-detection-in-the-diagnosis-of-sars-cov-2infection"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3.sv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who.int/publications/i/item/antigen-detection-in-the-diagnosis-of-sars-cov-2infec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hyperlink" Target="https://www.who.int/publications/i/item/antigen-detection-in-the-diagnosis-of-sars-cov-2infection"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s://www.who.int/publications/i/item/antigen-detection-in-the-diagnosis-of-sars-cov-2infection-using-rapid-immunoassays" TargetMode="External"/><Relationship Id="rId4" Type="http://schemas.openxmlformats.org/officeDocument/2006/relationships/hyperlink" Target="https://apps.who.int/iris/rest/bitstreams/1323285/retrieve"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7.png"/><Relationship Id="rId4" Type="http://schemas.openxmlformats.org/officeDocument/2006/relationships/hyperlink" Target="https://www.who.int/publications/i/item/antigen-detection-in-the-diagnosis-of-sars-cov-2infection"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s://www.mdpi.com/2075-4418/12/2/475/htm" TargetMode="Externa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hyperlink" Target="https://www.cochranelibrary.com/cdsr/doi/10.1002/14651858.CD013705.pub2/full#CD013705-sec-0008" TargetMode="External"/><Relationship Id="rId5" Type="http://schemas.openxmlformats.org/officeDocument/2006/relationships/hyperlink" Target="https://extranet.who.int/pqweb/vitro-diagnostics/coronavirus-disease-covid-19-pandemic-%E2%80%94-emergency-use-listing-procedure-eul-open" TargetMode="External"/><Relationship Id="rId4" Type="http://schemas.openxmlformats.org/officeDocument/2006/relationships/hyperlink" Target="https://www.finddx.org/covid-19/pipelin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a:t>03</a:t>
            </a:r>
            <a:endParaRPr/>
          </a:p>
        </p:txBody>
      </p:sp>
      <p:sp>
        <p:nvSpPr>
          <p:cNvPr id="94" name="Google Shape;94;p1"/>
          <p:cNvSpPr txBox="1">
            <a:spLocks noGrp="1"/>
          </p:cNvSpPr>
          <p:nvPr>
            <p:ph type="subTitle" idx="1"/>
          </p:nvPr>
        </p:nvSpPr>
        <p:spPr>
          <a:xfrm>
            <a:off x="838200" y="4225884"/>
            <a:ext cx="3992217" cy="1044615"/>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3600"/>
              <a:buNone/>
            </a:pPr>
            <a:r>
              <a:rPr lang="en-US" sz="3600"/>
              <a:t>SARS-CoV-2 testing strategies</a:t>
            </a:r>
            <a:endParaRPr/>
          </a:p>
        </p:txBody>
      </p:sp>
      <p:pic>
        <p:nvPicPr>
          <p:cNvPr id="95" name="Google Shape;95;p1" descr="https://logos-download.com/wp-content/uploads/2016/12/World_Health_Organization_logo_logotype.png"/>
          <p:cNvPicPr preferRelativeResize="0"/>
          <p:nvPr/>
        </p:nvPicPr>
        <p:blipFill rotWithShape="1">
          <a:blip r:embed="rId4">
            <a:alphaModFix/>
          </a:blip>
          <a:srcRect/>
          <a:stretch/>
        </p:blipFill>
        <p:spPr>
          <a:xfrm>
            <a:off x="164749" y="56863"/>
            <a:ext cx="2972151" cy="876928"/>
          </a:xfrm>
          <a:prstGeom prst="rect">
            <a:avLst/>
          </a:prstGeom>
          <a:noFill/>
          <a:ln>
            <a:noFill/>
          </a:ln>
        </p:spPr>
      </p:pic>
      <p:pic>
        <p:nvPicPr>
          <p:cNvPr id="96" name="Google Shape;96;p1"/>
          <p:cNvPicPr preferRelativeResize="0"/>
          <p:nvPr/>
        </p:nvPicPr>
        <p:blipFill rotWithShape="1">
          <a:blip r:embed="rId5">
            <a:alphaModFix/>
          </a:blip>
          <a:srcRect/>
          <a:stretch/>
        </p:blipFill>
        <p:spPr>
          <a:xfrm>
            <a:off x="3772503" y="159407"/>
            <a:ext cx="1917098" cy="671840"/>
          </a:xfrm>
          <a:prstGeom prst="rect">
            <a:avLst/>
          </a:prstGeom>
          <a:noFill/>
          <a:ln>
            <a:noFill/>
          </a:ln>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General recommendations for the use of SARS-CoV-2 Ag-RDTs (2)</a:t>
            </a:r>
            <a:endParaRPr lang="en-US">
              <a:highlight>
                <a:srgbClr val="FFFF00"/>
              </a:highlight>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10</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526730" y="1882302"/>
            <a:ext cx="8162686" cy="234795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990033"/>
              </a:buClr>
              <a:buSzPts val="2400"/>
              <a:buFont typeface="Noto Sans Symbols"/>
              <a:buChar char="▪"/>
            </a:pPr>
            <a:r>
              <a:rPr lang="fr-CH" dirty="0">
                <a:solidFill>
                  <a:srgbClr val="2E2D2D"/>
                </a:solidFill>
                <a:latin typeface="Arial"/>
                <a:ea typeface="Arial"/>
                <a:cs typeface="Arial"/>
                <a:sym typeface="Arial"/>
              </a:rPr>
              <a:t>Most reliable in areas </a:t>
            </a:r>
            <a:r>
              <a:rPr lang="fr-CH" dirty="0" err="1">
                <a:solidFill>
                  <a:srgbClr val="2E2D2D"/>
                </a:solidFill>
                <a:latin typeface="Arial"/>
                <a:ea typeface="Arial"/>
                <a:cs typeface="Arial"/>
                <a:sym typeface="Arial"/>
              </a:rPr>
              <a:t>with</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ongoing</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community</a:t>
            </a:r>
            <a:r>
              <a:rPr lang="fr-CH" dirty="0">
                <a:solidFill>
                  <a:srgbClr val="2E2D2D"/>
                </a:solidFill>
                <a:latin typeface="Arial"/>
                <a:ea typeface="Arial"/>
                <a:cs typeface="Arial"/>
                <a:sym typeface="Arial"/>
              </a:rPr>
              <a:t> transmission (≥ 5% test </a:t>
            </a:r>
            <a:r>
              <a:rPr lang="fr-CH" dirty="0" err="1">
                <a:solidFill>
                  <a:srgbClr val="2E2D2D"/>
                </a:solidFill>
                <a:latin typeface="Arial"/>
                <a:ea typeface="Arial"/>
                <a:cs typeface="Arial"/>
                <a:sym typeface="Arial"/>
              </a:rPr>
              <a:t>positivity</a:t>
            </a:r>
            <a:r>
              <a:rPr lang="fr-CH" dirty="0">
                <a:solidFill>
                  <a:srgbClr val="2E2D2D"/>
                </a:solidFill>
                <a:latin typeface="Arial"/>
                <a:ea typeface="Arial"/>
                <a:cs typeface="Arial"/>
                <a:sym typeface="Arial"/>
              </a:rPr>
              <a:t> rate). </a:t>
            </a:r>
            <a:endParaRPr lang="fr-CH" dirty="0">
              <a:solidFill>
                <a:srgbClr val="2E2D2D"/>
              </a:solidFill>
              <a:latin typeface="Arial"/>
              <a:ea typeface="Arial"/>
              <a:cs typeface="Arial"/>
            </a:endParaRPr>
          </a:p>
          <a:p>
            <a:pPr marL="228600" lvl="0" indent="-228600" algn="l" rtl="0">
              <a:lnSpc>
                <a:spcPct val="90000"/>
              </a:lnSpc>
              <a:spcBef>
                <a:spcPts val="0"/>
              </a:spcBef>
              <a:spcAft>
                <a:spcPts val="0"/>
              </a:spcAft>
              <a:buClr>
                <a:srgbClr val="990033"/>
              </a:buClr>
              <a:buSzPts val="2400"/>
              <a:buFont typeface="Noto Sans Symbols"/>
              <a:buChar char="▪"/>
            </a:pPr>
            <a:endParaRPr lang="fr-CH" dirty="0">
              <a:solidFill>
                <a:srgbClr val="2E2D2D"/>
              </a:solidFill>
            </a:endParaRPr>
          </a:p>
          <a:p>
            <a:pPr marL="228600" indent="-228600">
              <a:lnSpc>
                <a:spcPct val="90000"/>
              </a:lnSpc>
              <a:spcBef>
                <a:spcPts val="0"/>
              </a:spcBef>
              <a:buClr>
                <a:srgbClr val="990033"/>
              </a:buClr>
              <a:buSzPts val="2400"/>
              <a:buFont typeface="Noto Sans Symbols"/>
              <a:buChar char="▪"/>
            </a:pPr>
            <a:r>
              <a:rPr lang="en-US" dirty="0"/>
              <a:t>When there is no transmission or low transmission, the positive predictive value (PPV*) of Ag-RDTs will be low, meaning many false positives can occur.</a:t>
            </a:r>
            <a:endParaRPr/>
          </a:p>
          <a:p>
            <a:pPr marL="228600" lvl="0" indent="-228600" algn="l" rtl="0">
              <a:lnSpc>
                <a:spcPct val="90000"/>
              </a:lnSpc>
              <a:spcBef>
                <a:spcPts val="1000"/>
              </a:spcBef>
              <a:spcAft>
                <a:spcPts val="0"/>
              </a:spcAft>
              <a:buClr>
                <a:srgbClr val="990033"/>
              </a:buClr>
              <a:buSzPts val="2400"/>
              <a:buFont typeface="Noto Sans Symbols"/>
              <a:buChar char="▪"/>
            </a:pPr>
            <a:r>
              <a:rPr lang="fr-CH" dirty="0">
                <a:solidFill>
                  <a:srgbClr val="2E2D2D"/>
                </a:solidFill>
                <a:latin typeface="Arial"/>
                <a:ea typeface="Arial"/>
                <a:cs typeface="Arial"/>
                <a:sym typeface="Arial"/>
              </a:rPr>
              <a:t>In areas </a:t>
            </a:r>
            <a:r>
              <a:rPr lang="fr-CH" dirty="0" err="1">
                <a:solidFill>
                  <a:srgbClr val="2E2D2D"/>
                </a:solidFill>
                <a:latin typeface="Arial"/>
                <a:ea typeface="Arial"/>
                <a:cs typeface="Arial"/>
                <a:sym typeface="Arial"/>
              </a:rPr>
              <a:t>with</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low</a:t>
            </a:r>
            <a:r>
              <a:rPr lang="fr-CH" dirty="0">
                <a:solidFill>
                  <a:srgbClr val="2E2D2D"/>
                </a:solidFill>
                <a:latin typeface="Arial"/>
                <a:ea typeface="Arial"/>
                <a:cs typeface="Arial"/>
                <a:sym typeface="Arial"/>
              </a:rPr>
              <a:t> or no transmission, NAAT </a:t>
            </a:r>
            <a:r>
              <a:rPr lang="fr-CH" dirty="0" err="1">
                <a:solidFill>
                  <a:srgbClr val="2E2D2D"/>
                </a:solidFill>
                <a:latin typeface="Arial"/>
                <a:ea typeface="Arial"/>
                <a:cs typeface="Arial"/>
                <a:sym typeface="Arial"/>
              </a:rPr>
              <a:t>is</a:t>
            </a:r>
            <a:r>
              <a:rPr lang="fr-CH" dirty="0">
                <a:solidFill>
                  <a:srgbClr val="2E2D2D"/>
                </a:solidFill>
                <a:latin typeface="Arial"/>
                <a:ea typeface="Arial"/>
                <a:cs typeface="Arial"/>
                <a:sym typeface="Arial"/>
              </a:rPr>
              <a:t> the </a:t>
            </a:r>
            <a:r>
              <a:rPr lang="fr-CH" dirty="0" err="1">
                <a:solidFill>
                  <a:srgbClr val="2E2D2D"/>
                </a:solidFill>
                <a:latin typeface="Arial"/>
                <a:ea typeface="Arial"/>
                <a:cs typeface="Arial"/>
                <a:sym typeface="Arial"/>
              </a:rPr>
              <a:t>preferred</a:t>
            </a:r>
            <a:r>
              <a:rPr lang="fr-CH" dirty="0">
                <a:solidFill>
                  <a:srgbClr val="2E2D2D"/>
                </a:solidFill>
                <a:latin typeface="Arial"/>
                <a:ea typeface="Arial"/>
                <a:cs typeface="Arial"/>
                <a:sym typeface="Arial"/>
              </a:rPr>
              <a:t> first line </a:t>
            </a:r>
            <a:r>
              <a:rPr lang="fr-CH" dirty="0" err="1">
                <a:solidFill>
                  <a:srgbClr val="2E2D2D"/>
                </a:solidFill>
                <a:latin typeface="Arial"/>
                <a:ea typeface="Arial"/>
                <a:cs typeface="Arial"/>
                <a:sym typeface="Arial"/>
              </a:rPr>
              <a:t>testing</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method</a:t>
            </a:r>
            <a:r>
              <a:rPr lang="fr-CH" dirty="0">
                <a:solidFill>
                  <a:srgbClr val="2E2D2D"/>
                </a:solidFill>
                <a:latin typeface="Arial"/>
                <a:ea typeface="Arial"/>
                <a:cs typeface="Arial"/>
                <a:sym typeface="Arial"/>
              </a:rPr>
              <a:t>.</a:t>
            </a:r>
            <a:endParaRPr/>
          </a:p>
          <a:p>
            <a:pPr marL="228600" indent="-228600">
              <a:lnSpc>
                <a:spcPct val="90000"/>
              </a:lnSpc>
              <a:buClr>
                <a:srgbClr val="990033"/>
              </a:buClr>
              <a:buSzPts val="2400"/>
              <a:buFont typeface="Noto Sans Symbols"/>
              <a:buChar char="▪"/>
            </a:pPr>
            <a:r>
              <a:rPr lang="fr-CH" dirty="0" err="1">
                <a:solidFill>
                  <a:srgbClr val="2E2D2D"/>
                </a:solidFill>
                <a:latin typeface="Arial"/>
                <a:ea typeface="Arial"/>
                <a:cs typeface="Arial"/>
                <a:sym typeface="Arial"/>
              </a:rPr>
              <a:t>Only</a:t>
            </a:r>
            <a:r>
              <a:rPr lang="fr-CH" dirty="0">
                <a:solidFill>
                  <a:srgbClr val="2E2D2D"/>
                </a:solidFill>
                <a:latin typeface="Arial"/>
                <a:ea typeface="Arial"/>
                <a:cs typeface="Arial"/>
                <a:sym typeface="Arial"/>
              </a:rPr>
              <a:t> </a:t>
            </a:r>
            <a:r>
              <a:rPr lang="fr-CH" dirty="0">
                <a:latin typeface="Arial"/>
                <a:ea typeface="Arial"/>
                <a:cs typeface="Arial"/>
                <a:sym typeface="Arial"/>
              </a:rPr>
              <a:t>SARS-CoV-2 Ag-</a:t>
            </a:r>
            <a:r>
              <a:rPr lang="fr-CH" dirty="0" err="1">
                <a:latin typeface="Arial"/>
                <a:ea typeface="Arial"/>
                <a:cs typeface="Arial"/>
                <a:sym typeface="Arial"/>
              </a:rPr>
              <a:t>RDTs</a:t>
            </a:r>
            <a:r>
              <a:rPr lang="fr-CH" dirty="0">
                <a:latin typeface="Arial"/>
                <a:ea typeface="Arial"/>
                <a:cs typeface="Arial"/>
                <a:sym typeface="Arial"/>
              </a:rPr>
              <a:t> </a:t>
            </a:r>
            <a:r>
              <a:rPr lang="fr-CH" dirty="0" err="1">
                <a:solidFill>
                  <a:srgbClr val="2E2D2D"/>
                </a:solidFill>
                <a:latin typeface="Arial"/>
                <a:ea typeface="Arial"/>
                <a:cs typeface="Arial"/>
                <a:sym typeface="Arial"/>
              </a:rPr>
              <a:t>that</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meet</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recommended</a:t>
            </a:r>
            <a:r>
              <a:rPr lang="fr-CH" dirty="0">
                <a:solidFill>
                  <a:srgbClr val="2E2D2D"/>
                </a:solidFill>
                <a:latin typeface="Arial"/>
                <a:ea typeface="Arial"/>
                <a:cs typeface="Arial"/>
                <a:sym typeface="Arial"/>
              </a:rPr>
              <a:t> performance </a:t>
            </a:r>
            <a:r>
              <a:rPr lang="fr-CH" dirty="0" err="1">
                <a:solidFill>
                  <a:srgbClr val="2E2D2D"/>
                </a:solidFill>
                <a:latin typeface="Arial"/>
                <a:ea typeface="Arial"/>
                <a:cs typeface="Arial"/>
                <a:sym typeface="Arial"/>
              </a:rPr>
              <a:t>criteria</a:t>
            </a:r>
            <a:r>
              <a:rPr lang="fr-CH" dirty="0">
                <a:solidFill>
                  <a:srgbClr val="2E2D2D"/>
                </a:solidFill>
              </a:rPr>
              <a:t> </a:t>
            </a:r>
            <a:r>
              <a:rPr lang="fr-CH" dirty="0">
                <a:solidFill>
                  <a:srgbClr val="2E2D2D"/>
                </a:solidFill>
                <a:latin typeface="Arial"/>
                <a:ea typeface="Arial"/>
                <a:cs typeface="Arial"/>
                <a:sym typeface="Arial"/>
              </a:rPr>
              <a:t> (≥ 80% </a:t>
            </a:r>
            <a:r>
              <a:rPr lang="fr-CH" dirty="0" err="1">
                <a:solidFill>
                  <a:srgbClr val="2E2D2D"/>
                </a:solidFill>
                <a:latin typeface="Arial"/>
                <a:ea typeface="Arial"/>
                <a:cs typeface="Arial"/>
                <a:sym typeface="Arial"/>
              </a:rPr>
              <a:t>sensitivity</a:t>
            </a:r>
            <a:r>
              <a:rPr lang="fr-CH" dirty="0">
                <a:solidFill>
                  <a:srgbClr val="2E2D2D"/>
                </a:solidFill>
                <a:latin typeface="Arial"/>
                <a:ea typeface="Arial"/>
                <a:cs typeface="Arial"/>
                <a:sym typeface="Arial"/>
              </a:rPr>
              <a:t> and ≥ 97% </a:t>
            </a:r>
            <a:r>
              <a:rPr lang="fr-CH" dirty="0" err="1">
                <a:solidFill>
                  <a:srgbClr val="2E2D2D"/>
                </a:solidFill>
                <a:latin typeface="Arial"/>
                <a:ea typeface="Arial"/>
                <a:cs typeface="Arial"/>
                <a:sym typeface="Arial"/>
              </a:rPr>
              <a:t>specificity</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should</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be</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considered</a:t>
            </a:r>
            <a:r>
              <a:rPr lang="fr-CH" dirty="0">
                <a:solidFill>
                  <a:srgbClr val="2E2D2D"/>
                </a:solidFill>
                <a:latin typeface="Arial"/>
                <a:ea typeface="Arial"/>
                <a:cs typeface="Arial"/>
                <a:sym typeface="Arial"/>
              </a:rPr>
              <a:t> for use.</a:t>
            </a:r>
            <a:endParaRPr u="sng">
              <a:solidFill>
                <a:srgbClr val="2E2D2D"/>
              </a:solidFill>
              <a:latin typeface="Arial"/>
              <a:ea typeface="Arial"/>
              <a:cs typeface="Arial"/>
              <a:hlinkClick r:id="" action="ppaction://noaction"/>
            </a:endParaRPr>
          </a:p>
          <a:p>
            <a:pPr marL="0" indent="0">
              <a:lnSpc>
                <a:spcPct val="90000"/>
              </a:lnSpc>
              <a:buClr>
                <a:schemeClr val="dk1"/>
              </a:buClr>
              <a:buSzPts val="1800"/>
              <a:buNone/>
            </a:pPr>
            <a:r>
              <a:rPr lang="en-US" dirty="0">
                <a:solidFill>
                  <a:srgbClr val="000000"/>
                </a:solidFill>
              </a:rPr>
              <a:t>*</a:t>
            </a:r>
            <a:r>
              <a:rPr lang="en-US" sz="1200" dirty="0"/>
              <a:t>PPV is the probability that a person with a positive test result truly has the disease. </a:t>
            </a:r>
            <a:endParaRPr lang="en-US" sz="1200">
              <a:solidFill>
                <a:srgbClr val="000000"/>
              </a:solidFill>
            </a:endParaRPr>
          </a:p>
          <a:p>
            <a:pPr marL="0" lvl="0" indent="0" algn="l">
              <a:lnSpc>
                <a:spcPct val="90000"/>
              </a:lnSpc>
              <a:spcBef>
                <a:spcPts val="1000"/>
              </a:spcBef>
              <a:spcAft>
                <a:spcPts val="0"/>
              </a:spcAft>
              <a:buSzPts val="1800"/>
              <a:buNone/>
            </a:pPr>
            <a:endParaRPr lang="en-US" dirty="0">
              <a:solidFill>
                <a:srgbClr val="000000"/>
              </a:solidFill>
              <a:latin typeface="Arial"/>
              <a:ea typeface="Arial"/>
              <a:cs typeface="Arial"/>
            </a:endParaRPr>
          </a:p>
        </p:txBody>
      </p:sp>
      <p:pic>
        <p:nvPicPr>
          <p:cNvPr id="15" name="Google Shape;125;p4">
            <a:extLst>
              <a:ext uri="{FF2B5EF4-FFF2-40B4-BE49-F238E27FC236}">
                <a16:creationId xmlns:a16="http://schemas.microsoft.com/office/drawing/2014/main" id="{BA0F170C-649A-479B-B758-ACB93C7D9EC6}"/>
              </a:ext>
            </a:extLst>
          </p:cNvPr>
          <p:cNvPicPr preferRelativeResize="0"/>
          <p:nvPr/>
        </p:nvPicPr>
        <p:blipFill rotWithShape="1">
          <a:blip r:embed="rId4">
            <a:alphaModFix/>
          </a:blip>
          <a:srcRect/>
          <a:stretch/>
        </p:blipFill>
        <p:spPr>
          <a:xfrm>
            <a:off x="8934777" y="1887166"/>
            <a:ext cx="3065984" cy="3083668"/>
          </a:xfrm>
          <a:prstGeom prst="rect">
            <a:avLst/>
          </a:prstGeom>
          <a:noFill/>
          <a:ln>
            <a:noFill/>
          </a:ln>
        </p:spPr>
      </p:pic>
      <p:sp>
        <p:nvSpPr>
          <p:cNvPr id="16" name="Google Shape;129;p4">
            <a:extLst>
              <a:ext uri="{FF2B5EF4-FFF2-40B4-BE49-F238E27FC236}">
                <a16:creationId xmlns:a16="http://schemas.microsoft.com/office/drawing/2014/main" id="{C09675CC-07C1-4A53-AAEB-A4FC020415A9}"/>
              </a:ext>
            </a:extLst>
          </p:cNvPr>
          <p:cNvSpPr txBox="1"/>
          <p:nvPr/>
        </p:nvSpPr>
        <p:spPr>
          <a:xfrm>
            <a:off x="295276" y="5908222"/>
            <a:ext cx="1137012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050" err="1">
                <a:solidFill>
                  <a:schemeClr val="dk1"/>
                </a:solidFill>
                <a:latin typeface="Arial"/>
                <a:ea typeface="Arial"/>
                <a:cs typeface="Arial"/>
                <a:sym typeface="Arial"/>
              </a:rPr>
              <a:t>Antigen-detection</a:t>
            </a:r>
            <a:r>
              <a:rPr lang="fr-CH" sz="1050">
                <a:solidFill>
                  <a:schemeClr val="dk1"/>
                </a:solidFill>
                <a:latin typeface="Arial"/>
                <a:ea typeface="Arial"/>
                <a:cs typeface="Arial"/>
                <a:sym typeface="Arial"/>
              </a:rPr>
              <a:t> in the </a:t>
            </a:r>
            <a:r>
              <a:rPr lang="fr-CH" sz="1050" err="1">
                <a:solidFill>
                  <a:schemeClr val="dk1"/>
                </a:solidFill>
                <a:latin typeface="Arial"/>
                <a:ea typeface="Arial"/>
                <a:cs typeface="Arial"/>
                <a:sym typeface="Arial"/>
              </a:rPr>
              <a:t>diagnosis</a:t>
            </a:r>
            <a:r>
              <a:rPr lang="fr-CH" sz="1050">
                <a:solidFill>
                  <a:schemeClr val="dk1"/>
                </a:solidFill>
                <a:latin typeface="Arial"/>
                <a:ea typeface="Arial"/>
                <a:cs typeface="Arial"/>
                <a:sym typeface="Arial"/>
              </a:rPr>
              <a:t> of SARS-CoV-2 infection. </a:t>
            </a:r>
            <a:r>
              <a:rPr lang="fr-CH" sz="1050" err="1">
                <a:solidFill>
                  <a:schemeClr val="dk1"/>
                </a:solidFill>
                <a:latin typeface="Arial"/>
                <a:ea typeface="Arial"/>
                <a:cs typeface="Arial"/>
                <a:sym typeface="Arial"/>
              </a:rPr>
              <a:t>Interim</a:t>
            </a:r>
            <a:r>
              <a:rPr lang="fr-CH" sz="1050">
                <a:solidFill>
                  <a:schemeClr val="dk1"/>
                </a:solidFill>
                <a:latin typeface="Arial"/>
                <a:ea typeface="Arial"/>
                <a:cs typeface="Arial"/>
                <a:sym typeface="Arial"/>
              </a:rPr>
              <a:t> guidance- 6 </a:t>
            </a:r>
            <a:r>
              <a:rPr lang="fr-CH" sz="1050" err="1">
                <a:solidFill>
                  <a:schemeClr val="dk1"/>
                </a:solidFill>
                <a:latin typeface="Arial"/>
                <a:ea typeface="Arial"/>
                <a:cs typeface="Arial"/>
                <a:sym typeface="Arial"/>
              </a:rPr>
              <a:t>October</a:t>
            </a:r>
            <a:r>
              <a:rPr lang="fr-CH" sz="1050">
                <a:solidFill>
                  <a:schemeClr val="dk1"/>
                </a:solidFill>
                <a:latin typeface="Arial"/>
                <a:ea typeface="Arial"/>
                <a:cs typeface="Arial"/>
                <a:sym typeface="Arial"/>
              </a:rPr>
              <a:t> 2021. Geneva. World </a:t>
            </a:r>
            <a:r>
              <a:rPr lang="fr-CH" sz="1050" err="1">
                <a:solidFill>
                  <a:schemeClr val="dk1"/>
                </a:solidFill>
                <a:latin typeface="Arial"/>
                <a:ea typeface="Arial"/>
                <a:cs typeface="Arial"/>
                <a:sym typeface="Arial"/>
              </a:rPr>
              <a:t>Health</a:t>
            </a:r>
            <a:r>
              <a:rPr lang="fr-CH" sz="1050">
                <a:solidFill>
                  <a:schemeClr val="dk1"/>
                </a:solidFill>
                <a:latin typeface="Arial"/>
                <a:ea typeface="Arial"/>
                <a:cs typeface="Arial"/>
                <a:sym typeface="Arial"/>
              </a:rPr>
              <a:t> </a:t>
            </a:r>
            <a:r>
              <a:rPr lang="fr-CH" sz="1050" err="1">
                <a:solidFill>
                  <a:schemeClr val="dk1"/>
                </a:solidFill>
                <a:latin typeface="Arial"/>
                <a:ea typeface="Arial"/>
                <a:cs typeface="Arial"/>
                <a:sym typeface="Arial"/>
              </a:rPr>
              <a:t>Organization</a:t>
            </a:r>
            <a:r>
              <a:rPr lang="fr-CH" sz="1050">
                <a:solidFill>
                  <a:schemeClr val="dk1"/>
                </a:solidFill>
                <a:latin typeface="Arial"/>
                <a:ea typeface="Arial"/>
                <a:cs typeface="Arial"/>
                <a:sym typeface="Arial"/>
              </a:rPr>
              <a:t>. </a:t>
            </a:r>
            <a:r>
              <a:rPr lang="fr-CH" sz="105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https://www.who.int/publications/i/item/antigen-detection-in-the-diagnosis-of-sars-cov-2infection</a:t>
            </a:r>
            <a:endParaRPr sz="1050">
              <a:solidFill>
                <a:schemeClr val="dk1"/>
              </a:solidFill>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2791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General recommendations for the use of SARS-CoV-2 Ag-RDTs (3)</a:t>
            </a:r>
            <a:endParaRPr lang="en-US" dirty="0">
              <a:highlight>
                <a:srgbClr val="FFFF00"/>
              </a:highlight>
            </a:endParaRP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11</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nvPr>
        </p:nvSpPr>
        <p:spPr>
          <a:xfrm>
            <a:off x="111598" y="1620974"/>
            <a:ext cx="9689696" cy="4252950"/>
          </a:xfrm>
          <a:prstGeom prst="rect">
            <a:avLst/>
          </a:prstGeom>
          <a:noFill/>
          <a:ln>
            <a:noFill/>
          </a:ln>
        </p:spPr>
        <p:txBody>
          <a:bodyPr spcFirstLastPara="1" wrap="square" lIns="91425" tIns="45700" rIns="91425" bIns="45700" anchor="t" anchorCtr="0">
            <a:noAutofit/>
          </a:bodyPr>
          <a:lstStyle/>
          <a:p>
            <a:pPr marL="228600" indent="-228600">
              <a:lnSpc>
                <a:spcPct val="90000"/>
              </a:lnSpc>
              <a:spcBef>
                <a:spcPts val="0"/>
              </a:spcBef>
              <a:buClr>
                <a:srgbClr val="0087BC"/>
              </a:buClr>
              <a:buSzPts val="2400"/>
              <a:buFont typeface="Noto Sans Symbols,Sans-Serif"/>
              <a:buChar char="▪"/>
            </a:pPr>
            <a:r>
              <a:rPr lang="fr-CH" dirty="0"/>
              <a:t>Target populations:</a:t>
            </a:r>
            <a:endParaRPr lang="en-US" dirty="0"/>
          </a:p>
          <a:p>
            <a:pPr marL="800100" lvl="1">
              <a:lnSpc>
                <a:spcPct val="90000"/>
              </a:lnSpc>
              <a:buClr>
                <a:srgbClr val="0087BC"/>
              </a:buClr>
              <a:buSzPts val="2400"/>
            </a:pPr>
            <a:r>
              <a:rPr lang="fr-CH" dirty="0" err="1"/>
              <a:t>symptomatic</a:t>
            </a:r>
            <a:r>
              <a:rPr lang="fr-CH" dirty="0"/>
              <a:t> </a:t>
            </a:r>
            <a:r>
              <a:rPr lang="fr-CH" dirty="0" err="1"/>
              <a:t>individuals</a:t>
            </a:r>
            <a:r>
              <a:rPr lang="fr-CH" dirty="0"/>
              <a:t> in the first 5-7 </a:t>
            </a:r>
            <a:r>
              <a:rPr lang="fr-CH" dirty="0" err="1"/>
              <a:t>days</a:t>
            </a:r>
            <a:r>
              <a:rPr lang="fr-CH" dirty="0"/>
              <a:t> </a:t>
            </a:r>
            <a:r>
              <a:rPr lang="fr-CH" dirty="0" err="1"/>
              <a:t>since</a:t>
            </a:r>
            <a:r>
              <a:rPr lang="fr-CH" dirty="0"/>
              <a:t> </a:t>
            </a:r>
            <a:r>
              <a:rPr lang="fr-CH" dirty="0" err="1"/>
              <a:t>symptom</a:t>
            </a:r>
            <a:r>
              <a:rPr lang="fr-CH" dirty="0"/>
              <a:t> </a:t>
            </a:r>
            <a:r>
              <a:rPr lang="fr-CH" dirty="0" err="1"/>
              <a:t>onset</a:t>
            </a:r>
            <a:r>
              <a:rPr lang="fr-CH" dirty="0"/>
              <a:t>;</a:t>
            </a:r>
            <a:endParaRPr lang="en-US" dirty="0"/>
          </a:p>
          <a:p>
            <a:pPr marL="800100" lvl="1">
              <a:lnSpc>
                <a:spcPct val="90000"/>
              </a:lnSpc>
              <a:buClr>
                <a:srgbClr val="0087BC"/>
              </a:buClr>
              <a:buSzPts val="2400"/>
            </a:pPr>
            <a:r>
              <a:rPr lang="fr-CH" dirty="0" err="1"/>
              <a:t>asymptomatic</a:t>
            </a:r>
            <a:r>
              <a:rPr lang="fr-CH" dirty="0"/>
              <a:t> </a:t>
            </a:r>
            <a:r>
              <a:rPr lang="fr-CH" dirty="0" err="1"/>
              <a:t>individuals</a:t>
            </a:r>
            <a:r>
              <a:rPr lang="fr-CH" dirty="0"/>
              <a:t>: </a:t>
            </a:r>
            <a:r>
              <a:rPr lang="fr-CH" dirty="0" err="1"/>
              <a:t>limited</a:t>
            </a:r>
            <a:r>
              <a:rPr lang="fr-CH" dirty="0"/>
              <a:t> to contacts or probable cases and to at-</a:t>
            </a:r>
            <a:r>
              <a:rPr lang="fr-CH" dirty="0" err="1"/>
              <a:t>risk</a:t>
            </a:r>
            <a:r>
              <a:rPr lang="fr-CH" dirty="0"/>
              <a:t> </a:t>
            </a:r>
            <a:r>
              <a:rPr lang="fr-CH" dirty="0" err="1"/>
              <a:t>health</a:t>
            </a:r>
            <a:r>
              <a:rPr lang="fr-CH" dirty="0"/>
              <a:t> </a:t>
            </a:r>
            <a:r>
              <a:rPr lang="fr-CH" dirty="0" err="1"/>
              <a:t>workers</a:t>
            </a:r>
            <a:r>
              <a:rPr lang="fr-CH" dirty="0"/>
              <a:t>;</a:t>
            </a:r>
            <a:endParaRPr lang="en-US" dirty="0"/>
          </a:p>
          <a:p>
            <a:pPr marL="800100" lvl="1">
              <a:lnSpc>
                <a:spcPct val="90000"/>
              </a:lnSpc>
              <a:buClr>
                <a:srgbClr val="0087BC"/>
              </a:buClr>
              <a:buSzPts val="2400"/>
            </a:pPr>
            <a:r>
              <a:rPr lang="fr-CH" dirty="0" err="1"/>
              <a:t>suspected</a:t>
            </a:r>
            <a:r>
              <a:rPr lang="fr-CH" dirty="0"/>
              <a:t> COVID-19 cases in </a:t>
            </a:r>
            <a:r>
              <a:rPr lang="fr-CH" dirty="0" err="1"/>
              <a:t>outbreak</a:t>
            </a:r>
            <a:r>
              <a:rPr lang="fr-CH" dirty="0"/>
              <a:t> investigations.</a:t>
            </a:r>
          </a:p>
          <a:p>
            <a:pPr marL="457200" lvl="1" indent="0">
              <a:lnSpc>
                <a:spcPct val="90000"/>
              </a:lnSpc>
              <a:buClr>
                <a:srgbClr val="0087BC"/>
              </a:buClr>
              <a:buSzPts val="2400"/>
              <a:buNone/>
            </a:pPr>
            <a:endParaRPr lang="fr-CH" dirty="0"/>
          </a:p>
          <a:p>
            <a:pPr marL="228600" indent="-228600">
              <a:lnSpc>
                <a:spcPct val="90000"/>
              </a:lnSpc>
              <a:buClr>
                <a:srgbClr val="0087BC"/>
              </a:buClr>
              <a:buSzPts val="2400"/>
              <a:buFont typeface="Noto Sans Symbols,Sans-Serif"/>
              <a:buChar char="▪"/>
            </a:pPr>
            <a:r>
              <a:rPr lang="fr-CH" dirty="0"/>
              <a:t>Use by </a:t>
            </a:r>
            <a:r>
              <a:rPr lang="fr-CH" dirty="0" err="1"/>
              <a:t>trained</a:t>
            </a:r>
            <a:r>
              <a:rPr lang="fr-CH" dirty="0"/>
              <a:t> </a:t>
            </a:r>
            <a:r>
              <a:rPr lang="fr-CH" dirty="0" err="1"/>
              <a:t>operators</a:t>
            </a:r>
            <a:r>
              <a:rPr lang="fr-CH" dirty="0"/>
              <a:t> in strict accordance </a:t>
            </a:r>
            <a:r>
              <a:rPr lang="fr-CH" dirty="0" err="1"/>
              <a:t>with</a:t>
            </a:r>
            <a:r>
              <a:rPr lang="fr-CH" dirty="0"/>
              <a:t> the </a:t>
            </a:r>
            <a:r>
              <a:rPr lang="fr-CH" dirty="0" err="1"/>
              <a:t>manufacturer’s</a:t>
            </a:r>
            <a:r>
              <a:rPr lang="fr-CH" dirty="0"/>
              <a:t> instructions.</a:t>
            </a:r>
            <a:endParaRPr lang="en-US" dirty="0"/>
          </a:p>
          <a:p>
            <a:pPr marL="228600" indent="-228600">
              <a:lnSpc>
                <a:spcPct val="90000"/>
              </a:lnSpc>
              <a:buClr>
                <a:srgbClr val="0087BC"/>
              </a:buClr>
              <a:buSzPts val="2400"/>
              <a:buFont typeface="Noto Sans Symbols,Sans-Serif"/>
              <a:buChar char="▪"/>
            </a:pPr>
            <a:r>
              <a:rPr lang="fr-CH" dirty="0"/>
              <a:t>Ag-</a:t>
            </a:r>
            <a:r>
              <a:rPr lang="fr-CH" dirty="0" err="1"/>
              <a:t>RDTs</a:t>
            </a:r>
            <a:r>
              <a:rPr lang="fr-CH" dirty="0"/>
              <a:t>, if </a:t>
            </a:r>
            <a:r>
              <a:rPr lang="fr-CH" dirty="0" err="1"/>
              <a:t>correctly</a:t>
            </a:r>
            <a:r>
              <a:rPr lang="fr-CH" dirty="0"/>
              <a:t> </a:t>
            </a:r>
            <a:r>
              <a:rPr lang="fr-CH" dirty="0" err="1"/>
              <a:t>performed</a:t>
            </a:r>
            <a:r>
              <a:rPr lang="fr-CH" dirty="0"/>
              <a:t> and </a:t>
            </a:r>
            <a:r>
              <a:rPr lang="fr-CH" dirty="0" err="1"/>
              <a:t>interpreted</a:t>
            </a:r>
            <a:r>
              <a:rPr lang="fr-CH" dirty="0"/>
              <a:t>, </a:t>
            </a:r>
            <a:r>
              <a:rPr lang="fr-CH" dirty="0" err="1"/>
              <a:t>may</a:t>
            </a:r>
            <a:r>
              <a:rPr lang="fr-CH" dirty="0"/>
              <a:t> </a:t>
            </a:r>
            <a:r>
              <a:rPr lang="fr-CH" dirty="0" err="1"/>
              <a:t>be</a:t>
            </a:r>
            <a:r>
              <a:rPr lang="fr-CH" dirty="0"/>
              <a:t> more </a:t>
            </a:r>
            <a:r>
              <a:rPr lang="fr-CH" dirty="0" err="1"/>
              <a:t>cost</a:t>
            </a:r>
            <a:r>
              <a:rPr lang="fr-CH" dirty="0"/>
              <a:t> effective </a:t>
            </a:r>
            <a:r>
              <a:rPr lang="fr-CH" dirty="0" err="1"/>
              <a:t>than</a:t>
            </a:r>
            <a:r>
              <a:rPr lang="fr-CH" dirty="0"/>
              <a:t> </a:t>
            </a:r>
            <a:endParaRPr lang="en-US" dirty="0"/>
          </a:p>
          <a:p>
            <a:pPr marL="0" indent="0">
              <a:lnSpc>
                <a:spcPct val="90000"/>
              </a:lnSpc>
              <a:buClr>
                <a:srgbClr val="0087BC"/>
              </a:buClr>
              <a:buSzPts val="2400"/>
              <a:buNone/>
            </a:pPr>
            <a:r>
              <a:rPr lang="fr-CH" dirty="0"/>
              <a:t>NAAT in </a:t>
            </a:r>
            <a:r>
              <a:rPr lang="fr-CH" dirty="0" err="1"/>
              <a:t>symptomatic</a:t>
            </a:r>
            <a:r>
              <a:rPr lang="fr-CH" dirty="0"/>
              <a:t> populations.</a:t>
            </a:r>
            <a:endParaRPr lang="en-US"/>
          </a:p>
          <a:p>
            <a:pPr marL="228600" indent="-228600">
              <a:lnSpc>
                <a:spcPct val="90000"/>
              </a:lnSpc>
              <a:buClr>
                <a:srgbClr val="0087BC"/>
              </a:buClr>
              <a:buSzPts val="2400"/>
              <a:buFont typeface="Noto Sans Symbols,Sans-Serif"/>
              <a:buChar char="▪"/>
            </a:pPr>
            <a:r>
              <a:rPr lang="fr-CH" dirty="0"/>
              <a:t>Ag-</a:t>
            </a:r>
            <a:r>
              <a:rPr lang="fr-CH" dirty="0" err="1"/>
              <a:t>RDTs</a:t>
            </a:r>
            <a:r>
              <a:rPr lang="fr-CH" dirty="0"/>
              <a:t> can </a:t>
            </a:r>
            <a:r>
              <a:rPr lang="fr-CH" dirty="0" err="1"/>
              <a:t>be</a:t>
            </a:r>
            <a:r>
              <a:rPr lang="fr-CH" dirty="0"/>
              <a:t> </a:t>
            </a:r>
            <a:r>
              <a:rPr lang="fr-CH" dirty="0" err="1"/>
              <a:t>deployed</a:t>
            </a:r>
            <a:r>
              <a:rPr lang="fr-CH" dirty="0"/>
              <a:t> </a:t>
            </a:r>
            <a:r>
              <a:rPr lang="fr-CH" dirty="0" err="1"/>
              <a:t>alongside</a:t>
            </a:r>
            <a:r>
              <a:rPr lang="fr-CH" dirty="0"/>
              <a:t> </a:t>
            </a:r>
            <a:r>
              <a:rPr lang="fr-CH" dirty="0" err="1"/>
              <a:t>testing</a:t>
            </a:r>
            <a:r>
              <a:rPr lang="fr-CH" dirty="0"/>
              <a:t> for </a:t>
            </a:r>
            <a:r>
              <a:rPr lang="fr-CH" dirty="0" err="1"/>
              <a:t>febrile</a:t>
            </a:r>
            <a:r>
              <a:rPr lang="fr-CH" dirty="0"/>
              <a:t> and </a:t>
            </a:r>
            <a:r>
              <a:rPr lang="fr-CH" dirty="0" err="1"/>
              <a:t>pulmonary</a:t>
            </a:r>
            <a:r>
              <a:rPr lang="fr-CH" dirty="0"/>
              <a:t> </a:t>
            </a:r>
            <a:r>
              <a:rPr lang="fr-CH" dirty="0" err="1"/>
              <a:t>illnesses</a:t>
            </a:r>
            <a:r>
              <a:rPr lang="fr-CH" dirty="0"/>
              <a:t> in bi-</a:t>
            </a:r>
            <a:r>
              <a:rPr lang="fr-CH" dirty="0" err="1"/>
              <a:t>directional</a:t>
            </a:r>
            <a:r>
              <a:rPr lang="fr-CH" dirty="0"/>
              <a:t> </a:t>
            </a:r>
            <a:r>
              <a:rPr lang="fr-CH" dirty="0" err="1"/>
              <a:t>testing</a:t>
            </a:r>
            <a:r>
              <a:rPr lang="fr-CH" dirty="0"/>
              <a:t>   </a:t>
            </a:r>
            <a:endParaRPr lang="en-US" dirty="0"/>
          </a:p>
          <a:p>
            <a:pPr marL="0" indent="0">
              <a:lnSpc>
                <a:spcPct val="90000"/>
              </a:lnSpc>
              <a:buClr>
                <a:srgbClr val="0087BC"/>
              </a:buClr>
              <a:buSzPts val="1800"/>
              <a:buNone/>
            </a:pPr>
            <a:endParaRPr lang="en-US" dirty="0">
              <a:solidFill>
                <a:srgbClr val="000000"/>
              </a:solidFill>
              <a:latin typeface="Arial"/>
              <a:ea typeface="Arial"/>
              <a:cs typeface="Arial"/>
            </a:endParaRPr>
          </a:p>
        </p:txBody>
      </p:sp>
      <p:pic>
        <p:nvPicPr>
          <p:cNvPr id="2" name="Picture 2">
            <a:extLst>
              <a:ext uri="{FF2B5EF4-FFF2-40B4-BE49-F238E27FC236}">
                <a16:creationId xmlns:a16="http://schemas.microsoft.com/office/drawing/2014/main" id="{AF7429D3-E4BF-2587-1935-C0C01F49FAA6}"/>
              </a:ext>
            </a:extLst>
          </p:cNvPr>
          <p:cNvPicPr>
            <a:picLocks noChangeAspect="1"/>
          </p:cNvPicPr>
          <p:nvPr/>
        </p:nvPicPr>
        <p:blipFill rotWithShape="1">
          <a:blip r:embed="rId4"/>
          <a:srcRect r="-281" b="28528"/>
          <a:stretch/>
        </p:blipFill>
        <p:spPr>
          <a:xfrm>
            <a:off x="9299445" y="1938507"/>
            <a:ext cx="2806534" cy="3696684"/>
          </a:xfrm>
          <a:prstGeom prst="rect">
            <a:avLst/>
          </a:prstGeom>
        </p:spPr>
      </p:pic>
    </p:spTree>
    <p:custDataLst>
      <p:tags r:id="rId1"/>
    </p:custDataLst>
    <p:extLst>
      <p:ext uri="{BB962C8B-B14F-4D97-AF65-F5344CB8AC3E}">
        <p14:creationId xmlns:p14="http://schemas.microsoft.com/office/powerpoint/2010/main" val="879272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Let’s take a few minutes to reflect on use case scenarios</a:t>
            </a:r>
            <a:endParaRPr lang="en-US"/>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13" name="TextBox 12">
            <a:extLst>
              <a:ext uri="{FF2B5EF4-FFF2-40B4-BE49-F238E27FC236}">
                <a16:creationId xmlns:a16="http://schemas.microsoft.com/office/drawing/2014/main" id="{C59C85A0-44E1-42EC-AB7B-7466B7A3DBCE}"/>
              </a:ext>
            </a:extLst>
          </p:cNvPr>
          <p:cNvSpPr txBox="1"/>
          <p:nvPr/>
        </p:nvSpPr>
        <p:spPr>
          <a:xfrm>
            <a:off x="737170" y="3275937"/>
            <a:ext cx="7988948" cy="1815882"/>
          </a:xfrm>
          <a:prstGeom prst="rect">
            <a:avLst/>
          </a:prstGeom>
          <a:noFill/>
        </p:spPr>
        <p:txBody>
          <a:bodyPr wrap="square" lIns="91440" tIns="45720" rIns="91440" bIns="45720" anchor="t">
            <a:spAutoFit/>
          </a:bodyPr>
          <a:lstStyle/>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buFont typeface="+mj-lt"/>
              <a:buAutoNum type="arabicPeriod"/>
            </a:pPr>
            <a:endParaRPr lang="en-US" dirty="0">
              <a:solidFill>
                <a:srgbClr val="424242"/>
              </a:solidFill>
            </a:endParaRPr>
          </a:p>
          <a:p>
            <a:pPr>
              <a:buAutoNum type="arabicPeriod"/>
            </a:pPr>
            <a:endParaRPr lang="en-US" dirty="0"/>
          </a:p>
        </p:txBody>
      </p:sp>
      <p:sp>
        <p:nvSpPr>
          <p:cNvPr id="2" name="TextBox 1">
            <a:extLst>
              <a:ext uri="{FF2B5EF4-FFF2-40B4-BE49-F238E27FC236}">
                <a16:creationId xmlns:a16="http://schemas.microsoft.com/office/drawing/2014/main" id="{AB491C75-8721-B5E1-38E9-29C33EB7AC3E}"/>
              </a:ext>
            </a:extLst>
          </p:cNvPr>
          <p:cNvSpPr txBox="1"/>
          <p:nvPr/>
        </p:nvSpPr>
        <p:spPr>
          <a:xfrm>
            <a:off x="641075" y="1552161"/>
            <a:ext cx="277633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1. Suspected outbreaks in institutions or semi-closed communities where NAAT molecular testing is not available ​</a:t>
            </a:r>
            <a:endParaRPr lang="en-US" dirty="0"/>
          </a:p>
        </p:txBody>
      </p:sp>
      <p:sp>
        <p:nvSpPr>
          <p:cNvPr id="3" name="TextBox 2">
            <a:extLst>
              <a:ext uri="{FF2B5EF4-FFF2-40B4-BE49-F238E27FC236}">
                <a16:creationId xmlns:a16="http://schemas.microsoft.com/office/drawing/2014/main" id="{F6F0F027-0132-3140-03F9-BD0022FD220C}"/>
              </a:ext>
            </a:extLst>
          </p:cNvPr>
          <p:cNvSpPr txBox="1"/>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2. Outbreak investigations (e.g., schools, long-term care or nursing care homes, workplaces, etc.)​​</a:t>
            </a:r>
            <a:endParaRPr lang="en-US" dirty="0"/>
          </a:p>
        </p:txBody>
      </p:sp>
      <p:sp>
        <p:nvSpPr>
          <p:cNvPr id="4" name="TextBox 3">
            <a:extLst>
              <a:ext uri="{FF2B5EF4-FFF2-40B4-BE49-F238E27FC236}">
                <a16:creationId xmlns:a16="http://schemas.microsoft.com/office/drawing/2014/main" id="{597195A1-CA3E-C164-2648-0D42B931CC82}"/>
              </a:ext>
            </a:extLst>
          </p:cNvPr>
          <p:cNvSpPr txBox="1"/>
          <p:nvPr/>
        </p:nvSpPr>
        <p:spPr>
          <a:xfrm>
            <a:off x="7788965" y="1552161"/>
            <a:ext cx="32567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3. To monitor trends in COVID-19 rates in communities and among essential workers and healthcare workers ​</a:t>
            </a:r>
            <a:endParaRPr lang="en-US" dirty="0"/>
          </a:p>
        </p:txBody>
      </p:sp>
      <p:sp>
        <p:nvSpPr>
          <p:cNvPr id="5" name="TextBox 4">
            <a:extLst>
              <a:ext uri="{FF2B5EF4-FFF2-40B4-BE49-F238E27FC236}">
                <a16:creationId xmlns:a16="http://schemas.microsoft.com/office/drawing/2014/main" id="{C47266BA-B32B-0D02-F661-738ECA301ADE}"/>
              </a:ext>
            </a:extLst>
          </p:cNvPr>
          <p:cNvSpPr txBox="1"/>
          <p:nvPr/>
        </p:nvSpPr>
        <p:spPr>
          <a:xfrm>
            <a:off x="641074" y="3482008"/>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4. To detect positive cases in health facilities and in communities with widespread transmission​​</a:t>
            </a:r>
            <a:endParaRPr lang="en-US" dirty="0"/>
          </a:p>
        </p:txBody>
      </p:sp>
      <p:sp>
        <p:nvSpPr>
          <p:cNvPr id="6" name="TextBox 5">
            <a:extLst>
              <a:ext uri="{FF2B5EF4-FFF2-40B4-BE49-F238E27FC236}">
                <a16:creationId xmlns:a16="http://schemas.microsoft.com/office/drawing/2014/main" id="{707AFFA4-6609-2884-BDDA-DFD5AAE4CAC1}"/>
              </a:ext>
            </a:extLst>
          </p:cNvPr>
          <p:cNvSpPr txBox="1"/>
          <p:nvPr/>
        </p:nvSpPr>
        <p:spPr>
          <a:xfrm>
            <a:off x="7788965" y="3482009"/>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6. To test asymptomatic contacts of cases, even if SARS-CoV-2 Ag-RDTs are not specifically authorized for this use </a:t>
            </a:r>
          </a:p>
        </p:txBody>
      </p:sp>
      <p:sp>
        <p:nvSpPr>
          <p:cNvPr id="8" name="TextBox 7">
            <a:extLst>
              <a:ext uri="{FF2B5EF4-FFF2-40B4-BE49-F238E27FC236}">
                <a16:creationId xmlns:a16="http://schemas.microsoft.com/office/drawing/2014/main" id="{2E7F8D97-1FBD-D921-B980-2D837E8C10D7}"/>
              </a:ext>
            </a:extLst>
          </p:cNvPr>
          <p:cNvSpPr txBox="1"/>
          <p:nvPr/>
        </p:nvSpPr>
        <p:spPr>
          <a:xfrm>
            <a:off x="3970683" y="3482010"/>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12121"/>
                </a:solidFill>
              </a:rPr>
              <a:t>5. W</a:t>
            </a:r>
            <a:r>
              <a:rPr lang="en-US" dirty="0">
                <a:solidFill>
                  <a:srgbClr val="424242"/>
                </a:solidFill>
              </a:rPr>
              <a:t>here management of the patient would not change based on the result of the test ​</a:t>
            </a:r>
            <a:endParaRPr lang="en-US" dirty="0"/>
          </a:p>
        </p:txBody>
      </p:sp>
      <p:sp>
        <p:nvSpPr>
          <p:cNvPr id="9" name="TextBox 8">
            <a:extLst>
              <a:ext uri="{FF2B5EF4-FFF2-40B4-BE49-F238E27FC236}">
                <a16:creationId xmlns:a16="http://schemas.microsoft.com/office/drawing/2014/main" id="{9D8AAA72-0174-971F-7706-D6593B91F6A9}"/>
              </a:ext>
            </a:extLst>
          </p:cNvPr>
          <p:cNvSpPr txBox="1"/>
          <p:nvPr/>
        </p:nvSpPr>
        <p:spPr>
          <a:xfrm>
            <a:off x="644815" y="509498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12121"/>
                </a:solidFill>
              </a:rPr>
              <a:t>7. F</a:t>
            </a:r>
            <a:r>
              <a:rPr lang="en-US" dirty="0">
                <a:solidFill>
                  <a:srgbClr val="424242"/>
                </a:solidFill>
              </a:rPr>
              <a:t>or airport or border screening at points of entry </a:t>
            </a:r>
          </a:p>
        </p:txBody>
      </p:sp>
    </p:spTree>
    <p:custDataLst>
      <p:tags r:id="rId1"/>
    </p:custDataLst>
    <p:extLst>
      <p:ext uri="{BB962C8B-B14F-4D97-AF65-F5344CB8AC3E}">
        <p14:creationId xmlns:p14="http://schemas.microsoft.com/office/powerpoint/2010/main" val="350898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dirty="0"/>
              <a:t>Let’s take a few minutes to reflect on use case scenarios</a:t>
            </a:r>
            <a:endParaRPr lang="en-US"/>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13</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13" name="TextBox 12">
            <a:extLst>
              <a:ext uri="{FF2B5EF4-FFF2-40B4-BE49-F238E27FC236}">
                <a16:creationId xmlns:a16="http://schemas.microsoft.com/office/drawing/2014/main" id="{C59C85A0-44E1-42EC-AB7B-7466B7A3DBCE}"/>
              </a:ext>
            </a:extLst>
          </p:cNvPr>
          <p:cNvSpPr txBox="1"/>
          <p:nvPr/>
        </p:nvSpPr>
        <p:spPr>
          <a:xfrm>
            <a:off x="737170" y="3275937"/>
            <a:ext cx="7988948" cy="1815882"/>
          </a:xfrm>
          <a:prstGeom prst="rect">
            <a:avLst/>
          </a:prstGeom>
          <a:noFill/>
        </p:spPr>
        <p:txBody>
          <a:bodyPr wrap="square" lIns="91440" tIns="45720" rIns="91440" bIns="45720" anchor="t">
            <a:spAutoFit/>
          </a:bodyPr>
          <a:lstStyle/>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buFont typeface="+mj-lt"/>
              <a:buAutoNum type="arabicPeriod"/>
            </a:pPr>
            <a:endParaRPr lang="en-US" dirty="0">
              <a:solidFill>
                <a:srgbClr val="424242"/>
              </a:solidFill>
            </a:endParaRPr>
          </a:p>
          <a:p>
            <a:pPr>
              <a:buAutoNum type="arabicPeriod"/>
            </a:pPr>
            <a:endParaRPr lang="en-US" dirty="0"/>
          </a:p>
        </p:txBody>
      </p:sp>
      <p:sp>
        <p:nvSpPr>
          <p:cNvPr id="2" name="TextBox 1">
            <a:extLst>
              <a:ext uri="{FF2B5EF4-FFF2-40B4-BE49-F238E27FC236}">
                <a16:creationId xmlns:a16="http://schemas.microsoft.com/office/drawing/2014/main" id="{AB491C75-8721-B5E1-38E9-29C33EB7AC3E}"/>
              </a:ext>
            </a:extLst>
          </p:cNvPr>
          <p:cNvSpPr txBox="1"/>
          <p:nvPr/>
        </p:nvSpPr>
        <p:spPr>
          <a:xfrm>
            <a:off x="641075" y="1552161"/>
            <a:ext cx="277633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1. Suspected outbreaks in institutions or semi-closed communities where NAAT molecular testing is not available ​</a:t>
            </a:r>
            <a:endParaRPr lang="en-US" dirty="0"/>
          </a:p>
        </p:txBody>
      </p:sp>
      <p:sp>
        <p:nvSpPr>
          <p:cNvPr id="3" name="TextBox 2">
            <a:extLst>
              <a:ext uri="{FF2B5EF4-FFF2-40B4-BE49-F238E27FC236}">
                <a16:creationId xmlns:a16="http://schemas.microsoft.com/office/drawing/2014/main" id="{F6F0F027-0132-3140-03F9-BD0022FD220C}"/>
              </a:ext>
            </a:extLst>
          </p:cNvPr>
          <p:cNvSpPr txBox="1"/>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2. Outbreak investigations (e.g., schools, long-term care or nursing care homes, workplaces, etc.)​​</a:t>
            </a:r>
            <a:endParaRPr lang="en-US" dirty="0"/>
          </a:p>
        </p:txBody>
      </p:sp>
      <p:sp>
        <p:nvSpPr>
          <p:cNvPr id="4" name="TextBox 3">
            <a:extLst>
              <a:ext uri="{FF2B5EF4-FFF2-40B4-BE49-F238E27FC236}">
                <a16:creationId xmlns:a16="http://schemas.microsoft.com/office/drawing/2014/main" id="{597195A1-CA3E-C164-2648-0D42B931CC82}"/>
              </a:ext>
            </a:extLst>
          </p:cNvPr>
          <p:cNvSpPr txBox="1"/>
          <p:nvPr/>
        </p:nvSpPr>
        <p:spPr>
          <a:xfrm>
            <a:off x="7788965" y="1552161"/>
            <a:ext cx="325672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3. To monitor trends in COVID-19 rates in communities and among essential workers and health workers ​</a:t>
            </a:r>
            <a:endParaRPr lang="en-US" dirty="0"/>
          </a:p>
        </p:txBody>
      </p:sp>
      <p:sp>
        <p:nvSpPr>
          <p:cNvPr id="5" name="TextBox 4">
            <a:extLst>
              <a:ext uri="{FF2B5EF4-FFF2-40B4-BE49-F238E27FC236}">
                <a16:creationId xmlns:a16="http://schemas.microsoft.com/office/drawing/2014/main" id="{C47266BA-B32B-0D02-F661-738ECA301ADE}"/>
              </a:ext>
            </a:extLst>
          </p:cNvPr>
          <p:cNvSpPr txBox="1"/>
          <p:nvPr/>
        </p:nvSpPr>
        <p:spPr>
          <a:xfrm>
            <a:off x="641074" y="3482008"/>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4. To detect positive cases in health facilities and in communities with widespread transmission​​</a:t>
            </a:r>
            <a:endParaRPr lang="en-US" dirty="0"/>
          </a:p>
        </p:txBody>
      </p:sp>
      <p:sp>
        <p:nvSpPr>
          <p:cNvPr id="6" name="TextBox 5">
            <a:extLst>
              <a:ext uri="{FF2B5EF4-FFF2-40B4-BE49-F238E27FC236}">
                <a16:creationId xmlns:a16="http://schemas.microsoft.com/office/drawing/2014/main" id="{707AFFA4-6609-2884-BDDA-DFD5AAE4CAC1}"/>
              </a:ext>
            </a:extLst>
          </p:cNvPr>
          <p:cNvSpPr txBox="1"/>
          <p:nvPr/>
        </p:nvSpPr>
        <p:spPr>
          <a:xfrm>
            <a:off x="7788965" y="3482009"/>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24242"/>
                </a:solidFill>
              </a:rPr>
              <a:t>6. To test asymptomatic contacts of cases, even if SARS-CoV-2 Ag-RDTs are not specifically authorized for this use </a:t>
            </a:r>
          </a:p>
        </p:txBody>
      </p:sp>
      <p:sp>
        <p:nvSpPr>
          <p:cNvPr id="8" name="TextBox 7">
            <a:extLst>
              <a:ext uri="{FF2B5EF4-FFF2-40B4-BE49-F238E27FC236}">
                <a16:creationId xmlns:a16="http://schemas.microsoft.com/office/drawing/2014/main" id="{2E7F8D97-1FBD-D921-B980-2D837E8C10D7}"/>
              </a:ext>
            </a:extLst>
          </p:cNvPr>
          <p:cNvSpPr txBox="1"/>
          <p:nvPr/>
        </p:nvSpPr>
        <p:spPr>
          <a:xfrm>
            <a:off x="3970683" y="3482010"/>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12121"/>
                </a:solidFill>
              </a:rPr>
              <a:t>5. W</a:t>
            </a:r>
            <a:r>
              <a:rPr lang="en-US" dirty="0">
                <a:solidFill>
                  <a:srgbClr val="424242"/>
                </a:solidFill>
              </a:rPr>
              <a:t>here management of the patient would not change based on the result of the test ​</a:t>
            </a:r>
            <a:endParaRPr lang="en-US" dirty="0"/>
          </a:p>
        </p:txBody>
      </p:sp>
      <p:sp>
        <p:nvSpPr>
          <p:cNvPr id="9" name="TextBox 8">
            <a:extLst>
              <a:ext uri="{FF2B5EF4-FFF2-40B4-BE49-F238E27FC236}">
                <a16:creationId xmlns:a16="http://schemas.microsoft.com/office/drawing/2014/main" id="{9D8AAA72-0174-971F-7706-D6593B91F6A9}"/>
              </a:ext>
            </a:extLst>
          </p:cNvPr>
          <p:cNvSpPr txBox="1"/>
          <p:nvPr/>
        </p:nvSpPr>
        <p:spPr>
          <a:xfrm>
            <a:off x="644815" y="509498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12121"/>
                </a:solidFill>
              </a:rPr>
              <a:t>7. F</a:t>
            </a:r>
            <a:r>
              <a:rPr lang="en-US" dirty="0">
                <a:solidFill>
                  <a:srgbClr val="424242"/>
                </a:solidFill>
              </a:rPr>
              <a:t>or airport or border screening at points of entry </a:t>
            </a:r>
          </a:p>
        </p:txBody>
      </p:sp>
      <p:pic>
        <p:nvPicPr>
          <p:cNvPr id="10" name="Graphic 20" descr="Tick with solid fill">
            <a:extLst>
              <a:ext uri="{FF2B5EF4-FFF2-40B4-BE49-F238E27FC236}">
                <a16:creationId xmlns:a16="http://schemas.microsoft.com/office/drawing/2014/main" id="{647311B0-268A-338B-AA38-F87C982FEA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3401" y="2628581"/>
            <a:ext cx="650319" cy="644503"/>
          </a:xfrm>
          <a:prstGeom prst="rect">
            <a:avLst/>
          </a:prstGeom>
        </p:spPr>
      </p:pic>
      <p:pic>
        <p:nvPicPr>
          <p:cNvPr id="11" name="Graphic 20" descr="Tick with solid fill">
            <a:extLst>
              <a:ext uri="{FF2B5EF4-FFF2-40B4-BE49-F238E27FC236}">
                <a16:creationId xmlns:a16="http://schemas.microsoft.com/office/drawing/2014/main" id="{2AC81182-CE27-3E93-DFE9-0D53F8C7DC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3400" y="4443420"/>
            <a:ext cx="650319" cy="644503"/>
          </a:xfrm>
          <a:prstGeom prst="rect">
            <a:avLst/>
          </a:prstGeom>
        </p:spPr>
      </p:pic>
      <p:pic>
        <p:nvPicPr>
          <p:cNvPr id="12" name="Graphic 20" descr="Tick with solid fill">
            <a:extLst>
              <a:ext uri="{FF2B5EF4-FFF2-40B4-BE49-F238E27FC236}">
                <a16:creationId xmlns:a16="http://schemas.microsoft.com/office/drawing/2014/main" id="{5D20AAF6-F6CF-13E8-9260-45683060EC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0851" y="4449237"/>
            <a:ext cx="650319" cy="644503"/>
          </a:xfrm>
          <a:prstGeom prst="rect">
            <a:avLst/>
          </a:prstGeom>
        </p:spPr>
      </p:pic>
      <p:pic>
        <p:nvPicPr>
          <p:cNvPr id="14" name="Graphic 20" descr="Tick with solid fill">
            <a:extLst>
              <a:ext uri="{FF2B5EF4-FFF2-40B4-BE49-F238E27FC236}">
                <a16:creationId xmlns:a16="http://schemas.microsoft.com/office/drawing/2014/main" id="{95CE19FA-B88F-2860-01ED-76C806084C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58698" y="2837985"/>
            <a:ext cx="650319" cy="644503"/>
          </a:xfrm>
          <a:prstGeom prst="rect">
            <a:avLst/>
          </a:prstGeom>
        </p:spPr>
      </p:pic>
      <p:pic>
        <p:nvPicPr>
          <p:cNvPr id="15" name="Graphic 20" descr="Tick with solid fill">
            <a:extLst>
              <a:ext uri="{FF2B5EF4-FFF2-40B4-BE49-F238E27FC236}">
                <a16:creationId xmlns:a16="http://schemas.microsoft.com/office/drawing/2014/main" id="{77308A8F-B83F-F52A-FC1B-17DF65CAD8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79217" y="2657665"/>
            <a:ext cx="650319" cy="644503"/>
          </a:xfrm>
          <a:prstGeom prst="rect">
            <a:avLst/>
          </a:prstGeom>
        </p:spPr>
      </p:pic>
      <p:pic>
        <p:nvPicPr>
          <p:cNvPr id="17" name="Graphic 15" descr="Close with solid fill">
            <a:extLst>
              <a:ext uri="{FF2B5EF4-FFF2-40B4-BE49-F238E27FC236}">
                <a16:creationId xmlns:a16="http://schemas.microsoft.com/office/drawing/2014/main" id="{F7991B38-623A-9679-0E37-64564B28BC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61306" y="4453768"/>
            <a:ext cx="644014" cy="644014"/>
          </a:xfrm>
          <a:prstGeom prst="rect">
            <a:avLst/>
          </a:prstGeom>
        </p:spPr>
      </p:pic>
      <p:pic>
        <p:nvPicPr>
          <p:cNvPr id="19" name="Graphic 15" descr="Close with solid fill">
            <a:extLst>
              <a:ext uri="{FF2B5EF4-FFF2-40B4-BE49-F238E27FC236}">
                <a16:creationId xmlns:a16="http://schemas.microsoft.com/office/drawing/2014/main" id="{21E5CE16-1105-5360-FD85-C0DB6CF2B8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6008" y="5681111"/>
            <a:ext cx="644014" cy="644014"/>
          </a:xfrm>
          <a:prstGeom prst="rect">
            <a:avLst/>
          </a:prstGeom>
        </p:spPr>
      </p:pic>
    </p:spTree>
    <p:custDataLst>
      <p:tags r:id="rId1"/>
    </p:custDataLst>
    <p:extLst>
      <p:ext uri="{BB962C8B-B14F-4D97-AF65-F5344CB8AC3E}">
        <p14:creationId xmlns:p14="http://schemas.microsoft.com/office/powerpoint/2010/main" val="1465481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38200" y="408142"/>
            <a:ext cx="10509455" cy="650896"/>
          </a:xfrm>
        </p:spPr>
        <p:txBody>
          <a:bodyPr/>
          <a:lstStyle/>
          <a:p>
            <a:r>
              <a:rPr lang="en-US" dirty="0"/>
              <a:t>Interpreting SARS-CoV-2 antigen RDT results</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14</a:t>
            </a:fld>
            <a:endParaRPr lang="en-GB" sz="1000"/>
          </a:p>
        </p:txBody>
      </p:sp>
      <p:sp>
        <p:nvSpPr>
          <p:cNvPr id="11" name="Footer Placeholder 3">
            <a:extLst>
              <a:ext uri="{FF2B5EF4-FFF2-40B4-BE49-F238E27FC236}">
                <a16:creationId xmlns:a16="http://schemas.microsoft.com/office/drawing/2014/main" id="{178127DE-2308-4B87-BA21-E63EC10D6104}"/>
              </a:ext>
            </a:extLst>
          </p:cNvPr>
          <p:cNvSpPr>
            <a:spLocks noGrp="1"/>
          </p:cNvSpPr>
          <p:nvPr>
            <p:ph type="ftr" sz="quarter" idx="11"/>
          </p:nvPr>
        </p:nvSpPr>
        <p:spPr>
          <a:xfrm>
            <a:off x="838200" y="6356350"/>
            <a:ext cx="7315200" cy="501650"/>
          </a:xfrm>
        </p:spPr>
        <p:txBody>
          <a:bodyPr/>
          <a:lstStyle/>
          <a:p>
            <a:r>
              <a:rPr lang="en-GB" dirty="0"/>
              <a:t>SARS-CoV-2 Antigen Rapid Diagnostic Test Training Workshop – v3.0 | SARS-CoV-2 testing strategies</a:t>
            </a:r>
          </a:p>
        </p:txBody>
      </p:sp>
      <p:sp>
        <p:nvSpPr>
          <p:cNvPr id="13" name="Google Shape;141;p5">
            <a:extLst>
              <a:ext uri="{FF2B5EF4-FFF2-40B4-BE49-F238E27FC236}">
                <a16:creationId xmlns:a16="http://schemas.microsoft.com/office/drawing/2014/main" id="{A8DB3D86-7C28-4628-8117-660A8803F84E}"/>
              </a:ext>
            </a:extLst>
          </p:cNvPr>
          <p:cNvSpPr txBox="1"/>
          <p:nvPr/>
        </p:nvSpPr>
        <p:spPr>
          <a:xfrm>
            <a:off x="268061" y="5887810"/>
            <a:ext cx="11655878" cy="415498"/>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CH" sz="1050" b="0" i="0" u="none" strike="noStrike" kern="0" cap="none" spc="0" normalizeH="0" baseline="0" noProof="0" err="1">
                <a:ln>
                  <a:noFill/>
                </a:ln>
                <a:solidFill>
                  <a:sysClr val="windowText" lastClr="000000"/>
                </a:solidFill>
                <a:effectLst/>
                <a:uLnTx/>
                <a:uFillTx/>
              </a:rPr>
              <a:t>Antigen-detection</a:t>
            </a:r>
            <a:r>
              <a:rPr kumimoji="0" lang="fr-CH" sz="1050" b="0" i="0" u="none" strike="noStrike" kern="0" cap="none" spc="0" normalizeH="0" baseline="0" noProof="0">
                <a:ln>
                  <a:noFill/>
                </a:ln>
                <a:solidFill>
                  <a:sysClr val="windowText" lastClr="000000"/>
                </a:solidFill>
                <a:effectLst/>
                <a:uLnTx/>
                <a:uFillTx/>
              </a:rPr>
              <a:t> in the </a:t>
            </a:r>
            <a:r>
              <a:rPr kumimoji="0" lang="fr-CH" sz="1050" b="0" i="0" u="none" strike="noStrike" kern="0" cap="none" spc="0" normalizeH="0" baseline="0" noProof="0" err="1">
                <a:ln>
                  <a:noFill/>
                </a:ln>
                <a:solidFill>
                  <a:sysClr val="windowText" lastClr="000000"/>
                </a:solidFill>
                <a:effectLst/>
                <a:uLnTx/>
                <a:uFillTx/>
              </a:rPr>
              <a:t>diagnosis</a:t>
            </a:r>
            <a:r>
              <a:rPr kumimoji="0" lang="fr-CH" sz="1050" b="0" i="0" u="none" strike="noStrike" kern="0" cap="none" spc="0" normalizeH="0" baseline="0" noProof="0">
                <a:ln>
                  <a:noFill/>
                </a:ln>
                <a:solidFill>
                  <a:sysClr val="windowText" lastClr="000000"/>
                </a:solidFill>
                <a:effectLst/>
                <a:uLnTx/>
                <a:uFillTx/>
              </a:rPr>
              <a:t> of SARS-CoV-2 infection. </a:t>
            </a:r>
            <a:r>
              <a:rPr kumimoji="0" lang="fr-CH" sz="1050" b="0" i="0" u="none" strike="noStrike" kern="0" cap="none" spc="0" normalizeH="0" baseline="0" noProof="0" err="1">
                <a:ln>
                  <a:noFill/>
                </a:ln>
                <a:solidFill>
                  <a:sysClr val="windowText" lastClr="000000"/>
                </a:solidFill>
                <a:effectLst/>
                <a:uLnTx/>
                <a:uFillTx/>
              </a:rPr>
              <a:t>Interim</a:t>
            </a:r>
            <a:r>
              <a:rPr kumimoji="0" lang="fr-CH" sz="1050" b="0" i="0" u="none" strike="noStrike" kern="0" cap="none" spc="0" normalizeH="0" baseline="0" noProof="0">
                <a:ln>
                  <a:noFill/>
                </a:ln>
                <a:solidFill>
                  <a:sysClr val="windowText" lastClr="000000"/>
                </a:solidFill>
                <a:effectLst/>
                <a:uLnTx/>
                <a:uFillTx/>
              </a:rPr>
              <a:t> guidance- 6 </a:t>
            </a:r>
            <a:r>
              <a:rPr kumimoji="0" lang="fr-CH" sz="1050" b="0" i="0" u="none" strike="noStrike" kern="0" cap="none" spc="0" normalizeH="0" baseline="0" noProof="0" err="1">
                <a:ln>
                  <a:noFill/>
                </a:ln>
                <a:solidFill>
                  <a:sysClr val="windowText" lastClr="000000"/>
                </a:solidFill>
                <a:effectLst/>
                <a:uLnTx/>
                <a:uFillTx/>
              </a:rPr>
              <a:t>October</a:t>
            </a:r>
            <a:r>
              <a:rPr kumimoji="0" lang="fr-CH" sz="1050" b="0" i="0" u="none" strike="noStrike" kern="0" cap="none" spc="0" normalizeH="0" baseline="0" noProof="0">
                <a:ln>
                  <a:noFill/>
                </a:ln>
                <a:solidFill>
                  <a:sysClr val="windowText" lastClr="000000"/>
                </a:solidFill>
                <a:effectLst/>
                <a:uLnTx/>
                <a:uFillTx/>
              </a:rPr>
              <a:t> 2021. Geneva. World </a:t>
            </a:r>
            <a:r>
              <a:rPr kumimoji="0" lang="fr-CH" sz="1050" b="0" i="0" u="none" strike="noStrike" kern="0" cap="none" spc="0" normalizeH="0" baseline="0" noProof="0" err="1">
                <a:ln>
                  <a:noFill/>
                </a:ln>
                <a:solidFill>
                  <a:sysClr val="windowText" lastClr="000000"/>
                </a:solidFill>
                <a:effectLst/>
                <a:uLnTx/>
                <a:uFillTx/>
              </a:rPr>
              <a:t>Health</a:t>
            </a:r>
            <a:r>
              <a:rPr kumimoji="0" lang="fr-CH" sz="1050" b="0" i="0" u="none" strike="noStrike" kern="0" cap="none" spc="0" normalizeH="0" baseline="0" noProof="0">
                <a:ln>
                  <a:noFill/>
                </a:ln>
                <a:solidFill>
                  <a:sysClr val="windowText" lastClr="000000"/>
                </a:solidFill>
                <a:effectLst/>
                <a:uLnTx/>
                <a:uFillTx/>
              </a:rPr>
              <a:t> </a:t>
            </a:r>
            <a:r>
              <a:rPr kumimoji="0" lang="fr-CH" sz="1050" b="0" i="0" u="none" strike="noStrike" kern="0" cap="none" spc="0" normalizeH="0" baseline="0" noProof="0" err="1">
                <a:ln>
                  <a:noFill/>
                </a:ln>
                <a:solidFill>
                  <a:sysClr val="windowText" lastClr="000000"/>
                </a:solidFill>
                <a:effectLst/>
                <a:uLnTx/>
                <a:uFillTx/>
              </a:rPr>
              <a:t>Organization</a:t>
            </a:r>
            <a:r>
              <a:rPr kumimoji="0" lang="fr-CH" sz="1050" b="0" i="0" u="none" strike="noStrike" kern="0" cap="none" spc="0" normalizeH="0" baseline="0" noProof="0">
                <a:ln>
                  <a:noFill/>
                </a:ln>
                <a:solidFill>
                  <a:sysClr val="windowText" lastClr="000000"/>
                </a:solidFill>
                <a:effectLst/>
                <a:uLnTx/>
                <a:uFillTx/>
              </a:rPr>
              <a:t>. </a:t>
            </a:r>
            <a:r>
              <a:rPr kumimoji="0" lang="fr-CH" sz="1050" b="0" i="0" u="sng" strike="noStrike" kern="0" cap="none" spc="0" normalizeH="0" baseline="0" noProof="0">
                <a:ln>
                  <a:noFill/>
                </a:ln>
                <a:solidFill>
                  <a:sysClr val="windowText" lastClr="000000"/>
                </a:solidFill>
                <a:effectLst/>
                <a:uLnTx/>
                <a:uFillTx/>
                <a:hlinkClick r:id="rId2">
                  <a:extLst>
                    <a:ext uri="{A12FA001-AC4F-418D-AE19-62706E023703}">
                      <ahyp:hlinkClr xmlns:ahyp="http://schemas.microsoft.com/office/drawing/2018/hyperlinkcolor" val="tx"/>
                    </a:ext>
                  </a:extLst>
                </a:hlinkClick>
              </a:rPr>
              <a:t>https://www.who.int/publications/i/item/antigen-detection-in-the-diagnosis-of-sars-cov-2infection</a:t>
            </a:r>
            <a:endParaRPr kumimoji="0" sz="1050" b="0" i="0" u="none" strike="noStrike" kern="0" cap="none" spc="0" normalizeH="0" baseline="0" noProof="0">
              <a:ln>
                <a:noFill/>
              </a:ln>
              <a:solidFill>
                <a:sysClr val="windowText" lastClr="000000"/>
              </a:solidFill>
              <a:effectLst/>
              <a:uLnTx/>
              <a:uFillTx/>
              <a:latin typeface="Calibri"/>
              <a:ea typeface="Calibri"/>
              <a:cs typeface="Calibri"/>
              <a:sym typeface="Calibri"/>
            </a:endParaRPr>
          </a:p>
        </p:txBody>
      </p:sp>
      <p:pic>
        <p:nvPicPr>
          <p:cNvPr id="3" name="Picture 3" descr="A picture containing qr code&#10;&#10;Description automatically generated">
            <a:extLst>
              <a:ext uri="{FF2B5EF4-FFF2-40B4-BE49-F238E27FC236}">
                <a16:creationId xmlns:a16="http://schemas.microsoft.com/office/drawing/2014/main" id="{EFA9954F-20C7-B7AB-17D0-1373673BE494}"/>
              </a:ext>
            </a:extLst>
          </p:cNvPr>
          <p:cNvPicPr>
            <a:picLocks noChangeAspect="1"/>
          </p:cNvPicPr>
          <p:nvPr/>
        </p:nvPicPr>
        <p:blipFill>
          <a:blip r:embed="rId3"/>
          <a:stretch>
            <a:fillRect/>
          </a:stretch>
        </p:blipFill>
        <p:spPr>
          <a:xfrm>
            <a:off x="997599" y="1639101"/>
            <a:ext cx="9862955" cy="3527256"/>
          </a:xfrm>
          <a:prstGeom prst="rect">
            <a:avLst/>
          </a:prstGeom>
        </p:spPr>
      </p:pic>
    </p:spTree>
    <p:extLst>
      <p:ext uri="{BB962C8B-B14F-4D97-AF65-F5344CB8AC3E}">
        <p14:creationId xmlns:p14="http://schemas.microsoft.com/office/powerpoint/2010/main" val="167564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a:lstStyle/>
          <a:p>
            <a:r>
              <a:rPr lang="en-US"/>
              <a:t>Country algorithm</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a:lstStyle/>
          <a:p>
            <a:pPr marL="457200" indent="-457200">
              <a:buFont typeface="+mj-lt"/>
              <a:buAutoNum type="arabicPeriod" startAt="4"/>
            </a:pPr>
            <a:endParaRPr lang="en-US"/>
          </a:p>
          <a:p>
            <a:r>
              <a:rPr lang="en-US"/>
              <a:t>Insert the country algorithm for SARS-CoV-2 Antigen RDT here </a:t>
            </a:r>
          </a:p>
          <a:p>
            <a:endParaRPr lang="en-US"/>
          </a:p>
          <a:p>
            <a:endParaRPr lang="en-US"/>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a:lstStyle/>
          <a:p>
            <a:fld id="{42D34DE6-22C6-0E40-B20E-F2D718CBADB2}" type="slidenum">
              <a:rPr lang="en-GB" smtClean="0"/>
              <a:pPr/>
              <a:t>15</a:t>
            </a:fld>
            <a:endParaRPr lang="en-GB" sz="1000"/>
          </a:p>
        </p:txBody>
      </p:sp>
      <p:grpSp>
        <p:nvGrpSpPr>
          <p:cNvPr id="6" name="Group 5">
            <a:extLst>
              <a:ext uri="{FF2B5EF4-FFF2-40B4-BE49-F238E27FC236}">
                <a16:creationId xmlns:a16="http://schemas.microsoft.com/office/drawing/2014/main" id="{9347A7E2-3483-4E4F-9F5D-C059D5319663}"/>
              </a:ext>
            </a:extLst>
          </p:cNvPr>
          <p:cNvGrpSpPr/>
          <p:nvPr/>
        </p:nvGrpSpPr>
        <p:grpSpPr>
          <a:xfrm>
            <a:off x="8020164" y="1411853"/>
            <a:ext cx="3924069" cy="596348"/>
            <a:chOff x="7861998" y="1527451"/>
            <a:chExt cx="3924069" cy="596348"/>
          </a:xfrm>
        </p:grpSpPr>
        <p:sp>
          <p:nvSpPr>
            <p:cNvPr id="8" name="TextBox 7">
              <a:extLst>
                <a:ext uri="{FF2B5EF4-FFF2-40B4-BE49-F238E27FC236}">
                  <a16:creationId xmlns:a16="http://schemas.microsoft.com/office/drawing/2014/main" id="{A32FBB74-A386-8B4D-A043-BC5F620657C9}"/>
                </a:ext>
              </a:extLst>
            </p:cNvPr>
            <p:cNvSpPr txBox="1"/>
            <p:nvPr/>
          </p:nvSpPr>
          <p:spPr>
            <a:xfrm>
              <a:off x="8387592" y="1694820"/>
              <a:ext cx="3398475" cy="261610"/>
            </a:xfrm>
            <a:prstGeom prst="rect">
              <a:avLst/>
            </a:prstGeom>
            <a:solidFill>
              <a:schemeClr val="tx1"/>
            </a:solidFill>
          </p:spPr>
          <p:txBody>
            <a:bodyPr wrap="square" rtlCol="0">
              <a:spAutoFit/>
            </a:bodyPr>
            <a:lstStyle/>
            <a:p>
              <a:r>
                <a:rPr lang="en-US" altLang="en-US" sz="1100">
                  <a:solidFill>
                    <a:srgbClr val="FFFFFF"/>
                  </a:solidFill>
                  <a:ea typeface="Calibri" charset="0"/>
                  <a:cs typeface="Calibri" charset="0"/>
                </a:rPr>
                <a:t>Adapt according to the guidelines in your country</a:t>
              </a:r>
              <a:endParaRPr lang="en-US" altLang="en-US" sz="1100" u="sng">
                <a:solidFill>
                  <a:srgbClr val="FFFFFF"/>
                </a:solidFill>
                <a:ea typeface="Calibri" charset="0"/>
                <a:cs typeface="Calibri" charset="0"/>
              </a:endParaRPr>
            </a:p>
          </p:txBody>
        </p:sp>
        <p:sp>
          <p:nvSpPr>
            <p:cNvPr id="9" name="Oval 8">
              <a:extLst>
                <a:ext uri="{FF2B5EF4-FFF2-40B4-BE49-F238E27FC236}">
                  <a16:creationId xmlns:a16="http://schemas.microsoft.com/office/drawing/2014/main" id="{392E2639-5704-1747-A8D5-665BCAAC2C86}"/>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Pencil">
              <a:extLst>
                <a:ext uri="{FF2B5EF4-FFF2-40B4-BE49-F238E27FC236}">
                  <a16:creationId xmlns:a16="http://schemas.microsoft.com/office/drawing/2014/main" id="{BDA53B61-631B-CA43-A8BF-AFA3863AE96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11" name="Footer Placeholder 3">
            <a:extLst>
              <a:ext uri="{FF2B5EF4-FFF2-40B4-BE49-F238E27FC236}">
                <a16:creationId xmlns:a16="http://schemas.microsoft.com/office/drawing/2014/main" id="{178127DE-2308-4B87-BA21-E63EC10D6104}"/>
              </a:ext>
            </a:extLst>
          </p:cNvPr>
          <p:cNvSpPr>
            <a:spLocks noGrp="1"/>
          </p:cNvSpPr>
          <p:nvPr>
            <p:ph type="ftr" sz="quarter" idx="11"/>
          </p:nvPr>
        </p:nvSpPr>
        <p:spPr>
          <a:xfrm>
            <a:off x="838200" y="6356350"/>
            <a:ext cx="7315200" cy="501650"/>
          </a:xfrm>
        </p:spPr>
        <p:txBody>
          <a:bodyPr/>
          <a:lstStyle/>
          <a:p>
            <a:r>
              <a:rPr lang="en-GB"/>
              <a:t>SARS-CoV-2 Antigen Rapid Diagnostic Test Training Workshop – v3.0 | SARS-CoV-2 testing strategies</a:t>
            </a:r>
          </a:p>
        </p:txBody>
      </p:sp>
    </p:spTree>
    <p:extLst>
      <p:ext uri="{BB962C8B-B14F-4D97-AF65-F5344CB8AC3E}">
        <p14:creationId xmlns:p14="http://schemas.microsoft.com/office/powerpoint/2010/main" val="358468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n-GB" dirty="0"/>
              <a:t>Interpreting test results</a:t>
            </a:r>
            <a:br>
              <a:rPr lang="en-GB" dirty="0"/>
            </a:br>
            <a:endParaRPr lang="en-GB"/>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9" name="Google Shape;443;p14">
            <a:extLst>
              <a:ext uri="{FF2B5EF4-FFF2-40B4-BE49-F238E27FC236}">
                <a16:creationId xmlns:a16="http://schemas.microsoft.com/office/drawing/2014/main" id="{B5FC418B-CDDD-4CD8-8228-BA67BE4B05DB}"/>
              </a:ext>
            </a:extLst>
          </p:cNvPr>
          <p:cNvSpPr txBox="1">
            <a:spLocks noGrp="1"/>
          </p:cNvSpPr>
          <p:nvPr>
            <p:ph type="body" idx="1"/>
          </p:nvPr>
        </p:nvSpPr>
        <p:spPr>
          <a:xfrm>
            <a:off x="617220" y="954671"/>
            <a:ext cx="10972800" cy="5039656"/>
          </a:xfrm>
          <a:prstGeom prst="rect">
            <a:avLst/>
          </a:prstGeom>
          <a:noFill/>
          <a:ln>
            <a:noFill/>
          </a:ln>
        </p:spPr>
        <p:txBody>
          <a:bodyPr spcFirstLastPara="1" wrap="square" lIns="91425" tIns="45700" rIns="91425" bIns="45700" anchor="t" anchorCtr="0">
            <a:noAutofit/>
          </a:bodyPr>
          <a:lstStyle/>
          <a:p>
            <a:pPr marL="482600" lvl="0" indent="-342900" algn="l" rtl="0">
              <a:lnSpc>
                <a:spcPct val="90000"/>
              </a:lnSpc>
              <a:spcBef>
                <a:spcPts val="0"/>
              </a:spcBef>
              <a:spcAft>
                <a:spcPts val="0"/>
              </a:spcAft>
              <a:buClr>
                <a:srgbClr val="0070C0"/>
              </a:buClr>
              <a:buSzPts val="2200"/>
              <a:buFont typeface="Arial" panose="020B0604020202020204" pitchFamily="34" charset="0"/>
              <a:buChar char="•"/>
            </a:pPr>
            <a:endParaRPr b="0" i="0" u="none" strike="noStrike">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fr-CH" err="1">
                <a:latin typeface="Arial"/>
                <a:ea typeface="Arial"/>
                <a:cs typeface="Arial"/>
                <a:sym typeface="Arial"/>
              </a:rPr>
              <a:t>N</a:t>
            </a:r>
            <a:r>
              <a:rPr lang="fr-CH" b="0" i="0" u="none" strike="noStrike" err="1">
                <a:latin typeface="Arial"/>
                <a:ea typeface="Arial"/>
                <a:cs typeface="Arial"/>
                <a:sym typeface="Arial"/>
              </a:rPr>
              <a:t>egative</a:t>
            </a:r>
            <a:r>
              <a:rPr lang="fr-CH" b="0" i="0" u="none" strike="noStrike">
                <a:latin typeface="Arial"/>
                <a:ea typeface="Arial"/>
                <a:cs typeface="Arial"/>
                <a:sym typeface="Arial"/>
              </a:rPr>
              <a:t> Ag-RDT </a:t>
            </a:r>
            <a:r>
              <a:rPr lang="fr-CH" b="0" i="0" u="none" strike="noStrike" err="1">
                <a:latin typeface="Arial"/>
                <a:ea typeface="Arial"/>
                <a:cs typeface="Arial"/>
                <a:sym typeface="Arial"/>
              </a:rPr>
              <a:t>result</a:t>
            </a:r>
            <a:r>
              <a:rPr lang="fr-CH" b="0" i="0" u="none" strike="noStrike">
                <a:latin typeface="Arial"/>
                <a:ea typeface="Arial"/>
                <a:cs typeface="Arial"/>
                <a:sym typeface="Arial"/>
              </a:rPr>
              <a:t> </a:t>
            </a:r>
            <a:r>
              <a:rPr lang="fr-CH" b="0" i="0" u="none" strike="noStrike" err="1">
                <a:latin typeface="Arial"/>
                <a:ea typeface="Arial"/>
                <a:cs typeface="Arial"/>
                <a:sym typeface="Arial"/>
              </a:rPr>
              <a:t>cannot</a:t>
            </a:r>
            <a:r>
              <a:rPr lang="fr-CH" b="0" i="0" u="none" strike="noStrike">
                <a:latin typeface="Arial"/>
                <a:ea typeface="Arial"/>
                <a:cs typeface="Arial"/>
                <a:sym typeface="Arial"/>
              </a:rPr>
              <a:t> </a:t>
            </a:r>
            <a:r>
              <a:rPr lang="fr-CH" b="0" i="0" u="none" strike="noStrike" err="1">
                <a:latin typeface="Arial"/>
                <a:ea typeface="Arial"/>
                <a:cs typeface="Arial"/>
                <a:sym typeface="Arial"/>
              </a:rPr>
              <a:t>completely</a:t>
            </a:r>
            <a:r>
              <a:rPr lang="fr-CH" b="0" i="0" u="none" strike="noStrike">
                <a:latin typeface="Arial"/>
                <a:ea typeface="Arial"/>
                <a:cs typeface="Arial"/>
                <a:sym typeface="Arial"/>
              </a:rPr>
              <a:t> </a:t>
            </a:r>
            <a:r>
              <a:rPr lang="fr-CH" b="0" i="0" u="none" strike="noStrike" err="1">
                <a:latin typeface="Arial"/>
                <a:ea typeface="Arial"/>
                <a:cs typeface="Arial"/>
                <a:sym typeface="Arial"/>
              </a:rPr>
              <a:t>exclude</a:t>
            </a:r>
            <a:r>
              <a:rPr lang="fr-CH" b="0" i="0" u="none" strike="noStrike">
                <a:latin typeface="Arial"/>
                <a:ea typeface="Arial"/>
                <a:cs typeface="Arial"/>
                <a:sym typeface="Arial"/>
              </a:rPr>
              <a:t> an active COVID-19 infection, </a:t>
            </a:r>
            <a:r>
              <a:rPr lang="fr-CH" b="0" i="0" u="none" strike="noStrike" err="1">
                <a:latin typeface="Arial"/>
                <a:ea typeface="Arial"/>
                <a:cs typeface="Arial"/>
                <a:sym typeface="Arial"/>
              </a:rPr>
              <a:t>thus</a:t>
            </a:r>
            <a:r>
              <a:rPr lang="fr-CH" b="0" i="0" u="none" strike="noStrike">
                <a:latin typeface="Arial"/>
                <a:ea typeface="Arial"/>
                <a:cs typeface="Arial"/>
                <a:sym typeface="Arial"/>
              </a:rPr>
              <a:t> th</a:t>
            </a:r>
            <a:r>
              <a:rPr lang="fr-CH">
                <a:latin typeface="Arial"/>
                <a:ea typeface="Arial"/>
                <a:cs typeface="Arial"/>
                <a:sym typeface="Arial"/>
              </a:rPr>
              <a:t>e </a:t>
            </a:r>
            <a:r>
              <a:rPr lang="fr-CH" err="1">
                <a:latin typeface="Arial"/>
                <a:ea typeface="Arial"/>
                <a:cs typeface="Arial"/>
                <a:sym typeface="Arial"/>
              </a:rPr>
              <a:t>necessity</a:t>
            </a:r>
            <a:r>
              <a:rPr lang="fr-CH">
                <a:latin typeface="Arial"/>
                <a:ea typeface="Arial"/>
                <a:cs typeface="Arial"/>
                <a:sym typeface="Arial"/>
              </a:rPr>
              <a:t> to </a:t>
            </a:r>
            <a:r>
              <a:rPr lang="fr-CH" err="1">
                <a:latin typeface="Arial"/>
                <a:ea typeface="Arial"/>
                <a:cs typeface="Arial"/>
                <a:sym typeface="Arial"/>
              </a:rPr>
              <a:t>r</a:t>
            </a:r>
            <a:r>
              <a:rPr lang="fr-CH" b="0" i="0" u="none" strike="noStrike" err="1">
                <a:latin typeface="Arial"/>
                <a:ea typeface="Arial"/>
                <a:cs typeface="Arial"/>
                <a:sym typeface="Arial"/>
              </a:rPr>
              <a:t>epeat</a:t>
            </a:r>
            <a:r>
              <a:rPr lang="fr-CH" b="0" i="0" u="none" strike="noStrike">
                <a:latin typeface="Arial"/>
                <a:ea typeface="Arial"/>
                <a:cs typeface="Arial"/>
                <a:sym typeface="Arial"/>
              </a:rPr>
              <a:t> </a:t>
            </a:r>
            <a:r>
              <a:rPr lang="fr-CH" b="0" i="0" u="none" strike="noStrike" err="1">
                <a:latin typeface="Arial"/>
                <a:ea typeface="Arial"/>
                <a:cs typeface="Arial"/>
                <a:sym typeface="Arial"/>
              </a:rPr>
              <a:t>testing</a:t>
            </a:r>
            <a:r>
              <a:rPr lang="fr-CH" b="0" i="0" u="none" strike="noStrike">
                <a:latin typeface="Arial"/>
                <a:ea typeface="Arial"/>
                <a:cs typeface="Arial"/>
                <a:sym typeface="Arial"/>
              </a:rPr>
              <a:t> or </a:t>
            </a:r>
            <a:r>
              <a:rPr lang="fr-CH" b="0" i="0" u="none" strike="noStrike" err="1">
                <a:latin typeface="Arial"/>
                <a:ea typeface="Arial"/>
                <a:cs typeface="Arial"/>
                <a:sym typeface="Arial"/>
              </a:rPr>
              <a:t>preferably</a:t>
            </a:r>
            <a:r>
              <a:rPr lang="fr-CH" b="0" i="0" u="none" strike="noStrike">
                <a:latin typeface="Arial"/>
                <a:ea typeface="Arial"/>
                <a:cs typeface="Arial"/>
                <a:sym typeface="Arial"/>
              </a:rPr>
              <a:t> </a:t>
            </a:r>
            <a:r>
              <a:rPr lang="fr-CH" b="0" i="0" u="none" strike="noStrike" err="1">
                <a:latin typeface="Arial"/>
                <a:ea typeface="Arial"/>
                <a:cs typeface="Arial"/>
                <a:sym typeface="Arial"/>
              </a:rPr>
              <a:t>perform</a:t>
            </a:r>
            <a:r>
              <a:rPr lang="fr-CH" b="0" i="0" u="none" strike="noStrike">
                <a:latin typeface="Arial"/>
                <a:ea typeface="Arial"/>
                <a:cs typeface="Arial"/>
                <a:sym typeface="Arial"/>
              </a:rPr>
              <a:t> </a:t>
            </a:r>
            <a:r>
              <a:rPr lang="fr-CH" b="0" i="0" u="none" strike="noStrike" err="1">
                <a:latin typeface="Arial"/>
                <a:ea typeface="Arial"/>
                <a:cs typeface="Arial"/>
                <a:sym typeface="Arial"/>
              </a:rPr>
              <a:t>confirmatory</a:t>
            </a:r>
            <a:r>
              <a:rPr lang="fr-CH" b="0" i="0" u="none" strike="noStrike">
                <a:latin typeface="Arial"/>
                <a:ea typeface="Arial"/>
                <a:cs typeface="Arial"/>
                <a:sym typeface="Arial"/>
              </a:rPr>
              <a:t> </a:t>
            </a:r>
            <a:r>
              <a:rPr lang="fr-CH" b="0" i="0" u="none" strike="noStrike" err="1">
                <a:latin typeface="Arial"/>
                <a:ea typeface="Arial"/>
                <a:cs typeface="Arial"/>
                <a:sym typeface="Arial"/>
              </a:rPr>
              <a:t>testing</a:t>
            </a:r>
            <a:r>
              <a:rPr lang="fr-CH" b="0" i="0" u="none" strike="noStrike">
                <a:latin typeface="Arial"/>
                <a:ea typeface="Arial"/>
                <a:cs typeface="Arial"/>
                <a:sym typeface="Arial"/>
              </a:rPr>
              <a:t> </a:t>
            </a:r>
            <a:r>
              <a:rPr lang="fr-CH" b="0" i="0" u="none" strike="noStrike" err="1">
                <a:latin typeface="Arial"/>
                <a:ea typeface="Arial"/>
                <a:cs typeface="Arial"/>
                <a:sym typeface="Arial"/>
              </a:rPr>
              <a:t>using</a:t>
            </a:r>
            <a:r>
              <a:rPr lang="fr-CH" b="0" i="0" u="none" strike="noStrike">
                <a:latin typeface="Arial"/>
                <a:ea typeface="Arial"/>
                <a:cs typeface="Arial"/>
                <a:sym typeface="Arial"/>
              </a:rPr>
              <a:t> NAAT (</a:t>
            </a:r>
            <a:r>
              <a:rPr lang="fr-CH" b="0" i="0" u="none" strike="noStrike" err="1">
                <a:latin typeface="Arial"/>
                <a:ea typeface="Arial"/>
                <a:cs typeface="Arial"/>
                <a:sym typeface="Arial"/>
              </a:rPr>
              <a:t>whenever</a:t>
            </a:r>
            <a:r>
              <a:rPr lang="fr-CH" b="0" i="0" u="none" strike="noStrike">
                <a:latin typeface="Arial"/>
                <a:ea typeface="Arial"/>
                <a:cs typeface="Arial"/>
                <a:sym typeface="Arial"/>
              </a:rPr>
              <a:t> possible) in the </a:t>
            </a:r>
            <a:r>
              <a:rPr lang="fr-CH" b="0" i="0" u="none" strike="noStrike" err="1">
                <a:latin typeface="Arial"/>
                <a:ea typeface="Arial"/>
                <a:cs typeface="Arial"/>
                <a:sym typeface="Arial"/>
              </a:rPr>
              <a:t>presence</a:t>
            </a:r>
            <a:r>
              <a:rPr lang="fr-CH" b="0" i="0" u="none" strike="noStrike">
                <a:latin typeface="Arial"/>
                <a:ea typeface="Arial"/>
                <a:cs typeface="Arial"/>
                <a:sym typeface="Arial"/>
              </a:rPr>
              <a:t> of COVID-19 </a:t>
            </a:r>
            <a:r>
              <a:rPr lang="fr-CH" b="0" i="0" u="none" strike="noStrike" err="1">
                <a:latin typeface="Arial"/>
                <a:ea typeface="Arial"/>
                <a:cs typeface="Arial"/>
                <a:sym typeface="Arial"/>
              </a:rPr>
              <a:t>symptoms</a:t>
            </a:r>
            <a:r>
              <a:rPr lang="fr-CH" b="0" i="0" u="none" strike="noStrike">
                <a:latin typeface="Arial"/>
                <a:ea typeface="Arial"/>
                <a:cs typeface="Arial"/>
                <a:sym typeface="Arial"/>
              </a:rPr>
              <a:t>.</a:t>
            </a:r>
            <a:r>
              <a:rPr lang="fr-CH">
                <a:latin typeface="Arial"/>
                <a:ea typeface="Arial"/>
                <a:cs typeface="Arial"/>
                <a:sym typeface="Arial"/>
              </a:rPr>
              <a:t> </a:t>
            </a:r>
            <a:endParaRP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fr-CH" err="1">
                <a:latin typeface="Arial"/>
                <a:ea typeface="Arial"/>
                <a:cs typeface="Arial"/>
                <a:sym typeface="Arial"/>
              </a:rPr>
              <a:t>N</a:t>
            </a:r>
            <a:r>
              <a:rPr lang="fr-CH" b="0" i="0" u="none" strike="noStrike" err="1">
                <a:latin typeface="Arial"/>
                <a:ea typeface="Arial"/>
                <a:cs typeface="Arial"/>
                <a:sym typeface="Arial"/>
              </a:rPr>
              <a:t>egative</a:t>
            </a:r>
            <a:r>
              <a:rPr lang="fr-CH" b="0" i="0" u="none" strike="noStrike">
                <a:latin typeface="Arial"/>
                <a:ea typeface="Arial"/>
                <a:cs typeface="Arial"/>
                <a:sym typeface="Arial"/>
              </a:rPr>
              <a:t> Ag-RDT </a:t>
            </a:r>
            <a:r>
              <a:rPr lang="fr-CH" b="0" i="0" u="none" strike="noStrike" err="1">
                <a:latin typeface="Arial"/>
                <a:ea typeface="Arial"/>
                <a:cs typeface="Arial"/>
                <a:sym typeface="Arial"/>
              </a:rPr>
              <a:t>results</a:t>
            </a:r>
            <a:r>
              <a:rPr lang="fr-CH" b="0" i="0" u="none" strike="noStrike">
                <a:latin typeface="Arial"/>
                <a:ea typeface="Arial"/>
                <a:cs typeface="Arial"/>
                <a:sym typeface="Arial"/>
              </a:rPr>
              <a:t> </a:t>
            </a:r>
            <a:r>
              <a:rPr lang="fr-CH" b="0" i="0" u="none" strike="noStrike" err="1">
                <a:latin typeface="Arial"/>
                <a:ea typeface="Arial"/>
                <a:cs typeface="Arial"/>
                <a:sym typeface="Arial"/>
              </a:rPr>
              <a:t>should</a:t>
            </a:r>
            <a:r>
              <a:rPr lang="fr-CH" b="0" i="0" u="none" strike="noStrike">
                <a:latin typeface="Arial"/>
                <a:ea typeface="Arial"/>
                <a:cs typeface="Arial"/>
                <a:sym typeface="Arial"/>
              </a:rPr>
              <a:t> not </a:t>
            </a:r>
            <a:r>
              <a:rPr lang="fr-CH" b="0" i="0" u="none" strike="noStrike" err="1">
                <a:latin typeface="Arial"/>
                <a:ea typeface="Arial"/>
                <a:cs typeface="Arial"/>
                <a:sym typeface="Arial"/>
              </a:rPr>
              <a:t>be</a:t>
            </a:r>
            <a:r>
              <a:rPr lang="fr-CH" b="0" i="0" u="none" strike="noStrike">
                <a:latin typeface="Arial"/>
                <a:ea typeface="Arial"/>
                <a:cs typeface="Arial"/>
                <a:sym typeface="Arial"/>
              </a:rPr>
              <a:t> the basis for </a:t>
            </a:r>
            <a:r>
              <a:rPr lang="fr-CH" b="0" i="0" u="none" strike="noStrike" err="1">
                <a:latin typeface="Arial"/>
                <a:ea typeface="Arial"/>
                <a:cs typeface="Arial"/>
                <a:sym typeface="Arial"/>
              </a:rPr>
              <a:t>removing</a:t>
            </a:r>
            <a:r>
              <a:rPr lang="fr-CH" b="0" i="0" u="none" strike="noStrike">
                <a:latin typeface="Arial"/>
                <a:ea typeface="Arial"/>
                <a:cs typeface="Arial"/>
                <a:sym typeface="Arial"/>
              </a:rPr>
              <a:t> </a:t>
            </a:r>
            <a:r>
              <a:rPr lang="fr-CH" b="0" i="0" u="none" strike="noStrike" err="1">
                <a:latin typeface="Arial"/>
                <a:ea typeface="Arial"/>
                <a:cs typeface="Arial"/>
                <a:sym typeface="Arial"/>
              </a:rPr>
              <a:t>symptomatic</a:t>
            </a:r>
            <a:r>
              <a:rPr lang="fr-CH" b="0" i="0" u="none" strike="noStrike">
                <a:latin typeface="Arial"/>
                <a:ea typeface="Arial"/>
                <a:cs typeface="Arial"/>
                <a:sym typeface="Arial"/>
              </a:rPr>
              <a:t> or </a:t>
            </a:r>
            <a:r>
              <a:rPr lang="fr-CH" b="0" i="0" u="none" strike="noStrike" err="1">
                <a:latin typeface="Arial"/>
                <a:ea typeface="Arial"/>
                <a:cs typeface="Arial"/>
                <a:sym typeface="Arial"/>
              </a:rPr>
              <a:t>asymptomatic</a:t>
            </a:r>
            <a:r>
              <a:rPr lang="fr-CH" b="0" i="0" u="none" strike="noStrike">
                <a:latin typeface="Arial"/>
                <a:ea typeface="Arial"/>
                <a:cs typeface="Arial"/>
                <a:sym typeface="Arial"/>
              </a:rPr>
              <a:t> contacts of cases </a:t>
            </a:r>
            <a:r>
              <a:rPr lang="fr-CH" b="0" i="0" u="none" strike="noStrike" err="1">
                <a:latin typeface="Arial"/>
                <a:ea typeface="Arial"/>
                <a:cs typeface="Arial"/>
                <a:sym typeface="Arial"/>
              </a:rPr>
              <a:t>from</a:t>
            </a:r>
            <a:r>
              <a:rPr lang="fr-CH" b="0" i="0" u="none" strike="noStrike">
                <a:latin typeface="Arial"/>
                <a:ea typeface="Arial"/>
                <a:cs typeface="Arial"/>
                <a:sym typeface="Arial"/>
              </a:rPr>
              <a:t> </a:t>
            </a:r>
            <a:r>
              <a:rPr lang="fr-CH" b="0" i="0" u="none" strike="noStrike" err="1">
                <a:latin typeface="Arial"/>
                <a:ea typeface="Arial"/>
                <a:cs typeface="Arial"/>
                <a:sym typeface="Arial"/>
              </a:rPr>
              <a:t>quarantine</a:t>
            </a:r>
            <a:r>
              <a:rPr lang="fr-CH" b="0" i="0" u="none" strike="noStrike">
                <a:latin typeface="Arial"/>
                <a:ea typeface="Arial"/>
                <a:cs typeface="Arial"/>
                <a:sym typeface="Arial"/>
              </a:rPr>
              <a:t> </a:t>
            </a:r>
            <a:r>
              <a:rPr lang="fr-CH" b="0" i="0" u="none" strike="noStrike" err="1">
                <a:latin typeface="Arial"/>
                <a:ea typeface="Arial"/>
                <a:cs typeface="Arial"/>
                <a:sym typeface="Arial"/>
              </a:rPr>
              <a:t>requirements</a:t>
            </a:r>
            <a:r>
              <a:rPr lang="fr-CH" b="0" i="0" u="none" strike="noStrike">
                <a:latin typeface="Arial"/>
                <a:ea typeface="Arial"/>
                <a:cs typeface="Arial"/>
                <a:sym typeface="Arial"/>
              </a:rPr>
              <a:t>.</a:t>
            </a:r>
            <a:r>
              <a:rPr lang="fr-CH"/>
              <a:t> </a:t>
            </a:r>
            <a:endParaRP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fr-CH" b="0" i="0" u="none" strike="noStrike">
                <a:latin typeface="Arial"/>
                <a:ea typeface="Arial"/>
                <a:cs typeface="Arial"/>
                <a:sym typeface="Arial"/>
              </a:rPr>
              <a:t>Positive Ag-RDT </a:t>
            </a:r>
            <a:r>
              <a:rPr lang="fr-CH" b="0" i="0" u="none" strike="noStrike" err="1">
                <a:latin typeface="Arial"/>
                <a:ea typeface="Arial"/>
                <a:cs typeface="Arial"/>
                <a:sym typeface="Arial"/>
              </a:rPr>
              <a:t>results</a:t>
            </a:r>
            <a:r>
              <a:rPr lang="fr-CH" b="0" i="0" u="none" strike="noStrike">
                <a:latin typeface="Arial"/>
                <a:ea typeface="Arial"/>
                <a:cs typeface="Arial"/>
                <a:sym typeface="Arial"/>
              </a:rPr>
              <a:t> in </a:t>
            </a:r>
            <a:r>
              <a:rPr lang="fr-CH" b="0" i="0" u="none" strike="noStrike" err="1">
                <a:latin typeface="Arial"/>
                <a:ea typeface="Arial"/>
                <a:cs typeface="Arial"/>
                <a:sym typeface="Arial"/>
              </a:rPr>
              <a:t>asymptomatic</a:t>
            </a:r>
            <a:r>
              <a:rPr lang="fr-CH" b="0" i="0" u="none" strike="noStrike">
                <a:latin typeface="Arial"/>
                <a:ea typeface="Arial"/>
                <a:cs typeface="Arial"/>
                <a:sym typeface="Arial"/>
              </a:rPr>
              <a:t> contacts can </a:t>
            </a:r>
            <a:r>
              <a:rPr lang="fr-CH" b="0" i="0" u="none" strike="noStrike" err="1">
                <a:latin typeface="Arial"/>
                <a:ea typeface="Arial"/>
                <a:cs typeface="Arial"/>
                <a:sym typeface="Arial"/>
              </a:rPr>
              <a:t>be</a:t>
            </a:r>
            <a:r>
              <a:rPr lang="fr-CH" b="0" i="0" u="none" strike="noStrike">
                <a:latin typeface="Arial"/>
                <a:ea typeface="Arial"/>
                <a:cs typeface="Arial"/>
                <a:sym typeface="Arial"/>
              </a:rPr>
              <a:t> </a:t>
            </a:r>
            <a:r>
              <a:rPr lang="fr-CH" b="0" i="0" u="none" strike="noStrike" err="1">
                <a:latin typeface="Arial"/>
                <a:ea typeface="Arial"/>
                <a:cs typeface="Arial"/>
                <a:sym typeface="Arial"/>
              </a:rPr>
              <a:t>useful</a:t>
            </a:r>
            <a:r>
              <a:rPr lang="fr-CH" b="0" i="0" u="none" strike="noStrike">
                <a:latin typeface="Arial"/>
                <a:ea typeface="Arial"/>
                <a:cs typeface="Arial"/>
                <a:sym typeface="Arial"/>
              </a:rPr>
              <a:t> for </a:t>
            </a:r>
            <a:r>
              <a:rPr lang="fr-CH" b="0" i="0" u="none" strike="noStrike" err="1">
                <a:latin typeface="Arial"/>
                <a:ea typeface="Arial"/>
                <a:cs typeface="Arial"/>
                <a:sym typeface="Arial"/>
              </a:rPr>
              <a:t>rapidly</a:t>
            </a:r>
            <a:r>
              <a:rPr lang="fr-CH" b="0" i="0" u="none" strike="noStrike">
                <a:latin typeface="Arial"/>
                <a:ea typeface="Arial"/>
                <a:cs typeface="Arial"/>
                <a:sym typeface="Arial"/>
              </a:rPr>
              <a:t> </a:t>
            </a:r>
            <a:r>
              <a:rPr lang="fr-CH" b="0" i="0" u="none" strike="noStrike" err="1">
                <a:latin typeface="Arial"/>
                <a:ea typeface="Arial"/>
                <a:cs typeface="Arial"/>
                <a:sym typeface="Arial"/>
              </a:rPr>
              <a:t>broadening</a:t>
            </a:r>
            <a:r>
              <a:rPr lang="fr-CH" b="0" i="0" u="none" strike="noStrike">
                <a:latin typeface="Arial"/>
                <a:ea typeface="Arial"/>
                <a:cs typeface="Arial"/>
                <a:sym typeface="Arial"/>
              </a:rPr>
              <a:t> contact-tracing efforts.</a:t>
            </a:r>
            <a:endParaRP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b="0" i="0" u="none" strike="noStrike">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fr-CH" b="0" i="0" u="none" strike="noStrike">
                <a:latin typeface="Arial"/>
                <a:ea typeface="Arial"/>
                <a:cs typeface="Arial"/>
                <a:sym typeface="Arial"/>
              </a:rPr>
              <a:t>For Ag-</a:t>
            </a:r>
            <a:r>
              <a:rPr lang="fr-CH" b="0" i="0" u="none" strike="noStrike" err="1">
                <a:latin typeface="Arial"/>
                <a:ea typeface="Arial"/>
                <a:cs typeface="Arial"/>
                <a:sym typeface="Arial"/>
              </a:rPr>
              <a:t>RDTs</a:t>
            </a:r>
            <a:r>
              <a:rPr lang="fr-CH" b="0" i="0" u="none" strike="noStrike">
                <a:latin typeface="Arial"/>
                <a:ea typeface="Arial"/>
                <a:cs typeface="Arial"/>
                <a:sym typeface="Arial"/>
              </a:rPr>
              <a:t> </a:t>
            </a:r>
            <a:r>
              <a:rPr lang="fr-CH" b="0" i="0" u="none" strike="noStrike" err="1">
                <a:latin typeface="Arial"/>
                <a:ea typeface="Arial"/>
                <a:cs typeface="Arial"/>
                <a:sym typeface="Arial"/>
              </a:rPr>
              <a:t>that</a:t>
            </a:r>
            <a:r>
              <a:rPr lang="fr-CH" b="0" i="0" u="none" strike="noStrike">
                <a:latin typeface="Arial"/>
                <a:ea typeface="Arial"/>
                <a:cs typeface="Arial"/>
                <a:sym typeface="Arial"/>
              </a:rPr>
              <a:t> </a:t>
            </a:r>
            <a:r>
              <a:rPr lang="fr-CH" b="0" i="0" u="none" strike="noStrike" err="1">
                <a:latin typeface="Arial"/>
                <a:ea typeface="Arial"/>
                <a:cs typeface="Arial"/>
                <a:sym typeface="Arial"/>
              </a:rPr>
              <a:t>meet</a:t>
            </a:r>
            <a:r>
              <a:rPr lang="fr-CH" b="0" i="0" u="none" strike="noStrike">
                <a:latin typeface="Arial"/>
                <a:ea typeface="Arial"/>
                <a:cs typeface="Arial"/>
                <a:sym typeface="Arial"/>
              </a:rPr>
              <a:t> the minimum performance </a:t>
            </a:r>
            <a:r>
              <a:rPr lang="fr-CH" b="0" i="0" u="none" strike="noStrike" err="1">
                <a:latin typeface="Arial"/>
                <a:ea typeface="Arial"/>
                <a:cs typeface="Arial"/>
                <a:sym typeface="Arial"/>
              </a:rPr>
              <a:t>criteria</a:t>
            </a:r>
            <a:r>
              <a:rPr lang="fr-CH" b="0" i="0" u="none" strike="noStrike">
                <a:latin typeface="Arial"/>
                <a:ea typeface="Arial"/>
                <a:cs typeface="Arial"/>
                <a:sym typeface="Arial"/>
              </a:rPr>
              <a:t> set by </a:t>
            </a:r>
            <a:r>
              <a:rPr lang="fr-CH"/>
              <a:t>WHO, positive</a:t>
            </a:r>
            <a:r>
              <a:rPr lang="fr-CH" b="0" i="0" u="none" strike="noStrike">
                <a:latin typeface="Arial"/>
                <a:ea typeface="Arial"/>
                <a:cs typeface="Arial"/>
                <a:sym typeface="Arial"/>
              </a:rPr>
              <a:t> </a:t>
            </a:r>
            <a:r>
              <a:rPr lang="fr-CH" b="0" i="0" u="none" strike="noStrike" err="1">
                <a:latin typeface="Arial"/>
                <a:ea typeface="Arial"/>
                <a:cs typeface="Arial"/>
                <a:sym typeface="Arial"/>
              </a:rPr>
              <a:t>results</a:t>
            </a:r>
            <a:r>
              <a:rPr lang="fr-CH" b="0" i="0" u="none" strike="noStrike">
                <a:latin typeface="Arial"/>
                <a:ea typeface="Arial"/>
                <a:cs typeface="Arial"/>
                <a:sym typeface="Arial"/>
              </a:rPr>
              <a:t> </a:t>
            </a:r>
            <a:r>
              <a:rPr lang="fr-CH" b="0" i="0" u="none" strike="noStrike" err="1">
                <a:latin typeface="Arial"/>
                <a:ea typeface="Arial"/>
                <a:cs typeface="Arial"/>
                <a:sym typeface="Arial"/>
              </a:rPr>
              <a:t>indicate</a:t>
            </a:r>
            <a:r>
              <a:rPr lang="fr-CH" b="0" i="0" u="none" strike="noStrike">
                <a:latin typeface="Arial"/>
                <a:ea typeface="Arial"/>
                <a:cs typeface="Arial"/>
                <a:sym typeface="Arial"/>
              </a:rPr>
              <a:t> active SARS-CoV-2 infection </a:t>
            </a:r>
            <a:r>
              <a:rPr lang="fr-CH" b="0" i="0" u="none" strike="noStrike" err="1">
                <a:latin typeface="Arial"/>
                <a:ea typeface="Arial"/>
                <a:cs typeface="Arial"/>
                <a:sym typeface="Arial"/>
              </a:rPr>
              <a:t>when</a:t>
            </a:r>
            <a:r>
              <a:rPr lang="fr-CH" b="0" i="0" u="none" strike="noStrike">
                <a:latin typeface="Arial"/>
                <a:ea typeface="Arial"/>
                <a:cs typeface="Arial"/>
                <a:sym typeface="Arial"/>
              </a:rPr>
              <a:t> </a:t>
            </a:r>
            <a:r>
              <a:rPr lang="fr-CH" b="0" i="0" u="none" strike="noStrike" err="1">
                <a:latin typeface="Arial"/>
                <a:ea typeface="Arial"/>
                <a:cs typeface="Arial"/>
                <a:sym typeface="Arial"/>
              </a:rPr>
              <a:t>used</a:t>
            </a:r>
            <a:r>
              <a:rPr lang="fr-CH" b="0" i="0" u="none" strike="noStrike">
                <a:latin typeface="Arial"/>
                <a:ea typeface="Arial"/>
                <a:cs typeface="Arial"/>
                <a:sym typeface="Arial"/>
              </a:rPr>
              <a:t> in settings </a:t>
            </a:r>
            <a:r>
              <a:rPr lang="fr-CH" b="0" i="0" u="none" strike="noStrike" err="1">
                <a:latin typeface="Arial"/>
                <a:ea typeface="Arial"/>
                <a:cs typeface="Arial"/>
                <a:sym typeface="Arial"/>
              </a:rPr>
              <a:t>where</a:t>
            </a:r>
            <a:r>
              <a:rPr lang="fr-CH" b="0" i="0" u="none" strike="noStrike">
                <a:latin typeface="Arial"/>
                <a:ea typeface="Arial"/>
                <a:cs typeface="Arial"/>
                <a:sym typeface="Arial"/>
              </a:rPr>
              <a:t> SARS-CoV-2 </a:t>
            </a:r>
            <a:r>
              <a:rPr lang="fr-CH" b="0" i="0" u="none" strike="noStrike" err="1">
                <a:latin typeface="Arial"/>
                <a:ea typeface="Arial"/>
                <a:cs typeface="Arial"/>
                <a:sym typeface="Arial"/>
              </a:rPr>
              <a:t>is</a:t>
            </a:r>
            <a:r>
              <a:rPr lang="fr-CH" b="0" i="0" u="none" strike="noStrike">
                <a:latin typeface="Arial"/>
                <a:ea typeface="Arial"/>
                <a:cs typeface="Arial"/>
                <a:sym typeface="Arial"/>
              </a:rPr>
              <a:t> </a:t>
            </a:r>
            <a:r>
              <a:rPr lang="fr-CH" b="0" i="0" u="none" strike="noStrike" err="1">
                <a:latin typeface="Arial"/>
                <a:ea typeface="Arial"/>
                <a:cs typeface="Arial"/>
                <a:sym typeface="Arial"/>
              </a:rPr>
              <a:t>common</a:t>
            </a:r>
            <a:r>
              <a:rPr lang="fr-CH" b="0" i="0" u="none" strike="noStrike">
                <a:latin typeface="Arial"/>
                <a:ea typeface="Arial"/>
                <a:cs typeface="Arial"/>
                <a:sym typeface="Arial"/>
              </a:rPr>
              <a:t>.</a:t>
            </a:r>
            <a:r>
              <a:rPr lang="fr-CH">
                <a:latin typeface="Arial"/>
                <a:ea typeface="Arial"/>
                <a:cs typeface="Arial"/>
                <a:sym typeface="Arial"/>
              </a:rPr>
              <a:t> </a:t>
            </a:r>
            <a:endParaRPr/>
          </a:p>
          <a:p>
            <a:pPr marL="469900" lvl="0" indent="-342900" algn="l" rtl="0">
              <a:lnSpc>
                <a:spcPct val="90000"/>
              </a:lnSpc>
              <a:spcBef>
                <a:spcPts val="1000"/>
              </a:spcBef>
              <a:spcAft>
                <a:spcPts val="0"/>
              </a:spcAft>
              <a:buClr>
                <a:srgbClr val="0070C0"/>
              </a:buClr>
              <a:buSzPts val="2000"/>
              <a:buFont typeface="Arial" panose="020B0604020202020204" pitchFamily="34" charset="0"/>
              <a:buChar char="•"/>
            </a:pPr>
            <a:endParaRPr b="0" i="0" u="none" strike="noStrike">
              <a:latin typeface="Arial"/>
              <a:ea typeface="Arial"/>
              <a:cs typeface="Arial"/>
              <a:sym typeface="Arial"/>
            </a:endParaRPr>
          </a:p>
        </p:txBody>
      </p:sp>
    </p:spTree>
    <p:custDataLst>
      <p:tags r:id="rId1"/>
    </p:custDataLst>
    <p:extLst>
      <p:ext uri="{BB962C8B-B14F-4D97-AF65-F5344CB8AC3E}">
        <p14:creationId xmlns:p14="http://schemas.microsoft.com/office/powerpoint/2010/main" val="257406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3" name="Title 2">
            <a:extLst>
              <a:ext uri="{FF2B5EF4-FFF2-40B4-BE49-F238E27FC236}">
                <a16:creationId xmlns:a16="http://schemas.microsoft.com/office/drawing/2014/main" id="{EF0EE786-E5AD-4A20-A0E6-332F2BE3D967}"/>
              </a:ext>
            </a:extLst>
          </p:cNvPr>
          <p:cNvSpPr>
            <a:spLocks noGrp="1"/>
          </p:cNvSpPr>
          <p:nvPr>
            <p:ph type="title"/>
          </p:nvPr>
        </p:nvSpPr>
        <p:spPr>
          <a:xfrm>
            <a:off x="838200" y="121241"/>
            <a:ext cx="10515600" cy="942814"/>
          </a:xfrm>
        </p:spPr>
        <p:txBody>
          <a:bodyPr/>
          <a:lstStyle/>
          <a:p>
            <a:r>
              <a:rPr lang="en-GB"/>
              <a:t>SARS-CoV-2 Ag-RDTs performance characteristics</a:t>
            </a:r>
          </a:p>
        </p:txBody>
      </p:sp>
      <p:sp>
        <p:nvSpPr>
          <p:cNvPr id="10" name="Google Shape;457;p15">
            <a:extLst>
              <a:ext uri="{FF2B5EF4-FFF2-40B4-BE49-F238E27FC236}">
                <a16:creationId xmlns:a16="http://schemas.microsoft.com/office/drawing/2014/main" id="{9DB37596-B77B-42EC-AEDB-7B691EBBF864}"/>
              </a:ext>
            </a:extLst>
          </p:cNvPr>
          <p:cNvSpPr txBox="1">
            <a:spLocks noGrp="1"/>
          </p:cNvSpPr>
          <p:nvPr>
            <p:ph type="body" idx="1"/>
          </p:nvPr>
        </p:nvSpPr>
        <p:spPr>
          <a:xfrm>
            <a:off x="748145" y="1262171"/>
            <a:ext cx="10515600" cy="46071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400"/>
              <a:buNone/>
            </a:pPr>
            <a:r>
              <a:rPr lang="fr-CH" err="1">
                <a:latin typeface="Arial"/>
                <a:ea typeface="Arial"/>
                <a:cs typeface="Arial"/>
                <a:sym typeface="Arial"/>
              </a:rPr>
              <a:t>Factors</a:t>
            </a:r>
            <a:r>
              <a:rPr lang="fr-CH">
                <a:latin typeface="Arial"/>
                <a:ea typeface="Arial"/>
                <a:cs typeface="Arial"/>
                <a:sym typeface="Arial"/>
              </a:rPr>
              <a:t> </a:t>
            </a:r>
            <a:r>
              <a:rPr lang="fr-CH" err="1">
                <a:latin typeface="Arial"/>
                <a:ea typeface="Arial"/>
                <a:cs typeface="Arial"/>
                <a:sym typeface="Arial"/>
              </a:rPr>
              <a:t>affecting</a:t>
            </a:r>
            <a:r>
              <a:rPr lang="fr-CH">
                <a:latin typeface="Arial"/>
                <a:ea typeface="Arial"/>
                <a:cs typeface="Arial"/>
                <a:sym typeface="Arial"/>
              </a:rPr>
              <a:t> performance:</a:t>
            </a:r>
            <a:endParaRPr lang="en-US"/>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CH" b="1">
                <a:latin typeface="Arial"/>
                <a:ea typeface="Arial"/>
                <a:cs typeface="Arial"/>
                <a:sym typeface="Arial"/>
              </a:rPr>
              <a:t>Patient </a:t>
            </a:r>
            <a:r>
              <a:rPr lang="fr-CH" b="1" err="1">
                <a:latin typeface="Arial"/>
                <a:ea typeface="Arial"/>
                <a:cs typeface="Arial"/>
                <a:sym typeface="Arial"/>
              </a:rPr>
              <a:t>factors</a:t>
            </a:r>
            <a:endParaRPr b="1"/>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CH">
                <a:latin typeface="Arial"/>
                <a:ea typeface="Arial"/>
                <a:cs typeface="Arial"/>
                <a:sym typeface="Arial"/>
              </a:rPr>
              <a:t>Time </a:t>
            </a:r>
            <a:r>
              <a:rPr lang="fr-CH" err="1">
                <a:latin typeface="Arial"/>
                <a:ea typeface="Arial"/>
                <a:cs typeface="Arial"/>
                <a:sym typeface="Arial"/>
              </a:rPr>
              <a:t>from</a:t>
            </a:r>
            <a:r>
              <a:rPr lang="fr-CH">
                <a:latin typeface="Arial"/>
                <a:ea typeface="Arial"/>
                <a:cs typeface="Arial"/>
                <a:sym typeface="Arial"/>
              </a:rPr>
              <a:t> </a:t>
            </a:r>
            <a:r>
              <a:rPr lang="fr-CH" err="1">
                <a:latin typeface="Arial"/>
                <a:ea typeface="Arial"/>
                <a:cs typeface="Arial"/>
                <a:sym typeface="Arial"/>
              </a:rPr>
              <a:t>illness</a:t>
            </a:r>
            <a:r>
              <a:rPr lang="fr-CH">
                <a:latin typeface="Arial"/>
                <a:ea typeface="Arial"/>
                <a:cs typeface="Arial"/>
                <a:sym typeface="Arial"/>
              </a:rPr>
              <a:t> </a:t>
            </a:r>
            <a:r>
              <a:rPr lang="fr-CH" err="1">
                <a:latin typeface="Arial"/>
                <a:ea typeface="Arial"/>
                <a:cs typeface="Arial"/>
                <a:sym typeface="Arial"/>
              </a:rPr>
              <a:t>onset</a:t>
            </a:r>
            <a:endParaRPr/>
          </a:p>
          <a:p>
            <a:pPr marL="800100" lvl="1">
              <a:lnSpc>
                <a:spcPct val="90000"/>
              </a:lnSpc>
              <a:buClr>
                <a:srgbClr val="0070C0"/>
              </a:buClr>
              <a:buFont typeface="Wingdings" panose="05000000000000000000" pitchFamily="2" charset="2"/>
              <a:buChar char="Ø"/>
            </a:pPr>
            <a:r>
              <a:rPr lang="fr-CH" err="1">
                <a:latin typeface="Arial"/>
                <a:ea typeface="Arial"/>
                <a:cs typeface="Arial"/>
                <a:sym typeface="Arial"/>
              </a:rPr>
              <a:t>Symptoms</a:t>
            </a:r>
            <a:r>
              <a:rPr lang="fr-CH"/>
              <a:t> </a:t>
            </a:r>
            <a:endParaRP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CH">
                <a:latin typeface="Arial"/>
                <a:ea typeface="Arial"/>
                <a:cs typeface="Arial"/>
                <a:sym typeface="Arial"/>
              </a:rPr>
              <a:t>Immune </a:t>
            </a:r>
            <a:r>
              <a:rPr lang="fr-CH" err="1">
                <a:latin typeface="Arial"/>
                <a:ea typeface="Arial"/>
                <a:cs typeface="Arial"/>
                <a:sym typeface="Arial"/>
              </a:rPr>
              <a:t>status</a:t>
            </a:r>
            <a:endParaRPr/>
          </a:p>
          <a:p>
            <a:pPr marL="342900" indent="-342900">
              <a:lnSpc>
                <a:spcPct val="90000"/>
              </a:lnSpc>
              <a:buClr>
                <a:srgbClr val="0070C0"/>
              </a:buClr>
              <a:buSzPts val="2400"/>
              <a:buFont typeface="Arial" panose="020B0604020202020204" pitchFamily="34" charset="0"/>
              <a:buChar char="•"/>
            </a:pPr>
            <a:r>
              <a:rPr lang="fr-CH" b="1">
                <a:latin typeface="Arial"/>
                <a:ea typeface="Arial"/>
                <a:cs typeface="Arial"/>
                <a:sym typeface="Arial"/>
              </a:rPr>
              <a:t>Viral </a:t>
            </a:r>
            <a:r>
              <a:rPr lang="fr-CH" b="1" err="1">
                <a:latin typeface="Arial"/>
                <a:ea typeface="Arial"/>
                <a:cs typeface="Arial"/>
                <a:sym typeface="Arial"/>
              </a:rPr>
              <a:t>factors</a:t>
            </a:r>
            <a:r>
              <a:rPr lang="fr-CH"/>
              <a:t> </a:t>
            </a:r>
            <a:endParaRP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CH">
                <a:latin typeface="Arial"/>
                <a:ea typeface="Arial"/>
                <a:cs typeface="Arial"/>
                <a:sym typeface="Arial"/>
              </a:rPr>
              <a:t>Concentration</a:t>
            </a:r>
            <a:endParaRP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CH">
                <a:latin typeface="Arial"/>
                <a:ea typeface="Arial"/>
                <a:cs typeface="Arial"/>
                <a:sym typeface="Arial"/>
              </a:rPr>
              <a:t>Duration of viral </a:t>
            </a:r>
            <a:r>
              <a:rPr lang="fr-CH" err="1">
                <a:latin typeface="Arial"/>
                <a:ea typeface="Arial"/>
                <a:cs typeface="Arial"/>
                <a:sym typeface="Arial"/>
              </a:rPr>
              <a:t>antigen</a:t>
            </a:r>
            <a:r>
              <a:rPr lang="fr-CH">
                <a:latin typeface="Arial"/>
                <a:ea typeface="Arial"/>
                <a:cs typeface="Arial"/>
                <a:sym typeface="Arial"/>
              </a:rPr>
              <a:t> </a:t>
            </a:r>
            <a:r>
              <a:rPr lang="fr-CH" err="1">
                <a:latin typeface="Arial"/>
                <a:ea typeface="Arial"/>
                <a:cs typeface="Arial"/>
                <a:sym typeface="Arial"/>
              </a:rPr>
              <a:t>shedding</a:t>
            </a:r>
            <a:endParaRP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CH">
                <a:latin typeface="Arial"/>
                <a:ea typeface="Arial"/>
                <a:cs typeface="Arial"/>
                <a:sym typeface="Arial"/>
              </a:rPr>
              <a:t>Structural variation in </a:t>
            </a:r>
            <a:r>
              <a:rPr lang="fr-CH" err="1">
                <a:latin typeface="Arial"/>
                <a:ea typeface="Arial"/>
                <a:cs typeface="Arial"/>
                <a:sym typeface="Arial"/>
              </a:rPr>
              <a:t>target</a:t>
            </a:r>
            <a:r>
              <a:rPr lang="fr-CH">
                <a:latin typeface="Arial"/>
                <a:ea typeface="Arial"/>
                <a:cs typeface="Arial"/>
                <a:sym typeface="Arial"/>
              </a:rPr>
              <a:t> </a:t>
            </a:r>
            <a:r>
              <a:rPr lang="fr-CH" err="1">
                <a:latin typeface="Arial"/>
                <a:ea typeface="Arial"/>
                <a:cs typeface="Arial"/>
                <a:sym typeface="Arial"/>
              </a:rPr>
              <a:t>antigen</a:t>
            </a:r>
            <a:endParaRP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CH" err="1">
                <a:latin typeface="Arial"/>
                <a:ea typeface="Arial"/>
                <a:cs typeface="Arial"/>
                <a:sym typeface="Arial"/>
              </a:rPr>
              <a:t>Sample</a:t>
            </a:r>
            <a:r>
              <a:rPr lang="fr-CH">
                <a:latin typeface="Arial"/>
                <a:ea typeface="Arial"/>
                <a:cs typeface="Arial"/>
                <a:sym typeface="Arial"/>
              </a:rPr>
              <a:t> type, </a:t>
            </a:r>
            <a:r>
              <a:rPr lang="fr-CH" err="1">
                <a:latin typeface="Arial"/>
                <a:ea typeface="Arial"/>
                <a:cs typeface="Arial"/>
                <a:sym typeface="Arial"/>
              </a:rPr>
              <a:t>quality</a:t>
            </a:r>
            <a:r>
              <a:rPr lang="fr-CH">
                <a:latin typeface="Arial"/>
                <a:ea typeface="Arial"/>
                <a:cs typeface="Arial"/>
                <a:sym typeface="Arial"/>
              </a:rPr>
              <a:t> and </a:t>
            </a:r>
            <a:r>
              <a:rPr lang="fr-CH" err="1">
                <a:latin typeface="Arial"/>
                <a:ea typeface="Arial"/>
                <a:cs typeface="Arial"/>
                <a:sym typeface="Arial"/>
              </a:rPr>
              <a:t>processing</a:t>
            </a:r>
            <a:r>
              <a:rPr lang="fr-CH">
                <a:latin typeface="Arial"/>
                <a:ea typeface="Arial"/>
                <a:cs typeface="Arial"/>
                <a:sym typeface="Arial"/>
              </a:rPr>
              <a:t> of </a:t>
            </a:r>
            <a:r>
              <a:rPr lang="fr-CH" err="1">
                <a:latin typeface="Arial"/>
                <a:ea typeface="Arial"/>
                <a:cs typeface="Arial"/>
                <a:sym typeface="Arial"/>
              </a:rPr>
              <a:t>samples</a:t>
            </a:r>
            <a:endParaRP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CH" err="1">
                <a:latin typeface="Arial"/>
                <a:ea typeface="Arial"/>
                <a:cs typeface="Arial"/>
                <a:sym typeface="Arial"/>
              </a:rPr>
              <a:t>Improper</a:t>
            </a:r>
            <a:r>
              <a:rPr lang="fr-CH">
                <a:latin typeface="Arial"/>
                <a:ea typeface="Arial"/>
                <a:cs typeface="Arial"/>
                <a:sym typeface="Arial"/>
              </a:rPr>
              <a:t> transport and/or </a:t>
            </a:r>
            <a:r>
              <a:rPr lang="fr-CH" err="1">
                <a:latin typeface="Arial"/>
                <a:ea typeface="Arial"/>
                <a:cs typeface="Arial"/>
                <a:sym typeface="Arial"/>
              </a:rPr>
              <a:t>storage</a:t>
            </a:r>
            <a:endParaRP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CH" err="1">
                <a:latin typeface="Arial"/>
                <a:ea typeface="Arial"/>
                <a:cs typeface="Arial"/>
                <a:sym typeface="Arial"/>
              </a:rPr>
              <a:t>Specific</a:t>
            </a:r>
            <a:r>
              <a:rPr lang="fr-CH">
                <a:latin typeface="Arial"/>
                <a:ea typeface="Arial"/>
                <a:cs typeface="Arial"/>
                <a:sym typeface="Arial"/>
              </a:rPr>
              <a:t> </a:t>
            </a:r>
            <a:r>
              <a:rPr lang="fr-CH" err="1">
                <a:latin typeface="Arial"/>
                <a:ea typeface="Arial"/>
                <a:cs typeface="Arial"/>
                <a:sym typeface="Arial"/>
              </a:rPr>
              <a:t>assay</a:t>
            </a:r>
            <a:r>
              <a:rPr lang="fr-CH">
                <a:latin typeface="Arial"/>
                <a:ea typeface="Arial"/>
                <a:cs typeface="Arial"/>
                <a:sym typeface="Arial"/>
              </a:rPr>
              <a:t> </a:t>
            </a:r>
            <a:r>
              <a:rPr lang="fr-CH" err="1">
                <a:latin typeface="Arial"/>
                <a:ea typeface="Arial"/>
                <a:cs typeface="Arial"/>
                <a:sym typeface="Arial"/>
              </a:rPr>
              <a:t>protein</a:t>
            </a:r>
            <a:r>
              <a:rPr lang="fr-CH">
                <a:latin typeface="Arial"/>
                <a:ea typeface="Arial"/>
                <a:cs typeface="Arial"/>
                <a:sym typeface="Arial"/>
              </a:rPr>
              <a:t> </a:t>
            </a:r>
            <a:r>
              <a:rPr lang="fr-CH" err="1">
                <a:latin typeface="Arial"/>
                <a:ea typeface="Arial"/>
                <a:cs typeface="Arial"/>
                <a:sym typeface="Arial"/>
              </a:rPr>
              <a:t>target</a:t>
            </a:r>
            <a:endParaRPr/>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CH">
                <a:latin typeface="Arial"/>
                <a:ea typeface="Arial"/>
                <a:cs typeface="Arial"/>
                <a:sym typeface="Arial"/>
              </a:rPr>
              <a:t>Training of test </a:t>
            </a:r>
            <a:r>
              <a:rPr lang="fr-CH" err="1">
                <a:latin typeface="Arial"/>
                <a:ea typeface="Arial"/>
                <a:cs typeface="Arial"/>
                <a:sym typeface="Arial"/>
              </a:rPr>
              <a:t>operator</a:t>
            </a:r>
            <a:endParaRPr/>
          </a:p>
          <a:p>
            <a:pPr marL="0" lvl="0" indent="0" algn="l" rtl="0">
              <a:lnSpc>
                <a:spcPct val="90000"/>
              </a:lnSpc>
              <a:spcBef>
                <a:spcPts val="1000"/>
              </a:spcBef>
              <a:spcAft>
                <a:spcPts val="0"/>
              </a:spcAft>
              <a:buClr>
                <a:srgbClr val="0070C0"/>
              </a:buClr>
              <a:buSzPts val="2000"/>
              <a:buNone/>
            </a:pPr>
            <a:br>
              <a:rPr lang="fr-CH"/>
            </a:br>
            <a:endParaRPr/>
          </a:p>
        </p:txBody>
      </p:sp>
    </p:spTree>
    <p:custDataLst>
      <p:tags r:id="rId1"/>
    </p:custDataLst>
    <p:extLst>
      <p:ext uri="{BB962C8B-B14F-4D97-AF65-F5344CB8AC3E}">
        <p14:creationId xmlns:p14="http://schemas.microsoft.com/office/powerpoint/2010/main" val="89675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r>
              <a:rPr lang="en-US" dirty="0"/>
              <a:t>Initial introduction of </a:t>
            </a:r>
            <a:r>
              <a:rPr lang="en-GB" dirty="0"/>
              <a:t>SARS-CoV-2 Antigen RDTs into clinical use</a:t>
            </a:r>
            <a:r>
              <a:rPr lang="en-US" dirty="0"/>
              <a:t> </a:t>
            </a:r>
            <a:endParaRPr lang="en-US"/>
          </a:p>
        </p:txBody>
      </p:sp>
      <p:sp>
        <p:nvSpPr>
          <p:cNvPr id="184" name="Google Shape;184;p7"/>
          <p:cNvSpPr txBox="1">
            <a:spLocks noGrp="1"/>
          </p:cNvSpPr>
          <p:nvPr>
            <p:ph type="body" idx="1"/>
          </p:nvPr>
        </p:nvSpPr>
        <p:spPr>
          <a:xfrm>
            <a:off x="838200" y="1736203"/>
            <a:ext cx="7252683"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a:t>Consider selecting some settings where molecular confirmatory testing is available in order to:</a:t>
            </a:r>
            <a:r>
              <a:rPr lang="en-US" baseline="30000"/>
              <a:t>1</a:t>
            </a:r>
            <a:endParaRPr baseline="30000"/>
          </a:p>
          <a:p>
            <a:pPr marL="457200" lvl="0" indent="-457200" algn="l" rtl="0">
              <a:lnSpc>
                <a:spcPct val="100000"/>
              </a:lnSpc>
              <a:spcBef>
                <a:spcPts val="1000"/>
              </a:spcBef>
              <a:spcAft>
                <a:spcPts val="0"/>
              </a:spcAft>
              <a:buSzPts val="2000"/>
              <a:buFont typeface="Arial"/>
              <a:buAutoNum type="arabicPeriod"/>
            </a:pPr>
            <a:r>
              <a:rPr lang="en-US">
                <a:solidFill>
                  <a:srgbClr val="212121"/>
                </a:solidFill>
              </a:rPr>
              <a:t>G</a:t>
            </a:r>
            <a:r>
              <a:rPr lang="en-US"/>
              <a:t>ive staff confidence in the SARS-CoV-2 Antigen RDTs</a:t>
            </a:r>
            <a:endParaRPr/>
          </a:p>
          <a:p>
            <a:pPr marL="457200" lvl="0" indent="-457200" algn="l" rtl="0">
              <a:lnSpc>
                <a:spcPct val="100000"/>
              </a:lnSpc>
              <a:spcBef>
                <a:spcPts val="1000"/>
              </a:spcBef>
              <a:spcAft>
                <a:spcPts val="0"/>
              </a:spcAft>
              <a:buSzPts val="2000"/>
              <a:buFont typeface="Arial"/>
              <a:buAutoNum type="arabicPeriod"/>
            </a:pPr>
            <a:r>
              <a:rPr lang="en-US">
                <a:solidFill>
                  <a:srgbClr val="212121"/>
                </a:solidFill>
              </a:rPr>
              <a:t>C</a:t>
            </a:r>
            <a:r>
              <a:rPr lang="en-US"/>
              <a:t>onfirm performance of the SARS-CoV-2 Antigen RDTs</a:t>
            </a:r>
            <a:endParaRPr/>
          </a:p>
          <a:p>
            <a:pPr marL="457200" lvl="0" indent="-457200" algn="l" rtl="0">
              <a:lnSpc>
                <a:spcPct val="100000"/>
              </a:lnSpc>
              <a:spcBef>
                <a:spcPts val="1000"/>
              </a:spcBef>
              <a:spcAft>
                <a:spcPts val="0"/>
              </a:spcAft>
              <a:buSzPts val="2000"/>
              <a:buFont typeface="Arial"/>
              <a:buAutoNum type="arabicPeriod"/>
            </a:pPr>
            <a:r>
              <a:rPr lang="en-US">
                <a:solidFill>
                  <a:srgbClr val="212121"/>
                </a:solidFill>
              </a:rPr>
              <a:t>T</a:t>
            </a:r>
            <a:r>
              <a:rPr lang="en-US"/>
              <a:t>roubleshoot any implementation issues</a:t>
            </a:r>
            <a:endParaRPr/>
          </a:p>
          <a:p>
            <a:pPr marL="228600" lvl="0" indent="-101600" algn="l" rtl="0">
              <a:lnSpc>
                <a:spcPct val="100000"/>
              </a:lnSpc>
              <a:spcBef>
                <a:spcPts val="1000"/>
              </a:spcBef>
              <a:spcAft>
                <a:spcPts val="0"/>
              </a:spcAft>
              <a:buClr>
                <a:schemeClr val="accent1"/>
              </a:buClr>
              <a:buSzPts val="2000"/>
              <a:buNone/>
            </a:pPr>
            <a:endParaRPr/>
          </a:p>
          <a:p>
            <a:pPr marL="0" lvl="0" indent="0" algn="l" rtl="0">
              <a:lnSpc>
                <a:spcPct val="100000"/>
              </a:lnSpc>
              <a:spcBef>
                <a:spcPts val="1000"/>
              </a:spcBef>
              <a:spcAft>
                <a:spcPts val="0"/>
              </a:spcAft>
              <a:buSzPts val="2000"/>
              <a:buNone/>
            </a:pPr>
            <a:endParaRPr/>
          </a:p>
        </p:txBody>
      </p:sp>
      <p:sp>
        <p:nvSpPr>
          <p:cNvPr id="185" name="Google Shape;185;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sz="1000"/>
          </a:p>
        </p:txBody>
      </p:sp>
      <p:sp>
        <p:nvSpPr>
          <p:cNvPr id="187" name="Google Shape;187;p7"/>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pic>
        <p:nvPicPr>
          <p:cNvPr id="188" name="Google Shape;188;p7" descr="Shape&#10;&#10;Description automatically generated"/>
          <p:cNvPicPr preferRelativeResize="0"/>
          <p:nvPr/>
        </p:nvPicPr>
        <p:blipFill rotWithShape="1">
          <a:blip r:embed="rId4">
            <a:alphaModFix/>
          </a:blip>
          <a:srcRect/>
          <a:stretch/>
        </p:blipFill>
        <p:spPr>
          <a:xfrm>
            <a:off x="8790132" y="1090905"/>
            <a:ext cx="2621567" cy="2665308"/>
          </a:xfrm>
          <a:prstGeom prst="rect">
            <a:avLst/>
          </a:prstGeom>
          <a:noFill/>
          <a:ln>
            <a:noFill/>
          </a:ln>
        </p:spPr>
      </p:pic>
      <p:sp>
        <p:nvSpPr>
          <p:cNvPr id="10" name="Google Shape;129;p4">
            <a:extLst>
              <a:ext uri="{FF2B5EF4-FFF2-40B4-BE49-F238E27FC236}">
                <a16:creationId xmlns:a16="http://schemas.microsoft.com/office/drawing/2014/main" id="{6154A436-762E-4938-BFA7-302751C02CF3}"/>
              </a:ext>
            </a:extLst>
          </p:cNvPr>
          <p:cNvSpPr txBox="1"/>
          <p:nvPr/>
        </p:nvSpPr>
        <p:spPr>
          <a:xfrm>
            <a:off x="303650" y="5322068"/>
            <a:ext cx="11370128" cy="5770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050" dirty="0" err="1">
                <a:solidFill>
                  <a:schemeClr val="dk1"/>
                </a:solidFill>
                <a:latin typeface="Arial"/>
                <a:ea typeface="Arial"/>
                <a:cs typeface="Arial"/>
                <a:sym typeface="Arial"/>
              </a:rPr>
              <a:t>Antigen-detection</a:t>
            </a:r>
            <a:r>
              <a:rPr lang="fr-CH" sz="1050" dirty="0">
                <a:solidFill>
                  <a:schemeClr val="dk1"/>
                </a:solidFill>
                <a:latin typeface="Arial"/>
                <a:ea typeface="Arial"/>
                <a:cs typeface="Arial"/>
                <a:sym typeface="Arial"/>
              </a:rPr>
              <a:t> in the </a:t>
            </a:r>
            <a:r>
              <a:rPr lang="fr-CH" sz="1050" dirty="0" err="1">
                <a:solidFill>
                  <a:schemeClr val="dk1"/>
                </a:solidFill>
                <a:latin typeface="Arial"/>
                <a:ea typeface="Arial"/>
                <a:cs typeface="Arial"/>
                <a:sym typeface="Arial"/>
              </a:rPr>
              <a:t>diagnosis</a:t>
            </a:r>
            <a:r>
              <a:rPr lang="fr-CH" sz="1050" dirty="0">
                <a:solidFill>
                  <a:schemeClr val="dk1"/>
                </a:solidFill>
                <a:latin typeface="Arial"/>
                <a:ea typeface="Arial"/>
                <a:cs typeface="Arial"/>
                <a:sym typeface="Arial"/>
              </a:rPr>
              <a:t> of SARS-CoV-2 infection. </a:t>
            </a:r>
            <a:r>
              <a:rPr lang="fr-CH" sz="1050" dirty="0" err="1">
                <a:solidFill>
                  <a:schemeClr val="dk1"/>
                </a:solidFill>
                <a:latin typeface="Arial"/>
                <a:ea typeface="Arial"/>
                <a:cs typeface="Arial"/>
                <a:sym typeface="Arial"/>
              </a:rPr>
              <a:t>Interim</a:t>
            </a:r>
            <a:r>
              <a:rPr lang="fr-CH" sz="1050" dirty="0">
                <a:solidFill>
                  <a:schemeClr val="dk1"/>
                </a:solidFill>
                <a:latin typeface="Arial"/>
                <a:ea typeface="Arial"/>
                <a:cs typeface="Arial"/>
                <a:sym typeface="Arial"/>
              </a:rPr>
              <a:t> guidance- 6 </a:t>
            </a:r>
            <a:r>
              <a:rPr lang="fr-CH" sz="1050" dirty="0" err="1">
                <a:solidFill>
                  <a:schemeClr val="dk1"/>
                </a:solidFill>
                <a:latin typeface="Arial"/>
                <a:ea typeface="Arial"/>
                <a:cs typeface="Arial"/>
                <a:sym typeface="Arial"/>
              </a:rPr>
              <a:t>October</a:t>
            </a:r>
            <a:r>
              <a:rPr lang="fr-CH" sz="1050" dirty="0">
                <a:solidFill>
                  <a:schemeClr val="dk1"/>
                </a:solidFill>
                <a:latin typeface="Arial"/>
                <a:ea typeface="Arial"/>
                <a:cs typeface="Arial"/>
                <a:sym typeface="Arial"/>
              </a:rPr>
              <a:t> 2021. Geneva. World </a:t>
            </a:r>
            <a:r>
              <a:rPr lang="fr-CH" sz="1050" dirty="0" err="1">
                <a:solidFill>
                  <a:schemeClr val="dk1"/>
                </a:solidFill>
                <a:latin typeface="Arial"/>
                <a:ea typeface="Arial"/>
                <a:cs typeface="Arial"/>
                <a:sym typeface="Arial"/>
              </a:rPr>
              <a:t>Health</a:t>
            </a:r>
            <a:r>
              <a:rPr lang="fr-CH" sz="1050" dirty="0">
                <a:solidFill>
                  <a:schemeClr val="dk1"/>
                </a:solidFill>
                <a:latin typeface="Arial"/>
                <a:ea typeface="Arial"/>
                <a:cs typeface="Arial"/>
                <a:sym typeface="Arial"/>
              </a:rPr>
              <a:t> </a:t>
            </a:r>
            <a:r>
              <a:rPr lang="fr-CH" sz="1050" dirty="0" err="1">
                <a:solidFill>
                  <a:schemeClr val="dk1"/>
                </a:solidFill>
                <a:latin typeface="Arial"/>
                <a:ea typeface="Arial"/>
                <a:cs typeface="Arial"/>
                <a:sym typeface="Arial"/>
              </a:rPr>
              <a:t>Organization</a:t>
            </a:r>
            <a:r>
              <a:rPr lang="fr-CH" sz="1050" dirty="0">
                <a:solidFill>
                  <a:schemeClr val="dk1"/>
                </a:solidFill>
                <a:latin typeface="Arial"/>
                <a:ea typeface="Arial"/>
                <a:cs typeface="Arial"/>
                <a:sym typeface="Arial"/>
              </a:rPr>
              <a:t>. </a:t>
            </a:r>
            <a:r>
              <a:rPr lang="fr-CH" sz="1050" u="sng"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https://www.who.int/publications/i/item/antigen-detection-in-the-diagnosis-of-sars-cov-2infection</a:t>
            </a:r>
            <a:endParaRPr lang="en-US" sz="1050">
              <a:solidFill>
                <a:schemeClr val="dk1"/>
              </a:solidFill>
              <a:latin typeface="Calibri"/>
              <a:cs typeface="Calibri"/>
            </a:endParaRPr>
          </a:p>
          <a:p>
            <a:r>
              <a:rPr lang="en-US" sz="1050" dirty="0"/>
              <a:t>Note: Samples for the two tests, Antigen RDT and NAAT, should be collected at the same time or within two days of each other</a:t>
            </a:r>
            <a:endParaRPr lang="en-US" dirty="0"/>
          </a:p>
        </p:txBody>
      </p:sp>
      <p:sp>
        <p:nvSpPr>
          <p:cNvPr id="3" name="TextBox 2">
            <a:extLst>
              <a:ext uri="{FF2B5EF4-FFF2-40B4-BE49-F238E27FC236}">
                <a16:creationId xmlns:a16="http://schemas.microsoft.com/office/drawing/2014/main" id="{180046FD-C00D-7EAD-720F-2D8D4B0F3998}"/>
              </a:ext>
            </a:extLst>
          </p:cNvPr>
          <p:cNvSpPr txBox="1"/>
          <p:nvPr/>
        </p:nvSpPr>
        <p:spPr>
          <a:xfrm>
            <a:off x="925947" y="4331854"/>
            <a:ext cx="89431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30" name="Google Shape;230;p12"/>
          <p:cNvPicPr preferRelativeResize="0"/>
          <p:nvPr/>
        </p:nvPicPr>
        <p:blipFill rotWithShape="1">
          <a:blip r:embed="rId4">
            <a:alphaModFix/>
          </a:blip>
          <a:srcRect/>
          <a:stretch/>
        </p:blipFill>
        <p:spPr>
          <a:xfrm>
            <a:off x="1" y="0"/>
            <a:ext cx="1981364" cy="1550126"/>
          </a:xfrm>
          <a:prstGeom prst="rect">
            <a:avLst/>
          </a:prstGeom>
          <a:noFill/>
          <a:ln>
            <a:noFill/>
          </a:ln>
        </p:spPr>
      </p:pic>
      <p:pic>
        <p:nvPicPr>
          <p:cNvPr id="231" name="Google Shape;231;p12"/>
          <p:cNvPicPr preferRelativeResize="0"/>
          <p:nvPr/>
        </p:nvPicPr>
        <p:blipFill rotWithShape="1">
          <a:blip r:embed="rId5">
            <a:alphaModFix/>
          </a:blip>
          <a:srcRect/>
          <a:stretch/>
        </p:blipFill>
        <p:spPr>
          <a:xfrm>
            <a:off x="10403175" y="4572755"/>
            <a:ext cx="1788826" cy="1917801"/>
          </a:xfrm>
          <a:prstGeom prst="rect">
            <a:avLst/>
          </a:prstGeom>
          <a:noFill/>
          <a:ln>
            <a:noFill/>
          </a:ln>
        </p:spPr>
      </p:pic>
      <p:sp>
        <p:nvSpPr>
          <p:cNvPr id="232" name="Google Shape;232;p12"/>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3" name="Google Shape;233;p12"/>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en-US" sz="4400">
                <a:solidFill>
                  <a:schemeClr val="lt1"/>
                </a:solidFill>
                <a:latin typeface="Arial"/>
                <a:ea typeface="Arial"/>
                <a:cs typeface="Arial"/>
                <a:sym typeface="Arial"/>
              </a:rPr>
              <a:t>Key points</a:t>
            </a:r>
            <a:endParaRPr/>
          </a:p>
        </p:txBody>
      </p:sp>
      <p:sp>
        <p:nvSpPr>
          <p:cNvPr id="234" name="Google Shape;234;p12"/>
          <p:cNvSpPr txBox="1"/>
          <p:nvPr/>
        </p:nvSpPr>
        <p:spPr>
          <a:xfrm>
            <a:off x="1906389" y="1983763"/>
            <a:ext cx="8494676"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Arial"/>
                <a:ea typeface="Arial"/>
                <a:cs typeface="Arial"/>
                <a:sym typeface="Arial"/>
              </a:rPr>
              <a:t>SARS-CoV-2 RDTs should meet minimum performance criteria of ≥80% sensitivity and ≥97% specificity compared to an approved NAAT.</a:t>
            </a:r>
            <a:endParaRPr sz="2800" dirty="0">
              <a:solidFill>
                <a:schemeClr val="lt1"/>
              </a:solidFill>
              <a:latin typeface="Arial"/>
              <a:ea typeface="Arial"/>
              <a:cs typeface="Arial"/>
              <a:sym typeface="Arial"/>
            </a:endParaRPr>
          </a:p>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lt1"/>
                </a:solidFill>
                <a:latin typeface="Arial"/>
                <a:ea typeface="Arial"/>
                <a:cs typeface="Arial"/>
                <a:sym typeface="Arial"/>
              </a:rPr>
              <a:t>Target populations for Ag-RDT include symptomatic individuals meeting the case definition of suspected COVID-19, asymptomatic individuals at high risk of COVID-19, and suspected COVID-19 cases in outbreak investigations.</a:t>
            </a:r>
            <a:endParaRPr lang="en-GB" sz="2000" dirty="0">
              <a:solidFill>
                <a:schemeClr val="lt1"/>
              </a:solidFill>
              <a:latin typeface="Arial"/>
              <a:ea typeface="Arial"/>
              <a:cs typeface="Arial"/>
            </a:endParaRPr>
          </a:p>
          <a:p>
            <a:pPr marL="342900" marR="0" lvl="0" indent="-342900" algn="l" rtl="0">
              <a:spcBef>
                <a:spcPts val="1000"/>
              </a:spcBef>
              <a:spcAft>
                <a:spcPts val="0"/>
              </a:spcAft>
              <a:buClr>
                <a:schemeClr val="lt1"/>
              </a:buClr>
              <a:buSzPts val="2000"/>
              <a:buFont typeface="Arial" panose="020B0604020202020204" pitchFamily="34" charset="0"/>
              <a:buChar char="•"/>
            </a:pPr>
            <a:r>
              <a:rPr lang="en-GB" sz="2000" dirty="0">
                <a:solidFill>
                  <a:schemeClr val="lt1"/>
                </a:solidFill>
                <a:latin typeface="Arial"/>
                <a:ea typeface="Arial"/>
                <a:cs typeface="Arial"/>
                <a:sym typeface="Arial"/>
              </a:rPr>
              <a:t>Ag-RDT performance is determined by the sensitivity and specificity of the test to detect a SARS-CoV-2 infection compared to a NAAT reference standard.​</a:t>
            </a:r>
            <a:endParaRPr lang="en-GB" sz="2000" dirty="0">
              <a:solidFill>
                <a:schemeClr val="lt1"/>
              </a:solidFill>
              <a:latin typeface="Arial"/>
              <a:ea typeface="Arial"/>
              <a:cs typeface="Arial"/>
            </a:endParaRPr>
          </a:p>
        </p:txBody>
      </p:sp>
      <p:sp>
        <p:nvSpPr>
          <p:cNvPr id="235" name="Google Shape;235;p12"/>
          <p:cNvSpPr txBox="1">
            <a:spLocks noGrp="1"/>
          </p:cNvSpPr>
          <p:nvPr>
            <p:ph type="ftr" idx="11"/>
          </p:nvPr>
        </p:nvSpPr>
        <p:spPr>
          <a:xfrm>
            <a:off x="838200" y="6356350"/>
            <a:ext cx="7315200" cy="50165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sz="1000" b="1" dirty="0">
                <a:solidFill>
                  <a:schemeClr val="lt1"/>
                </a:solidFill>
              </a:rPr>
              <a:t>SARS-CoV-2 Antigen Rapid Diagnostic Test Training Workshop – v3.0 | SARS-CoV-2 testing strategies</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277" y="365126"/>
            <a:ext cx="10515600" cy="942814"/>
          </a:xfrm>
        </p:spPr>
        <p:txBody>
          <a:bodyPr/>
          <a:lstStyle/>
          <a:p>
            <a:r>
              <a:rPr lang="en-ZA"/>
              <a:t>Disclaimer</a:t>
            </a:r>
          </a:p>
        </p:txBody>
      </p:sp>
      <p:sp>
        <p:nvSpPr>
          <p:cNvPr id="3" name="Content Placeholder 2"/>
          <p:cNvSpPr>
            <a:spLocks noGrp="1"/>
          </p:cNvSpPr>
          <p:nvPr>
            <p:ph idx="1"/>
          </p:nvPr>
        </p:nvSpPr>
        <p:spPr>
          <a:xfrm>
            <a:off x="718277" y="1611765"/>
            <a:ext cx="10515600" cy="4440760"/>
          </a:xfrm>
        </p:spPr>
        <p:txBody>
          <a:bodyPr>
            <a:normAutofit fontScale="85000" lnSpcReduction="20000"/>
          </a:bodyPr>
          <a:lstStyle/>
          <a:p>
            <a:pPr marL="0" indent="0">
              <a:buNone/>
              <a:defRPr/>
            </a:pPr>
            <a:r>
              <a:rPr lang="en-US" b="1" dirty="0"/>
              <a:t>WHO Health Security Learning Platform – Training Materials</a:t>
            </a:r>
            <a:endParaRPr lang="en-US" dirty="0"/>
          </a:p>
          <a:p>
            <a:pPr>
              <a:defRPr/>
            </a:pPr>
            <a:endParaRPr lang="en-US"/>
          </a:p>
          <a:p>
            <a:pPr marL="0" indent="0">
              <a:buNone/>
              <a:defRPr/>
            </a:pPr>
            <a:r>
              <a:rPr lang="en-US" dirty="0"/>
              <a:t>These WHO Training Materials are © World Health Organization (WHO) 2022. All rights reserved.</a:t>
            </a:r>
          </a:p>
          <a:p>
            <a:pPr marL="0" indent="0">
              <a:buNone/>
              <a:defRPr/>
            </a:pPr>
            <a:endParaRPr lang="en-US"/>
          </a:p>
          <a:p>
            <a:pPr marL="0" indent="0">
              <a:buNone/>
              <a:defRPr/>
            </a:pPr>
            <a:r>
              <a:rPr lang="en-US" dirty="0"/>
              <a:t>Your use of these materials is subject to the “</a:t>
            </a:r>
            <a:r>
              <a:rPr lang="en-US" u="sng" dirty="0">
                <a:hlinkClick r:id="rId3"/>
              </a:rPr>
              <a:t>WHO Health Security Learning Platform, Training Materials – Terms of Use</a:t>
            </a:r>
            <a:r>
              <a:rPr lang="en-US" dirty="0"/>
              <a:t>”, which you accepted when downloading them and which are available on the Health Security Learning Platform at: </a:t>
            </a:r>
            <a:r>
              <a:rPr lang="en-US" u="sng" dirty="0">
                <a:hlinkClick r:id="rId4"/>
              </a:rPr>
              <a:t>https://extranet.who.int/hslp</a:t>
            </a:r>
            <a:r>
              <a:rPr lang="en-US" dirty="0"/>
              <a:t>.  </a:t>
            </a:r>
          </a:p>
          <a:p>
            <a:pPr marL="0" indent="0">
              <a:buNone/>
              <a:defRPr/>
            </a:pPr>
            <a:endParaRPr lang="en-US"/>
          </a:p>
          <a:p>
            <a:pPr marL="0" indent="0">
              <a:buNone/>
              <a:defRPr/>
            </a:pPr>
            <a:r>
              <a:rPr lang="en-US" dirty="0"/>
              <a:t>Should you adapt, modify, translate, or in any other way revise the contents of these materials, you shall not imply that WHO is in any way affiliated with such modifications and shall not use the WHO name or emblem in such modified materials.  </a:t>
            </a:r>
          </a:p>
          <a:p>
            <a:pPr>
              <a:defRPr/>
            </a:pPr>
            <a:endParaRPr lang="en-US"/>
          </a:p>
          <a:p>
            <a:pPr marL="0" indent="0">
              <a:buNone/>
              <a:defRPr/>
            </a:pPr>
            <a:r>
              <a:rPr lang="en-US" dirty="0"/>
              <a:t>Furthermore, please inform WHO of any modifications of these materials that you use publicly, for record-keeping purposes and continued development, by emailing </a:t>
            </a:r>
            <a:r>
              <a:rPr lang="en-US" u="sng" dirty="0">
                <a:hlinkClick r:id="rId5"/>
              </a:rPr>
              <a:t>ihrhrt@who.int</a:t>
            </a:r>
            <a:r>
              <a:rPr lang="en-US" dirty="0"/>
              <a:t>. </a:t>
            </a:r>
          </a:p>
          <a:p>
            <a:endParaRPr lang="en-ZA"/>
          </a:p>
        </p:txBody>
      </p:sp>
      <p:sp>
        <p:nvSpPr>
          <p:cNvPr id="4" name="Footer Placeholder 3"/>
          <p:cNvSpPr>
            <a:spLocks noGrp="1"/>
          </p:cNvSpPr>
          <p:nvPr>
            <p:ph type="ftr" sz="quarter" idx="11"/>
          </p:nvPr>
        </p:nvSpPr>
        <p:spPr/>
        <p:txBody>
          <a:bodyPr/>
          <a:lstStyle/>
          <a:p>
            <a:r>
              <a:rPr lang="en-US" dirty="0"/>
              <a:t>SARS-CoV-2 Antigen Rapid Diagnostic Test Training Workshop – v3.0 | SARS-CoV-2 testing strategies</a:t>
            </a:r>
            <a:endParaRPr lang="en-GB" dirty="0"/>
          </a:p>
        </p:txBody>
      </p:sp>
      <p:sp>
        <p:nvSpPr>
          <p:cNvPr id="5" name="Slide Number Placeholder 4"/>
          <p:cNvSpPr>
            <a:spLocks noGrp="1"/>
          </p:cNvSpPr>
          <p:nvPr>
            <p:ph type="sldNum" sz="quarter" idx="12"/>
          </p:nvPr>
        </p:nvSpPr>
        <p:spPr/>
        <p:txBody>
          <a:bodyPr/>
          <a:lstStyle/>
          <a:p>
            <a:fld id="{42D34DE6-22C6-0E40-B20E-F2D718CBADB2}" type="slidenum">
              <a:rPr lang="en-GB" smtClean="0"/>
              <a:pPr/>
              <a:t>2</a:t>
            </a:fld>
            <a:endParaRPr lang="en-GB" sz="1000"/>
          </a:p>
        </p:txBody>
      </p:sp>
    </p:spTree>
    <p:custDataLst>
      <p:tags r:id="rId1"/>
    </p:custDataLst>
    <p:extLst>
      <p:ext uri="{BB962C8B-B14F-4D97-AF65-F5344CB8AC3E}">
        <p14:creationId xmlns:p14="http://schemas.microsoft.com/office/powerpoint/2010/main" val="2532093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a:lstStyle/>
          <a:p>
            <a:r>
              <a:rPr lang="en-US"/>
              <a:t>Questions?</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a:lstStyle/>
          <a:p>
            <a:fld id="{8B709DE2-93F8-7E45-91D0-E19ACC3ADA42}" type="slidenum">
              <a:rPr lang="en-US" smtClean="0"/>
              <a:t>20</a:t>
            </a:fld>
            <a:endParaRPr lang="en-US"/>
          </a:p>
        </p:txBody>
      </p:sp>
    </p:spTree>
    <p:extLst>
      <p:ext uri="{BB962C8B-B14F-4D97-AF65-F5344CB8AC3E}">
        <p14:creationId xmlns:p14="http://schemas.microsoft.com/office/powerpoint/2010/main" val="152764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Learning objectives</a:t>
            </a:r>
            <a:endParaRPr/>
          </a:p>
        </p:txBody>
      </p:sp>
      <p:sp>
        <p:nvSpPr>
          <p:cNvPr id="102" name="Google Shape;102;p2"/>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dirty="0"/>
              <a:t>At the end of this module, you should be able to: </a:t>
            </a:r>
            <a:endParaRPr dirty="0"/>
          </a:p>
          <a:p>
            <a:pPr marL="228600" indent="-228600"/>
            <a:r>
              <a:rPr lang="en-GB" dirty="0"/>
              <a:t>understand how sensitivity and specificity impacts on SARS-CoV-2 Ag-RDTs performance in different settings;</a:t>
            </a:r>
          </a:p>
          <a:p>
            <a:pPr marL="228600" lvl="0" indent="-228600" algn="l">
              <a:lnSpc>
                <a:spcPct val="100000"/>
              </a:lnSpc>
              <a:spcBef>
                <a:spcPts val="1000"/>
              </a:spcBef>
              <a:spcAft>
                <a:spcPts val="0"/>
              </a:spcAft>
              <a:buClr>
                <a:schemeClr val="accent1"/>
              </a:buClr>
              <a:buSzPts val="2000"/>
              <a:buChar char="•"/>
            </a:pPr>
            <a:r>
              <a:rPr lang="en-GB" dirty="0"/>
              <a:t>explain the key recommendations for the use of SARS-CoV-2 Ag-RDTs;</a:t>
            </a:r>
          </a:p>
          <a:p>
            <a:pPr marL="228600" lvl="0" indent="-228600" algn="l" rtl="0">
              <a:lnSpc>
                <a:spcPct val="100000"/>
              </a:lnSpc>
              <a:spcBef>
                <a:spcPts val="1000"/>
              </a:spcBef>
              <a:spcAft>
                <a:spcPts val="0"/>
              </a:spcAft>
              <a:buClr>
                <a:schemeClr val="accent1"/>
              </a:buClr>
              <a:buSzPts val="2000"/>
              <a:buChar char="•"/>
            </a:pPr>
            <a:r>
              <a:rPr lang="en-GB" dirty="0"/>
              <a:t>describe the factors that affect test performance.</a:t>
            </a:r>
          </a:p>
          <a:p>
            <a:pPr marL="0" indent="0">
              <a:buNone/>
            </a:pPr>
            <a:endParaRPr dirty="0"/>
          </a:p>
          <a:p>
            <a:pPr marL="228600" lvl="0" indent="-101600" algn="l" rtl="0">
              <a:lnSpc>
                <a:spcPct val="100000"/>
              </a:lnSpc>
              <a:spcBef>
                <a:spcPts val="1000"/>
              </a:spcBef>
              <a:spcAft>
                <a:spcPts val="0"/>
              </a:spcAft>
              <a:buClr>
                <a:schemeClr val="accent1"/>
              </a:buClr>
              <a:buSzPts val="2000"/>
              <a:buNone/>
            </a:pPr>
            <a:endParaRPr dirty="0"/>
          </a:p>
          <a:p>
            <a:pPr marL="228600" lvl="0" indent="-101600" algn="l" rtl="0">
              <a:lnSpc>
                <a:spcPct val="100000"/>
              </a:lnSpc>
              <a:spcBef>
                <a:spcPts val="1000"/>
              </a:spcBef>
              <a:spcAft>
                <a:spcPts val="0"/>
              </a:spcAft>
              <a:buClr>
                <a:schemeClr val="accent1"/>
              </a:buClr>
              <a:buSzPts val="2000"/>
              <a:buNone/>
            </a:pPr>
            <a:endParaRPr dirty="0"/>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sz="1000"/>
          </a:p>
        </p:txBody>
      </p:sp>
      <p:sp>
        <p:nvSpPr>
          <p:cNvPr id="104" name="Google Shape;104;p2"/>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Global guidance</a:t>
            </a:r>
            <a:endParaRPr/>
          </a:p>
        </p:txBody>
      </p:sp>
      <p:sp>
        <p:nvSpPr>
          <p:cNvPr id="110" name="Google Shape;110;p3"/>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sz="1000"/>
          </a:p>
        </p:txBody>
      </p:sp>
      <p:sp>
        <p:nvSpPr>
          <p:cNvPr id="113" name="Google Shape;113;p3"/>
          <p:cNvSpPr txBox="1"/>
          <p:nvPr/>
        </p:nvSpPr>
        <p:spPr>
          <a:xfrm>
            <a:off x="838199" y="1643997"/>
            <a:ext cx="6342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chemeClr val="dk1"/>
                </a:solidFill>
                <a:latin typeface="Arial"/>
                <a:ea typeface="Arial"/>
                <a:cs typeface="Arial"/>
                <a:sym typeface="Arial"/>
              </a:rPr>
              <a:t>WHO has released interim guidance on the use of SARS-CoV-2 Antigen RDTs:</a:t>
            </a:r>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4" name="Google Shape;114;p3"/>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pic>
        <p:nvPicPr>
          <p:cNvPr id="3" name="Picture 2">
            <a:extLst>
              <a:ext uri="{FF2B5EF4-FFF2-40B4-BE49-F238E27FC236}">
                <a16:creationId xmlns:a16="http://schemas.microsoft.com/office/drawing/2014/main" id="{9BEC6804-C3CC-4B77-8E16-8949474FBC78}"/>
              </a:ext>
            </a:extLst>
          </p:cNvPr>
          <p:cNvPicPr>
            <a:picLocks noChangeAspect="1"/>
          </p:cNvPicPr>
          <p:nvPr/>
        </p:nvPicPr>
        <p:blipFill rotWithShape="1">
          <a:blip r:embed="rId4"/>
          <a:srcRect l="21250" t="20000" r="22132" b="26797"/>
          <a:stretch/>
        </p:blipFill>
        <p:spPr>
          <a:xfrm>
            <a:off x="7290547" y="1245405"/>
            <a:ext cx="3953682" cy="2089803"/>
          </a:xfrm>
          <a:prstGeom prst="rect">
            <a:avLst/>
          </a:prstGeom>
        </p:spPr>
      </p:pic>
      <p:sp>
        <p:nvSpPr>
          <p:cNvPr id="11" name="TextBox 10">
            <a:extLst>
              <a:ext uri="{FF2B5EF4-FFF2-40B4-BE49-F238E27FC236}">
                <a16:creationId xmlns:a16="http://schemas.microsoft.com/office/drawing/2014/main" id="{A2E307CD-33C7-46A7-95EE-BF49D1D83478}"/>
              </a:ext>
            </a:extLst>
          </p:cNvPr>
          <p:cNvSpPr txBox="1"/>
          <p:nvPr/>
        </p:nvSpPr>
        <p:spPr>
          <a:xfrm>
            <a:off x="838198" y="2707492"/>
            <a:ext cx="6064626" cy="3139321"/>
          </a:xfrm>
          <a:prstGeom prst="rect">
            <a:avLst/>
          </a:prstGeom>
          <a:noFill/>
        </p:spPr>
        <p:txBody>
          <a:bodyPr wrap="square">
            <a:spAutoFit/>
          </a:bodyPr>
          <a:lstStyle/>
          <a:p>
            <a:pPr marL="285750" indent="-285750">
              <a:buFont typeface="Arial" panose="020B0604020202020204" pitchFamily="34" charset="0"/>
              <a:buChar char="•"/>
            </a:pPr>
            <a:r>
              <a:rPr lang="en-GB" sz="1800"/>
              <a:t>Antigen-detection in the diagnosis of SARS-CoV-2 infection. Interim guidance- 6 October 2021. Geneva. World Health Organization. https://www.who.int/publications/i/item/antigen-detection-in-the-diagnosis-of-sars-cov-2infection</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t>Use of SARS-CoV-2 antigen-detection rapid diagnostic tests for COVID-19 self-testing. Interim guidance- 9 March 2022. Geneva. World Health Organization. https://www.who.int/publications/i/item/WHO-2019-nCoV-Ag-RDTs-Self_testing-2022.1</a:t>
            </a:r>
          </a:p>
        </p:txBody>
      </p:sp>
      <p:pic>
        <p:nvPicPr>
          <p:cNvPr id="2" name="Picture 1">
            <a:extLst>
              <a:ext uri="{FF2B5EF4-FFF2-40B4-BE49-F238E27FC236}">
                <a16:creationId xmlns:a16="http://schemas.microsoft.com/office/drawing/2014/main" id="{2971E5AF-2B83-4D90-9E7E-1201687DEC88}"/>
              </a:ext>
            </a:extLst>
          </p:cNvPr>
          <p:cNvPicPr>
            <a:picLocks noChangeAspect="1"/>
          </p:cNvPicPr>
          <p:nvPr/>
        </p:nvPicPr>
        <p:blipFill>
          <a:blip r:embed="rId5"/>
          <a:stretch>
            <a:fillRect/>
          </a:stretch>
        </p:blipFill>
        <p:spPr>
          <a:xfrm>
            <a:off x="7290547" y="3811041"/>
            <a:ext cx="3953682" cy="1801554"/>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a:t>Characteristics of diagnostic tests</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8" name="Google Shape;169;p8">
            <a:extLst>
              <a:ext uri="{FF2B5EF4-FFF2-40B4-BE49-F238E27FC236}">
                <a16:creationId xmlns:a16="http://schemas.microsoft.com/office/drawing/2014/main" id="{2A2E0238-C3C0-4FAF-B7D6-3154A105DFDC}"/>
              </a:ext>
            </a:extLst>
          </p:cNvPr>
          <p:cNvSpPr txBox="1"/>
          <p:nvPr/>
        </p:nvSpPr>
        <p:spPr>
          <a:xfrm>
            <a:off x="196849" y="5443423"/>
            <a:ext cx="11160011" cy="8617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000" dirty="0">
                <a:solidFill>
                  <a:srgbClr val="2E2D2D"/>
                </a:solidFill>
                <a:latin typeface="Arial"/>
                <a:ea typeface="Arial"/>
                <a:cs typeface="Arial"/>
                <a:sym typeface="Arial"/>
              </a:rPr>
              <a:t>Note: More information about the </a:t>
            </a:r>
            <a:r>
              <a:rPr lang="fr-CH" sz="1000" dirty="0" err="1">
                <a:solidFill>
                  <a:srgbClr val="2E2D2D"/>
                </a:solidFill>
                <a:latin typeface="Arial"/>
                <a:ea typeface="Arial"/>
                <a:cs typeface="Arial"/>
                <a:sym typeface="Arial"/>
              </a:rPr>
              <a:t>interpretation</a:t>
            </a:r>
            <a:r>
              <a:rPr lang="fr-CH" sz="1000" dirty="0">
                <a:solidFill>
                  <a:srgbClr val="2E2D2D"/>
                </a:solidFill>
                <a:latin typeface="Arial"/>
                <a:ea typeface="Arial"/>
                <a:cs typeface="Arial"/>
                <a:sym typeface="Arial"/>
              </a:rPr>
              <a:t> of SARS-CoV-2 Ag-</a:t>
            </a:r>
            <a:r>
              <a:rPr lang="fr-CH" sz="1000" dirty="0" err="1">
                <a:solidFill>
                  <a:srgbClr val="2E2D2D"/>
                </a:solidFill>
                <a:latin typeface="Arial"/>
                <a:ea typeface="Arial"/>
                <a:cs typeface="Arial"/>
                <a:sym typeface="Arial"/>
              </a:rPr>
              <a:t>RDTs</a:t>
            </a:r>
            <a:r>
              <a:rPr lang="fr-CH" sz="1000" dirty="0">
                <a:solidFill>
                  <a:srgbClr val="2E2D2D"/>
                </a:solidFill>
                <a:latin typeface="Arial"/>
                <a:ea typeface="Arial"/>
                <a:cs typeface="Arial"/>
                <a:sym typeface="Arial"/>
              </a:rPr>
              <a:t> and </a:t>
            </a:r>
            <a:r>
              <a:rPr lang="fr-CH" sz="1000" dirty="0" err="1">
                <a:solidFill>
                  <a:srgbClr val="2E2D2D"/>
                </a:solidFill>
                <a:latin typeface="Arial"/>
                <a:ea typeface="Arial"/>
                <a:cs typeface="Arial"/>
                <a:sym typeface="Arial"/>
              </a:rPr>
              <a:t>definitions</a:t>
            </a:r>
            <a:r>
              <a:rPr lang="fr-CH" sz="1000" dirty="0">
                <a:solidFill>
                  <a:srgbClr val="2E2D2D"/>
                </a:solidFill>
                <a:latin typeface="Arial"/>
                <a:ea typeface="Arial"/>
                <a:cs typeface="Arial"/>
                <a:sym typeface="Arial"/>
              </a:rPr>
              <a:t> of </a:t>
            </a:r>
            <a:r>
              <a:rPr lang="fr-CH" sz="1000" dirty="0" err="1">
                <a:solidFill>
                  <a:srgbClr val="2E2D2D"/>
                </a:solidFill>
                <a:latin typeface="Arial"/>
                <a:ea typeface="Arial"/>
                <a:cs typeface="Arial"/>
                <a:sym typeface="Arial"/>
              </a:rPr>
              <a:t>sensitivity</a:t>
            </a:r>
            <a:r>
              <a:rPr lang="fr-CH" sz="1000" dirty="0">
                <a:solidFill>
                  <a:srgbClr val="2E2D2D"/>
                </a:solidFill>
                <a:latin typeface="Arial"/>
                <a:ea typeface="Arial"/>
                <a:cs typeface="Arial"/>
                <a:sym typeface="Arial"/>
              </a:rPr>
              <a:t>, </a:t>
            </a:r>
            <a:r>
              <a:rPr lang="fr-CH" sz="1000" dirty="0" err="1">
                <a:solidFill>
                  <a:srgbClr val="2E2D2D"/>
                </a:solidFill>
                <a:latin typeface="Arial"/>
                <a:ea typeface="Arial"/>
                <a:cs typeface="Arial"/>
                <a:sym typeface="Arial"/>
              </a:rPr>
              <a:t>specificity</a:t>
            </a:r>
            <a:r>
              <a:rPr lang="fr-CH" sz="1000" dirty="0">
                <a:solidFill>
                  <a:srgbClr val="2E2D2D"/>
                </a:solidFill>
                <a:latin typeface="Arial"/>
                <a:ea typeface="Arial"/>
                <a:cs typeface="Arial"/>
                <a:sym typeface="Arial"/>
              </a:rPr>
              <a:t>, PPV and PPN can </a:t>
            </a:r>
            <a:r>
              <a:rPr lang="fr-CH" sz="1000" dirty="0" err="1">
                <a:solidFill>
                  <a:srgbClr val="2E2D2D"/>
                </a:solidFill>
                <a:latin typeface="Arial"/>
                <a:ea typeface="Arial"/>
                <a:cs typeface="Arial"/>
                <a:sym typeface="Arial"/>
              </a:rPr>
              <a:t>be</a:t>
            </a:r>
            <a:r>
              <a:rPr lang="fr-CH" sz="1000" dirty="0">
                <a:solidFill>
                  <a:srgbClr val="2E2D2D"/>
                </a:solidFill>
                <a:latin typeface="Arial"/>
                <a:ea typeface="Arial"/>
                <a:cs typeface="Arial"/>
                <a:sym typeface="Arial"/>
              </a:rPr>
              <a:t> </a:t>
            </a:r>
            <a:r>
              <a:rPr lang="fr-CH" sz="1000" dirty="0" err="1">
                <a:solidFill>
                  <a:srgbClr val="2E2D2D"/>
                </a:solidFill>
                <a:latin typeface="Arial"/>
                <a:ea typeface="Arial"/>
                <a:cs typeface="Arial"/>
                <a:sym typeface="Arial"/>
              </a:rPr>
              <a:t>found</a:t>
            </a:r>
            <a:r>
              <a:rPr lang="fr-CH" sz="1000" dirty="0">
                <a:solidFill>
                  <a:srgbClr val="2E2D2D"/>
                </a:solidFill>
                <a:latin typeface="Arial"/>
                <a:ea typeface="Arial"/>
                <a:cs typeface="Arial"/>
                <a:sym typeface="Arial"/>
              </a:rPr>
              <a:t> in the section 5 of t</a:t>
            </a:r>
            <a:r>
              <a:rPr lang="fr-CH" sz="1000" b="0" i="0" u="none" strike="noStrike" dirty="0">
                <a:solidFill>
                  <a:srgbClr val="2E2D2D"/>
                </a:solidFill>
                <a:latin typeface="Arial"/>
                <a:ea typeface="Arial"/>
                <a:cs typeface="Arial"/>
                <a:sym typeface="Arial"/>
              </a:rPr>
              <a:t>he </a:t>
            </a:r>
            <a:r>
              <a:rPr lang="fr-CH" sz="1000" b="1" i="0" u="sng" strike="noStrike" dirty="0">
                <a:solidFill>
                  <a:srgbClr val="2E2D2D"/>
                </a:solidFill>
                <a:latin typeface="Arial"/>
                <a:ea typeface="Arial"/>
                <a:cs typeface="Arial"/>
                <a:sym typeface="Arial"/>
                <a:hlinkClick r:id="rId4">
                  <a:extLst>
                    <a:ext uri="{A12FA001-AC4F-418D-AE19-62706E023703}">
                      <ahyp:hlinkClr xmlns:ahyp="http://schemas.microsoft.com/office/drawing/2018/hyperlinkcolor" val="tx"/>
                    </a:ext>
                  </a:extLst>
                </a:hlinkClick>
              </a:rPr>
              <a:t>WHO SARS-CoV-2 antigen-detecting rapid diagnostic tests: An implementation guide</a:t>
            </a:r>
            <a:endParaRPr sz="1000" b="1" i="0" u="none" strike="noStrike" dirty="0">
              <a:solidFill>
                <a:srgbClr val="2E2D2D"/>
              </a:solidFill>
              <a:latin typeface="Arial"/>
              <a:ea typeface="Arial"/>
              <a:cs typeface="Arial"/>
              <a:sym typeface="Arial"/>
            </a:endParaRPr>
          </a:p>
          <a:p>
            <a:pPr marL="0" marR="0" lvl="0" indent="0" algn="l" rtl="0">
              <a:spcBef>
                <a:spcPts val="0"/>
              </a:spcBef>
              <a:spcAft>
                <a:spcPts val="0"/>
              </a:spcAft>
              <a:buNone/>
            </a:pPr>
            <a:r>
              <a:rPr lang="fr-CH" sz="1000" u="none" strike="noStrike" dirty="0" err="1">
                <a:solidFill>
                  <a:srgbClr val="2E2D2D"/>
                </a:solidFill>
                <a:latin typeface="Arial"/>
                <a:ea typeface="Arial"/>
                <a:cs typeface="Arial"/>
                <a:sym typeface="Arial"/>
              </a:rPr>
              <a:t>Further</a:t>
            </a:r>
            <a:r>
              <a:rPr lang="fr-CH" sz="1000" u="none" strike="noStrike" dirty="0">
                <a:solidFill>
                  <a:srgbClr val="2E2D2D"/>
                </a:solidFill>
                <a:latin typeface="Arial"/>
                <a:ea typeface="Arial"/>
                <a:cs typeface="Arial"/>
                <a:sym typeface="Arial"/>
              </a:rPr>
              <a:t> information of how positive and </a:t>
            </a:r>
            <a:r>
              <a:rPr lang="fr-CH" sz="1000" u="none" strike="noStrike" dirty="0" err="1">
                <a:solidFill>
                  <a:srgbClr val="2E2D2D"/>
                </a:solidFill>
                <a:latin typeface="Arial"/>
                <a:ea typeface="Arial"/>
                <a:cs typeface="Arial"/>
                <a:sym typeface="Arial"/>
              </a:rPr>
              <a:t>negative</a:t>
            </a:r>
            <a:r>
              <a:rPr lang="fr-CH" sz="1000" u="none" strike="noStrike" dirty="0">
                <a:solidFill>
                  <a:srgbClr val="2E2D2D"/>
                </a:solidFill>
                <a:latin typeface="Arial"/>
                <a:ea typeface="Arial"/>
                <a:cs typeface="Arial"/>
                <a:sym typeface="Arial"/>
              </a:rPr>
              <a:t> </a:t>
            </a:r>
            <a:r>
              <a:rPr lang="fr-CH" sz="1000" u="none" strike="noStrike" dirty="0" err="1">
                <a:solidFill>
                  <a:srgbClr val="2E2D2D"/>
                </a:solidFill>
                <a:latin typeface="Arial"/>
                <a:ea typeface="Arial"/>
                <a:cs typeface="Arial"/>
                <a:sym typeface="Arial"/>
              </a:rPr>
              <a:t>predictive</a:t>
            </a:r>
            <a:r>
              <a:rPr lang="fr-CH" sz="1000" u="none" strike="noStrike" dirty="0">
                <a:solidFill>
                  <a:srgbClr val="2E2D2D"/>
                </a:solidFill>
                <a:latin typeface="Arial"/>
                <a:ea typeface="Arial"/>
                <a:cs typeface="Arial"/>
                <a:sym typeface="Arial"/>
              </a:rPr>
              <a:t> values can affect the </a:t>
            </a:r>
            <a:r>
              <a:rPr lang="fr-CH" sz="1000" u="none" strike="noStrike" dirty="0" err="1">
                <a:solidFill>
                  <a:srgbClr val="2E2D2D"/>
                </a:solidFill>
                <a:latin typeface="Arial"/>
                <a:ea typeface="Arial"/>
                <a:cs typeface="Arial"/>
                <a:sym typeface="Arial"/>
              </a:rPr>
              <a:t>interpretation</a:t>
            </a:r>
            <a:r>
              <a:rPr lang="fr-CH" sz="1000" u="none" strike="noStrike" dirty="0">
                <a:solidFill>
                  <a:srgbClr val="2E2D2D"/>
                </a:solidFill>
                <a:latin typeface="Arial"/>
                <a:ea typeface="Arial"/>
                <a:cs typeface="Arial"/>
                <a:sym typeface="Arial"/>
              </a:rPr>
              <a:t> of Ag-RDT test </a:t>
            </a:r>
            <a:r>
              <a:rPr lang="fr-CH" sz="1000" u="none" strike="noStrike" dirty="0" err="1">
                <a:solidFill>
                  <a:srgbClr val="2E2D2D"/>
                </a:solidFill>
                <a:latin typeface="Arial"/>
                <a:ea typeface="Arial"/>
                <a:cs typeface="Arial"/>
                <a:sym typeface="Arial"/>
              </a:rPr>
              <a:t>results</a:t>
            </a:r>
            <a:r>
              <a:rPr lang="fr-CH" sz="1000" u="none" strike="noStrike" dirty="0">
                <a:solidFill>
                  <a:srgbClr val="2E2D2D"/>
                </a:solidFill>
                <a:latin typeface="Arial"/>
                <a:ea typeface="Arial"/>
                <a:cs typeface="Arial"/>
                <a:sym typeface="Arial"/>
              </a:rPr>
              <a:t> can </a:t>
            </a:r>
            <a:r>
              <a:rPr lang="fr-CH" sz="1000" u="none" strike="noStrike" dirty="0" err="1">
                <a:solidFill>
                  <a:srgbClr val="2E2D2D"/>
                </a:solidFill>
                <a:latin typeface="Arial"/>
                <a:ea typeface="Arial"/>
                <a:cs typeface="Arial"/>
                <a:sym typeface="Arial"/>
              </a:rPr>
              <a:t>be</a:t>
            </a:r>
            <a:r>
              <a:rPr lang="fr-CH" sz="1000" u="none" strike="noStrike" dirty="0">
                <a:solidFill>
                  <a:srgbClr val="2E2D2D"/>
                </a:solidFill>
                <a:latin typeface="Arial"/>
                <a:ea typeface="Arial"/>
                <a:cs typeface="Arial"/>
                <a:sym typeface="Arial"/>
              </a:rPr>
              <a:t> </a:t>
            </a:r>
            <a:r>
              <a:rPr lang="fr-CH" sz="1000" u="none" strike="noStrike" dirty="0" err="1">
                <a:solidFill>
                  <a:srgbClr val="2E2D2D"/>
                </a:solidFill>
                <a:latin typeface="Arial"/>
                <a:ea typeface="Arial"/>
                <a:cs typeface="Arial"/>
                <a:sym typeface="Arial"/>
              </a:rPr>
              <a:t>found</a:t>
            </a:r>
            <a:r>
              <a:rPr lang="fr-CH" sz="1000" u="none" strike="noStrike" dirty="0">
                <a:solidFill>
                  <a:srgbClr val="2E2D2D"/>
                </a:solidFill>
                <a:latin typeface="Arial"/>
                <a:ea typeface="Arial"/>
                <a:cs typeface="Arial"/>
                <a:sym typeface="Arial"/>
              </a:rPr>
              <a:t> in </a:t>
            </a:r>
            <a:r>
              <a:rPr lang="fr-CH" sz="1000" dirty="0">
                <a:solidFill>
                  <a:srgbClr val="2E2D2D"/>
                </a:solidFill>
                <a:latin typeface="Arial"/>
                <a:ea typeface="Arial"/>
                <a:cs typeface="Arial"/>
                <a:sym typeface="Arial"/>
              </a:rPr>
              <a:t>the </a:t>
            </a:r>
            <a:r>
              <a:rPr lang="fr-CH" sz="1000" dirty="0" err="1">
                <a:solidFill>
                  <a:srgbClr val="2E2D2D"/>
                </a:solidFill>
                <a:latin typeface="Arial"/>
                <a:ea typeface="Arial"/>
                <a:cs typeface="Arial"/>
                <a:sym typeface="Arial"/>
              </a:rPr>
              <a:t>annex</a:t>
            </a:r>
            <a:r>
              <a:rPr lang="fr-CH" sz="1000" dirty="0">
                <a:solidFill>
                  <a:srgbClr val="2E2D2D"/>
                </a:solidFill>
                <a:latin typeface="Arial"/>
                <a:ea typeface="Arial"/>
                <a:cs typeface="Arial"/>
                <a:sym typeface="Arial"/>
              </a:rPr>
              <a:t> section of </a:t>
            </a:r>
            <a:r>
              <a:rPr lang="fr-CH" sz="1000" dirty="0" err="1">
                <a:solidFill>
                  <a:schemeClr val="dk1"/>
                </a:solidFill>
                <a:latin typeface="Arial"/>
                <a:ea typeface="Arial"/>
                <a:cs typeface="Arial"/>
                <a:sym typeface="Arial"/>
              </a:rPr>
              <a:t>Antigen-detection</a:t>
            </a:r>
            <a:r>
              <a:rPr lang="fr-CH" sz="1000" dirty="0">
                <a:solidFill>
                  <a:schemeClr val="dk1"/>
                </a:solidFill>
                <a:latin typeface="Arial"/>
                <a:ea typeface="Arial"/>
                <a:cs typeface="Arial"/>
                <a:sym typeface="Arial"/>
              </a:rPr>
              <a:t> </a:t>
            </a:r>
            <a:r>
              <a:rPr lang="fr-CH" sz="1000" u="none" strike="noStrike" dirty="0">
                <a:solidFill>
                  <a:schemeClr val="dk1"/>
                </a:solidFill>
                <a:latin typeface="Arial"/>
                <a:ea typeface="Arial"/>
                <a:cs typeface="Arial"/>
                <a:sym typeface="Arial"/>
              </a:rPr>
              <a:t>in the </a:t>
            </a:r>
            <a:r>
              <a:rPr lang="fr-CH" sz="1000" u="none" strike="noStrike" dirty="0" err="1">
                <a:solidFill>
                  <a:schemeClr val="dk1"/>
                </a:solidFill>
                <a:latin typeface="Arial"/>
                <a:ea typeface="Arial"/>
                <a:cs typeface="Arial"/>
                <a:sym typeface="Arial"/>
              </a:rPr>
              <a:t>diagnosis</a:t>
            </a:r>
            <a:r>
              <a:rPr lang="fr-CH" sz="1000" u="none" strike="noStrike" dirty="0">
                <a:solidFill>
                  <a:schemeClr val="dk1"/>
                </a:solidFill>
                <a:latin typeface="Arial"/>
                <a:ea typeface="Arial"/>
                <a:cs typeface="Arial"/>
                <a:sym typeface="Arial"/>
              </a:rPr>
              <a:t> of SARS-CoV-2 infection</a:t>
            </a:r>
            <a:r>
              <a:rPr lang="fr-CH" sz="1000" dirty="0">
                <a:solidFill>
                  <a:schemeClr val="dk1"/>
                </a:solidFill>
                <a:latin typeface="Arial"/>
                <a:ea typeface="Arial"/>
                <a:cs typeface="Arial"/>
                <a:sym typeface="Arial"/>
              </a:rPr>
              <a:t>. </a:t>
            </a:r>
            <a:r>
              <a:rPr lang="fr-CH" sz="1000" dirty="0" err="1">
                <a:solidFill>
                  <a:schemeClr val="dk1"/>
                </a:solidFill>
                <a:latin typeface="Arial"/>
                <a:ea typeface="Arial"/>
                <a:cs typeface="Arial"/>
                <a:sym typeface="Arial"/>
              </a:rPr>
              <a:t>Interim</a:t>
            </a:r>
            <a:r>
              <a:rPr lang="fr-CH" sz="1000" dirty="0">
                <a:solidFill>
                  <a:schemeClr val="dk1"/>
                </a:solidFill>
                <a:latin typeface="Arial"/>
                <a:ea typeface="Arial"/>
                <a:cs typeface="Arial"/>
                <a:sym typeface="Arial"/>
              </a:rPr>
              <a:t> guidance- 6 </a:t>
            </a:r>
            <a:r>
              <a:rPr lang="fr-CH" sz="1000" dirty="0" err="1">
                <a:solidFill>
                  <a:schemeClr val="dk1"/>
                </a:solidFill>
                <a:latin typeface="Arial"/>
                <a:ea typeface="Arial"/>
                <a:cs typeface="Arial"/>
                <a:sym typeface="Arial"/>
              </a:rPr>
              <a:t>October</a:t>
            </a:r>
            <a:r>
              <a:rPr lang="fr-CH" sz="1000" dirty="0">
                <a:solidFill>
                  <a:schemeClr val="dk1"/>
                </a:solidFill>
                <a:latin typeface="Arial"/>
                <a:ea typeface="Arial"/>
                <a:cs typeface="Arial"/>
                <a:sym typeface="Arial"/>
              </a:rPr>
              <a:t> 2021. Geneva. World </a:t>
            </a:r>
            <a:r>
              <a:rPr lang="fr-CH" sz="1000" dirty="0" err="1">
                <a:solidFill>
                  <a:schemeClr val="dk1"/>
                </a:solidFill>
                <a:latin typeface="Arial"/>
                <a:ea typeface="Arial"/>
                <a:cs typeface="Arial"/>
                <a:sym typeface="Arial"/>
              </a:rPr>
              <a:t>Health</a:t>
            </a:r>
            <a:r>
              <a:rPr lang="fr-CH" sz="1000" dirty="0">
                <a:solidFill>
                  <a:schemeClr val="dk1"/>
                </a:solidFill>
                <a:latin typeface="Arial"/>
                <a:ea typeface="Arial"/>
                <a:cs typeface="Arial"/>
                <a:sym typeface="Arial"/>
              </a:rPr>
              <a:t> </a:t>
            </a:r>
            <a:r>
              <a:rPr lang="fr-CH" sz="1000" dirty="0" err="1">
                <a:solidFill>
                  <a:schemeClr val="dk1"/>
                </a:solidFill>
                <a:latin typeface="Arial"/>
                <a:ea typeface="Arial"/>
                <a:cs typeface="Arial"/>
                <a:sym typeface="Arial"/>
              </a:rPr>
              <a:t>Organization</a:t>
            </a:r>
            <a:r>
              <a:rPr lang="fr-CH" sz="1000" dirty="0">
                <a:solidFill>
                  <a:schemeClr val="dk1"/>
                </a:solidFill>
                <a:latin typeface="Arial"/>
                <a:ea typeface="Arial"/>
                <a:cs typeface="Arial"/>
                <a:sym typeface="Arial"/>
              </a:rPr>
              <a:t>. </a:t>
            </a:r>
            <a:r>
              <a:rPr lang="fr-CH" sz="1000" u="sng"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https://www.who</a:t>
            </a:r>
            <a:r>
              <a:rPr lang="fr-CH" sz="1000" u="sng" strike="noStrik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a:t>
            </a:r>
            <a:r>
              <a:rPr lang="fr-CH" sz="1000" u="sng"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int/publications/i/item/antigen-detection-in-the-diagnosis-of-sars-cov-2infection</a:t>
            </a:r>
            <a:endParaRPr sz="1000" dirty="0">
              <a:solidFill>
                <a:schemeClr val="dk1"/>
              </a:solidFill>
              <a:latin typeface="Arial"/>
              <a:ea typeface="Arial"/>
              <a:cs typeface="Arial"/>
              <a:sym typeface="Arial"/>
            </a:endParaRPr>
          </a:p>
          <a:p>
            <a:pPr marL="0" marR="0" lvl="0" indent="0" algn="l" rtl="0">
              <a:spcBef>
                <a:spcPts val="0"/>
              </a:spcBef>
              <a:spcAft>
                <a:spcPts val="0"/>
              </a:spcAft>
              <a:buNone/>
            </a:pPr>
            <a:endParaRPr sz="1000" u="none" strike="noStrike">
              <a:solidFill>
                <a:srgbClr val="2E2D2D"/>
              </a:solidFill>
              <a:latin typeface="Arial"/>
              <a:ea typeface="Arial"/>
              <a:cs typeface="Arial"/>
              <a:sym typeface="Arial"/>
            </a:endParaRPr>
          </a:p>
        </p:txBody>
      </p:sp>
      <p:sp>
        <p:nvSpPr>
          <p:cNvPr id="9" name="Google Shape;170;p8">
            <a:extLst>
              <a:ext uri="{FF2B5EF4-FFF2-40B4-BE49-F238E27FC236}">
                <a16:creationId xmlns:a16="http://schemas.microsoft.com/office/drawing/2014/main" id="{8DA24A88-BB8E-4EDD-8539-08321442BEEC}"/>
              </a:ext>
            </a:extLst>
          </p:cNvPr>
          <p:cNvSpPr/>
          <p:nvPr/>
        </p:nvSpPr>
        <p:spPr>
          <a:xfrm>
            <a:off x="456907" y="1781475"/>
            <a:ext cx="10896892" cy="2862282"/>
          </a:xfrm>
          <a:prstGeom prst="rect">
            <a:avLst/>
          </a:prstGeom>
          <a:noFill/>
          <a:ln>
            <a:noFill/>
          </a:ln>
        </p:spPr>
        <p:txBody>
          <a:bodyPr spcFirstLastPara="1" wrap="square" lIns="91425" tIns="45700" rIns="91425" bIns="45700" anchor="t" anchorCtr="0">
            <a:spAutoFit/>
          </a:bodyPr>
          <a:lstStyle/>
          <a:p>
            <a:pPr marL="342900" marR="0" lvl="1" indent="-342900" algn="l" rtl="0">
              <a:spcBef>
                <a:spcPts val="0"/>
              </a:spcBef>
              <a:spcAft>
                <a:spcPts val="0"/>
              </a:spcAft>
              <a:buClr>
                <a:srgbClr val="0070C0"/>
              </a:buClr>
              <a:buSzPts val="2400"/>
              <a:buFont typeface="Arial" panose="020B0604020202020204" pitchFamily="34" charset="0"/>
              <a:buChar char="•"/>
            </a:pPr>
            <a:r>
              <a:rPr lang="fr-CH" sz="2000" b="0" i="0" u="none" strike="noStrike" cap="none" dirty="0" err="1">
                <a:solidFill>
                  <a:schemeClr val="dk1"/>
                </a:solidFill>
                <a:latin typeface="Arial"/>
                <a:ea typeface="Arial"/>
                <a:cs typeface="Arial"/>
                <a:sym typeface="Arial"/>
              </a:rPr>
              <a:t>Sensitivity</a:t>
            </a:r>
            <a:r>
              <a:rPr lang="fr-CH" sz="2000" b="0" i="0" u="none" strike="noStrike" cap="none" dirty="0">
                <a:solidFill>
                  <a:schemeClr val="dk1"/>
                </a:solidFill>
                <a:latin typeface="Arial"/>
                <a:ea typeface="Arial"/>
                <a:cs typeface="Arial"/>
                <a:sym typeface="Arial"/>
              </a:rPr>
              <a:t> </a:t>
            </a:r>
            <a:r>
              <a:rPr lang="fr-CH" sz="2000" b="0" i="0" u="none" strike="noStrike" cap="none" dirty="0" err="1">
                <a:solidFill>
                  <a:schemeClr val="dk1"/>
                </a:solidFill>
                <a:latin typeface="Arial"/>
                <a:ea typeface="Arial"/>
                <a:cs typeface="Arial"/>
                <a:sym typeface="Arial"/>
              </a:rPr>
              <a:t>refers</a:t>
            </a:r>
            <a:r>
              <a:rPr lang="fr-CH" sz="2000" b="0" i="0" u="none" strike="noStrike" cap="none" dirty="0">
                <a:solidFill>
                  <a:schemeClr val="dk1"/>
                </a:solidFill>
                <a:latin typeface="Arial"/>
                <a:ea typeface="Arial"/>
                <a:cs typeface="Arial"/>
                <a:sym typeface="Arial"/>
              </a:rPr>
              <a:t> to the percentage of SARS-CoV-2 </a:t>
            </a:r>
            <a:r>
              <a:rPr lang="fr-CH" sz="2000" b="0" i="0" u="none" strike="noStrike" cap="none" dirty="0" err="1">
                <a:solidFill>
                  <a:schemeClr val="dk1"/>
                </a:solidFill>
                <a:latin typeface="Arial"/>
                <a:ea typeface="Arial"/>
                <a:cs typeface="Arial"/>
                <a:sym typeface="Arial"/>
              </a:rPr>
              <a:t>infected</a:t>
            </a:r>
            <a:r>
              <a:rPr lang="fr-CH" sz="2000" b="0" i="0" u="none" strike="noStrike" cap="none" dirty="0">
                <a:solidFill>
                  <a:schemeClr val="dk1"/>
                </a:solidFill>
                <a:latin typeface="Arial"/>
                <a:ea typeface="Arial"/>
                <a:cs typeface="Arial"/>
                <a:sym typeface="Arial"/>
              </a:rPr>
              <a:t> patients </a:t>
            </a:r>
            <a:r>
              <a:rPr lang="fr-CH" sz="2000" b="0" i="0" u="none" strike="noStrike" cap="none" dirty="0" err="1">
                <a:solidFill>
                  <a:schemeClr val="dk1"/>
                </a:solidFill>
                <a:latin typeface="Arial"/>
                <a:ea typeface="Arial"/>
                <a:cs typeface="Arial"/>
                <a:sym typeface="Arial"/>
              </a:rPr>
              <a:t>who</a:t>
            </a:r>
            <a:r>
              <a:rPr lang="fr-CH" sz="2000" b="0" i="0" u="none" strike="noStrike" cap="none" dirty="0">
                <a:solidFill>
                  <a:schemeClr val="dk1"/>
                </a:solidFill>
                <a:latin typeface="Arial"/>
                <a:ea typeface="Arial"/>
                <a:cs typeface="Arial"/>
                <a:sym typeface="Arial"/>
              </a:rPr>
              <a:t> are correctly</a:t>
            </a:r>
            <a:r>
              <a:rPr lang="fr-CH" sz="2000" b="0" i="0" u="none" strike="noStrike" cap="none" baseline="30000" dirty="0">
                <a:solidFill>
                  <a:schemeClr val="dk1"/>
                </a:solidFill>
                <a:latin typeface="Arial"/>
                <a:ea typeface="Arial"/>
                <a:cs typeface="Arial"/>
                <a:sym typeface="Arial"/>
              </a:rPr>
              <a:t>1</a:t>
            </a:r>
            <a:r>
              <a:rPr lang="fr-CH" sz="2000" b="0" i="0" u="none" strike="noStrike" cap="none" dirty="0">
                <a:solidFill>
                  <a:schemeClr val="dk1"/>
                </a:solidFill>
                <a:latin typeface="Arial"/>
                <a:ea typeface="Arial"/>
                <a:cs typeface="Arial"/>
                <a:sym typeface="Arial"/>
              </a:rPr>
              <a:t> </a:t>
            </a:r>
            <a:r>
              <a:rPr lang="fr-CH" sz="2000" b="0" i="0" u="none" strike="noStrike" cap="none" dirty="0" err="1">
                <a:solidFill>
                  <a:schemeClr val="dk1"/>
                </a:solidFill>
                <a:latin typeface="Arial"/>
                <a:ea typeface="Arial"/>
                <a:cs typeface="Arial"/>
                <a:sym typeface="Arial"/>
              </a:rPr>
              <a:t>identified</a:t>
            </a:r>
            <a:r>
              <a:rPr lang="fr-CH" sz="2000" b="0" i="0" u="none" strike="noStrike" cap="none" dirty="0">
                <a:solidFill>
                  <a:schemeClr val="dk1"/>
                </a:solidFill>
                <a:latin typeface="Arial"/>
                <a:ea typeface="Arial"/>
                <a:cs typeface="Arial"/>
                <a:sym typeface="Arial"/>
              </a:rPr>
              <a:t> as </a:t>
            </a:r>
            <a:r>
              <a:rPr lang="fr-CH" sz="2000" b="0" i="0" u="none" strike="noStrike" cap="none" dirty="0" err="1">
                <a:solidFill>
                  <a:schemeClr val="dk1"/>
                </a:solidFill>
                <a:latin typeface="Arial"/>
                <a:ea typeface="Arial"/>
                <a:cs typeface="Arial"/>
                <a:sym typeface="Arial"/>
              </a:rPr>
              <a:t>having</a:t>
            </a:r>
            <a:r>
              <a:rPr lang="fr-CH" sz="2000" b="0" i="0" u="none" strike="noStrike" cap="none" dirty="0">
                <a:solidFill>
                  <a:schemeClr val="dk1"/>
                </a:solidFill>
                <a:latin typeface="Arial"/>
                <a:ea typeface="Arial"/>
                <a:cs typeface="Arial"/>
                <a:sym typeface="Arial"/>
              </a:rPr>
              <a:t> SARS-CoV-2 infection.</a:t>
            </a:r>
            <a:endParaRPr sz="2000" dirty="0">
              <a:solidFill>
                <a:schemeClr val="dk1"/>
              </a:solidFill>
            </a:endParaRPr>
          </a:p>
          <a:p>
            <a:pPr marL="342900" lvl="1" indent="-342900">
              <a:buClr>
                <a:srgbClr val="0070C0"/>
              </a:buClr>
              <a:buSzPts val="2400"/>
              <a:buFont typeface="Arial" panose="020B0604020202020204" pitchFamily="34" charset="0"/>
              <a:buChar char="•"/>
            </a:pPr>
            <a:endParaRPr lang="fr-CH" sz="2000" dirty="0">
              <a:solidFill>
                <a:schemeClr val="dk1"/>
              </a:solidFill>
            </a:endParaRPr>
          </a:p>
          <a:p>
            <a:pPr marL="1257300" lvl="5" indent="-342900">
              <a:buClr>
                <a:srgbClr val="0070C0"/>
              </a:buClr>
              <a:buSzPts val="2400"/>
              <a:buFont typeface="Arial" panose="020B0604020202020204" pitchFamily="34" charset="0"/>
              <a:buChar char="•"/>
            </a:pPr>
            <a:r>
              <a:rPr lang="fr-CH" sz="2000" dirty="0">
                <a:solidFill>
                  <a:schemeClr val="dk1"/>
                </a:solidFill>
              </a:rPr>
              <a:t> </a:t>
            </a:r>
            <a:r>
              <a:rPr lang="fr-CH" sz="2000" b="0" i="0" u="none" strike="noStrike" cap="none" dirty="0">
                <a:solidFill>
                  <a:schemeClr val="dk1"/>
                </a:solidFill>
                <a:latin typeface="Arial"/>
                <a:ea typeface="Arial"/>
                <a:cs typeface="Arial"/>
                <a:sym typeface="Arial"/>
              </a:rPr>
              <a:t>High </a:t>
            </a:r>
            <a:r>
              <a:rPr lang="fr-CH" sz="2000" b="0" i="0" u="none" strike="noStrike" cap="none" dirty="0" err="1">
                <a:solidFill>
                  <a:schemeClr val="dk1"/>
                </a:solidFill>
                <a:latin typeface="Arial"/>
                <a:ea typeface="Arial"/>
                <a:cs typeface="Arial"/>
                <a:sym typeface="Arial"/>
              </a:rPr>
              <a:t>sensitivity</a:t>
            </a:r>
            <a:r>
              <a:rPr lang="fr-CH" sz="2000" b="0" i="0" u="none" strike="noStrike" cap="none" dirty="0">
                <a:solidFill>
                  <a:schemeClr val="dk1"/>
                </a:solidFill>
                <a:latin typeface="Arial"/>
                <a:ea typeface="Arial"/>
                <a:cs typeface="Arial"/>
                <a:sym typeface="Arial"/>
              </a:rPr>
              <a:t>	</a:t>
            </a:r>
            <a:r>
              <a:rPr lang="fr-CH" sz="2000" dirty="0">
                <a:solidFill>
                  <a:schemeClr val="dk1"/>
                </a:solidFill>
              </a:rPr>
              <a:t>                   </a:t>
            </a:r>
            <a:r>
              <a:rPr lang="fr-CH" sz="2000" b="0" i="0" u="none" strike="noStrike" cap="none" dirty="0">
                <a:solidFill>
                  <a:schemeClr val="dk1"/>
                </a:solidFill>
                <a:latin typeface="Arial"/>
                <a:ea typeface="Arial"/>
                <a:cs typeface="Arial"/>
                <a:sym typeface="Arial"/>
              </a:rPr>
              <a:t> few false </a:t>
            </a:r>
            <a:r>
              <a:rPr lang="fr-CH" sz="2000" b="0" i="0" u="none" strike="noStrike" cap="none" dirty="0" err="1">
                <a:solidFill>
                  <a:schemeClr val="dk1"/>
                </a:solidFill>
                <a:latin typeface="Arial"/>
                <a:ea typeface="Arial"/>
                <a:cs typeface="Arial"/>
                <a:sym typeface="Arial"/>
              </a:rPr>
              <a:t>negative</a:t>
            </a:r>
            <a:r>
              <a:rPr lang="fr-CH" sz="2000" b="0" i="0" u="none" strike="noStrike" cap="none" dirty="0">
                <a:solidFill>
                  <a:schemeClr val="dk1"/>
                </a:solidFill>
                <a:latin typeface="Arial"/>
                <a:ea typeface="Arial"/>
                <a:cs typeface="Arial"/>
                <a:sym typeface="Arial"/>
              </a:rPr>
              <a:t> </a:t>
            </a:r>
            <a:r>
              <a:rPr lang="fr-CH" sz="2000" b="0" i="0" u="none" strike="noStrike" cap="none" dirty="0" err="1">
                <a:solidFill>
                  <a:schemeClr val="dk1"/>
                </a:solidFill>
                <a:latin typeface="Arial"/>
                <a:ea typeface="Arial"/>
                <a:cs typeface="Arial"/>
                <a:sym typeface="Arial"/>
              </a:rPr>
              <a:t>results</a:t>
            </a:r>
            <a:endParaRPr sz="2000" dirty="0">
              <a:solidFill>
                <a:schemeClr val="dk1"/>
              </a:solidFill>
            </a:endParaRPr>
          </a:p>
          <a:p>
            <a:pPr marL="800100" marR="0" lvl="1" indent="-342900" algn="l" rtl="0">
              <a:spcBef>
                <a:spcPts val="0"/>
              </a:spcBef>
              <a:spcAft>
                <a:spcPts val="0"/>
              </a:spcAft>
              <a:buClr>
                <a:srgbClr val="0070C0"/>
              </a:buClr>
              <a:buFont typeface="Arial" panose="020B0604020202020204" pitchFamily="34" charset="0"/>
              <a:buChar char="•"/>
            </a:pPr>
            <a:endParaRPr sz="2000" b="0" i="0" u="none" strike="noStrike" cap="none">
              <a:solidFill>
                <a:schemeClr val="dk1"/>
              </a:solidFill>
              <a:latin typeface="Arial"/>
              <a:ea typeface="Arial"/>
              <a:cs typeface="Arial"/>
              <a:sym typeface="Arial"/>
            </a:endParaRPr>
          </a:p>
          <a:p>
            <a:pPr marL="342900" marR="0" lvl="1" indent="-342900" algn="l" rtl="0">
              <a:spcBef>
                <a:spcPts val="0"/>
              </a:spcBef>
              <a:spcAft>
                <a:spcPts val="0"/>
              </a:spcAft>
              <a:buClr>
                <a:srgbClr val="0070C0"/>
              </a:buClr>
              <a:buSzPts val="2400"/>
              <a:buFont typeface="Arial" panose="020B0604020202020204" pitchFamily="34" charset="0"/>
              <a:buChar char="•"/>
            </a:pPr>
            <a:r>
              <a:rPr lang="fr-CH" sz="2000" b="0" i="0" u="none" strike="noStrike" cap="none" dirty="0" err="1">
                <a:solidFill>
                  <a:schemeClr val="dk1"/>
                </a:solidFill>
                <a:latin typeface="Arial"/>
                <a:ea typeface="Arial"/>
                <a:cs typeface="Arial"/>
                <a:sym typeface="Arial"/>
              </a:rPr>
              <a:t>Specificity</a:t>
            </a:r>
            <a:r>
              <a:rPr lang="fr-CH" sz="2000" b="0" i="0" u="none" strike="noStrike" cap="none" dirty="0">
                <a:solidFill>
                  <a:schemeClr val="dk1"/>
                </a:solidFill>
                <a:latin typeface="Arial"/>
                <a:ea typeface="Arial"/>
                <a:cs typeface="Arial"/>
                <a:sym typeface="Arial"/>
              </a:rPr>
              <a:t> </a:t>
            </a:r>
            <a:r>
              <a:rPr lang="fr-CH" sz="2000" b="0" i="0" u="none" strike="noStrike" cap="none" dirty="0" err="1">
                <a:solidFill>
                  <a:schemeClr val="dk1"/>
                </a:solidFill>
                <a:latin typeface="Arial"/>
                <a:ea typeface="Arial"/>
                <a:cs typeface="Arial"/>
                <a:sym typeface="Arial"/>
              </a:rPr>
              <a:t>refers</a:t>
            </a:r>
            <a:r>
              <a:rPr lang="fr-CH" sz="2000" b="0" i="0" u="none" strike="noStrike" cap="none" dirty="0">
                <a:solidFill>
                  <a:schemeClr val="dk1"/>
                </a:solidFill>
                <a:latin typeface="Arial"/>
                <a:ea typeface="Arial"/>
                <a:cs typeface="Arial"/>
                <a:sym typeface="Arial"/>
              </a:rPr>
              <a:t> to the percentage of non-</a:t>
            </a:r>
            <a:r>
              <a:rPr lang="fr-CH" sz="2000" b="0" i="0" u="none" strike="noStrike" cap="none" dirty="0" err="1">
                <a:solidFill>
                  <a:schemeClr val="dk1"/>
                </a:solidFill>
                <a:latin typeface="Arial"/>
                <a:ea typeface="Arial"/>
                <a:cs typeface="Arial"/>
                <a:sym typeface="Arial"/>
              </a:rPr>
              <a:t>infected</a:t>
            </a:r>
            <a:r>
              <a:rPr lang="fr-CH" sz="2000" b="0" i="0" u="none" strike="noStrike" cap="none" dirty="0">
                <a:solidFill>
                  <a:schemeClr val="dk1"/>
                </a:solidFill>
                <a:latin typeface="Arial"/>
                <a:ea typeface="Arial"/>
                <a:cs typeface="Arial"/>
                <a:sym typeface="Arial"/>
              </a:rPr>
              <a:t> people </a:t>
            </a:r>
            <a:r>
              <a:rPr lang="fr-CH" sz="2000" b="0" i="0" u="none" strike="noStrike" cap="none" dirty="0" err="1">
                <a:solidFill>
                  <a:schemeClr val="dk1"/>
                </a:solidFill>
                <a:latin typeface="Arial"/>
                <a:ea typeface="Arial"/>
                <a:cs typeface="Arial"/>
                <a:sym typeface="Arial"/>
              </a:rPr>
              <a:t>who</a:t>
            </a:r>
            <a:r>
              <a:rPr lang="fr-CH" sz="2000" b="0" i="0" u="none" strike="noStrike" cap="none" dirty="0">
                <a:solidFill>
                  <a:schemeClr val="dk1"/>
                </a:solidFill>
                <a:latin typeface="Arial"/>
                <a:ea typeface="Arial"/>
                <a:cs typeface="Arial"/>
                <a:sym typeface="Arial"/>
              </a:rPr>
              <a:t> are correctly</a:t>
            </a:r>
            <a:r>
              <a:rPr lang="fr-CH" sz="2000" b="0" i="0" u="none" strike="noStrike" cap="none" baseline="30000" dirty="0">
                <a:solidFill>
                  <a:schemeClr val="dk1"/>
                </a:solidFill>
                <a:latin typeface="Arial"/>
                <a:ea typeface="Arial"/>
                <a:cs typeface="Arial"/>
                <a:sym typeface="Arial"/>
              </a:rPr>
              <a:t>1</a:t>
            </a:r>
            <a:r>
              <a:rPr lang="fr-CH" sz="2000" b="0" i="0" u="none" strike="noStrike" cap="none" dirty="0">
                <a:solidFill>
                  <a:schemeClr val="dk1"/>
                </a:solidFill>
                <a:latin typeface="Arial"/>
                <a:ea typeface="Arial"/>
                <a:cs typeface="Arial"/>
                <a:sym typeface="Arial"/>
              </a:rPr>
              <a:t> </a:t>
            </a:r>
            <a:r>
              <a:rPr lang="fr-CH" sz="2000" b="0" i="0" u="none" strike="noStrike" cap="none" dirty="0" err="1">
                <a:solidFill>
                  <a:schemeClr val="dk1"/>
                </a:solidFill>
                <a:latin typeface="Arial"/>
                <a:ea typeface="Arial"/>
                <a:cs typeface="Arial"/>
                <a:sym typeface="Arial"/>
              </a:rPr>
              <a:t>identified</a:t>
            </a:r>
            <a:r>
              <a:rPr lang="fr-CH" sz="2000" b="0" i="0" u="none" strike="noStrike" cap="none" dirty="0">
                <a:solidFill>
                  <a:schemeClr val="dk1"/>
                </a:solidFill>
                <a:latin typeface="Arial"/>
                <a:ea typeface="Arial"/>
                <a:cs typeface="Arial"/>
                <a:sym typeface="Arial"/>
              </a:rPr>
              <a:t> as not </a:t>
            </a:r>
            <a:r>
              <a:rPr lang="fr-CH" sz="2000" b="0" i="0" u="none" strike="noStrike" cap="none" dirty="0" err="1">
                <a:solidFill>
                  <a:schemeClr val="dk1"/>
                </a:solidFill>
                <a:latin typeface="Arial"/>
                <a:ea typeface="Arial"/>
                <a:cs typeface="Arial"/>
                <a:sym typeface="Arial"/>
              </a:rPr>
              <a:t>having</a:t>
            </a:r>
            <a:r>
              <a:rPr lang="fr-CH" sz="2000" b="0" i="0" u="none" strike="noStrike" cap="none" dirty="0">
                <a:solidFill>
                  <a:schemeClr val="dk1"/>
                </a:solidFill>
                <a:latin typeface="Arial"/>
                <a:ea typeface="Arial"/>
                <a:cs typeface="Arial"/>
                <a:sym typeface="Arial"/>
              </a:rPr>
              <a:t> SARS-CoV-2 infection.</a:t>
            </a:r>
            <a:endParaRPr sz="2000" dirty="0">
              <a:solidFill>
                <a:schemeClr val="dk1"/>
              </a:solidFill>
            </a:endParaRPr>
          </a:p>
          <a:p>
            <a:pPr marL="342900" lvl="1" indent="-342900">
              <a:buClr>
                <a:srgbClr val="0070C0"/>
              </a:buClr>
              <a:buSzPts val="2400"/>
              <a:buFont typeface="Arial" panose="020B0604020202020204" pitchFamily="34" charset="0"/>
              <a:buChar char="•"/>
            </a:pPr>
            <a:endParaRPr lang="fr-CH" sz="2000" dirty="0">
              <a:solidFill>
                <a:schemeClr val="dk1"/>
              </a:solidFill>
            </a:endParaRPr>
          </a:p>
          <a:p>
            <a:pPr marL="1257300" lvl="5" indent="-342900">
              <a:buClr>
                <a:srgbClr val="0070C0"/>
              </a:buClr>
              <a:buSzPts val="2400"/>
              <a:buFont typeface="Arial" panose="020B0604020202020204" pitchFamily="34" charset="0"/>
              <a:buChar char="•"/>
            </a:pPr>
            <a:r>
              <a:rPr lang="fr-CH" sz="2000" dirty="0">
                <a:solidFill>
                  <a:schemeClr val="dk1"/>
                </a:solidFill>
              </a:rPr>
              <a:t> </a:t>
            </a:r>
            <a:r>
              <a:rPr lang="fr-CH" sz="2000" b="0" i="0" u="none" strike="noStrike" cap="none" dirty="0">
                <a:solidFill>
                  <a:schemeClr val="dk1"/>
                </a:solidFill>
                <a:latin typeface="Arial"/>
                <a:ea typeface="Arial"/>
                <a:cs typeface="Arial"/>
                <a:sym typeface="Arial"/>
              </a:rPr>
              <a:t>High </a:t>
            </a:r>
            <a:r>
              <a:rPr lang="fr-CH" sz="2000" b="0" i="0" u="none" strike="noStrike" cap="none" dirty="0" err="1">
                <a:solidFill>
                  <a:schemeClr val="dk1"/>
                </a:solidFill>
                <a:latin typeface="Arial"/>
                <a:ea typeface="Arial"/>
                <a:cs typeface="Arial"/>
                <a:sym typeface="Arial"/>
              </a:rPr>
              <a:t>specificity</a:t>
            </a:r>
            <a:r>
              <a:rPr lang="fr-CH" sz="2000" dirty="0">
                <a:solidFill>
                  <a:schemeClr val="dk1"/>
                </a:solidFill>
              </a:rPr>
              <a:t>              	   </a:t>
            </a:r>
            <a:r>
              <a:rPr lang="fr-CH" sz="2000" b="0" i="0" u="none" strike="noStrike" cap="none" dirty="0">
                <a:solidFill>
                  <a:schemeClr val="dk1"/>
                </a:solidFill>
                <a:latin typeface="Arial"/>
                <a:ea typeface="Arial"/>
                <a:cs typeface="Arial"/>
                <a:sym typeface="Arial"/>
              </a:rPr>
              <a:t> few false positive </a:t>
            </a:r>
            <a:r>
              <a:rPr lang="fr-CH" sz="2000" b="0" i="0" u="none" strike="noStrike" cap="none" dirty="0" err="1">
                <a:solidFill>
                  <a:schemeClr val="dk1"/>
                </a:solidFill>
                <a:latin typeface="Arial"/>
                <a:ea typeface="Arial"/>
                <a:cs typeface="Arial"/>
                <a:sym typeface="Arial"/>
              </a:rPr>
              <a:t>results</a:t>
            </a:r>
            <a:r>
              <a:rPr lang="fr-CH" sz="2000" dirty="0">
                <a:solidFill>
                  <a:schemeClr val="dk1"/>
                </a:solidFill>
              </a:rPr>
              <a:t> </a:t>
            </a:r>
            <a:endParaRPr sz="2000"/>
          </a:p>
        </p:txBody>
      </p:sp>
      <p:sp>
        <p:nvSpPr>
          <p:cNvPr id="10" name="Google Shape;172;p8">
            <a:extLst>
              <a:ext uri="{FF2B5EF4-FFF2-40B4-BE49-F238E27FC236}">
                <a16:creationId xmlns:a16="http://schemas.microsoft.com/office/drawing/2014/main" id="{9B989A21-89DF-4BCB-B7C0-C76C51E3FD37}"/>
              </a:ext>
            </a:extLst>
          </p:cNvPr>
          <p:cNvSpPr txBox="1"/>
          <p:nvPr/>
        </p:nvSpPr>
        <p:spPr>
          <a:xfrm>
            <a:off x="196849" y="5187759"/>
            <a:ext cx="352320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000" baseline="30000">
                <a:solidFill>
                  <a:schemeClr val="dk1"/>
                </a:solidFill>
                <a:latin typeface="Arial"/>
                <a:ea typeface="Arial"/>
                <a:cs typeface="Arial"/>
                <a:sym typeface="Arial"/>
              </a:rPr>
              <a:t>1</a:t>
            </a:r>
            <a:r>
              <a:rPr lang="fr-CH" sz="1000">
                <a:solidFill>
                  <a:schemeClr val="dk1"/>
                </a:solidFill>
                <a:latin typeface="Arial"/>
                <a:ea typeface="Arial"/>
                <a:cs typeface="Arial"/>
                <a:sym typeface="Arial"/>
              </a:rPr>
              <a:t> In </a:t>
            </a:r>
            <a:r>
              <a:rPr lang="fr-CH" sz="1000" err="1">
                <a:solidFill>
                  <a:schemeClr val="dk1"/>
                </a:solidFill>
                <a:latin typeface="Arial"/>
                <a:ea typeface="Arial"/>
                <a:cs typeface="Arial"/>
                <a:sym typeface="Arial"/>
              </a:rPr>
              <a:t>this</a:t>
            </a:r>
            <a:r>
              <a:rPr lang="fr-CH" sz="1000">
                <a:solidFill>
                  <a:schemeClr val="dk1"/>
                </a:solidFill>
                <a:latin typeface="Arial"/>
                <a:ea typeface="Arial"/>
                <a:cs typeface="Arial"/>
                <a:sym typeface="Arial"/>
              </a:rPr>
              <a:t> case, gold standard </a:t>
            </a:r>
            <a:r>
              <a:rPr lang="fr-CH" sz="1000" err="1">
                <a:solidFill>
                  <a:schemeClr val="dk1"/>
                </a:solidFill>
                <a:latin typeface="Arial"/>
                <a:ea typeface="Arial"/>
                <a:cs typeface="Arial"/>
                <a:sym typeface="Arial"/>
              </a:rPr>
              <a:t>used</a:t>
            </a:r>
            <a:r>
              <a:rPr lang="fr-CH" sz="1000">
                <a:solidFill>
                  <a:schemeClr val="dk1"/>
                </a:solidFill>
                <a:latin typeface="Arial"/>
                <a:ea typeface="Arial"/>
                <a:cs typeface="Arial"/>
                <a:sym typeface="Arial"/>
              </a:rPr>
              <a:t> </a:t>
            </a:r>
            <a:r>
              <a:rPr lang="fr-CH" sz="1000" err="1">
                <a:solidFill>
                  <a:schemeClr val="dk1"/>
                </a:solidFill>
                <a:latin typeface="Arial"/>
                <a:ea typeface="Arial"/>
                <a:cs typeface="Arial"/>
                <a:sym typeface="Arial"/>
              </a:rPr>
              <a:t>is</a:t>
            </a:r>
            <a:r>
              <a:rPr lang="fr-CH" sz="1000">
                <a:solidFill>
                  <a:schemeClr val="dk1"/>
                </a:solidFill>
                <a:latin typeface="Arial"/>
                <a:ea typeface="Arial"/>
                <a:cs typeface="Arial"/>
                <a:sym typeface="Arial"/>
              </a:rPr>
              <a:t> NAAT</a:t>
            </a:r>
            <a:endParaRPr sz="1000">
              <a:solidFill>
                <a:schemeClr val="dk1"/>
              </a:solidFill>
              <a:latin typeface="Arial"/>
              <a:ea typeface="Arial"/>
              <a:cs typeface="Arial"/>
              <a:sym typeface="Arial"/>
            </a:endParaRPr>
          </a:p>
        </p:txBody>
      </p:sp>
      <p:sp>
        <p:nvSpPr>
          <p:cNvPr id="11" name="Google Shape;171;p8">
            <a:extLst>
              <a:ext uri="{FF2B5EF4-FFF2-40B4-BE49-F238E27FC236}">
                <a16:creationId xmlns:a16="http://schemas.microsoft.com/office/drawing/2014/main" id="{EE1C43A5-DD69-427E-8156-F9A21E0912BC}"/>
              </a:ext>
            </a:extLst>
          </p:cNvPr>
          <p:cNvSpPr/>
          <p:nvPr/>
        </p:nvSpPr>
        <p:spPr>
          <a:xfrm>
            <a:off x="3720058" y="2696314"/>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171;p8">
            <a:extLst>
              <a:ext uri="{FF2B5EF4-FFF2-40B4-BE49-F238E27FC236}">
                <a16:creationId xmlns:a16="http://schemas.microsoft.com/office/drawing/2014/main" id="{7A745B3A-D3D4-4805-AADD-A0B004845F5F}"/>
              </a:ext>
            </a:extLst>
          </p:cNvPr>
          <p:cNvSpPr/>
          <p:nvPr/>
        </p:nvSpPr>
        <p:spPr>
          <a:xfrm>
            <a:off x="3669298" y="4288034"/>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188497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a:t>Prevalence of disease</a:t>
            </a:r>
            <a:br>
              <a:rPr lang="en-GB"/>
            </a:br>
            <a:endParaRPr lang="en-GB"/>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sz="1000"/>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
        <p:nvSpPr>
          <p:cNvPr id="8" name="Google Shape;183;p9">
            <a:extLst>
              <a:ext uri="{FF2B5EF4-FFF2-40B4-BE49-F238E27FC236}">
                <a16:creationId xmlns:a16="http://schemas.microsoft.com/office/drawing/2014/main" id="{0C5941FF-69AA-4093-B41B-94FCBF8DC610}"/>
              </a:ext>
            </a:extLst>
          </p:cNvPr>
          <p:cNvSpPr txBox="1">
            <a:spLocks noGrp="1"/>
          </p:cNvSpPr>
          <p:nvPr>
            <p:ph type="body" idx="1"/>
          </p:nvPr>
        </p:nvSpPr>
        <p:spPr>
          <a:xfrm>
            <a:off x="384056" y="1408635"/>
            <a:ext cx="10957395" cy="1448186"/>
          </a:xfrm>
          <a:prstGeom prst="rect">
            <a:avLst/>
          </a:prstGeom>
          <a:noFill/>
          <a:ln>
            <a:noFill/>
          </a:ln>
        </p:spPr>
        <p:txBody>
          <a:bodyPr spcFirstLastPara="1" wrap="square" lIns="91425" tIns="45700" rIns="91425" bIns="45700" anchor="t" anchorCtr="0">
            <a:noAutofit/>
          </a:bodyPr>
          <a:lstStyle/>
          <a:p>
            <a:pPr marL="342900" indent="-342900">
              <a:lnSpc>
                <a:spcPct val="90000"/>
              </a:lnSpc>
              <a:spcBef>
                <a:spcPts val="0"/>
              </a:spcBef>
              <a:buClr>
                <a:srgbClr val="0070C0"/>
              </a:buClr>
              <a:buSzPts val="2800"/>
              <a:buFont typeface="Arial" panose="020B0604020202020204" pitchFamily="34" charset="0"/>
              <a:buChar char="•"/>
            </a:pPr>
            <a:r>
              <a:rPr lang="fr-CH" dirty="0">
                <a:solidFill>
                  <a:srgbClr val="2E2D2D"/>
                </a:solidFill>
                <a:latin typeface="Arial"/>
                <a:ea typeface="Arial"/>
                <a:cs typeface="Arial"/>
                <a:sym typeface="Arial"/>
              </a:rPr>
              <a:t>The </a:t>
            </a:r>
            <a:r>
              <a:rPr lang="fr-CH" dirty="0" err="1">
                <a:solidFill>
                  <a:srgbClr val="2E2D2D"/>
                </a:solidFill>
                <a:latin typeface="Arial"/>
                <a:ea typeface="Arial"/>
                <a:cs typeface="Arial"/>
                <a:sym typeface="Arial"/>
              </a:rPr>
              <a:t>prevalence</a:t>
            </a:r>
            <a:r>
              <a:rPr lang="fr-CH" dirty="0">
                <a:solidFill>
                  <a:srgbClr val="2E2D2D"/>
                </a:solidFill>
                <a:latin typeface="Arial"/>
                <a:ea typeface="Arial"/>
                <a:cs typeface="Arial"/>
                <a:sym typeface="Arial"/>
              </a:rPr>
              <a:t> of </a:t>
            </a:r>
            <a:r>
              <a:rPr lang="fr-CH" dirty="0" err="1">
                <a:solidFill>
                  <a:srgbClr val="2E2D2D"/>
                </a:solidFill>
                <a:latin typeface="Arial"/>
                <a:ea typeface="Arial"/>
                <a:cs typeface="Arial"/>
                <a:sym typeface="Arial"/>
              </a:rPr>
              <a:t>disease</a:t>
            </a:r>
            <a:r>
              <a:rPr lang="fr-CH" dirty="0">
                <a:solidFill>
                  <a:srgbClr val="2E2D2D"/>
                </a:solidFill>
                <a:latin typeface="Arial"/>
                <a:ea typeface="Arial"/>
                <a:cs typeface="Arial"/>
                <a:sym typeface="Arial"/>
              </a:rPr>
              <a:t> in the </a:t>
            </a:r>
            <a:r>
              <a:rPr lang="fr-CH" dirty="0" err="1">
                <a:solidFill>
                  <a:srgbClr val="2E2D2D"/>
                </a:solidFill>
                <a:latin typeface="Arial"/>
                <a:ea typeface="Arial"/>
                <a:cs typeface="Arial"/>
                <a:sym typeface="Arial"/>
              </a:rPr>
              <a:t>community</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being</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tested</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strongly</a:t>
            </a:r>
            <a:r>
              <a:rPr lang="fr-CH" dirty="0">
                <a:solidFill>
                  <a:srgbClr val="2E2D2D"/>
                </a:solidFill>
                <a:latin typeface="Arial"/>
                <a:ea typeface="Arial"/>
                <a:cs typeface="Arial"/>
                <a:sym typeface="Arial"/>
              </a:rPr>
              <a:t> affects the </a:t>
            </a:r>
            <a:r>
              <a:rPr lang="fr-CH" dirty="0" err="1">
                <a:solidFill>
                  <a:srgbClr val="2E2D2D"/>
                </a:solidFill>
                <a:latin typeface="Arial"/>
                <a:ea typeface="Arial"/>
                <a:cs typeface="Arial"/>
                <a:sym typeface="Arial"/>
              </a:rPr>
              <a:t>test’s</a:t>
            </a:r>
            <a:r>
              <a:rPr lang="fr-CH" dirty="0">
                <a:solidFill>
                  <a:srgbClr val="2E2D2D"/>
                </a:solidFill>
                <a:latin typeface="Arial"/>
                <a:ea typeface="Arial"/>
                <a:cs typeface="Arial"/>
                <a:sym typeface="Arial"/>
              </a:rPr>
              <a:t> </a:t>
            </a:r>
            <a:r>
              <a:rPr lang="fr-CH" dirty="0" err="1">
                <a:solidFill>
                  <a:srgbClr val="2E2D2D"/>
                </a:solidFill>
                <a:latin typeface="Arial"/>
                <a:ea typeface="Arial"/>
                <a:cs typeface="Arial"/>
                <a:sym typeface="Arial"/>
              </a:rPr>
              <a:t>predictive</a:t>
            </a:r>
            <a:r>
              <a:rPr lang="fr-CH" dirty="0">
                <a:solidFill>
                  <a:srgbClr val="2E2D2D"/>
                </a:solidFill>
                <a:latin typeface="Arial"/>
                <a:ea typeface="Arial"/>
                <a:cs typeface="Arial"/>
                <a:sym typeface="Arial"/>
              </a:rPr>
              <a:t> value in </a:t>
            </a:r>
            <a:r>
              <a:rPr lang="fr-CH" dirty="0" err="1">
                <a:solidFill>
                  <a:srgbClr val="2E2D2D"/>
                </a:solidFill>
                <a:latin typeface="Arial"/>
                <a:ea typeface="Arial"/>
                <a:cs typeface="Arial"/>
                <a:sym typeface="Arial"/>
              </a:rPr>
              <a:t>terms</a:t>
            </a:r>
            <a:r>
              <a:rPr lang="fr-CH" dirty="0">
                <a:solidFill>
                  <a:srgbClr val="2E2D2D"/>
                </a:solidFill>
                <a:latin typeface="Arial"/>
                <a:ea typeface="Arial"/>
                <a:cs typeface="Arial"/>
                <a:sym typeface="Arial"/>
              </a:rPr>
              <a:t> of </a:t>
            </a:r>
            <a:r>
              <a:rPr lang="fr-CH" b="1" dirty="0">
                <a:solidFill>
                  <a:srgbClr val="2E2D2D"/>
                </a:solidFill>
                <a:latin typeface="Arial"/>
                <a:ea typeface="Arial"/>
                <a:cs typeface="Arial"/>
                <a:sym typeface="Arial"/>
              </a:rPr>
              <a:t>positive </a:t>
            </a:r>
            <a:r>
              <a:rPr lang="fr-CH" b="1" dirty="0" err="1">
                <a:solidFill>
                  <a:srgbClr val="2E2D2D"/>
                </a:solidFill>
                <a:latin typeface="Arial"/>
                <a:ea typeface="Arial"/>
                <a:cs typeface="Arial"/>
                <a:sym typeface="Arial"/>
              </a:rPr>
              <a:t>predictive</a:t>
            </a:r>
            <a:r>
              <a:rPr lang="fr-CH" b="1" dirty="0">
                <a:solidFill>
                  <a:srgbClr val="2E2D2D"/>
                </a:solidFill>
                <a:latin typeface="Arial"/>
                <a:ea typeface="Arial"/>
                <a:cs typeface="Arial"/>
                <a:sym typeface="Arial"/>
              </a:rPr>
              <a:t> value (PPV)</a:t>
            </a:r>
            <a:r>
              <a:rPr lang="fr-CH" dirty="0">
                <a:solidFill>
                  <a:srgbClr val="2E2D2D"/>
                </a:solidFill>
                <a:latin typeface="Arial"/>
                <a:ea typeface="Arial"/>
                <a:cs typeface="Arial"/>
                <a:sym typeface="Arial"/>
              </a:rPr>
              <a:t> and </a:t>
            </a:r>
            <a:r>
              <a:rPr lang="fr-CH" b="1" dirty="0" err="1">
                <a:solidFill>
                  <a:srgbClr val="2E2D2D"/>
                </a:solidFill>
                <a:latin typeface="Arial"/>
                <a:ea typeface="Arial"/>
                <a:cs typeface="Arial"/>
                <a:sym typeface="Arial"/>
              </a:rPr>
              <a:t>negative</a:t>
            </a:r>
            <a:r>
              <a:rPr lang="fr-CH" b="1" dirty="0">
                <a:solidFill>
                  <a:srgbClr val="2E2D2D"/>
                </a:solidFill>
                <a:latin typeface="Arial"/>
                <a:ea typeface="Arial"/>
                <a:cs typeface="Arial"/>
                <a:sym typeface="Arial"/>
              </a:rPr>
              <a:t> </a:t>
            </a:r>
            <a:r>
              <a:rPr lang="fr-CH" b="1" dirty="0" err="1">
                <a:solidFill>
                  <a:srgbClr val="2E2D2D"/>
                </a:solidFill>
                <a:latin typeface="Arial"/>
                <a:ea typeface="Arial"/>
                <a:cs typeface="Arial"/>
                <a:sym typeface="Arial"/>
              </a:rPr>
              <a:t>predictive</a:t>
            </a:r>
            <a:r>
              <a:rPr lang="fr-CH" b="1" dirty="0">
                <a:solidFill>
                  <a:srgbClr val="2E2D2D"/>
                </a:solidFill>
                <a:latin typeface="Arial"/>
                <a:ea typeface="Arial"/>
                <a:cs typeface="Arial"/>
                <a:sym typeface="Arial"/>
              </a:rPr>
              <a:t> value (NPV</a:t>
            </a:r>
            <a:r>
              <a:rPr lang="fr-CH" b="1" dirty="0">
                <a:solidFill>
                  <a:srgbClr val="2E2D2D"/>
                </a:solidFill>
              </a:rPr>
              <a:t>)</a:t>
            </a:r>
            <a:r>
              <a:rPr lang="fr-CH" dirty="0">
                <a:solidFill>
                  <a:srgbClr val="2E2D2D"/>
                </a:solidFill>
              </a:rPr>
              <a:t>*. </a:t>
            </a:r>
            <a:endParaRPr lang="en-US" dirty="0">
              <a:solidFill>
                <a:schemeClr val="accent1"/>
              </a:solidFill>
            </a:endParaRPr>
          </a:p>
          <a:p>
            <a:pPr marL="0" indent="0">
              <a:lnSpc>
                <a:spcPct val="90000"/>
              </a:lnSpc>
              <a:spcBef>
                <a:spcPts val="0"/>
              </a:spcBef>
              <a:buClr>
                <a:srgbClr val="0070C0"/>
              </a:buClr>
              <a:buSzPts val="2800"/>
              <a:buNone/>
            </a:pPr>
            <a:endParaRPr lang="fr-CH">
              <a:solidFill>
                <a:srgbClr val="2E2D2D"/>
              </a:solidFill>
            </a:endParaRPr>
          </a:p>
          <a:p>
            <a:pPr marL="342900" indent="-342900">
              <a:lnSpc>
                <a:spcPct val="90000"/>
              </a:lnSpc>
              <a:spcBef>
                <a:spcPts val="0"/>
              </a:spcBef>
              <a:buClr>
                <a:srgbClr val="0070C0"/>
              </a:buClr>
              <a:buSzPts val="2800"/>
              <a:buFont typeface="Arial" panose="020B0604020202020204" pitchFamily="34" charset="0"/>
              <a:buChar char="•"/>
            </a:pPr>
            <a:r>
              <a:rPr lang="fr-CH" sz="2000" b="0" u="none" strike="noStrike" dirty="0" err="1">
                <a:solidFill>
                  <a:schemeClr val="tx1"/>
                </a:solidFill>
                <a:latin typeface="Arial"/>
                <a:ea typeface="Arial"/>
                <a:cs typeface="Arial"/>
                <a:sym typeface="Arial"/>
              </a:rPr>
              <a:t>Prevalence</a:t>
            </a:r>
            <a:r>
              <a:rPr lang="fr-CH" sz="2000" b="0" u="none" strike="noStrike" dirty="0">
                <a:solidFill>
                  <a:schemeClr val="tx1"/>
                </a:solidFill>
                <a:latin typeface="Arial"/>
                <a:ea typeface="Arial"/>
                <a:cs typeface="Arial"/>
                <a:sym typeface="Arial"/>
              </a:rPr>
              <a:t> </a:t>
            </a:r>
            <a:r>
              <a:rPr lang="fr-CH" sz="2000" b="0" u="none" strike="noStrike" dirty="0" err="1">
                <a:solidFill>
                  <a:schemeClr val="tx1"/>
                </a:solidFill>
                <a:latin typeface="Arial"/>
                <a:ea typeface="Arial"/>
                <a:cs typeface="Arial"/>
                <a:sym typeface="Arial"/>
              </a:rPr>
              <a:t>will</a:t>
            </a:r>
            <a:r>
              <a:rPr lang="fr-CH" sz="2000" b="0" u="none" strike="noStrike" dirty="0">
                <a:solidFill>
                  <a:schemeClr val="tx1"/>
                </a:solidFill>
                <a:latin typeface="Arial"/>
                <a:ea typeface="Arial"/>
                <a:cs typeface="Arial"/>
                <a:sym typeface="Arial"/>
              </a:rPr>
              <a:t> affect the chances to observe the ‘correct’ </a:t>
            </a:r>
            <a:r>
              <a:rPr lang="fr-CH" sz="2000" b="0" u="none" strike="noStrike" dirty="0" err="1">
                <a:solidFill>
                  <a:schemeClr val="tx1"/>
                </a:solidFill>
                <a:latin typeface="Arial"/>
                <a:ea typeface="Arial"/>
                <a:cs typeface="Arial"/>
                <a:sym typeface="Arial"/>
              </a:rPr>
              <a:t>result</a:t>
            </a:r>
            <a:r>
              <a:rPr lang="fr-CH" sz="2000" dirty="0">
                <a:solidFill>
                  <a:schemeClr val="tx1"/>
                </a:solidFill>
              </a:rPr>
              <a:t>:</a:t>
            </a:r>
            <a:endParaRPr lang="en-US" sz="2000" dirty="0">
              <a:solidFill>
                <a:schemeClr val="tx1"/>
              </a:solidFill>
            </a:endParaRPr>
          </a:p>
          <a:p>
            <a:pPr marL="520700" indent="-342900">
              <a:lnSpc>
                <a:spcPct val="90000"/>
              </a:lnSpc>
              <a:buClr>
                <a:srgbClr val="0070C0"/>
              </a:buClr>
              <a:buSzPts val="2800"/>
              <a:buFont typeface="Arial" panose="020B0604020202020204" pitchFamily="34" charset="0"/>
              <a:buChar char="•"/>
            </a:pPr>
            <a:endParaRPr>
              <a:solidFill>
                <a:srgbClr val="2E2D2D"/>
              </a:solidFill>
              <a:latin typeface="Arial"/>
              <a:ea typeface="Arial"/>
              <a:cs typeface="Arial"/>
              <a:sym typeface="Arial"/>
            </a:endParaRPr>
          </a:p>
          <a:p>
            <a:pPr marL="800100" lvl="1">
              <a:lnSpc>
                <a:spcPct val="90000"/>
              </a:lnSpc>
              <a:buClr>
                <a:srgbClr val="0087BC"/>
              </a:buClr>
              <a:buSzPts val="2000"/>
              <a:buFont typeface="Wingdings" panose="020B0604020202020204" pitchFamily="34" charset="0"/>
              <a:buChar char="Ø"/>
            </a:pPr>
            <a:r>
              <a:rPr lang="fr-CH" sz="2000" dirty="0"/>
              <a:t>As </a:t>
            </a:r>
            <a:r>
              <a:rPr lang="fr-CH" sz="2000" dirty="0" err="1"/>
              <a:t>prevalence</a:t>
            </a:r>
            <a:r>
              <a:rPr lang="fr-CH" sz="2000" dirty="0"/>
              <a:t> </a:t>
            </a:r>
            <a:r>
              <a:rPr lang="fr-CH" sz="2000" dirty="0" err="1"/>
              <a:t>decreases</a:t>
            </a:r>
            <a:r>
              <a:rPr lang="fr-CH" sz="2000" dirty="0"/>
              <a:t>, </a:t>
            </a:r>
            <a:r>
              <a:rPr lang="fr-CH" sz="2000" dirty="0" err="1"/>
              <a:t>so</a:t>
            </a:r>
            <a:r>
              <a:rPr lang="fr-CH" sz="2000" dirty="0"/>
              <a:t> </a:t>
            </a:r>
            <a:r>
              <a:rPr lang="fr-CH" sz="2000" dirty="0" err="1"/>
              <a:t>does</a:t>
            </a:r>
            <a:r>
              <a:rPr lang="fr-CH" sz="2000" dirty="0"/>
              <a:t> PPV, </a:t>
            </a:r>
            <a:r>
              <a:rPr lang="fr-CH" sz="2000" dirty="0" err="1"/>
              <a:t>meaning</a:t>
            </a:r>
            <a:r>
              <a:rPr lang="fr-CH" sz="2000" dirty="0"/>
              <a:t> </a:t>
            </a:r>
            <a:r>
              <a:rPr lang="fr-CH" sz="2000" dirty="0" err="1"/>
              <a:t>that</a:t>
            </a:r>
            <a:r>
              <a:rPr lang="fr-CH" sz="2000" dirty="0"/>
              <a:t> the </a:t>
            </a:r>
            <a:r>
              <a:rPr lang="fr-CH" sz="2000" dirty="0" err="1"/>
              <a:t>probability</a:t>
            </a:r>
            <a:r>
              <a:rPr lang="fr-CH" sz="2000" dirty="0"/>
              <a:t> </a:t>
            </a:r>
            <a:r>
              <a:rPr lang="fr-CH" sz="2000" dirty="0" err="1"/>
              <a:t>that</a:t>
            </a:r>
            <a:r>
              <a:rPr lang="fr-CH" sz="2000" dirty="0"/>
              <a:t> a positive </a:t>
            </a:r>
            <a:r>
              <a:rPr lang="fr-CH" sz="2000" dirty="0" err="1"/>
              <a:t>result</a:t>
            </a:r>
            <a:r>
              <a:rPr lang="fr-CH" sz="2000" dirty="0"/>
              <a:t> </a:t>
            </a:r>
            <a:r>
              <a:rPr lang="fr-CH" sz="2000" dirty="0" err="1"/>
              <a:t>is</a:t>
            </a:r>
            <a:r>
              <a:rPr lang="fr-CH" sz="2000" dirty="0"/>
              <a:t> a </a:t>
            </a:r>
            <a:r>
              <a:rPr lang="fr-CH" sz="2000" dirty="0" err="1"/>
              <a:t>true</a:t>
            </a:r>
            <a:r>
              <a:rPr lang="fr-CH" sz="2000" dirty="0"/>
              <a:t> positive </a:t>
            </a:r>
            <a:r>
              <a:rPr lang="fr-CH" sz="2000" dirty="0" err="1"/>
              <a:t>is</a:t>
            </a:r>
            <a:r>
              <a:rPr lang="fr-CH" sz="2000" dirty="0"/>
              <a:t> </a:t>
            </a:r>
            <a:r>
              <a:rPr lang="fr-CH" sz="2000" dirty="0" err="1"/>
              <a:t>reduced</a:t>
            </a:r>
            <a:r>
              <a:rPr lang="fr-CH" sz="2000" dirty="0"/>
              <a:t> in </a:t>
            </a:r>
            <a:r>
              <a:rPr lang="fr-CH" sz="2000" dirty="0" err="1"/>
              <a:t>low</a:t>
            </a:r>
            <a:r>
              <a:rPr lang="fr-CH" sz="2000" dirty="0"/>
              <a:t> </a:t>
            </a:r>
            <a:r>
              <a:rPr lang="fr-CH" sz="2000" dirty="0" err="1"/>
              <a:t>prevalence</a:t>
            </a:r>
            <a:r>
              <a:rPr lang="fr-CH" sz="2000" dirty="0"/>
              <a:t> settings (</a:t>
            </a:r>
            <a:r>
              <a:rPr lang="fr-CH" sz="2000" dirty="0" err="1"/>
              <a:t>risk</a:t>
            </a:r>
            <a:r>
              <a:rPr lang="fr-CH" sz="2000" dirty="0"/>
              <a:t> of more false positives).</a:t>
            </a:r>
            <a:endParaRPr lang="en-US" sz="2000" dirty="0"/>
          </a:p>
          <a:p>
            <a:pPr marL="800100" lvl="1">
              <a:lnSpc>
                <a:spcPct val="90000"/>
              </a:lnSpc>
              <a:buClr>
                <a:srgbClr val="0087BC"/>
              </a:buClr>
              <a:buSzPts val="2000"/>
              <a:buFont typeface="Wingdings" panose="020B0604020202020204" pitchFamily="34" charset="0"/>
              <a:buChar char="Ø"/>
            </a:pPr>
            <a:endParaRPr lang="en-US" sz="2000"/>
          </a:p>
          <a:p>
            <a:pPr marL="800100" lvl="1">
              <a:lnSpc>
                <a:spcPct val="90000"/>
              </a:lnSpc>
              <a:buClr>
                <a:srgbClr val="0087BC"/>
              </a:buClr>
              <a:buSzPts val="2000"/>
              <a:buFont typeface="Wingdings" panose="020B0604020202020204" pitchFamily="34" charset="0"/>
              <a:buChar char="Ø"/>
            </a:pPr>
            <a:r>
              <a:rPr lang="fr-CH" sz="2000" dirty="0"/>
              <a:t>In </a:t>
            </a:r>
            <a:r>
              <a:rPr lang="fr-CH" sz="2000" dirty="0" err="1"/>
              <a:t>low</a:t>
            </a:r>
            <a:r>
              <a:rPr lang="fr-CH" sz="2000" dirty="0"/>
              <a:t> </a:t>
            </a:r>
            <a:r>
              <a:rPr lang="fr-CH" sz="2000" dirty="0" err="1"/>
              <a:t>prevalence</a:t>
            </a:r>
            <a:r>
              <a:rPr lang="fr-CH" sz="2000" dirty="0"/>
              <a:t> settings NPV </a:t>
            </a:r>
            <a:r>
              <a:rPr lang="fr-CH" sz="2000" dirty="0" err="1"/>
              <a:t>is</a:t>
            </a:r>
            <a:r>
              <a:rPr lang="fr-CH" sz="2000" dirty="0"/>
              <a:t> high </a:t>
            </a:r>
            <a:r>
              <a:rPr lang="fr-CH" sz="2000" dirty="0" err="1"/>
              <a:t>so</a:t>
            </a:r>
            <a:r>
              <a:rPr lang="fr-CH" sz="2000" dirty="0"/>
              <a:t> </a:t>
            </a:r>
            <a:r>
              <a:rPr lang="fr-CH" sz="2000" dirty="0" err="1"/>
              <a:t>there</a:t>
            </a:r>
            <a:r>
              <a:rPr lang="fr-CH" sz="2000" dirty="0"/>
              <a:t> </a:t>
            </a:r>
            <a:r>
              <a:rPr lang="fr-CH" sz="2000" dirty="0" err="1"/>
              <a:t>is</a:t>
            </a:r>
            <a:r>
              <a:rPr lang="fr-CH" sz="2000" dirty="0"/>
              <a:t> a </a:t>
            </a:r>
            <a:r>
              <a:rPr lang="fr-CH" sz="2000" dirty="0" err="1"/>
              <a:t>very</a:t>
            </a:r>
            <a:r>
              <a:rPr lang="fr-CH" sz="2000" dirty="0"/>
              <a:t> high </a:t>
            </a:r>
            <a:r>
              <a:rPr lang="fr-CH" sz="2000" dirty="0" err="1"/>
              <a:t>probability</a:t>
            </a:r>
            <a:r>
              <a:rPr lang="fr-CH" sz="2000" dirty="0"/>
              <a:t> </a:t>
            </a:r>
            <a:r>
              <a:rPr lang="fr-CH" sz="2000" dirty="0" err="1"/>
              <a:t>that</a:t>
            </a:r>
            <a:r>
              <a:rPr lang="fr-CH" sz="2000" dirty="0"/>
              <a:t> patients </a:t>
            </a:r>
            <a:r>
              <a:rPr lang="fr-CH" sz="2000" dirty="0" err="1"/>
              <a:t>testing</a:t>
            </a:r>
            <a:r>
              <a:rPr lang="fr-CH" sz="2000" dirty="0"/>
              <a:t> </a:t>
            </a:r>
            <a:r>
              <a:rPr lang="fr-CH" sz="2000" dirty="0" err="1"/>
              <a:t>negative</a:t>
            </a:r>
            <a:r>
              <a:rPr lang="fr-CH" sz="2000" dirty="0"/>
              <a:t> do not have COVID-19.</a:t>
            </a:r>
          </a:p>
          <a:p>
            <a:pPr marL="800100" lvl="1">
              <a:lnSpc>
                <a:spcPct val="90000"/>
              </a:lnSpc>
              <a:buClr>
                <a:srgbClr val="0070C0"/>
              </a:buClr>
              <a:buSzPts val="2000"/>
              <a:buFont typeface="Arial" panose="020B0604020202020204" pitchFamily="34" charset="0"/>
              <a:buChar char="•"/>
            </a:pPr>
            <a:endParaRPr sz="2000">
              <a:solidFill>
                <a:srgbClr val="2E2D2D"/>
              </a:solidFill>
              <a:latin typeface="Arial"/>
              <a:ea typeface="Arial"/>
              <a:cs typeface="Arial"/>
            </a:endParaRPr>
          </a:p>
        </p:txBody>
      </p:sp>
      <p:sp>
        <p:nvSpPr>
          <p:cNvPr id="2" name="TextBox 1">
            <a:extLst>
              <a:ext uri="{FF2B5EF4-FFF2-40B4-BE49-F238E27FC236}">
                <a16:creationId xmlns:a16="http://schemas.microsoft.com/office/drawing/2014/main" id="{79EC601F-5FDC-2A5C-3A04-18C386D4F9D8}"/>
              </a:ext>
            </a:extLst>
          </p:cNvPr>
          <p:cNvSpPr txBox="1"/>
          <p:nvPr/>
        </p:nvSpPr>
        <p:spPr>
          <a:xfrm>
            <a:off x="385784" y="5704114"/>
            <a:ext cx="855509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H" dirty="0">
                <a:solidFill>
                  <a:srgbClr val="2E2D2D"/>
                </a:solidFill>
              </a:rPr>
              <a:t>*NPV </a:t>
            </a:r>
            <a:r>
              <a:rPr lang="fr-CH" dirty="0" err="1">
                <a:solidFill>
                  <a:srgbClr val="2E2D2D"/>
                </a:solidFill>
              </a:rPr>
              <a:t>is</a:t>
            </a:r>
            <a:r>
              <a:rPr lang="fr-CH" dirty="0">
                <a:solidFill>
                  <a:srgbClr val="2E2D2D"/>
                </a:solidFill>
              </a:rPr>
              <a:t> the </a:t>
            </a:r>
            <a:r>
              <a:rPr lang="fr-CH" dirty="0" err="1">
                <a:solidFill>
                  <a:srgbClr val="2E2D2D"/>
                </a:solidFill>
              </a:rPr>
              <a:t>probability</a:t>
            </a:r>
            <a:r>
              <a:rPr lang="fr-CH" dirty="0">
                <a:solidFill>
                  <a:srgbClr val="2E2D2D"/>
                </a:solidFill>
              </a:rPr>
              <a:t> </a:t>
            </a:r>
            <a:r>
              <a:rPr lang="fr-CH" dirty="0" err="1">
                <a:solidFill>
                  <a:srgbClr val="2E2D2D"/>
                </a:solidFill>
              </a:rPr>
              <a:t>that</a:t>
            </a:r>
            <a:r>
              <a:rPr lang="fr-CH" dirty="0">
                <a:solidFill>
                  <a:srgbClr val="2E2D2D"/>
                </a:solidFill>
              </a:rPr>
              <a:t> a </a:t>
            </a:r>
            <a:r>
              <a:rPr lang="fr-CH" dirty="0" err="1">
                <a:solidFill>
                  <a:srgbClr val="2E2D2D"/>
                </a:solidFill>
              </a:rPr>
              <a:t>person</a:t>
            </a:r>
            <a:r>
              <a:rPr lang="fr-CH" dirty="0">
                <a:solidFill>
                  <a:srgbClr val="2E2D2D"/>
                </a:solidFill>
              </a:rPr>
              <a:t> </a:t>
            </a:r>
            <a:r>
              <a:rPr lang="fr-CH" dirty="0" err="1">
                <a:solidFill>
                  <a:srgbClr val="2E2D2D"/>
                </a:solidFill>
              </a:rPr>
              <a:t>with</a:t>
            </a:r>
            <a:r>
              <a:rPr lang="fr-CH" dirty="0">
                <a:solidFill>
                  <a:srgbClr val="2E2D2D"/>
                </a:solidFill>
              </a:rPr>
              <a:t> a </a:t>
            </a:r>
            <a:r>
              <a:rPr lang="fr-CH" dirty="0" err="1">
                <a:solidFill>
                  <a:srgbClr val="2E2D2D"/>
                </a:solidFill>
              </a:rPr>
              <a:t>negative</a:t>
            </a:r>
            <a:r>
              <a:rPr lang="fr-CH" dirty="0">
                <a:solidFill>
                  <a:srgbClr val="2E2D2D"/>
                </a:solidFill>
              </a:rPr>
              <a:t> test </a:t>
            </a:r>
            <a:r>
              <a:rPr lang="fr-CH" dirty="0" err="1">
                <a:solidFill>
                  <a:srgbClr val="2E2D2D"/>
                </a:solidFill>
              </a:rPr>
              <a:t>result</a:t>
            </a:r>
            <a:r>
              <a:rPr lang="fr-CH" dirty="0">
                <a:solidFill>
                  <a:srgbClr val="2E2D2D"/>
                </a:solidFill>
              </a:rPr>
              <a:t> </a:t>
            </a:r>
            <a:r>
              <a:rPr lang="fr-CH" dirty="0" err="1">
                <a:solidFill>
                  <a:srgbClr val="2E2D2D"/>
                </a:solidFill>
              </a:rPr>
              <a:t>truly</a:t>
            </a:r>
            <a:r>
              <a:rPr lang="fr-CH" dirty="0">
                <a:solidFill>
                  <a:srgbClr val="2E2D2D"/>
                </a:solidFill>
              </a:rPr>
              <a:t> </a:t>
            </a:r>
            <a:r>
              <a:rPr lang="fr-CH" dirty="0" err="1">
                <a:solidFill>
                  <a:srgbClr val="2E2D2D"/>
                </a:solidFill>
              </a:rPr>
              <a:t>does</a:t>
            </a:r>
            <a:r>
              <a:rPr lang="fr-CH" dirty="0">
                <a:solidFill>
                  <a:srgbClr val="2E2D2D"/>
                </a:solidFill>
              </a:rPr>
              <a:t> not have the </a:t>
            </a:r>
            <a:r>
              <a:rPr lang="fr-CH" dirty="0" err="1">
                <a:solidFill>
                  <a:srgbClr val="2E2D2D"/>
                </a:solidFill>
              </a:rPr>
              <a:t>disease</a:t>
            </a:r>
            <a:endParaRPr lang="fr-CH">
              <a:solidFill>
                <a:srgbClr val="2E2D2D"/>
              </a:solidFill>
            </a:endParaRPr>
          </a:p>
          <a:p>
            <a:pPr algn="l"/>
            <a:endParaRPr lang="en-US"/>
          </a:p>
        </p:txBody>
      </p:sp>
    </p:spTree>
    <p:custDataLst>
      <p:tags r:id="rId1"/>
    </p:custDataLst>
    <p:extLst>
      <p:ext uri="{BB962C8B-B14F-4D97-AF65-F5344CB8AC3E}">
        <p14:creationId xmlns:p14="http://schemas.microsoft.com/office/powerpoint/2010/main" val="415540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666791" y="192485"/>
            <a:ext cx="1104617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US"/>
              <a:t>Who can be detected by SARS-CoV-2 Antigen RDTs? </a:t>
            </a:r>
            <a:endParaRPr/>
          </a:p>
        </p:txBody>
      </p:sp>
      <p:sp>
        <p:nvSpPr>
          <p:cNvPr id="120" name="Google Shape;120;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sz="1000"/>
          </a:p>
        </p:txBody>
      </p:sp>
      <p:cxnSp>
        <p:nvCxnSpPr>
          <p:cNvPr id="121" name="Google Shape;121;p4"/>
          <p:cNvCxnSpPr/>
          <p:nvPr/>
        </p:nvCxnSpPr>
        <p:spPr>
          <a:xfrm>
            <a:off x="861386" y="5346472"/>
            <a:ext cx="9790044" cy="0"/>
          </a:xfrm>
          <a:prstGeom prst="straightConnector1">
            <a:avLst/>
          </a:prstGeom>
          <a:noFill/>
          <a:ln w="28575" cap="flat" cmpd="sng">
            <a:solidFill>
              <a:srgbClr val="7F7F7F"/>
            </a:solidFill>
            <a:prstDash val="solid"/>
            <a:miter lim="800000"/>
            <a:headEnd type="none" w="sm" len="sm"/>
            <a:tailEnd type="triangle" w="med" len="med"/>
          </a:ln>
        </p:spPr>
      </p:cxnSp>
      <p:sp>
        <p:nvSpPr>
          <p:cNvPr id="122" name="Google Shape;122;p4"/>
          <p:cNvSpPr txBox="1"/>
          <p:nvPr/>
        </p:nvSpPr>
        <p:spPr>
          <a:xfrm>
            <a:off x="10379735" y="5389786"/>
            <a:ext cx="18089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Time (days)</a:t>
            </a:r>
            <a:endParaRPr/>
          </a:p>
        </p:txBody>
      </p:sp>
      <p:sp>
        <p:nvSpPr>
          <p:cNvPr id="123" name="Google Shape;123;p4"/>
          <p:cNvSpPr/>
          <p:nvPr/>
        </p:nvSpPr>
        <p:spPr>
          <a:xfrm>
            <a:off x="1734706" y="1529407"/>
            <a:ext cx="7393060" cy="3603705"/>
          </a:xfrm>
          <a:custGeom>
            <a:avLst/>
            <a:gdLst/>
            <a:ahLst/>
            <a:cxnLst/>
            <a:rect l="l" t="t" r="r" b="b"/>
            <a:pathLst>
              <a:path w="7429475" h="3647019" extrusionOk="0">
                <a:moveTo>
                  <a:pt x="0" y="3593766"/>
                </a:moveTo>
                <a:cubicBezTo>
                  <a:pt x="300658" y="2241216"/>
                  <a:pt x="601317" y="888666"/>
                  <a:pt x="874643" y="333731"/>
                </a:cubicBezTo>
                <a:cubicBezTo>
                  <a:pt x="1147969" y="-221204"/>
                  <a:pt x="1268895" y="32244"/>
                  <a:pt x="1639956" y="264157"/>
                </a:cubicBezTo>
                <a:cubicBezTo>
                  <a:pt x="2011017" y="496070"/>
                  <a:pt x="2554356" y="1312735"/>
                  <a:pt x="3101008" y="1725209"/>
                </a:cubicBezTo>
                <a:cubicBezTo>
                  <a:pt x="3647660" y="2137683"/>
                  <a:pt x="4222473" y="2427574"/>
                  <a:pt x="4919869" y="2739000"/>
                </a:cubicBezTo>
                <a:cubicBezTo>
                  <a:pt x="5617265" y="3050426"/>
                  <a:pt x="6944139" y="3469527"/>
                  <a:pt x="7285382" y="3593766"/>
                </a:cubicBezTo>
                <a:cubicBezTo>
                  <a:pt x="7626625" y="3718005"/>
                  <a:pt x="7296977" y="3601220"/>
                  <a:pt x="6967330" y="3484435"/>
                </a:cubicBezTo>
              </a:path>
            </a:pathLst>
          </a:custGeom>
          <a:solidFill>
            <a:schemeClr val="lt1"/>
          </a:solidFill>
          <a:ln w="1905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4"/>
          <p:cNvSpPr/>
          <p:nvPr/>
        </p:nvSpPr>
        <p:spPr>
          <a:xfrm rot="-5400000">
            <a:off x="2140951" y="5760089"/>
            <a:ext cx="225469" cy="139105"/>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48135"/>
              </a:solidFill>
              <a:latin typeface="Arial"/>
              <a:ea typeface="Arial"/>
              <a:cs typeface="Arial"/>
              <a:sym typeface="Arial"/>
            </a:endParaRPr>
          </a:p>
        </p:txBody>
      </p:sp>
      <p:sp>
        <p:nvSpPr>
          <p:cNvPr id="125" name="Google Shape;125;p4"/>
          <p:cNvSpPr txBox="1"/>
          <p:nvPr/>
        </p:nvSpPr>
        <p:spPr>
          <a:xfrm>
            <a:off x="1309455" y="5913871"/>
            <a:ext cx="190308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B050"/>
                </a:solidFill>
                <a:latin typeface="Arial"/>
                <a:ea typeface="Arial"/>
                <a:cs typeface="Arial"/>
                <a:sym typeface="Arial"/>
              </a:rPr>
              <a:t>Symptoms onset</a:t>
            </a:r>
            <a:endParaRPr/>
          </a:p>
        </p:txBody>
      </p:sp>
      <p:sp>
        <p:nvSpPr>
          <p:cNvPr id="126" name="Google Shape;126;p4"/>
          <p:cNvSpPr txBox="1"/>
          <p:nvPr/>
        </p:nvSpPr>
        <p:spPr>
          <a:xfrm>
            <a:off x="3192120"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4</a:t>
            </a:r>
            <a:endParaRPr/>
          </a:p>
        </p:txBody>
      </p:sp>
      <p:sp>
        <p:nvSpPr>
          <p:cNvPr id="127" name="Google Shape;127;p4"/>
          <p:cNvSpPr txBox="1"/>
          <p:nvPr/>
        </p:nvSpPr>
        <p:spPr>
          <a:xfrm>
            <a:off x="2693501"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2</a:t>
            </a:r>
            <a:endParaRPr/>
          </a:p>
        </p:txBody>
      </p:sp>
      <p:sp>
        <p:nvSpPr>
          <p:cNvPr id="128" name="Google Shape;128;p4"/>
          <p:cNvSpPr txBox="1"/>
          <p:nvPr/>
        </p:nvSpPr>
        <p:spPr>
          <a:xfrm>
            <a:off x="2090519"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0</a:t>
            </a:r>
            <a:endParaRPr/>
          </a:p>
        </p:txBody>
      </p:sp>
      <p:sp>
        <p:nvSpPr>
          <p:cNvPr id="129" name="Google Shape;129;p4"/>
          <p:cNvSpPr txBox="1"/>
          <p:nvPr/>
        </p:nvSpPr>
        <p:spPr>
          <a:xfrm>
            <a:off x="1263957" y="5356823"/>
            <a:ext cx="4604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-2</a:t>
            </a:r>
            <a:endParaRPr/>
          </a:p>
        </p:txBody>
      </p:sp>
      <p:sp>
        <p:nvSpPr>
          <p:cNvPr id="130" name="Google Shape;130;p4"/>
          <p:cNvSpPr txBox="1"/>
          <p:nvPr/>
        </p:nvSpPr>
        <p:spPr>
          <a:xfrm>
            <a:off x="3732136" y="5356823"/>
            <a:ext cx="268356" cy="369291"/>
          </a:xfrm>
          <a:prstGeom prst="rect">
            <a:avLst/>
          </a:prstGeom>
          <a:noFill/>
          <a:ln>
            <a:noFill/>
          </a:ln>
        </p:spPr>
        <p:txBody>
          <a:bodyPr spcFirstLastPara="1" wrap="square" lIns="91425" tIns="45700" rIns="91425" bIns="45700" anchor="t" anchorCtr="0">
            <a:spAutoFit/>
          </a:bodyPr>
          <a:lstStyle/>
          <a:p>
            <a:r>
              <a:rPr lang="en-US" sz="1800" dirty="0">
                <a:solidFill>
                  <a:schemeClr val="dk1"/>
                </a:solidFill>
                <a:latin typeface="Arial"/>
                <a:ea typeface="Arial"/>
                <a:cs typeface="Arial"/>
                <a:sym typeface="Arial"/>
              </a:rPr>
              <a:t>6</a:t>
            </a:r>
            <a:endParaRPr lang="en-US" dirty="0">
              <a:solidFill>
                <a:schemeClr val="dk1"/>
              </a:solidFill>
            </a:endParaRPr>
          </a:p>
        </p:txBody>
      </p:sp>
      <p:sp>
        <p:nvSpPr>
          <p:cNvPr id="131" name="Google Shape;131;p4"/>
          <p:cNvSpPr txBox="1"/>
          <p:nvPr/>
        </p:nvSpPr>
        <p:spPr>
          <a:xfrm>
            <a:off x="8595677" y="5373392"/>
            <a:ext cx="5963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20</a:t>
            </a:r>
            <a:endParaRPr/>
          </a:p>
        </p:txBody>
      </p:sp>
      <p:cxnSp>
        <p:nvCxnSpPr>
          <p:cNvPr id="132" name="Google Shape;132;p4"/>
          <p:cNvCxnSpPr/>
          <p:nvPr/>
        </p:nvCxnSpPr>
        <p:spPr>
          <a:xfrm>
            <a:off x="892767" y="2589176"/>
            <a:ext cx="7734292" cy="0"/>
          </a:xfrm>
          <a:prstGeom prst="straightConnector1">
            <a:avLst/>
          </a:prstGeom>
          <a:noFill/>
          <a:ln w="9525" cap="flat" cmpd="sng">
            <a:solidFill>
              <a:schemeClr val="accent1"/>
            </a:solidFill>
            <a:prstDash val="solid"/>
            <a:miter lim="800000"/>
            <a:headEnd type="none" w="sm" len="sm"/>
            <a:tailEnd type="none" w="sm" len="sm"/>
          </a:ln>
        </p:spPr>
      </p:cxnSp>
      <p:sp>
        <p:nvSpPr>
          <p:cNvPr id="133" name="Google Shape;133;p4"/>
          <p:cNvSpPr txBox="1"/>
          <p:nvPr/>
        </p:nvSpPr>
        <p:spPr>
          <a:xfrm>
            <a:off x="8849220" y="2349695"/>
            <a:ext cx="27154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70C0"/>
                </a:solidFill>
                <a:latin typeface="Arial"/>
                <a:ea typeface="Arial"/>
                <a:cs typeface="Arial"/>
                <a:sym typeface="Arial"/>
              </a:rPr>
              <a:t>Ag-RDT detection cut-off</a:t>
            </a:r>
            <a:endParaRPr/>
          </a:p>
        </p:txBody>
      </p:sp>
      <p:sp>
        <p:nvSpPr>
          <p:cNvPr id="134" name="Google Shape;134;p4"/>
          <p:cNvSpPr txBox="1"/>
          <p:nvPr/>
        </p:nvSpPr>
        <p:spPr>
          <a:xfrm>
            <a:off x="8801072" y="4409742"/>
            <a:ext cx="23734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7030A0"/>
                </a:solidFill>
                <a:latin typeface="Arial"/>
                <a:ea typeface="Arial"/>
                <a:cs typeface="Arial"/>
                <a:sym typeface="Arial"/>
              </a:rPr>
              <a:t>PCR detection cut-off</a:t>
            </a:r>
            <a:endParaRPr/>
          </a:p>
        </p:txBody>
      </p:sp>
      <p:cxnSp>
        <p:nvCxnSpPr>
          <p:cNvPr id="135" name="Google Shape;135;p4"/>
          <p:cNvCxnSpPr/>
          <p:nvPr/>
        </p:nvCxnSpPr>
        <p:spPr>
          <a:xfrm>
            <a:off x="922359" y="4592059"/>
            <a:ext cx="7734292" cy="0"/>
          </a:xfrm>
          <a:prstGeom prst="straightConnector1">
            <a:avLst/>
          </a:prstGeom>
          <a:noFill/>
          <a:ln w="9525" cap="flat" cmpd="sng">
            <a:solidFill>
              <a:srgbClr val="7030A0"/>
            </a:solidFill>
            <a:prstDash val="solid"/>
            <a:miter lim="800000"/>
            <a:headEnd type="none" w="sm" len="sm"/>
            <a:tailEnd type="none" w="sm" len="sm"/>
          </a:ln>
        </p:spPr>
      </p:cxnSp>
      <p:sp>
        <p:nvSpPr>
          <p:cNvPr id="136" name="Google Shape;136;p4"/>
          <p:cNvSpPr txBox="1"/>
          <p:nvPr/>
        </p:nvSpPr>
        <p:spPr>
          <a:xfrm>
            <a:off x="203093" y="1455613"/>
            <a:ext cx="92268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Viral load</a:t>
            </a:r>
            <a:endParaRPr/>
          </a:p>
        </p:txBody>
      </p:sp>
      <p:sp>
        <p:nvSpPr>
          <p:cNvPr id="138" name="Google Shape;138;p4"/>
          <p:cNvSpPr txBox="1"/>
          <p:nvPr/>
        </p:nvSpPr>
        <p:spPr>
          <a:xfrm>
            <a:off x="3834943" y="1352853"/>
            <a:ext cx="25385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0070C0"/>
                </a:solidFill>
                <a:latin typeface="Arial"/>
                <a:ea typeface="Arial"/>
                <a:cs typeface="Arial"/>
                <a:sym typeface="Arial"/>
              </a:rPr>
              <a:t>Most contagious individuals</a:t>
            </a:r>
            <a:endParaRPr/>
          </a:p>
        </p:txBody>
      </p:sp>
      <p:cxnSp>
        <p:nvCxnSpPr>
          <p:cNvPr id="139" name="Google Shape;139;p4"/>
          <p:cNvCxnSpPr/>
          <p:nvPr/>
        </p:nvCxnSpPr>
        <p:spPr>
          <a:xfrm>
            <a:off x="919352" y="3159876"/>
            <a:ext cx="7734292" cy="0"/>
          </a:xfrm>
          <a:prstGeom prst="straightConnector1">
            <a:avLst/>
          </a:prstGeom>
          <a:noFill/>
          <a:ln w="9525" cap="flat" cmpd="sng">
            <a:solidFill>
              <a:srgbClr val="F4B081"/>
            </a:solidFill>
            <a:prstDash val="solid"/>
            <a:miter lim="800000"/>
            <a:headEnd type="none" w="sm" len="sm"/>
            <a:tailEnd type="none" w="sm" len="sm"/>
          </a:ln>
        </p:spPr>
      </p:cxnSp>
      <p:sp>
        <p:nvSpPr>
          <p:cNvPr id="140" name="Google Shape;140;p4"/>
          <p:cNvSpPr txBox="1"/>
          <p:nvPr/>
        </p:nvSpPr>
        <p:spPr>
          <a:xfrm>
            <a:off x="8826561" y="2976101"/>
            <a:ext cx="20999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accent2"/>
                </a:solidFill>
                <a:latin typeface="Arial"/>
                <a:ea typeface="Arial"/>
                <a:cs typeface="Arial"/>
                <a:sym typeface="Arial"/>
              </a:rPr>
              <a:t>Viral culture cut-off</a:t>
            </a:r>
            <a:endParaRPr/>
          </a:p>
        </p:txBody>
      </p:sp>
      <p:sp>
        <p:nvSpPr>
          <p:cNvPr id="141" name="Google Shape;141;p4"/>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cxnSp>
        <p:nvCxnSpPr>
          <p:cNvPr id="142" name="Google Shape;142;p4"/>
          <p:cNvCxnSpPr/>
          <p:nvPr/>
        </p:nvCxnSpPr>
        <p:spPr>
          <a:xfrm flipH="1" flipV="1">
            <a:off x="888355" y="1201613"/>
            <a:ext cx="10161" cy="4155211"/>
          </a:xfrm>
          <a:prstGeom prst="straightConnector1">
            <a:avLst/>
          </a:prstGeom>
          <a:noFill/>
          <a:ln w="34925" cap="flat" cmpd="sng">
            <a:solidFill>
              <a:srgbClr val="7F7F7F"/>
            </a:solidFill>
            <a:prstDash val="solid"/>
            <a:miter lim="800000"/>
            <a:headEnd type="none" w="sm" len="sm"/>
            <a:tailEnd type="triangle" w="med" len="med"/>
          </a:ln>
        </p:spPr>
      </p:cxnSp>
      <p:cxnSp>
        <p:nvCxnSpPr>
          <p:cNvPr id="143" name="Google Shape;143;p4"/>
          <p:cNvCxnSpPr/>
          <p:nvPr/>
        </p:nvCxnSpPr>
        <p:spPr>
          <a:xfrm flipH="1">
            <a:off x="2481976" y="1744824"/>
            <a:ext cx="178830" cy="831179"/>
          </a:xfrm>
          <a:prstGeom prst="straightConnector1">
            <a:avLst/>
          </a:prstGeom>
          <a:noFill/>
          <a:ln w="9525" cap="flat" cmpd="sng">
            <a:solidFill>
              <a:schemeClr val="accent1"/>
            </a:solidFill>
            <a:prstDash val="solid"/>
            <a:miter lim="800000"/>
            <a:headEnd type="none" w="sm" len="sm"/>
            <a:tailEnd type="none" w="sm" len="sm"/>
          </a:ln>
        </p:spPr>
      </p:cxnSp>
      <p:cxnSp>
        <p:nvCxnSpPr>
          <p:cNvPr id="144" name="Google Shape;144;p4"/>
          <p:cNvCxnSpPr/>
          <p:nvPr/>
        </p:nvCxnSpPr>
        <p:spPr>
          <a:xfrm flipH="1">
            <a:off x="2603897" y="1742946"/>
            <a:ext cx="203104" cy="804193"/>
          </a:xfrm>
          <a:prstGeom prst="straightConnector1">
            <a:avLst/>
          </a:prstGeom>
          <a:noFill/>
          <a:ln w="9525" cap="flat" cmpd="sng">
            <a:solidFill>
              <a:schemeClr val="accent1"/>
            </a:solidFill>
            <a:prstDash val="solid"/>
            <a:miter lim="800000"/>
            <a:headEnd type="none" w="sm" len="sm"/>
            <a:tailEnd type="none" w="sm" len="sm"/>
          </a:ln>
        </p:spPr>
      </p:cxnSp>
      <p:cxnSp>
        <p:nvCxnSpPr>
          <p:cNvPr id="145" name="Google Shape;145;p4"/>
          <p:cNvCxnSpPr/>
          <p:nvPr/>
        </p:nvCxnSpPr>
        <p:spPr>
          <a:xfrm flipH="1">
            <a:off x="2746136" y="1729608"/>
            <a:ext cx="223519" cy="850060"/>
          </a:xfrm>
          <a:prstGeom prst="straightConnector1">
            <a:avLst/>
          </a:prstGeom>
          <a:noFill/>
          <a:ln w="9525" cap="flat" cmpd="sng">
            <a:solidFill>
              <a:schemeClr val="accent1"/>
            </a:solidFill>
            <a:prstDash val="solid"/>
            <a:miter lim="800000"/>
            <a:headEnd type="none" w="sm" len="sm"/>
            <a:tailEnd type="none" w="sm" len="sm"/>
          </a:ln>
        </p:spPr>
      </p:cxnSp>
      <p:cxnSp>
        <p:nvCxnSpPr>
          <p:cNvPr id="146" name="Google Shape;146;p4"/>
          <p:cNvCxnSpPr/>
          <p:nvPr/>
        </p:nvCxnSpPr>
        <p:spPr>
          <a:xfrm flipH="1">
            <a:off x="3030616" y="1930448"/>
            <a:ext cx="194052" cy="652466"/>
          </a:xfrm>
          <a:prstGeom prst="straightConnector1">
            <a:avLst/>
          </a:prstGeom>
          <a:noFill/>
          <a:ln w="9525" cap="flat" cmpd="sng">
            <a:solidFill>
              <a:schemeClr val="accent1"/>
            </a:solidFill>
            <a:prstDash val="solid"/>
            <a:miter lim="800000"/>
            <a:headEnd type="none" w="sm" len="sm"/>
            <a:tailEnd type="none" w="sm" len="sm"/>
          </a:ln>
        </p:spPr>
      </p:cxnSp>
      <p:cxnSp>
        <p:nvCxnSpPr>
          <p:cNvPr id="147" name="Google Shape;147;p4"/>
          <p:cNvCxnSpPr/>
          <p:nvPr/>
        </p:nvCxnSpPr>
        <p:spPr>
          <a:xfrm flipH="1">
            <a:off x="3193176" y="1937189"/>
            <a:ext cx="183315" cy="657506"/>
          </a:xfrm>
          <a:prstGeom prst="straightConnector1">
            <a:avLst/>
          </a:prstGeom>
          <a:noFill/>
          <a:ln w="9525" cap="flat" cmpd="sng">
            <a:solidFill>
              <a:schemeClr val="accent1"/>
            </a:solidFill>
            <a:prstDash val="solid"/>
            <a:miter lim="800000"/>
            <a:headEnd type="none" w="sm" len="sm"/>
            <a:tailEnd type="none" w="sm" len="sm"/>
          </a:ln>
        </p:spPr>
      </p:cxnSp>
      <p:cxnSp>
        <p:nvCxnSpPr>
          <p:cNvPr id="148" name="Google Shape;148;p4"/>
          <p:cNvCxnSpPr/>
          <p:nvPr/>
        </p:nvCxnSpPr>
        <p:spPr>
          <a:xfrm flipH="1">
            <a:off x="3345576" y="2116506"/>
            <a:ext cx="143589" cy="474945"/>
          </a:xfrm>
          <a:prstGeom prst="straightConnector1">
            <a:avLst/>
          </a:prstGeom>
          <a:noFill/>
          <a:ln w="9525" cap="flat" cmpd="sng">
            <a:solidFill>
              <a:schemeClr val="accent1"/>
            </a:solidFill>
            <a:prstDash val="solid"/>
            <a:miter lim="800000"/>
            <a:headEnd type="none" w="sm" len="sm"/>
            <a:tailEnd type="none" w="sm" len="sm"/>
          </a:ln>
        </p:spPr>
      </p:cxnSp>
      <p:cxnSp>
        <p:nvCxnSpPr>
          <p:cNvPr id="149" name="Google Shape;149;p4"/>
          <p:cNvCxnSpPr/>
          <p:nvPr/>
        </p:nvCxnSpPr>
        <p:spPr>
          <a:xfrm flipH="1">
            <a:off x="3497976" y="2184063"/>
            <a:ext cx="142239" cy="388688"/>
          </a:xfrm>
          <a:prstGeom prst="straightConnector1">
            <a:avLst/>
          </a:prstGeom>
          <a:noFill/>
          <a:ln w="9525" cap="flat" cmpd="sng">
            <a:solidFill>
              <a:schemeClr val="accent1"/>
            </a:solidFill>
            <a:prstDash val="solid"/>
            <a:miter lim="800000"/>
            <a:headEnd type="none" w="sm" len="sm"/>
            <a:tailEnd type="none" w="sm" len="sm"/>
          </a:ln>
        </p:spPr>
      </p:cxnSp>
      <p:cxnSp>
        <p:nvCxnSpPr>
          <p:cNvPr id="150" name="Google Shape;150;p4"/>
          <p:cNvCxnSpPr/>
          <p:nvPr/>
        </p:nvCxnSpPr>
        <p:spPr>
          <a:xfrm flipH="1">
            <a:off x="3650376" y="2321391"/>
            <a:ext cx="62647" cy="252982"/>
          </a:xfrm>
          <a:prstGeom prst="straightConnector1">
            <a:avLst/>
          </a:prstGeom>
          <a:noFill/>
          <a:ln w="9525" cap="flat" cmpd="sng">
            <a:solidFill>
              <a:schemeClr val="accent1"/>
            </a:solidFill>
            <a:prstDash val="solid"/>
            <a:miter lim="800000"/>
            <a:headEnd type="none" w="sm" len="sm"/>
            <a:tailEnd type="none" w="sm" len="sm"/>
          </a:ln>
        </p:spPr>
      </p:cxnSp>
      <p:cxnSp>
        <p:nvCxnSpPr>
          <p:cNvPr id="151" name="Google Shape;151;p4"/>
          <p:cNvCxnSpPr/>
          <p:nvPr/>
        </p:nvCxnSpPr>
        <p:spPr>
          <a:xfrm flipH="1">
            <a:off x="3772297" y="2400495"/>
            <a:ext cx="61439" cy="175501"/>
          </a:xfrm>
          <a:prstGeom prst="straightConnector1">
            <a:avLst/>
          </a:prstGeom>
          <a:noFill/>
          <a:ln w="9525" cap="flat" cmpd="sng">
            <a:solidFill>
              <a:schemeClr val="accent1"/>
            </a:solidFill>
            <a:prstDash val="solid"/>
            <a:miter lim="800000"/>
            <a:headEnd type="none" w="sm" len="sm"/>
            <a:tailEnd type="none" w="sm" len="sm"/>
          </a:ln>
        </p:spPr>
      </p:cxnSp>
      <p:cxnSp>
        <p:nvCxnSpPr>
          <p:cNvPr id="154" name="Google Shape;154;p4"/>
          <p:cNvCxnSpPr>
            <a:cxnSpLocks/>
          </p:cNvCxnSpPr>
          <p:nvPr/>
        </p:nvCxnSpPr>
        <p:spPr>
          <a:xfrm flipH="1">
            <a:off x="2854104" y="1769861"/>
            <a:ext cx="268680" cy="821280"/>
          </a:xfrm>
          <a:prstGeom prst="straightConnector1">
            <a:avLst/>
          </a:prstGeom>
          <a:noFill/>
          <a:ln w="9525" cap="flat" cmpd="sng">
            <a:solidFill>
              <a:schemeClr val="accent1"/>
            </a:solidFill>
            <a:prstDash val="solid"/>
            <a:miter lim="800000"/>
            <a:headEnd type="none" w="sm" len="sm"/>
            <a:tailEnd type="none" w="sm" len="sm"/>
          </a:ln>
        </p:spPr>
      </p:cxnSp>
      <p:sp>
        <p:nvSpPr>
          <p:cNvPr id="155" name="Google Shape;155;p4"/>
          <p:cNvSpPr/>
          <p:nvPr/>
        </p:nvSpPr>
        <p:spPr>
          <a:xfrm rot="8977541">
            <a:off x="3571594" y="1644914"/>
            <a:ext cx="235629" cy="230545"/>
          </a:xfrm>
          <a:prstGeom prst="rightArrow">
            <a:avLst>
              <a:gd name="adj1" fmla="val 50000"/>
              <a:gd name="adj2" fmla="val 50000"/>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7" name="Google Shape;151;p4">
            <a:extLst>
              <a:ext uri="{FF2B5EF4-FFF2-40B4-BE49-F238E27FC236}">
                <a16:creationId xmlns:a16="http://schemas.microsoft.com/office/drawing/2014/main" id="{66DB5A39-2382-3BA9-24F0-41F04C573F2C}"/>
              </a:ext>
            </a:extLst>
          </p:cNvPr>
          <p:cNvCxnSpPr>
            <a:cxnSpLocks/>
          </p:cNvCxnSpPr>
          <p:nvPr/>
        </p:nvCxnSpPr>
        <p:spPr>
          <a:xfrm flipH="1">
            <a:off x="3884056" y="2410654"/>
            <a:ext cx="61439" cy="175501"/>
          </a:xfrm>
          <a:prstGeom prst="straightConnector1">
            <a:avLst/>
          </a:prstGeom>
          <a:noFill/>
          <a:ln w="9525" cap="flat" cmpd="sng">
            <a:solidFill>
              <a:schemeClr val="accent1"/>
            </a:solidFill>
            <a:prstDash val="solid"/>
            <a:miter lim="800000"/>
            <a:headEnd type="none" w="sm" len="sm"/>
            <a:tailEnd type="none" w="sm" len="sm"/>
          </a:ln>
        </p:spPr>
      </p:cxn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a:t>General recommendations for the use of SARS-CoV-2 Ag-RDTs (1)</a:t>
            </a:r>
            <a:endParaRPr/>
          </a:p>
        </p:txBody>
      </p:sp>
      <p:sp>
        <p:nvSpPr>
          <p:cNvPr id="161" name="Google Shape;161;p5"/>
          <p:cNvSpPr txBox="1">
            <a:spLocks noGrp="1"/>
          </p:cNvSpPr>
          <p:nvPr>
            <p:ph type="body" idx="1"/>
          </p:nvPr>
        </p:nvSpPr>
        <p:spPr>
          <a:xfrm>
            <a:off x="719958" y="1501808"/>
            <a:ext cx="11049876" cy="408603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1000"/>
              </a:spcBef>
              <a:spcAft>
                <a:spcPts val="0"/>
              </a:spcAft>
              <a:buClr>
                <a:schemeClr val="accent1"/>
              </a:buClr>
              <a:buSzPts val="1800"/>
              <a:buChar char="•"/>
            </a:pPr>
            <a:r>
              <a:rPr lang="en-US" sz="1800"/>
              <a:t>As SARS-CoV-2 Antigen RDTs are easy to perform and give a rapid result, they can help expand testing and decrease delays in diagnosis by shifting testing to decentralized testing.</a:t>
            </a:r>
            <a:endParaRPr sz="1800"/>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sz="1000"/>
          </a:p>
        </p:txBody>
      </p:sp>
      <p:sp>
        <p:nvSpPr>
          <p:cNvPr id="163" name="Google Shape;163;p5"/>
          <p:cNvSpPr txBox="1"/>
          <p:nvPr/>
        </p:nvSpPr>
        <p:spPr>
          <a:xfrm>
            <a:off x="838200" y="5586848"/>
            <a:ext cx="10003171"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aseline="30000">
                <a:solidFill>
                  <a:schemeClr val="dk1"/>
                </a:solidFill>
                <a:latin typeface="Arial"/>
                <a:ea typeface="Arial"/>
                <a:cs typeface="Arial"/>
                <a:sym typeface="Arial"/>
              </a:rPr>
              <a:t>1</a:t>
            </a:r>
            <a:r>
              <a:rPr lang="en-US" sz="900">
                <a:solidFill>
                  <a:schemeClr val="dk1"/>
                </a:solidFill>
                <a:latin typeface="Arial"/>
                <a:ea typeface="Arial"/>
                <a:cs typeface="Arial"/>
                <a:sym typeface="Arial"/>
              </a:rPr>
              <a:t> </a:t>
            </a:r>
            <a:r>
              <a:rPr lang="en-GB" sz="900">
                <a:solidFill>
                  <a:schemeClr val="dk1"/>
                </a:solidFill>
                <a:latin typeface="Arial"/>
                <a:ea typeface="Arial"/>
                <a:cs typeface="Arial"/>
                <a:sym typeface="Arial"/>
              </a:rPr>
              <a:t>Antigen-detection in the diagnosis of SARS-CoV-2 infection. Interim guidance- 6 October 2021. Geneva. World Health Organization. </a:t>
            </a:r>
            <a:r>
              <a:rPr lang="en-GB" sz="900" u="sng">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https://www.who.int/publications/i/item/antigen-detection-in-the-diagnosis-of-sars-cov-2infection</a:t>
            </a:r>
            <a:endParaRPr lang="en-GB" sz="900">
              <a:solidFill>
                <a:schemeClr val="dk1"/>
              </a:solidFill>
              <a:latin typeface="Calibri"/>
              <a:ea typeface="Calibri"/>
              <a:cs typeface="Calibri"/>
              <a:sym typeface="Calibri"/>
            </a:endParaRPr>
          </a:p>
          <a:p>
            <a:pPr marL="0" marR="0" lvl="0" indent="0" algn="l" rtl="0">
              <a:spcBef>
                <a:spcPts val="0"/>
              </a:spcBef>
              <a:spcAft>
                <a:spcPts val="0"/>
              </a:spcAft>
              <a:buNone/>
            </a:pPr>
            <a:r>
              <a:rPr lang="en-US" sz="900" baseline="30000">
                <a:solidFill>
                  <a:schemeClr val="dk1"/>
                </a:solidFill>
                <a:latin typeface="Arial"/>
                <a:ea typeface="Arial"/>
                <a:cs typeface="Arial"/>
                <a:sym typeface="Arial"/>
              </a:rPr>
              <a:t>2</a:t>
            </a:r>
            <a:r>
              <a:rPr lang="en-US" sz="900">
                <a:solidFill>
                  <a:schemeClr val="dk1"/>
                </a:solidFill>
                <a:latin typeface="Arial"/>
                <a:ea typeface="Arial"/>
                <a:cs typeface="Arial"/>
                <a:sym typeface="Arial"/>
              </a:rPr>
              <a:t> Sensitivity refers to the percentage of SARS-CoV-2 infected patients who are correctly identified as having SARS-CoV-2 infection.</a:t>
            </a:r>
            <a:endParaRPr/>
          </a:p>
          <a:p>
            <a:pPr marL="0" marR="0" lvl="0" indent="0" algn="l" rtl="0">
              <a:spcBef>
                <a:spcPts val="0"/>
              </a:spcBef>
              <a:spcAft>
                <a:spcPts val="0"/>
              </a:spcAft>
              <a:buNone/>
            </a:pPr>
            <a:r>
              <a:rPr lang="en-US" sz="900" baseline="30000">
                <a:solidFill>
                  <a:schemeClr val="dk1"/>
                </a:solidFill>
                <a:latin typeface="Arial"/>
                <a:ea typeface="Arial"/>
                <a:cs typeface="Arial"/>
                <a:sym typeface="Arial"/>
              </a:rPr>
              <a:t>3</a:t>
            </a:r>
            <a:r>
              <a:rPr lang="en-US" sz="900">
                <a:solidFill>
                  <a:schemeClr val="dk1"/>
                </a:solidFill>
                <a:latin typeface="Arial"/>
                <a:ea typeface="Arial"/>
                <a:cs typeface="Arial"/>
                <a:sym typeface="Arial"/>
              </a:rPr>
              <a:t> Specificity refers to the percentage of non-infected people who are correctly identified as not having SARS-CoV-2 infection</a:t>
            </a:r>
            <a:endParaRPr/>
          </a:p>
        </p:txBody>
      </p:sp>
      <p:sp>
        <p:nvSpPr>
          <p:cNvPr id="164" name="Google Shape;164;p5"/>
          <p:cNvSpPr txBox="1"/>
          <p:nvPr/>
        </p:nvSpPr>
        <p:spPr>
          <a:xfrm>
            <a:off x="838200" y="2601054"/>
            <a:ext cx="5322000" cy="9234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9AC9"/>
              </a:buClr>
              <a:buSzPts val="1800"/>
              <a:buFont typeface="Arial"/>
              <a:buChar char="•"/>
            </a:pPr>
            <a:r>
              <a:rPr lang="en-US" sz="1800">
                <a:solidFill>
                  <a:schemeClr val="dk1"/>
                </a:solidFill>
                <a:latin typeface="Arial"/>
                <a:ea typeface="Arial"/>
                <a:cs typeface="Arial"/>
                <a:sym typeface="Arial"/>
              </a:rPr>
              <a:t>The trade-off for simplicity is a decrease in sensitivity compared to NAAT molecular tests.</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5" name="Google Shape;165;p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grpSp>
        <p:nvGrpSpPr>
          <p:cNvPr id="166" name="Google Shape;166;p5"/>
          <p:cNvGrpSpPr/>
          <p:nvPr/>
        </p:nvGrpSpPr>
        <p:grpSpPr>
          <a:xfrm>
            <a:off x="2494471" y="3496318"/>
            <a:ext cx="3904389" cy="1421832"/>
            <a:chOff x="2780190" y="4034220"/>
            <a:chExt cx="4784835" cy="1421832"/>
          </a:xfrm>
        </p:grpSpPr>
        <p:sp>
          <p:nvSpPr>
            <p:cNvPr id="167" name="Google Shape;167;p5"/>
            <p:cNvSpPr/>
            <p:nvPr/>
          </p:nvSpPr>
          <p:spPr>
            <a:xfrm rot="5400000">
              <a:off x="4717145" y="2097265"/>
              <a:ext cx="910925" cy="4784835"/>
            </a:xfrm>
            <a:prstGeom prst="bentUpArrow">
              <a:avLst>
                <a:gd name="adj1" fmla="val 43461"/>
                <a:gd name="adj2" fmla="val 42176"/>
                <a:gd name="adj3" fmla="val 39616"/>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5"/>
            <p:cNvSpPr txBox="1"/>
            <p:nvPr/>
          </p:nvSpPr>
          <p:spPr>
            <a:xfrm>
              <a:off x="3487804" y="4855888"/>
              <a:ext cx="2608195"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a:solidFill>
                    <a:srgbClr val="009AC9"/>
                  </a:solidFill>
                  <a:latin typeface="Arial"/>
                  <a:ea typeface="Arial"/>
                  <a:cs typeface="Arial"/>
                  <a:sym typeface="Arial"/>
                </a:rPr>
                <a:t>These cases could be missed if only</a:t>
              </a:r>
              <a:r>
                <a:rPr lang="en-US" sz="1100" b="1">
                  <a:solidFill>
                    <a:srgbClr val="FF0000"/>
                  </a:solidFill>
                  <a:latin typeface="Arial"/>
                  <a:ea typeface="Arial"/>
                  <a:cs typeface="Arial"/>
                  <a:sym typeface="Arial"/>
                </a:rPr>
                <a:t> </a:t>
              </a:r>
              <a:r>
                <a:rPr lang="en-US" sz="1100" b="1">
                  <a:solidFill>
                    <a:srgbClr val="009AC9"/>
                  </a:solidFill>
                  <a:latin typeface="Arial"/>
                  <a:ea typeface="Arial"/>
                  <a:cs typeface="Arial"/>
                  <a:sym typeface="Arial"/>
                </a:rPr>
                <a:t>a SARS-CoV-2 Antigen RDT is performed.   </a:t>
              </a:r>
              <a:endParaRPr/>
            </a:p>
          </p:txBody>
        </p:sp>
      </p:grpSp>
      <p:pic>
        <p:nvPicPr>
          <p:cNvPr id="3" name="Picture 3" descr="Graphical user interface, chart&#10;&#10;Description automatically generated">
            <a:extLst>
              <a:ext uri="{FF2B5EF4-FFF2-40B4-BE49-F238E27FC236}">
                <a16:creationId xmlns:a16="http://schemas.microsoft.com/office/drawing/2014/main" id="{E91426B2-D393-2981-AEF8-36E9811E06A2}"/>
              </a:ext>
            </a:extLst>
          </p:cNvPr>
          <p:cNvPicPr>
            <a:picLocks noChangeAspect="1"/>
          </p:cNvPicPr>
          <p:nvPr/>
        </p:nvPicPr>
        <p:blipFill rotWithShape="1">
          <a:blip r:embed="rId5"/>
          <a:srcRect l="27778" t="34868" r="12963" b="15460"/>
          <a:stretch/>
        </p:blipFill>
        <p:spPr>
          <a:xfrm>
            <a:off x="6604000" y="3063875"/>
            <a:ext cx="3799845" cy="1792619"/>
          </a:xfrm>
          <a:prstGeom prst="rect">
            <a:avLst/>
          </a:prstGeom>
        </p:spPr>
      </p:pic>
    </p:spTree>
    <p:custDataLst>
      <p:tags r:id="rId1"/>
    </p:custDataLst>
    <p:extLst>
      <p:ext uri="{BB962C8B-B14F-4D97-AF65-F5344CB8AC3E}">
        <p14:creationId xmlns:p14="http://schemas.microsoft.com/office/powerpoint/2010/main" val="408617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en-GB"/>
              <a:t>SARS-CoV-2 Ag-RDT performance expectations</a:t>
            </a:r>
          </a:p>
        </p:txBody>
      </p:sp>
      <p:sp>
        <p:nvSpPr>
          <p:cNvPr id="162" name="Google Shape;162;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sz="1000"/>
          </a:p>
        </p:txBody>
      </p:sp>
      <p:sp>
        <p:nvSpPr>
          <p:cNvPr id="8" name="Google Shape;157;p7">
            <a:extLst>
              <a:ext uri="{FF2B5EF4-FFF2-40B4-BE49-F238E27FC236}">
                <a16:creationId xmlns:a16="http://schemas.microsoft.com/office/drawing/2014/main" id="{047898D3-DD4D-4E86-A8DB-3F4322ABAC65}"/>
              </a:ext>
            </a:extLst>
          </p:cNvPr>
          <p:cNvSpPr txBox="1">
            <a:spLocks/>
          </p:cNvSpPr>
          <p:nvPr/>
        </p:nvSpPr>
        <p:spPr>
          <a:xfrm>
            <a:off x="358196" y="1676275"/>
            <a:ext cx="6062745" cy="30797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10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indent="-342900">
              <a:lnSpc>
                <a:spcPct val="90000"/>
              </a:lnSpc>
              <a:spcBef>
                <a:spcPts val="0"/>
              </a:spcBef>
              <a:buClr>
                <a:srgbClr val="0070C0"/>
              </a:buClr>
              <a:buSzPts val="2400"/>
              <a:buFont typeface="Arial" panose="020B0604020202020204" pitchFamily="34" charset="0"/>
              <a:buChar char="•"/>
            </a:pPr>
            <a:r>
              <a:rPr lang="en-GB" dirty="0">
                <a:latin typeface="+mj-lt"/>
              </a:rPr>
              <a:t>Minimum performance criteria: ≥ 80% sensitivity and ≥ 97% specificity</a:t>
            </a:r>
            <a:r>
              <a:rPr lang="en-GB" baseline="30000" dirty="0">
                <a:latin typeface="+mj-lt"/>
              </a:rPr>
              <a:t>1</a:t>
            </a:r>
            <a:endParaRPr lang="en-GB" dirty="0">
              <a:latin typeface="+mj-lt"/>
            </a:endParaRPr>
          </a:p>
          <a:p>
            <a:pPr marL="342900" indent="-342900">
              <a:lnSpc>
                <a:spcPct val="90000"/>
              </a:lnSpc>
              <a:buClr>
                <a:srgbClr val="0070C0"/>
              </a:buClr>
              <a:buSzPts val="2400"/>
              <a:buFont typeface="Arial" panose="020B0604020202020204" pitchFamily="34" charset="0"/>
              <a:buChar char="•"/>
            </a:pPr>
            <a:r>
              <a:rPr lang="en-GB" dirty="0">
                <a:latin typeface="+mj-lt"/>
              </a:rPr>
              <a:t>Several SARS-CoV-2 </a:t>
            </a:r>
            <a:r>
              <a:rPr lang="en-GB" dirty="0">
                <a:latin typeface="+mn-lt"/>
              </a:rPr>
              <a:t>Ag-RDTs</a:t>
            </a:r>
            <a:r>
              <a:rPr lang="en-GB" dirty="0">
                <a:latin typeface="+mj-lt"/>
              </a:rPr>
              <a:t> have been commercialized.</a:t>
            </a:r>
            <a:r>
              <a:rPr lang="en-GB" baseline="30000" dirty="0">
                <a:latin typeface="+mj-lt"/>
              </a:rPr>
              <a:t>2, 3</a:t>
            </a:r>
            <a:endParaRPr lang="en-GB" dirty="0">
              <a:latin typeface="+mj-lt"/>
            </a:endParaRPr>
          </a:p>
          <a:p>
            <a:pPr marL="342900" indent="-342900">
              <a:lnSpc>
                <a:spcPct val="90000"/>
              </a:lnSpc>
              <a:buClr>
                <a:srgbClr val="0070C0"/>
              </a:buClr>
              <a:buSzPts val="2400"/>
              <a:buFont typeface="Arial" panose="020B0604020202020204" pitchFamily="34" charset="0"/>
              <a:buChar char="•"/>
            </a:pPr>
            <a:r>
              <a:rPr lang="en-GB" dirty="0">
                <a:latin typeface="+mj-lt"/>
              </a:rPr>
              <a:t>There is a very high variability in the performance depending on the population (</a:t>
            </a:r>
            <a:r>
              <a:rPr lang="en-GB" b="1" dirty="0">
                <a:latin typeface="+mj-lt"/>
              </a:rPr>
              <a:t>asymptomatic </a:t>
            </a:r>
            <a:r>
              <a:rPr lang="en-GB" dirty="0">
                <a:latin typeface="+mj-lt"/>
              </a:rPr>
              <a:t>vs</a:t>
            </a:r>
            <a:r>
              <a:rPr lang="en-GB" b="1" dirty="0">
                <a:latin typeface="+mj-lt"/>
              </a:rPr>
              <a:t> symptomatic</a:t>
            </a:r>
            <a:r>
              <a:rPr lang="en-GB" dirty="0">
                <a:latin typeface="+mj-lt"/>
              </a:rPr>
              <a:t>) tested and the brand of the commercialized Ag-RDTs.</a:t>
            </a:r>
            <a:r>
              <a:rPr lang="en-GB" baseline="30000" dirty="0">
                <a:latin typeface="+mj-lt"/>
              </a:rPr>
              <a:t>4,5</a:t>
            </a:r>
            <a:endParaRPr lang="en-GB" dirty="0">
              <a:latin typeface="+mj-lt"/>
            </a:endParaRPr>
          </a:p>
          <a:p>
            <a:pPr marL="482600" indent="-342900">
              <a:lnSpc>
                <a:spcPct val="90000"/>
              </a:lnSpc>
              <a:buClr>
                <a:srgbClr val="0070C0"/>
              </a:buClr>
              <a:buSzPts val="2200"/>
              <a:buFont typeface="Arial" panose="020B0604020202020204" pitchFamily="34" charset="0"/>
              <a:buChar char="•"/>
            </a:pPr>
            <a:endParaRPr lang="en-GB" baseline="30000">
              <a:latin typeface="+mj-lt"/>
              <a:ea typeface="Calibri"/>
              <a:cs typeface="Calibri"/>
              <a:sym typeface="Calibri"/>
            </a:endParaRPr>
          </a:p>
          <a:p>
            <a:pPr marL="939800" lvl="1">
              <a:lnSpc>
                <a:spcPct val="90000"/>
              </a:lnSpc>
              <a:buClr>
                <a:srgbClr val="0070C0"/>
              </a:buClr>
              <a:buSzPts val="2200"/>
              <a:buFont typeface="Arial" panose="020B0604020202020204" pitchFamily="34" charset="0"/>
              <a:buChar char="•"/>
            </a:pPr>
            <a:endParaRPr lang="en-GB" sz="2000" i="1">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en-GB" sz="2000">
              <a:latin typeface="+mj-lt"/>
              <a:ea typeface="Calibri"/>
              <a:cs typeface="Calibri"/>
              <a:sym typeface="Calibri"/>
            </a:endParaRPr>
          </a:p>
          <a:p>
            <a:pPr marL="342900" indent="-342900">
              <a:lnSpc>
                <a:spcPct val="90000"/>
              </a:lnSpc>
              <a:buClr>
                <a:srgbClr val="0070C0"/>
              </a:buClr>
              <a:buSzPts val="2200"/>
              <a:buFont typeface="Arial" panose="020B0604020202020204" pitchFamily="34" charset="0"/>
              <a:buChar char="•"/>
            </a:pPr>
            <a:endParaRPr lang="en-GB">
              <a:highlight>
                <a:srgbClr val="FFFF00"/>
              </a:highlight>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en-GB">
              <a:latin typeface="+mj-lt"/>
              <a:ea typeface="Calibri"/>
              <a:cs typeface="Calibri"/>
            </a:endParaRPr>
          </a:p>
        </p:txBody>
      </p:sp>
      <p:sp>
        <p:nvSpPr>
          <p:cNvPr id="9" name="Google Shape;158;p7">
            <a:extLst>
              <a:ext uri="{FF2B5EF4-FFF2-40B4-BE49-F238E27FC236}">
                <a16:creationId xmlns:a16="http://schemas.microsoft.com/office/drawing/2014/main" id="{BE7CB32B-C623-4A64-A257-186B1985A11A}"/>
              </a:ext>
            </a:extLst>
          </p:cNvPr>
          <p:cNvSpPr txBox="1"/>
          <p:nvPr/>
        </p:nvSpPr>
        <p:spPr>
          <a:xfrm>
            <a:off x="303578" y="5080016"/>
            <a:ext cx="11818119"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100" dirty="0">
                <a:solidFill>
                  <a:schemeClr val="dk1"/>
                </a:solidFill>
                <a:latin typeface="Calibri"/>
                <a:ea typeface="Calibri"/>
                <a:cs typeface="Calibri"/>
                <a:sym typeface="Calibri"/>
              </a:rPr>
              <a:t>1 Gold standard </a:t>
            </a:r>
            <a:r>
              <a:rPr lang="fr-CH" sz="1100" dirty="0" err="1">
                <a:solidFill>
                  <a:schemeClr val="dk1"/>
                </a:solidFill>
                <a:latin typeface="Calibri"/>
                <a:ea typeface="Calibri"/>
                <a:cs typeface="Calibri"/>
                <a:sym typeface="Calibri"/>
              </a:rPr>
              <a:t>used</a:t>
            </a:r>
            <a:r>
              <a:rPr lang="fr-CH" sz="1100" dirty="0">
                <a:solidFill>
                  <a:schemeClr val="dk1"/>
                </a:solidFill>
                <a:latin typeface="Calibri"/>
                <a:ea typeface="Calibri"/>
                <a:cs typeface="Calibri"/>
                <a:sym typeface="Calibri"/>
              </a:rPr>
              <a:t> </a:t>
            </a:r>
            <a:r>
              <a:rPr lang="fr-CH" sz="1100" dirty="0" err="1">
                <a:solidFill>
                  <a:schemeClr val="dk1"/>
                </a:solidFill>
                <a:latin typeface="Calibri"/>
                <a:ea typeface="Calibri"/>
                <a:cs typeface="Calibri"/>
                <a:sym typeface="Calibri"/>
              </a:rPr>
              <a:t>is</a:t>
            </a:r>
            <a:r>
              <a:rPr lang="fr-CH" sz="1100" dirty="0">
                <a:solidFill>
                  <a:schemeClr val="dk1"/>
                </a:solidFill>
                <a:latin typeface="Calibri"/>
                <a:ea typeface="Calibri"/>
                <a:cs typeface="Calibri"/>
                <a:sym typeface="Calibri"/>
              </a:rPr>
              <a:t> NAAT</a:t>
            </a:r>
            <a:endParaRP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2 FIND SARS-CoV-2 diagnostic pipeline: </a:t>
            </a:r>
            <a:r>
              <a:rPr lang="fr-CH" sz="1100" i="1"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https://www.finddx.org/covid-19/pipeline</a:t>
            </a:r>
            <a:endParaRP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3 WHO Emergency Use Listing (EUL) </a:t>
            </a:r>
            <a:r>
              <a:rPr lang="fr-CH" sz="1100" dirty="0" err="1">
                <a:solidFill>
                  <a:schemeClr val="dk1"/>
                </a:solidFill>
                <a:latin typeface="Calibri"/>
                <a:ea typeface="Calibri"/>
                <a:cs typeface="Calibri"/>
                <a:sym typeface="Calibri"/>
              </a:rPr>
              <a:t>Procedure</a:t>
            </a:r>
            <a:r>
              <a:rPr lang="fr-CH" sz="1100" dirty="0">
                <a:solidFill>
                  <a:schemeClr val="dk1"/>
                </a:solidFill>
                <a:latin typeface="Calibri"/>
                <a:ea typeface="Calibri"/>
                <a:cs typeface="Calibri"/>
                <a:sym typeface="Calibri"/>
              </a:rPr>
              <a:t>: </a:t>
            </a:r>
            <a:r>
              <a:rPr lang="fr-CH" sz="11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https://extranet.who.int/pqweb/vitro-diagnostics/coronavirus-disease-covid-19-pandemic-%E2%80%94-emergency-use-listing-procedure-eul-open</a:t>
            </a:r>
            <a:endParaRPr sz="1100" i="1" dirty="0">
              <a:solidFill>
                <a:schemeClr val="dk1"/>
              </a:solidFill>
              <a:latin typeface="Calibri"/>
              <a:ea typeface="Calibri"/>
              <a:cs typeface="Calibri"/>
              <a:sym typeface="Calibri"/>
            </a:endParaRPr>
          </a:p>
          <a:p>
            <a:pPr marL="0" marR="0" lvl="0" indent="0" algn="l" rtl="0">
              <a:spcBef>
                <a:spcPts val="0"/>
              </a:spcBef>
              <a:spcAft>
                <a:spcPts val="0"/>
              </a:spcAft>
              <a:buNone/>
            </a:pPr>
            <a:r>
              <a:rPr lang="fr-CH" sz="1100" dirty="0">
                <a:solidFill>
                  <a:schemeClr val="dk1"/>
                </a:solidFill>
                <a:latin typeface="Calibri"/>
                <a:ea typeface="Calibri"/>
                <a:cs typeface="Calibri"/>
                <a:sym typeface="Calibri"/>
              </a:rPr>
              <a:t>4 </a:t>
            </a:r>
            <a:r>
              <a:rPr lang="fr-CH" sz="1100" dirty="0" err="1">
                <a:solidFill>
                  <a:schemeClr val="dk1"/>
                </a:solidFill>
                <a:latin typeface="Calibri"/>
                <a:ea typeface="Calibri"/>
                <a:cs typeface="Calibri"/>
                <a:sym typeface="Calibri"/>
              </a:rPr>
              <a:t>Dinnes</a:t>
            </a:r>
            <a:r>
              <a:rPr lang="fr-CH" sz="1100" dirty="0">
                <a:solidFill>
                  <a:schemeClr val="dk1"/>
                </a:solidFill>
                <a:latin typeface="Calibri"/>
                <a:ea typeface="Calibri"/>
                <a:cs typeface="Calibri"/>
                <a:sym typeface="Calibri"/>
              </a:rPr>
              <a:t> J </a:t>
            </a:r>
            <a:r>
              <a:rPr lang="fr-CH" sz="1100" i="1" dirty="0">
                <a:solidFill>
                  <a:schemeClr val="dk1"/>
                </a:solidFill>
                <a:latin typeface="Calibri"/>
                <a:ea typeface="Calibri"/>
                <a:cs typeface="Calibri"/>
                <a:sym typeface="Calibri"/>
              </a:rPr>
              <a:t>et al.</a:t>
            </a:r>
            <a:r>
              <a:rPr lang="fr-CH" sz="1100" dirty="0">
                <a:solidFill>
                  <a:schemeClr val="dk1"/>
                </a:solidFill>
                <a:latin typeface="Calibri"/>
                <a:ea typeface="Calibri"/>
                <a:cs typeface="Calibri"/>
                <a:sym typeface="Calibri"/>
              </a:rPr>
              <a:t> (2021) </a:t>
            </a:r>
            <a:r>
              <a:rPr lang="fr-CH" sz="1100"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https://www.cochranelibrary.com/cdsr/doi/10.1002/14651858.CD013705.pub2/full#CD013705-sec-0008</a:t>
            </a:r>
            <a:r>
              <a:rPr lang="fr-CH" sz="1100" dirty="0">
                <a:solidFill>
                  <a:schemeClr val="dk1"/>
                </a:solidFill>
                <a:latin typeface="Calibri"/>
                <a:ea typeface="Calibri"/>
                <a:cs typeface="Calibri"/>
                <a:sym typeface="Calibri"/>
              </a:rPr>
              <a:t> </a:t>
            </a:r>
            <a:endParaRPr lang="fr-CH" sz="1100" dirty="0">
              <a:solidFill>
                <a:schemeClr val="dk1"/>
              </a:solidFill>
              <a:latin typeface="Calibri"/>
              <a:ea typeface="Calibri"/>
              <a:cs typeface="Calibri"/>
            </a:endParaRPr>
          </a:p>
          <a:p>
            <a:r>
              <a:rPr lang="fr-CH" sz="1100" dirty="0">
                <a:solidFill>
                  <a:schemeClr val="dk1"/>
                </a:solidFill>
                <a:latin typeface="Calibri"/>
                <a:ea typeface="Calibri"/>
                <a:cs typeface="Calibri"/>
              </a:rPr>
              <a:t>5 </a:t>
            </a:r>
            <a:r>
              <a:rPr lang="fr-CH" sz="1100" dirty="0" err="1">
                <a:solidFill>
                  <a:schemeClr val="dk1"/>
                </a:solidFill>
                <a:latin typeface="Calibri"/>
                <a:ea typeface="Calibri"/>
                <a:cs typeface="Calibri"/>
              </a:rPr>
              <a:t>Sitoe</a:t>
            </a:r>
            <a:r>
              <a:rPr lang="fr-CH" sz="1100" dirty="0">
                <a:solidFill>
                  <a:schemeClr val="dk1"/>
                </a:solidFill>
                <a:latin typeface="Calibri"/>
                <a:ea typeface="Calibri"/>
                <a:cs typeface="Calibri"/>
              </a:rPr>
              <a:t> N </a:t>
            </a:r>
            <a:r>
              <a:rPr lang="fr-CH" sz="1100" i="1" dirty="0">
                <a:solidFill>
                  <a:schemeClr val="dk1"/>
                </a:solidFill>
                <a:latin typeface="Calibri"/>
                <a:ea typeface="Calibri"/>
                <a:cs typeface="Calibri"/>
              </a:rPr>
              <a:t>et al</a:t>
            </a:r>
            <a:r>
              <a:rPr lang="fr-CH" sz="1100" dirty="0">
                <a:solidFill>
                  <a:schemeClr val="dk1"/>
                </a:solidFill>
                <a:latin typeface="Calibri"/>
                <a:ea typeface="Calibri"/>
                <a:cs typeface="Calibri"/>
              </a:rPr>
              <a:t> (2022) </a:t>
            </a:r>
            <a:r>
              <a:rPr lang="fr-CH" sz="1100" dirty="0">
                <a:ea typeface="Calibri"/>
                <a:hlinkClick r:id="rId7"/>
              </a:rPr>
              <a:t>https://www.mdpi.com/2075-4418/12/2/475/htm</a:t>
            </a:r>
            <a:endParaRPr lang="fr-CH" sz="1100" dirty="0">
              <a:solidFill>
                <a:schemeClr val="dk1"/>
              </a:solidFill>
              <a:latin typeface="Calibri"/>
              <a:ea typeface="Calibri"/>
              <a:cs typeface="Calibri"/>
            </a:endParaRPr>
          </a:p>
          <a:p>
            <a:endParaRPr lang="fr-CH" sz="1100" dirty="0">
              <a:ea typeface="Calibri"/>
            </a:endParaRPr>
          </a:p>
        </p:txBody>
      </p:sp>
      <p:graphicFrame>
        <p:nvGraphicFramePr>
          <p:cNvPr id="10" name="Google Shape;163;p7">
            <a:extLst>
              <a:ext uri="{FF2B5EF4-FFF2-40B4-BE49-F238E27FC236}">
                <a16:creationId xmlns:a16="http://schemas.microsoft.com/office/drawing/2014/main" id="{832BDDDE-1FFE-4C8F-A2B9-ABE4B8046DC4}"/>
              </a:ext>
            </a:extLst>
          </p:cNvPr>
          <p:cNvGraphicFramePr/>
          <p:nvPr>
            <p:extLst>
              <p:ext uri="{D42A27DB-BD31-4B8C-83A1-F6EECF244321}">
                <p14:modId xmlns:p14="http://schemas.microsoft.com/office/powerpoint/2010/main" val="4186819346"/>
              </p:ext>
            </p:extLst>
          </p:nvPr>
        </p:nvGraphicFramePr>
        <p:xfrm>
          <a:off x="6614100" y="1754302"/>
          <a:ext cx="5492350" cy="2384850"/>
        </p:xfrm>
        <a:graphic>
          <a:graphicData uri="http://schemas.openxmlformats.org/drawingml/2006/table">
            <a:tbl>
              <a:tblPr firstRow="1" firstCol="1" bandRow="1">
                <a:tableStyleId>{EB344D84-9AFB-497E-A393-DC336BA19D2E}</a:tableStyleId>
              </a:tblPr>
              <a:tblGrid>
                <a:gridCol w="1794575">
                  <a:extLst>
                    <a:ext uri="{9D8B030D-6E8A-4147-A177-3AD203B41FA5}">
                      <a16:colId xmlns:a16="http://schemas.microsoft.com/office/drawing/2014/main" val="20000"/>
                    </a:ext>
                  </a:extLst>
                </a:gridCol>
                <a:gridCol w="1751975">
                  <a:extLst>
                    <a:ext uri="{9D8B030D-6E8A-4147-A177-3AD203B41FA5}">
                      <a16:colId xmlns:a16="http://schemas.microsoft.com/office/drawing/2014/main" val="20001"/>
                    </a:ext>
                  </a:extLst>
                </a:gridCol>
                <a:gridCol w="1945800">
                  <a:extLst>
                    <a:ext uri="{9D8B030D-6E8A-4147-A177-3AD203B41FA5}">
                      <a16:colId xmlns:a16="http://schemas.microsoft.com/office/drawing/2014/main" val="20002"/>
                    </a:ext>
                  </a:extLst>
                </a:gridCol>
              </a:tblGrid>
              <a:tr h="730200">
                <a:tc>
                  <a:txBody>
                    <a:bodyPr/>
                    <a:lstStyle/>
                    <a:p>
                      <a:pPr marL="0" marR="0" lvl="0" indent="0" algn="ctr" rtl="0">
                        <a:spcBef>
                          <a:spcPts val="0"/>
                        </a:spcBef>
                        <a:spcAft>
                          <a:spcPts val="0"/>
                        </a:spcAft>
                        <a:buNone/>
                      </a:pPr>
                      <a:r>
                        <a:rPr lang="fr-CH" sz="1600" u="none" strike="noStrike" cap="none" dirty="0">
                          <a:sym typeface="Arial"/>
                        </a:rPr>
                        <a:t>Population</a:t>
                      </a:r>
                      <a:endParaRPr sz="1600" dirty="0"/>
                    </a:p>
                  </a:txBody>
                  <a:tcPr marL="68575" marR="68575" marT="0" marB="0" anchor="ctr">
                    <a:solidFill>
                      <a:schemeClr val="accent1"/>
                    </a:solidFill>
                  </a:tcPr>
                </a:tc>
                <a:tc>
                  <a:txBody>
                    <a:bodyPr/>
                    <a:lstStyle/>
                    <a:p>
                      <a:pPr marL="0" marR="0" lvl="0" indent="0" algn="ctr" rtl="0">
                        <a:spcBef>
                          <a:spcPts val="0"/>
                        </a:spcBef>
                        <a:spcAft>
                          <a:spcPts val="0"/>
                        </a:spcAft>
                        <a:buNone/>
                      </a:pPr>
                      <a:r>
                        <a:rPr lang="fr-CH" sz="1600" u="none" strike="noStrike" cap="none" dirty="0" err="1">
                          <a:sym typeface="Arial"/>
                        </a:rPr>
                        <a:t>Sensitivity</a:t>
                      </a:r>
                      <a:r>
                        <a:rPr lang="fr-CH" sz="1600" u="none" strike="noStrike" cap="none" dirty="0">
                          <a:sym typeface="Arial"/>
                        </a:rPr>
                        <a:t> (95%CI)</a:t>
                      </a:r>
                      <a:endParaRPr sz="1600" dirty="0"/>
                    </a:p>
                  </a:txBody>
                  <a:tcPr marL="68575" marR="68575" marT="0" marB="0" anchor="ctr">
                    <a:solidFill>
                      <a:schemeClr val="accent1"/>
                    </a:solidFill>
                  </a:tcPr>
                </a:tc>
                <a:tc>
                  <a:txBody>
                    <a:bodyPr/>
                    <a:lstStyle/>
                    <a:p>
                      <a:pPr marL="0" marR="0" lvl="0" indent="0" algn="ctr" rtl="0">
                        <a:spcBef>
                          <a:spcPts val="0"/>
                        </a:spcBef>
                        <a:spcAft>
                          <a:spcPts val="0"/>
                        </a:spcAft>
                        <a:buNone/>
                      </a:pPr>
                      <a:r>
                        <a:rPr lang="fr-CH" sz="1600" u="none" strike="noStrike" cap="none" dirty="0" err="1">
                          <a:sym typeface="Arial"/>
                        </a:rPr>
                        <a:t>Specificity</a:t>
                      </a:r>
                      <a:r>
                        <a:rPr lang="fr-CH" sz="1600" u="none" strike="noStrike" cap="none" dirty="0">
                          <a:sym typeface="Arial"/>
                        </a:rPr>
                        <a:t> (95%CI)</a:t>
                      </a:r>
                      <a:endParaRPr sz="1600" dirty="0"/>
                    </a:p>
                  </a:txBody>
                  <a:tcPr marL="68575" marR="68575" marT="0" marB="0" anchor="ctr">
                    <a:solidFill>
                      <a:schemeClr val="accent1"/>
                    </a:solidFill>
                  </a:tcPr>
                </a:tc>
                <a:extLst>
                  <a:ext uri="{0D108BD9-81ED-4DB2-BD59-A6C34878D82A}">
                    <a16:rowId xmlns:a16="http://schemas.microsoft.com/office/drawing/2014/main" val="10000"/>
                  </a:ext>
                </a:extLst>
              </a:tr>
              <a:tr h="827325">
                <a:tc>
                  <a:txBody>
                    <a:bodyPr/>
                    <a:lstStyle/>
                    <a:p>
                      <a:pPr marL="0" marR="0" lvl="0" indent="0" algn="ctr" rtl="0">
                        <a:spcBef>
                          <a:spcPts val="0"/>
                        </a:spcBef>
                        <a:spcAft>
                          <a:spcPts val="0"/>
                        </a:spcAft>
                        <a:buNone/>
                      </a:pPr>
                      <a:r>
                        <a:rPr lang="fr-CH" sz="1600" u="none" strike="noStrike" cap="none" err="1">
                          <a:sym typeface="Arial"/>
                        </a:rPr>
                        <a:t>Symptomatic</a:t>
                      </a:r>
                      <a:endParaRPr sz="1600"/>
                    </a:p>
                  </a:txBody>
                  <a:tcPr marL="68575" marR="68575" marT="0" marB="0" anchor="ctr">
                    <a:solidFill>
                      <a:schemeClr val="accent3"/>
                    </a:solidFill>
                  </a:tcPr>
                </a:tc>
                <a:tc>
                  <a:txBody>
                    <a:bodyPr/>
                    <a:lstStyle/>
                    <a:p>
                      <a:pPr marL="0" marR="0" lvl="0" indent="0" algn="ctr" rtl="0">
                        <a:spcBef>
                          <a:spcPts val="0"/>
                        </a:spcBef>
                        <a:spcAft>
                          <a:spcPts val="0"/>
                        </a:spcAft>
                        <a:buNone/>
                      </a:pPr>
                      <a:r>
                        <a:rPr lang="fr-CH" sz="1600" b="1" u="none" strike="noStrike" cap="none" dirty="0">
                          <a:sym typeface="Arial"/>
                        </a:rPr>
                        <a:t>75.1%  </a:t>
                      </a:r>
                      <a:r>
                        <a:rPr lang="fr-CH" sz="1600" u="none" strike="noStrike" cap="none" dirty="0">
                          <a:sym typeface="Arial"/>
                        </a:rPr>
                        <a:t>       </a:t>
                      </a:r>
                      <a:endParaRP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(57.3%- 87.1%)</a:t>
                      </a:r>
                      <a:endParaRPr sz="1600" dirty="0"/>
                    </a:p>
                  </a:txBody>
                  <a:tcPr marL="68575" marR="68575" marT="0" marB="0" anchor="ctr">
                    <a:solidFill>
                      <a:schemeClr val="accent3"/>
                    </a:solidFill>
                  </a:tcPr>
                </a:tc>
                <a:tc>
                  <a:txBody>
                    <a:bodyPr/>
                    <a:lstStyle/>
                    <a:p>
                      <a:pPr marL="0" marR="0" lvl="0" indent="0" algn="ctr" rtl="0">
                        <a:spcBef>
                          <a:spcPts val="0"/>
                        </a:spcBef>
                        <a:spcAft>
                          <a:spcPts val="0"/>
                        </a:spcAft>
                        <a:buNone/>
                      </a:pPr>
                      <a:r>
                        <a:rPr lang="fr-CH" sz="1600" u="none" strike="noStrike" cap="none" dirty="0">
                          <a:sym typeface="Arial"/>
                        </a:rPr>
                        <a:t>99.5%       </a:t>
                      </a:r>
                      <a:endParaRP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(98.7%- 99.8%)</a:t>
                      </a:r>
                      <a:endParaRPr sz="1600" dirty="0"/>
                    </a:p>
                  </a:txBody>
                  <a:tcPr marL="68575" marR="68575" marT="0" marB="0" anchor="ctr">
                    <a:solidFill>
                      <a:schemeClr val="accent3"/>
                    </a:solidFill>
                  </a:tcPr>
                </a:tc>
                <a:extLst>
                  <a:ext uri="{0D108BD9-81ED-4DB2-BD59-A6C34878D82A}">
                    <a16:rowId xmlns:a16="http://schemas.microsoft.com/office/drawing/2014/main" val="10002"/>
                  </a:ext>
                </a:extLst>
              </a:tr>
              <a:tr h="827325">
                <a:tc>
                  <a:txBody>
                    <a:bodyPr/>
                    <a:lstStyle/>
                    <a:p>
                      <a:pPr marL="0" marR="0" lvl="0" indent="0" algn="ctr" rtl="0">
                        <a:spcBef>
                          <a:spcPts val="0"/>
                        </a:spcBef>
                        <a:spcAft>
                          <a:spcPts val="0"/>
                        </a:spcAft>
                        <a:buNone/>
                      </a:pPr>
                      <a:r>
                        <a:rPr lang="fr-CH" sz="1600" u="none" strike="noStrike" cap="none" dirty="0" err="1">
                          <a:solidFill>
                            <a:schemeClr val="tx1"/>
                          </a:solidFill>
                          <a:sym typeface="Arial"/>
                        </a:rPr>
                        <a:t>Asymptomatic</a:t>
                      </a:r>
                      <a:endParaRPr sz="1600" dirty="0">
                        <a:solidFill>
                          <a:schemeClr val="tx1"/>
                        </a:solidFill>
                      </a:endParaRPr>
                    </a:p>
                  </a:txBody>
                  <a:tcPr marL="68575" marR="68575" marT="0" marB="0" anchor="ctr">
                    <a:solidFill>
                      <a:schemeClr val="tx2"/>
                    </a:solidFill>
                  </a:tcPr>
                </a:tc>
                <a:tc>
                  <a:txBody>
                    <a:bodyPr/>
                    <a:lstStyle/>
                    <a:p>
                      <a:pPr marL="0" marR="0" lvl="0" indent="0" algn="ctr" rtl="0">
                        <a:spcBef>
                          <a:spcPts val="0"/>
                        </a:spcBef>
                        <a:spcAft>
                          <a:spcPts val="0"/>
                        </a:spcAft>
                        <a:buNone/>
                      </a:pPr>
                      <a:r>
                        <a:rPr lang="fr-CH" sz="1600" b="1" u="none" strike="noStrike" cap="none" dirty="0">
                          <a:sym typeface="Arial"/>
                        </a:rPr>
                        <a:t>48.9% </a:t>
                      </a:r>
                      <a:r>
                        <a:rPr lang="fr-CH" sz="1600" u="none" strike="noStrike" cap="none" dirty="0">
                          <a:sym typeface="Arial"/>
                        </a:rPr>
                        <a:t>   </a:t>
                      </a:r>
                      <a:endParaRP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(35.1%- 62.9%)</a:t>
                      </a:r>
                      <a:endParaRPr sz="1600" dirty="0"/>
                    </a:p>
                  </a:txBody>
                  <a:tcPr marL="68575" marR="68575" marT="0" marB="0" anchor="ctr">
                    <a:solidFill>
                      <a:schemeClr val="tx2"/>
                    </a:solidFill>
                  </a:tcPr>
                </a:tc>
                <a:tc>
                  <a:txBody>
                    <a:bodyPr/>
                    <a:lstStyle/>
                    <a:p>
                      <a:pPr marL="0" marR="0" lvl="0" indent="0" algn="ctr" rtl="0">
                        <a:spcBef>
                          <a:spcPts val="0"/>
                        </a:spcBef>
                        <a:spcAft>
                          <a:spcPts val="0"/>
                        </a:spcAft>
                        <a:buNone/>
                      </a:pPr>
                      <a:r>
                        <a:rPr lang="fr-CH" sz="1600" u="none" strike="noStrike" cap="none" dirty="0">
                          <a:sym typeface="Arial"/>
                        </a:rPr>
                        <a:t>98.1% </a:t>
                      </a:r>
                      <a:endParaRP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(96.3%- 99.1%)</a:t>
                      </a:r>
                      <a:endParaRPr sz="1600" dirty="0"/>
                    </a:p>
                  </a:txBody>
                  <a:tcPr marL="68575" marR="68575" marT="0" marB="0" anchor="ctr">
                    <a:solidFill>
                      <a:schemeClr val="tx2"/>
                    </a:solidFill>
                  </a:tcPr>
                </a:tc>
                <a:extLst>
                  <a:ext uri="{0D108BD9-81ED-4DB2-BD59-A6C34878D82A}">
                    <a16:rowId xmlns:a16="http://schemas.microsoft.com/office/drawing/2014/main" val="10003"/>
                  </a:ext>
                </a:extLst>
              </a:tr>
            </a:tbl>
          </a:graphicData>
        </a:graphic>
      </p:graphicFrame>
      <p:sp>
        <p:nvSpPr>
          <p:cNvPr id="11" name="Google Shape;164;p7">
            <a:extLst>
              <a:ext uri="{FF2B5EF4-FFF2-40B4-BE49-F238E27FC236}">
                <a16:creationId xmlns:a16="http://schemas.microsoft.com/office/drawing/2014/main" id="{C0619D4E-9EB5-4A45-94AC-DFEBF244F577}"/>
              </a:ext>
            </a:extLst>
          </p:cNvPr>
          <p:cNvSpPr txBox="1"/>
          <p:nvPr/>
        </p:nvSpPr>
        <p:spPr>
          <a:xfrm>
            <a:off x="6538165" y="4170061"/>
            <a:ext cx="4923582" cy="276959"/>
          </a:xfrm>
          <a:prstGeom prst="rect">
            <a:avLst/>
          </a:prstGeom>
          <a:noFill/>
          <a:ln>
            <a:noFill/>
          </a:ln>
        </p:spPr>
        <p:txBody>
          <a:bodyPr spcFirstLastPara="1" wrap="square" lIns="91425" tIns="45700" rIns="91425" bIns="45700" anchor="t" anchorCtr="0">
            <a:spAutoFit/>
          </a:bodyPr>
          <a:lstStyle/>
          <a:p>
            <a:r>
              <a:rPr lang="fr-CH" sz="1200" dirty="0" err="1">
                <a:solidFill>
                  <a:schemeClr val="dk1"/>
                </a:solidFill>
              </a:rPr>
              <a:t>Adapted</a:t>
            </a:r>
            <a:r>
              <a:rPr lang="fr-CH" sz="1200" dirty="0">
                <a:solidFill>
                  <a:schemeClr val="dk1"/>
                </a:solidFill>
              </a:rPr>
              <a:t> </a:t>
            </a:r>
            <a:r>
              <a:rPr lang="fr-CH" sz="1200" dirty="0" err="1">
                <a:solidFill>
                  <a:schemeClr val="dk1"/>
                </a:solidFill>
              </a:rPr>
              <a:t>from</a:t>
            </a:r>
            <a:r>
              <a:rPr lang="fr-CH" sz="1200" dirty="0">
                <a:solidFill>
                  <a:schemeClr val="dk1"/>
                </a:solidFill>
              </a:rPr>
              <a:t> </a:t>
            </a:r>
            <a:r>
              <a:rPr lang="fr-CH" sz="1200" dirty="0">
                <a:solidFill>
                  <a:schemeClr val="dk1"/>
                </a:solidFill>
                <a:hlinkClick r:id="rId6">
                  <a:extLst>
                    <a:ext uri="{A12FA001-AC4F-418D-AE19-62706E023703}">
                      <ahyp:hlinkClr xmlns:ahyp="http://schemas.microsoft.com/office/drawing/2018/hyperlinkcolor" val="tx"/>
                    </a:ext>
                  </a:extLst>
                </a:hlinkClick>
              </a:rPr>
              <a:t>Dinnes </a:t>
            </a:r>
            <a:r>
              <a:rPr lang="fr-CH" sz="1200" i="1" dirty="0">
                <a:solidFill>
                  <a:schemeClr val="dk1"/>
                </a:solidFill>
                <a:hlinkClick r:id="rId6">
                  <a:extLst>
                    <a:ext uri="{A12FA001-AC4F-418D-AE19-62706E023703}">
                      <ahyp:hlinkClr xmlns:ahyp="http://schemas.microsoft.com/office/drawing/2018/hyperlinkcolor" val="tx"/>
                    </a:ext>
                  </a:extLst>
                </a:hlinkClick>
              </a:rPr>
              <a:t>et al.</a:t>
            </a:r>
            <a:r>
              <a:rPr lang="fr-CH" sz="1200" dirty="0">
                <a:solidFill>
                  <a:schemeClr val="dk1"/>
                </a:solidFill>
                <a:hlinkClick r:id="rId6">
                  <a:extLst>
                    <a:ext uri="{A12FA001-AC4F-418D-AE19-62706E023703}">
                      <ahyp:hlinkClr xmlns:ahyp="http://schemas.microsoft.com/office/drawing/2018/hyperlinkcolor" val="tx"/>
                    </a:ext>
                  </a:extLst>
                </a:hlinkClick>
              </a:rPr>
              <a:t> 2021</a:t>
            </a:r>
            <a:endParaRPr lang="fr-CH" sz="1200" dirty="0">
              <a:solidFill>
                <a:schemeClr val="dk1"/>
              </a:solidFill>
            </a:endParaRPr>
          </a:p>
        </p:txBody>
      </p:sp>
      <p:sp>
        <p:nvSpPr>
          <p:cNvPr id="4" name="Google Shape;165;p5">
            <a:extLst>
              <a:ext uri="{FF2B5EF4-FFF2-40B4-BE49-F238E27FC236}">
                <a16:creationId xmlns:a16="http://schemas.microsoft.com/office/drawing/2014/main" id="{D1A9540B-C4C0-5CBE-E57B-FE0C081045C0}"/>
              </a:ext>
            </a:extLst>
          </p:cNvPr>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p>
            <a:r>
              <a:rPr lang="en-US" dirty="0"/>
              <a:t>SARS-CoV-2 Antigen Rapid Diagnostic Test Training Workshop – v3.0 | SARS-CoV-2 testing strategies</a:t>
            </a:r>
            <a:endParaRPr lang="en-GB" dirty="0"/>
          </a:p>
        </p:txBody>
      </p:sp>
    </p:spTree>
    <p:custDataLst>
      <p:tags r:id="rId1"/>
    </p:custDataLst>
    <p:extLst>
      <p:ext uri="{BB962C8B-B14F-4D97-AF65-F5344CB8AC3E}">
        <p14:creationId xmlns:p14="http://schemas.microsoft.com/office/powerpoint/2010/main" val="2543706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A2F18066C03F5499150099924B49185" ma:contentTypeVersion="13" ma:contentTypeDescription="Create a new document." ma:contentTypeScope="" ma:versionID="2315772953c8bd93a8996c238dcba93d">
  <xsd:schema xmlns:xsd="http://www.w3.org/2001/XMLSchema" xmlns:xs="http://www.w3.org/2001/XMLSchema" xmlns:p="http://schemas.microsoft.com/office/2006/metadata/properties" xmlns:ns2="759e0dc5-5fc7-4b1a-9988-0ec5a3af862d" xmlns:ns3="450f158c-397a-4a9d-b005-a44c92e0fccb" targetNamespace="http://schemas.microsoft.com/office/2006/metadata/properties" ma:root="true" ma:fieldsID="5d6c42228201fd9bf3b58f2a45ac1aa4" ns2:_="" ns3:_="">
    <xsd:import namespace="759e0dc5-5fc7-4b1a-9988-0ec5a3af862d"/>
    <xsd:import namespace="450f158c-397a-4a9d-b005-a44c92e0fc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9e0dc5-5fc7-4b1a-9988-0ec5a3af86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f158c-397a-4a9d-b005-a44c92e0fcc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902BF2-F55F-4084-B5F5-8358010E3E97}">
  <ds:schemaRefs>
    <ds:schemaRef ds:uri="http://schemas.microsoft.com/sharepoint/v3/contenttype/forms"/>
  </ds:schemaRefs>
</ds:datastoreItem>
</file>

<file path=customXml/itemProps2.xml><?xml version="1.0" encoding="utf-8"?>
<ds:datastoreItem xmlns:ds="http://schemas.openxmlformats.org/officeDocument/2006/customXml" ds:itemID="{F7D343C8-6BC1-4CE5-B3B8-2E58EBADA77D}">
  <ds:schemaRefs>
    <ds:schemaRef ds:uri="450f158c-397a-4a9d-b005-a44c92e0fccb"/>
    <ds:schemaRef ds:uri="759e0dc5-5fc7-4b1a-9988-0ec5a3af8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D7CA820-5A4B-4236-A2F7-4041EB74688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2159</Words>
  <Application>Microsoft Office PowerPoint</Application>
  <PresentationFormat>Widescreen</PresentationFormat>
  <Paragraphs>216</Paragraphs>
  <Slides>20</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Noto Sans Symbols</vt:lpstr>
      <vt:lpstr>Noto Sans Symbols,Sans-Serif</vt:lpstr>
      <vt:lpstr>Wingdings</vt:lpstr>
      <vt:lpstr>Office Theme</vt:lpstr>
      <vt:lpstr>03</vt:lpstr>
      <vt:lpstr>Disclaimer</vt:lpstr>
      <vt:lpstr>Learning objectives</vt:lpstr>
      <vt:lpstr>Global guidance</vt:lpstr>
      <vt:lpstr>Characteristics of diagnostic tests</vt:lpstr>
      <vt:lpstr>Prevalence of disease </vt:lpstr>
      <vt:lpstr>Who can be detected by SARS-CoV-2 Antigen RDTs? </vt:lpstr>
      <vt:lpstr>General recommendations for the use of SARS-CoV-2 Ag-RDTs (1)</vt:lpstr>
      <vt:lpstr>SARS-CoV-2 Ag-RDT performance expectations</vt:lpstr>
      <vt:lpstr>General recommendations for the use of SARS-CoV-2 Ag-RDTs (2)</vt:lpstr>
      <vt:lpstr>General recommendations for the use of SARS-CoV-2 Ag-RDTs (3)</vt:lpstr>
      <vt:lpstr>Let’s take a few minutes to reflect on use case scenarios</vt:lpstr>
      <vt:lpstr>Let’s take a few minutes to reflect on use case scenarios</vt:lpstr>
      <vt:lpstr>Interpreting SARS-CoV-2 antigen RDT results</vt:lpstr>
      <vt:lpstr>Country algorithm</vt:lpstr>
      <vt:lpstr>Interpreting test results </vt:lpstr>
      <vt:lpstr>SARS-CoV-2 Ag-RDTs performance characteristics</vt:lpstr>
      <vt:lpstr>Initial introduction of SARS-CoV-2 Antigen RDTs into clinical use </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03</dc:title>
  <dc:creator>JOHN ROSS PAPA</dc:creator>
  <cp:lastModifiedBy>BARNADAS, Céline</cp:lastModifiedBy>
  <cp:revision>510</cp:revision>
  <dcterms:created xsi:type="dcterms:W3CDTF">2020-10-08T10:02:18Z</dcterms:created>
  <dcterms:modified xsi:type="dcterms:W3CDTF">2022-07-18T21:59:51Z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0x0101008A2F18066C03F5499150099924B49185</vt:lpwstr>
  </property>
  <property fmtid="{D5CDD505-2E9C-101B-9397-08002B2CF9AE}" pid="3" name="ArticulateGUID">
    <vt:lpwstr>DE4A125E-6A51-4914-9CAB-2C3A6913DC93</vt:lpwstr>
  </property>
  <property fmtid="{D5CDD505-2E9C-101B-9397-08002B2CF9AE}" pid="4" name="ArticulatePath">
    <vt:lpwstr>https://worldhealthorg-my.sharepoint.com/personal/traorez_who_int/Documents/Track changes_EN/3_SARS-CoV-2 RDT OpenWHO_03_Strategies_v1.0</vt:lpwstr>
  </property>
</Properties>
</file>