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17"/>
  </p:notesMasterIdLst>
  <p:sldIdLst>
    <p:sldId id="256" r:id="rId5"/>
    <p:sldId id="297" r:id="rId6"/>
    <p:sldId id="257" r:id="rId7"/>
    <p:sldId id="258" r:id="rId8"/>
    <p:sldId id="259" r:id="rId9"/>
    <p:sldId id="260" r:id="rId10"/>
    <p:sldId id="261" r:id="rId11"/>
    <p:sldId id="262" r:id="rId12"/>
    <p:sldId id="263" r:id="rId13"/>
    <p:sldId id="298" r:id="rId14"/>
    <p:sldId id="264" r:id="rId15"/>
    <p:sldId id="294" r:id="rId16"/>
  </p:sldIdLst>
  <p:sldSz cx="12192000" cy="6858000"/>
  <p:notesSz cx="6858000" cy="9144000"/>
  <p:custDataLst>
    <p:tags r:id="rId1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20" roundtripDataSignature="AMtx7mjkkAyTohBTiuNC6FSLao/YKNzU7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478439-2249-E1EC-A7AB-8851EB8D152A}" name="andre.trollip@finddx.org" initials="an" userId="S::urn:spo:guest#andre.trollip@finddx.org::"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AEEB675-113A-4EB3-BBF0-68A6446E11F4}">
  <a:tblStyle styleId="{0AEEB675-113A-4EB3-BBF0-68A6446E11F4}"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DF3"/>
          </a:solidFill>
        </a:fill>
      </a:tcStyle>
    </a:wholeTbl>
    <a:band1H>
      <a:tcTxStyle/>
      <a:tcStyle>
        <a:tcBdr/>
        <a:fill>
          <a:solidFill>
            <a:srgbClr val="CAD9E7"/>
          </a:solidFill>
        </a:fill>
      </a:tcStyle>
    </a:band1H>
    <a:band2H>
      <a:tcTxStyle/>
      <a:tcStyle>
        <a:tcBdr/>
      </a:tcStyle>
    </a:band2H>
    <a:band1V>
      <a:tcTxStyle/>
      <a:tcStyle>
        <a:tcBdr/>
        <a:fill>
          <a:solidFill>
            <a:srgbClr val="CAD9E7"/>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365" autoAdjust="0"/>
  </p:normalViewPr>
  <p:slideViewPr>
    <p:cSldViewPr snapToGrid="0">
      <p:cViewPr varScale="1">
        <p:scale>
          <a:sx n="84" d="100"/>
          <a:sy n="84" d="100"/>
        </p:scale>
        <p:origin x="151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RNI FONSECA MILHANO, Natacha Alexandra" userId="S::kornin@who.int::cefdd911-4d38-402c-aa51-728e92201c3f" providerId="AD" clId="Web-{76CF6ECE-BA40-0E29-9A63-0B4EB0085374}"/>
    <pc:docChg chg="modSld">
      <pc:chgData name="KORNI FONSECA MILHANO, Natacha Alexandra" userId="S::kornin@who.int::cefdd911-4d38-402c-aa51-728e92201c3f" providerId="AD" clId="Web-{76CF6ECE-BA40-0E29-9A63-0B4EB0085374}" dt="2022-07-12T13:06:30.900" v="27" actId="20577"/>
      <pc:docMkLst>
        <pc:docMk/>
      </pc:docMkLst>
      <pc:sldChg chg="modSp">
        <pc:chgData name="KORNI FONSECA MILHANO, Natacha Alexandra" userId="S::kornin@who.int::cefdd911-4d38-402c-aa51-728e92201c3f" providerId="AD" clId="Web-{76CF6ECE-BA40-0E29-9A63-0B4EB0085374}" dt="2022-07-12T13:05:34.492" v="2" actId="20577"/>
        <pc:sldMkLst>
          <pc:docMk/>
          <pc:sldMk cId="0" sldId="258"/>
        </pc:sldMkLst>
        <pc:spChg chg="mod">
          <ac:chgData name="KORNI FONSECA MILHANO, Natacha Alexandra" userId="S::kornin@who.int::cefdd911-4d38-402c-aa51-728e92201c3f" providerId="AD" clId="Web-{76CF6ECE-BA40-0E29-9A63-0B4EB0085374}" dt="2022-07-12T13:05:34.492" v="2" actId="20577"/>
          <ac:spMkLst>
            <pc:docMk/>
            <pc:sldMk cId="0" sldId="258"/>
            <ac:spMk id="184" creationId="{00000000-0000-0000-0000-000000000000}"/>
          </ac:spMkLst>
        </pc:spChg>
      </pc:sldChg>
      <pc:sldChg chg="modSp">
        <pc:chgData name="KORNI FONSECA MILHANO, Natacha Alexandra" userId="S::kornin@who.int::cefdd911-4d38-402c-aa51-728e92201c3f" providerId="AD" clId="Web-{76CF6ECE-BA40-0E29-9A63-0B4EB0085374}" dt="2022-07-12T13:06:01.243" v="3" actId="20577"/>
        <pc:sldMkLst>
          <pc:docMk/>
          <pc:sldMk cId="0" sldId="259"/>
        </pc:sldMkLst>
        <pc:spChg chg="mod">
          <ac:chgData name="KORNI FONSECA MILHANO, Natacha Alexandra" userId="S::kornin@who.int::cefdd911-4d38-402c-aa51-728e92201c3f" providerId="AD" clId="Web-{76CF6ECE-BA40-0E29-9A63-0B4EB0085374}" dt="2022-07-12T13:06:01.243" v="3" actId="20577"/>
          <ac:spMkLst>
            <pc:docMk/>
            <pc:sldMk cId="0" sldId="259"/>
            <ac:spMk id="192" creationId="{00000000-0000-0000-0000-000000000000}"/>
          </ac:spMkLst>
        </pc:spChg>
      </pc:sldChg>
      <pc:sldChg chg="modSp">
        <pc:chgData name="KORNI FONSECA MILHANO, Natacha Alexandra" userId="S::kornin@who.int::cefdd911-4d38-402c-aa51-728e92201c3f" providerId="AD" clId="Web-{76CF6ECE-BA40-0E29-9A63-0B4EB0085374}" dt="2022-07-12T13:06:14.509" v="23" actId="20577"/>
        <pc:sldMkLst>
          <pc:docMk/>
          <pc:sldMk cId="0" sldId="261"/>
        </pc:sldMkLst>
        <pc:spChg chg="mod">
          <ac:chgData name="KORNI FONSECA MILHANO, Natacha Alexandra" userId="S::kornin@who.int::cefdd911-4d38-402c-aa51-728e92201c3f" providerId="AD" clId="Web-{76CF6ECE-BA40-0E29-9A63-0B4EB0085374}" dt="2022-07-12T13:06:14.509" v="23" actId="20577"/>
          <ac:spMkLst>
            <pc:docMk/>
            <pc:sldMk cId="0" sldId="261"/>
            <ac:spMk id="2" creationId="{D15756F1-5172-42CF-BB5A-6D831154BACE}"/>
          </ac:spMkLst>
        </pc:spChg>
        <pc:graphicFrameChg chg="mod modGraphic">
          <ac:chgData name="KORNI FONSECA MILHANO, Natacha Alexandra" userId="S::kornin@who.int::cefdd911-4d38-402c-aa51-728e92201c3f" providerId="AD" clId="Web-{76CF6ECE-BA40-0E29-9A63-0B4EB0085374}" dt="2022-07-12T13:06:08.446" v="21"/>
          <ac:graphicFrameMkLst>
            <pc:docMk/>
            <pc:sldMk cId="0" sldId="261"/>
            <ac:graphicFrameMk id="211" creationId="{00000000-0000-0000-0000-000000000000}"/>
          </ac:graphicFrameMkLst>
        </pc:graphicFrameChg>
      </pc:sldChg>
      <pc:sldChg chg="modSp">
        <pc:chgData name="KORNI FONSECA MILHANO, Natacha Alexandra" userId="S::kornin@who.int::cefdd911-4d38-402c-aa51-728e92201c3f" providerId="AD" clId="Web-{76CF6ECE-BA40-0E29-9A63-0B4EB0085374}" dt="2022-07-12T13:06:30.900" v="27" actId="20577"/>
        <pc:sldMkLst>
          <pc:docMk/>
          <pc:sldMk cId="0" sldId="264"/>
        </pc:sldMkLst>
        <pc:spChg chg="mod">
          <ac:chgData name="KORNI FONSECA MILHANO, Natacha Alexandra" userId="S::kornin@who.int::cefdd911-4d38-402c-aa51-728e92201c3f" providerId="AD" clId="Web-{76CF6ECE-BA40-0E29-9A63-0B4EB0085374}" dt="2022-07-12T13:06:30.900" v="27" actId="20577"/>
          <ac:spMkLst>
            <pc:docMk/>
            <pc:sldMk cId="0" sldId="264"/>
            <ac:spMk id="248" creationId="{00000000-0000-0000-0000-000000000000}"/>
          </ac:spMkLst>
        </pc:spChg>
      </pc:sldChg>
      <pc:sldChg chg="modSp">
        <pc:chgData name="KORNI FONSECA MILHANO, Natacha Alexandra" userId="S::kornin@who.int::cefdd911-4d38-402c-aa51-728e92201c3f" providerId="AD" clId="Web-{76CF6ECE-BA40-0E29-9A63-0B4EB0085374}" dt="2022-07-12T13:05:25.320" v="1" actId="20577"/>
        <pc:sldMkLst>
          <pc:docMk/>
          <pc:sldMk cId="2532093929" sldId="297"/>
        </pc:sldMkLst>
        <pc:spChg chg="mod">
          <ac:chgData name="KORNI FONSECA MILHANO, Natacha Alexandra" userId="S::kornin@who.int::cefdd911-4d38-402c-aa51-728e92201c3f" providerId="AD" clId="Web-{76CF6ECE-BA40-0E29-9A63-0B4EB0085374}" dt="2022-07-12T13:05:25.320" v="1" actId="20577"/>
          <ac:spMkLst>
            <pc:docMk/>
            <pc:sldMk cId="2532093929" sldId="297"/>
            <ac:spMk id="3" creationId="{00000000-0000-0000-0000-000000000000}"/>
          </ac:spMkLst>
        </pc:spChg>
      </pc:sldChg>
      <pc:sldChg chg="modSp">
        <pc:chgData name="KORNI FONSECA MILHANO, Natacha Alexandra" userId="S::kornin@who.int::cefdd911-4d38-402c-aa51-728e92201c3f" providerId="AD" clId="Web-{76CF6ECE-BA40-0E29-9A63-0B4EB0085374}" dt="2022-07-12T13:06:26.056" v="26" actId="20577"/>
        <pc:sldMkLst>
          <pc:docMk/>
          <pc:sldMk cId="2096045521" sldId="298"/>
        </pc:sldMkLst>
        <pc:spChg chg="mod">
          <ac:chgData name="KORNI FONSECA MILHANO, Natacha Alexandra" userId="S::kornin@who.int::cefdd911-4d38-402c-aa51-728e92201c3f" providerId="AD" clId="Web-{76CF6ECE-BA40-0E29-9A63-0B4EB0085374}" dt="2022-07-12T13:06:22.759" v="24" actId="20577"/>
          <ac:spMkLst>
            <pc:docMk/>
            <pc:sldMk cId="2096045521" sldId="298"/>
            <ac:spMk id="2" creationId="{A75F60B1-EC31-47D6-9CB2-C27945F66C9E}"/>
          </ac:spMkLst>
        </pc:spChg>
        <pc:spChg chg="mod">
          <ac:chgData name="KORNI FONSECA MILHANO, Natacha Alexandra" userId="S::kornin@who.int::cefdd911-4d38-402c-aa51-728e92201c3f" providerId="AD" clId="Web-{76CF6ECE-BA40-0E29-9A63-0B4EB0085374}" dt="2022-07-12T13:06:26.056" v="26" actId="20577"/>
          <ac:spMkLst>
            <pc:docMk/>
            <pc:sldMk cId="2096045521" sldId="298"/>
            <ac:spMk id="3" creationId="{6E7575CC-5FDB-4446-BD14-8F67EA0A5929}"/>
          </ac:spMkLst>
        </pc:spChg>
      </pc:sldChg>
    </pc:docChg>
  </pc:docChgLst>
  <pc:docChgLst>
    <pc:chgData name="KORNI FONSECA MILHANO, Natacha Alexandra" userId="S::kornin@who.int::cefdd911-4d38-402c-aa51-728e92201c3f" providerId="AD" clId="Web-{44E8F7EB-E22A-DDCF-B391-41D7B43C14E6}"/>
    <pc:docChg chg="modSld">
      <pc:chgData name="KORNI FONSECA MILHANO, Natacha Alexandra" userId="S::kornin@who.int::cefdd911-4d38-402c-aa51-728e92201c3f" providerId="AD" clId="Web-{44E8F7EB-E22A-DDCF-B391-41D7B43C14E6}" dt="2022-07-12T16:36:04.572" v="3" actId="20577"/>
      <pc:docMkLst>
        <pc:docMk/>
      </pc:docMkLst>
      <pc:sldChg chg="modSp">
        <pc:chgData name="KORNI FONSECA MILHANO, Natacha Alexandra" userId="S::kornin@who.int::cefdd911-4d38-402c-aa51-728e92201c3f" providerId="AD" clId="Web-{44E8F7EB-E22A-DDCF-B391-41D7B43C14E6}" dt="2022-07-12T16:36:04.572" v="3" actId="20577"/>
        <pc:sldMkLst>
          <pc:docMk/>
          <pc:sldMk cId="0" sldId="259"/>
        </pc:sldMkLst>
        <pc:spChg chg="mod">
          <ac:chgData name="KORNI FONSECA MILHANO, Natacha Alexandra" userId="S::kornin@who.int::cefdd911-4d38-402c-aa51-728e92201c3f" providerId="AD" clId="Web-{44E8F7EB-E22A-DDCF-B391-41D7B43C14E6}" dt="2022-07-12T16:36:04.572" v="3" actId="20577"/>
          <ac:spMkLst>
            <pc:docMk/>
            <pc:sldMk cId="0" sldId="259"/>
            <ac:spMk id="192" creationId="{00000000-0000-0000-0000-000000000000}"/>
          </ac:spMkLst>
        </pc:spChg>
      </pc:sldChg>
    </pc:docChg>
  </pc:docChgLst>
  <pc:docChgLst>
    <pc:chgData name="BARNADAS, Céline" userId="35dfe63f-973a-4484-af2b-caa2b0e5656e" providerId="ADAL" clId="{577E3DEE-E07C-47FD-BFBC-FD0242B780D8}"/>
    <pc:docChg chg="undo custSel addSld delSld modSld">
      <pc:chgData name="BARNADAS, Céline" userId="35dfe63f-973a-4484-af2b-caa2b0e5656e" providerId="ADAL" clId="{577E3DEE-E07C-47FD-BFBC-FD0242B780D8}" dt="2022-07-18T21:57:45.490" v="19" actId="47"/>
      <pc:docMkLst>
        <pc:docMk/>
      </pc:docMkLst>
      <pc:sldChg chg="modSp add del mod">
        <pc:chgData name="BARNADAS, Céline" userId="35dfe63f-973a-4484-af2b-caa2b0e5656e" providerId="ADAL" clId="{577E3DEE-E07C-47FD-BFBC-FD0242B780D8}" dt="2022-07-18T21:57:45.486" v="18" actId="47"/>
        <pc:sldMkLst>
          <pc:docMk/>
          <pc:sldMk cId="0" sldId="257"/>
        </pc:sldMkLst>
        <pc:spChg chg="mod">
          <ac:chgData name="BARNADAS, Céline" userId="35dfe63f-973a-4484-af2b-caa2b0e5656e" providerId="ADAL" clId="{577E3DEE-E07C-47FD-BFBC-FD0242B780D8}" dt="2022-07-18T21:53:58.960" v="5" actId="20577"/>
          <ac:spMkLst>
            <pc:docMk/>
            <pc:sldMk cId="0" sldId="257"/>
            <ac:spMk id="176" creationId="{00000000-0000-0000-0000-000000000000}"/>
          </ac:spMkLst>
        </pc:spChg>
      </pc:sldChg>
      <pc:sldChg chg="modSp mod">
        <pc:chgData name="BARNADAS, Céline" userId="35dfe63f-973a-4484-af2b-caa2b0e5656e" providerId="ADAL" clId="{577E3DEE-E07C-47FD-BFBC-FD0242B780D8}" dt="2022-07-18T21:54:03.873" v="6" actId="20577"/>
        <pc:sldMkLst>
          <pc:docMk/>
          <pc:sldMk cId="0" sldId="258"/>
        </pc:sldMkLst>
        <pc:spChg chg="mod">
          <ac:chgData name="BARNADAS, Céline" userId="35dfe63f-973a-4484-af2b-caa2b0e5656e" providerId="ADAL" clId="{577E3DEE-E07C-47FD-BFBC-FD0242B780D8}" dt="2022-07-18T21:54:03.873" v="6" actId="20577"/>
          <ac:spMkLst>
            <pc:docMk/>
            <pc:sldMk cId="0" sldId="258"/>
            <ac:spMk id="185" creationId="{00000000-0000-0000-0000-000000000000}"/>
          </ac:spMkLst>
        </pc:spChg>
      </pc:sldChg>
      <pc:sldChg chg="modSp mod">
        <pc:chgData name="BARNADAS, Céline" userId="35dfe63f-973a-4484-af2b-caa2b0e5656e" providerId="ADAL" clId="{577E3DEE-E07C-47FD-BFBC-FD0242B780D8}" dt="2022-07-18T21:54:07.010" v="7" actId="20577"/>
        <pc:sldMkLst>
          <pc:docMk/>
          <pc:sldMk cId="0" sldId="259"/>
        </pc:sldMkLst>
        <pc:spChg chg="mod">
          <ac:chgData name="BARNADAS, Céline" userId="35dfe63f-973a-4484-af2b-caa2b0e5656e" providerId="ADAL" clId="{577E3DEE-E07C-47FD-BFBC-FD0242B780D8}" dt="2022-07-18T21:54:07.010" v="7" actId="20577"/>
          <ac:spMkLst>
            <pc:docMk/>
            <pc:sldMk cId="0" sldId="259"/>
            <ac:spMk id="193" creationId="{00000000-0000-0000-0000-000000000000}"/>
          </ac:spMkLst>
        </pc:spChg>
      </pc:sldChg>
      <pc:sldChg chg="modSp add del mod">
        <pc:chgData name="BARNADAS, Céline" userId="35dfe63f-973a-4484-af2b-caa2b0e5656e" providerId="ADAL" clId="{577E3DEE-E07C-47FD-BFBC-FD0242B780D8}" dt="2022-07-18T21:57:45.482" v="17" actId="47"/>
        <pc:sldMkLst>
          <pc:docMk/>
          <pc:sldMk cId="0" sldId="260"/>
        </pc:sldMkLst>
        <pc:spChg chg="mod">
          <ac:chgData name="BARNADAS, Céline" userId="35dfe63f-973a-4484-af2b-caa2b0e5656e" providerId="ADAL" clId="{577E3DEE-E07C-47FD-BFBC-FD0242B780D8}" dt="2022-07-18T21:54:10.366" v="8" actId="20577"/>
          <ac:spMkLst>
            <pc:docMk/>
            <pc:sldMk cId="0" sldId="260"/>
            <ac:spMk id="204" creationId="{00000000-0000-0000-0000-000000000000}"/>
          </ac:spMkLst>
        </pc:spChg>
      </pc:sldChg>
      <pc:sldChg chg="modSp mod delCm modCm">
        <pc:chgData name="BARNADAS, Céline" userId="35dfe63f-973a-4484-af2b-caa2b0e5656e" providerId="ADAL" clId="{577E3DEE-E07C-47FD-BFBC-FD0242B780D8}" dt="2022-07-18T21:54:15.690" v="9" actId="20577"/>
        <pc:sldMkLst>
          <pc:docMk/>
          <pc:sldMk cId="0" sldId="261"/>
        </pc:sldMkLst>
        <pc:spChg chg="mod">
          <ac:chgData name="BARNADAS, Céline" userId="35dfe63f-973a-4484-af2b-caa2b0e5656e" providerId="ADAL" clId="{577E3DEE-E07C-47FD-BFBC-FD0242B780D8}" dt="2022-07-18T21:54:15.690" v="9" actId="20577"/>
          <ac:spMkLst>
            <pc:docMk/>
            <pc:sldMk cId="0" sldId="261"/>
            <ac:spMk id="212" creationId="{00000000-0000-0000-0000-000000000000}"/>
          </ac:spMkLst>
        </pc:spChg>
      </pc:sldChg>
      <pc:sldChg chg="modSp mod">
        <pc:chgData name="BARNADAS, Céline" userId="35dfe63f-973a-4484-af2b-caa2b0e5656e" providerId="ADAL" clId="{577E3DEE-E07C-47FD-BFBC-FD0242B780D8}" dt="2022-07-18T21:54:18.553" v="10" actId="20577"/>
        <pc:sldMkLst>
          <pc:docMk/>
          <pc:sldMk cId="0" sldId="262"/>
        </pc:sldMkLst>
        <pc:spChg chg="mod">
          <ac:chgData name="BARNADAS, Céline" userId="35dfe63f-973a-4484-af2b-caa2b0e5656e" providerId="ADAL" clId="{577E3DEE-E07C-47FD-BFBC-FD0242B780D8}" dt="2022-07-18T21:54:18.553" v="10" actId="20577"/>
          <ac:spMkLst>
            <pc:docMk/>
            <pc:sldMk cId="0" sldId="262"/>
            <ac:spMk id="219" creationId="{00000000-0000-0000-0000-000000000000}"/>
          </ac:spMkLst>
        </pc:spChg>
      </pc:sldChg>
      <pc:sldChg chg="modSp mod">
        <pc:chgData name="BARNADAS, Céline" userId="35dfe63f-973a-4484-af2b-caa2b0e5656e" providerId="ADAL" clId="{577E3DEE-E07C-47FD-BFBC-FD0242B780D8}" dt="2022-07-18T21:54:21.042" v="11" actId="20577"/>
        <pc:sldMkLst>
          <pc:docMk/>
          <pc:sldMk cId="0" sldId="263"/>
        </pc:sldMkLst>
        <pc:spChg chg="mod">
          <ac:chgData name="BARNADAS, Céline" userId="35dfe63f-973a-4484-af2b-caa2b0e5656e" providerId="ADAL" clId="{577E3DEE-E07C-47FD-BFBC-FD0242B780D8}" dt="2022-07-18T21:54:21.042" v="11" actId="20577"/>
          <ac:spMkLst>
            <pc:docMk/>
            <pc:sldMk cId="0" sldId="263"/>
            <ac:spMk id="236" creationId="{00000000-0000-0000-0000-000000000000}"/>
          </ac:spMkLst>
        </pc:spChg>
      </pc:sldChg>
      <pc:sldChg chg="modSp mod">
        <pc:chgData name="BARNADAS, Céline" userId="35dfe63f-973a-4484-af2b-caa2b0e5656e" providerId="ADAL" clId="{577E3DEE-E07C-47FD-BFBC-FD0242B780D8}" dt="2022-07-18T21:54:30.771" v="13" actId="20577"/>
        <pc:sldMkLst>
          <pc:docMk/>
          <pc:sldMk cId="0" sldId="264"/>
        </pc:sldMkLst>
        <pc:spChg chg="mod">
          <ac:chgData name="BARNADAS, Céline" userId="35dfe63f-973a-4484-af2b-caa2b0e5656e" providerId="ADAL" clId="{577E3DEE-E07C-47FD-BFBC-FD0242B780D8}" dt="2022-07-18T21:54:30.771" v="13" actId="20577"/>
          <ac:spMkLst>
            <pc:docMk/>
            <pc:sldMk cId="0" sldId="264"/>
            <ac:spMk id="249" creationId="{00000000-0000-0000-0000-000000000000}"/>
          </ac:spMkLst>
        </pc:spChg>
      </pc:sldChg>
      <pc:sldChg chg="modSp add del mod">
        <pc:chgData name="BARNADAS, Céline" userId="35dfe63f-973a-4484-af2b-caa2b0e5656e" providerId="ADAL" clId="{577E3DEE-E07C-47FD-BFBC-FD0242B780D8}" dt="2022-07-18T21:57:45.490" v="19" actId="47"/>
        <pc:sldMkLst>
          <pc:docMk/>
          <pc:sldMk cId="2532093929" sldId="297"/>
        </pc:sldMkLst>
        <pc:spChg chg="mod">
          <ac:chgData name="BARNADAS, Céline" userId="35dfe63f-973a-4484-af2b-caa2b0e5656e" providerId="ADAL" clId="{577E3DEE-E07C-47FD-BFBC-FD0242B780D8}" dt="2022-07-18T21:53:50.808" v="4" actId="6549"/>
          <ac:spMkLst>
            <pc:docMk/>
            <pc:sldMk cId="2532093929" sldId="297"/>
            <ac:spMk id="4" creationId="{00000000-0000-0000-0000-000000000000}"/>
          </ac:spMkLst>
        </pc:spChg>
      </pc:sldChg>
      <pc:sldChg chg="modSp mod">
        <pc:chgData name="BARNADAS, Céline" userId="35dfe63f-973a-4484-af2b-caa2b0e5656e" providerId="ADAL" clId="{577E3DEE-E07C-47FD-BFBC-FD0242B780D8}" dt="2022-07-18T21:54:27.391" v="12" actId="20577"/>
        <pc:sldMkLst>
          <pc:docMk/>
          <pc:sldMk cId="2096045521" sldId="298"/>
        </pc:sldMkLst>
        <pc:spChg chg="mod">
          <ac:chgData name="BARNADAS, Céline" userId="35dfe63f-973a-4484-af2b-caa2b0e5656e" providerId="ADAL" clId="{577E3DEE-E07C-47FD-BFBC-FD0242B780D8}" dt="2022-07-18T21:54:27.391" v="12" actId="20577"/>
          <ac:spMkLst>
            <pc:docMk/>
            <pc:sldMk cId="2096045521" sldId="298"/>
            <ac:spMk id="4" creationId="{1233FE14-7A33-4B9A-9F05-9D4DCEDA3E94}"/>
          </ac:spMkLst>
        </pc:spChg>
      </pc:sldChg>
    </pc:docChg>
  </pc:docChgLst>
  <pc:docChgLst>
    <pc:chgData name="KORNI FONSECA MILHANO, Natacha Alexandra" userId="S::kornin@who.int::cefdd911-4d38-402c-aa51-728e92201c3f" providerId="AD" clId="Web-{A08E45BB-5175-DB3B-0F22-2DB2568B0EBB}"/>
    <pc:docChg chg="modSld">
      <pc:chgData name="KORNI FONSECA MILHANO, Natacha Alexandra" userId="S::kornin@who.int::cefdd911-4d38-402c-aa51-728e92201c3f" providerId="AD" clId="Web-{A08E45BB-5175-DB3B-0F22-2DB2568B0EBB}" dt="2022-07-12T13:57:22.585" v="21"/>
      <pc:docMkLst>
        <pc:docMk/>
      </pc:docMkLst>
      <pc:sldChg chg="modSp">
        <pc:chgData name="KORNI FONSECA MILHANO, Natacha Alexandra" userId="S::kornin@who.int::cefdd911-4d38-402c-aa51-728e92201c3f" providerId="AD" clId="Web-{A08E45BB-5175-DB3B-0F22-2DB2568B0EBB}" dt="2022-07-12T13:53:20.967" v="20" actId="20577"/>
        <pc:sldMkLst>
          <pc:docMk/>
          <pc:sldMk cId="0" sldId="259"/>
        </pc:sldMkLst>
        <pc:spChg chg="mod">
          <ac:chgData name="KORNI FONSECA MILHANO, Natacha Alexandra" userId="S::kornin@who.int::cefdd911-4d38-402c-aa51-728e92201c3f" providerId="AD" clId="Web-{A08E45BB-5175-DB3B-0F22-2DB2568B0EBB}" dt="2022-07-12T13:53:20.967" v="20" actId="20577"/>
          <ac:spMkLst>
            <pc:docMk/>
            <pc:sldMk cId="0" sldId="259"/>
            <ac:spMk id="192" creationId="{00000000-0000-0000-0000-000000000000}"/>
          </ac:spMkLst>
        </pc:spChg>
      </pc:sldChg>
      <pc:sldChg chg="modSp">
        <pc:chgData name="KORNI FONSECA MILHANO, Natacha Alexandra" userId="S::kornin@who.int::cefdd911-4d38-402c-aa51-728e92201c3f" providerId="AD" clId="Web-{A08E45BB-5175-DB3B-0F22-2DB2568B0EBB}" dt="2022-07-12T13:57:22.585" v="21"/>
        <pc:sldMkLst>
          <pc:docMk/>
          <pc:sldMk cId="0" sldId="261"/>
        </pc:sldMkLst>
        <pc:graphicFrameChg chg="mod modGraphic">
          <ac:chgData name="KORNI FONSECA MILHANO, Natacha Alexandra" userId="S::kornin@who.int::cefdd911-4d38-402c-aa51-728e92201c3f" providerId="AD" clId="Web-{A08E45BB-5175-DB3B-0F22-2DB2568B0EBB}" dt="2022-07-12T13:57:22.585" v="21"/>
          <ac:graphicFrameMkLst>
            <pc:docMk/>
            <pc:sldMk cId="0" sldId="261"/>
            <ac:graphicFrameMk id="211" creationId="{00000000-0000-0000-0000-000000000000}"/>
          </ac:graphicFrameMkLst>
        </pc:graphicFrameChg>
      </pc:sldChg>
    </pc:docChg>
  </pc:docChgLst>
  <pc:docChgLst>
    <pc:chgData name="KORNI FONSECA MILHANO, Natacha Alexandra" userId="S::kornin@who.int::cefdd911-4d38-402c-aa51-728e92201c3f" providerId="AD" clId="Web-{EC3EDB7A-BC1C-FEEF-8B4C-14FCC0FDD10B}"/>
    <pc:docChg chg="modSld">
      <pc:chgData name="KORNI FONSECA MILHANO, Natacha Alexandra" userId="S::kornin@who.int::cefdd911-4d38-402c-aa51-728e92201c3f" providerId="AD" clId="Web-{EC3EDB7A-BC1C-FEEF-8B4C-14FCC0FDD10B}" dt="2022-07-12T13:36:34.507" v="1" actId="20577"/>
      <pc:docMkLst>
        <pc:docMk/>
      </pc:docMkLst>
      <pc:sldChg chg="modSp">
        <pc:chgData name="KORNI FONSECA MILHANO, Natacha Alexandra" userId="S::kornin@who.int::cefdd911-4d38-402c-aa51-728e92201c3f" providerId="AD" clId="Web-{EC3EDB7A-BC1C-FEEF-8B4C-14FCC0FDD10B}" dt="2022-07-12T13:36:34.507" v="1" actId="20577"/>
        <pc:sldMkLst>
          <pc:docMk/>
          <pc:sldMk cId="0" sldId="257"/>
        </pc:sldMkLst>
        <pc:spChg chg="mod">
          <ac:chgData name="KORNI FONSECA MILHANO, Natacha Alexandra" userId="S::kornin@who.int::cefdd911-4d38-402c-aa51-728e92201c3f" providerId="AD" clId="Web-{EC3EDB7A-BC1C-FEEF-8B4C-14FCC0FDD10B}" dt="2022-07-12T13:36:34.507" v="1" actId="20577"/>
          <ac:spMkLst>
            <pc:docMk/>
            <pc:sldMk cId="0" sldId="257"/>
            <ac:spMk id="174" creationId="{00000000-0000-0000-0000-000000000000}"/>
          </ac:spMkLst>
        </pc:spChg>
      </pc:sldChg>
    </pc:docChg>
  </pc:docChgLst>
  <pc:docChgLst>
    <pc:chgData name="andre.trollip@finddx.org" userId="S::urn:spo:guest#andre.trollip@finddx.org::" providerId="AD" clId="Web-{1C286619-30CC-B943-814A-A235579F7A3F}"/>
    <pc:docChg chg="mod modSld">
      <pc:chgData name="andre.trollip@finddx.org" userId="S::urn:spo:guest#andre.trollip@finddx.org::" providerId="AD" clId="Web-{1C286619-30CC-B943-814A-A235579F7A3F}" dt="2022-05-26T13:55:27.766" v="56" actId="14100"/>
      <pc:docMkLst>
        <pc:docMk/>
      </pc:docMkLst>
      <pc:sldChg chg="modSp addCm">
        <pc:chgData name="andre.trollip@finddx.org" userId="S::urn:spo:guest#andre.trollip@finddx.org::" providerId="AD" clId="Web-{1C286619-30CC-B943-814A-A235579F7A3F}" dt="2022-05-26T13:55:27.766" v="56" actId="14100"/>
        <pc:sldMkLst>
          <pc:docMk/>
          <pc:sldMk cId="0" sldId="261"/>
        </pc:sldMkLst>
        <pc:spChg chg="mod">
          <ac:chgData name="andre.trollip@finddx.org" userId="S::urn:spo:guest#andre.trollip@finddx.org::" providerId="AD" clId="Web-{1C286619-30CC-B943-814A-A235579F7A3F}" dt="2022-05-26T13:55:24.375" v="55" actId="14100"/>
          <ac:spMkLst>
            <pc:docMk/>
            <pc:sldMk cId="0" sldId="261"/>
            <ac:spMk id="2" creationId="{D15756F1-5172-42CF-BB5A-6D831154BACE}"/>
          </ac:spMkLst>
        </pc:spChg>
        <pc:spChg chg="mod">
          <ac:chgData name="andre.trollip@finddx.org" userId="S::urn:spo:guest#andre.trollip@finddx.org::" providerId="AD" clId="Web-{1C286619-30CC-B943-814A-A235579F7A3F}" dt="2022-05-26T13:55:27.766" v="56" actId="14100"/>
          <ac:spMkLst>
            <pc:docMk/>
            <pc:sldMk cId="0" sldId="261"/>
            <ac:spMk id="6" creationId="{B243B09B-07C9-400E-BFE0-9C51067CA374}"/>
          </ac:spMkLst>
        </pc:spChg>
        <pc:spChg chg="mod">
          <ac:chgData name="andre.trollip@finddx.org" userId="S::urn:spo:guest#andre.trollip@finddx.org::" providerId="AD" clId="Web-{1C286619-30CC-B943-814A-A235579F7A3F}" dt="2022-05-26T13:52:49.402" v="31" actId="20577"/>
          <ac:spMkLst>
            <pc:docMk/>
            <pc:sldMk cId="0" sldId="261"/>
            <ac:spMk id="209" creationId="{00000000-0000-0000-0000-000000000000}"/>
          </ac:spMkLst>
        </pc:spChg>
        <pc:graphicFrameChg chg="mod modGraphic">
          <ac:chgData name="andre.trollip@finddx.org" userId="S::urn:spo:guest#andre.trollip@finddx.org::" providerId="AD" clId="Web-{1C286619-30CC-B943-814A-A235579F7A3F}" dt="2022-05-26T13:55:05.953" v="51" actId="1076"/>
          <ac:graphicFrameMkLst>
            <pc:docMk/>
            <pc:sldMk cId="0" sldId="261"/>
            <ac:graphicFrameMk id="211" creationId="{00000000-0000-0000-0000-000000000000}"/>
          </ac:graphicFrameMkLst>
        </pc:graphicFrameChg>
      </pc:sldChg>
    </pc:docChg>
  </pc:docChgLst>
  <pc:docChgLst>
    <pc:chgData name="KORNI FONSECA MILHANO, Natacha Alexandra" userId="S::kornin@who.int::cefdd911-4d38-402c-aa51-728e92201c3f" providerId="AD" clId="Web-{90B9CBB1-7017-A806-86A2-1E7DFAD63CD6}"/>
    <pc:docChg chg="modSld">
      <pc:chgData name="KORNI FONSECA MILHANO, Natacha Alexandra" userId="S::kornin@who.int::cefdd911-4d38-402c-aa51-728e92201c3f" providerId="AD" clId="Web-{90B9CBB1-7017-A806-86A2-1E7DFAD63CD6}" dt="2022-05-04T08:21:58.054" v="34" actId="20577"/>
      <pc:docMkLst>
        <pc:docMk/>
      </pc:docMkLst>
      <pc:sldChg chg="modSp">
        <pc:chgData name="KORNI FONSECA MILHANO, Natacha Alexandra" userId="S::kornin@who.int::cefdd911-4d38-402c-aa51-728e92201c3f" providerId="AD" clId="Web-{90B9CBB1-7017-A806-86A2-1E7DFAD63CD6}" dt="2022-05-04T08:21:58.054" v="34" actId="20577"/>
        <pc:sldMkLst>
          <pc:docMk/>
          <pc:sldMk cId="2096045521" sldId="298"/>
        </pc:sldMkLst>
        <pc:spChg chg="mod">
          <ac:chgData name="KORNI FONSECA MILHANO, Natacha Alexandra" userId="S::kornin@who.int::cefdd911-4d38-402c-aa51-728e92201c3f" providerId="AD" clId="Web-{90B9CBB1-7017-A806-86A2-1E7DFAD63CD6}" dt="2022-05-04T08:20:04" v="3" actId="20577"/>
          <ac:spMkLst>
            <pc:docMk/>
            <pc:sldMk cId="2096045521" sldId="298"/>
            <ac:spMk id="2" creationId="{A75F60B1-EC31-47D6-9CB2-C27945F66C9E}"/>
          </ac:spMkLst>
        </pc:spChg>
        <pc:spChg chg="mod">
          <ac:chgData name="KORNI FONSECA MILHANO, Natacha Alexandra" userId="S::kornin@who.int::cefdd911-4d38-402c-aa51-728e92201c3f" providerId="AD" clId="Web-{90B9CBB1-7017-A806-86A2-1E7DFAD63CD6}" dt="2022-05-04T08:21:58.054" v="34" actId="20577"/>
          <ac:spMkLst>
            <pc:docMk/>
            <pc:sldMk cId="2096045521" sldId="298"/>
            <ac:spMk id="3" creationId="{6E7575CC-5FDB-4446-BD14-8F67EA0A5929}"/>
          </ac:spMkLst>
        </pc:spChg>
        <pc:picChg chg="mod">
          <ac:chgData name="KORNI FONSECA MILHANO, Natacha Alexandra" userId="S::kornin@who.int::cefdd911-4d38-402c-aa51-728e92201c3f" providerId="AD" clId="Web-{90B9CBB1-7017-A806-86A2-1E7DFAD63CD6}" dt="2022-05-04T08:20:39.502" v="13" actId="1076"/>
          <ac:picMkLst>
            <pc:docMk/>
            <pc:sldMk cId="2096045521" sldId="298"/>
            <ac:picMk id="7" creationId="{2D6DCB73-6056-494E-BC6D-C1C356A701A2}"/>
          </ac:picMkLst>
        </pc:picChg>
      </pc:sldChg>
    </pc:docChg>
  </pc:docChgLst>
  <pc:docChgLst>
    <pc:chgData name="KORNI FONSECA MILHANO, Natacha Alexandra" userId="S::kornin@who.int::cefdd911-4d38-402c-aa51-728e92201c3f" providerId="AD" clId="Web-{FF08CCB1-AE22-68E5-0CD6-7D1430BABEB2}"/>
    <pc:docChg chg="modSld">
      <pc:chgData name="KORNI FONSECA MILHANO, Natacha Alexandra" userId="S::kornin@who.int::cefdd911-4d38-402c-aa51-728e92201c3f" providerId="AD" clId="Web-{FF08CCB1-AE22-68E5-0CD6-7D1430BABEB2}" dt="2022-05-04T09:54:29.968" v="10" actId="20577"/>
      <pc:docMkLst>
        <pc:docMk/>
      </pc:docMkLst>
      <pc:sldChg chg="modSp">
        <pc:chgData name="KORNI FONSECA MILHANO, Natacha Alexandra" userId="S::kornin@who.int::cefdd911-4d38-402c-aa51-728e92201c3f" providerId="AD" clId="Web-{FF08CCB1-AE22-68E5-0CD6-7D1430BABEB2}" dt="2022-05-04T09:53:24.857" v="1" actId="20577"/>
        <pc:sldMkLst>
          <pc:docMk/>
          <pc:sldMk cId="0" sldId="257"/>
        </pc:sldMkLst>
        <pc:spChg chg="mod">
          <ac:chgData name="KORNI FONSECA MILHANO, Natacha Alexandra" userId="S::kornin@who.int::cefdd911-4d38-402c-aa51-728e92201c3f" providerId="AD" clId="Web-{FF08CCB1-AE22-68E5-0CD6-7D1430BABEB2}" dt="2022-05-04T09:53:24.857" v="1" actId="20577"/>
          <ac:spMkLst>
            <pc:docMk/>
            <pc:sldMk cId="0" sldId="257"/>
            <ac:spMk id="176" creationId="{00000000-0000-0000-0000-000000000000}"/>
          </ac:spMkLst>
        </pc:spChg>
      </pc:sldChg>
      <pc:sldChg chg="modSp">
        <pc:chgData name="KORNI FONSECA MILHANO, Natacha Alexandra" userId="S::kornin@who.int::cefdd911-4d38-402c-aa51-728e92201c3f" providerId="AD" clId="Web-{FF08CCB1-AE22-68E5-0CD6-7D1430BABEB2}" dt="2022-05-04T09:53:31.357" v="2" actId="20577"/>
        <pc:sldMkLst>
          <pc:docMk/>
          <pc:sldMk cId="0" sldId="258"/>
        </pc:sldMkLst>
        <pc:spChg chg="mod">
          <ac:chgData name="KORNI FONSECA MILHANO, Natacha Alexandra" userId="S::kornin@who.int::cefdd911-4d38-402c-aa51-728e92201c3f" providerId="AD" clId="Web-{FF08CCB1-AE22-68E5-0CD6-7D1430BABEB2}" dt="2022-05-04T09:53:31.357" v="2" actId="20577"/>
          <ac:spMkLst>
            <pc:docMk/>
            <pc:sldMk cId="0" sldId="258"/>
            <ac:spMk id="185" creationId="{00000000-0000-0000-0000-000000000000}"/>
          </ac:spMkLst>
        </pc:spChg>
      </pc:sldChg>
      <pc:sldChg chg="modSp">
        <pc:chgData name="KORNI FONSECA MILHANO, Natacha Alexandra" userId="S::kornin@who.int::cefdd911-4d38-402c-aa51-728e92201c3f" providerId="AD" clId="Web-{FF08CCB1-AE22-68E5-0CD6-7D1430BABEB2}" dt="2022-05-04T09:53:36.810" v="3" actId="20577"/>
        <pc:sldMkLst>
          <pc:docMk/>
          <pc:sldMk cId="0" sldId="259"/>
        </pc:sldMkLst>
        <pc:spChg chg="mod">
          <ac:chgData name="KORNI FONSECA MILHANO, Natacha Alexandra" userId="S::kornin@who.int::cefdd911-4d38-402c-aa51-728e92201c3f" providerId="AD" clId="Web-{FF08CCB1-AE22-68E5-0CD6-7D1430BABEB2}" dt="2022-05-04T09:53:36.810" v="3" actId="20577"/>
          <ac:spMkLst>
            <pc:docMk/>
            <pc:sldMk cId="0" sldId="259"/>
            <ac:spMk id="193" creationId="{00000000-0000-0000-0000-000000000000}"/>
          </ac:spMkLst>
        </pc:spChg>
      </pc:sldChg>
      <pc:sldChg chg="modSp">
        <pc:chgData name="KORNI FONSECA MILHANO, Natacha Alexandra" userId="S::kornin@who.int::cefdd911-4d38-402c-aa51-728e92201c3f" providerId="AD" clId="Web-{FF08CCB1-AE22-68E5-0CD6-7D1430BABEB2}" dt="2022-05-04T09:53:41.732" v="4" actId="20577"/>
        <pc:sldMkLst>
          <pc:docMk/>
          <pc:sldMk cId="0" sldId="260"/>
        </pc:sldMkLst>
        <pc:spChg chg="mod">
          <ac:chgData name="KORNI FONSECA MILHANO, Natacha Alexandra" userId="S::kornin@who.int::cefdd911-4d38-402c-aa51-728e92201c3f" providerId="AD" clId="Web-{FF08CCB1-AE22-68E5-0CD6-7D1430BABEB2}" dt="2022-05-04T09:53:41.732" v="4" actId="20577"/>
          <ac:spMkLst>
            <pc:docMk/>
            <pc:sldMk cId="0" sldId="260"/>
            <ac:spMk id="204" creationId="{00000000-0000-0000-0000-000000000000}"/>
          </ac:spMkLst>
        </pc:spChg>
      </pc:sldChg>
      <pc:sldChg chg="modSp">
        <pc:chgData name="KORNI FONSECA MILHANO, Natacha Alexandra" userId="S::kornin@who.int::cefdd911-4d38-402c-aa51-728e92201c3f" providerId="AD" clId="Web-{FF08CCB1-AE22-68E5-0CD6-7D1430BABEB2}" dt="2022-05-04T09:54:09.327" v="6" actId="20577"/>
        <pc:sldMkLst>
          <pc:docMk/>
          <pc:sldMk cId="0" sldId="261"/>
        </pc:sldMkLst>
        <pc:spChg chg="mod">
          <ac:chgData name="KORNI FONSECA MILHANO, Natacha Alexandra" userId="S::kornin@who.int::cefdd911-4d38-402c-aa51-728e92201c3f" providerId="AD" clId="Web-{FF08CCB1-AE22-68E5-0CD6-7D1430BABEB2}" dt="2022-05-04T09:54:06.592" v="5" actId="1076"/>
          <ac:spMkLst>
            <pc:docMk/>
            <pc:sldMk cId="0" sldId="261"/>
            <ac:spMk id="2" creationId="{D15756F1-5172-42CF-BB5A-6D831154BACE}"/>
          </ac:spMkLst>
        </pc:spChg>
        <pc:spChg chg="mod">
          <ac:chgData name="KORNI FONSECA MILHANO, Natacha Alexandra" userId="S::kornin@who.int::cefdd911-4d38-402c-aa51-728e92201c3f" providerId="AD" clId="Web-{FF08CCB1-AE22-68E5-0CD6-7D1430BABEB2}" dt="2022-05-04T09:54:09.327" v="6" actId="20577"/>
          <ac:spMkLst>
            <pc:docMk/>
            <pc:sldMk cId="0" sldId="261"/>
            <ac:spMk id="212" creationId="{00000000-0000-0000-0000-000000000000}"/>
          </ac:spMkLst>
        </pc:spChg>
      </pc:sldChg>
      <pc:sldChg chg="modSp">
        <pc:chgData name="KORNI FONSECA MILHANO, Natacha Alexandra" userId="S::kornin@who.int::cefdd911-4d38-402c-aa51-728e92201c3f" providerId="AD" clId="Web-{FF08CCB1-AE22-68E5-0CD6-7D1430BABEB2}" dt="2022-05-04T09:54:13.796" v="7" actId="20577"/>
        <pc:sldMkLst>
          <pc:docMk/>
          <pc:sldMk cId="0" sldId="262"/>
        </pc:sldMkLst>
        <pc:spChg chg="mod">
          <ac:chgData name="KORNI FONSECA MILHANO, Natacha Alexandra" userId="S::kornin@who.int::cefdd911-4d38-402c-aa51-728e92201c3f" providerId="AD" clId="Web-{FF08CCB1-AE22-68E5-0CD6-7D1430BABEB2}" dt="2022-05-04T09:54:13.796" v="7" actId="20577"/>
          <ac:spMkLst>
            <pc:docMk/>
            <pc:sldMk cId="0" sldId="262"/>
            <ac:spMk id="219" creationId="{00000000-0000-0000-0000-000000000000}"/>
          </ac:spMkLst>
        </pc:spChg>
      </pc:sldChg>
      <pc:sldChg chg="modSp">
        <pc:chgData name="KORNI FONSECA MILHANO, Natacha Alexandra" userId="S::kornin@who.int::cefdd911-4d38-402c-aa51-728e92201c3f" providerId="AD" clId="Web-{FF08CCB1-AE22-68E5-0CD6-7D1430BABEB2}" dt="2022-05-04T09:54:19.233" v="8" actId="20577"/>
        <pc:sldMkLst>
          <pc:docMk/>
          <pc:sldMk cId="0" sldId="263"/>
        </pc:sldMkLst>
        <pc:spChg chg="mod">
          <ac:chgData name="KORNI FONSECA MILHANO, Natacha Alexandra" userId="S::kornin@who.int::cefdd911-4d38-402c-aa51-728e92201c3f" providerId="AD" clId="Web-{FF08CCB1-AE22-68E5-0CD6-7D1430BABEB2}" dt="2022-05-04T09:54:19.233" v="8" actId="20577"/>
          <ac:spMkLst>
            <pc:docMk/>
            <pc:sldMk cId="0" sldId="263"/>
            <ac:spMk id="236" creationId="{00000000-0000-0000-0000-000000000000}"/>
          </ac:spMkLst>
        </pc:spChg>
      </pc:sldChg>
      <pc:sldChg chg="modSp">
        <pc:chgData name="KORNI FONSECA MILHANO, Natacha Alexandra" userId="S::kornin@who.int::cefdd911-4d38-402c-aa51-728e92201c3f" providerId="AD" clId="Web-{FF08CCB1-AE22-68E5-0CD6-7D1430BABEB2}" dt="2022-05-04T09:54:29.968" v="10" actId="20577"/>
        <pc:sldMkLst>
          <pc:docMk/>
          <pc:sldMk cId="0" sldId="264"/>
        </pc:sldMkLst>
        <pc:spChg chg="mod">
          <ac:chgData name="KORNI FONSECA MILHANO, Natacha Alexandra" userId="S::kornin@who.int::cefdd911-4d38-402c-aa51-728e92201c3f" providerId="AD" clId="Web-{FF08CCB1-AE22-68E5-0CD6-7D1430BABEB2}" dt="2022-05-04T09:54:29.968" v="10" actId="20577"/>
          <ac:spMkLst>
            <pc:docMk/>
            <pc:sldMk cId="0" sldId="264"/>
            <ac:spMk id="249" creationId="{00000000-0000-0000-0000-000000000000}"/>
          </ac:spMkLst>
        </pc:spChg>
      </pc:sldChg>
      <pc:sldChg chg="modSp">
        <pc:chgData name="KORNI FONSECA MILHANO, Natacha Alexandra" userId="S::kornin@who.int::cefdd911-4d38-402c-aa51-728e92201c3f" providerId="AD" clId="Web-{FF08CCB1-AE22-68E5-0CD6-7D1430BABEB2}" dt="2022-05-04T09:53:19.591" v="0" actId="20577"/>
        <pc:sldMkLst>
          <pc:docMk/>
          <pc:sldMk cId="2532093929" sldId="297"/>
        </pc:sldMkLst>
        <pc:spChg chg="mod">
          <ac:chgData name="KORNI FONSECA MILHANO, Natacha Alexandra" userId="S::kornin@who.int::cefdd911-4d38-402c-aa51-728e92201c3f" providerId="AD" clId="Web-{FF08CCB1-AE22-68E5-0CD6-7D1430BABEB2}" dt="2022-05-04T09:53:19.591" v="0" actId="20577"/>
          <ac:spMkLst>
            <pc:docMk/>
            <pc:sldMk cId="2532093929" sldId="297"/>
            <ac:spMk id="4" creationId="{00000000-0000-0000-0000-000000000000}"/>
          </ac:spMkLst>
        </pc:spChg>
      </pc:sldChg>
      <pc:sldChg chg="modSp">
        <pc:chgData name="KORNI FONSECA MILHANO, Natacha Alexandra" userId="S::kornin@who.int::cefdd911-4d38-402c-aa51-728e92201c3f" providerId="AD" clId="Web-{FF08CCB1-AE22-68E5-0CD6-7D1430BABEB2}" dt="2022-05-04T09:54:24.733" v="9" actId="20577"/>
        <pc:sldMkLst>
          <pc:docMk/>
          <pc:sldMk cId="2096045521" sldId="298"/>
        </pc:sldMkLst>
        <pc:spChg chg="mod">
          <ac:chgData name="KORNI FONSECA MILHANO, Natacha Alexandra" userId="S::kornin@who.int::cefdd911-4d38-402c-aa51-728e92201c3f" providerId="AD" clId="Web-{FF08CCB1-AE22-68E5-0CD6-7D1430BABEB2}" dt="2022-05-04T09:54:24.733" v="9" actId="20577"/>
          <ac:spMkLst>
            <pc:docMk/>
            <pc:sldMk cId="2096045521" sldId="298"/>
            <ac:spMk id="4" creationId="{1233FE14-7A33-4B9A-9F05-9D4DCEDA3E94}"/>
          </ac:spMkLst>
        </pc:spChg>
      </pc:sldChg>
    </pc:docChg>
  </pc:docChgLst>
  <pc:docChgLst>
    <pc:chgData name="andre.trollip@finddx.org" userId="S::urn:spo:guest#andre.trollip@finddx.org::" providerId="AD" clId="Web-{BFA63D1E-67EC-7C1A-C52D-4941AB877E2E}"/>
    <pc:docChg chg="modSld">
      <pc:chgData name="andre.trollip@finddx.org" userId="S::urn:spo:guest#andre.trollip@finddx.org::" providerId="AD" clId="Web-{BFA63D1E-67EC-7C1A-C52D-4941AB877E2E}" dt="2022-06-06T09:55:29.157" v="10" actId="1076"/>
      <pc:docMkLst>
        <pc:docMk/>
      </pc:docMkLst>
      <pc:sldChg chg="modSp">
        <pc:chgData name="andre.trollip@finddx.org" userId="S::urn:spo:guest#andre.trollip@finddx.org::" providerId="AD" clId="Web-{BFA63D1E-67EC-7C1A-C52D-4941AB877E2E}" dt="2022-06-06T09:39:30.628" v="0" actId="20577"/>
        <pc:sldMkLst>
          <pc:docMk/>
          <pc:sldMk cId="0" sldId="262"/>
        </pc:sldMkLst>
        <pc:spChg chg="mod">
          <ac:chgData name="andre.trollip@finddx.org" userId="S::urn:spo:guest#andre.trollip@finddx.org::" providerId="AD" clId="Web-{BFA63D1E-67EC-7C1A-C52D-4941AB877E2E}" dt="2022-06-06T09:39:30.628" v="0" actId="20577"/>
          <ac:spMkLst>
            <pc:docMk/>
            <pc:sldMk cId="0" sldId="262"/>
            <ac:spMk id="217" creationId="{00000000-0000-0000-0000-000000000000}"/>
          </ac:spMkLst>
        </pc:spChg>
      </pc:sldChg>
      <pc:sldChg chg="modSp">
        <pc:chgData name="andre.trollip@finddx.org" userId="S::urn:spo:guest#andre.trollip@finddx.org::" providerId="AD" clId="Web-{BFA63D1E-67EC-7C1A-C52D-4941AB877E2E}" dt="2022-06-06T09:39:52.473" v="7" actId="20577"/>
        <pc:sldMkLst>
          <pc:docMk/>
          <pc:sldMk cId="0" sldId="263"/>
        </pc:sldMkLst>
        <pc:spChg chg="mod">
          <ac:chgData name="andre.trollip@finddx.org" userId="S::urn:spo:guest#andre.trollip@finddx.org::" providerId="AD" clId="Web-{BFA63D1E-67EC-7C1A-C52D-4941AB877E2E}" dt="2022-06-06T09:39:52.473" v="7" actId="20577"/>
          <ac:spMkLst>
            <pc:docMk/>
            <pc:sldMk cId="0" sldId="263"/>
            <ac:spMk id="234" creationId="{00000000-0000-0000-0000-000000000000}"/>
          </ac:spMkLst>
        </pc:spChg>
        <pc:spChg chg="mod">
          <ac:chgData name="andre.trollip@finddx.org" userId="S::urn:spo:guest#andre.trollip@finddx.org::" providerId="AD" clId="Web-{BFA63D1E-67EC-7C1A-C52D-4941AB877E2E}" dt="2022-06-06T09:39:43.254" v="1" actId="1076"/>
          <ac:spMkLst>
            <pc:docMk/>
            <pc:sldMk cId="0" sldId="263"/>
            <ac:spMk id="237" creationId="{00000000-0000-0000-0000-000000000000}"/>
          </ac:spMkLst>
        </pc:spChg>
        <pc:graphicFrameChg chg="mod">
          <ac:chgData name="andre.trollip@finddx.org" userId="S::urn:spo:guest#andre.trollip@finddx.org::" providerId="AD" clId="Web-{BFA63D1E-67EC-7C1A-C52D-4941AB877E2E}" dt="2022-06-06T09:39:46.707" v="2" actId="1076"/>
          <ac:graphicFrameMkLst>
            <pc:docMk/>
            <pc:sldMk cId="0" sldId="263"/>
            <ac:graphicFrameMk id="238" creationId="{00000000-0000-0000-0000-000000000000}"/>
          </ac:graphicFrameMkLst>
        </pc:graphicFrameChg>
      </pc:sldChg>
      <pc:sldChg chg="addSp delSp modSp">
        <pc:chgData name="andre.trollip@finddx.org" userId="S::urn:spo:guest#andre.trollip@finddx.org::" providerId="AD" clId="Web-{BFA63D1E-67EC-7C1A-C52D-4941AB877E2E}" dt="2022-06-06T09:55:29.157" v="10" actId="1076"/>
        <pc:sldMkLst>
          <pc:docMk/>
          <pc:sldMk cId="2096045521" sldId="298"/>
        </pc:sldMkLst>
        <pc:picChg chg="add mod">
          <ac:chgData name="andre.trollip@finddx.org" userId="S::urn:spo:guest#andre.trollip@finddx.org::" providerId="AD" clId="Web-{BFA63D1E-67EC-7C1A-C52D-4941AB877E2E}" dt="2022-06-06T09:55:29.157" v="10" actId="1076"/>
          <ac:picMkLst>
            <pc:docMk/>
            <pc:sldMk cId="2096045521" sldId="298"/>
            <ac:picMk id="6" creationId="{772B4E91-13BE-ABE0-6108-F9821CF87561}"/>
          </ac:picMkLst>
        </pc:picChg>
        <pc:picChg chg="del">
          <ac:chgData name="andre.trollip@finddx.org" userId="S::urn:spo:guest#andre.trollip@finddx.org::" providerId="AD" clId="Web-{BFA63D1E-67EC-7C1A-C52D-4941AB877E2E}" dt="2022-06-06T09:54:58.484" v="8"/>
          <ac:picMkLst>
            <pc:docMk/>
            <pc:sldMk cId="2096045521" sldId="298"/>
            <ac:picMk id="7" creationId="{2D6DCB73-6056-494E-BC6D-C1C356A701A2}"/>
          </ac:picMkLst>
        </pc:picChg>
      </pc:sldChg>
    </pc:docChg>
  </pc:docChgLst>
  <pc:docChgLst>
    <pc:chgData name="KORNI FONSECA MILHANO, Natacha Alexandra" userId="S::kornin@who.int::cefdd911-4d38-402c-aa51-728e92201c3f" providerId="AD" clId="Web-{293BF535-1F0B-814E-2BCC-56C1A1397EED}"/>
    <pc:docChg chg="modSld">
      <pc:chgData name="KORNI FONSECA MILHANO, Natacha Alexandra" userId="S::kornin@who.int::cefdd911-4d38-402c-aa51-728e92201c3f" providerId="AD" clId="Web-{293BF535-1F0B-814E-2BCC-56C1A1397EED}" dt="2022-05-03T14:44:14.159" v="3"/>
      <pc:docMkLst>
        <pc:docMk/>
      </pc:docMkLst>
      <pc:sldChg chg="modSp">
        <pc:chgData name="KORNI FONSECA MILHANO, Natacha Alexandra" userId="S::kornin@who.int::cefdd911-4d38-402c-aa51-728e92201c3f" providerId="AD" clId="Web-{293BF535-1F0B-814E-2BCC-56C1A1397EED}" dt="2022-05-03T14:44:06.112" v="1" actId="20577"/>
        <pc:sldMkLst>
          <pc:docMk/>
          <pc:sldMk cId="0" sldId="258"/>
        </pc:sldMkLst>
        <pc:spChg chg="mod">
          <ac:chgData name="KORNI FONSECA MILHANO, Natacha Alexandra" userId="S::kornin@who.int::cefdd911-4d38-402c-aa51-728e92201c3f" providerId="AD" clId="Web-{293BF535-1F0B-814E-2BCC-56C1A1397EED}" dt="2022-05-03T14:44:06.112" v="1" actId="20577"/>
          <ac:spMkLst>
            <pc:docMk/>
            <pc:sldMk cId="0" sldId="258"/>
            <ac:spMk id="184" creationId="{00000000-0000-0000-0000-000000000000}"/>
          </ac:spMkLst>
        </pc:spChg>
      </pc:sldChg>
      <pc:sldChg chg="modSp">
        <pc:chgData name="KORNI FONSECA MILHANO, Natacha Alexandra" userId="S::kornin@who.int::cefdd911-4d38-402c-aa51-728e92201c3f" providerId="AD" clId="Web-{293BF535-1F0B-814E-2BCC-56C1A1397EED}" dt="2022-05-03T14:44:14.159" v="3"/>
        <pc:sldMkLst>
          <pc:docMk/>
          <pc:sldMk cId="0" sldId="261"/>
        </pc:sldMkLst>
        <pc:graphicFrameChg chg="mod modGraphic">
          <ac:chgData name="KORNI FONSECA MILHANO, Natacha Alexandra" userId="S::kornin@who.int::cefdd911-4d38-402c-aa51-728e92201c3f" providerId="AD" clId="Web-{293BF535-1F0B-814E-2BCC-56C1A1397EED}" dt="2022-05-03T14:44:14.159" v="3"/>
          <ac:graphicFrameMkLst>
            <pc:docMk/>
            <pc:sldMk cId="0" sldId="261"/>
            <ac:graphicFrameMk id="211" creationId="{00000000-0000-0000-0000-000000000000}"/>
          </ac:graphicFrameMkLst>
        </pc:graphicFrameChg>
      </pc:sldChg>
    </pc:docChg>
  </pc:docChgLst>
  <pc:docChgLst>
    <pc:chgData name="KORNI FONSECA MILHANO, Natacha Alexandra" userId="S::kornin@who.int::cefdd911-4d38-402c-aa51-728e92201c3f" providerId="AD" clId="Web-{91A8A379-A668-00AA-A34A-9D2BCC02889C}"/>
    <pc:docChg chg="modSld">
      <pc:chgData name="KORNI FONSECA MILHANO, Natacha Alexandra" userId="S::kornin@who.int::cefdd911-4d38-402c-aa51-728e92201c3f" providerId="AD" clId="Web-{91A8A379-A668-00AA-A34A-9D2BCC02889C}" dt="2022-06-20T12:13:37.504" v="3"/>
      <pc:docMkLst>
        <pc:docMk/>
      </pc:docMkLst>
      <pc:sldChg chg="addSp delSp modSp">
        <pc:chgData name="KORNI FONSECA MILHANO, Natacha Alexandra" userId="S::kornin@who.int::cefdd911-4d38-402c-aa51-728e92201c3f" providerId="AD" clId="Web-{91A8A379-A668-00AA-A34A-9D2BCC02889C}" dt="2022-06-20T12:13:37.504" v="3"/>
        <pc:sldMkLst>
          <pc:docMk/>
          <pc:sldMk cId="0" sldId="263"/>
        </pc:sldMkLst>
        <pc:spChg chg="add del mod">
          <ac:chgData name="KORNI FONSECA MILHANO, Natacha Alexandra" userId="S::kornin@who.int::cefdd911-4d38-402c-aa51-728e92201c3f" providerId="AD" clId="Web-{91A8A379-A668-00AA-A34A-9D2BCC02889C}" dt="2022-06-20T12:13:37.504" v="3"/>
          <ac:spMkLst>
            <pc:docMk/>
            <pc:sldMk cId="0" sldId="263"/>
            <ac:spMk id="2" creationId="{3F591989-C38B-04DD-FDB8-7B7852F70755}"/>
          </ac:spMkLst>
        </pc:spChg>
      </pc:sldChg>
    </pc:docChg>
  </pc:docChgLst>
  <pc:docChgLst>
    <pc:chgData name="KORNI FONSECA MILHANO, Natacha Alexandra" userId="S::kornin@who.int::cefdd911-4d38-402c-aa51-728e92201c3f" providerId="AD" clId="Web-{F56BF9CD-C589-4482-08C6-6D9BB967FE81}"/>
    <pc:docChg chg="modSld">
      <pc:chgData name="KORNI FONSECA MILHANO, Natacha Alexandra" userId="S::kornin@who.int::cefdd911-4d38-402c-aa51-728e92201c3f" providerId="AD" clId="Web-{F56BF9CD-C589-4482-08C6-6D9BB967FE81}" dt="2022-07-12T14:09:04.342" v="0" actId="20577"/>
      <pc:docMkLst>
        <pc:docMk/>
      </pc:docMkLst>
      <pc:sldChg chg="modSp">
        <pc:chgData name="KORNI FONSECA MILHANO, Natacha Alexandra" userId="S::kornin@who.int::cefdd911-4d38-402c-aa51-728e92201c3f" providerId="AD" clId="Web-{F56BF9CD-C589-4482-08C6-6D9BB967FE81}" dt="2022-07-12T14:09:04.342" v="0" actId="20577"/>
        <pc:sldMkLst>
          <pc:docMk/>
          <pc:sldMk cId="0" sldId="257"/>
        </pc:sldMkLst>
        <pc:spChg chg="mod">
          <ac:chgData name="KORNI FONSECA MILHANO, Natacha Alexandra" userId="S::kornin@who.int::cefdd911-4d38-402c-aa51-728e92201c3f" providerId="AD" clId="Web-{F56BF9CD-C589-4482-08C6-6D9BB967FE81}" dt="2022-07-12T14:09:04.342" v="0" actId="20577"/>
          <ac:spMkLst>
            <pc:docMk/>
            <pc:sldMk cId="0" sldId="257"/>
            <ac:spMk id="17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3" name="Google Shape;16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7A6307-915A-134B-ACFB-C4EC86CF7165}" type="slidenum">
              <a:rPr lang="en-GB" smtClean="0"/>
              <a:t>12</a:t>
            </a:fld>
            <a:endParaRPr lang="en-GB"/>
          </a:p>
        </p:txBody>
      </p:sp>
    </p:spTree>
    <p:extLst>
      <p:ext uri="{BB962C8B-B14F-4D97-AF65-F5344CB8AC3E}">
        <p14:creationId xmlns:p14="http://schemas.microsoft.com/office/powerpoint/2010/main" val="1252352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11" descr="Shape&#10;&#10;Description automatically generated"/>
          <p:cNvPicPr preferRelativeResize="0"/>
          <p:nvPr/>
        </p:nvPicPr>
        <p:blipFill rotWithShape="1">
          <a:blip r:embed="rId2">
            <a:alphaModFix/>
          </a:blip>
          <a:srcRect l="17779" t="21339" r="19134" b="19931"/>
          <a:stretch/>
        </p:blipFill>
        <p:spPr>
          <a:xfrm>
            <a:off x="6515100" y="1278462"/>
            <a:ext cx="4840356" cy="4506112"/>
          </a:xfrm>
          <a:prstGeom prst="rect">
            <a:avLst/>
          </a:prstGeom>
          <a:noFill/>
          <a:ln>
            <a:noFill/>
          </a:ln>
        </p:spPr>
      </p:pic>
      <p:sp>
        <p:nvSpPr>
          <p:cNvPr id="17" name="Google Shape;1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19" name="Google Shape;1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11"/>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 name="Google Shape;21;p11"/>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1"/>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78" name="Google Shape;7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84" name="Google Shape;8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2"/>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2"/>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2"/>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28" name="Google Shape;28;p1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32" name="Google Shape;3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14"/>
          <p:cNvSpPr/>
          <p:nvPr/>
        </p:nvSpPr>
        <p:spPr>
          <a:xfrm>
            <a:off x="0" y="0"/>
            <a:ext cx="5627866" cy="6858000"/>
          </a:xfrm>
          <a:custGeom>
            <a:avLst/>
            <a:gdLst/>
            <a:ahLst/>
            <a:cxnLst/>
            <a:rect l="l" t="t" r="r" b="b"/>
            <a:pathLst>
              <a:path w="5627866" h="6858000" extrusionOk="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 name="Google Shape;35;p14"/>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4"/>
          <p:cNvSpPr txBox="1">
            <a:spLocks noGrp="1"/>
          </p:cNvSpPr>
          <p:nvPr>
            <p:ph type="body" idx="1"/>
          </p:nvPr>
        </p:nvSpPr>
        <p:spPr>
          <a:xfrm>
            <a:off x="831850" y="2650603"/>
            <a:ext cx="3890621" cy="16609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a:p>
        </p:txBody>
      </p:sp>
      <p:pic>
        <p:nvPicPr>
          <p:cNvPr id="37" name="Google Shape;37;p14" descr="A picture containing square&#10;&#10;Description automatically generated"/>
          <p:cNvPicPr preferRelativeResize="0"/>
          <p:nvPr/>
        </p:nvPicPr>
        <p:blipFill rotWithShape="1">
          <a:blip r:embed="rId2">
            <a:alphaModFix/>
          </a:blip>
          <a:srcRect/>
          <a:stretch/>
        </p:blipFill>
        <p:spPr>
          <a:xfrm>
            <a:off x="5756744" y="420327"/>
            <a:ext cx="6017346" cy="601734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44" name="Google Shape;4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53" name="Google Shape;5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58" name="Google Shape;58;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65" name="Google Shape;65;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9" name="Google Shape;69;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Overview of  SARS-CoV-2 testing</a:t>
            </a:r>
            <a:endParaRPr/>
          </a:p>
        </p:txBody>
      </p:sp>
      <p:sp>
        <p:nvSpPr>
          <p:cNvPr id="72" name="Google Shape;7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Overview of  SARS-CoV-2 testing</a:t>
            </a:r>
            <a:endParaRPr/>
          </a:p>
        </p:txBody>
      </p:sp>
      <p:sp>
        <p:nvSpPr>
          <p:cNvPr id="14" name="Google Shape;1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0.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hyperlink" Target="https://covid19.who.int/" TargetMode="Externa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hyperlink" Target="https://www.who.int/publications/i/item/advice-on-the-use-of-point-of-care-immunodiagnostic-tests-for-covid-19-scientific-brief"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4000"/>
              <a:buFont typeface="Arial"/>
              <a:buNone/>
            </a:pPr>
            <a:r>
              <a:rPr lang="en-US"/>
              <a:t>02</a:t>
            </a:r>
            <a:endParaRPr/>
          </a:p>
        </p:txBody>
      </p:sp>
      <p:sp>
        <p:nvSpPr>
          <p:cNvPr id="166" name="Google Shape;166;p1"/>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fontScale="92500"/>
          </a:bodyPr>
          <a:lstStyle/>
          <a:p>
            <a:pPr marL="0" lvl="0" indent="0" algn="l" rtl="0">
              <a:lnSpc>
                <a:spcPct val="90000"/>
              </a:lnSpc>
              <a:spcBef>
                <a:spcPts val="0"/>
              </a:spcBef>
              <a:spcAft>
                <a:spcPts val="0"/>
              </a:spcAft>
              <a:buClr>
                <a:schemeClr val="lt1"/>
              </a:buClr>
              <a:buSzPct val="100000"/>
              <a:buNone/>
            </a:pPr>
            <a:r>
              <a:rPr lang="en-US" sz="3600"/>
              <a:t>Overview of </a:t>
            </a:r>
            <a:br>
              <a:rPr lang="en-US" sz="3600"/>
            </a:br>
            <a:r>
              <a:rPr lang="en-US" sz="3600"/>
              <a:t>SARS-CoV-2 testing</a:t>
            </a:r>
            <a:endParaRPr/>
          </a:p>
        </p:txBody>
      </p:sp>
      <p:pic>
        <p:nvPicPr>
          <p:cNvPr id="167" name="Google Shape;167;p1" descr="https://logos-download.com/wp-content/uploads/2016/12/World_Health_Organization_logo_logotype.png"/>
          <p:cNvPicPr preferRelativeResize="0"/>
          <p:nvPr/>
        </p:nvPicPr>
        <p:blipFill rotWithShape="1">
          <a:blip r:embed="rId3">
            <a:alphaModFix/>
          </a:blip>
          <a:srcRect/>
          <a:stretch/>
        </p:blipFill>
        <p:spPr>
          <a:xfrm>
            <a:off x="164749" y="56863"/>
            <a:ext cx="2972151" cy="876928"/>
          </a:xfrm>
          <a:prstGeom prst="rect">
            <a:avLst/>
          </a:prstGeom>
          <a:noFill/>
          <a:ln>
            <a:noFill/>
          </a:ln>
        </p:spPr>
      </p:pic>
      <p:pic>
        <p:nvPicPr>
          <p:cNvPr id="168" name="Google Shape;168;p1"/>
          <p:cNvPicPr preferRelativeResize="0"/>
          <p:nvPr/>
        </p:nvPicPr>
        <p:blipFill rotWithShape="1">
          <a:blip r:embed="rId4">
            <a:alphaModFix/>
          </a:blip>
          <a:srcRect/>
          <a:stretch/>
        </p:blipFill>
        <p:spPr>
          <a:xfrm>
            <a:off x="3772503" y="159407"/>
            <a:ext cx="1917098" cy="67184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60B1-EC31-47D6-9CB2-C27945F66C9E}"/>
              </a:ext>
            </a:extLst>
          </p:cNvPr>
          <p:cNvSpPr>
            <a:spLocks noGrp="1"/>
          </p:cNvSpPr>
          <p:nvPr>
            <p:ph type="title"/>
          </p:nvPr>
        </p:nvSpPr>
        <p:spPr/>
        <p:txBody>
          <a:bodyPr/>
          <a:lstStyle/>
          <a:p>
            <a:r>
              <a:rPr lang="fr-CH" dirty="0"/>
              <a:t>SARS-CoV-2 </a:t>
            </a:r>
            <a:r>
              <a:rPr lang="fr-CH" dirty="0" err="1"/>
              <a:t>Antigen</a:t>
            </a:r>
            <a:r>
              <a:rPr lang="fr-CH" dirty="0"/>
              <a:t> RDT</a:t>
            </a:r>
            <a:endParaRPr lang="en-US"/>
          </a:p>
        </p:txBody>
      </p:sp>
      <p:sp>
        <p:nvSpPr>
          <p:cNvPr id="3" name="Text Placeholder 2">
            <a:extLst>
              <a:ext uri="{FF2B5EF4-FFF2-40B4-BE49-F238E27FC236}">
                <a16:creationId xmlns:a16="http://schemas.microsoft.com/office/drawing/2014/main" id="{6E7575CC-5FDB-4446-BD14-8F67EA0A5929}"/>
              </a:ext>
            </a:extLst>
          </p:cNvPr>
          <p:cNvSpPr>
            <a:spLocks noGrp="1"/>
          </p:cNvSpPr>
          <p:nvPr>
            <p:ph type="body" idx="1"/>
          </p:nvPr>
        </p:nvSpPr>
        <p:spPr>
          <a:xfrm>
            <a:off x="973160" y="2513205"/>
            <a:ext cx="7467601" cy="2744040"/>
          </a:xfrm>
        </p:spPr>
        <p:txBody>
          <a:bodyPr/>
          <a:lstStyle/>
          <a:p>
            <a:r>
              <a:rPr lang="fr-CH" dirty="0" err="1"/>
              <a:t>Easy</a:t>
            </a:r>
            <a:r>
              <a:rPr lang="fr-CH" dirty="0"/>
              <a:t> to </a:t>
            </a:r>
            <a:r>
              <a:rPr lang="fr-CH" dirty="0" err="1"/>
              <a:t>perform</a:t>
            </a:r>
            <a:r>
              <a:rPr lang="fr-CH" dirty="0"/>
              <a:t> and </a:t>
            </a:r>
            <a:r>
              <a:rPr lang="fr-CH" dirty="0" err="1"/>
              <a:t>provide</a:t>
            </a:r>
            <a:r>
              <a:rPr lang="fr-CH" dirty="0"/>
              <a:t> a </a:t>
            </a:r>
            <a:r>
              <a:rPr lang="fr-CH" dirty="0" err="1"/>
              <a:t>rapid</a:t>
            </a:r>
            <a:r>
              <a:rPr lang="fr-CH" dirty="0"/>
              <a:t> </a:t>
            </a:r>
            <a:r>
              <a:rPr lang="fr-CH" dirty="0" err="1"/>
              <a:t>result</a:t>
            </a:r>
            <a:r>
              <a:rPr lang="fr-CH" dirty="0"/>
              <a:t>.</a:t>
            </a:r>
          </a:p>
          <a:p>
            <a:r>
              <a:rPr lang="fr-CH" dirty="0"/>
              <a:t>Use by </a:t>
            </a:r>
            <a:r>
              <a:rPr lang="fr-CH" dirty="0" err="1"/>
              <a:t>trained</a:t>
            </a:r>
            <a:r>
              <a:rPr lang="fr-CH" dirty="0"/>
              <a:t> </a:t>
            </a:r>
            <a:r>
              <a:rPr lang="fr-CH" dirty="0" err="1"/>
              <a:t>operators</a:t>
            </a:r>
            <a:r>
              <a:rPr lang="fr-CH" dirty="0"/>
              <a:t> or </a:t>
            </a:r>
            <a:r>
              <a:rPr lang="fr-CH" dirty="0" err="1"/>
              <a:t>individuals</a:t>
            </a:r>
            <a:r>
              <a:rPr lang="fr-CH" dirty="0"/>
              <a:t> in strict accordance </a:t>
            </a:r>
            <a:r>
              <a:rPr lang="fr-CH" dirty="0" err="1"/>
              <a:t>with</a:t>
            </a:r>
            <a:r>
              <a:rPr lang="fr-CH" dirty="0"/>
              <a:t> the </a:t>
            </a:r>
            <a:r>
              <a:rPr lang="fr-CH" dirty="0" err="1"/>
              <a:t>manufacturer’s</a:t>
            </a:r>
            <a:r>
              <a:rPr lang="fr-CH" dirty="0"/>
              <a:t> instructions.</a:t>
            </a:r>
            <a:endParaRPr lang="en-US" dirty="0"/>
          </a:p>
          <a:p>
            <a:r>
              <a:rPr lang="fr-CH" dirty="0"/>
              <a:t>Important to follow the test-</a:t>
            </a:r>
            <a:r>
              <a:rPr lang="fr-CH" err="1"/>
              <a:t>specific</a:t>
            </a:r>
            <a:r>
              <a:rPr lang="fr-CH" dirty="0"/>
              <a:t> Instructions for Use (IFU), as </a:t>
            </a:r>
            <a:r>
              <a:rPr lang="fr-CH" err="1"/>
              <a:t>reagents</a:t>
            </a:r>
            <a:r>
              <a:rPr lang="fr-CH" dirty="0"/>
              <a:t> and </a:t>
            </a:r>
            <a:r>
              <a:rPr lang="fr-CH" err="1"/>
              <a:t>procedures</a:t>
            </a:r>
            <a:r>
              <a:rPr lang="fr-CH" dirty="0"/>
              <a:t>, </a:t>
            </a:r>
            <a:r>
              <a:rPr lang="fr-CH" err="1"/>
              <a:t>including</a:t>
            </a:r>
            <a:r>
              <a:rPr lang="fr-CH" dirty="0"/>
              <a:t> incubation times, </a:t>
            </a:r>
            <a:r>
              <a:rPr lang="fr-CH" err="1"/>
              <a:t>may</a:t>
            </a:r>
            <a:r>
              <a:rPr lang="fr-CH" dirty="0"/>
              <a:t> </a:t>
            </a:r>
            <a:r>
              <a:rPr lang="fr-CH" err="1"/>
              <a:t>vary</a:t>
            </a:r>
            <a:r>
              <a:rPr lang="fr-CH" dirty="0"/>
              <a:t> </a:t>
            </a:r>
            <a:r>
              <a:rPr lang="fr-CH" err="1"/>
              <a:t>between</a:t>
            </a:r>
            <a:r>
              <a:rPr lang="fr-CH" dirty="0"/>
              <a:t> </a:t>
            </a:r>
            <a:r>
              <a:rPr lang="fr-CH" err="1"/>
              <a:t>different</a:t>
            </a:r>
            <a:r>
              <a:rPr lang="fr-CH" dirty="0"/>
              <a:t> tests.</a:t>
            </a:r>
            <a:endParaRPr lang="en-US" dirty="0"/>
          </a:p>
          <a:p>
            <a:endParaRPr lang="en-US" dirty="0"/>
          </a:p>
        </p:txBody>
      </p:sp>
      <p:sp>
        <p:nvSpPr>
          <p:cNvPr id="4" name="Footer Placeholder 3">
            <a:extLst>
              <a:ext uri="{FF2B5EF4-FFF2-40B4-BE49-F238E27FC236}">
                <a16:creationId xmlns:a16="http://schemas.microsoft.com/office/drawing/2014/main" id="{1233FE14-7A33-4B9A-9F05-9D4DCEDA3E94}"/>
              </a:ext>
            </a:extLst>
          </p:cNvPr>
          <p:cNvSpPr>
            <a:spLocks noGrp="1"/>
          </p:cNvSpPr>
          <p:nvPr>
            <p:ph type="ftr" idx="11"/>
          </p:nvPr>
        </p:nvSpPr>
        <p:spPr/>
        <p:txBody>
          <a:bodyPr/>
          <a:lstStyle/>
          <a:p>
            <a:r>
              <a:rPr lang="en-US" dirty="0"/>
              <a:t>SARS-CoV-2 Antigen Rapid Diagnostic Test Training Workshop – v3.0 | Overview of SARS-CoV-2 testing</a:t>
            </a:r>
          </a:p>
        </p:txBody>
      </p:sp>
      <p:sp>
        <p:nvSpPr>
          <p:cNvPr id="5" name="Slide Number Placeholder 4">
            <a:extLst>
              <a:ext uri="{FF2B5EF4-FFF2-40B4-BE49-F238E27FC236}">
                <a16:creationId xmlns:a16="http://schemas.microsoft.com/office/drawing/2014/main" id="{290204D0-6376-4873-B062-167345DF90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pic>
        <p:nvPicPr>
          <p:cNvPr id="6" name="Picture 7">
            <a:extLst>
              <a:ext uri="{FF2B5EF4-FFF2-40B4-BE49-F238E27FC236}">
                <a16:creationId xmlns:a16="http://schemas.microsoft.com/office/drawing/2014/main" id="{772B4E91-13BE-ABE0-6108-F9821CF87561}"/>
              </a:ext>
            </a:extLst>
          </p:cNvPr>
          <p:cNvPicPr>
            <a:picLocks noChangeAspect="1"/>
          </p:cNvPicPr>
          <p:nvPr/>
        </p:nvPicPr>
        <p:blipFill>
          <a:blip r:embed="rId2"/>
          <a:stretch>
            <a:fillRect/>
          </a:stretch>
        </p:blipFill>
        <p:spPr>
          <a:xfrm>
            <a:off x="9778026" y="1464669"/>
            <a:ext cx="1151734" cy="4114800"/>
          </a:xfrm>
          <a:prstGeom prst="rect">
            <a:avLst/>
          </a:prstGeom>
        </p:spPr>
      </p:pic>
    </p:spTree>
    <p:extLst>
      <p:ext uri="{BB962C8B-B14F-4D97-AF65-F5344CB8AC3E}">
        <p14:creationId xmlns:p14="http://schemas.microsoft.com/office/powerpoint/2010/main" val="209604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44" name="Google Shape;244;p9"/>
          <p:cNvPicPr preferRelativeResize="0"/>
          <p:nvPr/>
        </p:nvPicPr>
        <p:blipFill rotWithShape="1">
          <a:blip r:embed="rId4">
            <a:alphaModFix/>
          </a:blip>
          <a:srcRect/>
          <a:stretch/>
        </p:blipFill>
        <p:spPr>
          <a:xfrm>
            <a:off x="1" y="0"/>
            <a:ext cx="1981364" cy="1550126"/>
          </a:xfrm>
          <a:prstGeom prst="rect">
            <a:avLst/>
          </a:prstGeom>
          <a:noFill/>
          <a:ln>
            <a:noFill/>
          </a:ln>
        </p:spPr>
      </p:pic>
      <p:pic>
        <p:nvPicPr>
          <p:cNvPr id="245" name="Google Shape;245;p9"/>
          <p:cNvPicPr preferRelativeResize="0"/>
          <p:nvPr/>
        </p:nvPicPr>
        <p:blipFill rotWithShape="1">
          <a:blip r:embed="rId5">
            <a:alphaModFix/>
          </a:blip>
          <a:srcRect/>
          <a:stretch/>
        </p:blipFill>
        <p:spPr>
          <a:xfrm>
            <a:off x="10526056" y="4661898"/>
            <a:ext cx="1655488" cy="1557927"/>
          </a:xfrm>
          <a:prstGeom prst="rect">
            <a:avLst/>
          </a:prstGeom>
          <a:noFill/>
          <a:ln>
            <a:noFill/>
          </a:ln>
        </p:spPr>
      </p:pic>
      <p:sp>
        <p:nvSpPr>
          <p:cNvPr id="246" name="Google Shape;246;p9"/>
          <p:cNvSpPr/>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9"/>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n-US" sz="4400">
                <a:solidFill>
                  <a:schemeClr val="lt1"/>
                </a:solidFill>
                <a:latin typeface="Arial"/>
                <a:ea typeface="Arial"/>
                <a:cs typeface="Arial"/>
                <a:sym typeface="Arial"/>
              </a:rPr>
              <a:t>Key points</a:t>
            </a:r>
            <a:endParaRPr/>
          </a:p>
        </p:txBody>
      </p:sp>
      <p:sp>
        <p:nvSpPr>
          <p:cNvPr id="248" name="Google Shape;248;p9"/>
          <p:cNvSpPr txBox="1"/>
          <p:nvPr/>
        </p:nvSpPr>
        <p:spPr>
          <a:xfrm>
            <a:off x="2118360" y="1927496"/>
            <a:ext cx="8628017" cy="444076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2000"/>
              <a:buFont typeface="Arial"/>
              <a:buChar char="•"/>
            </a:pPr>
            <a:r>
              <a:rPr lang="en-US" sz="2000" dirty="0">
                <a:solidFill>
                  <a:schemeClr val="lt1"/>
                </a:solidFill>
                <a:latin typeface="Arial"/>
                <a:ea typeface="Arial"/>
                <a:cs typeface="Arial"/>
                <a:sym typeface="Arial"/>
              </a:rPr>
              <a:t>Diagnostic testing is critical to confirm COVID-19 diagnosis and to screen asymptomatic contacts of confirmed or probable COVID-19 cases.</a:t>
            </a:r>
            <a:endParaRPr dirty="0">
              <a:solidFill>
                <a:schemeClr val="lt1"/>
              </a:solidFill>
            </a:endParaRPr>
          </a:p>
          <a:p>
            <a:pPr marL="228600" marR="0" lvl="0" indent="-50800" algn="l" rtl="0">
              <a:lnSpc>
                <a:spcPct val="90000"/>
              </a:lnSpc>
              <a:spcBef>
                <a:spcPts val="1000"/>
              </a:spcBef>
              <a:spcAft>
                <a:spcPts val="0"/>
              </a:spcAft>
              <a:buClr>
                <a:schemeClr val="dk1"/>
              </a:buClr>
              <a:buSzPts val="2800"/>
              <a:buFont typeface="Arial"/>
              <a:buNone/>
            </a:pPr>
            <a:endParaRPr sz="2800" dirty="0">
              <a:solidFill>
                <a:schemeClr val="lt1"/>
              </a:solidFill>
              <a:latin typeface="Arial"/>
              <a:ea typeface="Arial"/>
              <a:cs typeface="Arial"/>
            </a:endParaRPr>
          </a:p>
          <a:p>
            <a:pPr marL="228600" marR="0" lvl="0" indent="-228600" algn="l" rtl="0">
              <a:lnSpc>
                <a:spcPct val="90000"/>
              </a:lnSpc>
              <a:spcBef>
                <a:spcPts val="1000"/>
              </a:spcBef>
              <a:spcAft>
                <a:spcPts val="0"/>
              </a:spcAft>
              <a:buClr>
                <a:schemeClr val="lt1"/>
              </a:buClr>
              <a:buSzPts val="2000"/>
              <a:buFont typeface="Arial"/>
              <a:buChar char="•"/>
            </a:pPr>
            <a:r>
              <a:rPr lang="en-US" sz="2000" dirty="0">
                <a:solidFill>
                  <a:schemeClr val="lt1"/>
                </a:solidFill>
                <a:latin typeface="Arial"/>
                <a:ea typeface="Arial"/>
                <a:cs typeface="Arial"/>
                <a:sym typeface="Arial"/>
              </a:rPr>
              <a:t>SARS-CoV-2 antigen rapid diagnostic tests (Ag-RDT) are used to detect viral proteins and therefore current SARS-CoV-2 infections.</a:t>
            </a:r>
            <a:endParaRPr dirty="0">
              <a:solidFill>
                <a:schemeClr val="lt1"/>
              </a:solidFill>
            </a:endParaRPr>
          </a:p>
          <a:p>
            <a:pPr marL="228600" marR="0" lvl="0" indent="-101600" algn="l" rtl="0">
              <a:lnSpc>
                <a:spcPct val="90000"/>
              </a:lnSpc>
              <a:spcBef>
                <a:spcPts val="1000"/>
              </a:spcBef>
              <a:spcAft>
                <a:spcPts val="0"/>
              </a:spcAft>
              <a:buClr>
                <a:schemeClr val="dk1"/>
              </a:buClr>
              <a:buSzPts val="2000"/>
              <a:buFont typeface="Arial"/>
              <a:buNone/>
            </a:pPr>
            <a:endParaRPr sz="2000" dirty="0">
              <a:solidFill>
                <a:schemeClr val="lt1"/>
              </a:solidFill>
              <a:latin typeface="Arial"/>
              <a:ea typeface="Arial"/>
              <a:cs typeface="Arial"/>
            </a:endParaRPr>
          </a:p>
          <a:p>
            <a:pPr marL="228600" marR="0" lvl="0" indent="-228600" algn="l" rtl="0">
              <a:lnSpc>
                <a:spcPct val="90000"/>
              </a:lnSpc>
              <a:spcBef>
                <a:spcPts val="1000"/>
              </a:spcBef>
              <a:spcAft>
                <a:spcPts val="0"/>
              </a:spcAft>
              <a:buClr>
                <a:schemeClr val="lt1"/>
              </a:buClr>
              <a:buSzPts val="2000"/>
              <a:buFont typeface="Arial"/>
              <a:buChar char="•"/>
            </a:pPr>
            <a:r>
              <a:rPr lang="en-US" sz="2000" dirty="0">
                <a:solidFill>
                  <a:schemeClr val="lt1"/>
                </a:solidFill>
                <a:latin typeface="Arial"/>
                <a:ea typeface="Arial"/>
                <a:cs typeface="Arial"/>
                <a:sym typeface="Arial"/>
              </a:rPr>
              <a:t>SARS-CoV-2 Ag-RDT can be used at point of care with minimal equipment.</a:t>
            </a:r>
            <a:endParaRPr dirty="0">
              <a:solidFill>
                <a:schemeClr val="lt1"/>
              </a:solidFill>
            </a:endParaRPr>
          </a:p>
        </p:txBody>
      </p:sp>
      <p:sp>
        <p:nvSpPr>
          <p:cNvPr id="249" name="Google Shape;249;p9"/>
          <p:cNvSpPr txBox="1">
            <a:spLocks noGrp="1"/>
          </p:cNvSpPr>
          <p:nvPr>
            <p:ph type="ftr" idx="11"/>
          </p:nvPr>
        </p:nvSpPr>
        <p:spPr>
          <a:xfrm>
            <a:off x="838200" y="6356350"/>
            <a:ext cx="7315200" cy="501650"/>
          </a:xfrm>
          <a:prstGeom prst="rect">
            <a:avLst/>
          </a:prstGeom>
          <a:noFill/>
          <a:ln>
            <a:noFill/>
          </a:ln>
        </p:spPr>
        <p:txBody>
          <a:bodyPr spcFirstLastPara="1" wrap="square" lIns="91425" tIns="45700" rIns="91425" bIns="45700" anchor="ctr" anchorCtr="0">
            <a:noAutofit/>
          </a:bodyPr>
          <a:lstStyle/>
          <a:p>
            <a:pPr algn="l"/>
            <a:r>
              <a:rPr lang="en-US" sz="1000" b="1" dirty="0">
                <a:solidFill>
                  <a:schemeClr val="lt1"/>
                </a:solidFill>
              </a:rPr>
              <a:t>SARS-CoV-2 Antigen Rapid Diagnostic Test Training Workshop – v3.0 | Overview of SARS-CoV-2 testing</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a:t>Questions?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12</a:t>
            </a:fld>
            <a:endParaRPr lang="en-US"/>
          </a:p>
        </p:txBody>
      </p:sp>
    </p:spTree>
    <p:extLst>
      <p:ext uri="{BB962C8B-B14F-4D97-AF65-F5344CB8AC3E}">
        <p14:creationId xmlns:p14="http://schemas.microsoft.com/office/powerpoint/2010/main" val="1527643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a:lstStyle/>
          <a:p>
            <a:r>
              <a:rPr lang="en-ZA"/>
              <a:t>Disclaimer</a:t>
            </a:r>
          </a:p>
        </p:txBody>
      </p:sp>
      <p:sp>
        <p:nvSpPr>
          <p:cNvPr id="3" name="Content Placeholder 2"/>
          <p:cNvSpPr>
            <a:spLocks noGrp="1"/>
          </p:cNvSpPr>
          <p:nvPr>
            <p:ph idx="1"/>
          </p:nvPr>
        </p:nvSpPr>
        <p:spPr>
          <a:xfrm>
            <a:off x="718277" y="1611765"/>
            <a:ext cx="10515600" cy="4440760"/>
          </a:xfrm>
        </p:spPr>
        <p:txBody>
          <a:bodyPr>
            <a:normAutofit fontScale="85000" lnSpcReduction="20000"/>
          </a:bodyPr>
          <a:lstStyle/>
          <a:p>
            <a:pPr marL="0" indent="0">
              <a:buNone/>
              <a:defRPr/>
            </a:pPr>
            <a:r>
              <a:rPr lang="en-US" b="1" dirty="0"/>
              <a:t>WHO Health Security Learning Platform – Training Materials</a:t>
            </a:r>
            <a:endParaRPr lang="en-US" dirty="0"/>
          </a:p>
          <a:p>
            <a:pPr>
              <a:defRPr/>
            </a:pPr>
            <a:endParaRPr lang="en-US"/>
          </a:p>
          <a:p>
            <a:pPr marL="0" indent="0">
              <a:buNone/>
              <a:defRPr/>
            </a:pPr>
            <a:r>
              <a:rPr lang="en-US" dirty="0"/>
              <a:t>These WHO Training Materials are © World Health Organization (WHO) 2022. All rights reserved.</a:t>
            </a:r>
          </a:p>
          <a:p>
            <a:pPr marL="0" indent="0">
              <a:buNone/>
              <a:defRPr/>
            </a:pPr>
            <a:endParaRPr lang="en-US"/>
          </a:p>
          <a:p>
            <a:pPr marL="0" indent="0">
              <a:buNone/>
              <a:defRPr/>
            </a:pPr>
            <a:r>
              <a:rPr lang="en-US" dirty="0"/>
              <a:t>Your use of these materials is subject to the “</a:t>
            </a:r>
            <a:r>
              <a:rPr lang="en-US" u="sng" dirty="0">
                <a:hlinkClick r:id="rId3"/>
              </a:rPr>
              <a:t>WHO Health Security Learning Platform, Training Materials – Terms of Use</a:t>
            </a:r>
            <a:r>
              <a:rPr lang="en-US" dirty="0"/>
              <a:t>”, which you accepted when downloading them and which are available on the Health Security Learning Platform at: </a:t>
            </a:r>
            <a:r>
              <a:rPr lang="en-US" u="sng" dirty="0">
                <a:hlinkClick r:id="rId4"/>
              </a:rPr>
              <a:t>https://extranet.who.int/hslp</a:t>
            </a:r>
            <a:r>
              <a:rPr lang="en-US" dirty="0"/>
              <a:t>.  </a:t>
            </a:r>
          </a:p>
          <a:p>
            <a:pPr marL="0" indent="0">
              <a:buNone/>
              <a:defRPr/>
            </a:pPr>
            <a:endParaRPr lang="en-US"/>
          </a:p>
          <a:p>
            <a:pPr marL="0" indent="0">
              <a:buNone/>
              <a:defRPr/>
            </a:pPr>
            <a:r>
              <a:rPr lang="en-US" dirty="0"/>
              <a:t>Should you adapt, modify, translate, or in any other way revise the contents of these materials, you shall not imply that WHO is in any way affiliated with such modifications and shall not use the WHO name or emblem in such modified materials.  </a:t>
            </a:r>
          </a:p>
          <a:p>
            <a:pPr>
              <a:defRPr/>
            </a:pPr>
            <a:endParaRPr lang="en-US"/>
          </a:p>
          <a:p>
            <a:pPr marL="0" indent="0">
              <a:buNone/>
              <a:defRPr/>
            </a:pPr>
            <a:r>
              <a:rPr lang="en-US" dirty="0"/>
              <a:t>Furthermore, please inform WHO of any modifications of these materials that you use publicly, for record-keeping purposes and continued development, by emailing </a:t>
            </a:r>
            <a:r>
              <a:rPr lang="en-US" u="sng" dirty="0">
                <a:hlinkClick r:id="rId5"/>
              </a:rPr>
              <a:t>ihrhrt@who.int</a:t>
            </a:r>
            <a:r>
              <a:rPr lang="en-US" dirty="0"/>
              <a:t>. </a:t>
            </a:r>
          </a:p>
          <a:p>
            <a:endParaRPr lang="en-ZA"/>
          </a:p>
        </p:txBody>
      </p:sp>
      <p:sp>
        <p:nvSpPr>
          <p:cNvPr id="4" name="Footer Placeholder 3"/>
          <p:cNvSpPr>
            <a:spLocks noGrp="1"/>
          </p:cNvSpPr>
          <p:nvPr>
            <p:ph type="ftr" sz="quarter" idx="11"/>
          </p:nvPr>
        </p:nvSpPr>
        <p:spPr/>
        <p:txBody>
          <a:bodyPr/>
          <a:lstStyle/>
          <a:p>
            <a:r>
              <a:rPr lang="en-US" dirty="0"/>
              <a:t>SARS-CoV-2 Antigen Rapid Diagnostic Test Training Workshop – v3.0 | Overview of SARS-CoV-2 testing</a:t>
            </a:r>
            <a:endParaRPr lang="en-GB" dirty="0"/>
          </a:p>
        </p:txBody>
      </p:sp>
      <p:sp>
        <p:nvSpPr>
          <p:cNvPr id="5" name="Slide Number Placeholder 4"/>
          <p:cNvSpPr>
            <a:spLocks noGrp="1"/>
          </p:cNvSpPr>
          <p:nvPr>
            <p:ph type="sldNum" sz="quarter" idx="12"/>
          </p:nvPr>
        </p:nvSpPr>
        <p:spPr/>
        <p:txBody>
          <a:bodyPr/>
          <a:lstStyle/>
          <a:p>
            <a:fld id="{42D34DE6-22C6-0E40-B20E-F2D718CBADB2}" type="slidenum">
              <a:rPr lang="en-GB" smtClean="0"/>
              <a:pPr/>
              <a:t>2</a:t>
            </a:fld>
            <a:endParaRPr lang="en-GB" sz="1000"/>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a:solidFill>
                  <a:srgbClr val="009AC9"/>
                </a:solidFill>
              </a:rPr>
              <a:t>Learning objectives</a:t>
            </a:r>
            <a:endParaRPr/>
          </a:p>
        </p:txBody>
      </p:sp>
      <p:sp>
        <p:nvSpPr>
          <p:cNvPr id="174" name="Google Shape;174;p2"/>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indent="0">
              <a:spcBef>
                <a:spcPts val="0"/>
              </a:spcBef>
              <a:buNone/>
            </a:pPr>
            <a:r>
              <a:rPr lang="en-US" dirty="0"/>
              <a:t>At the end of this module, you </a:t>
            </a:r>
            <a:r>
              <a:rPr lang="en-US" dirty="0">
                <a:highlight>
                  <a:schemeClr val="lt1"/>
                </a:highlight>
              </a:rPr>
              <a:t>should be a</a:t>
            </a:r>
            <a:r>
              <a:rPr lang="en-US" dirty="0"/>
              <a:t>ble to: </a:t>
            </a:r>
            <a:endParaRPr/>
          </a:p>
          <a:p>
            <a:pPr marL="381000" lvl="0" indent="-381000" algn="l" rtl="0">
              <a:lnSpc>
                <a:spcPct val="100000"/>
              </a:lnSpc>
              <a:spcBef>
                <a:spcPts val="1000"/>
              </a:spcBef>
              <a:spcAft>
                <a:spcPts val="0"/>
              </a:spcAft>
              <a:buSzPts val="2000"/>
              <a:buChar char="•"/>
            </a:pPr>
            <a:r>
              <a:rPr lang="en-US" dirty="0"/>
              <a:t>explain the role of diagnostics in the care of patients with COVID-19;</a:t>
            </a:r>
            <a:endParaRPr dirty="0"/>
          </a:p>
          <a:p>
            <a:pPr marL="381000" lvl="0" indent="-381000" algn="l" rtl="0">
              <a:lnSpc>
                <a:spcPct val="100000"/>
              </a:lnSpc>
              <a:spcBef>
                <a:spcPts val="1000"/>
              </a:spcBef>
              <a:spcAft>
                <a:spcPts val="0"/>
              </a:spcAft>
              <a:buSzPts val="2000"/>
              <a:buChar char="•"/>
            </a:pPr>
            <a:r>
              <a:rPr lang="en-US" dirty="0"/>
              <a:t>describe the different diagnostics for COVID-19 and where they may be used.</a:t>
            </a:r>
            <a:endParaRPr dirty="0"/>
          </a:p>
          <a:p>
            <a:pPr marL="228600" lvl="0" indent="-101600" algn="l" rtl="0">
              <a:lnSpc>
                <a:spcPct val="100000"/>
              </a:lnSpc>
              <a:spcBef>
                <a:spcPts val="1000"/>
              </a:spcBef>
              <a:spcAft>
                <a:spcPts val="0"/>
              </a:spcAft>
              <a:buClr>
                <a:schemeClr val="accent1"/>
              </a:buClr>
              <a:buSzPts val="2000"/>
              <a:buNone/>
            </a:pPr>
            <a:endParaRPr/>
          </a:p>
        </p:txBody>
      </p:sp>
      <p:sp>
        <p:nvSpPr>
          <p:cNvPr id="175" name="Google Shape;175;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sz="1000"/>
          </a:p>
        </p:txBody>
      </p:sp>
      <p:sp>
        <p:nvSpPr>
          <p:cNvPr id="176" name="Google Shape;176;p2"/>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Overview of SARS-CoV-2 testing</a:t>
            </a:r>
            <a:endParaRPr lang="en-GB" dirty="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3" descr="Shape, circle&#10;&#10;Description automatically generated"/>
          <p:cNvPicPr preferRelativeResize="0"/>
          <p:nvPr/>
        </p:nvPicPr>
        <p:blipFill rotWithShape="1">
          <a:blip r:embed="rId4">
            <a:alphaModFix/>
          </a:blip>
          <a:srcRect/>
          <a:stretch/>
        </p:blipFill>
        <p:spPr>
          <a:xfrm>
            <a:off x="6580314" y="1080356"/>
            <a:ext cx="4919341" cy="4919341"/>
          </a:xfrm>
          <a:prstGeom prst="rect">
            <a:avLst/>
          </a:prstGeom>
          <a:noFill/>
          <a:ln>
            <a:noFill/>
          </a:ln>
        </p:spPr>
      </p:pic>
      <p:sp>
        <p:nvSpPr>
          <p:cNvPr id="182" name="Google Shape;182;p3"/>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a:solidFill>
                  <a:srgbClr val="009AC9"/>
                </a:solidFill>
              </a:rPr>
              <a:t>Situational analysis of COVID-19 </a:t>
            </a:r>
            <a:endParaRPr/>
          </a:p>
        </p:txBody>
      </p:sp>
      <p:sp>
        <p:nvSpPr>
          <p:cNvPr id="183" name="Google Shape;183;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sz="1000"/>
          </a:p>
        </p:txBody>
      </p:sp>
      <p:sp>
        <p:nvSpPr>
          <p:cNvPr id="184" name="Google Shape;184;p3"/>
          <p:cNvSpPr txBox="1">
            <a:spLocks noGrp="1"/>
          </p:cNvSpPr>
          <p:nvPr>
            <p:ph type="body" idx="1"/>
          </p:nvPr>
        </p:nvSpPr>
        <p:spPr>
          <a:xfrm>
            <a:off x="838201" y="1736203"/>
            <a:ext cx="6301154" cy="4440760"/>
          </a:xfrm>
          <a:prstGeom prst="rect">
            <a:avLst/>
          </a:prstGeom>
          <a:noFill/>
          <a:ln>
            <a:noFill/>
          </a:ln>
        </p:spPr>
        <p:txBody>
          <a:bodyPr spcFirstLastPara="1" wrap="square" lIns="91425" tIns="45700" rIns="91425" bIns="45700" anchor="t" anchorCtr="0">
            <a:normAutofit/>
          </a:bodyPr>
          <a:lstStyle/>
          <a:p>
            <a:pPr marL="228600" indent="-228600">
              <a:spcBef>
                <a:spcPts val="0"/>
              </a:spcBef>
            </a:pPr>
            <a:r>
              <a:rPr lang="en-US" dirty="0"/>
              <a:t>The situational analysis can be viewed on the WHO Coronavirus Disease (COVID-19) Dashboard: </a:t>
            </a:r>
            <a:r>
              <a:rPr lang="en-US" u="sng" dirty="0">
                <a:solidFill>
                  <a:srgbClr val="009AC9"/>
                </a:solidFill>
                <a:hlinkClick r:id="rId5">
                  <a:extLst>
                    <a:ext uri="{A12FA001-AC4F-418D-AE19-62706E023703}">
                      <ahyp:hlinkClr xmlns:ahyp="http://schemas.microsoft.com/office/drawing/2018/hyperlinkcolor" val="tx"/>
                    </a:ext>
                  </a:extLst>
                </a:hlinkClick>
              </a:rPr>
              <a:t>https://covid19.who.int</a:t>
            </a:r>
            <a:r>
              <a:rPr lang="en-US" dirty="0"/>
              <a:t>.</a:t>
            </a:r>
            <a:r>
              <a:rPr lang="en-US" dirty="0">
                <a:solidFill>
                  <a:srgbClr val="009AC9"/>
                </a:solidFill>
              </a:rPr>
              <a:t>  </a:t>
            </a:r>
            <a:endParaRPr/>
          </a:p>
          <a:p>
            <a:pPr marL="228600" lvl="0" indent="-101600" algn="l" rtl="0">
              <a:lnSpc>
                <a:spcPct val="100000"/>
              </a:lnSpc>
              <a:spcBef>
                <a:spcPts val="1000"/>
              </a:spcBef>
              <a:spcAft>
                <a:spcPts val="0"/>
              </a:spcAft>
              <a:buClr>
                <a:schemeClr val="accent1"/>
              </a:buClr>
              <a:buSzPts val="2000"/>
              <a:buNone/>
            </a:pPr>
            <a:endParaRPr dirty="0">
              <a:solidFill>
                <a:srgbClr val="009AC9"/>
              </a:solidFill>
            </a:endParaRPr>
          </a:p>
          <a:p>
            <a:pPr marL="342900" lvl="0" indent="-342900" algn="l" rtl="0">
              <a:lnSpc>
                <a:spcPct val="100000"/>
              </a:lnSpc>
              <a:spcBef>
                <a:spcPts val="1000"/>
              </a:spcBef>
              <a:spcAft>
                <a:spcPts val="0"/>
              </a:spcAft>
              <a:buClr>
                <a:schemeClr val="accent1"/>
              </a:buClr>
              <a:buSzPts val="2000"/>
              <a:buFont typeface="Arial" panose="020B0604020202020204" pitchFamily="34" charset="0"/>
              <a:buChar char="•"/>
            </a:pPr>
            <a:r>
              <a:rPr lang="fr-CH" dirty="0" err="1"/>
              <a:t>While</a:t>
            </a:r>
            <a:r>
              <a:rPr lang="fr-CH" dirty="0"/>
              <a:t> the </a:t>
            </a:r>
            <a:r>
              <a:rPr lang="fr-CH" dirty="0" err="1"/>
              <a:t>pandemic</a:t>
            </a:r>
            <a:r>
              <a:rPr lang="fr-CH" dirty="0"/>
              <a:t> continues to </a:t>
            </a:r>
            <a:r>
              <a:rPr lang="fr-CH" dirty="0" err="1"/>
              <a:t>unfold</a:t>
            </a:r>
            <a:r>
              <a:rPr lang="fr-CH" dirty="0"/>
              <a:t> </a:t>
            </a:r>
            <a:r>
              <a:rPr lang="fr-CH" dirty="0" err="1"/>
              <a:t>with</a:t>
            </a:r>
            <a:r>
              <a:rPr lang="fr-CH" dirty="0"/>
              <a:t> the </a:t>
            </a:r>
            <a:r>
              <a:rPr lang="fr-CH" dirty="0" err="1"/>
              <a:t>emergence</a:t>
            </a:r>
            <a:r>
              <a:rPr lang="fr-CH" dirty="0"/>
              <a:t> and spread of new variants, </a:t>
            </a:r>
            <a:r>
              <a:rPr lang="en-US" dirty="0"/>
              <a:t>diagnostic testing remains an essential tool against COVID-19.</a:t>
            </a:r>
          </a:p>
          <a:p>
            <a:pPr marL="342900" lvl="0" indent="-342900" algn="l" rtl="0">
              <a:lnSpc>
                <a:spcPct val="100000"/>
              </a:lnSpc>
              <a:spcBef>
                <a:spcPts val="1000"/>
              </a:spcBef>
              <a:spcAft>
                <a:spcPts val="0"/>
              </a:spcAft>
              <a:buSzPts val="2000"/>
              <a:buFont typeface="Arial" panose="020B0604020202020204" pitchFamily="34" charset="0"/>
              <a:buChar char="•"/>
            </a:pPr>
            <a:endParaRPr dirty="0"/>
          </a:p>
        </p:txBody>
      </p:sp>
      <p:sp>
        <p:nvSpPr>
          <p:cNvPr id="185" name="Google Shape;185;p3"/>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Overview of SARS-CoV-2 testing</a:t>
            </a:r>
            <a:endParaRPr lang="en-GB" dirty="0"/>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4"/>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a:solidFill>
                  <a:srgbClr val="009AC9"/>
                </a:solidFill>
              </a:rPr>
              <a:t>Diagnostics in the COVID-19 response</a:t>
            </a:r>
            <a:endParaRPr/>
          </a:p>
        </p:txBody>
      </p:sp>
      <p:sp>
        <p:nvSpPr>
          <p:cNvPr id="191" name="Google Shape;191;p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sz="1000"/>
          </a:p>
        </p:txBody>
      </p:sp>
      <p:sp>
        <p:nvSpPr>
          <p:cNvPr id="192" name="Google Shape;192;p4"/>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dirty="0"/>
              <a:t>Diagnostic testing is a critical component of the COVID-19 response, as it can be used to:</a:t>
            </a:r>
          </a:p>
          <a:p>
            <a:pPr marL="0" lvl="0" indent="0" algn="l" rtl="0">
              <a:lnSpc>
                <a:spcPct val="100000"/>
              </a:lnSpc>
              <a:spcBef>
                <a:spcPts val="1000"/>
              </a:spcBef>
              <a:spcAft>
                <a:spcPts val="0"/>
              </a:spcAft>
              <a:buSzPts val="2000"/>
              <a:buNone/>
            </a:pPr>
            <a:endParaRPr dirty="0"/>
          </a:p>
          <a:p>
            <a:pPr marL="228600" lvl="0" indent="-228600" algn="l" rtl="0">
              <a:lnSpc>
                <a:spcPct val="100000"/>
              </a:lnSpc>
              <a:spcBef>
                <a:spcPts val="1000"/>
              </a:spcBef>
              <a:spcAft>
                <a:spcPts val="0"/>
              </a:spcAft>
              <a:buClr>
                <a:schemeClr val="accent1"/>
              </a:buClr>
              <a:buSzPts val="2000"/>
              <a:buChar char="•"/>
            </a:pPr>
            <a:r>
              <a:rPr lang="en-US" dirty="0"/>
              <a:t>confirm infection in patients who fulfil COVID-19 clinical criteria.</a:t>
            </a:r>
          </a:p>
          <a:p>
            <a:pPr marL="228600" indent="-228600"/>
            <a:r>
              <a:rPr lang="en-US" dirty="0"/>
              <a:t>screen for infection in asymptomatic individuals at high risk of infection, including contacts (of confirmed or probable cases) and healthcare workers.</a:t>
            </a:r>
          </a:p>
          <a:p>
            <a:pPr marL="228600" indent="-228600"/>
            <a:r>
              <a:rPr lang="en-US" dirty="0"/>
              <a:t>rapidly screen suspected cases (especially in community settings).</a:t>
            </a:r>
          </a:p>
          <a:p>
            <a:pPr marL="228600" lvl="0" indent="-228600" algn="l" rtl="0">
              <a:lnSpc>
                <a:spcPct val="100000"/>
              </a:lnSpc>
              <a:spcBef>
                <a:spcPts val="1000"/>
              </a:spcBef>
              <a:spcAft>
                <a:spcPts val="0"/>
              </a:spcAft>
              <a:buClr>
                <a:schemeClr val="accent1"/>
              </a:buClr>
              <a:buSzPts val="2000"/>
              <a:buChar char="•"/>
            </a:pPr>
            <a:r>
              <a:rPr lang="en-US" dirty="0"/>
              <a:t>determine exposure (current and past) to the virus to understand the true extent of the outbreak, map the pandemic across countries and monitor trends.</a:t>
            </a:r>
            <a:endParaRPr dirty="0"/>
          </a:p>
          <a:p>
            <a:pPr marL="0" lvl="0" indent="0" algn="l" rtl="0">
              <a:lnSpc>
                <a:spcPct val="100000"/>
              </a:lnSpc>
              <a:spcBef>
                <a:spcPts val="1000"/>
              </a:spcBef>
              <a:spcAft>
                <a:spcPts val="0"/>
              </a:spcAft>
              <a:buSzPts val="2000"/>
              <a:buNone/>
            </a:pPr>
            <a:endParaRPr dirty="0"/>
          </a:p>
        </p:txBody>
      </p:sp>
      <p:sp>
        <p:nvSpPr>
          <p:cNvPr id="193" name="Google Shape;193;p4"/>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Overview of SARS-CoV-2 testing</a:t>
            </a:r>
            <a:endParaRPr lang="en-GB" dirty="0"/>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a:solidFill>
                  <a:srgbClr val="009AC9"/>
                </a:solidFill>
              </a:rPr>
              <a:t>Basic terms</a:t>
            </a:r>
            <a:endParaRPr/>
          </a:p>
        </p:txBody>
      </p:sp>
      <p:sp>
        <p:nvSpPr>
          <p:cNvPr id="199" name="Google Shape;199;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sz="1000"/>
          </a:p>
        </p:txBody>
      </p:sp>
      <p:sp>
        <p:nvSpPr>
          <p:cNvPr id="200" name="Google Shape;200;p5"/>
          <p:cNvSpPr/>
          <p:nvPr/>
        </p:nvSpPr>
        <p:spPr>
          <a:xfrm>
            <a:off x="837687" y="2581015"/>
            <a:ext cx="4964400" cy="1721386"/>
          </a:xfrm>
          <a:prstGeom prst="rect">
            <a:avLst/>
          </a:prstGeom>
          <a:solidFill>
            <a:schemeClr val="lt1"/>
          </a:solidFill>
          <a:ln w="1270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None/>
            </a:pPr>
            <a:r>
              <a:rPr lang="en-US" sz="2400" b="0" i="0" u="none" strike="noStrike" cap="none">
                <a:solidFill>
                  <a:srgbClr val="44546A"/>
                </a:solidFill>
                <a:latin typeface="Arial"/>
                <a:ea typeface="Arial"/>
                <a:cs typeface="Arial"/>
                <a:sym typeface="Arial"/>
              </a:rPr>
              <a:t>Antigens are foreign molecular structures that can trigger an immune response.</a:t>
            </a:r>
            <a:endParaRPr/>
          </a:p>
        </p:txBody>
      </p:sp>
      <p:sp>
        <p:nvSpPr>
          <p:cNvPr id="201" name="Google Shape;201;p5"/>
          <p:cNvSpPr/>
          <p:nvPr/>
        </p:nvSpPr>
        <p:spPr>
          <a:xfrm>
            <a:off x="838200" y="2079363"/>
            <a:ext cx="4964401" cy="501651"/>
          </a:xfrm>
          <a:prstGeom prst="rect">
            <a:avLst/>
          </a:prstGeom>
          <a:solidFill>
            <a:srgbClr val="009AC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2800" b="0" i="0" u="none" strike="noStrike" cap="none">
                <a:solidFill>
                  <a:schemeClr val="lt1"/>
                </a:solidFill>
                <a:latin typeface="Arial"/>
                <a:ea typeface="Arial"/>
                <a:cs typeface="Arial"/>
                <a:sym typeface="Arial"/>
              </a:rPr>
              <a:t>Antigen</a:t>
            </a:r>
            <a:endParaRPr sz="2800" b="0" i="0" u="none" strike="noStrike" cap="none">
              <a:solidFill>
                <a:schemeClr val="lt1"/>
              </a:solidFill>
              <a:latin typeface="Arial"/>
              <a:ea typeface="Arial"/>
              <a:cs typeface="Arial"/>
              <a:sym typeface="Arial"/>
            </a:endParaRPr>
          </a:p>
        </p:txBody>
      </p:sp>
      <p:sp>
        <p:nvSpPr>
          <p:cNvPr id="202" name="Google Shape;202;p5"/>
          <p:cNvSpPr/>
          <p:nvPr/>
        </p:nvSpPr>
        <p:spPr>
          <a:xfrm>
            <a:off x="6389913" y="2079365"/>
            <a:ext cx="4963886" cy="501650"/>
          </a:xfrm>
          <a:prstGeom prst="rect">
            <a:avLst/>
          </a:prstGeom>
          <a:solidFill>
            <a:srgbClr val="009AC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2800" b="0" i="0" u="none" strike="noStrike" cap="none">
                <a:solidFill>
                  <a:schemeClr val="lt1"/>
                </a:solidFill>
                <a:latin typeface="Arial"/>
                <a:ea typeface="Arial"/>
                <a:cs typeface="Arial"/>
                <a:sym typeface="Arial"/>
              </a:rPr>
              <a:t>Antibody</a:t>
            </a:r>
            <a:endParaRPr sz="2800" b="0" i="0" u="none" strike="noStrike" cap="none">
              <a:solidFill>
                <a:schemeClr val="lt1"/>
              </a:solidFill>
              <a:latin typeface="Arial"/>
              <a:ea typeface="Arial"/>
              <a:cs typeface="Arial"/>
              <a:sym typeface="Arial"/>
            </a:endParaRPr>
          </a:p>
        </p:txBody>
      </p:sp>
      <p:sp>
        <p:nvSpPr>
          <p:cNvPr id="203" name="Google Shape;203;p5"/>
          <p:cNvSpPr/>
          <p:nvPr/>
        </p:nvSpPr>
        <p:spPr>
          <a:xfrm>
            <a:off x="6389914" y="2554888"/>
            <a:ext cx="4963886" cy="1747513"/>
          </a:xfrm>
          <a:prstGeom prst="rect">
            <a:avLst/>
          </a:prstGeom>
          <a:solidFill>
            <a:schemeClr val="lt1"/>
          </a:solidFill>
          <a:ln w="1270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None/>
            </a:pPr>
            <a:r>
              <a:rPr lang="en-US" sz="2400" b="0" i="0" u="none" strike="noStrike" cap="none">
                <a:solidFill>
                  <a:srgbClr val="44546A"/>
                </a:solidFill>
                <a:latin typeface="Arial"/>
                <a:ea typeface="Arial"/>
                <a:cs typeface="Arial"/>
                <a:sym typeface="Arial"/>
              </a:rPr>
              <a:t> An antibody is a protein (also called immunoglobulin) made by the body's immune system that can recognize and target an antigen for destruction.</a:t>
            </a:r>
            <a:endParaRPr/>
          </a:p>
        </p:txBody>
      </p:sp>
      <p:sp>
        <p:nvSpPr>
          <p:cNvPr id="204" name="Google Shape;204;p5"/>
          <p:cNvSpPr txBox="1">
            <a:spLocks noGrp="1"/>
          </p:cNvSpPr>
          <p:nvPr>
            <p:ph type="ftr" idx="11"/>
          </p:nvPr>
        </p:nvSpPr>
        <p:spPr>
          <a:xfrm>
            <a:off x="838200" y="6395764"/>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Overview of SARS-CoV-2 testing</a:t>
            </a:r>
            <a:endParaRPr lang="en-GB"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6"/>
          <p:cNvSpPr txBox="1">
            <a:spLocks noGrp="1"/>
          </p:cNvSpPr>
          <p:nvPr>
            <p:ph type="title"/>
          </p:nvPr>
        </p:nvSpPr>
        <p:spPr>
          <a:xfrm>
            <a:off x="838199" y="3238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dirty="0">
                <a:solidFill>
                  <a:srgbClr val="009AC9"/>
                </a:solidFill>
              </a:rPr>
              <a:t>Types of tests used in the COVID-19 response (1)</a:t>
            </a:r>
            <a:endParaRPr dirty="0"/>
          </a:p>
        </p:txBody>
      </p:sp>
      <p:sp>
        <p:nvSpPr>
          <p:cNvPr id="210" name="Google Shape;210;p6"/>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sz="1000"/>
          </a:p>
        </p:txBody>
      </p:sp>
      <p:graphicFrame>
        <p:nvGraphicFramePr>
          <p:cNvPr id="211" name="Google Shape;211;p6"/>
          <p:cNvGraphicFramePr/>
          <p:nvPr>
            <p:extLst>
              <p:ext uri="{D42A27DB-BD31-4B8C-83A1-F6EECF244321}">
                <p14:modId xmlns:p14="http://schemas.microsoft.com/office/powerpoint/2010/main" val="1646228353"/>
              </p:ext>
            </p:extLst>
          </p:nvPr>
        </p:nvGraphicFramePr>
        <p:xfrm>
          <a:off x="549088" y="1030941"/>
          <a:ext cx="10535692" cy="4058960"/>
        </p:xfrm>
        <a:graphic>
          <a:graphicData uri="http://schemas.openxmlformats.org/drawingml/2006/table">
            <a:tbl>
              <a:tblPr firstRow="1" bandRow="1">
                <a:noFill/>
                <a:tableStyleId>{0AEEB675-113A-4EB3-BBF0-68A6446E11F4}</a:tableStyleId>
              </a:tblPr>
              <a:tblGrid>
                <a:gridCol w="1750919">
                  <a:extLst>
                    <a:ext uri="{9D8B030D-6E8A-4147-A177-3AD203B41FA5}">
                      <a16:colId xmlns:a16="http://schemas.microsoft.com/office/drawing/2014/main" val="20000"/>
                    </a:ext>
                  </a:extLst>
                </a:gridCol>
                <a:gridCol w="2177150">
                  <a:extLst>
                    <a:ext uri="{9D8B030D-6E8A-4147-A177-3AD203B41FA5}">
                      <a16:colId xmlns:a16="http://schemas.microsoft.com/office/drawing/2014/main" val="20001"/>
                    </a:ext>
                  </a:extLst>
                </a:gridCol>
                <a:gridCol w="2246800">
                  <a:extLst>
                    <a:ext uri="{9D8B030D-6E8A-4147-A177-3AD203B41FA5}">
                      <a16:colId xmlns:a16="http://schemas.microsoft.com/office/drawing/2014/main" val="20002"/>
                    </a:ext>
                  </a:extLst>
                </a:gridCol>
                <a:gridCol w="2257699">
                  <a:extLst>
                    <a:ext uri="{9D8B030D-6E8A-4147-A177-3AD203B41FA5}">
                      <a16:colId xmlns:a16="http://schemas.microsoft.com/office/drawing/2014/main" val="20003"/>
                    </a:ext>
                  </a:extLst>
                </a:gridCol>
                <a:gridCol w="2103124">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US" sz="1600" u="none" strike="noStrike" cap="none" dirty="0"/>
                        <a:t>Type</a:t>
                      </a:r>
                      <a:endParaRPr/>
                    </a:p>
                  </a:txBody>
                  <a:tcPr marL="91450" marR="91450" marT="45725" marB="45725"/>
                </a:tc>
                <a:tc>
                  <a:txBody>
                    <a:bodyPr/>
                    <a:lstStyle/>
                    <a:p>
                      <a:pPr marL="0" marR="0" lvl="0" indent="0" algn="l" rtl="0">
                        <a:spcBef>
                          <a:spcPts val="0"/>
                        </a:spcBef>
                        <a:spcAft>
                          <a:spcPts val="0"/>
                        </a:spcAft>
                        <a:buNone/>
                      </a:pPr>
                      <a:r>
                        <a:rPr lang="en-US" sz="1600" dirty="0"/>
                        <a:t>Target</a:t>
                      </a:r>
                      <a:endParaRPr/>
                    </a:p>
                  </a:txBody>
                  <a:tcPr marL="91450" marR="91450" marT="45725" marB="45725"/>
                </a:tc>
                <a:tc>
                  <a:txBody>
                    <a:bodyPr/>
                    <a:lstStyle/>
                    <a:p>
                      <a:pPr marL="0" marR="0" lvl="0" indent="0" algn="l" rtl="0">
                        <a:spcBef>
                          <a:spcPts val="0"/>
                        </a:spcBef>
                        <a:spcAft>
                          <a:spcPts val="0"/>
                        </a:spcAft>
                        <a:buNone/>
                      </a:pPr>
                      <a:r>
                        <a:rPr lang="en-US" sz="1600" dirty="0"/>
                        <a:t>Use</a:t>
                      </a:r>
                      <a:endParaRPr/>
                    </a:p>
                  </a:txBody>
                  <a:tcPr marL="91450" marR="91450" marT="45725" marB="45725"/>
                </a:tc>
                <a:tc>
                  <a:txBody>
                    <a:bodyPr/>
                    <a:lstStyle/>
                    <a:p>
                      <a:pPr marL="0" marR="0" lvl="0" indent="0" algn="l" rtl="0">
                        <a:spcBef>
                          <a:spcPts val="0"/>
                        </a:spcBef>
                        <a:spcAft>
                          <a:spcPts val="0"/>
                        </a:spcAft>
                        <a:buNone/>
                      </a:pPr>
                      <a:r>
                        <a:rPr lang="en-US" sz="1600" dirty="0"/>
                        <a:t>Method</a:t>
                      </a:r>
                      <a:endParaRPr/>
                    </a:p>
                  </a:txBody>
                  <a:tcPr marL="91450" marR="91450" marT="45725" marB="45725"/>
                </a:tc>
                <a:tc>
                  <a:txBody>
                    <a:bodyPr/>
                    <a:lstStyle/>
                    <a:p>
                      <a:pPr marL="0" marR="0" lvl="0" indent="0" algn="l" rtl="0">
                        <a:spcBef>
                          <a:spcPts val="0"/>
                        </a:spcBef>
                        <a:spcAft>
                          <a:spcPts val="0"/>
                        </a:spcAft>
                        <a:buNone/>
                      </a:pPr>
                      <a:r>
                        <a:rPr lang="en-US" sz="1600" dirty="0"/>
                        <a:t>Location</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600" dirty="0"/>
                        <a:t>Molecular test</a:t>
                      </a:r>
                      <a:r>
                        <a:rPr lang="en-US" sz="1600" dirty="0">
                          <a:solidFill>
                            <a:schemeClr val="dk1"/>
                          </a:solidFill>
                          <a:latin typeface="Arial"/>
                          <a:ea typeface="Arial"/>
                          <a:cs typeface="Arial"/>
                          <a:sym typeface="Arial"/>
                        </a:rPr>
                        <a:t>s (PCR based assays)</a:t>
                      </a:r>
                      <a:endParaRPr/>
                    </a:p>
                  </a:txBody>
                  <a:tcPr marL="91450" marR="91450" marT="45725" marB="45725"/>
                </a:tc>
                <a:tc>
                  <a:txBody>
                    <a:bodyPr/>
                    <a:lstStyle/>
                    <a:p>
                      <a:pPr marL="0" marR="0" lvl="0" indent="0" algn="l" rtl="0">
                        <a:spcBef>
                          <a:spcPts val="0"/>
                        </a:spcBef>
                        <a:spcAft>
                          <a:spcPts val="0"/>
                        </a:spcAft>
                        <a:buNone/>
                      </a:pPr>
                      <a:r>
                        <a:rPr lang="en-US" sz="1600" dirty="0"/>
                        <a:t>Viral genetic material </a:t>
                      </a:r>
                      <a:endParaRPr/>
                    </a:p>
                  </a:txBody>
                  <a:tcPr marL="91450" marR="91450" marT="45725" marB="45725"/>
                </a:tc>
                <a:tc>
                  <a:txBody>
                    <a:bodyPr/>
                    <a:lstStyle/>
                    <a:p>
                      <a:pPr marL="0" marR="0" lvl="0" indent="0" algn="l" rtl="0">
                        <a:spcBef>
                          <a:spcPts val="0"/>
                        </a:spcBef>
                        <a:spcAft>
                          <a:spcPts val="0"/>
                        </a:spcAft>
                        <a:buNone/>
                      </a:pPr>
                      <a:r>
                        <a:rPr lang="en-US" sz="1600" dirty="0"/>
                        <a:t>Detect current SARS-CoV-2 infection*</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dirty="0"/>
                        <a:t>Amplification of small amounts of the viral genome (RNA) until reaching detectable levels</a:t>
                      </a:r>
                      <a:endParaRPr/>
                    </a:p>
                  </a:txBody>
                  <a:tcPr marL="91450" marR="91450" marT="45725" marB="45725"/>
                </a:tc>
                <a:tc>
                  <a:txBody>
                    <a:bodyPr/>
                    <a:lstStyle/>
                    <a:p>
                      <a:pPr marL="0" marR="0" lvl="0" indent="0" algn="l" rtl="0">
                        <a:spcBef>
                          <a:spcPts val="0"/>
                        </a:spcBef>
                        <a:spcAft>
                          <a:spcPts val="0"/>
                        </a:spcAft>
                        <a:buNone/>
                      </a:pPr>
                      <a:r>
                        <a:rPr lang="en-US" sz="1600" dirty="0"/>
                        <a:t>Laboratory or near patient</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600" dirty="0"/>
                        <a:t>Antigen tests</a:t>
                      </a:r>
                      <a:endParaRPr/>
                    </a:p>
                  </a:txBody>
                  <a:tcPr marL="91450" marR="91450" marT="45725" marB="45725"/>
                </a:tc>
                <a:tc>
                  <a:txBody>
                    <a:bodyPr/>
                    <a:lstStyle/>
                    <a:p>
                      <a:pPr marL="0" marR="0" lvl="0" indent="0" algn="l" rtl="0">
                        <a:spcBef>
                          <a:spcPts val="0"/>
                        </a:spcBef>
                        <a:spcAft>
                          <a:spcPts val="0"/>
                        </a:spcAft>
                        <a:buNone/>
                      </a:pPr>
                      <a:r>
                        <a:rPr lang="en-US" sz="1600" dirty="0"/>
                        <a:t>Viral proteins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dirty="0"/>
                        <a:t>Detect current SARS-CoV-2 infection </a:t>
                      </a:r>
                      <a:endParaRPr/>
                    </a:p>
                  </a:txBody>
                  <a:tcPr marL="91450" marR="91450" marT="45725" marB="45725"/>
                </a:tc>
                <a:tc>
                  <a:txBody>
                    <a:bodyPr/>
                    <a:lstStyle/>
                    <a:p>
                      <a:pPr marL="0" marR="0" lvl="0" indent="0" algn="l" rtl="0">
                        <a:spcBef>
                          <a:spcPts val="0"/>
                        </a:spcBef>
                        <a:spcAft>
                          <a:spcPts val="0"/>
                        </a:spcAft>
                        <a:buNone/>
                      </a:pPr>
                      <a:r>
                        <a:rPr lang="en-US" sz="1600" dirty="0"/>
                        <a:t>Capture of antigens on a test strip causing color change (e.g., RDT for malaria)</a:t>
                      </a:r>
                      <a:endParaRPr/>
                    </a:p>
                  </a:txBody>
                  <a:tcPr marL="91450" marR="91450" marT="45725" marB="45725"/>
                </a:tc>
                <a:tc>
                  <a:txBody>
                    <a:bodyPr/>
                    <a:lstStyle/>
                    <a:p>
                      <a:pPr marL="0" marR="0" lvl="0" indent="0" algn="l" rtl="0">
                        <a:spcBef>
                          <a:spcPts val="0"/>
                        </a:spcBef>
                        <a:spcAft>
                          <a:spcPts val="0"/>
                        </a:spcAft>
                        <a:buNone/>
                      </a:pPr>
                      <a:r>
                        <a:rPr lang="en-US" sz="1600" dirty="0"/>
                        <a:t>Point of care </a:t>
                      </a:r>
                      <a:endParaRPr sz="16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600" dirty="0"/>
                        <a:t>Antibody tests</a:t>
                      </a:r>
                      <a:endParaRPr/>
                    </a:p>
                  </a:txBody>
                  <a:tcPr marL="91450" marR="91450" marT="45725" marB="45725"/>
                </a:tc>
                <a:tc>
                  <a:txBody>
                    <a:bodyPr/>
                    <a:lstStyle/>
                    <a:p>
                      <a:pPr marL="0" marR="0" lvl="0" indent="0" algn="l" rtl="0">
                        <a:spcBef>
                          <a:spcPts val="0"/>
                        </a:spcBef>
                        <a:spcAft>
                          <a:spcPts val="0"/>
                        </a:spcAft>
                        <a:buNone/>
                      </a:pPr>
                      <a:r>
                        <a:rPr lang="en-US" sz="1600" dirty="0"/>
                        <a:t>Antibodies that patients develop in response to infection</a:t>
                      </a:r>
                      <a:endParaRPr/>
                    </a:p>
                  </a:txBody>
                  <a:tcPr marL="91450" marR="91450" marT="45725" marB="45725"/>
                </a:tc>
                <a:tc>
                  <a:txBody>
                    <a:bodyPr/>
                    <a:lstStyle/>
                    <a:p>
                      <a:pPr marL="0" marR="0" lvl="0" indent="0" algn="l" rtl="0">
                        <a:spcBef>
                          <a:spcPts val="0"/>
                        </a:spcBef>
                        <a:spcAft>
                          <a:spcPts val="0"/>
                        </a:spcAft>
                        <a:buNone/>
                      </a:pPr>
                      <a:r>
                        <a:rPr lang="en-US" sz="1600" b="0" i="0" u="none" strike="noStrike" dirty="0">
                          <a:solidFill>
                            <a:schemeClr val="dk1"/>
                          </a:solidFill>
                          <a:latin typeface="Arial"/>
                          <a:ea typeface="Arial"/>
                          <a:cs typeface="Arial"/>
                          <a:sym typeface="Arial"/>
                        </a:rPr>
                        <a:t>Assess past infections</a:t>
                      </a:r>
                      <a:endParaRPr sz="1600" dirty="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dirty="0"/>
                        <a:t>Capture of antibodies on a test strip</a:t>
                      </a:r>
                      <a:r>
                        <a:rPr lang="en-US" sz="1600" baseline="30000" dirty="0"/>
                        <a:t>1 </a:t>
                      </a:r>
                      <a:r>
                        <a:rPr lang="en-US" sz="1600" dirty="0"/>
                        <a:t>or in a test well causing color change, read manually or using an instrument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dirty="0"/>
                        <a:t>Laboratory or Point of care</a:t>
                      </a:r>
                      <a:r>
                        <a:rPr lang="en-US" sz="1600" b="0" i="0" u="none" strike="noStrike" baseline="30000" noProof="0" dirty="0">
                          <a:latin typeface="Arial"/>
                        </a:rPr>
                        <a:t>§</a:t>
                      </a:r>
                      <a:endParaRPr sz="1400" baseline="30000"/>
                    </a:p>
                    <a:p>
                      <a:pPr marL="0" marR="0" lvl="0" indent="0" algn="l" rtl="0">
                        <a:spcBef>
                          <a:spcPts val="0"/>
                        </a:spcBef>
                        <a:spcAft>
                          <a:spcPts val="0"/>
                        </a:spcAft>
                        <a:buNone/>
                      </a:pPr>
                      <a:endParaRPr sz="1600" dirty="0"/>
                    </a:p>
                  </a:txBody>
                  <a:tcPr marL="91450" marR="91450" marT="45725" marB="45725"/>
                </a:tc>
                <a:extLst>
                  <a:ext uri="{0D108BD9-81ED-4DB2-BD59-A6C34878D82A}">
                    <a16:rowId xmlns:a16="http://schemas.microsoft.com/office/drawing/2014/main" val="10003"/>
                  </a:ext>
                </a:extLst>
              </a:tr>
            </a:tbl>
          </a:graphicData>
        </a:graphic>
      </p:graphicFrame>
      <p:sp>
        <p:nvSpPr>
          <p:cNvPr id="212" name="Google Shape;212;p6"/>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Overview of SARS-CoV-2 testing</a:t>
            </a:r>
            <a:endParaRPr lang="en-GB" dirty="0"/>
          </a:p>
        </p:txBody>
      </p:sp>
      <p:sp>
        <p:nvSpPr>
          <p:cNvPr id="6" name="TextBox 5">
            <a:extLst>
              <a:ext uri="{FF2B5EF4-FFF2-40B4-BE49-F238E27FC236}">
                <a16:creationId xmlns:a16="http://schemas.microsoft.com/office/drawing/2014/main" id="{B243B09B-07C9-400E-BFE0-9C51067CA374}"/>
              </a:ext>
            </a:extLst>
          </p:cNvPr>
          <p:cNvSpPr txBox="1"/>
          <p:nvPr/>
        </p:nvSpPr>
        <p:spPr>
          <a:xfrm>
            <a:off x="578874" y="5535682"/>
            <a:ext cx="10499622" cy="775586"/>
          </a:xfrm>
          <a:prstGeom prst="rect">
            <a:avLst/>
          </a:prstGeom>
          <a:noFill/>
        </p:spPr>
        <p:txBody>
          <a:bodyPr wrap="square" lIns="91440" tIns="45720" rIns="91440" bIns="45720" rtlCol="0" anchor="t">
            <a:spAutoFit/>
          </a:bodyPr>
          <a:lstStyle/>
          <a:p>
            <a:r>
              <a:rPr lang="en-US" sz="1100" baseline="30000" dirty="0"/>
              <a:t>§</a:t>
            </a:r>
            <a:r>
              <a:rPr lang="en-US" sz="1100" dirty="0"/>
              <a:t> Based on current evidence, WHO recommends the use of these new point-of-care immunodiagnostic tests only in research settings. They should not be used in any other setting, including for clinical decision-making, until evidence supporting use for specific indications is available. World Health Organization. Advice on the use of point-of-care immunodiagnostic tests for COVID-19. Available from: </a:t>
            </a:r>
            <a:r>
              <a:rPr lang="en-US" sz="1100" u="sng" dirty="0">
                <a:hlinkClick r:id="rId4"/>
              </a:rPr>
              <a:t>https://www.who.int/publications/i/item/advice-on-the-use-of-point-of-care-immunodiagnostic-tests-for-covid-19-scientific-brief</a:t>
            </a:r>
            <a:r>
              <a:rPr lang="en-US" sz="1100" u="sng" dirty="0"/>
              <a:t> </a:t>
            </a:r>
            <a:endParaRPr lang="en-US" sz="1100" dirty="0"/>
          </a:p>
        </p:txBody>
      </p:sp>
      <p:sp>
        <p:nvSpPr>
          <p:cNvPr id="2" name="TextBox 1">
            <a:extLst>
              <a:ext uri="{FF2B5EF4-FFF2-40B4-BE49-F238E27FC236}">
                <a16:creationId xmlns:a16="http://schemas.microsoft.com/office/drawing/2014/main" id="{D15756F1-5172-42CF-BB5A-6D831154BACE}"/>
              </a:ext>
            </a:extLst>
          </p:cNvPr>
          <p:cNvSpPr txBox="1"/>
          <p:nvPr/>
        </p:nvSpPr>
        <p:spPr>
          <a:xfrm>
            <a:off x="579408" y="5141615"/>
            <a:ext cx="10499827" cy="477054"/>
          </a:xfrm>
          <a:prstGeom prst="rect">
            <a:avLst/>
          </a:prstGeom>
          <a:noFill/>
        </p:spPr>
        <p:txBody>
          <a:bodyPr wrap="square" lIns="91440" tIns="45720" rIns="91440" bIns="45720" rtlCol="0" anchor="t">
            <a:spAutoFit/>
          </a:bodyPr>
          <a:lstStyle/>
          <a:p>
            <a:r>
              <a:rPr lang="fr-CH" dirty="0"/>
              <a:t>* </a:t>
            </a:r>
            <a:r>
              <a:rPr lang="fr-CH" sz="1100" dirty="0" err="1"/>
              <a:t>Some</a:t>
            </a:r>
            <a:r>
              <a:rPr lang="fr-CH" sz="1100" dirty="0"/>
              <a:t> tests are </a:t>
            </a:r>
            <a:r>
              <a:rPr lang="fr-CH" sz="1100" dirty="0" err="1"/>
              <a:t>also</a:t>
            </a:r>
            <a:r>
              <a:rPr lang="fr-CH" sz="1100" dirty="0"/>
              <a:t> </a:t>
            </a:r>
            <a:r>
              <a:rPr lang="fr-CH" sz="1100" dirty="0" err="1"/>
              <a:t>designed</a:t>
            </a:r>
            <a:r>
              <a:rPr lang="fr-CH" sz="1100" dirty="0"/>
              <a:t> to </a:t>
            </a:r>
            <a:r>
              <a:rPr lang="fr-CH" sz="1100" dirty="0" err="1"/>
              <a:t>detect</a:t>
            </a:r>
            <a:r>
              <a:rPr lang="fr-CH" sz="1100" dirty="0"/>
              <a:t> </a:t>
            </a:r>
            <a:r>
              <a:rPr lang="fr-CH" sz="1100" dirty="0" err="1"/>
              <a:t>specific</a:t>
            </a:r>
            <a:r>
              <a:rPr lang="fr-CH" sz="1100" dirty="0"/>
              <a:t> mutations of the virus and to </a:t>
            </a:r>
            <a:r>
              <a:rPr lang="fr-CH" sz="1100" dirty="0" err="1"/>
              <a:t>identify</a:t>
            </a:r>
            <a:r>
              <a:rPr lang="fr-CH" sz="1100" dirty="0"/>
              <a:t> variants. </a:t>
            </a:r>
            <a:r>
              <a:rPr lang="fr-CH" sz="1100" dirty="0" err="1"/>
              <a:t>These</a:t>
            </a:r>
            <a:r>
              <a:rPr lang="fr-CH" sz="1100" dirty="0"/>
              <a:t> are not diagnostic tests but </a:t>
            </a:r>
            <a:r>
              <a:rPr lang="fr-CH" sz="1100" dirty="0" err="1"/>
              <a:t>may</a:t>
            </a:r>
            <a:r>
              <a:rPr lang="fr-CH" sz="1100" dirty="0"/>
              <a:t> </a:t>
            </a:r>
            <a:r>
              <a:rPr lang="fr-CH" sz="1100" dirty="0" err="1"/>
              <a:t>be</a:t>
            </a:r>
            <a:r>
              <a:rPr lang="fr-CH" sz="1100" dirty="0"/>
              <a:t> </a:t>
            </a:r>
            <a:r>
              <a:rPr lang="fr-CH" sz="1100" dirty="0" err="1"/>
              <a:t>helpful</a:t>
            </a:r>
            <a:r>
              <a:rPr lang="fr-CH" sz="1100" dirty="0"/>
              <a:t> for monitoring variants </a:t>
            </a:r>
            <a:r>
              <a:rPr lang="fr-CH" sz="1100" dirty="0" err="1"/>
              <a:t>within</a:t>
            </a:r>
            <a:r>
              <a:rPr lang="fr-CH" sz="1100" dirty="0"/>
              <a:t> a </a:t>
            </a:r>
            <a:r>
              <a:rPr lang="fr-CH" sz="1100" dirty="0" err="1"/>
              <a:t>country’s</a:t>
            </a:r>
            <a:r>
              <a:rPr lang="fr-CH" sz="1100" dirty="0"/>
              <a:t> variants surveillance </a:t>
            </a:r>
            <a:r>
              <a:rPr lang="fr-CH" sz="1100" dirty="0" err="1"/>
              <a:t>strategy</a:t>
            </a:r>
            <a:r>
              <a:rPr lang="fr-CH" sz="1100" dirty="0"/>
              <a:t>. </a:t>
            </a:r>
            <a:endParaRPr lang="en-US" sz="1100"/>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
          <p:cNvSpPr txBox="1">
            <a:spLocks noGrp="1"/>
          </p:cNvSpPr>
          <p:nvPr>
            <p:ph type="title"/>
          </p:nvPr>
        </p:nvSpPr>
        <p:spPr>
          <a:xfrm>
            <a:off x="838199" y="3238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rgbClr val="009AC9"/>
              </a:buClr>
              <a:buSzPts val="3600"/>
              <a:buFont typeface="Arial"/>
              <a:buNone/>
            </a:pPr>
            <a:r>
              <a:rPr lang="en-US" dirty="0">
                <a:solidFill>
                  <a:srgbClr val="009AC9"/>
                </a:solidFill>
              </a:rPr>
              <a:t>Types of tests used in the COVID-19 response (2)</a:t>
            </a:r>
            <a:endParaRPr dirty="0"/>
          </a:p>
        </p:txBody>
      </p:sp>
      <p:sp>
        <p:nvSpPr>
          <p:cNvPr id="218" name="Google Shape;218;p7"/>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sz="1000"/>
          </a:p>
        </p:txBody>
      </p:sp>
      <p:sp>
        <p:nvSpPr>
          <p:cNvPr id="219" name="Google Shape;219;p7"/>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Overview of SARS-CoV-2 testing</a:t>
            </a:r>
            <a:endParaRPr lang="en-GB" dirty="0"/>
          </a:p>
        </p:txBody>
      </p:sp>
      <p:sp>
        <p:nvSpPr>
          <p:cNvPr id="220" name="Google Shape;220;p7"/>
          <p:cNvSpPr txBox="1"/>
          <p:nvPr/>
        </p:nvSpPr>
        <p:spPr>
          <a:xfrm>
            <a:off x="837828" y="1455557"/>
            <a:ext cx="1017004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chemeClr val="dk1"/>
                </a:solidFill>
                <a:latin typeface="Arial"/>
                <a:ea typeface="Arial"/>
                <a:cs typeface="Arial"/>
                <a:sym typeface="Arial"/>
              </a:rPr>
              <a:t>Simplified schematic representation of SARS-CoV-2 proteins detected by Ag-RDTs and of human antibodies</a:t>
            </a:r>
            <a:endParaRPr sz="2000" b="1">
              <a:solidFill>
                <a:schemeClr val="dk1"/>
              </a:solidFill>
              <a:latin typeface="Arial"/>
              <a:ea typeface="Arial"/>
              <a:cs typeface="Arial"/>
              <a:sym typeface="Arial"/>
            </a:endParaRPr>
          </a:p>
        </p:txBody>
      </p:sp>
      <p:sp>
        <p:nvSpPr>
          <p:cNvPr id="221" name="Google Shape;221;p7"/>
          <p:cNvSpPr txBox="1"/>
          <p:nvPr/>
        </p:nvSpPr>
        <p:spPr>
          <a:xfrm>
            <a:off x="1211493" y="4504224"/>
            <a:ext cx="264354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SARS-CoV-2 viral antigens</a:t>
            </a:r>
            <a:endParaRPr sz="1600">
              <a:solidFill>
                <a:schemeClr val="dk1"/>
              </a:solidFill>
              <a:latin typeface="Arial"/>
              <a:ea typeface="Arial"/>
              <a:cs typeface="Arial"/>
              <a:sym typeface="Arial"/>
            </a:endParaRPr>
          </a:p>
        </p:txBody>
      </p:sp>
      <p:sp>
        <p:nvSpPr>
          <p:cNvPr id="222" name="Google Shape;222;p7"/>
          <p:cNvSpPr txBox="1"/>
          <p:nvPr/>
        </p:nvSpPr>
        <p:spPr>
          <a:xfrm>
            <a:off x="1211493" y="5088545"/>
            <a:ext cx="183575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Human antibodies</a:t>
            </a:r>
            <a:endParaRPr sz="1600">
              <a:solidFill>
                <a:schemeClr val="dk1"/>
              </a:solidFill>
              <a:latin typeface="Arial"/>
              <a:ea typeface="Arial"/>
              <a:cs typeface="Arial"/>
              <a:sym typeface="Arial"/>
            </a:endParaRPr>
          </a:p>
        </p:txBody>
      </p:sp>
      <p:sp>
        <p:nvSpPr>
          <p:cNvPr id="223" name="Google Shape;223;p7"/>
          <p:cNvSpPr txBox="1"/>
          <p:nvPr/>
        </p:nvSpPr>
        <p:spPr>
          <a:xfrm>
            <a:off x="8200862" y="4180268"/>
            <a:ext cx="249372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Arial"/>
                <a:ea typeface="Arial"/>
                <a:cs typeface="Arial"/>
                <a:sym typeface="Arial"/>
              </a:rPr>
              <a:t>Viral proteins detected by antigen tests (Ag-RDTs)</a:t>
            </a:r>
            <a:endParaRPr sz="1600" dirty="0">
              <a:solidFill>
                <a:schemeClr val="dk1"/>
              </a:solidFill>
              <a:latin typeface="Arial"/>
              <a:ea typeface="Arial"/>
              <a:cs typeface="Arial"/>
              <a:sym typeface="Arial"/>
            </a:endParaRPr>
          </a:p>
        </p:txBody>
      </p:sp>
      <p:sp>
        <p:nvSpPr>
          <p:cNvPr id="224" name="Google Shape;224;p7"/>
          <p:cNvSpPr txBox="1"/>
          <p:nvPr/>
        </p:nvSpPr>
        <p:spPr>
          <a:xfrm>
            <a:off x="8200862" y="3207884"/>
            <a:ext cx="2620727" cy="830956"/>
          </a:xfrm>
          <a:prstGeom prst="rect">
            <a:avLst/>
          </a:prstGeom>
          <a:noFill/>
          <a:ln>
            <a:noFill/>
          </a:ln>
        </p:spPr>
        <p:txBody>
          <a:bodyPr spcFirstLastPara="1" wrap="square" lIns="91425" tIns="45700" rIns="91425" bIns="45700" anchor="t" anchorCtr="0">
            <a:spAutoFit/>
          </a:bodyPr>
          <a:lstStyle/>
          <a:p>
            <a:pPr lvl="0"/>
            <a:r>
              <a:rPr lang="fr-CH" sz="1600" dirty="0"/>
              <a:t>Virus-</a:t>
            </a:r>
            <a:r>
              <a:rPr lang="fr-CH" sz="1600" dirty="0" err="1"/>
              <a:t>specific</a:t>
            </a:r>
            <a:r>
              <a:rPr lang="fr-CH" sz="1600" dirty="0"/>
              <a:t> h</a:t>
            </a:r>
            <a:r>
              <a:rPr lang="en-US" sz="1600" dirty="0" err="1">
                <a:solidFill>
                  <a:schemeClr val="dk1"/>
                </a:solidFill>
                <a:latin typeface="Arial"/>
                <a:ea typeface="Arial"/>
                <a:cs typeface="Arial"/>
                <a:sym typeface="Arial"/>
              </a:rPr>
              <a:t>uman</a:t>
            </a:r>
            <a:r>
              <a:rPr lang="en-US" sz="1600" dirty="0">
                <a:solidFill>
                  <a:schemeClr val="dk1"/>
                </a:solidFill>
                <a:latin typeface="Arial"/>
                <a:ea typeface="Arial"/>
                <a:cs typeface="Arial"/>
                <a:sym typeface="Arial"/>
              </a:rPr>
              <a:t> antibodies detected by antibody tests</a:t>
            </a:r>
            <a:endParaRPr sz="1600" dirty="0">
              <a:solidFill>
                <a:schemeClr val="dk1"/>
              </a:solidFill>
              <a:latin typeface="Arial"/>
              <a:ea typeface="Arial"/>
              <a:cs typeface="Arial"/>
              <a:sym typeface="Arial"/>
            </a:endParaRPr>
          </a:p>
        </p:txBody>
      </p:sp>
      <p:cxnSp>
        <p:nvCxnSpPr>
          <p:cNvPr id="225" name="Google Shape;225;p7"/>
          <p:cNvCxnSpPr/>
          <p:nvPr/>
        </p:nvCxnSpPr>
        <p:spPr>
          <a:xfrm rot="10800000">
            <a:off x="7637353" y="3549254"/>
            <a:ext cx="563509" cy="0"/>
          </a:xfrm>
          <a:prstGeom prst="straightConnector1">
            <a:avLst/>
          </a:prstGeom>
          <a:noFill/>
          <a:ln w="57150" cap="flat" cmpd="sng">
            <a:solidFill>
              <a:srgbClr val="7030A0"/>
            </a:solidFill>
            <a:prstDash val="solid"/>
            <a:miter lim="800000"/>
            <a:headEnd type="none" w="sm" len="sm"/>
            <a:tailEnd type="triangle" w="med" len="med"/>
          </a:ln>
        </p:spPr>
      </p:cxnSp>
      <p:pic>
        <p:nvPicPr>
          <p:cNvPr id="226" name="Google Shape;226;p7" descr="Shape, circle&#10;&#10;Description automatically generated"/>
          <p:cNvPicPr preferRelativeResize="0"/>
          <p:nvPr/>
        </p:nvPicPr>
        <p:blipFill rotWithShape="1">
          <a:blip r:embed="rId4">
            <a:alphaModFix/>
          </a:blip>
          <a:srcRect/>
          <a:stretch/>
        </p:blipFill>
        <p:spPr>
          <a:xfrm>
            <a:off x="4359238" y="2606225"/>
            <a:ext cx="3596746" cy="3295526"/>
          </a:xfrm>
          <a:prstGeom prst="rect">
            <a:avLst/>
          </a:prstGeom>
          <a:noFill/>
          <a:ln>
            <a:noFill/>
          </a:ln>
        </p:spPr>
      </p:pic>
      <p:pic>
        <p:nvPicPr>
          <p:cNvPr id="227" name="Google Shape;227;p7" descr="Icon&#10;&#10;Description automatically generated"/>
          <p:cNvPicPr preferRelativeResize="0"/>
          <p:nvPr/>
        </p:nvPicPr>
        <p:blipFill rotWithShape="1">
          <a:blip r:embed="rId5">
            <a:alphaModFix/>
          </a:blip>
          <a:srcRect t="30111"/>
          <a:stretch/>
        </p:blipFill>
        <p:spPr>
          <a:xfrm>
            <a:off x="860813" y="4981255"/>
            <a:ext cx="333743" cy="553133"/>
          </a:xfrm>
          <a:prstGeom prst="rect">
            <a:avLst/>
          </a:prstGeom>
          <a:noFill/>
          <a:ln>
            <a:noFill/>
          </a:ln>
        </p:spPr>
      </p:pic>
      <p:pic>
        <p:nvPicPr>
          <p:cNvPr id="228" name="Google Shape;228;p7" descr="Icon&#10;&#10;Description automatically generated"/>
          <p:cNvPicPr preferRelativeResize="0"/>
          <p:nvPr/>
        </p:nvPicPr>
        <p:blipFill rotWithShape="1">
          <a:blip r:embed="rId5">
            <a:alphaModFix/>
          </a:blip>
          <a:srcRect l="28570" r="30061" b="70979"/>
          <a:stretch/>
        </p:blipFill>
        <p:spPr>
          <a:xfrm>
            <a:off x="860813" y="4378620"/>
            <a:ext cx="354496" cy="589762"/>
          </a:xfrm>
          <a:prstGeom prst="rect">
            <a:avLst/>
          </a:prstGeom>
          <a:noFill/>
          <a:ln>
            <a:noFill/>
          </a:ln>
        </p:spPr>
      </p:pic>
      <p:cxnSp>
        <p:nvCxnSpPr>
          <p:cNvPr id="229" name="Google Shape;229;p7"/>
          <p:cNvCxnSpPr>
            <a:stCxn id="223" idx="1"/>
          </p:cNvCxnSpPr>
          <p:nvPr/>
        </p:nvCxnSpPr>
        <p:spPr>
          <a:xfrm rot="10800000">
            <a:off x="7120862" y="4472655"/>
            <a:ext cx="1080000" cy="0"/>
          </a:xfrm>
          <a:prstGeom prst="straightConnector1">
            <a:avLst/>
          </a:prstGeom>
          <a:noFill/>
          <a:ln w="57150" cap="flat" cmpd="sng">
            <a:solidFill>
              <a:srgbClr val="7030A0"/>
            </a:solidFill>
            <a:prstDash val="solid"/>
            <a:miter lim="800000"/>
            <a:headEnd type="none" w="sm" len="sm"/>
            <a:tailEnd type="triangle" w="med" len="med"/>
          </a:ln>
        </p:spPr>
      </p:cxn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8"/>
          <p:cNvSpPr txBox="1">
            <a:spLocks noGrp="1"/>
          </p:cNvSpPr>
          <p:nvPr>
            <p:ph type="title"/>
          </p:nvPr>
        </p:nvSpPr>
        <p:spPr>
          <a:xfrm>
            <a:off x="838199" y="32386"/>
            <a:ext cx="10515600" cy="942814"/>
          </a:xfrm>
          <a:prstGeom prst="rect">
            <a:avLst/>
          </a:prstGeom>
          <a:noFill/>
          <a:ln>
            <a:noFill/>
          </a:ln>
        </p:spPr>
        <p:txBody>
          <a:bodyPr spcFirstLastPara="1" wrap="square" lIns="0" tIns="0" rIns="0" bIns="0" anchor="b" anchorCtr="0">
            <a:noAutofit/>
          </a:bodyPr>
          <a:lstStyle/>
          <a:p>
            <a:pPr>
              <a:buClr>
                <a:srgbClr val="009AC9"/>
              </a:buClr>
            </a:pPr>
            <a:r>
              <a:rPr lang="en-US" dirty="0">
                <a:solidFill>
                  <a:srgbClr val="009AC9"/>
                </a:solidFill>
              </a:rPr>
              <a:t>Types of tests used in the COVID-19 response (3)</a:t>
            </a:r>
            <a:endParaRPr lang="en-US" sz="2200" dirty="0">
              <a:solidFill>
                <a:srgbClr val="009AC9"/>
              </a:solidFill>
            </a:endParaRPr>
          </a:p>
        </p:txBody>
      </p:sp>
      <p:sp>
        <p:nvSpPr>
          <p:cNvPr id="235" name="Google Shape;235;p8"/>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sz="1000"/>
          </a:p>
        </p:txBody>
      </p:sp>
      <p:sp>
        <p:nvSpPr>
          <p:cNvPr id="236" name="Google Shape;236;p8"/>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Overview of SARS-CoV-2 testing</a:t>
            </a:r>
            <a:endParaRPr lang="en-GB" dirty="0"/>
          </a:p>
        </p:txBody>
      </p:sp>
      <p:sp>
        <p:nvSpPr>
          <p:cNvPr id="237" name="Google Shape;237;p8"/>
          <p:cNvSpPr txBox="1">
            <a:spLocks noGrp="1"/>
          </p:cNvSpPr>
          <p:nvPr>
            <p:ph type="body" idx="1"/>
          </p:nvPr>
        </p:nvSpPr>
        <p:spPr>
          <a:xfrm>
            <a:off x="838200" y="1433730"/>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en-US"/>
              <a:t>Other test types:</a:t>
            </a:r>
            <a:endParaRPr/>
          </a:p>
          <a:p>
            <a:pPr marL="685800" lvl="1" indent="-114300" algn="l" rtl="0">
              <a:lnSpc>
                <a:spcPct val="100000"/>
              </a:lnSpc>
              <a:spcBef>
                <a:spcPts val="500"/>
              </a:spcBef>
              <a:spcAft>
                <a:spcPts val="0"/>
              </a:spcAft>
              <a:buSzPts val="1800"/>
              <a:buNone/>
            </a:pPr>
            <a:endParaRPr/>
          </a:p>
        </p:txBody>
      </p:sp>
      <p:graphicFrame>
        <p:nvGraphicFramePr>
          <p:cNvPr id="238" name="Google Shape;238;p8"/>
          <p:cNvGraphicFramePr/>
          <p:nvPr>
            <p:extLst>
              <p:ext uri="{D42A27DB-BD31-4B8C-83A1-F6EECF244321}">
                <p14:modId xmlns:p14="http://schemas.microsoft.com/office/powerpoint/2010/main" val="635671430"/>
              </p:ext>
            </p:extLst>
          </p:nvPr>
        </p:nvGraphicFramePr>
        <p:xfrm>
          <a:off x="844017" y="2070946"/>
          <a:ext cx="10515600" cy="3235990"/>
        </p:xfrm>
        <a:graphic>
          <a:graphicData uri="http://schemas.openxmlformats.org/drawingml/2006/table">
            <a:tbl>
              <a:tblPr firstRow="1" bandRow="1">
                <a:noFill/>
                <a:tableStyleId>{0AEEB675-113A-4EB3-BBF0-68A6446E11F4}</a:tableStyleId>
              </a:tblPr>
              <a:tblGrid>
                <a:gridCol w="1730825">
                  <a:extLst>
                    <a:ext uri="{9D8B030D-6E8A-4147-A177-3AD203B41FA5}">
                      <a16:colId xmlns:a16="http://schemas.microsoft.com/office/drawing/2014/main" val="20000"/>
                    </a:ext>
                  </a:extLst>
                </a:gridCol>
                <a:gridCol w="2177150">
                  <a:extLst>
                    <a:ext uri="{9D8B030D-6E8A-4147-A177-3AD203B41FA5}">
                      <a16:colId xmlns:a16="http://schemas.microsoft.com/office/drawing/2014/main" val="20001"/>
                    </a:ext>
                  </a:extLst>
                </a:gridCol>
                <a:gridCol w="2246800">
                  <a:extLst>
                    <a:ext uri="{9D8B030D-6E8A-4147-A177-3AD203B41FA5}">
                      <a16:colId xmlns:a16="http://schemas.microsoft.com/office/drawing/2014/main" val="20002"/>
                    </a:ext>
                  </a:extLst>
                </a:gridCol>
                <a:gridCol w="2257700">
                  <a:extLst>
                    <a:ext uri="{9D8B030D-6E8A-4147-A177-3AD203B41FA5}">
                      <a16:colId xmlns:a16="http://schemas.microsoft.com/office/drawing/2014/main" val="20003"/>
                    </a:ext>
                  </a:extLst>
                </a:gridCol>
                <a:gridCol w="2103125">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US" sz="1600"/>
                        <a:t>Type</a:t>
                      </a:r>
                      <a:endParaRPr/>
                    </a:p>
                  </a:txBody>
                  <a:tcPr marL="91450" marR="91450" marT="45725" marB="45725"/>
                </a:tc>
                <a:tc>
                  <a:txBody>
                    <a:bodyPr/>
                    <a:lstStyle/>
                    <a:p>
                      <a:pPr marL="0" marR="0" lvl="0" indent="0" algn="l" rtl="0">
                        <a:spcBef>
                          <a:spcPts val="0"/>
                        </a:spcBef>
                        <a:spcAft>
                          <a:spcPts val="0"/>
                        </a:spcAft>
                        <a:buNone/>
                      </a:pPr>
                      <a:r>
                        <a:rPr lang="en-US" sz="1600"/>
                        <a:t>Target</a:t>
                      </a:r>
                      <a:endParaRPr/>
                    </a:p>
                  </a:txBody>
                  <a:tcPr marL="91450" marR="91450" marT="45725" marB="45725"/>
                </a:tc>
                <a:tc>
                  <a:txBody>
                    <a:bodyPr/>
                    <a:lstStyle/>
                    <a:p>
                      <a:pPr marL="0" marR="0" lvl="0" indent="0" algn="l" rtl="0">
                        <a:spcBef>
                          <a:spcPts val="0"/>
                        </a:spcBef>
                        <a:spcAft>
                          <a:spcPts val="0"/>
                        </a:spcAft>
                        <a:buNone/>
                      </a:pPr>
                      <a:r>
                        <a:rPr lang="en-US" sz="1600"/>
                        <a:t>Use</a:t>
                      </a:r>
                      <a:endParaRPr/>
                    </a:p>
                  </a:txBody>
                  <a:tcPr marL="91450" marR="91450" marT="45725" marB="45725"/>
                </a:tc>
                <a:tc>
                  <a:txBody>
                    <a:bodyPr/>
                    <a:lstStyle/>
                    <a:p>
                      <a:pPr marL="0" marR="0" lvl="0" indent="0" algn="l" rtl="0">
                        <a:spcBef>
                          <a:spcPts val="0"/>
                        </a:spcBef>
                        <a:spcAft>
                          <a:spcPts val="0"/>
                        </a:spcAft>
                        <a:buNone/>
                      </a:pPr>
                      <a:r>
                        <a:rPr lang="en-US" sz="1600"/>
                        <a:t>Method</a:t>
                      </a:r>
                      <a:endParaRPr/>
                    </a:p>
                  </a:txBody>
                  <a:tcPr marL="91450" marR="91450" marT="45725" marB="45725"/>
                </a:tc>
                <a:tc>
                  <a:txBody>
                    <a:bodyPr/>
                    <a:lstStyle/>
                    <a:p>
                      <a:pPr marL="0" marR="0" lvl="0" indent="0" algn="l" rtl="0">
                        <a:spcBef>
                          <a:spcPts val="0"/>
                        </a:spcBef>
                        <a:spcAft>
                          <a:spcPts val="0"/>
                        </a:spcAft>
                        <a:buNone/>
                      </a:pPr>
                      <a:r>
                        <a:rPr lang="en-US" sz="1600"/>
                        <a:t>Location</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600"/>
                        <a:t>Sequencing</a:t>
                      </a:r>
                      <a:endParaRPr sz="1600">
                        <a:solidFill>
                          <a:schemeClr val="dk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1600"/>
                        <a:t>Viral genetic material </a:t>
                      </a:r>
                      <a:endParaRPr/>
                    </a:p>
                  </a:txBody>
                  <a:tcPr marL="91450" marR="91450" marT="45725" marB="45725"/>
                </a:tc>
                <a:tc>
                  <a:txBody>
                    <a:bodyPr/>
                    <a:lstStyle/>
                    <a:p>
                      <a:pPr marL="0" marR="0" lvl="0" indent="0" algn="l" rtl="0">
                        <a:spcBef>
                          <a:spcPts val="0"/>
                        </a:spcBef>
                        <a:spcAft>
                          <a:spcPts val="0"/>
                        </a:spcAft>
                        <a:buNone/>
                      </a:pPr>
                      <a:r>
                        <a:rPr lang="en-US" sz="1600"/>
                        <a:t>Identify variants: detect mutations of the virus in SARS-CoV-2 positive samples </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a:t>Amplification and sequencing of part or all of the viral genome (RNA) to determine its composition (RNA sequence)</a:t>
                      </a:r>
                      <a:endParaRPr/>
                    </a:p>
                  </a:txBody>
                  <a:tcPr marL="91450" marR="91450" marT="45725" marB="45725"/>
                </a:tc>
                <a:tc>
                  <a:txBody>
                    <a:bodyPr/>
                    <a:lstStyle/>
                    <a:p>
                      <a:pPr marL="0" marR="0" lvl="0" indent="0" algn="l" rtl="0">
                        <a:spcBef>
                          <a:spcPts val="0"/>
                        </a:spcBef>
                        <a:spcAft>
                          <a:spcPts val="0"/>
                        </a:spcAft>
                        <a:buNone/>
                      </a:pPr>
                      <a:r>
                        <a:rPr lang="en-US" sz="1600"/>
                        <a:t>Specialized laboratory</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600"/>
                        <a:t>Culture</a:t>
                      </a:r>
                      <a:endParaRPr/>
                    </a:p>
                  </a:txBody>
                  <a:tcPr marL="91450" marR="91450" marT="45725" marB="45725"/>
                </a:tc>
                <a:tc>
                  <a:txBody>
                    <a:bodyPr/>
                    <a:lstStyle/>
                    <a:p>
                      <a:pPr marL="0" marR="0" lvl="0" indent="0" algn="l" rtl="0">
                        <a:spcBef>
                          <a:spcPts val="0"/>
                        </a:spcBef>
                        <a:spcAft>
                          <a:spcPts val="0"/>
                        </a:spcAft>
                        <a:buNone/>
                      </a:pPr>
                      <a:r>
                        <a:rPr lang="en-US" sz="1600"/>
                        <a:t>Virus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a:t>Assess effect of drugs or antibodies on the virus growth</a:t>
                      </a:r>
                      <a:endParaRPr/>
                    </a:p>
                  </a:txBody>
                  <a:tcPr marL="91450" marR="91450" marT="45725" marB="45725"/>
                </a:tc>
                <a:tc>
                  <a:txBody>
                    <a:bodyPr/>
                    <a:lstStyle/>
                    <a:p>
                      <a:pPr marL="0" marR="0" lvl="0" indent="0" algn="l" rtl="0">
                        <a:spcBef>
                          <a:spcPts val="0"/>
                        </a:spcBef>
                        <a:spcAft>
                          <a:spcPts val="0"/>
                        </a:spcAft>
                        <a:buNone/>
                      </a:pPr>
                      <a:r>
                        <a:rPr lang="en-US" sz="1600"/>
                        <a:t>Grow the virus to perform specialized tests (reaction against antibodies for example)</a:t>
                      </a:r>
                      <a:endParaRPr/>
                    </a:p>
                  </a:txBody>
                  <a:tcPr marL="91450" marR="91450" marT="45725" marB="45725"/>
                </a:tc>
                <a:tc>
                  <a:txBody>
                    <a:bodyPr/>
                    <a:lstStyle/>
                    <a:p>
                      <a:pPr marL="0" marR="0" lvl="0" indent="0" algn="l" rtl="0">
                        <a:spcBef>
                          <a:spcPts val="0"/>
                        </a:spcBef>
                        <a:spcAft>
                          <a:spcPts val="0"/>
                        </a:spcAft>
                        <a:buNone/>
                      </a:pPr>
                      <a:r>
                        <a:rPr lang="en-US" sz="1600"/>
                        <a:t>Specialized laboratory</a:t>
                      </a:r>
                      <a:endParaRPr/>
                    </a:p>
                  </a:txBody>
                  <a:tcPr marL="91450" marR="91450" marT="45725" marB="45725"/>
                </a:tc>
                <a:extLst>
                  <a:ext uri="{0D108BD9-81ED-4DB2-BD59-A6C34878D82A}">
                    <a16:rowId xmlns:a16="http://schemas.microsoft.com/office/drawing/2014/main" val="10002"/>
                  </a:ext>
                </a:extLst>
              </a:tr>
            </a:tbl>
          </a:graphicData>
        </a:graphic>
      </p:graphicFrame>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2F18066C03F5499150099924B49185" ma:contentTypeVersion="13" ma:contentTypeDescription="Create a new document." ma:contentTypeScope="" ma:versionID="2315772953c8bd93a8996c238dcba93d">
  <xsd:schema xmlns:xsd="http://www.w3.org/2001/XMLSchema" xmlns:xs="http://www.w3.org/2001/XMLSchema" xmlns:p="http://schemas.microsoft.com/office/2006/metadata/properties" xmlns:ns2="759e0dc5-5fc7-4b1a-9988-0ec5a3af862d" xmlns:ns3="450f158c-397a-4a9d-b005-a44c92e0fccb" targetNamespace="http://schemas.microsoft.com/office/2006/metadata/properties" ma:root="true" ma:fieldsID="5d6c42228201fd9bf3b58f2a45ac1aa4" ns2:_="" ns3:_="">
    <xsd:import namespace="759e0dc5-5fc7-4b1a-9988-0ec5a3af862d"/>
    <xsd:import namespace="450f158c-397a-4a9d-b005-a44c92e0fc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9e0dc5-5fc7-4b1a-9988-0ec5a3af8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f158c-397a-4a9d-b005-a44c92e0fcc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525F7F-2726-4B0D-8363-2E8D47A92BFC}">
  <ds:schemaRefs>
    <ds:schemaRef ds:uri="http://purl.org/dc/elements/1.1/"/>
    <ds:schemaRef ds:uri="http://www.w3.org/XML/1998/namespace"/>
    <ds:schemaRef ds:uri="450f158c-397a-4a9d-b005-a44c92e0fccb"/>
    <ds:schemaRef ds:uri="http://schemas.openxmlformats.org/package/2006/metadata/core-properties"/>
    <ds:schemaRef ds:uri="759e0dc5-5fc7-4b1a-9988-0ec5a3af862d"/>
    <ds:schemaRef ds:uri="http://purl.org/dc/terms/"/>
    <ds:schemaRef ds:uri="http://schemas.microsoft.com/office/2006/documentManagement/types"/>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4813DFE2-0B0A-43AA-A2F6-F56A67A422D8}">
  <ds:schemaRefs>
    <ds:schemaRef ds:uri="http://schemas.microsoft.com/sharepoint/v3/contenttype/forms"/>
  </ds:schemaRefs>
</ds:datastoreItem>
</file>

<file path=customXml/itemProps3.xml><?xml version="1.0" encoding="utf-8"?>
<ds:datastoreItem xmlns:ds="http://schemas.openxmlformats.org/officeDocument/2006/customXml" ds:itemID="{CADAD664-5FCD-490A-98F9-6D165CE612B6}">
  <ds:schemaRefs>
    <ds:schemaRef ds:uri="450f158c-397a-4a9d-b005-a44c92e0fccb"/>
    <ds:schemaRef ds:uri="759e0dc5-5fc7-4b1a-9988-0ec5a3af86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TotalTime>
  <Words>1027</Words>
  <Application>Microsoft Office PowerPoint</Application>
  <PresentationFormat>Widescreen</PresentationFormat>
  <Paragraphs>111</Paragraphs>
  <Slides>12</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02</vt:lpstr>
      <vt:lpstr>Disclaimer</vt:lpstr>
      <vt:lpstr>Learning objectives</vt:lpstr>
      <vt:lpstr>Situational analysis of COVID-19 </vt:lpstr>
      <vt:lpstr>Diagnostics in the COVID-19 response</vt:lpstr>
      <vt:lpstr>Basic terms</vt:lpstr>
      <vt:lpstr>Types of tests used in the COVID-19 response (1)</vt:lpstr>
      <vt:lpstr>Types of tests used in the COVID-19 response (2)</vt:lpstr>
      <vt:lpstr>Types of tests used in the COVID-19 response (3)</vt:lpstr>
      <vt:lpstr>SARS-CoV-2 Antigen RDT</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02</dc:title>
  <dc:creator>JOHN ROSS PAPA</dc:creator>
  <cp:lastModifiedBy>BARNADAS, Céline</cp:lastModifiedBy>
  <cp:revision>91</cp:revision>
  <dcterms:created xsi:type="dcterms:W3CDTF">2020-10-08T10:02:18Z</dcterms:created>
  <dcterms:modified xsi:type="dcterms:W3CDTF">2022-07-18T21:57:55Z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0x0101008A2F18066C03F5499150099924B49185</vt:lpwstr>
  </property>
  <property fmtid="{D5CDD505-2E9C-101B-9397-08002B2CF9AE}" pid="3" name="ArticulateGUID">
    <vt:lpwstr>5CC4800A-DB3E-4406-98CA-B986B9135539</vt:lpwstr>
  </property>
  <property fmtid="{D5CDD505-2E9C-101B-9397-08002B2CF9AE}" pid="4" name="ArticulatePath">
    <vt:lpwstr>https://worldhealthorg-my.sharepoint.com/personal/traorez_who_int/Documents/Track changes_EN/2_SARS-CoV-2 RDT_OpenWHO_02_Overview_v1.1_AT</vt:lpwstr>
  </property>
</Properties>
</file>