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4"/>
  </p:notesMasterIdLst>
  <p:sldIdLst>
    <p:sldId id="256" r:id="rId2"/>
    <p:sldId id="297" r:id="rId3"/>
    <p:sldId id="272" r:id="rId4"/>
    <p:sldId id="273" r:id="rId5"/>
    <p:sldId id="298" r:id="rId6"/>
    <p:sldId id="299" r:id="rId7"/>
    <p:sldId id="301" r:id="rId8"/>
    <p:sldId id="300" r:id="rId9"/>
    <p:sldId id="276" r:id="rId10"/>
    <p:sldId id="277" r:id="rId11"/>
    <p:sldId id="278" r:id="rId12"/>
    <p:sldId id="271" r:id="rId13"/>
  </p:sldIdLst>
  <p:sldSz cx="12192000" cy="6858000"/>
  <p:notesSz cx="6858000" cy="9144000"/>
  <p:custDataLst>
    <p:tags r:id="rId15"/>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hU+gEiQwtIEQfxg0v7dubO+4AZ1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791B3F-0954-4CA8-807E-AA62EC8029B5}" v="5" dt="2022-07-14T06:41:50.027"/>
    <p1510:client id="{6154FF9F-20FD-8583-73EE-3903CDF8B934}" v="25" dt="2022-07-14T08:16:23.886"/>
    <p1510:client id="{93A5A39C-DAC8-7078-869B-B0C152C35B45}" v="18" dt="2022-07-18T15:42:29.265"/>
    <p1510:client id="{99AC7F38-9511-9DC3-D4F8-2ABB013FC8D5}" v="2" dt="2022-07-18T15:48:50.378"/>
  </p1510:revLst>
</p1510:revInfo>
</file>

<file path=ppt/tableStyles.xml><?xml version="1.0" encoding="utf-8"?>
<a:tblStyleLst xmlns:a="http://schemas.openxmlformats.org/drawingml/2006/main" def="{439384A7-A67F-4001-939B-98E40FE7FC49}">
  <a:tblStyle styleId="{439384A7-A67F-4001-939B-98E40FE7FC49}"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8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ORE, Zoumana" userId="f906a7cf-0a3d-4765-9453-fbd494f994fd" providerId="ADAL" clId="{66E38F53-AE55-4F0A-8C53-DB5029418041}"/>
    <pc:docChg chg="custSel addSld modSld">
      <pc:chgData name="TRAORE, Zoumana" userId="f906a7cf-0a3d-4765-9453-fbd494f994fd" providerId="ADAL" clId="{66E38F53-AE55-4F0A-8C53-DB5029418041}" dt="2021-04-29T10:46:50.091" v="9" actId="20577"/>
      <pc:docMkLst>
        <pc:docMk/>
      </pc:docMkLst>
      <pc:sldChg chg="modSp mod">
        <pc:chgData name="TRAORE, Zoumana" userId="f906a7cf-0a3d-4765-9453-fbd494f994fd" providerId="ADAL" clId="{66E38F53-AE55-4F0A-8C53-DB5029418041}" dt="2021-04-29T10:45:21.589" v="2"/>
        <pc:sldMkLst>
          <pc:docMk/>
          <pc:sldMk cId="0" sldId="257"/>
        </pc:sldMkLst>
        <pc:spChg chg="mod">
          <ac:chgData name="TRAORE, Zoumana" userId="f906a7cf-0a3d-4765-9453-fbd494f994fd" providerId="ADAL" clId="{66E38F53-AE55-4F0A-8C53-DB5029418041}" dt="2021-04-29T10:45:21.589" v="2"/>
          <ac:spMkLst>
            <pc:docMk/>
            <pc:sldMk cId="0" sldId="257"/>
            <ac:spMk id="104" creationId="{00000000-0000-0000-0000-000000000000}"/>
          </ac:spMkLst>
        </pc:spChg>
      </pc:sldChg>
      <pc:sldChg chg="modSp mod">
        <pc:chgData name="TRAORE, Zoumana" userId="f906a7cf-0a3d-4765-9453-fbd494f994fd" providerId="ADAL" clId="{66E38F53-AE55-4F0A-8C53-DB5029418041}" dt="2021-04-29T10:45:46.734" v="3"/>
        <pc:sldMkLst>
          <pc:docMk/>
          <pc:sldMk cId="0" sldId="258"/>
        </pc:sldMkLst>
        <pc:spChg chg="mod">
          <ac:chgData name="TRAORE, Zoumana" userId="f906a7cf-0a3d-4765-9453-fbd494f994fd" providerId="ADAL" clId="{66E38F53-AE55-4F0A-8C53-DB5029418041}" dt="2021-04-29T10:45:46.734" v="3"/>
          <ac:spMkLst>
            <pc:docMk/>
            <pc:sldMk cId="0" sldId="258"/>
            <ac:spMk id="114" creationId="{00000000-0000-0000-0000-000000000000}"/>
          </ac:spMkLst>
        </pc:spChg>
      </pc:sldChg>
      <pc:sldChg chg="modSp mod">
        <pc:chgData name="TRAORE, Zoumana" userId="f906a7cf-0a3d-4765-9453-fbd494f994fd" providerId="ADAL" clId="{66E38F53-AE55-4F0A-8C53-DB5029418041}" dt="2021-04-29T10:45:57.003" v="4"/>
        <pc:sldMkLst>
          <pc:docMk/>
          <pc:sldMk cId="0" sldId="259"/>
        </pc:sldMkLst>
        <pc:spChg chg="mod">
          <ac:chgData name="TRAORE, Zoumana" userId="f906a7cf-0a3d-4765-9453-fbd494f994fd" providerId="ADAL" clId="{66E38F53-AE55-4F0A-8C53-DB5029418041}" dt="2021-04-29T10:45:57.003" v="4"/>
          <ac:spMkLst>
            <pc:docMk/>
            <pc:sldMk cId="0" sldId="259"/>
            <ac:spMk id="124" creationId="{00000000-0000-0000-0000-000000000000}"/>
          </ac:spMkLst>
        </pc:spChg>
      </pc:sldChg>
      <pc:sldChg chg="modSp mod">
        <pc:chgData name="TRAORE, Zoumana" userId="f906a7cf-0a3d-4765-9453-fbd494f994fd" providerId="ADAL" clId="{66E38F53-AE55-4F0A-8C53-DB5029418041}" dt="2021-04-29T10:46:04.183" v="5"/>
        <pc:sldMkLst>
          <pc:docMk/>
          <pc:sldMk cId="0" sldId="260"/>
        </pc:sldMkLst>
        <pc:spChg chg="mod">
          <ac:chgData name="TRAORE, Zoumana" userId="f906a7cf-0a3d-4765-9453-fbd494f994fd" providerId="ADAL" clId="{66E38F53-AE55-4F0A-8C53-DB5029418041}" dt="2021-04-29T10:46:04.183" v="5"/>
          <ac:spMkLst>
            <pc:docMk/>
            <pc:sldMk cId="0" sldId="260"/>
            <ac:spMk id="132" creationId="{00000000-0000-0000-0000-000000000000}"/>
          </ac:spMkLst>
        </pc:spChg>
      </pc:sldChg>
      <pc:sldChg chg="modSp mod">
        <pc:chgData name="TRAORE, Zoumana" userId="f906a7cf-0a3d-4765-9453-fbd494f994fd" providerId="ADAL" clId="{66E38F53-AE55-4F0A-8C53-DB5029418041}" dt="2021-04-29T10:46:10.904" v="6"/>
        <pc:sldMkLst>
          <pc:docMk/>
          <pc:sldMk cId="0" sldId="261"/>
        </pc:sldMkLst>
        <pc:spChg chg="mod">
          <ac:chgData name="TRAORE, Zoumana" userId="f906a7cf-0a3d-4765-9453-fbd494f994fd" providerId="ADAL" clId="{66E38F53-AE55-4F0A-8C53-DB5029418041}" dt="2021-04-29T10:46:10.904" v="6"/>
          <ac:spMkLst>
            <pc:docMk/>
            <pc:sldMk cId="0" sldId="261"/>
            <ac:spMk id="141" creationId="{00000000-0000-0000-0000-000000000000}"/>
          </ac:spMkLst>
        </pc:spChg>
      </pc:sldChg>
      <pc:sldChg chg="modSp mod">
        <pc:chgData name="TRAORE, Zoumana" userId="f906a7cf-0a3d-4765-9453-fbd494f994fd" providerId="ADAL" clId="{66E38F53-AE55-4F0A-8C53-DB5029418041}" dt="2021-04-29T10:46:50.091" v="9" actId="20577"/>
        <pc:sldMkLst>
          <pc:docMk/>
          <pc:sldMk cId="0" sldId="262"/>
        </pc:sldMkLst>
        <pc:spChg chg="mod">
          <ac:chgData name="TRAORE, Zoumana" userId="f906a7cf-0a3d-4765-9453-fbd494f994fd" providerId="ADAL" clId="{66E38F53-AE55-4F0A-8C53-DB5029418041}" dt="2021-04-29T10:46:50.091" v="9" actId="20577"/>
          <ac:spMkLst>
            <pc:docMk/>
            <pc:sldMk cId="0" sldId="262"/>
            <ac:spMk id="148" creationId="{00000000-0000-0000-0000-000000000000}"/>
          </ac:spMkLst>
        </pc:spChg>
        <pc:spChg chg="mod">
          <ac:chgData name="TRAORE, Zoumana" userId="f906a7cf-0a3d-4765-9453-fbd494f994fd" providerId="ADAL" clId="{66E38F53-AE55-4F0A-8C53-DB5029418041}" dt="2021-04-29T10:46:18.268" v="7"/>
          <ac:spMkLst>
            <pc:docMk/>
            <pc:sldMk cId="0" sldId="262"/>
            <ac:spMk id="149" creationId="{00000000-0000-0000-0000-000000000000}"/>
          </ac:spMkLst>
        </pc:spChg>
      </pc:sldChg>
      <pc:sldChg chg="modSp add mod">
        <pc:chgData name="TRAORE, Zoumana" userId="f906a7cf-0a3d-4765-9453-fbd494f994fd" providerId="ADAL" clId="{66E38F53-AE55-4F0A-8C53-DB5029418041}" dt="2021-04-29T10:44:55.173" v="1" actId="27636"/>
        <pc:sldMkLst>
          <pc:docMk/>
          <pc:sldMk cId="2532093929" sldId="297"/>
        </pc:sldMkLst>
        <pc:spChg chg="mod">
          <ac:chgData name="TRAORE, Zoumana" userId="f906a7cf-0a3d-4765-9453-fbd494f994fd" providerId="ADAL" clId="{66E38F53-AE55-4F0A-8C53-DB5029418041}" dt="2021-04-29T10:44:55.173" v="1" actId="27636"/>
          <ac:spMkLst>
            <pc:docMk/>
            <pc:sldMk cId="2532093929" sldId="297"/>
            <ac:spMk id="3" creationId="{00000000-0000-0000-0000-000000000000}"/>
          </ac:spMkLst>
        </pc:spChg>
      </pc:sldChg>
    </pc:docChg>
  </pc:docChgLst>
  <pc:docChgLst>
    <pc:chgData name="BARNADAS, Céline" userId="35dfe63f-973a-4484-af2b-caa2b0e5656e" providerId="ADAL" clId="{1E791B3F-0954-4CA8-807E-AA62EC8029B5}"/>
    <pc:docChg chg="custSel modSld">
      <pc:chgData name="BARNADAS, Céline" userId="35dfe63f-973a-4484-af2b-caa2b0e5656e" providerId="ADAL" clId="{1E791B3F-0954-4CA8-807E-AA62EC8029B5}" dt="2022-07-14T06:42:59.355" v="115" actId="6549"/>
      <pc:docMkLst>
        <pc:docMk/>
      </pc:docMkLst>
      <pc:sldChg chg="modSp mod">
        <pc:chgData name="BARNADAS, Céline" userId="35dfe63f-973a-4484-af2b-caa2b0e5656e" providerId="ADAL" clId="{1E791B3F-0954-4CA8-807E-AA62EC8029B5}" dt="2022-07-14T06:39:54.379" v="49" actId="27636"/>
        <pc:sldMkLst>
          <pc:docMk/>
          <pc:sldMk cId="1439303253" sldId="273"/>
        </pc:sldMkLst>
        <pc:spChg chg="mod">
          <ac:chgData name="BARNADAS, Céline" userId="35dfe63f-973a-4484-af2b-caa2b0e5656e" providerId="ADAL" clId="{1E791B3F-0954-4CA8-807E-AA62EC8029B5}" dt="2022-07-14T06:39:54.379" v="49" actId="27636"/>
          <ac:spMkLst>
            <pc:docMk/>
            <pc:sldMk cId="1439303253" sldId="273"/>
            <ac:spMk id="7" creationId="{617E73A2-059D-EA45-BA7A-E8B335C2EE3E}"/>
          </ac:spMkLst>
        </pc:spChg>
      </pc:sldChg>
      <pc:sldChg chg="modSp mod">
        <pc:chgData name="BARNADAS, Céline" userId="35dfe63f-973a-4484-af2b-caa2b0e5656e" providerId="ADAL" clId="{1E791B3F-0954-4CA8-807E-AA62EC8029B5}" dt="2022-07-14T06:42:59.355" v="115" actId="6549"/>
        <pc:sldMkLst>
          <pc:docMk/>
          <pc:sldMk cId="2532093929" sldId="297"/>
        </pc:sldMkLst>
        <pc:spChg chg="mod">
          <ac:chgData name="BARNADAS, Céline" userId="35dfe63f-973a-4484-af2b-caa2b0e5656e" providerId="ADAL" clId="{1E791B3F-0954-4CA8-807E-AA62EC8029B5}" dt="2022-07-14T06:42:59.355" v="115" actId="6549"/>
          <ac:spMkLst>
            <pc:docMk/>
            <pc:sldMk cId="2532093929" sldId="297"/>
            <ac:spMk id="3" creationId="{00000000-0000-0000-0000-000000000000}"/>
          </ac:spMkLst>
        </pc:spChg>
      </pc:sldChg>
      <pc:sldChg chg="addSp modSp mod">
        <pc:chgData name="BARNADAS, Céline" userId="35dfe63f-973a-4484-af2b-caa2b0e5656e" providerId="ADAL" clId="{1E791B3F-0954-4CA8-807E-AA62EC8029B5}" dt="2022-07-14T06:42:02.878" v="113" actId="14100"/>
        <pc:sldMkLst>
          <pc:docMk/>
          <pc:sldMk cId="95548306" sldId="300"/>
        </pc:sldMkLst>
        <pc:spChg chg="mod">
          <ac:chgData name="BARNADAS, Céline" userId="35dfe63f-973a-4484-af2b-caa2b0e5656e" providerId="ADAL" clId="{1E791B3F-0954-4CA8-807E-AA62EC8029B5}" dt="2022-07-14T06:42:02.878" v="113" actId="14100"/>
          <ac:spMkLst>
            <pc:docMk/>
            <pc:sldMk cId="95548306" sldId="300"/>
            <ac:spMk id="129" creationId="{00000000-0000-0000-0000-000000000000}"/>
          </ac:spMkLst>
        </pc:spChg>
        <pc:graphicFrameChg chg="add mod">
          <ac:chgData name="BARNADAS, Céline" userId="35dfe63f-973a-4484-af2b-caa2b0e5656e" providerId="ADAL" clId="{1E791B3F-0954-4CA8-807E-AA62EC8029B5}" dt="2022-07-14T06:41:50.027" v="100"/>
          <ac:graphicFrameMkLst>
            <pc:docMk/>
            <pc:sldMk cId="95548306" sldId="300"/>
            <ac:graphicFrameMk id="7" creationId="{3022CE58-8E1D-4A6C-8F21-0469894577C9}"/>
          </ac:graphicFrameMkLst>
        </pc:graphicFrameChg>
        <pc:graphicFrameChg chg="mod">
          <ac:chgData name="BARNADAS, Céline" userId="35dfe63f-973a-4484-af2b-caa2b0e5656e" providerId="ADAL" clId="{1E791B3F-0954-4CA8-807E-AA62EC8029B5}" dt="2022-07-14T06:41:56.742" v="112" actId="1035"/>
          <ac:graphicFrameMkLst>
            <pc:docMk/>
            <pc:sldMk cId="95548306" sldId="300"/>
            <ac:graphicFrameMk id="131" creationId="{00000000-0000-0000-0000-000000000000}"/>
          </ac:graphicFrameMkLst>
        </pc:graphicFrameChg>
      </pc:sldChg>
      <pc:sldChg chg="addSp modSp mod">
        <pc:chgData name="BARNADAS, Céline" userId="35dfe63f-973a-4484-af2b-caa2b0e5656e" providerId="ADAL" clId="{1E791B3F-0954-4CA8-807E-AA62EC8029B5}" dt="2022-07-14T06:41:27.939" v="86" actId="1036"/>
        <pc:sldMkLst>
          <pc:docMk/>
          <pc:sldMk cId="2972441838" sldId="301"/>
        </pc:sldMkLst>
        <pc:spChg chg="mod">
          <ac:chgData name="BARNADAS, Céline" userId="35dfe63f-973a-4484-af2b-caa2b0e5656e" providerId="ADAL" clId="{1E791B3F-0954-4CA8-807E-AA62EC8029B5}" dt="2022-07-14T06:40:30.919" v="50" actId="14100"/>
          <ac:spMkLst>
            <pc:docMk/>
            <pc:sldMk cId="2972441838" sldId="301"/>
            <ac:spMk id="129" creationId="{00000000-0000-0000-0000-000000000000}"/>
          </ac:spMkLst>
        </pc:spChg>
        <pc:graphicFrameChg chg="add mod modGraphic">
          <ac:chgData name="BARNADAS, Céline" userId="35dfe63f-973a-4484-af2b-caa2b0e5656e" providerId="ADAL" clId="{1E791B3F-0954-4CA8-807E-AA62EC8029B5}" dt="2022-07-14T06:41:27.939" v="86" actId="1036"/>
          <ac:graphicFrameMkLst>
            <pc:docMk/>
            <pc:sldMk cId="2972441838" sldId="301"/>
            <ac:graphicFrameMk id="7" creationId="{83444B7E-67FA-4D37-BF58-FFE7C66872B3}"/>
          </ac:graphicFrameMkLst>
        </pc:graphicFrameChg>
        <pc:graphicFrameChg chg="mod modGraphic">
          <ac:chgData name="BARNADAS, Céline" userId="35dfe63f-973a-4484-af2b-caa2b0e5656e" providerId="ADAL" clId="{1E791B3F-0954-4CA8-807E-AA62EC8029B5}" dt="2022-07-14T06:41:27.939" v="86" actId="1036"/>
          <ac:graphicFrameMkLst>
            <pc:docMk/>
            <pc:sldMk cId="2972441838" sldId="301"/>
            <ac:graphicFrameMk id="131" creationId="{00000000-0000-0000-0000-000000000000}"/>
          </ac:graphicFrameMkLst>
        </pc:graphicFrameChg>
      </pc:sldChg>
    </pc:docChg>
  </pc:docChgLst>
  <pc:docChgLst>
    <pc:chgData name="KORNI FONSECA MILHANO, Natacha Alexandra" userId="S::kornin@who.int::cefdd911-4d38-402c-aa51-728e92201c3f" providerId="AD" clId="Web-{6154FF9F-20FD-8583-73EE-3903CDF8B934}"/>
    <pc:docChg chg="modSld">
      <pc:chgData name="KORNI FONSECA MILHANO, Natacha Alexandra" userId="S::kornin@who.int::cefdd911-4d38-402c-aa51-728e92201c3f" providerId="AD" clId="Web-{6154FF9F-20FD-8583-73EE-3903CDF8B934}" dt="2022-07-14T08:16:23.886" v="30" actId="20577"/>
      <pc:docMkLst>
        <pc:docMk/>
      </pc:docMkLst>
      <pc:sldChg chg="modSp">
        <pc:chgData name="KORNI FONSECA MILHANO, Natacha Alexandra" userId="S::kornin@who.int::cefdd911-4d38-402c-aa51-728e92201c3f" providerId="AD" clId="Web-{6154FF9F-20FD-8583-73EE-3903CDF8B934}" dt="2022-07-14T08:16:23.886" v="30" actId="20577"/>
        <pc:sldMkLst>
          <pc:docMk/>
          <pc:sldMk cId="1439303253" sldId="273"/>
        </pc:sldMkLst>
        <pc:spChg chg="mod">
          <ac:chgData name="KORNI FONSECA MILHANO, Natacha Alexandra" userId="S::kornin@who.int::cefdd911-4d38-402c-aa51-728e92201c3f" providerId="AD" clId="Web-{6154FF9F-20FD-8583-73EE-3903CDF8B934}" dt="2022-07-14T08:16:23.886" v="30" actId="20577"/>
          <ac:spMkLst>
            <pc:docMk/>
            <pc:sldMk cId="1439303253" sldId="273"/>
            <ac:spMk id="7" creationId="{617E73A2-059D-EA45-BA7A-E8B335C2EE3E}"/>
          </ac:spMkLst>
        </pc:spChg>
      </pc:sldChg>
    </pc:docChg>
  </pc:docChgLst>
  <pc:docChgLst>
    <pc:chgData name="BARNADAS, Céline" userId="35dfe63f-973a-4484-af2b-caa2b0e5656e" providerId="ADAL" clId="{2EBE7A87-F528-43F0-BEFB-B0899B44F932}"/>
    <pc:docChg chg="undo custSel addSld delSld modSld">
      <pc:chgData name="BARNADAS, Céline" userId="35dfe63f-973a-4484-af2b-caa2b0e5656e" providerId="ADAL" clId="{2EBE7A87-F528-43F0-BEFB-B0899B44F932}" dt="2021-06-01T08:53:22.186" v="149" actId="108"/>
      <pc:docMkLst>
        <pc:docMk/>
      </pc:docMkLst>
      <pc:sldChg chg="del">
        <pc:chgData name="BARNADAS, Céline" userId="35dfe63f-973a-4484-af2b-caa2b0e5656e" providerId="ADAL" clId="{2EBE7A87-F528-43F0-BEFB-B0899B44F932}" dt="2021-05-31T11:07:09.155" v="126" actId="2696"/>
        <pc:sldMkLst>
          <pc:docMk/>
          <pc:sldMk cId="0" sldId="257"/>
        </pc:sldMkLst>
      </pc:sldChg>
      <pc:sldChg chg="del">
        <pc:chgData name="BARNADAS, Céline" userId="35dfe63f-973a-4484-af2b-caa2b0e5656e" providerId="ADAL" clId="{2EBE7A87-F528-43F0-BEFB-B0899B44F932}" dt="2021-05-31T07:45:45.377" v="33" actId="2696"/>
        <pc:sldMkLst>
          <pc:docMk/>
          <pc:sldMk cId="0" sldId="258"/>
        </pc:sldMkLst>
      </pc:sldChg>
      <pc:sldChg chg="del">
        <pc:chgData name="BARNADAS, Céline" userId="35dfe63f-973a-4484-af2b-caa2b0e5656e" providerId="ADAL" clId="{2EBE7A87-F528-43F0-BEFB-B0899B44F932}" dt="2021-05-31T07:45:57.856" v="35" actId="2696"/>
        <pc:sldMkLst>
          <pc:docMk/>
          <pc:sldMk cId="0" sldId="259"/>
        </pc:sldMkLst>
      </pc:sldChg>
      <pc:sldChg chg="del">
        <pc:chgData name="BARNADAS, Céline" userId="35dfe63f-973a-4484-af2b-caa2b0e5656e" providerId="ADAL" clId="{2EBE7A87-F528-43F0-BEFB-B0899B44F932}" dt="2021-05-31T07:49:08.782" v="105" actId="2696"/>
        <pc:sldMkLst>
          <pc:docMk/>
          <pc:sldMk cId="0" sldId="260"/>
        </pc:sldMkLst>
      </pc:sldChg>
      <pc:sldChg chg="del">
        <pc:chgData name="BARNADAS, Céline" userId="35dfe63f-973a-4484-af2b-caa2b0e5656e" providerId="ADAL" clId="{2EBE7A87-F528-43F0-BEFB-B0899B44F932}" dt="2021-05-31T11:05:47.479" v="123" actId="2696"/>
        <pc:sldMkLst>
          <pc:docMk/>
          <pc:sldMk cId="0" sldId="261"/>
        </pc:sldMkLst>
      </pc:sldChg>
      <pc:sldChg chg="del">
        <pc:chgData name="BARNADAS, Céline" userId="35dfe63f-973a-4484-af2b-caa2b0e5656e" providerId="ADAL" clId="{2EBE7A87-F528-43F0-BEFB-B0899B44F932}" dt="2021-05-31T11:05:48.773" v="124" actId="2696"/>
        <pc:sldMkLst>
          <pc:docMk/>
          <pc:sldMk cId="0" sldId="262"/>
        </pc:sldMkLst>
      </pc:sldChg>
      <pc:sldChg chg="add">
        <pc:chgData name="BARNADAS, Céline" userId="35dfe63f-973a-4484-af2b-caa2b0e5656e" providerId="ADAL" clId="{2EBE7A87-F528-43F0-BEFB-B0899B44F932}" dt="2021-05-31T11:05:54.386" v="125"/>
        <pc:sldMkLst>
          <pc:docMk/>
          <pc:sldMk cId="892677944" sldId="271"/>
        </pc:sldMkLst>
      </pc:sldChg>
      <pc:sldChg chg="add">
        <pc:chgData name="BARNADAS, Céline" userId="35dfe63f-973a-4484-af2b-caa2b0e5656e" providerId="ADAL" clId="{2EBE7A87-F528-43F0-BEFB-B0899B44F932}" dt="2021-05-31T07:43:35.073" v="5"/>
        <pc:sldMkLst>
          <pc:docMk/>
          <pc:sldMk cId="3252134703" sldId="272"/>
        </pc:sldMkLst>
      </pc:sldChg>
      <pc:sldChg chg="addSp modSp add">
        <pc:chgData name="BARNADAS, Céline" userId="35dfe63f-973a-4484-af2b-caa2b0e5656e" providerId="ADAL" clId="{2EBE7A87-F528-43F0-BEFB-B0899B44F932}" dt="2021-05-31T11:07:43.757" v="138" actId="179"/>
        <pc:sldMkLst>
          <pc:docMk/>
          <pc:sldMk cId="1439303253" sldId="273"/>
        </pc:sldMkLst>
        <pc:spChg chg="mod">
          <ac:chgData name="BARNADAS, Céline" userId="35dfe63f-973a-4484-af2b-caa2b0e5656e" providerId="ADAL" clId="{2EBE7A87-F528-43F0-BEFB-B0899B44F932}" dt="2021-05-31T11:07:43.757" v="138" actId="179"/>
          <ac:spMkLst>
            <pc:docMk/>
            <pc:sldMk cId="1439303253" sldId="273"/>
            <ac:spMk id="7" creationId="{617E73A2-059D-EA45-BA7A-E8B335C2EE3E}"/>
          </ac:spMkLst>
        </pc:spChg>
        <pc:picChg chg="add mod">
          <ac:chgData name="BARNADAS, Céline" userId="35dfe63f-973a-4484-af2b-caa2b0e5656e" providerId="ADAL" clId="{2EBE7A87-F528-43F0-BEFB-B0899B44F932}" dt="2021-05-31T07:45:41.436" v="32" actId="1076"/>
          <ac:picMkLst>
            <pc:docMk/>
            <pc:sldMk cId="1439303253" sldId="273"/>
            <ac:picMk id="6" creationId="{602A595D-2226-46FC-AB96-BF391CA4466B}"/>
          </ac:picMkLst>
        </pc:picChg>
      </pc:sldChg>
      <pc:sldChg chg="add">
        <pc:chgData name="BARNADAS, Céline" userId="35dfe63f-973a-4484-af2b-caa2b0e5656e" providerId="ADAL" clId="{2EBE7A87-F528-43F0-BEFB-B0899B44F932}" dt="2021-05-31T11:05:17.865" v="120"/>
        <pc:sldMkLst>
          <pc:docMk/>
          <pc:sldMk cId="3745801748" sldId="276"/>
        </pc:sldMkLst>
      </pc:sldChg>
      <pc:sldChg chg="modSp add">
        <pc:chgData name="BARNADAS, Céline" userId="35dfe63f-973a-4484-af2b-caa2b0e5656e" providerId="ADAL" clId="{2EBE7A87-F528-43F0-BEFB-B0899B44F932}" dt="2021-06-01T08:53:22.186" v="149" actId="108"/>
        <pc:sldMkLst>
          <pc:docMk/>
          <pc:sldMk cId="1707692247" sldId="277"/>
        </pc:sldMkLst>
        <pc:spChg chg="mod">
          <ac:chgData name="BARNADAS, Céline" userId="35dfe63f-973a-4484-af2b-caa2b0e5656e" providerId="ADAL" clId="{2EBE7A87-F528-43F0-BEFB-B0899B44F932}" dt="2021-06-01T08:53:22.186" v="149" actId="108"/>
          <ac:spMkLst>
            <pc:docMk/>
            <pc:sldMk cId="1707692247" sldId="277"/>
            <ac:spMk id="7" creationId="{16457A1C-D1D4-F547-B008-B7231E753660}"/>
          </ac:spMkLst>
        </pc:spChg>
      </pc:sldChg>
      <pc:sldChg chg="add">
        <pc:chgData name="BARNADAS, Céline" userId="35dfe63f-973a-4484-af2b-caa2b0e5656e" providerId="ADAL" clId="{2EBE7A87-F528-43F0-BEFB-B0899B44F932}" dt="2021-05-31T11:05:38.476" v="122"/>
        <pc:sldMkLst>
          <pc:docMk/>
          <pc:sldMk cId="2661022252" sldId="278"/>
        </pc:sldMkLst>
      </pc:sldChg>
      <pc:sldChg chg="addSp delSp modSp add del">
        <pc:chgData name="BARNADAS, Céline" userId="35dfe63f-973a-4484-af2b-caa2b0e5656e" providerId="ADAL" clId="{2EBE7A87-F528-43F0-BEFB-B0899B44F932}" dt="2021-05-31T07:43:43.667" v="6" actId="2696"/>
        <pc:sldMkLst>
          <pc:docMk/>
          <pc:sldMk cId="2992608969" sldId="298"/>
        </pc:sldMkLst>
        <pc:spChg chg="add del mod">
          <ac:chgData name="BARNADAS, Céline" userId="35dfe63f-973a-4484-af2b-caa2b0e5656e" providerId="ADAL" clId="{2EBE7A87-F528-43F0-BEFB-B0899B44F932}" dt="2021-05-31T07:43:24.142" v="3" actId="478"/>
          <ac:spMkLst>
            <pc:docMk/>
            <pc:sldMk cId="2992608969" sldId="298"/>
            <ac:spMk id="3" creationId="{E1AD570A-4B5C-40F7-AC61-6913E49E55D5}"/>
          </ac:spMkLst>
        </pc:spChg>
        <pc:spChg chg="add del mod">
          <ac:chgData name="BARNADAS, Céline" userId="35dfe63f-973a-4484-af2b-caa2b0e5656e" providerId="ADAL" clId="{2EBE7A87-F528-43F0-BEFB-B0899B44F932}" dt="2021-05-31T07:43:23.425" v="2" actId="478"/>
          <ac:spMkLst>
            <pc:docMk/>
            <pc:sldMk cId="2992608969" sldId="298"/>
            <ac:spMk id="5" creationId="{FA354D76-D785-4B91-A801-7BF10242E9A9}"/>
          </ac:spMkLst>
        </pc:spChg>
        <pc:spChg chg="del">
          <ac:chgData name="BARNADAS, Céline" userId="35dfe63f-973a-4484-af2b-caa2b0e5656e" providerId="ADAL" clId="{2EBE7A87-F528-43F0-BEFB-B0899B44F932}" dt="2021-05-31T07:43:21.857" v="1" actId="478"/>
          <ac:spMkLst>
            <pc:docMk/>
            <pc:sldMk cId="2992608969" sldId="298"/>
            <ac:spMk id="101" creationId="{00000000-0000-0000-0000-000000000000}"/>
          </ac:spMkLst>
        </pc:spChg>
        <pc:spChg chg="del">
          <ac:chgData name="BARNADAS, Céline" userId="35dfe63f-973a-4484-af2b-caa2b0e5656e" providerId="ADAL" clId="{2EBE7A87-F528-43F0-BEFB-B0899B44F932}" dt="2021-05-31T07:43:21.857" v="1" actId="478"/>
          <ac:spMkLst>
            <pc:docMk/>
            <pc:sldMk cId="2992608969" sldId="298"/>
            <ac:spMk id="102" creationId="{00000000-0000-0000-0000-000000000000}"/>
          </ac:spMkLst>
        </pc:spChg>
        <pc:spChg chg="del">
          <ac:chgData name="BARNADAS, Céline" userId="35dfe63f-973a-4484-af2b-caa2b0e5656e" providerId="ADAL" clId="{2EBE7A87-F528-43F0-BEFB-B0899B44F932}" dt="2021-05-31T07:43:28.062" v="4" actId="478"/>
          <ac:spMkLst>
            <pc:docMk/>
            <pc:sldMk cId="2992608969" sldId="298"/>
            <ac:spMk id="105" creationId="{00000000-0000-0000-0000-000000000000}"/>
          </ac:spMkLst>
        </pc:spChg>
        <pc:spChg chg="del">
          <ac:chgData name="BARNADAS, Céline" userId="35dfe63f-973a-4484-af2b-caa2b0e5656e" providerId="ADAL" clId="{2EBE7A87-F528-43F0-BEFB-B0899B44F932}" dt="2021-05-31T07:43:21.857" v="1" actId="478"/>
          <ac:spMkLst>
            <pc:docMk/>
            <pc:sldMk cId="2992608969" sldId="298"/>
            <ac:spMk id="107" creationId="{00000000-0000-0000-0000-000000000000}"/>
          </ac:spMkLst>
        </pc:spChg>
        <pc:picChg chg="del">
          <ac:chgData name="BARNADAS, Céline" userId="35dfe63f-973a-4484-af2b-caa2b0e5656e" providerId="ADAL" clId="{2EBE7A87-F528-43F0-BEFB-B0899B44F932}" dt="2021-05-31T07:43:21.857" v="1" actId="478"/>
          <ac:picMkLst>
            <pc:docMk/>
            <pc:sldMk cId="2992608969" sldId="298"/>
            <ac:picMk id="106" creationId="{00000000-0000-0000-0000-000000000000}"/>
          </ac:picMkLst>
        </pc:picChg>
      </pc:sldChg>
      <pc:sldChg chg="add">
        <pc:chgData name="BARNADAS, Céline" userId="35dfe63f-973a-4484-af2b-caa2b0e5656e" providerId="ADAL" clId="{2EBE7A87-F528-43F0-BEFB-B0899B44F932}" dt="2021-05-31T07:45:54.518" v="34"/>
        <pc:sldMkLst>
          <pc:docMk/>
          <pc:sldMk cId="3714475283" sldId="298"/>
        </pc:sldMkLst>
      </pc:sldChg>
      <pc:sldChg chg="add">
        <pc:chgData name="BARNADAS, Céline" userId="35dfe63f-973a-4484-af2b-caa2b0e5656e" providerId="ADAL" clId="{2EBE7A87-F528-43F0-BEFB-B0899B44F932}" dt="2021-05-31T07:46:07.133" v="36"/>
        <pc:sldMkLst>
          <pc:docMk/>
          <pc:sldMk cId="2998287302" sldId="299"/>
        </pc:sldMkLst>
      </pc:sldChg>
      <pc:sldChg chg="modSp add">
        <pc:chgData name="BARNADAS, Céline" userId="35dfe63f-973a-4484-af2b-caa2b0e5656e" providerId="ADAL" clId="{2EBE7A87-F528-43F0-BEFB-B0899B44F932}" dt="2021-05-31T07:49:34.531" v="119" actId="20577"/>
        <pc:sldMkLst>
          <pc:docMk/>
          <pc:sldMk cId="95548306" sldId="300"/>
        </pc:sldMkLst>
        <pc:spChg chg="mod">
          <ac:chgData name="BARNADAS, Céline" userId="35dfe63f-973a-4484-af2b-caa2b0e5656e" providerId="ADAL" clId="{2EBE7A87-F528-43F0-BEFB-B0899B44F932}" dt="2021-05-31T07:49:34.531" v="119" actId="20577"/>
          <ac:spMkLst>
            <pc:docMk/>
            <pc:sldMk cId="95548306" sldId="300"/>
            <ac:spMk id="129" creationId="{00000000-0000-0000-0000-000000000000}"/>
          </ac:spMkLst>
        </pc:spChg>
        <pc:graphicFrameChg chg="mod modGraphic">
          <ac:chgData name="BARNADAS, Céline" userId="35dfe63f-973a-4484-af2b-caa2b0e5656e" providerId="ADAL" clId="{2EBE7A87-F528-43F0-BEFB-B0899B44F932}" dt="2021-05-31T07:49:22.203" v="106" actId="2165"/>
          <ac:graphicFrameMkLst>
            <pc:docMk/>
            <pc:sldMk cId="95548306" sldId="300"/>
            <ac:graphicFrameMk id="131" creationId="{00000000-0000-0000-0000-000000000000}"/>
          </ac:graphicFrameMkLst>
        </pc:graphicFrameChg>
      </pc:sldChg>
      <pc:sldChg chg="add">
        <pc:chgData name="BARNADAS, Céline" userId="35dfe63f-973a-4484-af2b-caa2b0e5656e" providerId="ADAL" clId="{2EBE7A87-F528-43F0-BEFB-B0899B44F932}" dt="2021-05-31T07:49:07.412" v="104"/>
        <pc:sldMkLst>
          <pc:docMk/>
          <pc:sldMk cId="2972441838" sldId="301"/>
        </pc:sldMkLst>
      </pc:sldChg>
    </pc:docChg>
  </pc:docChgLst>
  <pc:docChgLst>
    <pc:chgData name="BARNADAS, Céline" userId="35dfe63f-973a-4484-af2b-caa2b0e5656e" providerId="ADAL" clId="{250B2825-0C8C-4CB7-BDDB-AE6938274BB1}"/>
    <pc:docChg chg="modSld">
      <pc:chgData name="BARNADAS, Céline" userId="35dfe63f-973a-4484-af2b-caa2b0e5656e" providerId="ADAL" clId="{250B2825-0C8C-4CB7-BDDB-AE6938274BB1}" dt="2021-06-07T09:40:57.333" v="0" actId="108"/>
      <pc:docMkLst>
        <pc:docMk/>
      </pc:docMkLst>
      <pc:sldChg chg="modSp">
        <pc:chgData name="BARNADAS, Céline" userId="35dfe63f-973a-4484-af2b-caa2b0e5656e" providerId="ADAL" clId="{250B2825-0C8C-4CB7-BDDB-AE6938274BB1}" dt="2021-06-07T09:40:57.333" v="0" actId="108"/>
        <pc:sldMkLst>
          <pc:docMk/>
          <pc:sldMk cId="2998287302" sldId="299"/>
        </pc:sldMkLst>
        <pc:spChg chg="mod">
          <ac:chgData name="BARNADAS, Céline" userId="35dfe63f-973a-4484-af2b-caa2b0e5656e" providerId="ADAL" clId="{250B2825-0C8C-4CB7-BDDB-AE6938274BB1}" dt="2021-06-07T09:40:57.333" v="0" actId="108"/>
          <ac:spMkLst>
            <pc:docMk/>
            <pc:sldMk cId="2998287302" sldId="299"/>
            <ac:spMk id="3" creationId="{9154FDA1-8167-5945-BD3B-C52398ED4E1E}"/>
          </ac:spMkLst>
        </pc:spChg>
      </pc:sldChg>
    </pc:docChg>
  </pc:docChgLst>
  <pc:docChgLst>
    <pc:chgData name="KORNI FONSECA MILHANO, Natacha Alexandra" userId="S::kornin@who.int::cefdd911-4d38-402c-aa51-728e92201c3f" providerId="AD" clId="Web-{99AC7F38-9511-9DC3-D4F8-2ABB013FC8D5}"/>
    <pc:docChg chg="modSld">
      <pc:chgData name="KORNI FONSECA MILHANO, Natacha Alexandra" userId="S::kornin@who.int::cefdd911-4d38-402c-aa51-728e92201c3f" providerId="AD" clId="Web-{99AC7F38-9511-9DC3-D4F8-2ABB013FC8D5}" dt="2022-07-18T15:48:48.488" v="0" actId="20577"/>
      <pc:docMkLst>
        <pc:docMk/>
      </pc:docMkLst>
      <pc:sldChg chg="modSp">
        <pc:chgData name="KORNI FONSECA MILHANO, Natacha Alexandra" userId="S::kornin@who.int::cefdd911-4d38-402c-aa51-728e92201c3f" providerId="AD" clId="Web-{99AC7F38-9511-9DC3-D4F8-2ABB013FC8D5}" dt="2022-07-18T15:48:48.488" v="0" actId="20577"/>
        <pc:sldMkLst>
          <pc:docMk/>
          <pc:sldMk cId="95548306" sldId="300"/>
        </pc:sldMkLst>
        <pc:spChg chg="mod">
          <ac:chgData name="KORNI FONSECA MILHANO, Natacha Alexandra" userId="S::kornin@who.int::cefdd911-4d38-402c-aa51-728e92201c3f" providerId="AD" clId="Web-{99AC7F38-9511-9DC3-D4F8-2ABB013FC8D5}" dt="2022-07-18T15:48:48.488" v="0" actId="20577"/>
          <ac:spMkLst>
            <pc:docMk/>
            <pc:sldMk cId="95548306" sldId="300"/>
            <ac:spMk id="132" creationId="{00000000-0000-0000-0000-000000000000}"/>
          </ac:spMkLst>
        </pc:spChg>
      </pc:sldChg>
    </pc:docChg>
  </pc:docChgLst>
  <pc:docChgLst>
    <pc:chgData name="TRAORE, Zoumana" userId="S::traorez@who.int::f906a7cf-0a3d-4765-9453-fbd494f994fd" providerId="AD" clId="Web-{EFCBFF97-9E2F-687C-A6C3-28B76612A5CA}"/>
    <pc:docChg chg="modSld">
      <pc:chgData name="TRAORE, Zoumana" userId="S::traorez@who.int::f906a7cf-0a3d-4765-9453-fbd494f994fd" providerId="AD" clId="Web-{EFCBFF97-9E2F-687C-A6C3-28B76612A5CA}" dt="2021-04-29T10:44:15.290" v="1"/>
      <pc:docMkLst>
        <pc:docMk/>
      </pc:docMkLst>
      <pc:sldChg chg="addSp delSp modSp">
        <pc:chgData name="TRAORE, Zoumana" userId="S::traorez@who.int::f906a7cf-0a3d-4765-9453-fbd494f994fd" providerId="AD" clId="Web-{EFCBFF97-9E2F-687C-A6C3-28B76612A5CA}" dt="2021-04-29T10:44:15.290" v="1"/>
        <pc:sldMkLst>
          <pc:docMk/>
          <pc:sldMk cId="0" sldId="256"/>
        </pc:sldMkLst>
        <pc:picChg chg="add del mod">
          <ac:chgData name="TRAORE, Zoumana" userId="S::traorez@who.int::f906a7cf-0a3d-4765-9453-fbd494f994fd" providerId="AD" clId="Web-{EFCBFF97-9E2F-687C-A6C3-28B76612A5CA}" dt="2021-04-29T10:44:15.290" v="1"/>
          <ac:picMkLst>
            <pc:docMk/>
            <pc:sldMk cId="0" sldId="256"/>
            <ac:picMk id="2" creationId="{150389BC-C93D-4278-BDAD-1879883C3EFC}"/>
          </ac:picMkLst>
        </pc:picChg>
      </pc:sldChg>
    </pc:docChg>
  </pc:docChgLst>
  <pc:docChgLst>
    <pc:chgData name="KORNI FONSECA MILHANO, Natacha Alexandra" userId="S::kornin@who.int::cefdd911-4d38-402c-aa51-728e92201c3f" providerId="AD" clId="Web-{93A5A39C-DAC8-7078-869B-B0C152C35B45}"/>
    <pc:docChg chg="modSld">
      <pc:chgData name="KORNI FONSECA MILHANO, Natacha Alexandra" userId="S::kornin@who.int::cefdd911-4d38-402c-aa51-728e92201c3f" providerId="AD" clId="Web-{93A5A39C-DAC8-7078-869B-B0C152C35B45}" dt="2022-07-18T15:42:28.406" v="8" actId="20577"/>
      <pc:docMkLst>
        <pc:docMk/>
      </pc:docMkLst>
      <pc:sldChg chg="modSp">
        <pc:chgData name="KORNI FONSECA MILHANO, Natacha Alexandra" userId="S::kornin@who.int::cefdd911-4d38-402c-aa51-728e92201c3f" providerId="AD" clId="Web-{93A5A39C-DAC8-7078-869B-B0C152C35B45}" dt="2022-07-18T15:41:49.028" v="1" actId="20577"/>
        <pc:sldMkLst>
          <pc:docMk/>
          <pc:sldMk cId="3252134703" sldId="272"/>
        </pc:sldMkLst>
        <pc:spChg chg="mod">
          <ac:chgData name="KORNI FONSECA MILHANO, Natacha Alexandra" userId="S::kornin@who.int::cefdd911-4d38-402c-aa51-728e92201c3f" providerId="AD" clId="Web-{93A5A39C-DAC8-7078-869B-B0C152C35B45}" dt="2022-07-18T15:41:49.028" v="1" actId="20577"/>
          <ac:spMkLst>
            <pc:docMk/>
            <pc:sldMk cId="3252134703" sldId="272"/>
            <ac:spMk id="6" creationId="{F981D0A6-E311-4FD2-8E70-C7A2BCDCD1AF}"/>
          </ac:spMkLst>
        </pc:spChg>
      </pc:sldChg>
      <pc:sldChg chg="modSp">
        <pc:chgData name="KORNI FONSECA MILHANO, Natacha Alexandra" userId="S::kornin@who.int::cefdd911-4d38-402c-aa51-728e92201c3f" providerId="AD" clId="Web-{93A5A39C-DAC8-7078-869B-B0C152C35B45}" dt="2022-07-18T15:41:53.982" v="2" actId="20577"/>
        <pc:sldMkLst>
          <pc:docMk/>
          <pc:sldMk cId="1439303253" sldId="273"/>
        </pc:sldMkLst>
        <pc:spChg chg="mod">
          <ac:chgData name="KORNI FONSECA MILHANO, Natacha Alexandra" userId="S::kornin@who.int::cefdd911-4d38-402c-aa51-728e92201c3f" providerId="AD" clId="Web-{93A5A39C-DAC8-7078-869B-B0C152C35B45}" dt="2022-07-18T15:41:53.982" v="2" actId="20577"/>
          <ac:spMkLst>
            <pc:docMk/>
            <pc:sldMk cId="1439303253" sldId="273"/>
            <ac:spMk id="8" creationId="{E3231B58-3E5B-49FA-BD45-2B25D31F0C1D}"/>
          </ac:spMkLst>
        </pc:spChg>
      </pc:sldChg>
      <pc:sldChg chg="modSp">
        <pc:chgData name="KORNI FONSECA MILHANO, Natacha Alexandra" userId="S::kornin@who.int::cefdd911-4d38-402c-aa51-728e92201c3f" providerId="AD" clId="Web-{93A5A39C-DAC8-7078-869B-B0C152C35B45}" dt="2022-07-18T15:42:15.733" v="6" actId="20577"/>
        <pc:sldMkLst>
          <pc:docMk/>
          <pc:sldMk cId="3745801748" sldId="276"/>
        </pc:sldMkLst>
        <pc:spChg chg="mod">
          <ac:chgData name="KORNI FONSECA MILHANO, Natacha Alexandra" userId="S::kornin@who.int::cefdd911-4d38-402c-aa51-728e92201c3f" providerId="AD" clId="Web-{93A5A39C-DAC8-7078-869B-B0C152C35B45}" dt="2022-07-18T15:42:15.733" v="6" actId="20577"/>
          <ac:spMkLst>
            <pc:docMk/>
            <pc:sldMk cId="3745801748" sldId="276"/>
            <ac:spMk id="6" creationId="{6745ECDA-80C3-42C9-ACF9-D979E5228E15}"/>
          </ac:spMkLst>
        </pc:spChg>
      </pc:sldChg>
      <pc:sldChg chg="modSp">
        <pc:chgData name="KORNI FONSECA MILHANO, Natacha Alexandra" userId="S::kornin@who.int::cefdd911-4d38-402c-aa51-728e92201c3f" providerId="AD" clId="Web-{93A5A39C-DAC8-7078-869B-B0C152C35B45}" dt="2022-07-18T15:42:24.140" v="7" actId="20577"/>
        <pc:sldMkLst>
          <pc:docMk/>
          <pc:sldMk cId="1707692247" sldId="277"/>
        </pc:sldMkLst>
        <pc:spChg chg="mod">
          <ac:chgData name="KORNI FONSECA MILHANO, Natacha Alexandra" userId="S::kornin@who.int::cefdd911-4d38-402c-aa51-728e92201c3f" providerId="AD" clId="Web-{93A5A39C-DAC8-7078-869B-B0C152C35B45}" dt="2022-07-18T15:42:24.140" v="7" actId="20577"/>
          <ac:spMkLst>
            <pc:docMk/>
            <pc:sldMk cId="1707692247" sldId="277"/>
            <ac:spMk id="6" creationId="{A236529D-CB7B-403A-8CC8-5F48B9457F17}"/>
          </ac:spMkLst>
        </pc:spChg>
      </pc:sldChg>
      <pc:sldChg chg="modSp">
        <pc:chgData name="KORNI FONSECA MILHANO, Natacha Alexandra" userId="S::kornin@who.int::cefdd911-4d38-402c-aa51-728e92201c3f" providerId="AD" clId="Web-{93A5A39C-DAC8-7078-869B-B0C152C35B45}" dt="2022-07-18T15:42:28.406" v="8" actId="20577"/>
        <pc:sldMkLst>
          <pc:docMk/>
          <pc:sldMk cId="2661022252" sldId="278"/>
        </pc:sldMkLst>
        <pc:spChg chg="mod">
          <ac:chgData name="KORNI FONSECA MILHANO, Natacha Alexandra" userId="S::kornin@who.int::cefdd911-4d38-402c-aa51-728e92201c3f" providerId="AD" clId="Web-{93A5A39C-DAC8-7078-869B-B0C152C35B45}" dt="2022-07-18T15:42:28.406" v="8" actId="20577"/>
          <ac:spMkLst>
            <pc:docMk/>
            <pc:sldMk cId="2661022252" sldId="278"/>
            <ac:spMk id="6" creationId="{A2A55912-0C93-4822-A270-062F90E6D044}"/>
          </ac:spMkLst>
        </pc:spChg>
      </pc:sldChg>
      <pc:sldChg chg="modSp">
        <pc:chgData name="KORNI FONSECA MILHANO, Natacha Alexandra" userId="S::kornin@who.int::cefdd911-4d38-402c-aa51-728e92201c3f" providerId="AD" clId="Web-{93A5A39C-DAC8-7078-869B-B0C152C35B45}" dt="2022-07-18T15:41:43.356" v="0" actId="20577"/>
        <pc:sldMkLst>
          <pc:docMk/>
          <pc:sldMk cId="2532093929" sldId="297"/>
        </pc:sldMkLst>
        <pc:spChg chg="mod">
          <ac:chgData name="KORNI FONSECA MILHANO, Natacha Alexandra" userId="S::kornin@who.int::cefdd911-4d38-402c-aa51-728e92201c3f" providerId="AD" clId="Web-{93A5A39C-DAC8-7078-869B-B0C152C35B45}" dt="2022-07-18T15:41:43.356" v="0" actId="20577"/>
          <ac:spMkLst>
            <pc:docMk/>
            <pc:sldMk cId="2532093929" sldId="297"/>
            <ac:spMk id="4" creationId="{00000000-0000-0000-0000-000000000000}"/>
          </ac:spMkLst>
        </pc:spChg>
      </pc:sldChg>
      <pc:sldChg chg="modSp">
        <pc:chgData name="KORNI FONSECA MILHANO, Natacha Alexandra" userId="S::kornin@who.int::cefdd911-4d38-402c-aa51-728e92201c3f" providerId="AD" clId="Web-{93A5A39C-DAC8-7078-869B-B0C152C35B45}" dt="2022-07-18T15:42:00.951" v="3" actId="20577"/>
        <pc:sldMkLst>
          <pc:docMk/>
          <pc:sldMk cId="3714475283" sldId="298"/>
        </pc:sldMkLst>
        <pc:spChg chg="mod">
          <ac:chgData name="KORNI FONSECA MILHANO, Natacha Alexandra" userId="S::kornin@who.int::cefdd911-4d38-402c-aa51-728e92201c3f" providerId="AD" clId="Web-{93A5A39C-DAC8-7078-869B-B0C152C35B45}" dt="2022-07-18T15:42:00.951" v="3" actId="20577"/>
          <ac:spMkLst>
            <pc:docMk/>
            <pc:sldMk cId="3714475283" sldId="298"/>
            <ac:spMk id="6" creationId="{F102E42F-8315-4111-9DE0-6B06104134BA}"/>
          </ac:spMkLst>
        </pc:spChg>
      </pc:sldChg>
      <pc:sldChg chg="modSp">
        <pc:chgData name="KORNI FONSECA MILHANO, Natacha Alexandra" userId="S::kornin@who.int::cefdd911-4d38-402c-aa51-728e92201c3f" providerId="AD" clId="Web-{93A5A39C-DAC8-7078-869B-B0C152C35B45}" dt="2022-07-18T15:42:04.920" v="4" actId="20577"/>
        <pc:sldMkLst>
          <pc:docMk/>
          <pc:sldMk cId="2998287302" sldId="299"/>
        </pc:sldMkLst>
        <pc:spChg chg="mod">
          <ac:chgData name="KORNI FONSECA MILHANO, Natacha Alexandra" userId="S::kornin@who.int::cefdd911-4d38-402c-aa51-728e92201c3f" providerId="AD" clId="Web-{93A5A39C-DAC8-7078-869B-B0C152C35B45}" dt="2022-07-18T15:42:04.920" v="4" actId="20577"/>
          <ac:spMkLst>
            <pc:docMk/>
            <pc:sldMk cId="2998287302" sldId="299"/>
            <ac:spMk id="6" creationId="{7A4B4936-521E-4A67-B40A-8561C3E4849F}"/>
          </ac:spMkLst>
        </pc:spChg>
      </pc:sldChg>
      <pc:sldChg chg="modSp">
        <pc:chgData name="KORNI FONSECA MILHANO, Natacha Alexandra" userId="S::kornin@who.int::cefdd911-4d38-402c-aa51-728e92201c3f" providerId="AD" clId="Web-{93A5A39C-DAC8-7078-869B-B0C152C35B45}" dt="2022-07-18T15:42:08.889" v="5" actId="20577"/>
        <pc:sldMkLst>
          <pc:docMk/>
          <pc:sldMk cId="2972441838" sldId="301"/>
        </pc:sldMkLst>
        <pc:spChg chg="mod">
          <ac:chgData name="KORNI FONSECA MILHANO, Natacha Alexandra" userId="S::kornin@who.int::cefdd911-4d38-402c-aa51-728e92201c3f" providerId="AD" clId="Web-{93A5A39C-DAC8-7078-869B-B0C152C35B45}" dt="2022-07-18T15:42:08.889" v="5" actId="20577"/>
          <ac:spMkLst>
            <pc:docMk/>
            <pc:sldMk cId="2972441838" sldId="301"/>
            <ac:spMk id="13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4164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7306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18" name="Google Shape;18;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 name="Google Shape;19;p9"/>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9"/>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9"/>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2" name="Google Shape;22;p9" descr="A close up of a logo&#10;&#10;Description automatically generated"/>
          <p:cNvPicPr preferRelativeResize="0"/>
          <p:nvPr/>
        </p:nvPicPr>
        <p:blipFill rotWithShape="1">
          <a:blip r:embed="rId2">
            <a:alphaModFix/>
          </a:blip>
          <a:srcRect/>
          <a:stretch/>
        </p:blipFill>
        <p:spPr>
          <a:xfrm>
            <a:off x="6592956" y="496956"/>
            <a:ext cx="5396948" cy="53969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78" name="Google Shape;7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84" name="Google Shape;8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ullet List" type="tx">
  <p:cSld name="TITLE_AND_BODY">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295275" algn="l">
              <a:lnSpc>
                <a:spcPct val="90000"/>
              </a:lnSpc>
              <a:spcBef>
                <a:spcPts val="2100"/>
              </a:spcBef>
              <a:spcAft>
                <a:spcPts val="0"/>
              </a:spcAft>
              <a:buClr>
                <a:schemeClr val="dk1"/>
              </a:buClr>
              <a:buSzPts val="1050"/>
              <a:buChar char="•"/>
              <a:defRPr sz="2100"/>
            </a:lvl1pPr>
            <a:lvl2pPr marL="914400" lvl="1" indent="-295275" algn="l">
              <a:lnSpc>
                <a:spcPct val="90000"/>
              </a:lnSpc>
              <a:spcBef>
                <a:spcPts val="2100"/>
              </a:spcBef>
              <a:spcAft>
                <a:spcPts val="0"/>
              </a:spcAft>
              <a:buClr>
                <a:schemeClr val="dk1"/>
              </a:buClr>
              <a:buSzPts val="1050"/>
              <a:buChar char="•"/>
              <a:defRPr sz="2100"/>
            </a:lvl2pPr>
            <a:lvl3pPr marL="1371600" lvl="2" indent="-295275" algn="l">
              <a:lnSpc>
                <a:spcPct val="90000"/>
              </a:lnSpc>
              <a:spcBef>
                <a:spcPts val="2100"/>
              </a:spcBef>
              <a:spcAft>
                <a:spcPts val="0"/>
              </a:spcAft>
              <a:buClr>
                <a:schemeClr val="dk1"/>
              </a:buClr>
              <a:buSzPts val="1050"/>
              <a:buChar char="•"/>
              <a:defRPr sz="2100"/>
            </a:lvl3pPr>
            <a:lvl4pPr marL="1828800" lvl="3" indent="-295275" algn="l">
              <a:lnSpc>
                <a:spcPct val="90000"/>
              </a:lnSpc>
              <a:spcBef>
                <a:spcPts val="2100"/>
              </a:spcBef>
              <a:spcAft>
                <a:spcPts val="0"/>
              </a:spcAft>
              <a:buClr>
                <a:schemeClr val="dk1"/>
              </a:buClr>
              <a:buSzPts val="1050"/>
              <a:buChar char="•"/>
              <a:defRPr sz="2100"/>
            </a:lvl4pPr>
            <a:lvl5pPr marL="2286000" lvl="4" indent="-295275" algn="l">
              <a:lnSpc>
                <a:spcPct val="90000"/>
              </a:lnSpc>
              <a:spcBef>
                <a:spcPts val="2100"/>
              </a:spcBef>
              <a:spcAft>
                <a:spcPts val="0"/>
              </a:spcAft>
              <a:buClr>
                <a:schemeClr val="dk1"/>
              </a:buClr>
              <a:buSzPts val="105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0"/>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0"/>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0"/>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0"/>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28" name="Google Shape;28;p10"/>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11"/>
          <p:cNvSpPr/>
          <p:nvPr/>
        </p:nvSpPr>
        <p:spPr>
          <a:xfrm>
            <a:off x="0" y="0"/>
            <a:ext cx="5627866" cy="6858000"/>
          </a:xfrm>
          <a:custGeom>
            <a:avLst/>
            <a:gdLst/>
            <a:ahLst/>
            <a:cxnLst/>
            <a:rect l="l" t="t" r="r" b="b"/>
            <a:pathLst>
              <a:path w="5627866" h="6858000" extrusionOk="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 name="Google Shape;31;p11"/>
          <p:cNvSpPr txBox="1">
            <a:spLocks noGrp="1"/>
          </p:cNvSpPr>
          <p:nvPr>
            <p:ph type="title"/>
          </p:nvPr>
        </p:nvSpPr>
        <p:spPr>
          <a:xfrm>
            <a:off x="831850" y="0"/>
            <a:ext cx="3890621" cy="2257063"/>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11"/>
          <p:cNvSpPr txBox="1">
            <a:spLocks noGrp="1"/>
          </p:cNvSpPr>
          <p:nvPr>
            <p:ph type="body" idx="1"/>
          </p:nvPr>
        </p:nvSpPr>
        <p:spPr>
          <a:xfrm>
            <a:off x="831850" y="2650603"/>
            <a:ext cx="3890621" cy="16609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defRPr>
            </a:lvl1pPr>
            <a:lvl2pPr marL="914400" lvl="1" indent="-228600" algn="l">
              <a:lnSpc>
                <a:spcPct val="90000"/>
              </a:lnSpc>
              <a:spcBef>
                <a:spcPts val="500"/>
              </a:spcBef>
              <a:spcAft>
                <a:spcPts val="0"/>
              </a:spcAft>
              <a:buClr>
                <a:srgbClr val="919191"/>
              </a:buClr>
              <a:buSzPts val="2000"/>
              <a:buNone/>
              <a:defRPr sz="2000">
                <a:solidFill>
                  <a:srgbClr val="919191"/>
                </a:solidFill>
              </a:defRPr>
            </a:lvl2pPr>
            <a:lvl3pPr marL="1371600" lvl="2" indent="-228600" algn="l">
              <a:lnSpc>
                <a:spcPct val="90000"/>
              </a:lnSpc>
              <a:spcBef>
                <a:spcPts val="500"/>
              </a:spcBef>
              <a:spcAft>
                <a:spcPts val="0"/>
              </a:spcAft>
              <a:buClr>
                <a:srgbClr val="919191"/>
              </a:buClr>
              <a:buSzPts val="1800"/>
              <a:buNone/>
              <a:defRPr sz="1800">
                <a:solidFill>
                  <a:srgbClr val="919191"/>
                </a:solidFill>
              </a:defRPr>
            </a:lvl3pPr>
            <a:lvl4pPr marL="1828800" lvl="3" indent="-228600" algn="l">
              <a:lnSpc>
                <a:spcPct val="90000"/>
              </a:lnSpc>
              <a:spcBef>
                <a:spcPts val="500"/>
              </a:spcBef>
              <a:spcAft>
                <a:spcPts val="0"/>
              </a:spcAft>
              <a:buClr>
                <a:srgbClr val="919191"/>
              </a:buClr>
              <a:buSzPts val="1600"/>
              <a:buNone/>
              <a:defRPr sz="1600">
                <a:solidFill>
                  <a:srgbClr val="919191"/>
                </a:solidFill>
              </a:defRPr>
            </a:lvl4pPr>
            <a:lvl5pPr marL="2286000" lvl="4" indent="-228600" algn="l">
              <a:lnSpc>
                <a:spcPct val="90000"/>
              </a:lnSpc>
              <a:spcBef>
                <a:spcPts val="500"/>
              </a:spcBef>
              <a:spcAft>
                <a:spcPts val="0"/>
              </a:spcAft>
              <a:buClr>
                <a:srgbClr val="919191"/>
              </a:buClr>
              <a:buSzPts val="1600"/>
              <a:buNone/>
              <a:defRPr sz="1600">
                <a:solidFill>
                  <a:srgbClr val="919191"/>
                </a:solidFill>
              </a:defRPr>
            </a:lvl5pPr>
            <a:lvl6pPr marL="2743200" lvl="5" indent="-228600" algn="l">
              <a:lnSpc>
                <a:spcPct val="90000"/>
              </a:lnSpc>
              <a:spcBef>
                <a:spcPts val="500"/>
              </a:spcBef>
              <a:spcAft>
                <a:spcPts val="0"/>
              </a:spcAft>
              <a:buClr>
                <a:srgbClr val="919191"/>
              </a:buClr>
              <a:buSzPts val="1600"/>
              <a:buNone/>
              <a:defRPr sz="1600">
                <a:solidFill>
                  <a:srgbClr val="919191"/>
                </a:solidFill>
              </a:defRPr>
            </a:lvl6pPr>
            <a:lvl7pPr marL="3200400" lvl="6" indent="-228600" algn="l">
              <a:lnSpc>
                <a:spcPct val="90000"/>
              </a:lnSpc>
              <a:spcBef>
                <a:spcPts val="500"/>
              </a:spcBef>
              <a:spcAft>
                <a:spcPts val="0"/>
              </a:spcAft>
              <a:buClr>
                <a:srgbClr val="919191"/>
              </a:buClr>
              <a:buSzPts val="1600"/>
              <a:buNone/>
              <a:defRPr sz="1600">
                <a:solidFill>
                  <a:srgbClr val="919191"/>
                </a:solidFill>
              </a:defRPr>
            </a:lvl7pPr>
            <a:lvl8pPr marL="3657600" lvl="7" indent="-228600" algn="l">
              <a:lnSpc>
                <a:spcPct val="90000"/>
              </a:lnSpc>
              <a:spcBef>
                <a:spcPts val="500"/>
              </a:spcBef>
              <a:spcAft>
                <a:spcPts val="0"/>
              </a:spcAft>
              <a:buClr>
                <a:srgbClr val="919191"/>
              </a:buClr>
              <a:buSzPts val="1600"/>
              <a:buNone/>
              <a:defRPr sz="1600">
                <a:solidFill>
                  <a:srgbClr val="919191"/>
                </a:solidFill>
              </a:defRPr>
            </a:lvl8pPr>
            <a:lvl9pPr marL="4114800" lvl="8" indent="-228600" algn="l">
              <a:lnSpc>
                <a:spcPct val="90000"/>
              </a:lnSpc>
              <a:spcBef>
                <a:spcPts val="500"/>
              </a:spcBef>
              <a:spcAft>
                <a:spcPts val="0"/>
              </a:spcAft>
              <a:buClr>
                <a:srgbClr val="919191"/>
              </a:buClr>
              <a:buSzPts val="1600"/>
              <a:buNone/>
              <a:defRPr sz="1600">
                <a:solidFill>
                  <a:srgbClr val="919191"/>
                </a:solidFill>
              </a:defRPr>
            </a:lvl9pPr>
          </a:lstStyle>
          <a:p>
            <a:endParaRPr/>
          </a:p>
        </p:txBody>
      </p:sp>
      <p:pic>
        <p:nvPicPr>
          <p:cNvPr id="33" name="Google Shape;33;p11" descr="A picture containing square&#10;&#10;Description automatically generated"/>
          <p:cNvPicPr preferRelativeResize="0"/>
          <p:nvPr/>
        </p:nvPicPr>
        <p:blipFill rotWithShape="1">
          <a:blip r:embed="rId2">
            <a:alphaModFix/>
          </a:blip>
          <a:srcRect/>
          <a:stretch/>
        </p:blipFill>
        <p:spPr>
          <a:xfrm>
            <a:off x="5756744" y="420327"/>
            <a:ext cx="6017346" cy="601734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40" name="Google Shape;4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49" name="Google Shape;4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54" name="Google Shape;5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58" name="Google Shape;5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65" name="Google Shape;6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7"/>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9" name="Google Shape;69;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Introduction</a:t>
            </a:r>
            <a:endParaRPr/>
          </a:p>
        </p:txBody>
      </p:sp>
      <p:sp>
        <p:nvSpPr>
          <p:cNvPr id="72" name="Google Shape;7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Introduction</a:t>
            </a:r>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penwho.org/courses/SARS-CoV-2-Ag-RDT-implementation" TargetMode="External"/><Relationship Id="rId2" Type="http://schemas.openxmlformats.org/officeDocument/2006/relationships/hyperlink" Target="https://www.who.int/publications/i/item/9789240017740"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4000"/>
              <a:buFont typeface="Arial"/>
              <a:buNone/>
            </a:pPr>
            <a:r>
              <a:rPr lang="en-US"/>
              <a:t>01</a:t>
            </a:r>
            <a:endParaRPr/>
          </a:p>
        </p:txBody>
      </p:sp>
      <p:sp>
        <p:nvSpPr>
          <p:cNvPr id="94" name="Google Shape;94;p1"/>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3600"/>
              <a:buNone/>
            </a:pPr>
            <a:r>
              <a:rPr lang="en-US" sz="3600"/>
              <a:t>Introduction</a:t>
            </a:r>
            <a:endParaRPr/>
          </a:p>
        </p:txBody>
      </p:sp>
      <p:pic>
        <p:nvPicPr>
          <p:cNvPr id="95" name="Google Shape;95;p1" descr="https://logos-download.com/wp-content/uploads/2016/12/World_Health_Organization_logo_logotype.png"/>
          <p:cNvPicPr preferRelativeResize="0"/>
          <p:nvPr/>
        </p:nvPicPr>
        <p:blipFill rotWithShape="1">
          <a:blip r:embed="rId4">
            <a:alphaModFix/>
          </a:blip>
          <a:srcRect/>
          <a:stretch/>
        </p:blipFill>
        <p:spPr>
          <a:xfrm>
            <a:off x="164749" y="56863"/>
            <a:ext cx="2972151" cy="876928"/>
          </a:xfrm>
          <a:prstGeom prst="rect">
            <a:avLst/>
          </a:prstGeom>
          <a:noFill/>
          <a:ln>
            <a:noFill/>
          </a:ln>
        </p:spPr>
      </p:pic>
      <p:pic>
        <p:nvPicPr>
          <p:cNvPr id="96" name="Google Shape;96;p1"/>
          <p:cNvPicPr preferRelativeResize="0"/>
          <p:nvPr/>
        </p:nvPicPr>
        <p:blipFill rotWithShape="1">
          <a:blip r:embed="rId5">
            <a:alphaModFix/>
          </a:blip>
          <a:srcRect/>
          <a:stretch/>
        </p:blipFill>
        <p:spPr>
          <a:xfrm>
            <a:off x="3670903" y="159407"/>
            <a:ext cx="1917098" cy="671840"/>
          </a:xfrm>
          <a:prstGeom prst="rect">
            <a:avLst/>
          </a:prstGeom>
          <a:noFill/>
          <a:ln>
            <a:noFill/>
          </a:ln>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Competency assessment</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10</a:t>
            </a:fld>
            <a:endParaRPr lang="en-GB" sz="1000" dirty="0"/>
          </a:p>
        </p:txBody>
      </p:sp>
      <p:sp>
        <p:nvSpPr>
          <p:cNvPr id="7" name="Content Placeholder 6">
            <a:extLst>
              <a:ext uri="{FF2B5EF4-FFF2-40B4-BE49-F238E27FC236}">
                <a16:creationId xmlns:a16="http://schemas.microsoft.com/office/drawing/2014/main" id="{16457A1C-D1D4-F547-B008-B7231E753660}"/>
              </a:ext>
            </a:extLst>
          </p:cNvPr>
          <p:cNvSpPr>
            <a:spLocks noGrp="1"/>
          </p:cNvSpPr>
          <p:nvPr>
            <p:ph idx="1"/>
          </p:nvPr>
        </p:nvSpPr>
        <p:spPr/>
        <p:txBody>
          <a:bodyPr vert="horz" lIns="91440" tIns="45720" rIns="91440" bIns="45720" rtlCol="0" anchor="t">
            <a:normAutofit/>
          </a:bodyPr>
          <a:lstStyle/>
          <a:p>
            <a:pPr marL="0" indent="0" fontAlgn="base">
              <a:buNone/>
            </a:pPr>
            <a:r>
              <a:rPr lang="en-US" dirty="0"/>
              <a:t>Successful completion of training for both trainers and users requires them to:</a:t>
            </a:r>
          </a:p>
          <a:p>
            <a:pPr marL="230188" lvl="3" indent="-230188" fontAlgn="base">
              <a:spcBef>
                <a:spcPts val="1000"/>
              </a:spcBef>
              <a:buFont typeface="Arial" panose="020B0604020202020204" pitchFamily="34" charset="0"/>
              <a:buChar char="•"/>
            </a:pPr>
            <a:r>
              <a:rPr lang="en-US" sz="2000" dirty="0"/>
              <a:t>obtain a passing score of 80% on the practical tests, in which trainers and users will be required to collect one nasopharyngeal sample and perform two SARS-CoV-2 Antigen RDTs on blinded samples while being observed by a trainer</a:t>
            </a:r>
          </a:p>
          <a:p>
            <a:pPr marL="228600" lvl="3" indent="-228600" fontAlgn="base">
              <a:spcBef>
                <a:spcPts val="1000"/>
              </a:spcBef>
            </a:pPr>
            <a:r>
              <a:rPr lang="en-US" sz="2000" dirty="0"/>
              <a:t>obtain a passing score of 80% on the written theoretical test, in which trainers and users will be required to answer five </a:t>
            </a:r>
            <a:r>
              <a:rPr lang="en-ZA" sz="2000" dirty="0"/>
              <a:t>multiple-choice questions on content presented in the workshop</a:t>
            </a:r>
            <a:r>
              <a:rPr lang="en-US" sz="2000" dirty="0"/>
              <a:t> </a:t>
            </a:r>
          </a:p>
          <a:p>
            <a:pPr marL="230188" indent="-230188" fontAlgn="base">
              <a:buFont typeface="Arial" panose="020B0604020202020204" pitchFamily="34" charset="0"/>
              <a:buChar char="•"/>
            </a:pPr>
            <a:r>
              <a:rPr lang="en-US" dirty="0"/>
              <a:t>obtain a passing score of 80% on the practical result reading test, in which trainers and users will be required to correctly interpret </a:t>
            </a:r>
            <a:r>
              <a:rPr lang="en-ZA" dirty="0"/>
              <a:t>different </a:t>
            </a:r>
            <a:r>
              <a:rPr lang="en-US" dirty="0"/>
              <a:t>SARS-CoV-2 Antigen RDT </a:t>
            </a:r>
            <a:r>
              <a:rPr lang="en-ZA" dirty="0"/>
              <a:t>results from photographs provided.</a:t>
            </a:r>
          </a:p>
          <a:p>
            <a:endParaRPr lang="en-US" dirty="0"/>
          </a:p>
        </p:txBody>
      </p:sp>
      <p:sp>
        <p:nvSpPr>
          <p:cNvPr id="6" name="Footer Placeholder 3">
            <a:extLst>
              <a:ext uri="{FF2B5EF4-FFF2-40B4-BE49-F238E27FC236}">
                <a16:creationId xmlns:a16="http://schemas.microsoft.com/office/drawing/2014/main" id="{A236529D-CB7B-403A-8CC8-5F48B9457F17}"/>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Introduction</a:t>
            </a:r>
            <a:endParaRPr lang="en-GB" dirty="0"/>
          </a:p>
        </p:txBody>
      </p:sp>
    </p:spTree>
    <p:extLst>
      <p:ext uri="{BB962C8B-B14F-4D97-AF65-F5344CB8AC3E}">
        <p14:creationId xmlns:p14="http://schemas.microsoft.com/office/powerpoint/2010/main" val="1707692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Let's introduce ourselves</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11</a:t>
            </a:fld>
            <a:endParaRPr lang="en-GB" sz="1000" dirty="0"/>
          </a:p>
        </p:txBody>
      </p:sp>
      <p:sp>
        <p:nvSpPr>
          <p:cNvPr id="7" name="Content Placeholder 6">
            <a:extLst>
              <a:ext uri="{FF2B5EF4-FFF2-40B4-BE49-F238E27FC236}">
                <a16:creationId xmlns:a16="http://schemas.microsoft.com/office/drawing/2014/main" id="{16457A1C-D1D4-F547-B008-B7231E753660}"/>
              </a:ext>
            </a:extLst>
          </p:cNvPr>
          <p:cNvSpPr>
            <a:spLocks noGrp="1"/>
          </p:cNvSpPr>
          <p:nvPr>
            <p:ph idx="1"/>
          </p:nvPr>
        </p:nvSpPr>
        <p:spPr>
          <a:xfrm>
            <a:off x="838200" y="1736203"/>
            <a:ext cx="10515600" cy="4440760"/>
          </a:xfrm>
        </p:spPr>
        <p:txBody>
          <a:bodyPr/>
          <a:lstStyle/>
          <a:p>
            <a:pPr>
              <a:buNone/>
            </a:pPr>
            <a:r>
              <a:rPr lang="en-US" altLang="en-US" dirty="0"/>
              <a:t>As part of the whole group or in small groups, please share the following: </a:t>
            </a:r>
          </a:p>
          <a:p>
            <a:pPr fontAlgn="base"/>
            <a:r>
              <a:rPr lang="en-US" altLang="en-US" dirty="0"/>
              <a:t>Your name</a:t>
            </a:r>
          </a:p>
          <a:p>
            <a:pPr fontAlgn="base"/>
            <a:r>
              <a:rPr lang="en-US" altLang="en-US" dirty="0"/>
              <a:t>Job position</a:t>
            </a:r>
          </a:p>
          <a:p>
            <a:pPr fontAlgn="base"/>
            <a:r>
              <a:rPr lang="en-US" altLang="en-US" dirty="0"/>
              <a:t>Organization</a:t>
            </a:r>
          </a:p>
          <a:p>
            <a:pPr fontAlgn="base"/>
            <a:r>
              <a:rPr lang="en-US" altLang="en-US" dirty="0"/>
              <a:t>Expectations for the workshop</a:t>
            </a:r>
          </a:p>
          <a:p>
            <a:endParaRPr lang="en-US" dirty="0"/>
          </a:p>
        </p:txBody>
      </p:sp>
      <p:sp>
        <p:nvSpPr>
          <p:cNvPr id="6" name="Footer Placeholder 3">
            <a:extLst>
              <a:ext uri="{FF2B5EF4-FFF2-40B4-BE49-F238E27FC236}">
                <a16:creationId xmlns:a16="http://schemas.microsoft.com/office/drawing/2014/main" id="{A2A55912-0C93-4822-A270-062F90E6D044}"/>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Introduction</a:t>
            </a:r>
            <a:endParaRPr lang="en-GB" dirty="0"/>
          </a:p>
        </p:txBody>
      </p:sp>
    </p:spTree>
    <p:extLst>
      <p:ext uri="{BB962C8B-B14F-4D97-AF65-F5344CB8AC3E}">
        <p14:creationId xmlns:p14="http://schemas.microsoft.com/office/powerpoint/2010/main" val="2661022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dirty="0"/>
              <a:t>Questions?</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12</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365126"/>
            <a:ext cx="10515600" cy="942814"/>
          </a:xfrm>
        </p:spPr>
        <p:txBody>
          <a:bodyPr/>
          <a:lstStyle/>
          <a:p>
            <a:r>
              <a:rPr lang="en-ZA" dirty="0"/>
              <a:t>Disclaimer</a:t>
            </a:r>
          </a:p>
        </p:txBody>
      </p:sp>
      <p:sp>
        <p:nvSpPr>
          <p:cNvPr id="3" name="Content Placeholder 2"/>
          <p:cNvSpPr>
            <a:spLocks noGrp="1"/>
          </p:cNvSpPr>
          <p:nvPr>
            <p:ph idx="1"/>
          </p:nvPr>
        </p:nvSpPr>
        <p:spPr>
          <a:xfrm>
            <a:off x="718277" y="1611765"/>
            <a:ext cx="10515600" cy="4440760"/>
          </a:xfrm>
        </p:spPr>
        <p:txBody>
          <a:bodyPr>
            <a:normAutofit fontScale="85000" lnSpcReduction="20000"/>
          </a:bodyPr>
          <a:lstStyle/>
          <a:p>
            <a:pPr marL="0" indent="0">
              <a:buNone/>
              <a:defRPr/>
            </a:pPr>
            <a:r>
              <a:rPr lang="en-US" b="1" dirty="0"/>
              <a:t>WHO Health Security Learning Platform – Training Materials</a:t>
            </a:r>
            <a:endParaRPr lang="en-US" dirty="0"/>
          </a:p>
          <a:p>
            <a:pPr>
              <a:defRPr/>
            </a:pPr>
            <a:endParaRPr lang="en-US" dirty="0"/>
          </a:p>
          <a:p>
            <a:pPr marL="0" indent="0">
              <a:buNone/>
              <a:defRPr/>
            </a:pPr>
            <a:r>
              <a:rPr lang="en-US" dirty="0"/>
              <a:t>These WHO Training Materials are © World Health Organization (WHO) 2022. All rights reserved.</a:t>
            </a:r>
          </a:p>
          <a:p>
            <a:pPr marL="0" indent="0">
              <a:buNone/>
              <a:defRPr/>
            </a:pPr>
            <a:endParaRPr lang="en-US" dirty="0"/>
          </a:p>
          <a:p>
            <a:pPr marL="0" indent="0">
              <a:buNone/>
              <a:defRPr/>
            </a:pPr>
            <a:r>
              <a:rPr lang="en-US" dirty="0"/>
              <a:t>Your use of these materials is subject to the “</a:t>
            </a:r>
            <a:r>
              <a:rPr lang="en-US" u="sng" dirty="0">
                <a:hlinkClick r:id="rId3"/>
              </a:rPr>
              <a:t>WHO Health Security Learning Platform, Training Materials – Terms of Use</a:t>
            </a:r>
            <a:r>
              <a:rPr lang="en-US" dirty="0"/>
              <a:t>”, which you accepted when downloading them and which are available on the Health Security Learning Platform at: </a:t>
            </a:r>
            <a:r>
              <a:rPr lang="en-US" u="sng" dirty="0">
                <a:hlinkClick r:id="rId4"/>
              </a:rPr>
              <a:t>https://extranet.who.int/hslp</a:t>
            </a:r>
            <a:r>
              <a:rPr lang="en-US" dirty="0"/>
              <a:t>.  </a:t>
            </a:r>
          </a:p>
          <a:p>
            <a:pPr marL="0" indent="0">
              <a:buNone/>
              <a:defRPr/>
            </a:pPr>
            <a:r>
              <a:rPr lang="en-US" dirty="0"/>
              <a:t> </a:t>
            </a:r>
          </a:p>
          <a:p>
            <a:pPr marL="0" indent="0">
              <a:buNone/>
              <a:defRPr/>
            </a:pPr>
            <a:r>
              <a:rPr lang="en-US" dirty="0"/>
              <a:t>Should you adapt, modify, translate, or in any other way revise the contents of these materials, you shall not imply that WHO is in any way affiliated with such modifications and shall not use the WHO name or emblem in such modified materials.  </a:t>
            </a:r>
          </a:p>
          <a:p>
            <a:pPr>
              <a:defRPr/>
            </a:pPr>
            <a:endParaRPr lang="en-US" dirty="0"/>
          </a:p>
          <a:p>
            <a:pPr marL="0" indent="0">
              <a:buNone/>
              <a:defRPr/>
            </a:pPr>
            <a:r>
              <a:rPr lang="en-US" dirty="0"/>
              <a:t>Furthermore, please inform WHO of any modifications of these materials that you use publicly, for record-keeping purposes and continued development, by emailing </a:t>
            </a:r>
            <a:r>
              <a:rPr lang="en-US" u="sng" dirty="0">
                <a:hlinkClick r:id="rId5"/>
              </a:rPr>
              <a:t>ihrhrt@who.int</a:t>
            </a:r>
            <a:r>
              <a:rPr lang="en-US" dirty="0"/>
              <a:t>. </a:t>
            </a:r>
          </a:p>
          <a:p>
            <a:endParaRPr lang="en-ZA" dirty="0"/>
          </a:p>
        </p:txBody>
      </p:sp>
      <p:sp>
        <p:nvSpPr>
          <p:cNvPr id="4" name="Footer Placeholder 3"/>
          <p:cNvSpPr>
            <a:spLocks noGrp="1"/>
          </p:cNvSpPr>
          <p:nvPr>
            <p:ph type="ftr" sz="quarter" idx="11"/>
          </p:nvPr>
        </p:nvSpPr>
        <p:spPr/>
        <p:txBody>
          <a:bodyPr/>
          <a:lstStyle/>
          <a:p>
            <a:r>
              <a:rPr lang="en-US" dirty="0"/>
              <a:t>SARS-CoV-2 Antigen Rapid Diagnostic Test Training Workshop – v3.0 | Introduction</a:t>
            </a:r>
            <a:endParaRPr lang="en-GB" dirty="0"/>
          </a:p>
        </p:txBody>
      </p:sp>
      <p:sp>
        <p:nvSpPr>
          <p:cNvPr id="5" name="Slide Number Placeholder 4"/>
          <p:cNvSpPr>
            <a:spLocks noGrp="1"/>
          </p:cNvSpPr>
          <p:nvPr>
            <p:ph type="sldNum" sz="quarter" idx="12"/>
          </p:nvPr>
        </p:nvSpPr>
        <p:spPr/>
        <p:txBody>
          <a:bodyPr/>
          <a:lstStyle/>
          <a:p>
            <a:fld id="{42D34DE6-22C6-0E40-B20E-F2D718CBADB2}" type="slidenum">
              <a:rPr lang="en-GB" smtClean="0"/>
              <a:pPr/>
              <a:t>2</a:t>
            </a:fld>
            <a:endParaRPr lang="en-GB" sz="1000" dirty="0"/>
          </a:p>
        </p:txBody>
      </p:sp>
    </p:spTree>
    <p:custDataLst>
      <p:tags r:id="rId1"/>
    </p:custDataLst>
    <p:extLst>
      <p:ext uri="{BB962C8B-B14F-4D97-AF65-F5344CB8AC3E}">
        <p14:creationId xmlns:p14="http://schemas.microsoft.com/office/powerpoint/2010/main" val="2532093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SARS-CoV-2 Antigen Rapid Diagnostic Test workshop overview (1)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0" anchor="t">
            <a:normAutofit/>
          </a:bodyPr>
          <a:lstStyle/>
          <a:p>
            <a:r>
              <a:rPr lang="en-GB" dirty="0"/>
              <a:t>The SARS-CoV-2 Antigen Rapid Diagnostic Test (RDT) training consists of Training of Trainers and User Training workshops.</a:t>
            </a:r>
          </a:p>
          <a:p>
            <a:r>
              <a:rPr lang="en-GB" dirty="0"/>
              <a:t>Training of Trainers </a:t>
            </a:r>
          </a:p>
          <a:p>
            <a:pPr lvl="1"/>
            <a:r>
              <a:rPr lang="en-GB" dirty="0"/>
              <a:t>The objective of this workshop is to instruct trainers on the theoretical and practical components of SARS-CoV-2 Antigen RDT testing and provide them with the skills and resources to train testers on how to safely perform SARS-CoV-2 Antigen RDT testing at clinical facilities.   </a:t>
            </a:r>
          </a:p>
          <a:p>
            <a:r>
              <a:rPr lang="en-GB" dirty="0"/>
              <a:t>User Training</a:t>
            </a:r>
            <a:endParaRPr lang="en-GB" dirty="0">
              <a:cs typeface="Arial"/>
            </a:endParaRPr>
          </a:p>
          <a:p>
            <a:pPr lvl="1"/>
            <a:r>
              <a:rPr lang="en-GB" dirty="0"/>
              <a:t>The objective of this workshop is to instruct users on the theoretical and practical components of SARS-CoV-2 Antigen RDT testing. </a:t>
            </a:r>
          </a:p>
          <a:p>
            <a:r>
              <a:rPr lang="en-GB" dirty="0"/>
              <a:t>The Training of Trainers and User Training conclude with a competency assessment and the recognition of trainers and users who successfully completed training.   </a:t>
            </a:r>
            <a:endParaRPr lang="en-GB" dirty="0">
              <a:cs typeface="Arial"/>
            </a:endParaRPr>
          </a:p>
          <a:p>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3</a:t>
            </a:fld>
            <a:endParaRPr lang="en-GB" sz="1000" dirty="0"/>
          </a:p>
        </p:txBody>
      </p:sp>
      <p:sp>
        <p:nvSpPr>
          <p:cNvPr id="6" name="Footer Placeholder 3">
            <a:extLst>
              <a:ext uri="{FF2B5EF4-FFF2-40B4-BE49-F238E27FC236}">
                <a16:creationId xmlns:a16="http://schemas.microsoft.com/office/drawing/2014/main" id="{F981D0A6-E311-4FD2-8E70-C7A2BCDCD1AF}"/>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Introduction</a:t>
            </a:r>
            <a:endParaRPr lang="en-GB" dirty="0"/>
          </a:p>
        </p:txBody>
      </p:sp>
    </p:spTree>
    <p:extLst>
      <p:ext uri="{BB962C8B-B14F-4D97-AF65-F5344CB8AC3E}">
        <p14:creationId xmlns:p14="http://schemas.microsoft.com/office/powerpoint/2010/main" val="3252134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SARS-CoV-2 Antigen Rapid Diagnostic Test workshop overview (2) </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4</a:t>
            </a:fld>
            <a:endParaRPr lang="en-GB" sz="1000" dirty="0"/>
          </a:p>
        </p:txBody>
      </p:sp>
      <p:sp>
        <p:nvSpPr>
          <p:cNvPr id="7" name="Content Placeholder 6">
            <a:extLst>
              <a:ext uri="{FF2B5EF4-FFF2-40B4-BE49-F238E27FC236}">
                <a16:creationId xmlns:a16="http://schemas.microsoft.com/office/drawing/2014/main" id="{617E73A2-059D-EA45-BA7A-E8B335C2EE3E}"/>
              </a:ext>
            </a:extLst>
          </p:cNvPr>
          <p:cNvSpPr>
            <a:spLocks noGrp="1"/>
          </p:cNvSpPr>
          <p:nvPr>
            <p:ph idx="1"/>
          </p:nvPr>
        </p:nvSpPr>
        <p:spPr>
          <a:xfrm>
            <a:off x="838200" y="1736203"/>
            <a:ext cx="7788564" cy="4440760"/>
          </a:xfrm>
        </p:spPr>
        <p:txBody>
          <a:bodyPr vert="horz" lIns="91440" tIns="45720" rIns="91440" bIns="45720" rtlCol="0" anchor="t">
            <a:normAutofit/>
          </a:bodyPr>
          <a:lstStyle/>
          <a:p>
            <a:r>
              <a:rPr lang="en-US" dirty="0"/>
              <a:t>These workshops have been developed for trainers and users of SARS-CoV-2 Antigen RDTs and are not intended to address the implementation of RDT testing across the diagnostic network.</a:t>
            </a:r>
          </a:p>
          <a:p>
            <a:pPr marL="461645" indent="0">
              <a:buNone/>
            </a:pPr>
            <a:r>
              <a:rPr lang="en-US" sz="2000" dirty="0"/>
              <a:t>Such aspects are discussed in the </a:t>
            </a:r>
            <a:r>
              <a:rPr lang="en-US" sz="2000" dirty="0">
                <a:hlinkClick r:id="rId2">
                  <a:extLst>
                    <a:ext uri="{A12FA001-AC4F-418D-AE19-62706E023703}">
                      <ahyp:hlinkClr xmlns:ahyp="http://schemas.microsoft.com/office/drawing/2018/hyperlinkcolor" val="tx"/>
                    </a:ext>
                  </a:extLst>
                </a:hlinkClick>
              </a:rPr>
              <a:t>SARS-CoV-2 Ag-RDTs implementation guide</a:t>
            </a:r>
            <a:r>
              <a:rPr lang="en-US" sz="2000" dirty="0"/>
              <a:t> and in a </a:t>
            </a:r>
            <a:r>
              <a:rPr lang="en-US" sz="2000" dirty="0">
                <a:hlinkClick r:id="rId3">
                  <a:extLst>
                    <a:ext uri="{A12FA001-AC4F-418D-AE19-62706E023703}">
                      <ahyp:hlinkClr xmlns:ahyp="http://schemas.microsoft.com/office/drawing/2018/hyperlinkcolor" val="tx"/>
                    </a:ext>
                  </a:extLst>
                </a:hlinkClick>
              </a:rPr>
              <a:t>separate course on OpenWHO</a:t>
            </a:r>
            <a:r>
              <a:rPr lang="en-US" sz="2000" dirty="0"/>
              <a:t>.</a:t>
            </a:r>
            <a:r>
              <a:rPr lang="en-US" dirty="0"/>
              <a:t> </a:t>
            </a:r>
            <a:endParaRPr lang="en-US" sz="1700" u="sng" dirty="0"/>
          </a:p>
          <a:p>
            <a:r>
              <a:rPr lang="en-US" dirty="0"/>
              <a:t>Therefore, these training sessions will not include activities that are to be done at the central or supervisory level (e.g., development of guidelines, planning, supply chain, etc.).</a:t>
            </a:r>
          </a:p>
          <a:p>
            <a:r>
              <a:rPr lang="en-US" dirty="0"/>
              <a:t>These activities will be covered in subsequent materials.</a:t>
            </a:r>
          </a:p>
        </p:txBody>
      </p:sp>
      <p:sp>
        <p:nvSpPr>
          <p:cNvPr id="8" name="Footer Placeholder 3">
            <a:extLst>
              <a:ext uri="{FF2B5EF4-FFF2-40B4-BE49-F238E27FC236}">
                <a16:creationId xmlns:a16="http://schemas.microsoft.com/office/drawing/2014/main" id="{E3231B58-3E5B-49FA-BD45-2B25D31F0C1D}"/>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Introduction</a:t>
            </a:r>
            <a:endParaRPr lang="en-GB" dirty="0"/>
          </a:p>
        </p:txBody>
      </p:sp>
      <p:pic>
        <p:nvPicPr>
          <p:cNvPr id="6" name="Google Shape;116;p3">
            <a:extLst>
              <a:ext uri="{FF2B5EF4-FFF2-40B4-BE49-F238E27FC236}">
                <a16:creationId xmlns:a16="http://schemas.microsoft.com/office/drawing/2014/main" id="{602A595D-2226-46FC-AB96-BF391CA4466B}"/>
              </a:ext>
            </a:extLst>
          </p:cNvPr>
          <p:cNvPicPr preferRelativeResize="0"/>
          <p:nvPr/>
        </p:nvPicPr>
        <p:blipFill rotWithShape="1">
          <a:blip r:embed="rId4">
            <a:alphaModFix/>
          </a:blip>
          <a:srcRect/>
          <a:stretch/>
        </p:blipFill>
        <p:spPr>
          <a:xfrm>
            <a:off x="8922327" y="2188548"/>
            <a:ext cx="2431472" cy="3436397"/>
          </a:xfrm>
          <a:prstGeom prst="rect">
            <a:avLst/>
          </a:prstGeom>
          <a:noFill/>
          <a:ln>
            <a:noFill/>
          </a:ln>
        </p:spPr>
      </p:pic>
    </p:spTree>
    <p:extLst>
      <p:ext uri="{BB962C8B-B14F-4D97-AF65-F5344CB8AC3E}">
        <p14:creationId xmlns:p14="http://schemas.microsoft.com/office/powerpoint/2010/main" val="1439303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Learning objectives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0" anchor="t">
            <a:normAutofit/>
          </a:bodyPr>
          <a:lstStyle/>
          <a:p>
            <a:pPr marL="0" indent="0">
              <a:buNone/>
            </a:pPr>
            <a:r>
              <a:rPr lang="en-US" dirty="0"/>
              <a:t>At the end of this workshop, you will be able to: </a:t>
            </a:r>
            <a:endParaRPr lang="en-ZA" dirty="0"/>
          </a:p>
          <a:p>
            <a:r>
              <a:rPr lang="en-US" dirty="0"/>
              <a:t>instruct trainers on the role of antigen testing in the COVID-19 response</a:t>
            </a:r>
            <a:endParaRPr lang="en-ZA" dirty="0"/>
          </a:p>
          <a:p>
            <a:r>
              <a:rPr lang="en-US" dirty="0"/>
              <a:t>instruct trainers on the importance of ensuring quality testing and how to minimize errors </a:t>
            </a:r>
            <a:endParaRPr lang="en-ZA" dirty="0"/>
          </a:p>
          <a:p>
            <a:r>
              <a:rPr lang="en-US" dirty="0"/>
              <a:t>instruct trainers on how to collect and analyse routine testing data to monitor test performance </a:t>
            </a:r>
            <a:endParaRPr lang="en-ZA" dirty="0"/>
          </a:p>
          <a:p>
            <a:r>
              <a:rPr lang="en-US" dirty="0"/>
              <a:t>instruct trainers on how to train end-users to safely collect samples, conduct SARS-CoV-2 Antigen RDT testing, interpret the results and understand their implications for patient management.</a:t>
            </a:r>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5</a:t>
            </a:fld>
            <a:endParaRPr lang="en-GB" sz="1000" dirty="0"/>
          </a:p>
        </p:txBody>
      </p:sp>
      <p:sp>
        <p:nvSpPr>
          <p:cNvPr id="6" name="Footer Placeholder 3">
            <a:extLst>
              <a:ext uri="{FF2B5EF4-FFF2-40B4-BE49-F238E27FC236}">
                <a16:creationId xmlns:a16="http://schemas.microsoft.com/office/drawing/2014/main" id="{F102E42F-8315-4111-9DE0-6B06104134BA}"/>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Introduction</a:t>
            </a:r>
            <a:endParaRPr lang="en-GB" dirty="0"/>
          </a:p>
        </p:txBody>
      </p:sp>
    </p:spTree>
    <p:extLst>
      <p:ext uri="{BB962C8B-B14F-4D97-AF65-F5344CB8AC3E}">
        <p14:creationId xmlns:p14="http://schemas.microsoft.com/office/powerpoint/2010/main" val="3714475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Learning objectives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vert="horz" lIns="91440" tIns="45720" rIns="91440" bIns="45720" rtlCol="0" anchor="t">
            <a:normAutofit/>
          </a:bodyPr>
          <a:lstStyle/>
          <a:p>
            <a:pPr marL="0" indent="0">
              <a:buNone/>
            </a:pPr>
            <a:r>
              <a:rPr lang="en-US" dirty="0"/>
              <a:t>At the end of this workshop, you will be able to: </a:t>
            </a:r>
            <a:endParaRPr lang="en-ZA" dirty="0"/>
          </a:p>
          <a:p>
            <a:r>
              <a:rPr lang="en-US" dirty="0"/>
              <a:t>understand the role of antigen testing in the COVID-19 response</a:t>
            </a:r>
            <a:endParaRPr lang="en-ZA" dirty="0"/>
          </a:p>
          <a:p>
            <a:r>
              <a:rPr lang="en-US" dirty="0"/>
              <a:t>understand the importance of ensuring quality testing and how to minimize errors </a:t>
            </a:r>
            <a:endParaRPr lang="en-ZA" dirty="0"/>
          </a:p>
          <a:p>
            <a:r>
              <a:rPr lang="en-US" dirty="0"/>
              <a:t>understand how to collect and analyse routine testing data to monitor test performance </a:t>
            </a:r>
            <a:endParaRPr lang="en-ZA" dirty="0"/>
          </a:p>
          <a:p>
            <a:r>
              <a:rPr lang="en-US" dirty="0"/>
              <a:t>safely collect samples, conduct SARS-CoV-2 Antigen RDT testing, interpret the results and understand their implications for patient management.</a:t>
            </a:r>
            <a:endParaRPr lang="en-GB" dirty="0"/>
          </a:p>
          <a:p>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6</a:t>
            </a:fld>
            <a:endParaRPr lang="en-GB" sz="1000" dirty="0"/>
          </a:p>
        </p:txBody>
      </p:sp>
      <p:sp>
        <p:nvSpPr>
          <p:cNvPr id="6" name="Footer Placeholder 3">
            <a:extLst>
              <a:ext uri="{FF2B5EF4-FFF2-40B4-BE49-F238E27FC236}">
                <a16:creationId xmlns:a16="http://schemas.microsoft.com/office/drawing/2014/main" id="{7A4B4936-521E-4A67-B40A-8561C3E4849F}"/>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Introduction</a:t>
            </a:r>
            <a:endParaRPr lang="en-GB" dirty="0"/>
          </a:p>
        </p:txBody>
      </p:sp>
    </p:spTree>
    <p:extLst>
      <p:ext uri="{BB962C8B-B14F-4D97-AF65-F5344CB8AC3E}">
        <p14:creationId xmlns:p14="http://schemas.microsoft.com/office/powerpoint/2010/main" val="2998287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title"/>
          </p:nvPr>
        </p:nvSpPr>
        <p:spPr>
          <a:xfrm>
            <a:off x="838200" y="365126"/>
            <a:ext cx="5937354"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dirty="0"/>
              <a:t>Modules overview – Training of trainers workshop</a:t>
            </a:r>
            <a:endParaRPr dirty="0"/>
          </a:p>
        </p:txBody>
      </p:sp>
      <p:sp>
        <p:nvSpPr>
          <p:cNvPr id="130" name="Google Shape;130;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sz="1000"/>
          </a:p>
        </p:txBody>
      </p:sp>
      <p:graphicFrame>
        <p:nvGraphicFramePr>
          <p:cNvPr id="131" name="Google Shape;131;p5"/>
          <p:cNvGraphicFramePr/>
          <p:nvPr>
            <p:extLst>
              <p:ext uri="{D42A27DB-BD31-4B8C-83A1-F6EECF244321}">
                <p14:modId xmlns:p14="http://schemas.microsoft.com/office/powerpoint/2010/main" val="1411760245"/>
              </p:ext>
            </p:extLst>
          </p:nvPr>
        </p:nvGraphicFramePr>
        <p:xfrm>
          <a:off x="5736599" y="1006653"/>
          <a:ext cx="5617200" cy="4407399"/>
        </p:xfrm>
        <a:graphic>
          <a:graphicData uri="http://schemas.openxmlformats.org/drawingml/2006/table">
            <a:tbl>
              <a:tblPr firstRow="1" bandRow="1">
                <a:noFill/>
                <a:tableStyleId>{439384A7-A67F-4001-939B-98E40FE7FC49}</a:tableStyleId>
              </a:tblPr>
              <a:tblGrid>
                <a:gridCol w="5617200">
                  <a:extLst>
                    <a:ext uri="{9D8B030D-6E8A-4147-A177-3AD203B41FA5}">
                      <a16:colId xmlns:a16="http://schemas.microsoft.com/office/drawing/2014/main" val="20000"/>
                    </a:ext>
                  </a:extLst>
                </a:gridCol>
              </a:tblGrid>
              <a:tr h="370850">
                <a:tc>
                  <a:txBody>
                    <a:bodyPr/>
                    <a:lstStyle/>
                    <a:p>
                      <a:pPr marL="0" marR="0" lvl="0" indent="0" algn="l" rtl="0">
                        <a:spcBef>
                          <a:spcPts val="0"/>
                        </a:spcBef>
                        <a:spcAft>
                          <a:spcPts val="0"/>
                        </a:spcAft>
                        <a:buNone/>
                      </a:pPr>
                      <a:r>
                        <a:rPr lang="en-US" sz="2000" u="none" strike="noStrike" cap="none" dirty="0">
                          <a:solidFill>
                            <a:schemeClr val="lt1"/>
                          </a:solidFill>
                          <a:latin typeface="Arial"/>
                          <a:ea typeface="Arial"/>
                          <a:cs typeface="Arial"/>
                          <a:sym typeface="Arial"/>
                        </a:rPr>
                        <a:t>01 − Introduction</a:t>
                      </a:r>
                      <a:endParaRPr dirty="0"/>
                    </a:p>
                  </a:txBody>
                  <a:tcPr marL="91450" marR="91450" marT="45725" marB="45725">
                    <a:solidFill>
                      <a:srgbClr val="009AC9"/>
                    </a:solidFill>
                  </a:tcPr>
                </a:tc>
                <a:extLst>
                  <a:ext uri="{0D108BD9-81ED-4DB2-BD59-A6C34878D82A}">
                    <a16:rowId xmlns:a16="http://schemas.microsoft.com/office/drawing/2014/main" val="542243038"/>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02 − Overview of SARS-CoV-2 testing</a:t>
                      </a:r>
                      <a:endParaRPr dirty="0"/>
                    </a:p>
                  </a:txBody>
                  <a:tcPr marL="91450" marR="91450" marT="45725" marB="45725">
                    <a:solidFill>
                      <a:srgbClr val="009AC9"/>
                    </a:solidFill>
                  </a:tcPr>
                </a:tc>
                <a:extLst>
                  <a:ext uri="{0D108BD9-81ED-4DB2-BD59-A6C34878D82A}">
                    <a16:rowId xmlns:a16="http://schemas.microsoft.com/office/drawing/2014/main" val="1115498964"/>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Arial"/>
                          <a:ea typeface="Arial"/>
                          <a:cs typeface="Arial"/>
                          <a:sym typeface="Arial"/>
                        </a:rPr>
                        <a:t>03 </a:t>
                      </a:r>
                      <a:r>
                        <a:rPr lang="en-US" sz="2000" u="none" strike="noStrike" cap="none" dirty="0">
                          <a:solidFill>
                            <a:schemeClr val="lt1"/>
                          </a:solidFill>
                          <a:latin typeface="Arial"/>
                          <a:ea typeface="Arial"/>
                          <a:cs typeface="Arial"/>
                          <a:sym typeface="Arial"/>
                        </a:rPr>
                        <a:t>− </a:t>
                      </a:r>
                      <a:r>
                        <a:rPr lang="en-US" sz="2000" b="0" i="0" u="none" strike="noStrike" cap="none" dirty="0">
                          <a:solidFill>
                            <a:schemeClr val="lt1"/>
                          </a:solidFill>
                          <a:latin typeface="Arial"/>
                          <a:ea typeface="Arial"/>
                          <a:cs typeface="Arial"/>
                          <a:sym typeface="Arial"/>
                        </a:rPr>
                        <a:t>SARS-CoV-2 testing strategies</a:t>
                      </a:r>
                      <a:endParaRPr dirty="0"/>
                    </a:p>
                  </a:txBody>
                  <a:tcPr marL="91450" marR="91450" marT="45725" marB="45725">
                    <a:solidFill>
                      <a:srgbClr val="009AC9"/>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04 − Quality testing using RDTs</a:t>
                      </a:r>
                      <a:endParaRPr dirty="0"/>
                    </a:p>
                  </a:txBody>
                  <a:tcPr marL="91450" marR="91450" marT="45725" marB="45725">
                    <a:solidFill>
                      <a:srgbClr val="009AC9"/>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05 − Safety for SARS-CoV-2 testing</a:t>
                      </a:r>
                      <a:endParaRPr dirty="0"/>
                    </a:p>
                  </a:txBody>
                  <a:tcPr marL="91450" marR="91450" marT="45725" marB="45725">
                    <a:solidFill>
                      <a:srgbClr val="009AC9"/>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FFFFFF"/>
                        </a:buClr>
                        <a:buSzPts val="2000"/>
                        <a:buFont typeface="Arial"/>
                        <a:buNone/>
                      </a:pPr>
                      <a:r>
                        <a:rPr lang="en-US" sz="2000" u="none" strike="noStrike" cap="none" dirty="0">
                          <a:solidFill>
                            <a:srgbClr val="FFFFFF"/>
                          </a:solidFill>
                          <a:latin typeface="Arial"/>
                          <a:ea typeface="Arial"/>
                          <a:cs typeface="Arial"/>
                          <a:sym typeface="Arial"/>
                        </a:rPr>
                        <a:t>06 </a:t>
                      </a:r>
                      <a:r>
                        <a:rPr lang="en-US" sz="2000" u="none" strike="noStrike" cap="none" dirty="0">
                          <a:solidFill>
                            <a:schemeClr val="lt1"/>
                          </a:solidFill>
                          <a:latin typeface="Arial"/>
                          <a:ea typeface="Arial"/>
                          <a:cs typeface="Arial"/>
                          <a:sym typeface="Arial"/>
                        </a:rPr>
                        <a:t>− </a:t>
                      </a:r>
                      <a:r>
                        <a:rPr lang="en-US" sz="2000" u="none" strike="noStrike" cap="none" dirty="0">
                          <a:solidFill>
                            <a:srgbClr val="FFFFFF"/>
                          </a:solidFill>
                          <a:latin typeface="Arial"/>
                          <a:ea typeface="Arial"/>
                          <a:cs typeface="Arial"/>
                          <a:sym typeface="Arial"/>
                        </a:rPr>
                        <a:t>Sample collection</a:t>
                      </a:r>
                      <a:endParaRPr dirty="0"/>
                    </a:p>
                  </a:txBody>
                  <a:tcPr marL="91450" marR="91450" marT="45725" marB="45725">
                    <a:solidFill>
                      <a:srgbClr val="009AC9"/>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07 − </a:t>
                      </a:r>
                      <a:r>
                        <a:rPr lang="en-US" sz="2000" b="0" i="0" u="none" strike="noStrike" cap="none" dirty="0">
                          <a:solidFill>
                            <a:schemeClr val="lt1"/>
                          </a:solidFill>
                          <a:latin typeface="Arial"/>
                          <a:ea typeface="Arial"/>
                          <a:cs typeface="Arial"/>
                          <a:sym typeface="Arial"/>
                        </a:rPr>
                        <a:t>Preparation for testing</a:t>
                      </a:r>
                      <a:endParaRPr dirty="0"/>
                    </a:p>
                  </a:txBody>
                  <a:tcPr marL="91450" marR="91450" marT="45725" marB="45725">
                    <a:solidFill>
                      <a:srgbClr val="009AC9"/>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08 − Performing</a:t>
                      </a:r>
                      <a:r>
                        <a:rPr lang="en-US" sz="2000" b="0" i="0" u="none" strike="noStrike" cap="none" dirty="0">
                          <a:solidFill>
                            <a:schemeClr val="lt1"/>
                          </a:solidFill>
                          <a:latin typeface="Arial"/>
                          <a:ea typeface="Arial"/>
                          <a:cs typeface="Arial"/>
                          <a:sym typeface="Arial"/>
                        </a:rPr>
                        <a:t> the SARS-CoV-2 Antigen RDT</a:t>
                      </a:r>
                      <a:endParaRPr dirty="0"/>
                    </a:p>
                  </a:txBody>
                  <a:tcPr marL="91450" marR="91450" marT="45725" marB="45725">
                    <a:solidFill>
                      <a:srgbClr val="009AC9"/>
                    </a:solidFill>
                  </a:tcPr>
                </a:tc>
                <a:extLst>
                  <a:ext uri="{0D108BD9-81ED-4DB2-BD59-A6C34878D82A}">
                    <a16:rowId xmlns:a16="http://schemas.microsoft.com/office/drawing/2014/main" val="10005"/>
                  </a:ext>
                </a:extLst>
              </a:tr>
              <a:tr h="444899">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09 − </a:t>
                      </a:r>
                      <a:r>
                        <a:rPr lang="en-US" sz="2000" b="0" i="0" u="none" strike="noStrike" cap="none" dirty="0">
                          <a:solidFill>
                            <a:schemeClr val="lt1"/>
                          </a:solidFill>
                          <a:latin typeface="Arial"/>
                          <a:ea typeface="Arial"/>
                          <a:cs typeface="Arial"/>
                          <a:sym typeface="Arial"/>
                        </a:rPr>
                        <a:t>Using SARS-CoV-2 RDT data</a:t>
                      </a:r>
                      <a:endParaRPr dirty="0"/>
                    </a:p>
                  </a:txBody>
                  <a:tcPr marL="91450" marR="91450" marT="45725" marB="45725">
                    <a:solidFill>
                      <a:srgbClr val="009AC9"/>
                    </a:solidFill>
                  </a:tcPr>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en-US" sz="2000" b="0" i="0" u="none" strike="noStrike" cap="none" dirty="0">
                          <a:solidFill>
                            <a:schemeClr val="lt1"/>
                          </a:solidFill>
                          <a:latin typeface="Arial"/>
                          <a:ea typeface="Arial"/>
                          <a:cs typeface="Arial"/>
                          <a:sym typeface="Arial"/>
                        </a:rPr>
                        <a:t>10 </a:t>
                      </a:r>
                      <a:r>
                        <a:rPr lang="en-US" sz="2000" u="none" strike="noStrike" cap="none" dirty="0">
                          <a:solidFill>
                            <a:schemeClr val="lt1"/>
                          </a:solidFill>
                          <a:latin typeface="Arial"/>
                          <a:ea typeface="Arial"/>
                          <a:cs typeface="Arial"/>
                          <a:sym typeface="Arial"/>
                        </a:rPr>
                        <a:t>− </a:t>
                      </a:r>
                      <a:r>
                        <a:rPr lang="en-US" sz="2000" b="0" i="0" u="none" strike="noStrike" cap="none" dirty="0">
                          <a:solidFill>
                            <a:schemeClr val="lt1"/>
                          </a:solidFill>
                          <a:latin typeface="Arial"/>
                          <a:ea typeface="Arial"/>
                          <a:cs typeface="Arial"/>
                          <a:sym typeface="Arial"/>
                        </a:rPr>
                        <a:t>Assuring quality results </a:t>
                      </a:r>
                      <a:endParaRPr sz="2000" u="none" strike="noStrike" cap="none" dirty="0">
                        <a:solidFill>
                          <a:schemeClr val="lt1"/>
                        </a:solidFill>
                        <a:latin typeface="Arial"/>
                        <a:ea typeface="Arial"/>
                        <a:cs typeface="Arial"/>
                        <a:sym typeface="Arial"/>
                      </a:endParaRPr>
                    </a:p>
                  </a:txBody>
                  <a:tcPr marL="91450" marR="91450" marT="45725" marB="45725">
                    <a:solidFill>
                      <a:srgbClr val="009AC9"/>
                    </a:solidFill>
                  </a:tcPr>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r>
                        <a:rPr lang="fr-CH" sz="2000" u="none" strike="noStrike" cap="none" dirty="0">
                          <a:solidFill>
                            <a:schemeClr val="lt1"/>
                          </a:solidFill>
                          <a:latin typeface="Arial"/>
                          <a:ea typeface="Arial"/>
                          <a:cs typeface="Arial"/>
                          <a:sym typeface="Arial"/>
                        </a:rPr>
                        <a:t>11 </a:t>
                      </a:r>
                      <a:r>
                        <a:rPr lang="en-US" sz="2000" u="none" strike="noStrike" cap="none" dirty="0">
                          <a:solidFill>
                            <a:schemeClr val="lt1"/>
                          </a:solidFill>
                          <a:latin typeface="Arial"/>
                          <a:ea typeface="Arial"/>
                          <a:cs typeface="Arial"/>
                          <a:sym typeface="Arial"/>
                        </a:rPr>
                        <a:t>− </a:t>
                      </a:r>
                      <a:r>
                        <a:rPr lang="en-US" sz="2000" b="0" i="0" u="none" strike="noStrike" cap="none" dirty="0">
                          <a:solidFill>
                            <a:schemeClr val="lt1"/>
                          </a:solidFill>
                          <a:latin typeface="Arial"/>
                          <a:ea typeface="Arial"/>
                          <a:cs typeface="Arial"/>
                          <a:sym typeface="Arial"/>
                        </a:rPr>
                        <a:t>Training testers</a:t>
                      </a:r>
                      <a:endParaRPr sz="2000" u="none" strike="noStrike" cap="none" dirty="0">
                        <a:solidFill>
                          <a:schemeClr val="lt1"/>
                        </a:solidFill>
                        <a:latin typeface="Arial"/>
                        <a:ea typeface="Arial"/>
                        <a:cs typeface="Arial"/>
                        <a:sym typeface="Arial"/>
                      </a:endParaRPr>
                    </a:p>
                  </a:txBody>
                  <a:tcPr marL="91450" marR="91450" marT="45725" marB="45725">
                    <a:solidFill>
                      <a:srgbClr val="009AC9"/>
                    </a:solidFill>
                  </a:tcPr>
                </a:tc>
                <a:extLst>
                  <a:ext uri="{0D108BD9-81ED-4DB2-BD59-A6C34878D82A}">
                    <a16:rowId xmlns:a16="http://schemas.microsoft.com/office/drawing/2014/main" val="10009"/>
                  </a:ext>
                </a:extLst>
              </a:tr>
            </a:tbl>
          </a:graphicData>
        </a:graphic>
      </p:graphicFrame>
      <p:sp>
        <p:nvSpPr>
          <p:cNvPr id="132" name="Google Shape;132;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Introduction</a:t>
            </a:r>
            <a:endParaRPr lang="en-GB" dirty="0"/>
          </a:p>
        </p:txBody>
      </p:sp>
      <p:pic>
        <p:nvPicPr>
          <p:cNvPr id="133" name="Google Shape;133;p5"/>
          <p:cNvPicPr preferRelativeResize="0"/>
          <p:nvPr/>
        </p:nvPicPr>
        <p:blipFill rotWithShape="1">
          <a:blip r:embed="rId4">
            <a:alphaModFix/>
          </a:blip>
          <a:srcRect/>
          <a:stretch/>
        </p:blipFill>
        <p:spPr>
          <a:xfrm>
            <a:off x="701963" y="1872783"/>
            <a:ext cx="3722255" cy="2896311"/>
          </a:xfrm>
          <a:prstGeom prst="rect">
            <a:avLst/>
          </a:prstGeom>
          <a:noFill/>
          <a:ln>
            <a:noFill/>
          </a:ln>
        </p:spPr>
      </p:pic>
      <p:graphicFrame>
        <p:nvGraphicFramePr>
          <p:cNvPr id="7" name="Google Shape;131;p5">
            <a:extLst>
              <a:ext uri="{FF2B5EF4-FFF2-40B4-BE49-F238E27FC236}">
                <a16:creationId xmlns:a16="http://schemas.microsoft.com/office/drawing/2014/main" id="{83444B7E-67FA-4D37-BF58-FFE7C66872B3}"/>
              </a:ext>
            </a:extLst>
          </p:cNvPr>
          <p:cNvGraphicFramePr/>
          <p:nvPr>
            <p:extLst>
              <p:ext uri="{D42A27DB-BD31-4B8C-83A1-F6EECF244321}">
                <p14:modId xmlns:p14="http://schemas.microsoft.com/office/powerpoint/2010/main" val="898972395"/>
              </p:ext>
            </p:extLst>
          </p:nvPr>
        </p:nvGraphicFramePr>
        <p:xfrm>
          <a:off x="5736599" y="5479172"/>
          <a:ext cx="5617200" cy="701050"/>
        </p:xfrm>
        <a:graphic>
          <a:graphicData uri="http://schemas.openxmlformats.org/drawingml/2006/table">
            <a:tbl>
              <a:tblPr firstRow="1" bandRow="1">
                <a:noFill/>
                <a:tableStyleId>{439384A7-A67F-4001-939B-98E40FE7FC49}</a:tableStyleId>
              </a:tblPr>
              <a:tblGrid>
                <a:gridCol w="5617200">
                  <a:extLst>
                    <a:ext uri="{9D8B030D-6E8A-4147-A177-3AD203B41FA5}">
                      <a16:colId xmlns:a16="http://schemas.microsoft.com/office/drawing/2014/main" val="20000"/>
                    </a:ext>
                  </a:extLst>
                </a:gridCol>
              </a:tblGrid>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u="none" strike="noStrike" cap="none" dirty="0">
                          <a:solidFill>
                            <a:schemeClr val="lt1"/>
                          </a:solidFill>
                          <a:latin typeface="Arial"/>
                          <a:ea typeface="Arial"/>
                          <a:cs typeface="Arial"/>
                          <a:sym typeface="Arial"/>
                        </a:rPr>
                        <a:t>S1 − </a:t>
                      </a:r>
                      <a:r>
                        <a:rPr lang="en-US" sz="2000" b="0" i="0" u="none" strike="noStrike" cap="none" dirty="0">
                          <a:solidFill>
                            <a:schemeClr val="lt1"/>
                          </a:solidFill>
                          <a:latin typeface="Arial"/>
                          <a:cs typeface="Arial"/>
                          <a:sym typeface="Arial"/>
                        </a:rPr>
                        <a:t>Use of SARS-CoV-2 Ag-RDTs for COVID-19 self-testing</a:t>
                      </a:r>
                      <a:endParaRPr dirty="0"/>
                    </a:p>
                  </a:txBody>
                  <a:tcPr marL="91450" marR="91450" marT="45725" marB="45725">
                    <a:solidFill>
                      <a:srgbClr val="009AC9"/>
                    </a:solidFill>
                  </a:tcPr>
                </a:tc>
                <a:extLst>
                  <a:ext uri="{0D108BD9-81ED-4DB2-BD59-A6C34878D82A}">
                    <a16:rowId xmlns:a16="http://schemas.microsoft.com/office/drawing/2014/main" val="542243038"/>
                  </a:ext>
                </a:extLst>
              </a:tr>
            </a:tbl>
          </a:graphicData>
        </a:graphic>
      </p:graphicFrame>
    </p:spTree>
    <p:custDataLst>
      <p:tags r:id="rId1"/>
    </p:custDataLst>
    <p:extLst>
      <p:ext uri="{BB962C8B-B14F-4D97-AF65-F5344CB8AC3E}">
        <p14:creationId xmlns:p14="http://schemas.microsoft.com/office/powerpoint/2010/main" val="2972441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title"/>
          </p:nvPr>
        </p:nvSpPr>
        <p:spPr>
          <a:xfrm>
            <a:off x="838200" y="365126"/>
            <a:ext cx="9385092"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dirty="0"/>
              <a:t>Modules overview – User training workshop</a:t>
            </a:r>
            <a:endParaRPr dirty="0"/>
          </a:p>
        </p:txBody>
      </p:sp>
      <p:sp>
        <p:nvSpPr>
          <p:cNvPr id="130" name="Google Shape;130;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8</a:t>
            </a:fld>
            <a:endParaRPr sz="1000"/>
          </a:p>
        </p:txBody>
      </p:sp>
      <p:graphicFrame>
        <p:nvGraphicFramePr>
          <p:cNvPr id="131" name="Google Shape;131;p5"/>
          <p:cNvGraphicFramePr/>
          <p:nvPr>
            <p:extLst>
              <p:ext uri="{D42A27DB-BD31-4B8C-83A1-F6EECF244321}">
                <p14:modId xmlns:p14="http://schemas.microsoft.com/office/powerpoint/2010/main" val="2177877284"/>
              </p:ext>
            </p:extLst>
          </p:nvPr>
        </p:nvGraphicFramePr>
        <p:xfrm>
          <a:off x="5736599" y="1442908"/>
          <a:ext cx="5617200" cy="3962500"/>
        </p:xfrm>
        <a:graphic>
          <a:graphicData uri="http://schemas.openxmlformats.org/drawingml/2006/table">
            <a:tbl>
              <a:tblPr firstRow="1" bandRow="1">
                <a:noFill/>
                <a:tableStyleId>{439384A7-A67F-4001-939B-98E40FE7FC49}</a:tableStyleId>
              </a:tblPr>
              <a:tblGrid>
                <a:gridCol w="5617200">
                  <a:extLst>
                    <a:ext uri="{9D8B030D-6E8A-4147-A177-3AD203B41FA5}">
                      <a16:colId xmlns:a16="http://schemas.microsoft.com/office/drawing/2014/main" val="20000"/>
                    </a:ext>
                  </a:extLst>
                </a:gridCol>
              </a:tblGrid>
              <a:tr h="370850">
                <a:tc>
                  <a:txBody>
                    <a:bodyPr/>
                    <a:lstStyle/>
                    <a:p>
                      <a:pPr marL="0" marR="0" lvl="0" indent="0" algn="l" rtl="0">
                        <a:spcBef>
                          <a:spcPts val="0"/>
                        </a:spcBef>
                        <a:spcAft>
                          <a:spcPts val="0"/>
                        </a:spcAft>
                        <a:buNone/>
                      </a:pPr>
                      <a:r>
                        <a:rPr lang="en-US" sz="2000" u="none" strike="noStrike" cap="none" dirty="0">
                          <a:solidFill>
                            <a:schemeClr val="lt1"/>
                          </a:solidFill>
                          <a:latin typeface="Arial"/>
                          <a:ea typeface="Arial"/>
                          <a:cs typeface="Arial"/>
                          <a:sym typeface="Arial"/>
                        </a:rPr>
                        <a:t>01 − Introduction</a:t>
                      </a:r>
                      <a:endParaRPr dirty="0"/>
                    </a:p>
                  </a:txBody>
                  <a:tcPr marL="91450" marR="91450" marT="45725" marB="45725">
                    <a:solidFill>
                      <a:srgbClr val="009AC9"/>
                    </a:solidFill>
                  </a:tcPr>
                </a:tc>
                <a:extLst>
                  <a:ext uri="{0D108BD9-81ED-4DB2-BD59-A6C34878D82A}">
                    <a16:rowId xmlns:a16="http://schemas.microsoft.com/office/drawing/2014/main" val="542243038"/>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02 − Overview of SARS-CoV-2 testing</a:t>
                      </a:r>
                      <a:endParaRPr dirty="0"/>
                    </a:p>
                  </a:txBody>
                  <a:tcPr marL="91450" marR="91450" marT="45725" marB="45725">
                    <a:solidFill>
                      <a:srgbClr val="009AC9"/>
                    </a:solidFill>
                  </a:tcPr>
                </a:tc>
                <a:extLst>
                  <a:ext uri="{0D108BD9-81ED-4DB2-BD59-A6C34878D82A}">
                    <a16:rowId xmlns:a16="http://schemas.microsoft.com/office/drawing/2014/main" val="1115498964"/>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Arial"/>
                          <a:ea typeface="Arial"/>
                          <a:cs typeface="Arial"/>
                          <a:sym typeface="Arial"/>
                        </a:rPr>
                        <a:t>03 </a:t>
                      </a:r>
                      <a:r>
                        <a:rPr lang="en-US" sz="2000" u="none" strike="noStrike" cap="none" dirty="0">
                          <a:solidFill>
                            <a:schemeClr val="lt1"/>
                          </a:solidFill>
                          <a:latin typeface="Arial"/>
                          <a:ea typeface="Arial"/>
                          <a:cs typeface="Arial"/>
                          <a:sym typeface="Arial"/>
                        </a:rPr>
                        <a:t>− </a:t>
                      </a:r>
                      <a:r>
                        <a:rPr lang="en-US" sz="2000" b="0" i="0" u="none" strike="noStrike" cap="none" dirty="0">
                          <a:solidFill>
                            <a:schemeClr val="lt1"/>
                          </a:solidFill>
                          <a:latin typeface="Arial"/>
                          <a:ea typeface="Arial"/>
                          <a:cs typeface="Arial"/>
                          <a:sym typeface="Arial"/>
                        </a:rPr>
                        <a:t>SARS-CoV-2 testing strategies</a:t>
                      </a:r>
                      <a:endParaRPr dirty="0"/>
                    </a:p>
                  </a:txBody>
                  <a:tcPr marL="91450" marR="91450" marT="45725" marB="45725">
                    <a:solidFill>
                      <a:srgbClr val="009AC9"/>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04 − Quality testing using RDTs</a:t>
                      </a:r>
                      <a:endParaRPr dirty="0"/>
                    </a:p>
                  </a:txBody>
                  <a:tcPr marL="91450" marR="91450" marT="45725" marB="45725">
                    <a:solidFill>
                      <a:srgbClr val="009AC9"/>
                    </a:solidFill>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05 − Safety for SARS-CoV-2 testing</a:t>
                      </a:r>
                      <a:endParaRPr dirty="0"/>
                    </a:p>
                  </a:txBody>
                  <a:tcPr marL="91450" marR="91450" marT="45725" marB="45725">
                    <a:solidFill>
                      <a:srgbClr val="009AC9"/>
                    </a:solidFill>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FFFFFF"/>
                        </a:buClr>
                        <a:buSzPts val="2000"/>
                        <a:buFont typeface="Arial"/>
                        <a:buNone/>
                      </a:pPr>
                      <a:r>
                        <a:rPr lang="en-US" sz="2000" u="none" strike="noStrike" cap="none" dirty="0">
                          <a:solidFill>
                            <a:srgbClr val="FFFFFF"/>
                          </a:solidFill>
                          <a:latin typeface="Arial"/>
                          <a:ea typeface="Arial"/>
                          <a:cs typeface="Arial"/>
                          <a:sym typeface="Arial"/>
                        </a:rPr>
                        <a:t>06 </a:t>
                      </a:r>
                      <a:r>
                        <a:rPr lang="en-US" sz="2000" u="none" strike="noStrike" cap="none" dirty="0">
                          <a:solidFill>
                            <a:schemeClr val="lt1"/>
                          </a:solidFill>
                          <a:latin typeface="Arial"/>
                          <a:ea typeface="Arial"/>
                          <a:cs typeface="Arial"/>
                          <a:sym typeface="Arial"/>
                        </a:rPr>
                        <a:t>− </a:t>
                      </a:r>
                      <a:r>
                        <a:rPr lang="en-US" sz="2000" u="none" strike="noStrike" cap="none" dirty="0">
                          <a:solidFill>
                            <a:srgbClr val="FFFFFF"/>
                          </a:solidFill>
                          <a:latin typeface="Arial"/>
                          <a:ea typeface="Arial"/>
                          <a:cs typeface="Arial"/>
                          <a:sym typeface="Arial"/>
                        </a:rPr>
                        <a:t>Sample collection</a:t>
                      </a:r>
                      <a:endParaRPr dirty="0"/>
                    </a:p>
                  </a:txBody>
                  <a:tcPr marL="91450" marR="91450" marT="45725" marB="45725">
                    <a:solidFill>
                      <a:srgbClr val="009AC9"/>
                    </a:solidFill>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07 − </a:t>
                      </a:r>
                      <a:r>
                        <a:rPr lang="en-US" sz="2000" b="0" i="0" u="none" strike="noStrike" cap="none" dirty="0">
                          <a:solidFill>
                            <a:schemeClr val="lt1"/>
                          </a:solidFill>
                          <a:latin typeface="Arial"/>
                          <a:ea typeface="Arial"/>
                          <a:cs typeface="Arial"/>
                          <a:sym typeface="Arial"/>
                        </a:rPr>
                        <a:t>Preparation for testing</a:t>
                      </a:r>
                      <a:endParaRPr dirty="0"/>
                    </a:p>
                  </a:txBody>
                  <a:tcPr marL="91450" marR="91450" marT="45725" marB="45725">
                    <a:solidFill>
                      <a:srgbClr val="009AC9"/>
                    </a:solidFill>
                  </a:tcP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08 − Performing</a:t>
                      </a:r>
                      <a:r>
                        <a:rPr lang="en-US" sz="2000" b="0" i="0" u="none" strike="noStrike" cap="none" dirty="0">
                          <a:solidFill>
                            <a:schemeClr val="lt1"/>
                          </a:solidFill>
                          <a:latin typeface="Arial"/>
                          <a:ea typeface="Arial"/>
                          <a:cs typeface="Arial"/>
                          <a:sym typeface="Arial"/>
                        </a:rPr>
                        <a:t> the SARS-CoV-2 Antigen RDT</a:t>
                      </a:r>
                      <a:endParaRPr dirty="0"/>
                    </a:p>
                  </a:txBody>
                  <a:tcPr marL="91450" marR="91450" marT="45725" marB="45725">
                    <a:solidFill>
                      <a:srgbClr val="009AC9"/>
                    </a:solidFill>
                  </a:tcP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Clr>
                          <a:schemeClr val="lt1"/>
                        </a:buClr>
                        <a:buSzPts val="2000"/>
                        <a:buFont typeface="Arial"/>
                        <a:buNone/>
                      </a:pPr>
                      <a:r>
                        <a:rPr lang="en-US" sz="2000" u="none" strike="noStrike" cap="none" dirty="0">
                          <a:solidFill>
                            <a:schemeClr val="lt1"/>
                          </a:solidFill>
                          <a:latin typeface="Arial"/>
                          <a:ea typeface="Arial"/>
                          <a:cs typeface="Arial"/>
                          <a:sym typeface="Arial"/>
                        </a:rPr>
                        <a:t>09 − </a:t>
                      </a:r>
                      <a:r>
                        <a:rPr lang="en-US" sz="2000" b="0" i="0" u="none" strike="noStrike" cap="none" dirty="0">
                          <a:solidFill>
                            <a:schemeClr val="lt1"/>
                          </a:solidFill>
                          <a:latin typeface="Arial"/>
                          <a:ea typeface="Arial"/>
                          <a:cs typeface="Arial"/>
                          <a:sym typeface="Arial"/>
                        </a:rPr>
                        <a:t>Using SARS-CoV-2 RDT data</a:t>
                      </a:r>
                      <a:endParaRPr dirty="0"/>
                    </a:p>
                  </a:txBody>
                  <a:tcPr marL="91450" marR="91450" marT="45725" marB="45725">
                    <a:solidFill>
                      <a:srgbClr val="009AC9"/>
                    </a:solidFill>
                  </a:tcPr>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en-US" sz="2000" b="0" i="0" u="none" strike="noStrike" cap="none" dirty="0">
                          <a:solidFill>
                            <a:schemeClr val="lt1"/>
                          </a:solidFill>
                          <a:latin typeface="Arial"/>
                          <a:ea typeface="Arial"/>
                          <a:cs typeface="Arial"/>
                          <a:sym typeface="Arial"/>
                        </a:rPr>
                        <a:t>10 </a:t>
                      </a:r>
                      <a:r>
                        <a:rPr lang="en-US" sz="2000" u="none" strike="noStrike" cap="none" dirty="0">
                          <a:solidFill>
                            <a:schemeClr val="lt1"/>
                          </a:solidFill>
                          <a:latin typeface="Arial"/>
                          <a:ea typeface="Arial"/>
                          <a:cs typeface="Arial"/>
                          <a:sym typeface="Arial"/>
                        </a:rPr>
                        <a:t>− </a:t>
                      </a:r>
                      <a:r>
                        <a:rPr lang="en-US" sz="2000" b="0" i="0" u="none" strike="noStrike" cap="none" dirty="0">
                          <a:solidFill>
                            <a:schemeClr val="lt1"/>
                          </a:solidFill>
                          <a:latin typeface="Arial"/>
                          <a:ea typeface="Arial"/>
                          <a:cs typeface="Arial"/>
                          <a:sym typeface="Arial"/>
                        </a:rPr>
                        <a:t>Assuring quality results </a:t>
                      </a:r>
                      <a:endParaRPr sz="2000" u="none" strike="noStrike" cap="none" dirty="0">
                        <a:solidFill>
                          <a:schemeClr val="lt1"/>
                        </a:solidFill>
                        <a:latin typeface="Arial"/>
                        <a:ea typeface="Arial"/>
                        <a:cs typeface="Arial"/>
                        <a:sym typeface="Arial"/>
                      </a:endParaRPr>
                    </a:p>
                  </a:txBody>
                  <a:tcPr marL="91450" marR="91450" marT="45725" marB="45725">
                    <a:solidFill>
                      <a:srgbClr val="009AC9"/>
                    </a:solidFill>
                  </a:tcPr>
                </a:tc>
                <a:extLst>
                  <a:ext uri="{0D108BD9-81ED-4DB2-BD59-A6C34878D82A}">
                    <a16:rowId xmlns:a16="http://schemas.microsoft.com/office/drawing/2014/main" val="10007"/>
                  </a:ext>
                </a:extLst>
              </a:tr>
            </a:tbl>
          </a:graphicData>
        </a:graphic>
      </p:graphicFrame>
      <p:sp>
        <p:nvSpPr>
          <p:cNvPr id="132" name="Google Shape;132;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Introduction</a:t>
            </a:r>
            <a:endParaRPr lang="en-GB" dirty="0"/>
          </a:p>
        </p:txBody>
      </p:sp>
      <p:pic>
        <p:nvPicPr>
          <p:cNvPr id="133" name="Google Shape;133;p5"/>
          <p:cNvPicPr preferRelativeResize="0"/>
          <p:nvPr/>
        </p:nvPicPr>
        <p:blipFill rotWithShape="1">
          <a:blip r:embed="rId4">
            <a:alphaModFix/>
          </a:blip>
          <a:srcRect/>
          <a:stretch/>
        </p:blipFill>
        <p:spPr>
          <a:xfrm>
            <a:off x="701963" y="1872783"/>
            <a:ext cx="3722255" cy="2896311"/>
          </a:xfrm>
          <a:prstGeom prst="rect">
            <a:avLst/>
          </a:prstGeom>
          <a:noFill/>
          <a:ln>
            <a:noFill/>
          </a:ln>
        </p:spPr>
      </p:pic>
      <p:graphicFrame>
        <p:nvGraphicFramePr>
          <p:cNvPr id="7" name="Google Shape;131;p5">
            <a:extLst>
              <a:ext uri="{FF2B5EF4-FFF2-40B4-BE49-F238E27FC236}">
                <a16:creationId xmlns:a16="http://schemas.microsoft.com/office/drawing/2014/main" id="{3022CE58-8E1D-4A6C-8F21-0469894577C9}"/>
              </a:ext>
            </a:extLst>
          </p:cNvPr>
          <p:cNvGraphicFramePr/>
          <p:nvPr>
            <p:extLst>
              <p:ext uri="{D42A27DB-BD31-4B8C-83A1-F6EECF244321}">
                <p14:modId xmlns:p14="http://schemas.microsoft.com/office/powerpoint/2010/main" val="2328165729"/>
              </p:ext>
            </p:extLst>
          </p:nvPr>
        </p:nvGraphicFramePr>
        <p:xfrm>
          <a:off x="5736599" y="5479172"/>
          <a:ext cx="5617200" cy="701050"/>
        </p:xfrm>
        <a:graphic>
          <a:graphicData uri="http://schemas.openxmlformats.org/drawingml/2006/table">
            <a:tbl>
              <a:tblPr firstRow="1" bandRow="1">
                <a:noFill/>
                <a:tableStyleId>{439384A7-A67F-4001-939B-98E40FE7FC49}</a:tableStyleId>
              </a:tblPr>
              <a:tblGrid>
                <a:gridCol w="5617200">
                  <a:extLst>
                    <a:ext uri="{9D8B030D-6E8A-4147-A177-3AD203B41FA5}">
                      <a16:colId xmlns:a16="http://schemas.microsoft.com/office/drawing/2014/main" val="20000"/>
                    </a:ext>
                  </a:extLst>
                </a:gridCol>
              </a:tblGrid>
              <a:tr h="3708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u="none" strike="noStrike" cap="none" dirty="0">
                          <a:solidFill>
                            <a:schemeClr val="lt1"/>
                          </a:solidFill>
                          <a:latin typeface="Arial"/>
                          <a:ea typeface="Arial"/>
                          <a:cs typeface="Arial"/>
                          <a:sym typeface="Arial"/>
                        </a:rPr>
                        <a:t>S1 − </a:t>
                      </a:r>
                      <a:r>
                        <a:rPr lang="en-US" sz="2000" b="0" i="0" u="none" strike="noStrike" cap="none" dirty="0">
                          <a:solidFill>
                            <a:schemeClr val="lt1"/>
                          </a:solidFill>
                          <a:latin typeface="Arial"/>
                          <a:cs typeface="Arial"/>
                          <a:sym typeface="Arial"/>
                        </a:rPr>
                        <a:t>Use of SARS-CoV-2 Ag-RDTs for COVID-19 self-testing</a:t>
                      </a:r>
                      <a:endParaRPr dirty="0"/>
                    </a:p>
                  </a:txBody>
                  <a:tcPr marL="91450" marR="91450" marT="45725" marB="45725">
                    <a:solidFill>
                      <a:srgbClr val="009AC9"/>
                    </a:solidFill>
                  </a:tcPr>
                </a:tc>
                <a:extLst>
                  <a:ext uri="{0D108BD9-81ED-4DB2-BD59-A6C34878D82A}">
                    <a16:rowId xmlns:a16="http://schemas.microsoft.com/office/drawing/2014/main" val="542243038"/>
                  </a:ext>
                </a:extLst>
              </a:tr>
            </a:tbl>
          </a:graphicData>
        </a:graphic>
      </p:graphicFrame>
    </p:spTree>
    <p:custDataLst>
      <p:tags r:id="rId1"/>
    </p:custDataLst>
    <p:extLst>
      <p:ext uri="{BB962C8B-B14F-4D97-AF65-F5344CB8AC3E}">
        <p14:creationId xmlns:p14="http://schemas.microsoft.com/office/powerpoint/2010/main" val="95548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r>
              <a:rPr lang="en-US" dirty="0"/>
              <a:t>How you will learn</a:t>
            </a:r>
            <a:endParaRPr lang="en-GB" b="1"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fld id="{42D34DE6-22C6-0E40-B20E-F2D718CBADB2}" type="slidenum">
              <a:rPr lang="en-GB" smtClean="0"/>
              <a:pPr/>
              <a:t>9</a:t>
            </a:fld>
            <a:endParaRPr lang="en-GB" sz="1000" dirty="0"/>
          </a:p>
        </p:txBody>
      </p:sp>
      <p:sp>
        <p:nvSpPr>
          <p:cNvPr id="7" name="Content Placeholder 6">
            <a:extLst>
              <a:ext uri="{FF2B5EF4-FFF2-40B4-BE49-F238E27FC236}">
                <a16:creationId xmlns:a16="http://schemas.microsoft.com/office/drawing/2014/main" id="{16457A1C-D1D4-F547-B008-B7231E753660}"/>
              </a:ext>
            </a:extLst>
          </p:cNvPr>
          <p:cNvSpPr>
            <a:spLocks noGrp="1"/>
          </p:cNvSpPr>
          <p:nvPr>
            <p:ph idx="1"/>
          </p:nvPr>
        </p:nvSpPr>
        <p:spPr/>
        <p:txBody>
          <a:bodyPr/>
          <a:lstStyle/>
          <a:p>
            <a:pPr fontAlgn="base"/>
            <a:r>
              <a:rPr lang="en-US" dirty="0"/>
              <a:t>Lectures (on-site or online)</a:t>
            </a:r>
          </a:p>
          <a:p>
            <a:pPr fontAlgn="base"/>
            <a:r>
              <a:rPr lang="en-US" dirty="0"/>
              <a:t>Paper-based exercises</a:t>
            </a:r>
          </a:p>
          <a:p>
            <a:pPr fontAlgn="base"/>
            <a:r>
              <a:rPr lang="en-US" dirty="0"/>
              <a:t>Hands-on practice</a:t>
            </a:r>
          </a:p>
          <a:p>
            <a:pPr fontAlgn="base"/>
            <a:r>
              <a:rPr lang="en-US" dirty="0"/>
              <a:t>Q&amp;A and discussions</a:t>
            </a:r>
          </a:p>
          <a:p>
            <a:pPr fontAlgn="base"/>
            <a:r>
              <a:rPr lang="en-US" dirty="0"/>
              <a:t>Competency assessments</a:t>
            </a:r>
          </a:p>
          <a:p>
            <a:endParaRPr lang="en-US" dirty="0"/>
          </a:p>
        </p:txBody>
      </p:sp>
      <p:sp>
        <p:nvSpPr>
          <p:cNvPr id="6" name="Footer Placeholder 3">
            <a:extLst>
              <a:ext uri="{FF2B5EF4-FFF2-40B4-BE49-F238E27FC236}">
                <a16:creationId xmlns:a16="http://schemas.microsoft.com/office/drawing/2014/main" id="{6745ECDA-80C3-42C9-ACF9-D979E5228E15}"/>
              </a:ext>
            </a:extLst>
          </p:cNvPr>
          <p:cNvSpPr>
            <a:spLocks noGrp="1"/>
          </p:cNvSpPr>
          <p:nvPr>
            <p:ph type="ftr" sz="quarter" idx="11"/>
          </p:nvPr>
        </p:nvSpPr>
        <p:spPr>
          <a:xfrm>
            <a:off x="838200" y="6356350"/>
            <a:ext cx="7315200" cy="501650"/>
          </a:xfrm>
        </p:spPr>
        <p:txBody>
          <a:bodyPr/>
          <a:lstStyle/>
          <a:p>
            <a:r>
              <a:rPr lang="en-US" dirty="0"/>
              <a:t>SARS-CoV-2 Antigen Rapid Diagnostic Test Training Workshop – v3.0 | Introduction</a:t>
            </a:r>
            <a:endParaRPr lang="en-GB" dirty="0"/>
          </a:p>
        </p:txBody>
      </p:sp>
    </p:spTree>
    <p:extLst>
      <p:ext uri="{BB962C8B-B14F-4D97-AF65-F5344CB8AC3E}">
        <p14:creationId xmlns:p14="http://schemas.microsoft.com/office/powerpoint/2010/main" val="37458017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992</Words>
  <Application>Microsoft Office PowerPoint</Application>
  <PresentationFormat>Widescreen</PresentationFormat>
  <Paragraphs>101</Paragraphs>
  <Slides>12</Slides>
  <Notes>3</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01</vt:lpstr>
      <vt:lpstr>Disclaimer</vt:lpstr>
      <vt:lpstr>SARS-CoV-2 Antigen Rapid Diagnostic Test workshop overview (1) </vt:lpstr>
      <vt:lpstr>SARS-CoV-2 Antigen Rapid Diagnostic Test workshop overview (2) </vt:lpstr>
      <vt:lpstr>Learning objectives </vt:lpstr>
      <vt:lpstr>Learning objectives </vt:lpstr>
      <vt:lpstr>Modules overview – Training of trainers workshop</vt:lpstr>
      <vt:lpstr>Modules overview – User training workshop</vt:lpstr>
      <vt:lpstr>How you will learn</vt:lpstr>
      <vt:lpstr>Competency assessment</vt:lpstr>
      <vt:lpstr>Let's introduce ourselves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01</dc:title>
  <dc:creator>JOHN ROSS PAPA</dc:creator>
  <cp:lastModifiedBy>BARNADAS, Céline</cp:lastModifiedBy>
  <cp:revision>29</cp:revision>
  <dcterms:created xsi:type="dcterms:W3CDTF">2020-10-08T10:02:18Z</dcterms:created>
  <dcterms:modified xsi:type="dcterms:W3CDTF">2022-07-18T15:48:58Z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0x01010032EB33F0B292F044865AC5360FB5C193</vt:lpwstr>
  </property>
  <property fmtid="{D5CDD505-2E9C-101B-9397-08002B2CF9AE}" pid="3" name="ArticulateGUID">
    <vt:lpwstr>A240604E-E401-4331-A33D-1AAD6D011A8C</vt:lpwstr>
  </property>
  <property fmtid="{D5CDD505-2E9C-101B-9397-08002B2CF9AE}" pid="4" name="ArticulatePath">
    <vt:lpwstr>https://worldhealthorg-my.sharepoint.com/personal/traorez_who_int/Documents/Track changes_EN/1_SARS-CoV-2 RDT_OpenWHO_01_Intro_v1.0</vt:lpwstr>
  </property>
</Properties>
</file>