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6"/>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C3EED-F20B-715D-7607-90D5174AA942}" v="12" dt="2023-04-07T10:53:10.632"/>
    <p1510:client id="{C6355BE5-8A64-4AAA-A59A-703B45282BAC}" v="3" dt="2023-04-05T11:03:04.46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07"/>
    <p:restoredTop sz="94674"/>
  </p:normalViewPr>
  <p:slideViewPr>
    <p:cSldViewPr snapToGrid="0">
      <p:cViewPr varScale="1">
        <p:scale>
          <a:sx n="67" d="100"/>
          <a:sy n="67" d="100"/>
        </p:scale>
        <p:origin x="68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BFABD037-AE88-4191-BA9C-FA1E707528E7}"/>
    <pc:docChg chg="custSel modSld">
      <pc:chgData name="GOMEZ, Paula" userId="c93cf399-3ed7-4230-9282-8831e3fe5ae7" providerId="ADAL" clId="{BFABD037-AE88-4191-BA9C-FA1E707528E7}" dt="2023-01-24T15:38:36.389" v="15" actId="27636"/>
      <pc:docMkLst>
        <pc:docMk/>
      </pc:docMkLst>
      <pc:sldChg chg="modSp mod">
        <pc:chgData name="GOMEZ, Paula" userId="c93cf399-3ed7-4230-9282-8831e3fe5ae7" providerId="ADAL" clId="{BFABD037-AE88-4191-BA9C-FA1E707528E7}" dt="2023-01-24T15:38:19.362" v="11" actId="20577"/>
        <pc:sldMkLst>
          <pc:docMk/>
          <pc:sldMk cId="0" sldId="257"/>
        </pc:sldMkLst>
        <pc:spChg chg="mod">
          <ac:chgData name="GOMEZ, Paula" userId="c93cf399-3ed7-4230-9282-8831e3fe5ae7" providerId="ADAL" clId="{BFABD037-AE88-4191-BA9C-FA1E707528E7}" dt="2023-01-24T15:38:19.362" v="11" actId="20577"/>
          <ac:spMkLst>
            <pc:docMk/>
            <pc:sldMk cId="0" sldId="257"/>
            <ac:spMk id="287" creationId="{00000000-0000-0000-0000-000000000000}"/>
          </ac:spMkLst>
        </pc:spChg>
      </pc:sldChg>
      <pc:sldChg chg="modSp mod">
        <pc:chgData name="GOMEZ, Paula" userId="c93cf399-3ed7-4230-9282-8831e3fe5ae7" providerId="ADAL" clId="{BFABD037-AE88-4191-BA9C-FA1E707528E7}" dt="2023-01-24T15:38:36.389" v="15" actId="27636"/>
        <pc:sldMkLst>
          <pc:docMk/>
          <pc:sldMk cId="0" sldId="258"/>
        </pc:sldMkLst>
        <pc:spChg chg="mod">
          <ac:chgData name="GOMEZ, Paula" userId="c93cf399-3ed7-4230-9282-8831e3fe5ae7" providerId="ADAL" clId="{BFABD037-AE88-4191-BA9C-FA1E707528E7}" dt="2023-01-24T15:38:36.389" v="15" actId="27636"/>
          <ac:spMkLst>
            <pc:docMk/>
            <pc:sldMk cId="0" sldId="258"/>
            <ac:spMk id="292" creationId="{00000000-0000-0000-0000-000000000000}"/>
          </ac:spMkLst>
        </pc:spChg>
      </pc:sldChg>
    </pc:docChg>
  </pc:docChgLst>
  <pc:docChgLst>
    <pc:chgData name="EZZINE, Hind" userId="S::ezzineh@who.int::edcab00f-6318-46e5-a4a9-188b01ee222f" providerId="AD" clId="Web-{C6355BE5-8A64-4AAA-A59A-703B45282BAC}"/>
    <pc:docChg chg="modSld">
      <pc:chgData name="EZZINE, Hind" userId="S::ezzineh@who.int::edcab00f-6318-46e5-a4a9-188b01ee222f" providerId="AD" clId="Web-{C6355BE5-8A64-4AAA-A59A-703B45282BAC}" dt="2023-04-05T11:03:03.667" v="1" actId="20577"/>
      <pc:docMkLst>
        <pc:docMk/>
      </pc:docMkLst>
      <pc:sldChg chg="modSp">
        <pc:chgData name="EZZINE, Hind" userId="S::ezzineh@who.int::edcab00f-6318-46e5-a4a9-188b01ee222f" providerId="AD" clId="Web-{C6355BE5-8A64-4AAA-A59A-703B45282BAC}" dt="2023-04-05T11:03:03.667" v="1" actId="20577"/>
        <pc:sldMkLst>
          <pc:docMk/>
          <pc:sldMk cId="0" sldId="256"/>
        </pc:sldMkLst>
        <pc:spChg chg="mod">
          <ac:chgData name="EZZINE, Hind" userId="S::ezzineh@who.int::edcab00f-6318-46e5-a4a9-188b01ee222f" providerId="AD" clId="Web-{C6355BE5-8A64-4AAA-A59A-703B45282BAC}" dt="2023-04-05T11:03:03.667" v="1" actId="20577"/>
          <ac:spMkLst>
            <pc:docMk/>
            <pc:sldMk cId="0" sldId="256"/>
            <ac:spMk id="283" creationId="{00000000-0000-0000-0000-000000000000}"/>
          </ac:spMkLst>
        </pc:spChg>
      </pc:sldChg>
    </pc:docChg>
  </pc:docChgLst>
  <pc:docChgLst>
    <pc:chgData name="GOMEZ, Paula" userId="S::gomezp@who.int::c93cf399-3ed7-4230-9282-8831e3fe5ae7" providerId="AD" clId="Web-{42AC3EED-F20B-715D-7607-90D5174AA942}"/>
    <pc:docChg chg="modSld">
      <pc:chgData name="GOMEZ, Paula" userId="S::gomezp@who.int::c93cf399-3ed7-4230-9282-8831e3fe5ae7" providerId="AD" clId="Web-{42AC3EED-F20B-715D-7607-90D5174AA942}" dt="2023-04-07T10:53:10.632" v="11" actId="20577"/>
      <pc:docMkLst>
        <pc:docMk/>
      </pc:docMkLst>
      <pc:sldChg chg="modSp">
        <pc:chgData name="GOMEZ, Paula" userId="S::gomezp@who.int::c93cf399-3ed7-4230-9282-8831e3fe5ae7" providerId="AD" clId="Web-{42AC3EED-F20B-715D-7607-90D5174AA942}" dt="2023-04-07T10:53:10.632" v="11" actId="20577"/>
        <pc:sldMkLst>
          <pc:docMk/>
          <pc:sldMk cId="0" sldId="257"/>
        </pc:sldMkLst>
        <pc:spChg chg="mod">
          <ac:chgData name="GOMEZ, Paula" userId="S::gomezp@who.int::c93cf399-3ed7-4230-9282-8831e3fe5ae7" providerId="AD" clId="Web-{42AC3EED-F20B-715D-7607-90D5174AA942}" dt="2023-04-07T10:53:10.632" v="11" actId="20577"/>
          <ac:spMkLst>
            <pc:docMk/>
            <pc:sldMk cId="0" sldId="257"/>
            <ac:spMk id="28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 name="Subtitle 5"/>
          <p:cNvSpPr txBox="1"/>
          <p:nvPr/>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26"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914401"/>
          </a:xfrm>
          <a:prstGeom prst="rect">
            <a:avLst/>
          </a:prstGeom>
        </p:spPr>
        <p:txBody>
          <a:bodyPr/>
          <a:lstStyle>
            <a:lvl1pPr defTabSz="289320">
              <a:spcBef>
                <a:spcPts val="300"/>
              </a:spcBef>
              <a:defRPr sz="3200">
                <a:latin typeface="Source Sans Pro Bold"/>
                <a:ea typeface="Source Sans Pro Bold"/>
                <a:cs typeface="Source Sans Pro Bold"/>
                <a:sym typeface="Source Sans Pro Bold"/>
              </a:defRPr>
            </a:lvl1pPr>
            <a:lvl2pPr marL="216990" indent="-72330" defTabSz="289320">
              <a:spcBef>
                <a:spcPts val="300"/>
              </a:spcBef>
              <a:defRPr sz="3200">
                <a:latin typeface="Source Sans Pro Bold"/>
                <a:ea typeface="Source Sans Pro Bold"/>
                <a:cs typeface="Source Sans Pro Bold"/>
                <a:sym typeface="Source Sans Pro Bold"/>
              </a:defRPr>
            </a:lvl2pPr>
            <a:lvl3pPr marL="361649" indent="-72330" defTabSz="289320">
              <a:spcBef>
                <a:spcPts val="300"/>
              </a:spcBef>
              <a:defRPr sz="3200">
                <a:latin typeface="Source Sans Pro Bold"/>
                <a:ea typeface="Source Sans Pro Bold"/>
                <a:cs typeface="Source Sans Pro Bold"/>
                <a:sym typeface="Source Sans Pro Bold"/>
              </a:defRPr>
            </a:lvl3pPr>
            <a:lvl4pPr marL="506309" indent="-72329" defTabSz="289320">
              <a:spcBef>
                <a:spcPts val="300"/>
              </a:spcBef>
              <a:defRPr sz="3200">
                <a:latin typeface="Source Sans Pro Bold"/>
                <a:ea typeface="Source Sans Pro Bold"/>
                <a:cs typeface="Source Sans Pro Bold"/>
                <a:sym typeface="Source Sans Pro Bold"/>
              </a:defRPr>
            </a:lvl4pPr>
            <a:lvl5pPr marL="650968" indent="-72329" defTabSz="289320">
              <a:spcBef>
                <a:spcPts val="300"/>
              </a:spcBef>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2" name="Slide Number">
            <a:extLst>
              <a:ext uri="{FF2B5EF4-FFF2-40B4-BE49-F238E27FC236}">
                <a16:creationId xmlns:a16="http://schemas.microsoft.com/office/drawing/2014/main" id="{24A2FB5B-25F0-FDAE-2444-5DB8479BE97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72"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2" name="Subtitle 5">
            <a:extLst>
              <a:ext uri="{FF2B5EF4-FFF2-40B4-BE49-F238E27FC236}">
                <a16:creationId xmlns:a16="http://schemas.microsoft.com/office/drawing/2014/main" id="{3778B074-9CB9-CF93-3042-E7038E1DEA28}"/>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A327C66-7809-7DB8-8A90-176DEE22038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5"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7"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8"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0" name="Body Level One…"/>
          <p:cNvSpPr txBox="1">
            <a:spLocks noGrp="1"/>
          </p:cNvSpPr>
          <p:nvPr>
            <p:ph type="body" idx="1"/>
          </p:nvPr>
        </p:nvSpPr>
        <p:spPr>
          <a:xfrm>
            <a:off x="797442" y="842963"/>
            <a:ext cx="10450423" cy="5206965"/>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95DC24A4-05E8-2CFE-D267-7BBC07DE5B80}"/>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E86BEDB9-2566-BE8E-A861-6902DA2ADCE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04"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pic>
        <p:nvPicPr>
          <p:cNvPr id="206"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7" name="Body Level One…"/>
          <p:cNvSpPr txBox="1">
            <a:spLocks noGrp="1"/>
          </p:cNvSpPr>
          <p:nvPr>
            <p:ph type="body" sz="half" idx="1"/>
          </p:nvPr>
        </p:nvSpPr>
        <p:spPr>
          <a:xfrm>
            <a:off x="2279575" y="1700808"/>
            <a:ext cx="7416826" cy="4349120"/>
          </a:xfrm>
          <a:prstGeom prst="rect">
            <a:avLst/>
          </a:prstGeom>
        </p:spPr>
        <p:txBody>
          <a:bodyPr/>
          <a:lstStyle>
            <a:lvl1pPr defTabSz="289320">
              <a:spcBef>
                <a:spcPts val="300"/>
              </a:spcBef>
              <a:defRPr sz="2000"/>
            </a:lvl1pPr>
            <a:lvl2pPr marL="216990" indent="-72330" defTabSz="289320">
              <a:spcBef>
                <a:spcPts val="300"/>
              </a:spcBef>
              <a:defRPr sz="2000"/>
            </a:lvl2pPr>
            <a:lvl3pPr marL="361649" indent="-72330" defTabSz="289320">
              <a:spcBef>
                <a:spcPts val="300"/>
              </a:spcBef>
              <a:defRPr sz="2000"/>
            </a:lvl3pPr>
            <a:lvl4pPr marL="506309" indent="-72329" defTabSz="289320">
              <a:spcBef>
                <a:spcPts val="300"/>
              </a:spcBef>
              <a:defRPr sz="2000"/>
            </a:lvl4pPr>
            <a:lvl5pPr marL="650968" indent="-72329" defTabSz="289320">
              <a:spcBef>
                <a:spcPts val="300"/>
              </a:spcBef>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FFE501B-0BB1-4C35-DDAD-1683690B022C}"/>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0563BF3-EB9C-1D7E-D91B-241DD542569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Rectangle 2">
            <a:extLst>
              <a:ext uri="{FF2B5EF4-FFF2-40B4-BE49-F238E27FC236}">
                <a16:creationId xmlns:a16="http://schemas.microsoft.com/office/drawing/2014/main" id="{DB544227-0F65-7B5B-32D3-C7BD7F3BDF76}"/>
              </a:ext>
            </a:extLst>
          </p:cNvPr>
          <p:cNvSpPr txBox="1"/>
          <p:nvPr userDrawn="1"/>
        </p:nvSpPr>
        <p:spPr>
          <a:xfrm>
            <a:off x="135312" y="73402"/>
            <a:ext cx="813816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1"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222" name="Title Text"/>
          <p:cNvSpPr txBox="1">
            <a:spLocks noGrp="1"/>
          </p:cNvSpPr>
          <p:nvPr>
            <p:ph type="title"/>
          </p:nvPr>
        </p:nvSpPr>
        <p:spPr>
          <a:xfrm>
            <a:off x="278529" y="-30963"/>
            <a:ext cx="3571874" cy="646113"/>
          </a:xfrm>
          <a:prstGeom prst="rect">
            <a:avLst/>
          </a:prstGeom>
        </p:spPr>
        <p:txBody>
          <a:bodyPr/>
          <a:lstStyle>
            <a:lvl1pPr defTabSz="289320">
              <a:defRPr sz="3200"/>
            </a:lvl1pPr>
          </a:lstStyle>
          <a:p>
            <a:r>
              <a:t>Title Text</a:t>
            </a:r>
          </a:p>
        </p:txBody>
      </p:sp>
      <p:sp>
        <p:nvSpPr>
          <p:cNvPr id="223" name="Body Level One…"/>
          <p:cNvSpPr txBox="1">
            <a:spLocks noGrp="1"/>
          </p:cNvSpPr>
          <p:nvPr>
            <p:ph type="body" idx="1"/>
          </p:nvPr>
        </p:nvSpPr>
        <p:spPr>
          <a:xfrm>
            <a:off x="2438402" y="1247001"/>
            <a:ext cx="8058616"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07EB884-0CC0-4E3B-A00C-F7924218712C}"/>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1CE161E9-345C-EBAB-E95A-7FAEA7979EE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7"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238" name="Click to add text"/>
          <p:cNvSpPr txBox="1">
            <a:spLocks noGrp="1"/>
          </p:cNvSpPr>
          <p:nvPr>
            <p:ph type="title" hasCustomPrompt="1"/>
          </p:nvPr>
        </p:nvSpPr>
        <p:spPr>
          <a:xfrm>
            <a:off x="240159" y="-30963"/>
            <a:ext cx="3571875" cy="646113"/>
          </a:xfrm>
          <a:prstGeom prst="rect">
            <a:avLst/>
          </a:prstGeom>
        </p:spPr>
        <p:txBody>
          <a:bodyPr/>
          <a:lstStyle>
            <a:lvl1pPr defTabSz="289320">
              <a:defRPr sz="3200"/>
            </a:lvl1pPr>
          </a:lstStyle>
          <a:p>
            <a:r>
              <a:t>Click to add text</a:t>
            </a:r>
          </a:p>
        </p:txBody>
      </p:sp>
      <p:sp>
        <p:nvSpPr>
          <p:cNvPr id="239"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6EF17E-EFC5-42C8-CE1F-D97AD72B4572}"/>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0FAC7A77-B310-99F7-FD81-B7950191EC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3"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254"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55" name="Click to add text"/>
          <p:cNvSpPr txBox="1">
            <a:spLocks noGrp="1"/>
          </p:cNvSpPr>
          <p:nvPr>
            <p:ph type="title" hasCustomPrompt="1"/>
          </p:nvPr>
        </p:nvSpPr>
        <p:spPr>
          <a:xfrm>
            <a:off x="259344" y="-29716"/>
            <a:ext cx="3571875" cy="646113"/>
          </a:xfrm>
          <a:prstGeom prst="rect">
            <a:avLst/>
          </a:prstGeom>
        </p:spPr>
        <p:txBody>
          <a:bodyPr/>
          <a:lstStyle>
            <a:lvl1pPr defTabSz="289320">
              <a:defRPr sz="3200"/>
            </a:lvl1pPr>
          </a:lstStyle>
          <a:p>
            <a:r>
              <a:t>Click to add text</a:t>
            </a:r>
          </a:p>
        </p:txBody>
      </p:sp>
      <p:sp>
        <p:nvSpPr>
          <p:cNvPr id="2" name="Subtitle 5">
            <a:extLst>
              <a:ext uri="{FF2B5EF4-FFF2-40B4-BE49-F238E27FC236}">
                <a16:creationId xmlns:a16="http://schemas.microsoft.com/office/drawing/2014/main" id="{2018D109-C3DD-C57C-AD78-9E84EAC6D600}"/>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F5A1473-071E-DFE1-C9CA-2E6D155B58D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69"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270" name="Body Level One…"/>
          <p:cNvSpPr txBox="1">
            <a:spLocks noGrp="1"/>
          </p:cNvSpPr>
          <p:nvPr>
            <p:ph type="body" idx="1"/>
          </p:nvPr>
        </p:nvSpPr>
        <p:spPr>
          <a:xfrm>
            <a:off x="2378927" y="1247001"/>
            <a:ext cx="8222168" cy="4654071"/>
          </a:xfrm>
          <a:prstGeom prst="rect">
            <a:avLst/>
          </a:prstGeom>
        </p:spPr>
        <p:txBody>
          <a:bodyP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71" name="Click to add text"/>
          <p:cNvSpPr txBox="1">
            <a:spLocks noGrp="1"/>
          </p:cNvSpPr>
          <p:nvPr>
            <p:ph type="title" hasCustomPrompt="1"/>
          </p:nvPr>
        </p:nvSpPr>
        <p:spPr>
          <a:xfrm>
            <a:off x="297713" y="70581"/>
            <a:ext cx="3571875" cy="646114"/>
          </a:xfrm>
          <a:prstGeom prst="rect">
            <a:avLst/>
          </a:prstGeom>
        </p:spPr>
        <p:txBody>
          <a:bodyPr/>
          <a:lstStyle>
            <a:lvl1pPr defTabSz="289320">
              <a:defRPr sz="3200"/>
            </a:lvl1pPr>
          </a:lstStyle>
          <a:p>
            <a:r>
              <a:t>Click to add text</a:t>
            </a:r>
          </a:p>
        </p:txBody>
      </p:sp>
      <p:sp>
        <p:nvSpPr>
          <p:cNvPr id="2" name="Subtitle 5">
            <a:extLst>
              <a:ext uri="{FF2B5EF4-FFF2-40B4-BE49-F238E27FC236}">
                <a16:creationId xmlns:a16="http://schemas.microsoft.com/office/drawing/2014/main" id="{AA356721-C67E-CD92-08F2-33D6FA864177}"/>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468F98A-199A-4090-5923-6DC42511BD6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4"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45"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6" name="Title Text"/>
          <p:cNvSpPr txBox="1">
            <a:spLocks noGrp="1"/>
          </p:cNvSpPr>
          <p:nvPr>
            <p:ph type="title"/>
          </p:nvPr>
        </p:nvSpPr>
        <p:spPr>
          <a:xfrm>
            <a:off x="233916" y="843592"/>
            <a:ext cx="3264196" cy="1932377"/>
          </a:xfrm>
          <a:prstGeom prst="rect">
            <a:avLst/>
          </a:prstGeom>
        </p:spPr>
        <p:txBody>
          <a:bodyPr/>
          <a:lstStyle>
            <a:lvl1pPr defTabSz="289320">
              <a:defRPr sz="3200"/>
            </a:lvl1pPr>
          </a:lstStyle>
          <a:p>
            <a:r>
              <a:t>Title Text</a:t>
            </a:r>
          </a:p>
        </p:txBody>
      </p:sp>
      <p:sp>
        <p:nvSpPr>
          <p:cNvPr id="4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F333D9B-F46C-AD7C-0E51-74569F799829}"/>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B9C631E8-86EE-5DD9-27F4-73E7E247733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5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1"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62"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3" name="Title Text"/>
          <p:cNvSpPr txBox="1">
            <a:spLocks noGrp="1"/>
          </p:cNvSpPr>
          <p:nvPr>
            <p:ph type="title"/>
          </p:nvPr>
        </p:nvSpPr>
        <p:spPr>
          <a:xfrm>
            <a:off x="263351" y="534516"/>
            <a:ext cx="3264196" cy="1145250"/>
          </a:xfrm>
          <a:prstGeom prst="rect">
            <a:avLst/>
          </a:prstGeom>
        </p:spPr>
        <p:txBody>
          <a:bodyPr/>
          <a:lstStyle>
            <a:lvl1pPr defTabSz="289320">
              <a:defRPr sz="3200"/>
            </a:lvl1pPr>
          </a:lstStyle>
          <a:p>
            <a:r>
              <a:t>Title Text</a:t>
            </a:r>
          </a:p>
        </p:txBody>
      </p:sp>
      <p:sp>
        <p:nvSpPr>
          <p:cNvPr id="64"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46C9051-A445-2B3B-31C2-0F4E86172C72}"/>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24809003-D090-AF74-3838-FA9CB6FA074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6" name="Rounded Rectangle 3">
            <a:extLst>
              <a:ext uri="{FF2B5EF4-FFF2-40B4-BE49-F238E27FC236}">
                <a16:creationId xmlns:a16="http://schemas.microsoft.com/office/drawing/2014/main" id="{88081A97-4E0A-D364-08B9-C4DA42FF7298}"/>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79"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8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3"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068A596-F69A-92F5-B8F8-914ED4E25C84}"/>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1A5A1A9-836D-1508-9CE4-D205AB3873F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4">
            <a:extLst>
              <a:ext uri="{FF2B5EF4-FFF2-40B4-BE49-F238E27FC236}">
                <a16:creationId xmlns:a16="http://schemas.microsoft.com/office/drawing/2014/main" id="{EF78DA30-265C-D786-014E-7A43A811FE38}"/>
              </a:ext>
            </a:extLst>
          </p:cNvPr>
          <p:cNvSpPr txBox="1"/>
          <p:nvPr userDrawn="1"/>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5" name="Rounded Rectangle 3">
            <a:extLst>
              <a:ext uri="{FF2B5EF4-FFF2-40B4-BE49-F238E27FC236}">
                <a16:creationId xmlns:a16="http://schemas.microsoft.com/office/drawing/2014/main" id="{FFAC5E69-28F2-C4DA-6089-FDFCC7E4A10E}"/>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97"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100"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1"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2AA0B2B-E411-3573-6E76-6AC92B1AC103}"/>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935A07A3-EE9C-0536-FF06-BD3CAC60DC3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5">
            <a:extLst>
              <a:ext uri="{FF2B5EF4-FFF2-40B4-BE49-F238E27FC236}">
                <a16:creationId xmlns:a16="http://schemas.microsoft.com/office/drawing/2014/main" id="{A12D6A6C-5CB4-3C6D-7DE2-471A2A8F2F41}"/>
              </a:ext>
            </a:extLst>
          </p:cNvPr>
          <p:cNvSpPr txBox="1"/>
          <p:nvPr userDrawn="1"/>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5" name="Rounded Rectangle 3">
            <a:extLst>
              <a:ext uri="{FF2B5EF4-FFF2-40B4-BE49-F238E27FC236}">
                <a16:creationId xmlns:a16="http://schemas.microsoft.com/office/drawing/2014/main" id="{976FA662-CE1D-646A-C9E6-86DF60C035E5}"/>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5"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19"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B2A9EDB-7ABF-1202-5301-3E95CF798E9A}"/>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CAA20A56-BB81-B3AE-DE37-135C568766F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6">
            <a:extLst>
              <a:ext uri="{FF2B5EF4-FFF2-40B4-BE49-F238E27FC236}">
                <a16:creationId xmlns:a16="http://schemas.microsoft.com/office/drawing/2014/main" id="{584A073D-BC10-CB8A-CE1D-E22565493BB0}"/>
              </a:ext>
            </a:extLst>
          </p:cNvPr>
          <p:cNvSpPr txBox="1"/>
          <p:nvPr userDrawn="1"/>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5" name="Rounded Rectangle 3">
            <a:extLst>
              <a:ext uri="{FF2B5EF4-FFF2-40B4-BE49-F238E27FC236}">
                <a16:creationId xmlns:a16="http://schemas.microsoft.com/office/drawing/2014/main" id="{E6988890-412D-1CF8-0508-EB532E497881}"/>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3"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13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7" name="Body Level One…"/>
          <p:cNvSpPr txBox="1">
            <a:spLocks noGrp="1"/>
          </p:cNvSpPr>
          <p:nvPr>
            <p:ph type="body" idx="1"/>
          </p:nvPr>
        </p:nvSpPr>
        <p:spPr>
          <a:xfrm>
            <a:off x="4273551" y="842965"/>
            <a:ext cx="7529515" cy="5546726"/>
          </a:xfrm>
          <a:prstGeom prst="rect">
            <a:avLst/>
          </a:prstGeom>
        </p:spPr>
        <p:txBody>
          <a:bodyPr anchor="ctr"/>
          <a:lstStyle>
            <a:lvl1pPr defTabSz="289320">
              <a:spcBef>
                <a:spcPts val="300"/>
              </a:spcBef>
              <a:defRPr sz="2400"/>
            </a:lvl1pPr>
            <a:lvl2pPr marL="216990" indent="-72330" defTabSz="289320">
              <a:spcBef>
                <a:spcPts val="300"/>
              </a:spcBef>
              <a:defRPr sz="2400"/>
            </a:lvl2pPr>
            <a:lvl3pPr marL="361649" indent="-72330" defTabSz="289320">
              <a:spcBef>
                <a:spcPts val="300"/>
              </a:spcBef>
              <a:defRPr sz="2400"/>
            </a:lvl3pPr>
            <a:lvl4pPr marL="506309" indent="-72329" defTabSz="289320">
              <a:spcBef>
                <a:spcPts val="300"/>
              </a:spcBef>
              <a:defRPr sz="2400"/>
            </a:lvl4pPr>
            <a:lvl5pPr marL="650968" indent="-72329" defTabSz="289320">
              <a:spcBef>
                <a:spcPts val="300"/>
              </a:spcBef>
              <a:defRPr sz="24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01A984F-0601-92A9-2906-EEA91EE65465}"/>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3A0AB0B-777E-FBBD-07F9-DBB0771B4B7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4" name="TextBox 6">
            <a:extLst>
              <a:ext uri="{FF2B5EF4-FFF2-40B4-BE49-F238E27FC236}">
                <a16:creationId xmlns:a16="http://schemas.microsoft.com/office/drawing/2014/main" id="{E438671B-8588-9408-6A72-C34C77E21628}"/>
              </a:ext>
            </a:extLst>
          </p:cNvPr>
          <p:cNvSpPr txBox="1"/>
          <p:nvPr userDrawn="1"/>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5" name="Rounded Rectangle 3">
            <a:extLst>
              <a:ext uri="{FF2B5EF4-FFF2-40B4-BE49-F238E27FC236}">
                <a16:creationId xmlns:a16="http://schemas.microsoft.com/office/drawing/2014/main" id="{32374974-1BCF-0E88-1702-817409364A22}"/>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7"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158"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5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defTabSz="289320">
              <a:spcBef>
                <a:spcPts val="300"/>
              </a:spcBef>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F5C5101E-3BD0-682D-BFE9-ECD02B4B966F}"/>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lide Number">
            <a:extLst>
              <a:ext uri="{FF2B5EF4-FFF2-40B4-BE49-F238E27FC236}">
                <a16:creationId xmlns:a16="http://schemas.microsoft.com/office/drawing/2014/main" id="{D37AB8A9-A9B4-DB4F-CBB9-C0927BDF747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8"/>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9"/>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0"/>
          <a:stretch>
            <a:fillRect/>
          </a:stretch>
        </p:blipFill>
        <p:spPr>
          <a:xfrm>
            <a:off x="74342" y="6310302"/>
            <a:ext cx="1548719" cy="474296"/>
          </a:xfrm>
          <a:prstGeom prst="rect">
            <a:avLst/>
          </a:prstGeom>
          <a:ln w="12700">
            <a:miter lim="400000"/>
          </a:ln>
        </p:spPr>
      </p:pic>
      <p:pic>
        <p:nvPicPr>
          <p:cNvPr id="5" name="Picture 2" descr="Picture 2"/>
          <p:cNvPicPr>
            <a:picLocks noChangeAspect="1"/>
          </p:cNvPicPr>
          <p:nvPr/>
        </p:nvPicPr>
        <p:blipFill>
          <a:blip r:embed="rId20"/>
          <a:stretch>
            <a:fillRect/>
          </a:stretch>
        </p:blipFill>
        <p:spPr>
          <a:xfrm>
            <a:off x="74342" y="6310295"/>
            <a:ext cx="1548719" cy="474296"/>
          </a:xfrm>
          <a:prstGeom prst="rect">
            <a:avLst/>
          </a:prstGeom>
          <a:ln w="12700">
            <a:miter lim="400000"/>
          </a:ln>
        </p:spPr>
      </p:pic>
      <p:sp>
        <p:nvSpPr>
          <p:cNvPr id="7" name="Subtitle 5"/>
          <p:cNvSpPr txBox="1"/>
          <p:nvPr/>
        </p:nvSpPr>
        <p:spPr>
          <a:xfrm>
            <a:off x="8088168" y="667569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t>B10.1 PFA role play</a:t>
            </a:r>
          </a:p>
        </p:txBody>
      </p:sp>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9" name="TextBox 5"/>
          <p:cNvSpPr txBox="1"/>
          <p:nvPr/>
        </p:nvSpPr>
        <p:spPr>
          <a:xfrm>
            <a:off x="4400180" y="2633826"/>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66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4" name="Slide Number">
            <a:extLst>
              <a:ext uri="{FF2B5EF4-FFF2-40B4-BE49-F238E27FC236}">
                <a16:creationId xmlns:a16="http://schemas.microsoft.com/office/drawing/2014/main" id="{F4270A9A-E561-1B7B-900C-6407FEE13F3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15" name="Subtitle 5">
            <a:extLst>
              <a:ext uri="{FF2B5EF4-FFF2-40B4-BE49-F238E27FC236}">
                <a16:creationId xmlns:a16="http://schemas.microsoft.com/office/drawing/2014/main" id="{87A393E8-37F8-40F5-B67F-3CDE7E4840CA}"/>
              </a:ext>
            </a:extLst>
          </p:cNvPr>
          <p:cNvSpPr txBox="1"/>
          <p:nvPr userDrawn="1"/>
        </p:nvSpPr>
        <p:spPr>
          <a:xfrm>
            <a:off x="8088168"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ransition spd="med"/>
  <p:txStyles>
    <p:titleStyle>
      <a:lvl1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16990" rtl="0" latinLnBrk="0">
        <a:lnSpc>
          <a:spcPct val="90000"/>
        </a:lnSpc>
        <a:spcBef>
          <a:spcPts val="200"/>
        </a:spcBef>
        <a:spcAft>
          <a:spcPts val="0"/>
        </a:spcAft>
        <a:buClrTx/>
        <a:buSzTx/>
        <a:buFontTx/>
        <a:buNone/>
        <a:tabLst/>
        <a:defRPr sz="1800" b="0" i="0" u="none" strike="noStrike" cap="none" spc="0" baseline="0">
          <a:solidFill>
            <a:srgbClr val="000000"/>
          </a:solidFill>
          <a:uFillTx/>
          <a:latin typeface="+mn-lt"/>
          <a:ea typeface="+mn-ea"/>
          <a:cs typeface="+mn-cs"/>
          <a:sym typeface="Source Sans Pro Regular"/>
        </a:defRPr>
      </a:lvl1pPr>
      <a:lvl2pPr marL="16274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2pPr>
      <a:lvl3pPr marL="271237"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3pPr>
      <a:lvl4pPr marL="379732"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4pPr>
      <a:lvl5pPr marL="488226" marR="0" indent="-54247"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5pPr>
      <a:lvl6pPr marL="786588"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6pPr>
      <a:lvl7pPr marL="895084"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7pPr>
      <a:lvl8pPr marL="1003578" marR="0" indent="-244115"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8pPr>
      <a:lvl9pPr marL="1112073" marR="0" indent="-244116" algn="l" defTabSz="216990" rtl="0" latinLnBrk="0">
        <a:lnSpc>
          <a:spcPct val="90000"/>
        </a:lnSpc>
        <a:spcBef>
          <a:spcPts val="200"/>
        </a:spcBef>
        <a:spcAft>
          <a:spcPts val="0"/>
        </a:spcAft>
        <a:buClrTx/>
        <a:buSzPct val="100000"/>
        <a:buFontTx/>
        <a:buChar char="•"/>
        <a:tabLst/>
        <a:defRPr sz="1800" b="0" i="0" u="none" strike="noStrike" cap="none" spc="0" baseline="0">
          <a:solidFill>
            <a:srgbClr val="000000"/>
          </a:solidFill>
          <a:uFillTx/>
          <a:latin typeface="+mn-lt"/>
          <a:ea typeface="+mn-ea"/>
          <a:cs typeface="+mn-cs"/>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7" y="1587568"/>
            <a:ext cx="4490140" cy="2410276"/>
          </a:xfrm>
          <a:prstGeom prst="rect">
            <a:avLst/>
          </a:prstGeom>
        </p:spPr>
        <p:txBody>
          <a:bodyPr/>
          <a:lstStyle>
            <a:lvl1pPr>
              <a:spcBef>
                <a:spcPts val="700"/>
              </a:spcBef>
            </a:lvl1pPr>
          </a:lstStyle>
          <a:p>
            <a:r>
              <a:rPr b="1" dirty="0"/>
              <a:t>Psychological First Aid scenarios</a:t>
            </a:r>
          </a:p>
        </p:txBody>
      </p:sp>
      <p:sp>
        <p:nvSpPr>
          <p:cNvPr id="282" name="ZoneTexte 1"/>
          <p:cNvSpPr txBox="1"/>
          <p:nvPr/>
        </p:nvSpPr>
        <p:spPr>
          <a:xfrm>
            <a:off x="7402897" y="3707725"/>
            <a:ext cx="26517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3200">
                <a:solidFill>
                  <a:srgbClr val="002060"/>
                </a:solidFill>
                <a:latin typeface="Source Sans Pro Bold"/>
                <a:ea typeface="Source Sans Pro Bold"/>
                <a:cs typeface="Source Sans Pro Bold"/>
                <a:sym typeface="Source Sans Pro Bold"/>
              </a:defRPr>
            </a:pPr>
            <a:r>
              <a:rPr dirty="0"/>
              <a:t>Duration: 30’</a:t>
            </a:r>
            <a:r>
              <a:rPr dirty="0">
                <a:solidFill>
                  <a:srgbClr val="000000"/>
                </a:solidFill>
              </a:rPr>
              <a:t>​</a:t>
            </a:r>
          </a:p>
        </p:txBody>
      </p:sp>
      <p:sp>
        <p:nvSpPr>
          <p:cNvPr id="283" name="Title 2"/>
          <p:cNvSpPr txBox="1"/>
          <p:nvPr/>
        </p:nvSpPr>
        <p:spPr>
          <a:xfrm>
            <a:off x="453088" y="1111418"/>
            <a:ext cx="4398700" cy="14384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normAutofit/>
          </a:bodyPr>
          <a:lstStyle/>
          <a:p>
            <a:pPr defTabSz="216990">
              <a:lnSpc>
                <a:spcPct val="90000"/>
              </a:lnSpc>
              <a:spcBef>
                <a:spcPts val="1000"/>
              </a:spcBef>
              <a:defRPr sz="4400">
                <a:solidFill>
                  <a:srgbClr val="FFFFFF"/>
                </a:solidFill>
                <a:latin typeface="Source Sans Pro Bold"/>
                <a:ea typeface="Source Sans Pro Bold"/>
                <a:cs typeface="Source Sans Pro Bold"/>
                <a:sym typeface="Source Sans Pro Bold"/>
              </a:defRPr>
            </a:pPr>
            <a:r>
              <a:rPr dirty="0"/>
              <a:t> </a:t>
            </a:r>
            <a:r>
              <a:rPr lang="fr-FR" b="1" dirty="0"/>
              <a:t>B10.2</a:t>
            </a:r>
            <a:r>
              <a:rPr lang="fr-FR" dirty="0"/>
              <a:t> </a:t>
            </a:r>
            <a:endParaRPr dirty="0"/>
          </a:p>
        </p:txBody>
      </p:sp>
      <p:sp>
        <p:nvSpPr>
          <p:cNvPr id="284"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Google Shape;308;p8"/>
          <p:cNvSpPr txBox="1">
            <a:spLocks noGrp="1"/>
          </p:cNvSpPr>
          <p:nvPr>
            <p:ph type="body" idx="1"/>
          </p:nvPr>
        </p:nvSpPr>
        <p:spPr>
          <a:xfrm>
            <a:off x="4273551" y="1480965"/>
            <a:ext cx="7529515" cy="3896071"/>
          </a:xfrm>
          <a:prstGeom prst="rect">
            <a:avLst/>
          </a:prstGeom>
        </p:spPr>
        <p:txBody>
          <a:bodyPr lIns="0" tIns="0" rIns="0" bIns="0" anchor="t"/>
          <a:lstStyle/>
          <a:p>
            <a:r>
              <a:rPr dirty="0"/>
              <a:t>This learning resource is part of the Rapid Response Team Advanced Training </a:t>
            </a:r>
            <a:r>
              <a:rPr lang="en-GB"/>
              <a:t>Package </a:t>
            </a:r>
            <a:r>
              <a:t>(RRT ATP) especially </a:t>
            </a:r>
            <a:r>
              <a:rPr dirty="0"/>
              <a:t>geared to RRT members.</a:t>
            </a:r>
          </a:p>
          <a:p>
            <a:endParaRPr dirty="0"/>
          </a:p>
          <a:p>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
        <p:nvSpPr>
          <p:cNvPr id="2" name="Google Shape;307;p8">
            <a:extLst>
              <a:ext uri="{FF2B5EF4-FFF2-40B4-BE49-F238E27FC236}">
                <a16:creationId xmlns:a16="http://schemas.microsoft.com/office/drawing/2014/main" id="{40B5D233-E641-58FB-2167-D96BBA0DA233}"/>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Introduction</a:t>
            </a:r>
            <a:endParaRPr lang="hu-HU" b="1" dirty="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Content Placeholder 2"/>
          <p:cNvSpPr txBox="1">
            <a:spLocks noGrp="1"/>
          </p:cNvSpPr>
          <p:nvPr>
            <p:ph type="body" idx="1"/>
          </p:nvPr>
        </p:nvSpPr>
        <p:spPr>
          <a:xfrm>
            <a:off x="4273551" y="1390954"/>
            <a:ext cx="7529515" cy="4076093"/>
          </a:xfrm>
          <a:prstGeom prst="rect">
            <a:avLst/>
          </a:prstGeom>
        </p:spPr>
        <p:txBody>
          <a:bodyPr>
            <a:normAutofit/>
          </a:bodyPr>
          <a:lstStyle/>
          <a:p>
            <a:pPr>
              <a:spcBef>
                <a:spcPts val="1200"/>
              </a:spcBef>
            </a:pPr>
            <a:r>
              <a:rPr b="1" dirty="0">
                <a:solidFill>
                  <a:schemeClr val="tx1"/>
                </a:solidFill>
              </a:rPr>
              <a:t>At the end of this session, you should be able to:</a:t>
            </a:r>
          </a:p>
          <a:p>
            <a:pPr>
              <a:spcBef>
                <a:spcPts val="1200"/>
              </a:spcBef>
            </a:pPr>
            <a:endParaRPr dirty="0"/>
          </a:p>
          <a:p>
            <a:pPr marL="254000" indent="-254000">
              <a:spcBef>
                <a:spcPts val="1200"/>
              </a:spcBef>
              <a:buClr>
                <a:srgbClr val="C00000"/>
              </a:buClr>
              <a:buSzPct val="100000"/>
              <a:buFont typeface="Arial"/>
              <a:buChar char="•"/>
            </a:pPr>
            <a:r>
              <a:rPr dirty="0"/>
              <a:t>Approach a very distressed person in a respectful manner and with empathy.</a:t>
            </a:r>
          </a:p>
          <a:p>
            <a:pPr marL="254000" indent="-254000">
              <a:spcBef>
                <a:spcPts val="1200"/>
              </a:spcBef>
              <a:buClr>
                <a:srgbClr val="C00000"/>
              </a:buClr>
              <a:buSzPct val="100000"/>
              <a:buFont typeface="Arial"/>
              <a:buChar char="•"/>
            </a:pPr>
            <a:r>
              <a:rPr dirty="0"/>
              <a:t>Identify the attitudes that could calm down a distressed person.</a:t>
            </a:r>
          </a:p>
          <a:p>
            <a:pPr marL="254000" indent="-254000">
              <a:spcBef>
                <a:spcPts val="1200"/>
              </a:spcBef>
              <a:buClr>
                <a:srgbClr val="C00000"/>
              </a:buClr>
              <a:buSzPct val="100000"/>
              <a:buFont typeface="Arial"/>
              <a:buChar char="•"/>
            </a:pPr>
            <a:r>
              <a:rPr dirty="0"/>
              <a:t>Identify the information to provide to distressed people  (about the disease, around their relatives, about existing supports, etc.) in order to reassure and guide them.</a:t>
            </a:r>
          </a:p>
        </p:txBody>
      </p:sp>
      <p:sp>
        <p:nvSpPr>
          <p:cNvPr id="4" name="Google Shape;307;p8">
            <a:extLst>
              <a:ext uri="{FF2B5EF4-FFF2-40B4-BE49-F238E27FC236}">
                <a16:creationId xmlns:a16="http://schemas.microsoft.com/office/drawing/2014/main" id="{AB04BA12-855A-D496-D246-1C3ED386E68D}"/>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a:t>Learning objectives</a:t>
            </a:r>
            <a:endParaRPr lang="hu-HU" b="1"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Content Placeholder 2"/>
          <p:cNvSpPr txBox="1">
            <a:spLocks noGrp="1"/>
          </p:cNvSpPr>
          <p:nvPr>
            <p:ph type="body" idx="1"/>
          </p:nvPr>
        </p:nvSpPr>
        <p:spPr>
          <a:xfrm>
            <a:off x="4273551" y="2705263"/>
            <a:ext cx="7529515" cy="1447474"/>
          </a:xfrm>
          <a:prstGeom prst="rect">
            <a:avLst/>
          </a:prstGeom>
        </p:spPr>
        <p:txBody>
          <a:bodyPr/>
          <a:lstStyle/>
          <a:p>
            <a:pPr algn="ctr"/>
            <a:r>
              <a:rPr dirty="0"/>
              <a:t>A grieving family, they lost a loved one due to EVD. </a:t>
            </a:r>
          </a:p>
          <a:p>
            <a:pPr algn="ctr"/>
            <a:r>
              <a:rPr dirty="0"/>
              <a:t>They do not want to return the body to the field team for safe and dignified burial.</a:t>
            </a:r>
          </a:p>
        </p:txBody>
      </p:sp>
      <p:sp>
        <p:nvSpPr>
          <p:cNvPr id="2" name="Google Shape;307;p8">
            <a:extLst>
              <a:ext uri="{FF2B5EF4-FFF2-40B4-BE49-F238E27FC236}">
                <a16:creationId xmlns:a16="http://schemas.microsoft.com/office/drawing/2014/main" id="{00A2DAF8-AE68-4B3E-B336-22DABA771F49}"/>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Situation 1</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Content Placeholder 2"/>
          <p:cNvSpPr txBox="1">
            <a:spLocks noGrp="1"/>
          </p:cNvSpPr>
          <p:nvPr>
            <p:ph type="body" idx="1"/>
          </p:nvPr>
        </p:nvSpPr>
        <p:spPr>
          <a:xfrm>
            <a:off x="1615001" y="844334"/>
            <a:ext cx="8961998" cy="5169332"/>
          </a:xfrm>
          <a:prstGeom prst="rect">
            <a:avLst/>
          </a:prstGeom>
        </p:spPr>
        <p:txBody>
          <a:bodyPr>
            <a:normAutofit/>
          </a:bodyPr>
          <a:lstStyle/>
          <a:p>
            <a:pPr defTabSz="280640">
              <a:spcBef>
                <a:spcPts val="1100"/>
              </a:spcBef>
              <a:defRPr sz="2328"/>
            </a:pPr>
            <a:r>
              <a:rPr dirty="0"/>
              <a:t>Keep in mind that it is a family in mourning, allow them time to express their feelings and talk about their loved one.</a:t>
            </a:r>
          </a:p>
          <a:p>
            <a:pPr defTabSz="280640">
              <a:spcBef>
                <a:spcPts val="1100"/>
              </a:spcBef>
              <a:defRPr sz="2328"/>
            </a:pPr>
            <a:r>
              <a:rPr dirty="0"/>
              <a:t>Inform them about the high risk of infection for anyone who comes into contact with the dead body. </a:t>
            </a:r>
          </a:p>
          <a:p>
            <a:pPr defTabSz="280640">
              <a:spcBef>
                <a:spcPts val="1100"/>
              </a:spcBef>
              <a:defRPr sz="2328"/>
            </a:pPr>
            <a:r>
              <a:rPr dirty="0"/>
              <a:t>Check if a family member has been exposed to Ebola when taking care of the person during his illness, or in contact with the body or his belongings.</a:t>
            </a:r>
          </a:p>
          <a:p>
            <a:pPr defTabSz="280640">
              <a:spcBef>
                <a:spcPts val="1100"/>
              </a:spcBef>
              <a:defRPr sz="2328"/>
            </a:pPr>
            <a:r>
              <a:rPr dirty="0"/>
              <a:t>Mention how important it is to go to the hospital to know ones status in order to prevent the spread out of the disease. Specify that early detection and support treatments improve survival chances.</a:t>
            </a:r>
          </a:p>
          <a:p>
            <a:pPr defTabSz="280640">
              <a:spcBef>
                <a:spcPts val="1100"/>
              </a:spcBef>
              <a:defRPr sz="2328"/>
            </a:pPr>
            <a:r>
              <a:rPr dirty="0"/>
              <a:t>Provide accurate information about safe funerals, dispel the rumors.</a:t>
            </a:r>
          </a:p>
          <a:p>
            <a:pPr defTabSz="280640">
              <a:spcBef>
                <a:spcPts val="1100"/>
              </a:spcBef>
              <a:defRPr sz="2328"/>
            </a:pPr>
            <a:r>
              <a:rPr dirty="0"/>
              <a:t>Talk with them about alternative safe funeral rituals and means to mourn and </a:t>
            </a:r>
            <a:r>
              <a:rPr dirty="0" err="1"/>
              <a:t>honour</a:t>
            </a:r>
            <a:r>
              <a:rPr dirty="0"/>
              <a:t> their loved one.</a:t>
            </a:r>
          </a:p>
        </p:txBody>
      </p:sp>
      <p:sp>
        <p:nvSpPr>
          <p:cNvPr id="2" name="Title 1">
            <a:extLst>
              <a:ext uri="{FF2B5EF4-FFF2-40B4-BE49-F238E27FC236}">
                <a16:creationId xmlns:a16="http://schemas.microsoft.com/office/drawing/2014/main" id="{F954828E-6F9C-9920-D8E5-E9A9D1D94FF7}"/>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To take into account…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TextBox 5"/>
          <p:cNvSpPr txBox="1"/>
          <p:nvPr/>
        </p:nvSpPr>
        <p:spPr>
          <a:xfrm>
            <a:off x="146368" y="1315479"/>
            <a:ext cx="11899264"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Source: IFRC : Psychosocial  support during  an outbreak of Ebola virus disease</a:t>
            </a:r>
          </a:p>
        </p:txBody>
      </p:sp>
      <p:sp>
        <p:nvSpPr>
          <p:cNvPr id="303" name="This affect us all...…"/>
          <p:cNvSpPr txBox="1"/>
          <p:nvPr/>
        </p:nvSpPr>
        <p:spPr>
          <a:xfrm>
            <a:off x="6248112" y="2424814"/>
            <a:ext cx="5465065" cy="3286253"/>
          </a:xfrm>
          <a:prstGeom prst="rect">
            <a:avLst/>
          </a:prstGeom>
          <a:solidFill>
            <a:schemeClr val="accent5">
              <a:lumMod val="75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This affect us all...</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What you are experiencing is difficult ...</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We can try to find solutions together ...</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We are together ...</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I want to understand you ...</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I heard you say ... I understand?</a:t>
            </a:r>
            <a:endParaRPr sz="3200" dirty="0">
              <a:latin typeface="Arial"/>
              <a:ea typeface="Arial"/>
              <a:cs typeface="Arial"/>
              <a:sym typeface="Arial"/>
            </a:endParaRPr>
          </a:p>
          <a:p>
            <a:pPr marL="406400" indent="-342900">
              <a:spcBef>
                <a:spcPts val="500"/>
              </a:spcBef>
              <a:buClr>
                <a:srgbClr val="FFFFFF"/>
              </a:buClr>
              <a:buSzPct val="100000"/>
              <a:buFont typeface="Arial"/>
              <a:buChar char="•"/>
              <a:defRPr sz="2400">
                <a:solidFill>
                  <a:srgbClr val="FFFFFF"/>
                </a:solidFill>
                <a:latin typeface="+mn-lt"/>
                <a:ea typeface="+mn-ea"/>
                <a:cs typeface="+mn-cs"/>
                <a:sym typeface="Source Sans Pro Regular"/>
              </a:defRPr>
            </a:pPr>
            <a:r>
              <a:rPr dirty="0"/>
              <a:t>I am concerned about you ...…</a:t>
            </a:r>
          </a:p>
        </p:txBody>
      </p:sp>
      <p:sp>
        <p:nvSpPr>
          <p:cNvPr id="304" name="I understand your concerns...…"/>
          <p:cNvSpPr txBox="1"/>
          <p:nvPr/>
        </p:nvSpPr>
        <p:spPr>
          <a:xfrm>
            <a:off x="560016" y="2424814"/>
            <a:ext cx="5600845" cy="3232150"/>
          </a:xfrm>
          <a:prstGeom prst="rect">
            <a:avLst/>
          </a:prstGeom>
          <a:solidFill>
            <a:schemeClr val="accent6">
              <a:lumMod val="75000"/>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I understand your concerns...</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It is not easy ...</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You have the right to be (sad, angry...) ….</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I hear what you are saying...</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I understand that you are worried...</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We are here for you ...</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We are at your service...</a:t>
            </a:r>
          </a:p>
          <a:p>
            <a:pPr marL="304131" indent="-240631" defTabSz="289320">
              <a:lnSpc>
                <a:spcPct val="90000"/>
              </a:lnSpc>
              <a:spcBef>
                <a:spcPts val="300"/>
              </a:spcBef>
              <a:buSzPct val="100000"/>
              <a:buChar char="•"/>
              <a:defRPr sz="2400">
                <a:solidFill>
                  <a:srgbClr val="FFFFFF"/>
                </a:solidFill>
                <a:latin typeface="+mn-lt"/>
                <a:ea typeface="+mn-ea"/>
                <a:cs typeface="+mn-cs"/>
                <a:sym typeface="Source Sans Pro Regular"/>
              </a:defRPr>
            </a:pPr>
            <a:r>
              <a:rPr dirty="0"/>
              <a:t>We do care...</a:t>
            </a:r>
          </a:p>
        </p:txBody>
      </p:sp>
      <p:sp>
        <p:nvSpPr>
          <p:cNvPr id="2" name="Title 1">
            <a:extLst>
              <a:ext uri="{FF2B5EF4-FFF2-40B4-BE49-F238E27FC236}">
                <a16:creationId xmlns:a16="http://schemas.microsoft.com/office/drawing/2014/main" id="{AFFFF458-0FCD-EC6D-4860-990901B210B3}"/>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Key psychosocial phrases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Content Placeholder 2"/>
          <p:cNvSpPr txBox="1">
            <a:spLocks noGrp="1"/>
          </p:cNvSpPr>
          <p:nvPr>
            <p:ph type="body" idx="1"/>
          </p:nvPr>
        </p:nvSpPr>
        <p:spPr>
          <a:xfrm>
            <a:off x="4273551" y="2851156"/>
            <a:ext cx="7529515" cy="1155688"/>
          </a:xfrm>
          <a:prstGeom prst="rect">
            <a:avLst/>
          </a:prstGeom>
        </p:spPr>
        <p:txBody>
          <a:bodyPr/>
          <a:lstStyle/>
          <a:p>
            <a:r>
              <a:rPr dirty="0"/>
              <a:t>An unaccompanied child, aged 10, tested positive for EVD is alone and scared at the treatment center.</a:t>
            </a:r>
          </a:p>
        </p:txBody>
      </p:sp>
      <p:sp>
        <p:nvSpPr>
          <p:cNvPr id="2" name="Google Shape;307;p8">
            <a:extLst>
              <a:ext uri="{FF2B5EF4-FFF2-40B4-BE49-F238E27FC236}">
                <a16:creationId xmlns:a16="http://schemas.microsoft.com/office/drawing/2014/main" id="{15F838CC-056C-0668-9401-1521E1C95387}"/>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Situation 2</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Content Placeholder 2"/>
          <p:cNvSpPr txBox="1">
            <a:spLocks noGrp="1"/>
          </p:cNvSpPr>
          <p:nvPr>
            <p:ph type="body" idx="1"/>
          </p:nvPr>
        </p:nvSpPr>
        <p:spPr>
          <a:xfrm>
            <a:off x="1680542" y="805443"/>
            <a:ext cx="8830917" cy="5247114"/>
          </a:xfrm>
          <a:prstGeom prst="rect">
            <a:avLst/>
          </a:prstGeom>
        </p:spPr>
        <p:txBody>
          <a:bodyPr/>
          <a:lstStyle/>
          <a:p>
            <a:pPr marL="254000" indent="-254000">
              <a:lnSpc>
                <a:spcPct val="80000"/>
              </a:lnSpc>
              <a:spcBef>
                <a:spcPts val="1000"/>
              </a:spcBef>
              <a:buClr>
                <a:schemeClr val="accent3"/>
              </a:buClr>
              <a:buSzPct val="100000"/>
              <a:buChar char="•"/>
            </a:pPr>
            <a:r>
              <a:rPr dirty="0"/>
              <a:t>Be calm, talk softly and be kind.</a:t>
            </a:r>
          </a:p>
          <a:p>
            <a:pPr marL="254000" indent="-254000">
              <a:lnSpc>
                <a:spcPct val="80000"/>
              </a:lnSpc>
              <a:spcBef>
                <a:spcPts val="1000"/>
              </a:spcBef>
              <a:buClr>
                <a:schemeClr val="accent3"/>
              </a:buClr>
              <a:buSzPct val="100000"/>
              <a:buChar char="•"/>
            </a:pPr>
            <a:r>
              <a:rPr dirty="0"/>
              <a:t>Introduce yourself by name, let him know you are healthy and that you are there to help.</a:t>
            </a:r>
          </a:p>
          <a:p>
            <a:pPr marL="254000" indent="-254000">
              <a:lnSpc>
                <a:spcPct val="80000"/>
              </a:lnSpc>
              <a:spcBef>
                <a:spcPts val="1000"/>
              </a:spcBef>
              <a:buClr>
                <a:schemeClr val="accent3"/>
              </a:buClr>
              <a:buSzPct val="100000"/>
              <a:buChar char="•"/>
            </a:pPr>
            <a:r>
              <a:rPr dirty="0"/>
              <a:t>Ask him his name, how old he is, where he comes from.</a:t>
            </a:r>
          </a:p>
          <a:p>
            <a:pPr marL="254000" indent="-254000">
              <a:lnSpc>
                <a:spcPct val="80000"/>
              </a:lnSpc>
              <a:spcBef>
                <a:spcPts val="1000"/>
              </a:spcBef>
              <a:buClr>
                <a:schemeClr val="accent3"/>
              </a:buClr>
              <a:buSzPct val="100000"/>
              <a:buChar char="•"/>
            </a:pPr>
            <a:r>
              <a:rPr dirty="0"/>
              <a:t>Try to talk with him at his eye level.</a:t>
            </a:r>
          </a:p>
          <a:p>
            <a:pPr marL="254000" indent="-254000">
              <a:lnSpc>
                <a:spcPct val="80000"/>
              </a:lnSpc>
              <a:spcBef>
                <a:spcPts val="1000"/>
              </a:spcBef>
              <a:buClr>
                <a:schemeClr val="accent3"/>
              </a:buClr>
              <a:buSzPct val="100000"/>
              <a:buChar char="•"/>
            </a:pPr>
            <a:r>
              <a:rPr dirty="0"/>
              <a:t>Use words and explanations a child can understand.</a:t>
            </a:r>
          </a:p>
          <a:p>
            <a:pPr marL="254000" indent="-254000">
              <a:lnSpc>
                <a:spcPct val="80000"/>
              </a:lnSpc>
              <a:spcBef>
                <a:spcPts val="1000"/>
              </a:spcBef>
              <a:buClr>
                <a:schemeClr val="accent3"/>
              </a:buClr>
              <a:buSzPct val="100000"/>
              <a:buChar char="•"/>
            </a:pPr>
            <a:r>
              <a:rPr dirty="0"/>
              <a:t>Find out any information about the family of this child and carers </a:t>
            </a:r>
          </a:p>
          <a:p>
            <a:pPr marL="254000" indent="-254000">
              <a:lnSpc>
                <a:spcPct val="80000"/>
              </a:lnSpc>
              <a:spcBef>
                <a:spcPts val="1000"/>
              </a:spcBef>
              <a:buClr>
                <a:schemeClr val="accent3"/>
              </a:buClr>
              <a:buSzPct val="100000"/>
              <a:buChar char="•"/>
            </a:pPr>
            <a:r>
              <a:rPr dirty="0"/>
              <a:t>If he is not accompanied, stay with him why you get in touch with competent caregivers or a child protection agency.</a:t>
            </a:r>
          </a:p>
          <a:p>
            <a:pPr marL="254000" indent="-254000">
              <a:lnSpc>
                <a:spcPct val="80000"/>
              </a:lnSpc>
              <a:spcBef>
                <a:spcPts val="1000"/>
              </a:spcBef>
              <a:buClr>
                <a:schemeClr val="accent3"/>
              </a:buClr>
              <a:buSzPct val="100000"/>
              <a:buChar char="•"/>
            </a:pPr>
            <a:r>
              <a:rPr dirty="0"/>
              <a:t>If passing time with the child, listen to him, talk with him, and play with him according to his age and the safety regulations for Ebola.</a:t>
            </a:r>
          </a:p>
          <a:p>
            <a:pPr>
              <a:lnSpc>
                <a:spcPct val="80000"/>
              </a:lnSpc>
              <a:defRPr i="1">
                <a:solidFill>
                  <a:srgbClr val="9BBB59"/>
                </a:solidFill>
              </a:defRPr>
            </a:pPr>
            <a:endParaRPr dirty="0"/>
          </a:p>
          <a:p>
            <a:pPr>
              <a:lnSpc>
                <a:spcPct val="80000"/>
              </a:lnSpc>
              <a:defRPr>
                <a:solidFill>
                  <a:srgbClr val="C00000"/>
                </a:solidFill>
              </a:defRPr>
            </a:pPr>
            <a:r>
              <a:rPr b="1" dirty="0"/>
              <a:t>If talking with a child who has Ebola, explain that although you cannot touch him, you can listen and care about how he is feeling.</a:t>
            </a:r>
          </a:p>
        </p:txBody>
      </p:sp>
      <p:sp>
        <p:nvSpPr>
          <p:cNvPr id="2" name="Title 1">
            <a:extLst>
              <a:ext uri="{FF2B5EF4-FFF2-40B4-BE49-F238E27FC236}">
                <a16:creationId xmlns:a16="http://schemas.microsoft.com/office/drawing/2014/main" id="{2CBF6A6F-937E-FEA8-F9E4-2BB76CB84022}"/>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To take into account…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Content Placeholder 2"/>
          <p:cNvSpPr txBox="1">
            <a:spLocks noGrp="1"/>
          </p:cNvSpPr>
          <p:nvPr>
            <p:ph type="body" idx="1"/>
          </p:nvPr>
        </p:nvSpPr>
        <p:spPr>
          <a:xfrm>
            <a:off x="1984916" y="1934402"/>
            <a:ext cx="8222168" cy="2989196"/>
          </a:xfrm>
          <a:prstGeom prst="rect">
            <a:avLst/>
          </a:prstGeom>
        </p:spPr>
        <p:txBody>
          <a:bodyPr anchor="ctr"/>
          <a:lstStyle/>
          <a:p>
            <a:pPr>
              <a:spcBef>
                <a:spcPts val="1800"/>
              </a:spcBef>
            </a:pPr>
            <a:r>
              <a:rPr dirty="0"/>
              <a:t>Families and </a:t>
            </a:r>
            <a:r>
              <a:rPr dirty="0" err="1"/>
              <a:t>and</a:t>
            </a:r>
            <a:r>
              <a:rPr dirty="0"/>
              <a:t> caregivers are important sources of protection and emotional support for children.</a:t>
            </a:r>
          </a:p>
          <a:p>
            <a:pPr>
              <a:spcBef>
                <a:spcPts val="1800"/>
              </a:spcBef>
            </a:pPr>
            <a:r>
              <a:rPr dirty="0"/>
              <a:t>If they are separated from their caregivers, (e.g., orphans or abandoned children) the first step consists in reuniting them with their family or caregivers.</a:t>
            </a:r>
          </a:p>
          <a:p>
            <a:pPr>
              <a:spcBef>
                <a:spcPts val="1800"/>
              </a:spcBef>
            </a:pPr>
            <a:r>
              <a:rPr dirty="0"/>
              <a:t>Don’t try to do it yourself! Collaborate with reliable child protection agency in your area.</a:t>
            </a:r>
          </a:p>
        </p:txBody>
      </p:sp>
      <p:sp>
        <p:nvSpPr>
          <p:cNvPr id="2" name="Title 1">
            <a:extLst>
              <a:ext uri="{FF2B5EF4-FFF2-40B4-BE49-F238E27FC236}">
                <a16:creationId xmlns:a16="http://schemas.microsoft.com/office/drawing/2014/main" id="{B235CF72-B33F-B614-7AC0-8614D2865DD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16990" rtl="0" latinLnBrk="0">
              <a:lnSpc>
                <a:spcPct val="90000"/>
              </a:lnSpc>
              <a:spcBef>
                <a:spcPts val="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Help them to get to a safe place</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6DA023-6D28-4B5D-B4F7-534DBBA46C47}">
  <ds:schemaRefs>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schemas.microsoft.com/office/2006/documentManagement/types"/>
    <ds:schemaRef ds:uri="http://purl.org/dc/dcmitype/"/>
    <ds:schemaRef ds:uri="9ca0fa8f-1020-4790-a298-914e539c43a5"/>
    <ds:schemaRef ds:uri="1545eeb8-3090-4573-a4ea-6910cac27a03"/>
    <ds:schemaRef ds:uri="http://www.w3.org/XML/1998/namespace"/>
    <ds:schemaRef ds:uri="http://purl.org/dc/terms/"/>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CBDD8A7B-4FBE-4F1C-9FE7-C227459C0253}">
  <ds:schemaRefs>
    <ds:schemaRef ds:uri="http://schemas.microsoft.com/sharepoint/v3/contenttype/forms"/>
  </ds:schemaRefs>
</ds:datastoreItem>
</file>

<file path=customXml/itemProps3.xml><?xml version="1.0" encoding="utf-8"?>
<ds:datastoreItem xmlns:ds="http://schemas.openxmlformats.org/officeDocument/2006/customXml" ds:itemID="{D30F443F-9A78-4FEE-8689-3CC73133A4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20</TotalTime>
  <Words>956</Words>
  <Application>Microsoft Office PowerPoint</Application>
  <PresentationFormat>Widescreen</PresentationFormat>
  <Paragraphs>69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RRT_Theme_v3</vt:lpstr>
      <vt:lpstr>Psychological First Aid scenarios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Psychological First Aid scenarios</dc:title>
  <dc:creator>Hp</dc:creator>
  <cp:lastModifiedBy>GOMEZ, Paula</cp:lastModifiedBy>
  <cp:revision>7</cp:revision>
  <dcterms:modified xsi:type="dcterms:W3CDTF">2023-04-07T10:53:12Z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