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5"/>
  </p:notesMasterIdLst>
  <p:sldIdLst>
    <p:sldId id="257" r:id="rId5"/>
    <p:sldId id="256" r:id="rId6"/>
    <p:sldId id="258" r:id="rId7"/>
    <p:sldId id="259" r:id="rId8"/>
    <p:sldId id="260" r:id="rId9"/>
    <p:sldId id="261" r:id="rId10"/>
    <p:sldId id="262" r:id="rId11"/>
    <p:sldId id="263" r:id="rId12"/>
    <p:sldId id="264" r:id="rId13"/>
    <p:sldId id="265" r:id="rId14"/>
    <p:sldId id="266" r:id="rId15"/>
    <p:sldId id="309" r:id="rId16"/>
    <p:sldId id="310" r:id="rId17"/>
    <p:sldId id="269" r:id="rId18"/>
    <p:sldId id="270" r:id="rId19"/>
    <p:sldId id="271" r:id="rId20"/>
    <p:sldId id="272" r:id="rId21"/>
    <p:sldId id="273" r:id="rId22"/>
    <p:sldId id="274" r:id="rId23"/>
    <p:sldId id="275" r:id="rId24"/>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1pPr>
    <a:lvl2pPr marL="0" marR="0" indent="4572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2pPr>
    <a:lvl3pPr marL="0" marR="0" indent="9144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3pPr>
    <a:lvl4pPr marL="0" marR="0" indent="13716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4pPr>
    <a:lvl5pPr marL="0" marR="0" indent="18288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5pPr>
    <a:lvl6pPr marL="0" marR="0" indent="22860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6pPr>
    <a:lvl7pPr marL="0" marR="0" indent="27432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7pPr>
    <a:lvl8pPr marL="0" marR="0" indent="32004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8pPr>
    <a:lvl9pPr marL="0" marR="0" indent="365760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5"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E6E7EA"/>
    <a:srgbClr val="CACB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C72A3D-D933-D6E5-DBD2-DC7040950305}" v="1" dt="2023-02-07T17:56:46.909"/>
    <p1510:client id="{81E7D92C-A6A7-CF78-9A00-A0D0459BD1B4}" v="13" dt="2023-04-03T10:47:42.224"/>
    <p1510:client id="{98C0FEAC-FC03-CB7D-0611-398F4FF56006}" v="39" dt="2023-03-15T13:30:31.529"/>
    <p1510:client id="{F3B54702-20CF-4684-8382-61983E27336A}" v="6" dt="2023-02-07T18:04:47.729"/>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0" d="100"/>
          <a:sy n="80" d="100"/>
        </p:scale>
        <p:origin x="11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6EC72A3D-D933-D6E5-DBD2-DC7040950305}"/>
    <pc:docChg chg="modSld">
      <pc:chgData name="GOMEZ, Paula" userId="S::gomezp@who.int::c93cf399-3ed7-4230-9282-8831e3fe5ae7" providerId="AD" clId="Web-{6EC72A3D-D933-D6E5-DBD2-DC7040950305}" dt="2023-02-07T17:56:46.909" v="0"/>
      <pc:docMkLst>
        <pc:docMk/>
      </pc:docMkLst>
      <pc:sldChg chg="modSp">
        <pc:chgData name="GOMEZ, Paula" userId="S::gomezp@who.int::c93cf399-3ed7-4230-9282-8831e3fe5ae7" providerId="AD" clId="Web-{6EC72A3D-D933-D6E5-DBD2-DC7040950305}" dt="2023-02-07T17:56:46.909" v="0"/>
        <pc:sldMkLst>
          <pc:docMk/>
          <pc:sldMk cId="0" sldId="256"/>
        </pc:sldMkLst>
        <pc:spChg chg="mod">
          <ac:chgData name="GOMEZ, Paula" userId="S::gomezp@who.int::c93cf399-3ed7-4230-9282-8831e3fe5ae7" providerId="AD" clId="Web-{6EC72A3D-D933-D6E5-DBD2-DC7040950305}" dt="2023-02-07T17:56:46.909" v="0"/>
          <ac:spMkLst>
            <pc:docMk/>
            <pc:sldMk cId="0" sldId="256"/>
            <ac:spMk id="288" creationId="{00000000-0000-0000-0000-000000000000}"/>
          </ac:spMkLst>
        </pc:spChg>
      </pc:sldChg>
    </pc:docChg>
  </pc:docChgLst>
  <pc:docChgLst>
    <pc:chgData name="EZZINE, Hind" userId="S::ezzineh@who.int::edcab00f-6318-46e5-a4a9-188b01ee222f" providerId="AD" clId="Web-{98C0FEAC-FC03-CB7D-0611-398F4FF56006}"/>
    <pc:docChg chg="modSld sldOrd">
      <pc:chgData name="EZZINE, Hind" userId="S::ezzineh@who.int::edcab00f-6318-46e5-a4a9-188b01ee222f" providerId="AD" clId="Web-{98C0FEAC-FC03-CB7D-0611-398F4FF56006}" dt="2023-03-15T13:30:31.529" v="35"/>
      <pc:docMkLst>
        <pc:docMk/>
      </pc:docMkLst>
      <pc:sldChg chg="ord">
        <pc:chgData name="EZZINE, Hind" userId="S::ezzineh@who.int::edcab00f-6318-46e5-a4a9-188b01ee222f" providerId="AD" clId="Web-{98C0FEAC-FC03-CB7D-0611-398F4FF56006}" dt="2023-03-15T13:30:31.529" v="35"/>
        <pc:sldMkLst>
          <pc:docMk/>
          <pc:sldMk cId="0" sldId="257"/>
        </pc:sldMkLst>
      </pc:sldChg>
      <pc:sldChg chg="modSp">
        <pc:chgData name="EZZINE, Hind" userId="S::ezzineh@who.int::edcab00f-6318-46e5-a4a9-188b01ee222f" providerId="AD" clId="Web-{98C0FEAC-FC03-CB7D-0611-398F4FF56006}" dt="2023-03-15T09:24:04.344" v="2" actId="1076"/>
        <pc:sldMkLst>
          <pc:docMk/>
          <pc:sldMk cId="0" sldId="261"/>
        </pc:sldMkLst>
        <pc:grpChg chg="mod">
          <ac:chgData name="EZZINE, Hind" userId="S::ezzineh@who.int::edcab00f-6318-46e5-a4a9-188b01ee222f" providerId="AD" clId="Web-{98C0FEAC-FC03-CB7D-0611-398F4FF56006}" dt="2023-03-15T09:24:04.344" v="2" actId="1076"/>
          <ac:grpSpMkLst>
            <pc:docMk/>
            <pc:sldMk cId="0" sldId="261"/>
            <ac:grpSpMk id="312" creationId="{00000000-0000-0000-0000-000000000000}"/>
          </ac:grpSpMkLst>
        </pc:grpChg>
      </pc:sldChg>
      <pc:sldChg chg="modSp">
        <pc:chgData name="EZZINE, Hind" userId="S::ezzineh@who.int::edcab00f-6318-46e5-a4a9-188b01ee222f" providerId="AD" clId="Web-{98C0FEAC-FC03-CB7D-0611-398F4FF56006}" dt="2023-03-15T09:27:24.898" v="28" actId="20577"/>
        <pc:sldMkLst>
          <pc:docMk/>
          <pc:sldMk cId="0" sldId="263"/>
        </pc:sldMkLst>
        <pc:spChg chg="mod">
          <ac:chgData name="EZZINE, Hind" userId="S::ezzineh@who.int::edcab00f-6318-46e5-a4a9-188b01ee222f" providerId="AD" clId="Web-{98C0FEAC-FC03-CB7D-0611-398F4FF56006}" dt="2023-03-15T09:27:24.898" v="28" actId="20577"/>
          <ac:spMkLst>
            <pc:docMk/>
            <pc:sldMk cId="0" sldId="263"/>
            <ac:spMk id="317" creationId="{00000000-0000-0000-0000-000000000000}"/>
          </ac:spMkLst>
        </pc:spChg>
      </pc:sldChg>
      <pc:sldChg chg="modSp">
        <pc:chgData name="EZZINE, Hind" userId="S::ezzineh@who.int::edcab00f-6318-46e5-a4a9-188b01ee222f" providerId="AD" clId="Web-{98C0FEAC-FC03-CB7D-0611-398F4FF56006}" dt="2023-03-15T13:30:19.903" v="34" actId="20577"/>
        <pc:sldMkLst>
          <pc:docMk/>
          <pc:sldMk cId="0" sldId="275"/>
        </pc:sldMkLst>
        <pc:spChg chg="mod">
          <ac:chgData name="EZZINE, Hind" userId="S::ezzineh@who.int::edcab00f-6318-46e5-a4a9-188b01ee222f" providerId="AD" clId="Web-{98C0FEAC-FC03-CB7D-0611-398F4FF56006}" dt="2023-03-15T13:30:19.903" v="34" actId="20577"/>
          <ac:spMkLst>
            <pc:docMk/>
            <pc:sldMk cId="0" sldId="275"/>
            <ac:spMk id="379" creationId="{00000000-0000-0000-0000-000000000000}"/>
          </ac:spMkLst>
        </pc:spChg>
      </pc:sldChg>
    </pc:docChg>
  </pc:docChgLst>
  <pc:docChgLst>
    <pc:chgData name="EZZINE, Hind" userId="S::ezzineh@who.int::edcab00f-6318-46e5-a4a9-188b01ee222f" providerId="AD" clId="Web-{81E7D92C-A6A7-CF78-9A00-A0D0459BD1B4}"/>
    <pc:docChg chg="modSld">
      <pc:chgData name="EZZINE, Hind" userId="S::ezzineh@who.int::edcab00f-6318-46e5-a4a9-188b01ee222f" providerId="AD" clId="Web-{81E7D92C-A6A7-CF78-9A00-A0D0459BD1B4}" dt="2023-04-03T10:47:39.942" v="11" actId="20577"/>
      <pc:docMkLst>
        <pc:docMk/>
      </pc:docMkLst>
      <pc:sldChg chg="modSp">
        <pc:chgData name="EZZINE, Hind" userId="S::ezzineh@who.int::edcab00f-6318-46e5-a4a9-188b01ee222f" providerId="AD" clId="Web-{81E7D92C-A6A7-CF78-9A00-A0D0459BD1B4}" dt="2023-04-03T10:46:44.159" v="8" actId="20577"/>
        <pc:sldMkLst>
          <pc:docMk/>
          <pc:sldMk cId="0" sldId="262"/>
        </pc:sldMkLst>
        <pc:spChg chg="mod">
          <ac:chgData name="EZZINE, Hind" userId="S::ezzineh@who.int::edcab00f-6318-46e5-a4a9-188b01ee222f" providerId="AD" clId="Web-{81E7D92C-A6A7-CF78-9A00-A0D0459BD1B4}" dt="2023-04-03T10:46:44.159" v="8" actId="20577"/>
          <ac:spMkLst>
            <pc:docMk/>
            <pc:sldMk cId="0" sldId="262"/>
            <ac:spMk id="315" creationId="{00000000-0000-0000-0000-000000000000}"/>
          </ac:spMkLst>
        </pc:spChg>
      </pc:sldChg>
      <pc:sldChg chg="modSp">
        <pc:chgData name="EZZINE, Hind" userId="S::ezzineh@who.int::edcab00f-6318-46e5-a4a9-188b01ee222f" providerId="AD" clId="Web-{81E7D92C-A6A7-CF78-9A00-A0D0459BD1B4}" dt="2023-04-03T10:47:39.942" v="11" actId="20577"/>
        <pc:sldMkLst>
          <pc:docMk/>
          <pc:sldMk cId="0" sldId="275"/>
        </pc:sldMkLst>
        <pc:spChg chg="mod">
          <ac:chgData name="EZZINE, Hind" userId="S::ezzineh@who.int::edcab00f-6318-46e5-a4a9-188b01ee222f" providerId="AD" clId="Web-{81E7D92C-A6A7-CF78-9A00-A0D0459BD1B4}" dt="2023-04-03T10:47:39.942" v="11" actId="20577"/>
          <ac:spMkLst>
            <pc:docMk/>
            <pc:sldMk cId="0" sldId="275"/>
            <ac:spMk id="379" creationId="{00000000-0000-0000-0000-000000000000}"/>
          </ac:spMkLst>
        </pc:spChg>
      </pc:sldChg>
    </pc:docChg>
  </pc:docChgLst>
  <pc:docChgLst>
    <pc:chgData name="GOMEZ, Paula" userId="c93cf399-3ed7-4230-9282-8831e3fe5ae7" providerId="ADAL" clId="{F3B54702-20CF-4684-8382-61983E27336A}"/>
    <pc:docChg chg="addSld delSld modSld">
      <pc:chgData name="GOMEZ, Paula" userId="c93cf399-3ed7-4230-9282-8831e3fe5ae7" providerId="ADAL" clId="{F3B54702-20CF-4684-8382-61983E27336A}" dt="2023-02-07T18:05:48.153" v="91" actId="13926"/>
      <pc:docMkLst>
        <pc:docMk/>
      </pc:docMkLst>
      <pc:sldChg chg="modSp mod">
        <pc:chgData name="GOMEZ, Paula" userId="c93cf399-3ed7-4230-9282-8831e3fe5ae7" providerId="ADAL" clId="{F3B54702-20CF-4684-8382-61983E27336A}" dt="2023-02-07T17:57:34.843" v="4" actId="207"/>
        <pc:sldMkLst>
          <pc:docMk/>
          <pc:sldMk cId="0" sldId="258"/>
        </pc:sldMkLst>
        <pc:spChg chg="mod">
          <ac:chgData name="GOMEZ, Paula" userId="c93cf399-3ed7-4230-9282-8831e3fe5ae7" providerId="ADAL" clId="{F3B54702-20CF-4684-8382-61983E27336A}" dt="2023-02-07T17:57:34.843" v="4" actId="207"/>
          <ac:spMkLst>
            <pc:docMk/>
            <pc:sldMk cId="0" sldId="258"/>
            <ac:spMk id="297" creationId="{00000000-0000-0000-0000-000000000000}"/>
          </ac:spMkLst>
        </pc:spChg>
      </pc:sldChg>
      <pc:sldChg chg="modSp mod">
        <pc:chgData name="GOMEZ, Paula" userId="c93cf399-3ed7-4230-9282-8831e3fe5ae7" providerId="ADAL" clId="{F3B54702-20CF-4684-8382-61983E27336A}" dt="2023-02-07T17:57:59.179" v="6" actId="207"/>
        <pc:sldMkLst>
          <pc:docMk/>
          <pc:sldMk cId="0" sldId="262"/>
        </pc:sldMkLst>
        <pc:spChg chg="mod">
          <ac:chgData name="GOMEZ, Paula" userId="c93cf399-3ed7-4230-9282-8831e3fe5ae7" providerId="ADAL" clId="{F3B54702-20CF-4684-8382-61983E27336A}" dt="2023-02-07T17:57:59.179" v="6" actId="207"/>
          <ac:spMkLst>
            <pc:docMk/>
            <pc:sldMk cId="0" sldId="262"/>
            <ac:spMk id="315" creationId="{00000000-0000-0000-0000-000000000000}"/>
          </ac:spMkLst>
        </pc:spChg>
      </pc:sldChg>
      <pc:sldChg chg="modSp mod">
        <pc:chgData name="GOMEZ, Paula" userId="c93cf399-3ed7-4230-9282-8831e3fe5ae7" providerId="ADAL" clId="{F3B54702-20CF-4684-8382-61983E27336A}" dt="2023-02-07T17:58:24.961" v="9" actId="207"/>
        <pc:sldMkLst>
          <pc:docMk/>
          <pc:sldMk cId="0" sldId="263"/>
        </pc:sldMkLst>
        <pc:spChg chg="mod">
          <ac:chgData name="GOMEZ, Paula" userId="c93cf399-3ed7-4230-9282-8831e3fe5ae7" providerId="ADAL" clId="{F3B54702-20CF-4684-8382-61983E27336A}" dt="2023-02-07T17:58:24.961" v="9" actId="207"/>
          <ac:spMkLst>
            <pc:docMk/>
            <pc:sldMk cId="0" sldId="263"/>
            <ac:spMk id="317" creationId="{00000000-0000-0000-0000-000000000000}"/>
          </ac:spMkLst>
        </pc:spChg>
      </pc:sldChg>
      <pc:sldChg chg="modSp mod">
        <pc:chgData name="GOMEZ, Paula" userId="c93cf399-3ed7-4230-9282-8831e3fe5ae7" providerId="ADAL" clId="{F3B54702-20CF-4684-8382-61983E27336A}" dt="2023-02-07T17:58:58.218" v="13" actId="12"/>
        <pc:sldMkLst>
          <pc:docMk/>
          <pc:sldMk cId="0" sldId="264"/>
        </pc:sldMkLst>
        <pc:spChg chg="mod">
          <ac:chgData name="GOMEZ, Paula" userId="c93cf399-3ed7-4230-9282-8831e3fe5ae7" providerId="ADAL" clId="{F3B54702-20CF-4684-8382-61983E27336A}" dt="2023-02-07T17:58:58.218" v="13" actId="12"/>
          <ac:spMkLst>
            <pc:docMk/>
            <pc:sldMk cId="0" sldId="264"/>
            <ac:spMk id="321" creationId="{00000000-0000-0000-0000-000000000000}"/>
          </ac:spMkLst>
        </pc:spChg>
      </pc:sldChg>
      <pc:sldChg chg="modSp mod">
        <pc:chgData name="GOMEZ, Paula" userId="c93cf399-3ed7-4230-9282-8831e3fe5ae7" providerId="ADAL" clId="{F3B54702-20CF-4684-8382-61983E27336A}" dt="2023-02-07T17:59:15.532" v="15" actId="12"/>
        <pc:sldMkLst>
          <pc:docMk/>
          <pc:sldMk cId="0" sldId="265"/>
        </pc:sldMkLst>
        <pc:spChg chg="mod">
          <ac:chgData name="GOMEZ, Paula" userId="c93cf399-3ed7-4230-9282-8831e3fe5ae7" providerId="ADAL" clId="{F3B54702-20CF-4684-8382-61983E27336A}" dt="2023-02-07T17:59:15.532" v="15" actId="12"/>
          <ac:spMkLst>
            <pc:docMk/>
            <pc:sldMk cId="0" sldId="265"/>
            <ac:spMk id="324" creationId="{00000000-0000-0000-0000-000000000000}"/>
          </ac:spMkLst>
        </pc:spChg>
      </pc:sldChg>
      <pc:sldChg chg="modSp del mod">
        <pc:chgData name="GOMEZ, Paula" userId="c93cf399-3ed7-4230-9282-8831e3fe5ae7" providerId="ADAL" clId="{F3B54702-20CF-4684-8382-61983E27336A}" dt="2023-02-07T18:04:55.182" v="81" actId="2696"/>
        <pc:sldMkLst>
          <pc:docMk/>
          <pc:sldMk cId="0" sldId="267"/>
        </pc:sldMkLst>
        <pc:spChg chg="mod">
          <ac:chgData name="GOMEZ, Paula" userId="c93cf399-3ed7-4230-9282-8831e3fe5ae7" providerId="ADAL" clId="{F3B54702-20CF-4684-8382-61983E27336A}" dt="2023-02-07T17:59:29.323" v="16" actId="14100"/>
          <ac:spMkLst>
            <pc:docMk/>
            <pc:sldMk cId="0" sldId="267"/>
            <ac:spMk id="2" creationId="{BB0518B4-5C7E-CB4C-B8BF-2FE8BE35ED5F}"/>
          </ac:spMkLst>
        </pc:spChg>
        <pc:spChg chg="mod">
          <ac:chgData name="GOMEZ, Paula" userId="c93cf399-3ed7-4230-9282-8831e3fe5ae7" providerId="ADAL" clId="{F3B54702-20CF-4684-8382-61983E27336A}" dt="2023-02-07T17:59:51.829" v="19" actId="122"/>
          <ac:spMkLst>
            <pc:docMk/>
            <pc:sldMk cId="0" sldId="267"/>
            <ac:spMk id="332" creationId="{00000000-0000-0000-0000-000000000000}"/>
          </ac:spMkLst>
        </pc:spChg>
        <pc:spChg chg="mod">
          <ac:chgData name="GOMEZ, Paula" userId="c93cf399-3ed7-4230-9282-8831e3fe5ae7" providerId="ADAL" clId="{F3B54702-20CF-4684-8382-61983E27336A}" dt="2023-02-07T17:59:58.476" v="21" actId="122"/>
          <ac:spMkLst>
            <pc:docMk/>
            <pc:sldMk cId="0" sldId="267"/>
            <ac:spMk id="335" creationId="{00000000-0000-0000-0000-000000000000}"/>
          </ac:spMkLst>
        </pc:spChg>
        <pc:spChg chg="mod">
          <ac:chgData name="GOMEZ, Paula" userId="c93cf399-3ed7-4230-9282-8831e3fe5ae7" providerId="ADAL" clId="{F3B54702-20CF-4684-8382-61983E27336A}" dt="2023-02-07T18:00:12.488" v="43" actId="20577"/>
          <ac:spMkLst>
            <pc:docMk/>
            <pc:sldMk cId="0" sldId="267"/>
            <ac:spMk id="338" creationId="{00000000-0000-0000-0000-000000000000}"/>
          </ac:spMkLst>
        </pc:spChg>
        <pc:spChg chg="mod">
          <ac:chgData name="GOMEZ, Paula" userId="c93cf399-3ed7-4230-9282-8831e3fe5ae7" providerId="ADAL" clId="{F3B54702-20CF-4684-8382-61983E27336A}" dt="2023-02-07T17:59:46.284" v="17" actId="113"/>
          <ac:spMkLst>
            <pc:docMk/>
            <pc:sldMk cId="0" sldId="267"/>
            <ac:spMk id="341" creationId="{00000000-0000-0000-0000-000000000000}"/>
          </ac:spMkLst>
        </pc:spChg>
      </pc:sldChg>
      <pc:sldChg chg="del">
        <pc:chgData name="GOMEZ, Paula" userId="c93cf399-3ed7-4230-9282-8831e3fe5ae7" providerId="ADAL" clId="{F3B54702-20CF-4684-8382-61983E27336A}" dt="2023-02-07T18:04:56.043" v="82" actId="2696"/>
        <pc:sldMkLst>
          <pc:docMk/>
          <pc:sldMk cId="0" sldId="268"/>
        </pc:sldMkLst>
      </pc:sldChg>
      <pc:sldChg chg="modSp mod">
        <pc:chgData name="GOMEZ, Paula" userId="c93cf399-3ed7-4230-9282-8831e3fe5ae7" providerId="ADAL" clId="{F3B54702-20CF-4684-8382-61983E27336A}" dt="2023-02-07T18:05:13.457" v="84" actId="13926"/>
        <pc:sldMkLst>
          <pc:docMk/>
          <pc:sldMk cId="0" sldId="270"/>
        </pc:sldMkLst>
        <pc:spChg chg="mod">
          <ac:chgData name="GOMEZ, Paula" userId="c93cf399-3ed7-4230-9282-8831e3fe5ae7" providerId="ADAL" clId="{F3B54702-20CF-4684-8382-61983E27336A}" dt="2023-02-07T18:05:13.457" v="84" actId="13926"/>
          <ac:spMkLst>
            <pc:docMk/>
            <pc:sldMk cId="0" sldId="270"/>
            <ac:spMk id="362" creationId="{00000000-0000-0000-0000-000000000000}"/>
          </ac:spMkLst>
        </pc:spChg>
      </pc:sldChg>
      <pc:sldChg chg="modSp mod">
        <pc:chgData name="GOMEZ, Paula" userId="c93cf399-3ed7-4230-9282-8831e3fe5ae7" providerId="ADAL" clId="{F3B54702-20CF-4684-8382-61983E27336A}" dt="2023-02-07T18:05:48.153" v="91" actId="13926"/>
        <pc:sldMkLst>
          <pc:docMk/>
          <pc:sldMk cId="0" sldId="275"/>
        </pc:sldMkLst>
        <pc:spChg chg="mod">
          <ac:chgData name="GOMEZ, Paula" userId="c93cf399-3ed7-4230-9282-8831e3fe5ae7" providerId="ADAL" clId="{F3B54702-20CF-4684-8382-61983E27336A}" dt="2023-02-07T18:05:48.153" v="91" actId="13926"/>
          <ac:spMkLst>
            <pc:docMk/>
            <pc:sldMk cId="0" sldId="275"/>
            <ac:spMk id="379" creationId="{00000000-0000-0000-0000-000000000000}"/>
          </ac:spMkLst>
        </pc:spChg>
        <pc:spChg chg="mod">
          <ac:chgData name="GOMEZ, Paula" userId="c93cf399-3ed7-4230-9282-8831e3fe5ae7" providerId="ADAL" clId="{F3B54702-20CF-4684-8382-61983E27336A}" dt="2023-02-07T18:05:42.250" v="90" actId="20577"/>
          <ac:spMkLst>
            <pc:docMk/>
            <pc:sldMk cId="0" sldId="275"/>
            <ac:spMk id="381" creationId="{00000000-0000-0000-0000-000000000000}"/>
          </ac:spMkLst>
        </pc:spChg>
      </pc:sldChg>
      <pc:sldChg chg="modSp add mod">
        <pc:chgData name="GOMEZ, Paula" userId="c93cf399-3ed7-4230-9282-8831e3fe5ae7" providerId="ADAL" clId="{F3B54702-20CF-4684-8382-61983E27336A}" dt="2023-02-07T18:03:41.804" v="71" actId="1076"/>
        <pc:sldMkLst>
          <pc:docMk/>
          <pc:sldMk cId="0" sldId="309"/>
        </pc:sldMkLst>
        <pc:spChg chg="mod">
          <ac:chgData name="GOMEZ, Paula" userId="c93cf399-3ed7-4230-9282-8831e3fe5ae7" providerId="ADAL" clId="{F3B54702-20CF-4684-8382-61983E27336A}" dt="2023-02-07T18:03:32.199" v="70" actId="1035"/>
          <ac:spMkLst>
            <pc:docMk/>
            <pc:sldMk cId="0" sldId="309"/>
            <ac:spMk id="1212" creationId="{00000000-0000-0000-0000-000000000000}"/>
          </ac:spMkLst>
        </pc:spChg>
        <pc:spChg chg="mod">
          <ac:chgData name="GOMEZ, Paula" userId="c93cf399-3ed7-4230-9282-8831e3fe5ae7" providerId="ADAL" clId="{F3B54702-20CF-4684-8382-61983E27336A}" dt="2023-02-07T18:03:41.804" v="71" actId="1076"/>
          <ac:spMkLst>
            <pc:docMk/>
            <pc:sldMk cId="0" sldId="309"/>
            <ac:spMk id="1213" creationId="{00000000-0000-0000-0000-000000000000}"/>
          </ac:spMkLst>
        </pc:spChg>
        <pc:grpChg chg="mod">
          <ac:chgData name="GOMEZ, Paula" userId="c93cf399-3ed7-4230-9282-8831e3fe5ae7" providerId="ADAL" clId="{F3B54702-20CF-4684-8382-61983E27336A}" dt="2023-02-07T18:03:27.127" v="57" actId="14100"/>
          <ac:grpSpMkLst>
            <pc:docMk/>
            <pc:sldMk cId="0" sldId="309"/>
            <ac:grpSpMk id="1214" creationId="{00000000-0000-0000-0000-000000000000}"/>
          </ac:grpSpMkLst>
        </pc:grpChg>
      </pc:sldChg>
      <pc:sldChg chg="modSp add mod">
        <pc:chgData name="GOMEZ, Paula" userId="c93cf399-3ed7-4230-9282-8831e3fe5ae7" providerId="ADAL" clId="{F3B54702-20CF-4684-8382-61983E27336A}" dt="2023-02-07T18:04:47.727" v="80" actId="255"/>
        <pc:sldMkLst>
          <pc:docMk/>
          <pc:sldMk cId="0" sldId="310"/>
        </pc:sldMkLst>
        <pc:spChg chg="mod">
          <ac:chgData name="GOMEZ, Paula" userId="c93cf399-3ed7-4230-9282-8831e3fe5ae7" providerId="ADAL" clId="{F3B54702-20CF-4684-8382-61983E27336A}" dt="2023-02-07T18:04:47.727" v="80" actId="255"/>
          <ac:spMkLst>
            <pc:docMk/>
            <pc:sldMk cId="0" sldId="310"/>
            <ac:spMk id="1224" creationId="{00000000-0000-0000-0000-000000000000}"/>
          </ac:spMkLst>
        </pc:spChg>
        <pc:spChg chg="mod">
          <ac:chgData name="GOMEZ, Paula" userId="c93cf399-3ed7-4230-9282-8831e3fe5ae7" providerId="ADAL" clId="{F3B54702-20CF-4684-8382-61983E27336A}" dt="2023-02-07T18:04:41.072" v="79" actId="255"/>
          <ac:spMkLst>
            <pc:docMk/>
            <pc:sldMk cId="0" sldId="310"/>
            <ac:spMk id="1225" creationId="{00000000-0000-0000-0000-000000000000}"/>
          </ac:spMkLst>
        </pc:spChg>
        <pc:spChg chg="mod">
          <ac:chgData name="GOMEZ, Paula" userId="c93cf399-3ed7-4230-9282-8831e3fe5ae7" providerId="ADAL" clId="{F3B54702-20CF-4684-8382-61983E27336A}" dt="2023-02-07T18:03:50.528" v="72" actId="207"/>
          <ac:spMkLst>
            <pc:docMk/>
            <pc:sldMk cId="0" sldId="310"/>
            <ac:spMk id="1226" creationId="{00000000-0000-0000-0000-000000000000}"/>
          </ac:spMkLst>
        </pc:spChg>
        <pc:spChg chg="mod">
          <ac:chgData name="GOMEZ, Paula" userId="c93cf399-3ed7-4230-9282-8831e3fe5ae7" providerId="ADAL" clId="{F3B54702-20CF-4684-8382-61983E27336A}" dt="2023-02-07T18:04:31.504" v="78" actId="255"/>
          <ac:spMkLst>
            <pc:docMk/>
            <pc:sldMk cId="0" sldId="310"/>
            <ac:spMk id="1227" creationId="{00000000-0000-0000-0000-000000000000}"/>
          </ac:spMkLst>
        </pc:spChg>
        <pc:spChg chg="mod">
          <ac:chgData name="GOMEZ, Paula" userId="c93cf399-3ed7-4230-9282-8831e3fe5ae7" providerId="ADAL" clId="{F3B54702-20CF-4684-8382-61983E27336A}" dt="2023-02-07T18:03:58.945" v="74" actId="207"/>
          <ac:spMkLst>
            <pc:docMk/>
            <pc:sldMk cId="0" sldId="310"/>
            <ac:spMk id="1228" creationId="{00000000-0000-0000-0000-000000000000}"/>
          </ac:spMkLst>
        </pc:spChg>
        <pc:spChg chg="mod">
          <ac:chgData name="GOMEZ, Paula" userId="c93cf399-3ed7-4230-9282-8831e3fe5ae7" providerId="ADAL" clId="{F3B54702-20CF-4684-8382-61983E27336A}" dt="2023-02-07T18:04:04.325" v="75" actId="207"/>
          <ac:spMkLst>
            <pc:docMk/>
            <pc:sldMk cId="0" sldId="310"/>
            <ac:spMk id="1229" creationId="{00000000-0000-0000-0000-000000000000}"/>
          </ac:spMkLst>
        </pc:spChg>
        <pc:spChg chg="mod">
          <ac:chgData name="GOMEZ, Paula" userId="c93cf399-3ed7-4230-9282-8831e3fe5ae7" providerId="ADAL" clId="{F3B54702-20CF-4684-8382-61983E27336A}" dt="2023-02-07T18:04:08.520" v="76" actId="207"/>
          <ac:spMkLst>
            <pc:docMk/>
            <pc:sldMk cId="0" sldId="310"/>
            <ac:spMk id="1230" creationId="{00000000-0000-0000-0000-000000000000}"/>
          </ac:spMkLst>
        </pc:spChg>
        <pc:spChg chg="mod">
          <ac:chgData name="GOMEZ, Paula" userId="c93cf399-3ed7-4230-9282-8831e3fe5ae7" providerId="ADAL" clId="{F3B54702-20CF-4684-8382-61983E27336A}" dt="2023-02-07T18:03:55.163" v="73" actId="207"/>
          <ac:spMkLst>
            <pc:docMk/>
            <pc:sldMk cId="0" sldId="310"/>
            <ac:spMk id="1231" creationId="{00000000-0000-0000-0000-000000000000}"/>
          </ac:spMkLst>
        </pc:spChg>
      </pc:sldChg>
      <pc:sldMasterChg chg="delSldLayout">
        <pc:chgData name="GOMEZ, Paula" userId="c93cf399-3ed7-4230-9282-8831e3fe5ae7" providerId="ADAL" clId="{F3B54702-20CF-4684-8382-61983E27336A}" dt="2023-02-07T18:04:55.182" v="81" actId="2696"/>
        <pc:sldMasterMkLst>
          <pc:docMk/>
          <pc:sldMasterMk cId="0" sldId="2147483648"/>
        </pc:sldMasterMkLst>
        <pc:sldLayoutChg chg="del">
          <pc:chgData name="GOMEZ, Paula" userId="c93cf399-3ed7-4230-9282-8831e3fe5ae7" providerId="ADAL" clId="{F3B54702-20CF-4684-8382-61983E27336A}" dt="2023-02-07T18:04:55.182" v="81" actId="2696"/>
          <pc:sldLayoutMkLst>
            <pc:docMk/>
            <pc:sldMasterMk cId="0" sldId="2147483648"/>
            <pc:sldLayoutMk cId="0" sldId="214748366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2" name="Shape 282"/>
          <p:cNvSpPr>
            <a:spLocks noGrp="1" noRot="1" noChangeAspect="1"/>
          </p:cNvSpPr>
          <p:nvPr>
            <p:ph type="sldImg"/>
          </p:nvPr>
        </p:nvSpPr>
        <p:spPr>
          <a:xfrm>
            <a:off x="1143000" y="685800"/>
            <a:ext cx="4572000" cy="3429000"/>
          </a:xfrm>
          <a:prstGeom prst="rect">
            <a:avLst/>
          </a:prstGeom>
        </p:spPr>
        <p:txBody>
          <a:bodyPr/>
          <a:lstStyle/>
          <a:p>
            <a:endParaRPr/>
          </a:p>
        </p:txBody>
      </p:sp>
      <p:sp>
        <p:nvSpPr>
          <p:cNvPr id="283" name="Shape 28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lvl1pPr>
              <a:spcBef>
                <a:spcPts val="0"/>
              </a:spcBef>
            </a:lvl1pPr>
          </a:lstStyle>
          <a:p>
            <a:r>
              <a:t> Paula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Shape 302"/>
          <p:cNvSpPr>
            <a:spLocks noGrp="1" noRot="1" noChangeAspect="1"/>
          </p:cNvSpPr>
          <p:nvPr>
            <p:ph type="sldImg"/>
          </p:nvPr>
        </p:nvSpPr>
        <p:spPr>
          <a:xfrm>
            <a:off x="381000" y="685800"/>
            <a:ext cx="6096000" cy="3429000"/>
          </a:xfrm>
          <a:prstGeom prst="rect">
            <a:avLst/>
          </a:prstGeom>
        </p:spPr>
        <p:txBody>
          <a:bodyPr/>
          <a:lstStyle/>
          <a:p>
            <a:endParaRPr/>
          </a:p>
        </p:txBody>
      </p:sp>
      <p:sp>
        <p:nvSpPr>
          <p:cNvPr id="303" name="Shape 303"/>
          <p:cNvSpPr>
            <a:spLocks noGrp="1"/>
          </p:cNvSpPr>
          <p:nvPr>
            <p:ph type="body" sz="quarter" idx="1"/>
          </p:nvPr>
        </p:nvSpPr>
        <p:spPr>
          <a:prstGeom prst="rect">
            <a:avLst/>
          </a:prstGeom>
        </p:spPr>
        <p:txBody>
          <a:bodyPr/>
          <a:lstStyle>
            <a:lvl1pPr>
              <a:spcBef>
                <a:spcPts val="0"/>
              </a:spcBef>
            </a:lvl1p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 name="Shape 123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1233" name="Shape 1233"/>
          <p:cNvSpPr>
            <a:spLocks noGrp="1"/>
          </p:cNvSpPr>
          <p:nvPr>
            <p:ph type="body" sz="quarter" idx="1"/>
          </p:nvPr>
        </p:nvSpPr>
        <p:spPr>
          <a:prstGeom prst="rect">
            <a:avLst/>
          </a:prstGeom>
        </p:spPr>
        <p:txBody>
          <a:bodyPr/>
          <a:lstStyle/>
          <a:p>
            <a:r>
              <a:rPr dirty="0"/>
              <a:t>Just to put us in context, RRT training as a whole, is an 8-day training that has four blocks:</a:t>
            </a:r>
          </a:p>
          <a:p>
            <a:pPr marL="171450" indent="-171450">
              <a:buSzPct val="100000"/>
              <a:buFont typeface="Arial"/>
              <a:buChar char="•"/>
            </a:pPr>
            <a:r>
              <a:rPr dirty="0"/>
              <a:t>Block A – RRT in Context - Prepare RRTs for field deployment, having a good understanding of national emergency coordination mechanisms, of the role of a RRT &amp; responsibilities of each member, &amp; identifying RRT stakeholders on the field, including role within the Global Health Emergency Workforce.</a:t>
            </a:r>
          </a:p>
          <a:p>
            <a:pPr marL="171450" indent="-171450">
              <a:buSzPct val="100000"/>
              <a:buFont typeface="Arial"/>
              <a:buChar char="•"/>
            </a:pPr>
            <a:r>
              <a:rPr dirty="0"/>
              <a:t>Block B – Technical modules - Strengthen participant’s knowledge and skills  on key technical areas: Epidemiology &amp; surveillance; Data management; Outbreak investigation; Rapid risk assessment; Infection Prevention and Control; Laboratory sample packaging &amp; transportation; Social mobilization &amp; community engagement; Risk communication; Psychosocial First Aid; Contact tracing; Safe &amp; dignified burial.</a:t>
            </a:r>
          </a:p>
          <a:p>
            <a:pPr marL="171450" indent="-171450">
              <a:buSzPct val="100000"/>
              <a:buFont typeface="Arial"/>
              <a:buChar char="•"/>
            </a:pPr>
            <a:r>
              <a:rPr dirty="0"/>
              <a:t>Block C – Scenario-based skills drill - Apply &amp; practice knowledge &amp; skills on the various technical areas. Assess participant learning through observation.</a:t>
            </a:r>
          </a:p>
          <a:p>
            <a:pPr marL="171450" indent="-171450">
              <a:buSzPct val="100000"/>
              <a:buFont typeface="Arial"/>
              <a:buChar char="•"/>
            </a:pPr>
            <a:r>
              <a:rPr dirty="0"/>
              <a:t>Block D – Evaluation and way forward - Capture key learning points &amp; plan how to apply them when back to the job. Ensure continuous learning &amp; networking after the RRT training.</a:t>
            </a:r>
          </a:p>
          <a:p>
            <a:pPr marL="171450" indent="-171450">
              <a:buSzPct val="100000"/>
              <a:buFont typeface="Arial"/>
              <a:buChar char="•"/>
            </a:pPr>
            <a:endParaRPr dirty="0"/>
          </a:p>
          <a:p>
            <a:r>
              <a:rPr dirty="0"/>
              <a:t>Block C will be detailed here. I has 9 sessions C1 – C9, the next slide will provide brief summary of each session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Shape 376"/>
          <p:cNvSpPr>
            <a:spLocks noGrp="1" noRot="1" noChangeAspect="1"/>
          </p:cNvSpPr>
          <p:nvPr>
            <p:ph type="sldImg"/>
          </p:nvPr>
        </p:nvSpPr>
        <p:spPr>
          <a:xfrm>
            <a:off x="381000" y="685800"/>
            <a:ext cx="6096000" cy="3429000"/>
          </a:xfrm>
          <a:prstGeom prst="rect">
            <a:avLst/>
          </a:prstGeom>
        </p:spPr>
        <p:txBody>
          <a:bodyPr/>
          <a:lstStyle/>
          <a:p>
            <a:endParaRPr/>
          </a:p>
        </p:txBody>
      </p:sp>
      <p:sp>
        <p:nvSpPr>
          <p:cNvPr id="377" name="Shape 377"/>
          <p:cNvSpPr>
            <a:spLocks noGrp="1"/>
          </p:cNvSpPr>
          <p:nvPr>
            <p:ph type="body" sz="quarter" idx="1"/>
          </p:nvPr>
        </p:nvSpPr>
        <p:spPr>
          <a:prstGeom prst="rect">
            <a:avLst/>
          </a:prstGeom>
        </p:spPr>
        <p:txBody>
          <a:bodyPr/>
          <a:lstStyle>
            <a:lvl1pPr>
              <a:spcBef>
                <a:spcPts val="0"/>
              </a:spcBef>
            </a:lvl1pPr>
          </a:lstStyle>
          <a:p>
            <a:r>
              <a:t> Paula</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1"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latin typeface="+mn-lt"/>
                <a:ea typeface="+mn-ea"/>
                <a:cs typeface="+mn-cs"/>
                <a:sym typeface="Source Sans Pro Regular"/>
              </a:defRPr>
            </a:pPr>
            <a:endParaRPr/>
          </a:p>
        </p:txBody>
      </p:sp>
      <p:pic>
        <p:nvPicPr>
          <p:cNvPr id="22"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9" name="Body Level One…"/>
          <p:cNvSpPr txBox="1">
            <a:spLocks noGrp="1"/>
          </p:cNvSpPr>
          <p:nvPr>
            <p:ph type="body" sz="quarter" idx="1"/>
          </p:nvPr>
        </p:nvSpPr>
        <p:spPr>
          <a:xfrm>
            <a:off x="5525728" y="3491867"/>
            <a:ext cx="5925539" cy="1561447"/>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1" name="Text"/>
          <p:cNvSpPr txBox="1"/>
          <p:nvPr/>
        </p:nvSpPr>
        <p:spPr>
          <a:xfrm>
            <a:off x="6260720" y="5688989"/>
            <a:ext cx="856387" cy="599441"/>
          </a:xfrm>
          <a:prstGeom prst="rect">
            <a:avLst/>
          </a:prstGeom>
          <a:ln w="12700">
            <a:miter lim="400000"/>
          </a:ln>
        </p:spPr>
        <p:txBody>
          <a:bodyPr wrap="none" lIns="45719" rIns="45719">
            <a:spAutoFit/>
          </a:bodyPr>
          <a:lstStyle/>
          <a:p>
            <a:endParaRPr/>
          </a:p>
        </p:txBody>
      </p:sp>
      <p:sp>
        <p:nvSpPr>
          <p:cNvPr id="13" name="TextBox 7">
            <a:extLst>
              <a:ext uri="{FF2B5EF4-FFF2-40B4-BE49-F238E27FC236}">
                <a16:creationId xmlns:a16="http://schemas.microsoft.com/office/drawing/2014/main" id="{45BF9000-6BC7-5469-5700-0944548F605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14" name="Text Placeholder 6">
            <a:extLst>
              <a:ext uri="{FF2B5EF4-FFF2-40B4-BE49-F238E27FC236}">
                <a16:creationId xmlns:a16="http://schemas.microsoft.com/office/drawing/2014/main" id="{9707FCA8-E2B5-2421-83D5-8309D9B26F68}"/>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9"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80"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181"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 name="Slide Number">
            <a:extLst>
              <a:ext uri="{FF2B5EF4-FFF2-40B4-BE49-F238E27FC236}">
                <a16:creationId xmlns:a16="http://schemas.microsoft.com/office/drawing/2014/main" id="{D6A2DB75-DCF3-8103-B1E5-8C79989EDAC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873F35ED-6610-0663-CB97-BFD0BB376D12}"/>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7FD29417-0F09-5E5A-ED27-372CB3090820}"/>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pic>
        <p:nvPicPr>
          <p:cNvPr id="19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9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9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94"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latin typeface="+mn-lt"/>
                <a:ea typeface="+mn-ea"/>
                <a:cs typeface="+mn-cs"/>
                <a:sym typeface="Source Sans Pro Regular"/>
              </a:defRPr>
            </a:pPr>
            <a:endParaRPr/>
          </a:p>
        </p:txBody>
      </p:sp>
      <p:pic>
        <p:nvPicPr>
          <p:cNvPr id="195"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96" name="TextBox 4"/>
          <p:cNvSpPr txBox="1"/>
          <p:nvPr/>
        </p:nvSpPr>
        <p:spPr>
          <a:xfrm>
            <a:off x="848701" y="-618316"/>
            <a:ext cx="262784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endParaRPr dirty="0"/>
          </a:p>
        </p:txBody>
      </p:sp>
      <p:pic>
        <p:nvPicPr>
          <p:cNvPr id="197"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8"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2422C96-9B90-DAD1-7AA0-F9B40AA8F545}"/>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5129B340-7704-8D7F-1C9B-473E4DAA520C}"/>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B934BDD5-1CD6-75F8-4963-5240952050D1}"/>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
        <p:nvSpPr>
          <p:cNvPr id="6" name="Text Placeholder 5">
            <a:extLst>
              <a:ext uri="{FF2B5EF4-FFF2-40B4-BE49-F238E27FC236}">
                <a16:creationId xmlns:a16="http://schemas.microsoft.com/office/drawing/2014/main" id="{0AAE5FF1-DF2F-C054-BE66-E4D39F19C7CA}"/>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err="1"/>
              <a:t>Disclaimer</a:t>
            </a:r>
            <a:endParaRPr lang="hu-HU"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07"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0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12" name="TextBox 4"/>
          <p:cNvSpPr txBox="1"/>
          <p:nvPr/>
        </p:nvSpPr>
        <p:spPr>
          <a:xfrm>
            <a:off x="225095" y="60134"/>
            <a:ext cx="4406233"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r>
              <a:rPr lang="hu-HU" b="1" dirty="0"/>
              <a:t>Learning </a:t>
            </a:r>
            <a:r>
              <a:rPr lang="hu-HU" b="1" dirty="0" err="1"/>
              <a:t>objectives</a:t>
            </a:r>
            <a:endParaRPr lang="hu-HU" b="1" dirty="0"/>
          </a:p>
        </p:txBody>
      </p:sp>
      <p:pic>
        <p:nvPicPr>
          <p:cNvPr id="213"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14"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8F7E11B-A4B8-42E5-0DD9-C1BC0096153C}"/>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3F99D346-EE6D-2E63-BF52-54F11151E1F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AC775BB1-06CF-4B9E-A3CD-C805EDA8DA91}"/>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8"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4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4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4"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DECA54DA-471A-E81B-7F3D-A6566C87961B}"/>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A0259883-F440-9108-08C3-ED2C7D28BCAD}"/>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308E7019-CB73-49B2-92B1-4F4035F0C414}"/>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53"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8"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9" name="Click to add text"/>
          <p:cNvSpPr txBox="1">
            <a:spLocks noGrp="1"/>
          </p:cNvSpPr>
          <p:nvPr>
            <p:ph type="title" hasCustomPrompt="1"/>
          </p:nvPr>
        </p:nvSpPr>
        <p:spPr>
          <a:xfrm>
            <a:off x="207802" y="-20444"/>
            <a:ext cx="7099372" cy="646113"/>
          </a:xfrm>
          <a:prstGeom prst="rect">
            <a:avLst/>
          </a:prstGeom>
        </p:spPr>
        <p:txBody>
          <a:bodyPr/>
          <a:lstStyle/>
          <a:p>
            <a:r>
              <a:t>Click to add text</a:t>
            </a:r>
          </a:p>
        </p:txBody>
      </p:sp>
      <p:sp>
        <p:nvSpPr>
          <p:cNvPr id="2" name="Slide Number">
            <a:extLst>
              <a:ext uri="{FF2B5EF4-FFF2-40B4-BE49-F238E27FC236}">
                <a16:creationId xmlns:a16="http://schemas.microsoft.com/office/drawing/2014/main" id="{A9EF6747-0E30-9D00-2C59-3F379F48F55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5BB30C39-D758-6FAD-C146-90409C5340F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B3CCBFDF-C2CD-9ED7-7CFB-883252FA3896}"/>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8" name="Image" descr="Image"/>
          <p:cNvPicPr>
            <a:picLocks noChangeAspect="1"/>
          </p:cNvPicPr>
          <p:nvPr/>
        </p:nvPicPr>
        <p:blipFill>
          <a:blip r:embed="rId2"/>
          <a:stretch>
            <a:fillRect/>
          </a:stretch>
        </p:blipFill>
        <p:spPr>
          <a:xfrm>
            <a:off x="-138728" y="-18818"/>
            <a:ext cx="7003951" cy="895041"/>
          </a:xfrm>
          <a:prstGeom prst="rect">
            <a:avLst/>
          </a:prstGeom>
          <a:ln w="12700">
            <a:miter lim="400000"/>
          </a:ln>
        </p:spPr>
      </p:pic>
      <p:pic>
        <p:nvPicPr>
          <p:cNvPr id="26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7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7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3"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4" name="Click to add text"/>
          <p:cNvSpPr txBox="1">
            <a:spLocks noGrp="1"/>
          </p:cNvSpPr>
          <p:nvPr>
            <p:ph type="title" hasCustomPrompt="1"/>
          </p:nvPr>
        </p:nvSpPr>
        <p:spPr>
          <a:xfrm>
            <a:off x="216793" y="-15592"/>
            <a:ext cx="6551999" cy="888590"/>
          </a:xfrm>
          <a:prstGeom prst="rect">
            <a:avLst/>
          </a:prstGeom>
        </p:spPr>
        <p:txBody>
          <a:bodyPr/>
          <a:lstStyle/>
          <a:p>
            <a:r>
              <a:t>Click to add text</a:t>
            </a:r>
          </a:p>
        </p:txBody>
      </p:sp>
      <p:sp>
        <p:nvSpPr>
          <p:cNvPr id="2" name="Slide Number">
            <a:extLst>
              <a:ext uri="{FF2B5EF4-FFF2-40B4-BE49-F238E27FC236}">
                <a16:creationId xmlns:a16="http://schemas.microsoft.com/office/drawing/2014/main" id="{24B4FBA5-51AB-49CE-5D3D-84C25688460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8449D2CC-B1D2-1C83-12EE-49375C7F60C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261981DD-222E-0A05-307A-4ED5074C8E13}"/>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4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4"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45"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47" name="Title Text"/>
          <p:cNvSpPr txBox="1">
            <a:spLocks noGrp="1"/>
          </p:cNvSpPr>
          <p:nvPr>
            <p:ph type="title"/>
          </p:nvPr>
        </p:nvSpPr>
        <p:spPr>
          <a:xfrm>
            <a:off x="412210" y="677954"/>
            <a:ext cx="3264195" cy="959583"/>
          </a:xfrm>
          <a:prstGeom prst="rect">
            <a:avLst/>
          </a:prstGeom>
        </p:spPr>
        <p:txBody>
          <a:bodyPr/>
          <a:lstStyle/>
          <a:p>
            <a:r>
              <a:rPr dirty="0"/>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5" name="Slide Number">
            <a:extLst>
              <a:ext uri="{FF2B5EF4-FFF2-40B4-BE49-F238E27FC236}">
                <a16:creationId xmlns:a16="http://schemas.microsoft.com/office/drawing/2014/main" id="{A1BB350B-CA17-F4C6-E645-1184FB134FB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6" name="TextBox 7">
            <a:extLst>
              <a:ext uri="{FF2B5EF4-FFF2-40B4-BE49-F238E27FC236}">
                <a16:creationId xmlns:a16="http://schemas.microsoft.com/office/drawing/2014/main" id="{BB4BCB4F-8E7B-5301-FDD9-15F339ED17CA}"/>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7" name="Text Placeholder 6">
            <a:extLst>
              <a:ext uri="{FF2B5EF4-FFF2-40B4-BE49-F238E27FC236}">
                <a16:creationId xmlns:a16="http://schemas.microsoft.com/office/drawing/2014/main" id="{5087A4A7-9213-59DE-EDEE-1C823AB98D8B}"/>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
        <p:nvSpPr>
          <p:cNvPr id="8" name="Rounded Rectangle 8">
            <a:extLst>
              <a:ext uri="{FF2B5EF4-FFF2-40B4-BE49-F238E27FC236}">
                <a16:creationId xmlns:a16="http://schemas.microsoft.com/office/drawing/2014/main" id="{FD80D9C7-D39E-29D2-687F-6EFB37867B32}"/>
              </a:ext>
            </a:extLst>
          </p:cNvPr>
          <p:cNvSpPr/>
          <p:nvPr userDrawn="1"/>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latin typeface="+mn-lt"/>
                <a:ea typeface="+mn-ea"/>
                <a:cs typeface="+mn-cs"/>
                <a:sym typeface="Source Sans Pro Regular"/>
              </a:defRPr>
            </a:pPr>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5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5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6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61"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62"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64" name="Title Text"/>
          <p:cNvSpPr txBox="1">
            <a:spLocks noGrp="1"/>
          </p:cNvSpPr>
          <p:nvPr>
            <p:ph type="title"/>
          </p:nvPr>
        </p:nvSpPr>
        <p:spPr>
          <a:xfrm>
            <a:off x="412210" y="677954"/>
            <a:ext cx="3264195" cy="959583"/>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66"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latin typeface="+mn-lt"/>
                <a:ea typeface="+mn-ea"/>
                <a:cs typeface="+mn-cs"/>
                <a:sym typeface="Source Sans Pro Regular"/>
              </a:defRPr>
            </a:pPr>
            <a:endParaRPr/>
          </a:p>
        </p:txBody>
      </p:sp>
      <p:sp>
        <p:nvSpPr>
          <p:cNvPr id="2" name="Slide Number">
            <a:extLst>
              <a:ext uri="{FF2B5EF4-FFF2-40B4-BE49-F238E27FC236}">
                <a16:creationId xmlns:a16="http://schemas.microsoft.com/office/drawing/2014/main" id="{67427691-F774-5044-F023-CA723F979A0D}"/>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CFDA7FEC-292F-DC13-DDC1-3EA2426D67A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CB422718-069D-4EDD-A1CE-F96C8CD0E390}"/>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79"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80"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81"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82" name="TextBox 5"/>
          <p:cNvSpPr txBox="1"/>
          <p:nvPr/>
        </p:nvSpPr>
        <p:spPr>
          <a:xfrm>
            <a:off x="403462" y="668220"/>
            <a:ext cx="2803027"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r>
              <a:rPr b="1" dirty="0"/>
              <a:t>Key messages</a:t>
            </a:r>
          </a:p>
        </p:txBody>
      </p:sp>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84"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8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9B06802-AA62-F546-86B4-7F012308302A}"/>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88579F2B-6AEB-19C0-7EDB-647C4B24BBF9}"/>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27494F07-9A1E-12E0-4F6C-E2ECC9DA337D}"/>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9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101" name="TextBox 5"/>
          <p:cNvSpPr txBox="1"/>
          <p:nvPr/>
        </p:nvSpPr>
        <p:spPr>
          <a:xfrm>
            <a:off x="403462" y="668220"/>
            <a:ext cx="2803027" cy="9787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r>
              <a:rPr b="1" dirty="0"/>
              <a:t>References and guidelines</a:t>
            </a:r>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10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0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8B53990-7CED-209C-5139-0CD40679FF66}"/>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0E6A681A-17D5-B0C8-F9B1-85B9BE7289C7}"/>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51E48D61-8528-E477-BC7E-4A5DD66D5CB3}"/>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7"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18"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19"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120"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21" name="TextBox 6"/>
          <p:cNvSpPr txBox="1"/>
          <p:nvPr/>
        </p:nvSpPr>
        <p:spPr>
          <a:xfrm>
            <a:off x="403462" y="668220"/>
            <a:ext cx="2803027" cy="14219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r>
              <a:rPr b="1" dirty="0"/>
              <a:t>Additional learning resources</a:t>
            </a:r>
          </a:p>
        </p:txBody>
      </p:sp>
      <p:sp>
        <p:nvSpPr>
          <p:cNvPr id="12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12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8B5C5E8-13DF-82A0-BD3D-111A111AEC39}"/>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085ED400-E95A-A89D-094B-E183290A201F}"/>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9E8A32CF-2812-5EAD-3898-ED687EA6D39C}"/>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6"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37"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38"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139"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mn-lt"/>
                <a:ea typeface="+mn-ea"/>
                <a:cs typeface="+mn-cs"/>
                <a:sym typeface="Source Sans Pro Regular"/>
              </a:defRPr>
            </a:lvl1pPr>
          </a:lstStyle>
          <a:p>
            <a:r>
              <a:t>Title Text</a:t>
            </a:r>
          </a:p>
        </p:txBody>
      </p:sp>
      <p:sp>
        <p:nvSpPr>
          <p:cNvPr id="140" name="TextBox 6"/>
          <p:cNvSpPr txBox="1"/>
          <p:nvPr/>
        </p:nvSpPr>
        <p:spPr>
          <a:xfrm>
            <a:off x="403462" y="668217"/>
            <a:ext cx="2294023"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0">
              <a:lnSpc>
                <a:spcPct val="90000"/>
              </a:lnSpc>
            </a:lvl1pPr>
          </a:lstStyle>
          <a:p>
            <a:r>
              <a:rPr b="1" dirty="0"/>
              <a:t>Questions?</a:t>
            </a:r>
          </a:p>
        </p:txBody>
      </p:sp>
      <p:sp>
        <p:nvSpPr>
          <p:cNvPr id="141"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latin typeface="+mn-lt"/>
                <a:ea typeface="+mn-ea"/>
                <a:cs typeface="+mn-cs"/>
                <a:sym typeface="Source Sans Pro Regular"/>
              </a:defRPr>
            </a:pPr>
            <a:endParaRPr/>
          </a:p>
        </p:txBody>
      </p:sp>
      <p:sp>
        <p:nvSpPr>
          <p:cNvPr id="14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D328CBE-441D-71D0-5FFF-B7A38EA0162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0275A3D6-7DFC-911A-3094-8E6146B0D618}"/>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B0A4F28A-5D6C-CE51-0C53-1255BB4653AB}"/>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6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6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62"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163"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164"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pic>
        <p:nvPicPr>
          <p:cNvPr id="16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spcBef>
                <a:spcPts val="0"/>
              </a:spcBef>
              <a:defRPr sz="3200">
                <a:solidFill>
                  <a:srgbClr val="FFFFFF"/>
                </a:solidFill>
                <a:latin typeface="Source Sans Pro Bold"/>
                <a:ea typeface="Source Sans Pro Bold"/>
                <a:cs typeface="Source Sans Pro Bold"/>
                <a:sym typeface="Source Sans Pro Bold"/>
              </a:defRPr>
            </a:lvl1pPr>
            <a:lvl2pPr marL="241100" indent="-96440" algn="ctr">
              <a:spcBef>
                <a:spcPts val="0"/>
              </a:spcBef>
              <a:defRPr sz="3200">
                <a:solidFill>
                  <a:srgbClr val="FFFFFF"/>
                </a:solidFill>
                <a:latin typeface="Source Sans Pro Bold"/>
                <a:ea typeface="Source Sans Pro Bold"/>
                <a:cs typeface="Source Sans Pro Bold"/>
                <a:sym typeface="Source Sans Pro Bold"/>
              </a:defRPr>
            </a:lvl2pPr>
            <a:lvl3pPr marL="385760" indent="-96440" algn="ctr">
              <a:spcBef>
                <a:spcPts val="0"/>
              </a:spcBef>
              <a:defRPr sz="3200">
                <a:solidFill>
                  <a:srgbClr val="FFFFFF"/>
                </a:solidFill>
                <a:latin typeface="Source Sans Pro Bold"/>
                <a:ea typeface="Source Sans Pro Bold"/>
                <a:cs typeface="Source Sans Pro Bold"/>
                <a:sym typeface="Source Sans Pro Bold"/>
              </a:defRPr>
            </a:lvl3pPr>
            <a:lvl4pPr marL="530419" indent="-96439" algn="ctr">
              <a:spcBef>
                <a:spcPts val="0"/>
              </a:spcBef>
              <a:defRPr sz="3200">
                <a:solidFill>
                  <a:srgbClr val="FFFFFF"/>
                </a:solidFill>
                <a:latin typeface="Source Sans Pro Bold"/>
                <a:ea typeface="Source Sans Pro Bold"/>
                <a:cs typeface="Source Sans Pro Bold"/>
                <a:sym typeface="Source Sans Pro Bold"/>
              </a:defRPr>
            </a:lvl4pPr>
            <a:lvl5pPr marL="675078" indent="-96439" algn="ctr">
              <a:spcBef>
                <a:spcPts val="0"/>
              </a:spcBef>
              <a:defRPr sz="32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DA3DAA48-437D-E6A1-5F16-0687BB90A5A1}"/>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3" name="TextBox 7">
            <a:extLst>
              <a:ext uri="{FF2B5EF4-FFF2-40B4-BE49-F238E27FC236}">
                <a16:creationId xmlns:a16="http://schemas.microsoft.com/office/drawing/2014/main" id="{6C1E9BE0-65F2-8503-2CD1-574278C471BE}"/>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p>
        </p:txBody>
      </p:sp>
      <p:sp>
        <p:nvSpPr>
          <p:cNvPr id="4" name="Text Placeholder 6">
            <a:extLst>
              <a:ext uri="{FF2B5EF4-FFF2-40B4-BE49-F238E27FC236}">
                <a16:creationId xmlns:a16="http://schemas.microsoft.com/office/drawing/2014/main" id="{4627B6AB-72B1-021A-F018-CFBA39854F62}"/>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7"/>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18"/>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17"/>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18"/>
          <a:stretch>
            <a:fillRect/>
          </a:stretch>
        </p:blipFill>
        <p:spPr>
          <a:xfrm>
            <a:off x="74342" y="6310295"/>
            <a:ext cx="1548719" cy="474296"/>
          </a:xfrm>
          <a:prstGeom prst="rect">
            <a:avLst/>
          </a:prstGeom>
          <a:ln w="12700">
            <a:miter lim="400000"/>
          </a:ln>
        </p:spPr>
      </p:pic>
      <p:sp>
        <p:nvSpPr>
          <p:cNvPr id="6"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solidFill>
                  <a:srgbClr val="000000"/>
                </a:solidFill>
                <a:latin typeface="+mn-lt"/>
                <a:ea typeface="+mn-ea"/>
                <a:cs typeface="+mn-cs"/>
                <a:sym typeface="Source Sans Pro Regular"/>
              </a:defRPr>
            </a:pPr>
            <a:endParaRPr/>
          </a:p>
        </p:txBody>
      </p:sp>
      <p:pic>
        <p:nvPicPr>
          <p:cNvPr id="7" name="Picture 9" descr="Picture 9"/>
          <p:cNvPicPr>
            <a:picLocks noChangeAspect="1"/>
          </p:cNvPicPr>
          <p:nvPr/>
        </p:nvPicPr>
        <p:blipFill>
          <a:blip r:embed="rId19"/>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latin typeface="+mn-lt"/>
                <a:ea typeface="+mn-ea"/>
                <a:cs typeface="+mn-cs"/>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lvl1pPr>
          </a:lstStyle>
          <a:p>
            <a:r>
              <a:rPr b="1" dirty="0"/>
              <a:t>Thank you</a:t>
            </a:r>
          </a:p>
        </p:txBody>
      </p:sp>
      <p:pic>
        <p:nvPicPr>
          <p:cNvPr id="10"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609600" y="1695088"/>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5" name="Slide Number">
            <a:extLst>
              <a:ext uri="{FF2B5EF4-FFF2-40B4-BE49-F238E27FC236}">
                <a16:creationId xmlns:a16="http://schemas.microsoft.com/office/drawing/2014/main" id="{DE5684A9-13F5-FA4E-BB83-9D125AF4BF72}"/>
              </a:ext>
            </a:extLst>
          </p:cNvPr>
          <p:cNvSpPr txBox="1">
            <a:spLocks/>
          </p:cNvSpPr>
          <p:nvPr userDrawn="1"/>
        </p:nvSpPr>
        <p:spPr>
          <a:xfrm>
            <a:off x="11888340" y="6560491"/>
            <a:ext cx="239807" cy="261610"/>
          </a:xfrm>
          <a:prstGeom prst="rect">
            <a:avLst/>
          </a:prstGeom>
          <a:ln w="12700">
            <a:miter lim="400000"/>
          </a:ln>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100" b="0" i="0" u="none" strike="noStrike" cap="none" spc="0" normalizeH="0" baseline="0">
                <a:ln>
                  <a:noFill/>
                </a:ln>
                <a:solidFill>
                  <a:srgbClr val="535353"/>
                </a:solidFill>
                <a:effectLst/>
                <a:uFillTx/>
                <a:latin typeface="Source Sans Pro Regular"/>
                <a:ea typeface="Source Sans Pro Regular"/>
                <a:cs typeface="Source Sans Pro Regular"/>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fld id="{86CB4B4D-7CA3-9044-876B-883B54F8677D}" type="slidenum">
              <a:rPr lang="hu-HU" smtClean="0">
                <a:solidFill>
                  <a:schemeClr val="tx2">
                    <a:lumMod val="75000"/>
                  </a:schemeClr>
                </a:solidFill>
              </a:rPr>
              <a:pPr/>
              <a:t>‹N°›</a:t>
            </a:fld>
            <a:endParaRPr lang="hu-HU" dirty="0">
              <a:solidFill>
                <a:schemeClr val="tx2">
                  <a:lumMod val="75000"/>
                </a:schemeClr>
              </a:solidFill>
            </a:endParaRPr>
          </a:p>
        </p:txBody>
      </p:sp>
      <p:sp>
        <p:nvSpPr>
          <p:cNvPr id="16" name="TextBox 7">
            <a:extLst>
              <a:ext uri="{FF2B5EF4-FFF2-40B4-BE49-F238E27FC236}">
                <a16:creationId xmlns:a16="http://schemas.microsoft.com/office/drawing/2014/main" id="{98160195-CBF1-2532-CE55-DEFF52549C13}"/>
              </a:ext>
            </a:extLst>
          </p:cNvPr>
          <p:cNvSpPr txBox="1"/>
          <p:nvPr userDrawn="1"/>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lang="en-US" dirty="0"/>
              <a:t>RRT Advanced Training Package</a:t>
            </a:r>
            <a:endParaRPr dirty="0"/>
          </a:p>
        </p:txBody>
      </p:sp>
      <p:sp>
        <p:nvSpPr>
          <p:cNvPr id="17" name="Text Placeholder 6">
            <a:extLst>
              <a:ext uri="{FF2B5EF4-FFF2-40B4-BE49-F238E27FC236}">
                <a16:creationId xmlns:a16="http://schemas.microsoft.com/office/drawing/2014/main" id="{3AB1E939-3425-17C3-0AF7-AD83549ECE64}"/>
              </a:ext>
            </a:extLst>
          </p:cNvPr>
          <p:cNvSpPr txBox="1"/>
          <p:nvPr userDrawn="1"/>
        </p:nvSpPr>
        <p:spPr>
          <a:xfrm>
            <a:off x="8157918" y="6584099"/>
            <a:ext cx="3740583" cy="2308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r">
              <a:defRPr sz="900">
                <a:solidFill>
                  <a:schemeClr val="accent1">
                    <a:lumOff val="-3999"/>
                  </a:schemeClr>
                </a:solidFill>
                <a:latin typeface="+mn-lt"/>
                <a:ea typeface="+mn-ea"/>
                <a:cs typeface="+mn-cs"/>
                <a:sym typeface="Source Sans Pro Regular"/>
              </a:defRPr>
            </a:pPr>
            <a:r>
              <a:rPr lang="hu-HU" dirty="0"/>
              <a:t>Guidance for facilitators</a:t>
            </a: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664" r:id="rId15"/>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1pPr>
      <a:lvl2pPr marL="0" marR="0" indent="4572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2pPr>
      <a:lvl3pPr marL="0" marR="0" indent="9144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3pPr>
      <a:lvl4pPr marL="0" marR="0" indent="13716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4pPr>
      <a:lvl5pPr marL="0" marR="0" indent="18288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5pPr>
      <a:lvl6pPr marL="0" marR="0" indent="22860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6pPr>
      <a:lvl7pPr marL="0" marR="0" indent="27432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7pPr>
      <a:lvl8pPr marL="0" marR="0" indent="32004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8pPr>
      <a:lvl9pPr marL="0" marR="0" indent="3657600" algn="l" defTabSz="914400" latinLnBrk="0">
        <a:lnSpc>
          <a:spcPct val="100000"/>
        </a:lnSpc>
        <a:spcBef>
          <a:spcPts val="0"/>
        </a:spcBef>
        <a:spcAft>
          <a:spcPts val="0"/>
        </a:spcAft>
        <a:buClrTx/>
        <a:buSzTx/>
        <a:buFontTx/>
        <a:buNone/>
        <a:tabLst/>
        <a:defRPr sz="11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Google Shape;308;p8"/>
          <p:cNvSpPr txBox="1">
            <a:spLocks noGrp="1"/>
          </p:cNvSpPr>
          <p:nvPr>
            <p:ph type="body" sz="half" idx="1"/>
          </p:nvPr>
        </p:nvSpPr>
        <p:spPr>
          <a:xfrm>
            <a:off x="422274" y="1779545"/>
            <a:ext cx="11347451" cy="1870076"/>
          </a:xfrm>
          <a:prstGeom prst="rect">
            <a:avLst/>
          </a:prstGeom>
        </p:spPr>
        <p:txBody>
          <a:bodyPr lIns="0" tIns="0" rIns="0" bIns="0"/>
          <a:lstStyle>
            <a:lvl1pPr>
              <a:defRPr sz="4400"/>
            </a:lvl1pPr>
          </a:lstStyle>
          <a:p>
            <a:r>
              <a:rPr b="1" dirty="0"/>
              <a:t>Opening session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Rectangle 2"/>
          <p:cNvSpPr txBox="1">
            <a:spLocks noGrp="1"/>
          </p:cNvSpPr>
          <p:nvPr>
            <p:ph type="title"/>
          </p:nvPr>
        </p:nvSpPr>
        <p:spPr>
          <a:xfrm>
            <a:off x="412210" y="497282"/>
            <a:ext cx="3264195" cy="959584"/>
          </a:xfrm>
          <a:prstGeom prst="rect">
            <a:avLst/>
          </a:prstGeom>
        </p:spPr>
        <p:txBody>
          <a:bodyPr>
            <a:noAutofit/>
          </a:bodyPr>
          <a:lstStyle>
            <a:lvl1pPr defTabSz="260388">
              <a:defRPr sz="2880"/>
            </a:lvl1pPr>
          </a:lstStyle>
          <a:p>
            <a:r>
              <a:rPr sz="3200" b="1" dirty="0"/>
              <a:t>3. Operational objectives (cont.)</a:t>
            </a:r>
          </a:p>
        </p:txBody>
      </p:sp>
      <p:sp>
        <p:nvSpPr>
          <p:cNvPr id="324" name="Content Placeholder 1"/>
          <p:cNvSpPr txBox="1">
            <a:spLocks noGrp="1"/>
          </p:cNvSpPr>
          <p:nvPr>
            <p:ph type="body" idx="1"/>
          </p:nvPr>
        </p:nvSpPr>
        <p:spPr>
          <a:xfrm>
            <a:off x="4320000" y="669347"/>
            <a:ext cx="7529514" cy="5546726"/>
          </a:xfrm>
          <a:prstGeom prst="rect">
            <a:avLst/>
          </a:prstGeom>
        </p:spPr>
        <p:txBody>
          <a:bodyPr>
            <a:normAutofit/>
          </a:bodyPr>
          <a:lstStyle/>
          <a:p>
            <a:pPr defTabSz="274854">
              <a:spcBef>
                <a:spcPts val="1200"/>
              </a:spcBef>
              <a:defRPr sz="2280"/>
            </a:pPr>
            <a:r>
              <a:rPr sz="2200" dirty="0"/>
              <a:t>The RRT ATP provides participants with the necessary knowledge and skills that will enable them to:</a:t>
            </a:r>
          </a:p>
          <a:p>
            <a:pPr marL="342900" indent="-342900" defTabSz="274854">
              <a:spcBef>
                <a:spcPts val="1200"/>
              </a:spcBef>
              <a:buClr>
                <a:srgbClr val="65A000"/>
              </a:buClr>
              <a:buFont typeface="Wingdings" panose="05000000000000000000" pitchFamily="2" charset="2"/>
              <a:buChar char="§"/>
              <a:defRPr sz="2280"/>
            </a:pPr>
            <a:r>
              <a:rPr sz="2200" dirty="0"/>
              <a:t>Apply</a:t>
            </a:r>
            <a:r>
              <a:rPr sz="2200" dirty="0">
                <a:solidFill>
                  <a:srgbClr val="548235"/>
                </a:solidFill>
              </a:rPr>
              <a:t> </a:t>
            </a:r>
            <a:r>
              <a:rPr sz="2200" dirty="0">
                <a:solidFill>
                  <a:srgbClr val="65A000"/>
                </a:solidFill>
              </a:rPr>
              <a:t>Infection Prevention and Control measures </a:t>
            </a:r>
            <a:r>
              <a:rPr sz="2200" dirty="0"/>
              <a:t>based on risk assessment in all situations.</a:t>
            </a:r>
            <a:endParaRPr sz="2200" dirty="0">
              <a:solidFill>
                <a:srgbClr val="002060"/>
              </a:solidFill>
            </a:endParaRPr>
          </a:p>
          <a:p>
            <a:pPr marL="342900" indent="-342900" defTabSz="274854">
              <a:spcBef>
                <a:spcPts val="1200"/>
              </a:spcBef>
              <a:buClr>
                <a:srgbClr val="65A000"/>
              </a:buClr>
              <a:buFont typeface="Wingdings" panose="05000000000000000000" pitchFamily="2" charset="2"/>
              <a:buChar char="§"/>
              <a:defRPr sz="2280"/>
            </a:pPr>
            <a:r>
              <a:rPr sz="2200" dirty="0"/>
              <a:t>Perform </a:t>
            </a:r>
            <a:r>
              <a:rPr sz="2200" dirty="0">
                <a:solidFill>
                  <a:srgbClr val="65A000"/>
                </a:solidFill>
              </a:rPr>
              <a:t>safe collection </a:t>
            </a:r>
            <a:r>
              <a:rPr sz="2200" dirty="0"/>
              <a:t>of samples from suspected cases and arrange for packaging and transportation to reference laboratory.</a:t>
            </a:r>
          </a:p>
          <a:p>
            <a:pPr marL="342900" indent="-342900" defTabSz="274854">
              <a:spcBef>
                <a:spcPts val="1200"/>
              </a:spcBef>
              <a:buClr>
                <a:srgbClr val="65A000"/>
              </a:buClr>
              <a:buFont typeface="Wingdings" panose="05000000000000000000" pitchFamily="2" charset="2"/>
              <a:buChar char="§"/>
              <a:defRPr sz="2280"/>
            </a:pPr>
            <a:r>
              <a:rPr sz="2200" dirty="0"/>
              <a:t>Prevent and manage</a:t>
            </a:r>
            <a:r>
              <a:rPr sz="2200" dirty="0">
                <a:solidFill>
                  <a:srgbClr val="548235"/>
                </a:solidFill>
              </a:rPr>
              <a:t> </a:t>
            </a:r>
            <a:r>
              <a:rPr sz="2200" dirty="0">
                <a:solidFill>
                  <a:srgbClr val="65A000"/>
                </a:solidFill>
              </a:rPr>
              <a:t>occupational health risks</a:t>
            </a:r>
            <a:r>
              <a:rPr sz="2200" dirty="0"/>
              <a:t> and safety hazards during field work</a:t>
            </a:r>
          </a:p>
          <a:p>
            <a:pPr marL="342900" indent="-342900" defTabSz="274854">
              <a:spcBef>
                <a:spcPts val="1200"/>
              </a:spcBef>
              <a:buClr>
                <a:srgbClr val="65A000"/>
              </a:buClr>
              <a:buFont typeface="Wingdings" panose="05000000000000000000" pitchFamily="2" charset="2"/>
              <a:buChar char="§"/>
              <a:defRPr sz="2280"/>
            </a:pPr>
            <a:r>
              <a:rPr sz="2200" dirty="0"/>
              <a:t>Follow </a:t>
            </a:r>
            <a:r>
              <a:rPr sz="2200" dirty="0">
                <a:solidFill>
                  <a:srgbClr val="65A000"/>
                </a:solidFill>
              </a:rPr>
              <a:t>ethical rules </a:t>
            </a:r>
            <a:r>
              <a:rPr sz="2200" dirty="0"/>
              <a:t>while responding to public health events</a:t>
            </a:r>
          </a:p>
          <a:p>
            <a:pPr marL="342900" indent="-342900" defTabSz="274854">
              <a:spcBef>
                <a:spcPts val="1200"/>
              </a:spcBef>
              <a:buClr>
                <a:srgbClr val="65A000"/>
              </a:buClr>
              <a:buFont typeface="Wingdings" panose="05000000000000000000" pitchFamily="2" charset="2"/>
              <a:buChar char="§"/>
              <a:defRPr sz="2280">
                <a:solidFill>
                  <a:srgbClr val="548235"/>
                </a:solidFill>
              </a:defRPr>
            </a:pPr>
            <a:r>
              <a:rPr sz="2200" dirty="0">
                <a:solidFill>
                  <a:srgbClr val="65A000"/>
                </a:solidFill>
              </a:rPr>
              <a:t>Communicate risk effectively </a:t>
            </a:r>
            <a:r>
              <a:rPr sz="2200" dirty="0">
                <a:solidFill>
                  <a:srgbClr val="000000"/>
                </a:solidFill>
              </a:rPr>
              <a:t>using messages and channels adapted to the audience and the situation.</a:t>
            </a:r>
          </a:p>
          <a:p>
            <a:pPr marL="342900" indent="-342900" defTabSz="274854">
              <a:spcBef>
                <a:spcPts val="1200"/>
              </a:spcBef>
              <a:buClr>
                <a:srgbClr val="65A000"/>
              </a:buClr>
              <a:buFont typeface="Wingdings" panose="05000000000000000000" pitchFamily="2" charset="2"/>
              <a:buChar char="§"/>
              <a:defRPr sz="2280">
                <a:solidFill>
                  <a:srgbClr val="548235"/>
                </a:solidFill>
              </a:defRPr>
            </a:pPr>
            <a:r>
              <a:rPr sz="2200" dirty="0">
                <a:solidFill>
                  <a:srgbClr val="65A000"/>
                </a:solidFill>
              </a:rPr>
              <a:t>Engage communities, </a:t>
            </a:r>
            <a:r>
              <a:rPr sz="2200" dirty="0">
                <a:solidFill>
                  <a:srgbClr val="000000"/>
                </a:solidFill>
              </a:rPr>
              <a:t>with regards to their culture, in response activities using approaches and tools adapted to different phases of a public health event.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Rectangle 2"/>
          <p:cNvSpPr txBox="1">
            <a:spLocks noGrp="1"/>
          </p:cNvSpPr>
          <p:nvPr>
            <p:ph type="title"/>
          </p:nvPr>
        </p:nvSpPr>
        <p:spPr>
          <a:xfrm>
            <a:off x="396774" y="515357"/>
            <a:ext cx="3264195" cy="959583"/>
          </a:xfrm>
          <a:prstGeom prst="rect">
            <a:avLst/>
          </a:prstGeom>
        </p:spPr>
        <p:txBody>
          <a:bodyPr>
            <a:noAutofit/>
          </a:bodyPr>
          <a:lstStyle>
            <a:lvl1pPr defTabSz="260388">
              <a:defRPr sz="2880"/>
            </a:lvl1pPr>
          </a:lstStyle>
          <a:p>
            <a:r>
              <a:rPr sz="3200" b="1" dirty="0"/>
              <a:t>4.Training </a:t>
            </a:r>
            <a:br>
              <a:rPr lang="hu-HU" sz="3200" b="1" dirty="0"/>
            </a:br>
            <a:r>
              <a:rPr sz="3200" b="1" dirty="0"/>
              <a:t>overview</a:t>
            </a:r>
          </a:p>
        </p:txBody>
      </p:sp>
      <p:sp>
        <p:nvSpPr>
          <p:cNvPr id="327" name="TextBox 15"/>
          <p:cNvSpPr txBox="1"/>
          <p:nvPr/>
        </p:nvSpPr>
        <p:spPr>
          <a:xfrm>
            <a:off x="4320000" y="1209885"/>
            <a:ext cx="7290980" cy="43550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16000" indent="-2160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t>5-day training</a:t>
            </a:r>
            <a:endParaRPr sz="2200" dirty="0">
              <a:latin typeface="Arial"/>
              <a:ea typeface="Arial"/>
              <a:cs typeface="Arial"/>
              <a:sym typeface="Arial"/>
            </a:endParaRPr>
          </a:p>
          <a:p>
            <a:pPr marL="216000" indent="-2160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t>35 learning hours</a:t>
            </a:r>
            <a:endParaRPr sz="2200" dirty="0">
              <a:latin typeface="Arial"/>
              <a:ea typeface="Arial"/>
              <a:cs typeface="Arial"/>
              <a:sym typeface="Arial"/>
            </a:endParaRPr>
          </a:p>
          <a:p>
            <a:pPr marL="216000" indent="-2160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t>Composed of 4 training blocks, including:</a:t>
            </a:r>
            <a:endParaRPr sz="2200" dirty="0">
              <a:latin typeface="Arial"/>
              <a:ea typeface="Arial"/>
              <a:cs typeface="Arial"/>
              <a:sym typeface="Arial"/>
            </a:endParaRPr>
          </a:p>
          <a:p>
            <a:pPr marL="800100" lvl="1" indent="-342900">
              <a:spcBef>
                <a:spcPts val="600"/>
              </a:spcBef>
              <a:buClr>
                <a:schemeClr val="accent3"/>
              </a:buClr>
              <a:buSzPct val="100000"/>
              <a:buFont typeface="Courier New"/>
              <a:buChar char="o"/>
              <a:defRPr sz="2400">
                <a:solidFill>
                  <a:srgbClr val="000000"/>
                </a:solidFill>
                <a:latin typeface="+mn-lt"/>
                <a:ea typeface="+mn-ea"/>
                <a:cs typeface="+mn-cs"/>
                <a:sym typeface="Source Sans Pro Regular"/>
              </a:defRPr>
            </a:pPr>
            <a:r>
              <a:rPr sz="2200" dirty="0"/>
              <a:t>Block A: RRT in context</a:t>
            </a:r>
            <a:endParaRPr sz="2200" dirty="0">
              <a:latin typeface="Arial"/>
              <a:ea typeface="Arial"/>
              <a:cs typeface="Arial"/>
              <a:sym typeface="Arial"/>
            </a:endParaRPr>
          </a:p>
          <a:p>
            <a:pPr marL="800100" lvl="1" indent="-342900">
              <a:spcBef>
                <a:spcPts val="600"/>
              </a:spcBef>
              <a:buClr>
                <a:schemeClr val="accent3"/>
              </a:buClr>
              <a:buSzPct val="100000"/>
              <a:buFont typeface="Courier New"/>
              <a:buChar char="o"/>
              <a:defRPr sz="2400">
                <a:solidFill>
                  <a:srgbClr val="000000"/>
                </a:solidFill>
                <a:latin typeface="+mn-lt"/>
                <a:ea typeface="+mn-ea"/>
                <a:cs typeface="+mn-cs"/>
                <a:sym typeface="Source Sans Pro Regular"/>
              </a:defRPr>
            </a:pPr>
            <a:r>
              <a:rPr sz="2200" dirty="0"/>
              <a:t>Block B: Technical modules</a:t>
            </a:r>
            <a:endParaRPr sz="2200" dirty="0">
              <a:latin typeface="Arial"/>
              <a:ea typeface="Arial"/>
              <a:cs typeface="Arial"/>
              <a:sym typeface="Arial"/>
            </a:endParaRPr>
          </a:p>
          <a:p>
            <a:pPr marL="800100" lvl="1" indent="-342900">
              <a:spcBef>
                <a:spcPts val="600"/>
              </a:spcBef>
              <a:buClr>
                <a:schemeClr val="accent3"/>
              </a:buClr>
              <a:buSzPct val="100000"/>
              <a:buFont typeface="Courier New"/>
              <a:buChar char="o"/>
              <a:defRPr sz="2400">
                <a:solidFill>
                  <a:srgbClr val="000000"/>
                </a:solidFill>
                <a:latin typeface="+mn-lt"/>
                <a:ea typeface="+mn-ea"/>
                <a:cs typeface="+mn-cs"/>
                <a:sym typeface="Source Sans Pro Regular"/>
              </a:defRPr>
            </a:pPr>
            <a:r>
              <a:rPr sz="2200" dirty="0"/>
              <a:t>Block C: Scenario-based skills-drill</a:t>
            </a:r>
            <a:endParaRPr sz="2200" dirty="0">
              <a:latin typeface="Arial"/>
              <a:ea typeface="Arial"/>
              <a:cs typeface="Arial"/>
              <a:sym typeface="Arial"/>
            </a:endParaRPr>
          </a:p>
          <a:p>
            <a:pPr marL="800100" lvl="1" indent="-342900">
              <a:spcBef>
                <a:spcPts val="600"/>
              </a:spcBef>
              <a:buClr>
                <a:schemeClr val="accent3"/>
              </a:buClr>
              <a:buSzPct val="100000"/>
              <a:buFont typeface="Courier New"/>
              <a:buChar char="o"/>
              <a:defRPr sz="2400">
                <a:solidFill>
                  <a:srgbClr val="000000"/>
                </a:solidFill>
                <a:latin typeface="+mn-lt"/>
                <a:ea typeface="+mn-ea"/>
                <a:cs typeface="+mn-cs"/>
                <a:sym typeface="Source Sans Pro Regular"/>
              </a:defRPr>
            </a:pPr>
            <a:r>
              <a:rPr sz="2200" dirty="0"/>
              <a:t>Block D: Evaluation and way forward</a:t>
            </a:r>
            <a:endParaRPr sz="2200" dirty="0">
              <a:latin typeface="Arial"/>
              <a:ea typeface="Arial"/>
              <a:cs typeface="Arial"/>
              <a:sym typeface="Arial"/>
            </a:endParaRPr>
          </a:p>
          <a:p>
            <a:pPr marL="216000" indent="-2160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t>Participative methodologies combining experts' presentations with group work and a scenario-based skills drill enabling participants to apply and test what they learnt.</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8" name="Rounded Rectangle 13"/>
          <p:cNvGrpSpPr/>
          <p:nvPr/>
        </p:nvGrpSpPr>
        <p:grpSpPr>
          <a:xfrm>
            <a:off x="6187654" y="979911"/>
            <a:ext cx="4479926" cy="3466269"/>
            <a:chOff x="0" y="0"/>
            <a:chExt cx="4479925" cy="3290888"/>
          </a:xfrm>
        </p:grpSpPr>
        <p:sp>
          <p:nvSpPr>
            <p:cNvPr id="1206" name="Rounded Rectangle"/>
            <p:cNvSpPr/>
            <p:nvPr/>
          </p:nvSpPr>
          <p:spPr>
            <a:xfrm>
              <a:off x="0" y="0"/>
              <a:ext cx="4479925" cy="3290888"/>
            </a:xfrm>
            <a:prstGeom prst="roundRect">
              <a:avLst>
                <a:gd name="adj" fmla="val 16667"/>
              </a:avLst>
            </a:prstGeom>
            <a:solidFill>
              <a:srgbClr val="5A8A39"/>
            </a:solidFill>
            <a:ln w="12700" cap="flat">
              <a:noFill/>
              <a:miter lim="400000"/>
            </a:ln>
            <a:effectLst/>
          </p:spPr>
          <p:txBody>
            <a:bodyPr wrap="square" lIns="45719" tIns="45719" rIns="45719" bIns="45719" numCol="1" anchor="ctr">
              <a:noAutofit/>
            </a:bodyPr>
            <a:lstStyle/>
            <a:p>
              <a:endParaRPr dirty="0"/>
            </a:p>
          </p:txBody>
        </p:sp>
        <p:sp>
          <p:nvSpPr>
            <p:cNvPr id="1207" name="UNIT C: Scenario-based skills-drill…"/>
            <p:cNvSpPr txBox="1"/>
            <p:nvPr/>
          </p:nvSpPr>
          <p:spPr>
            <a:xfrm>
              <a:off x="226687" y="549679"/>
              <a:ext cx="4067190" cy="2191529"/>
            </a:xfrm>
            <a:prstGeom prst="rect">
              <a:avLst/>
            </a:prstGeom>
            <a:solidFill>
              <a:srgbClr val="5A8A39"/>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1600">
                  <a:latin typeface="Source Sans Pro Bold"/>
                  <a:ea typeface="Source Sans Pro Bold"/>
                  <a:cs typeface="Source Sans Pro Bold"/>
                  <a:sym typeface="Source Sans Pro Bold"/>
                </a:defRPr>
              </a:pPr>
              <a:r>
                <a:rPr dirty="0">
                  <a:solidFill>
                    <a:schemeClr val="bg1"/>
                  </a:solidFill>
                </a:rPr>
                <a:t>UNIT C: Scenario-based skills-drill</a:t>
              </a:r>
            </a:p>
            <a:p>
              <a:pPr algn="ctr">
                <a:defRPr sz="1600">
                  <a:latin typeface="Source Sans Pro Bold"/>
                  <a:ea typeface="Source Sans Pro Bold"/>
                  <a:cs typeface="Source Sans Pro Bold"/>
                  <a:sym typeface="Source Sans Pro Bold"/>
                </a:defRPr>
              </a:pPr>
              <a:endParaRPr dirty="0">
                <a:solidFill>
                  <a:schemeClr val="bg1"/>
                </a:solidFill>
              </a:endParaRPr>
            </a:p>
            <a:p>
              <a:pPr>
                <a:defRPr sz="1600">
                  <a:latin typeface="Source Sans Pro Regular"/>
                  <a:ea typeface="Source Sans Pro Regular"/>
                  <a:cs typeface="Source Sans Pro Regular"/>
                  <a:sym typeface="Source Sans Pro Regular"/>
                </a:defRPr>
              </a:pPr>
              <a:r>
                <a:rPr dirty="0">
                  <a:solidFill>
                    <a:schemeClr val="bg1"/>
                  </a:solidFill>
                </a:rPr>
                <a:t>C1 RRT activated</a:t>
              </a:r>
            </a:p>
            <a:p>
              <a:pPr>
                <a:defRPr sz="1600">
                  <a:latin typeface="Source Sans Pro Regular"/>
                  <a:ea typeface="Source Sans Pro Regular"/>
                  <a:cs typeface="Source Sans Pro Regular"/>
                  <a:sym typeface="Source Sans Pro Regular"/>
                </a:defRPr>
              </a:pPr>
              <a:r>
                <a:rPr dirty="0">
                  <a:solidFill>
                    <a:schemeClr val="bg1"/>
                  </a:solidFill>
                </a:rPr>
                <a:t>C2 At the hospital: interview with medical staff</a:t>
              </a:r>
            </a:p>
            <a:p>
              <a:pPr>
                <a:defRPr sz="1600">
                  <a:latin typeface="Source Sans Pro Regular"/>
                  <a:ea typeface="Source Sans Pro Regular"/>
                  <a:cs typeface="Source Sans Pro Regular"/>
                  <a:sym typeface="Source Sans Pro Regular"/>
                </a:defRPr>
              </a:pPr>
              <a:r>
                <a:rPr dirty="0">
                  <a:solidFill>
                    <a:schemeClr val="bg1"/>
                  </a:solidFill>
                </a:rPr>
                <a:t>C3 At the hospital: interview with patient</a:t>
              </a:r>
            </a:p>
            <a:p>
              <a:pPr>
                <a:defRPr sz="1600">
                  <a:latin typeface="Source Sans Pro Regular"/>
                  <a:ea typeface="Source Sans Pro Regular"/>
                  <a:cs typeface="Source Sans Pro Regular"/>
                  <a:sym typeface="Source Sans Pro Regular"/>
                </a:defRPr>
              </a:pPr>
              <a:r>
                <a:rPr dirty="0">
                  <a:solidFill>
                    <a:schemeClr val="bg1"/>
                  </a:solidFill>
                </a:rPr>
                <a:t>C4 Communication and community engagement</a:t>
              </a:r>
            </a:p>
            <a:p>
              <a:pPr>
                <a:defRPr sz="1600">
                  <a:latin typeface="Source Sans Pro Regular"/>
                  <a:ea typeface="Source Sans Pro Regular"/>
                  <a:cs typeface="Source Sans Pro Regular"/>
                  <a:sym typeface="Source Sans Pro Regular"/>
                </a:defRPr>
              </a:pPr>
              <a:r>
                <a:rPr dirty="0">
                  <a:solidFill>
                    <a:schemeClr val="bg1"/>
                  </a:solidFill>
                </a:rPr>
                <a:t>C5 Active case finding and contact tracing</a:t>
              </a:r>
            </a:p>
            <a:p>
              <a:pPr>
                <a:defRPr sz="1600">
                  <a:latin typeface="Source Sans Pro Regular"/>
                  <a:ea typeface="Source Sans Pro Regular"/>
                  <a:cs typeface="Source Sans Pro Regular"/>
                  <a:sym typeface="Source Sans Pro Regular"/>
                </a:defRPr>
              </a:pPr>
              <a:r>
                <a:rPr dirty="0">
                  <a:solidFill>
                    <a:schemeClr val="bg1"/>
                  </a:solidFill>
                </a:rPr>
                <a:t>C6 Investigation report</a:t>
              </a:r>
            </a:p>
          </p:txBody>
        </p:sp>
      </p:grpSp>
      <p:grpSp>
        <p:nvGrpSpPr>
          <p:cNvPr id="1211" name="Rounded Rectangle 9"/>
          <p:cNvGrpSpPr/>
          <p:nvPr/>
        </p:nvGrpSpPr>
        <p:grpSpPr>
          <a:xfrm>
            <a:off x="1590675" y="3203587"/>
            <a:ext cx="4481515" cy="3049833"/>
            <a:chOff x="0" y="155525"/>
            <a:chExt cx="4481513" cy="2828391"/>
          </a:xfrm>
          <a:solidFill>
            <a:srgbClr val="C00000"/>
          </a:solidFill>
        </p:grpSpPr>
        <p:sp>
          <p:nvSpPr>
            <p:cNvPr id="1209" name="Rounded Rectangle"/>
            <p:cNvSpPr/>
            <p:nvPr/>
          </p:nvSpPr>
          <p:spPr>
            <a:xfrm>
              <a:off x="0" y="155525"/>
              <a:ext cx="4481513" cy="2828391"/>
            </a:xfrm>
            <a:prstGeom prst="roundRect">
              <a:avLst>
                <a:gd name="adj" fmla="val 16667"/>
              </a:avLst>
            </a:prstGeom>
            <a:grpFill/>
            <a:ln w="12700" cap="flat">
              <a:noFill/>
              <a:miter lim="400000"/>
            </a:ln>
            <a:effectLst/>
          </p:spPr>
          <p:txBody>
            <a:bodyPr wrap="square" lIns="45719" tIns="45719" rIns="45719" bIns="45719" numCol="1" anchor="ctr">
              <a:noAutofit/>
            </a:bodyPr>
            <a:lstStyle/>
            <a:p>
              <a:endParaRPr dirty="0"/>
            </a:p>
          </p:txBody>
        </p:sp>
        <p:sp>
          <p:nvSpPr>
            <p:cNvPr id="1210" name="UNIT B: Technical modules…"/>
            <p:cNvSpPr txBox="1"/>
            <p:nvPr/>
          </p:nvSpPr>
          <p:spPr>
            <a:xfrm>
              <a:off x="247650" y="242750"/>
              <a:ext cx="4174139" cy="259740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1600">
                  <a:solidFill>
                    <a:srgbClr val="FFFFFF"/>
                  </a:solidFill>
                  <a:latin typeface="Source Sans Pro Bold"/>
                  <a:ea typeface="Source Sans Pro Bold"/>
                  <a:cs typeface="Source Sans Pro Bold"/>
                  <a:sym typeface="Source Sans Pro Bold"/>
                </a:defRPr>
              </a:pPr>
              <a:r>
                <a:rPr dirty="0"/>
                <a:t>UNIT B: Technical modules</a:t>
              </a:r>
            </a:p>
            <a:p>
              <a:pPr>
                <a:defRPr sz="1600">
                  <a:solidFill>
                    <a:srgbClr val="FFFFFF"/>
                  </a:solidFill>
                  <a:latin typeface="Source Sans Pro Regular"/>
                  <a:ea typeface="Source Sans Pro Regular"/>
                  <a:cs typeface="Source Sans Pro Regular"/>
                  <a:sym typeface="Source Sans Pro Regular"/>
                </a:defRPr>
              </a:pPr>
              <a:r>
                <a:rPr dirty="0"/>
                <a:t>B1 Basic epidemiology for public health practice</a:t>
              </a:r>
            </a:p>
            <a:p>
              <a:pPr>
                <a:defRPr sz="1600">
                  <a:solidFill>
                    <a:srgbClr val="FFFFFF"/>
                  </a:solidFill>
                  <a:latin typeface="Source Sans Pro Regular"/>
                  <a:ea typeface="Source Sans Pro Regular"/>
                  <a:cs typeface="Source Sans Pro Regular"/>
                  <a:sym typeface="Source Sans Pro Regular"/>
                </a:defRPr>
              </a:pPr>
              <a:r>
                <a:rPr dirty="0"/>
                <a:t>B2 Epidemiological surveillance in emergencies </a:t>
              </a:r>
            </a:p>
            <a:p>
              <a:pPr>
                <a:defRPr sz="1600">
                  <a:solidFill>
                    <a:srgbClr val="FFFFFF"/>
                  </a:solidFill>
                  <a:latin typeface="Source Sans Pro Regular"/>
                  <a:ea typeface="Source Sans Pro Regular"/>
                  <a:cs typeface="Source Sans Pro Regular"/>
                  <a:sym typeface="Source Sans Pro Regular"/>
                </a:defRPr>
              </a:pPr>
              <a:r>
                <a:rPr dirty="0"/>
                <a:t>B3 Data management in emergencies</a:t>
              </a:r>
            </a:p>
            <a:p>
              <a:pPr>
                <a:defRPr sz="1600">
                  <a:solidFill>
                    <a:srgbClr val="FFFFFF"/>
                  </a:solidFill>
                  <a:latin typeface="Source Sans Pro Regular"/>
                  <a:ea typeface="Source Sans Pro Regular"/>
                  <a:cs typeface="Source Sans Pro Regular"/>
                  <a:sym typeface="Source Sans Pro Regular"/>
                </a:defRPr>
              </a:pPr>
              <a:r>
                <a:rPr dirty="0"/>
                <a:t>B4 Outbreak investigation</a:t>
              </a:r>
            </a:p>
            <a:p>
              <a:pPr>
                <a:defRPr sz="1600">
                  <a:solidFill>
                    <a:srgbClr val="FFFFFF"/>
                  </a:solidFill>
                  <a:latin typeface="Source Sans Pro Regular"/>
                  <a:ea typeface="Source Sans Pro Regular"/>
                  <a:cs typeface="Source Sans Pro Regular"/>
                  <a:sym typeface="Source Sans Pro Regular"/>
                </a:defRPr>
              </a:pPr>
              <a:r>
                <a:rPr dirty="0"/>
                <a:t>B5 Risk assessment</a:t>
              </a:r>
            </a:p>
            <a:p>
              <a:pPr>
                <a:defRPr sz="1600">
                  <a:solidFill>
                    <a:srgbClr val="FFFFFF"/>
                  </a:solidFill>
                  <a:latin typeface="Source Sans Pro Regular"/>
                  <a:ea typeface="Source Sans Pro Regular"/>
                  <a:cs typeface="Source Sans Pro Regular"/>
                  <a:sym typeface="Source Sans Pro Regular"/>
                </a:defRPr>
              </a:pPr>
              <a:r>
                <a:rPr dirty="0"/>
                <a:t>B6 Infection Prevention &amp; Control</a:t>
              </a:r>
            </a:p>
            <a:p>
              <a:pPr>
                <a:defRPr sz="1600">
                  <a:solidFill>
                    <a:srgbClr val="FFFFFF"/>
                  </a:solidFill>
                  <a:latin typeface="Source Sans Pro Regular"/>
                  <a:ea typeface="Source Sans Pro Regular"/>
                  <a:cs typeface="Source Sans Pro Regular"/>
                  <a:sym typeface="Source Sans Pro Regular"/>
                </a:defRPr>
              </a:pPr>
              <a:r>
                <a:rPr dirty="0"/>
                <a:t>B7 Laboratory sample management</a:t>
              </a:r>
            </a:p>
            <a:p>
              <a:pPr>
                <a:defRPr sz="1600">
                  <a:solidFill>
                    <a:srgbClr val="FFFFFF"/>
                  </a:solidFill>
                  <a:latin typeface="Source Sans Pro Regular"/>
                  <a:ea typeface="Source Sans Pro Regular"/>
                  <a:cs typeface="Source Sans Pro Regular"/>
                  <a:sym typeface="Source Sans Pro Regular"/>
                </a:defRPr>
              </a:pPr>
              <a:r>
                <a:rPr dirty="0"/>
                <a:t>B8 Community engagement</a:t>
              </a:r>
            </a:p>
            <a:p>
              <a:pPr>
                <a:defRPr sz="1600">
                  <a:solidFill>
                    <a:srgbClr val="FFFFFF"/>
                  </a:solidFill>
                  <a:latin typeface="Source Sans Pro Regular"/>
                  <a:ea typeface="Source Sans Pro Regular"/>
                  <a:cs typeface="Source Sans Pro Regular"/>
                  <a:sym typeface="Source Sans Pro Regular"/>
                </a:defRPr>
              </a:pPr>
              <a:r>
                <a:rPr dirty="0"/>
                <a:t>B9 Emergency risk communications</a:t>
              </a:r>
            </a:p>
            <a:p>
              <a:pPr>
                <a:defRPr sz="1600">
                  <a:solidFill>
                    <a:srgbClr val="FFFFFF"/>
                  </a:solidFill>
                  <a:latin typeface="Source Sans Pro Regular"/>
                  <a:ea typeface="Source Sans Pro Regular"/>
                  <a:cs typeface="Source Sans Pro Regular"/>
                  <a:sym typeface="Source Sans Pro Regular"/>
                </a:defRPr>
              </a:pPr>
              <a:r>
                <a:rPr dirty="0"/>
                <a:t>B10 Psychological First Aid</a:t>
              </a:r>
            </a:p>
          </p:txBody>
        </p:sp>
      </p:grpSp>
      <p:grpSp>
        <p:nvGrpSpPr>
          <p:cNvPr id="1214" name="Rounded Rectangle 40"/>
          <p:cNvGrpSpPr/>
          <p:nvPr/>
        </p:nvGrpSpPr>
        <p:grpSpPr>
          <a:xfrm>
            <a:off x="6130952" y="4631047"/>
            <a:ext cx="4497193" cy="1511054"/>
            <a:chOff x="0" y="-179922"/>
            <a:chExt cx="4479925" cy="1554163"/>
          </a:xfrm>
          <a:solidFill>
            <a:schemeClr val="tx1">
              <a:lumMod val="65000"/>
            </a:schemeClr>
          </a:solidFill>
        </p:grpSpPr>
        <p:sp>
          <p:nvSpPr>
            <p:cNvPr id="1212" name="Rounded Rectangle"/>
            <p:cNvSpPr/>
            <p:nvPr/>
          </p:nvSpPr>
          <p:spPr>
            <a:xfrm>
              <a:off x="0" y="-179922"/>
              <a:ext cx="4479925" cy="1554163"/>
            </a:xfrm>
            <a:prstGeom prst="roundRect">
              <a:avLst>
                <a:gd name="adj" fmla="val 16667"/>
              </a:avLst>
            </a:prstGeom>
            <a:grpFill/>
            <a:ln w="12700" cap="flat">
              <a:noFill/>
              <a:miter lim="400000"/>
            </a:ln>
            <a:effectLst/>
          </p:spPr>
          <p:txBody>
            <a:bodyPr wrap="square" lIns="45719" tIns="45719" rIns="45719" bIns="45719" numCol="1" anchor="ctr">
              <a:noAutofit/>
            </a:bodyPr>
            <a:lstStyle/>
            <a:p>
              <a:endParaRPr dirty="0"/>
            </a:p>
          </p:txBody>
        </p:sp>
        <p:sp>
          <p:nvSpPr>
            <p:cNvPr id="1213" name="UNIT D: Debriefing and way forward…"/>
            <p:cNvSpPr txBox="1"/>
            <p:nvPr/>
          </p:nvSpPr>
          <p:spPr>
            <a:xfrm>
              <a:off x="156571" y="21911"/>
              <a:ext cx="4262550" cy="1150495"/>
            </a:xfrm>
            <a:prstGeom prst="rect">
              <a:avLst/>
            </a:prstGeom>
            <a:grp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1600">
                  <a:latin typeface="Source Sans Pro Bold"/>
                  <a:ea typeface="Source Sans Pro Bold"/>
                  <a:cs typeface="Source Sans Pro Bold"/>
                  <a:sym typeface="Source Sans Pro Bold"/>
                </a:defRPr>
              </a:pPr>
              <a:r>
                <a:rPr dirty="0"/>
                <a:t>UNIT D: Debriefing and way forward</a:t>
              </a:r>
            </a:p>
            <a:p>
              <a:pPr algn="ctr">
                <a:defRPr sz="1600">
                  <a:latin typeface="Source Sans Pro Bold"/>
                  <a:ea typeface="Source Sans Pro Bold"/>
                  <a:cs typeface="Source Sans Pro Bold"/>
                  <a:sym typeface="Source Sans Pro Bold"/>
                </a:defRPr>
              </a:pPr>
              <a:r>
                <a:rPr dirty="0"/>
                <a:t> </a:t>
              </a:r>
            </a:p>
            <a:p>
              <a:pPr>
                <a:defRPr sz="1600">
                  <a:latin typeface="Source Sans Pro Regular"/>
                  <a:ea typeface="Source Sans Pro Regular"/>
                  <a:cs typeface="Source Sans Pro Regular"/>
                  <a:sym typeface="Source Sans Pro Regular"/>
                </a:defRPr>
              </a:pPr>
              <a:r>
                <a:rPr dirty="0"/>
                <a:t>D1 Participant satisfaction </a:t>
              </a:r>
            </a:p>
            <a:p>
              <a:pPr>
                <a:defRPr sz="1600">
                  <a:latin typeface="Source Sans Pro Regular"/>
                  <a:ea typeface="Source Sans Pro Regular"/>
                  <a:cs typeface="Source Sans Pro Regular"/>
                  <a:sym typeface="Source Sans Pro Regular"/>
                </a:defRPr>
              </a:pPr>
              <a:r>
                <a:rPr dirty="0"/>
                <a:t>D2 Participant learning</a:t>
              </a:r>
            </a:p>
            <a:p>
              <a:pPr>
                <a:defRPr sz="1600">
                  <a:latin typeface="Source Sans Pro Regular"/>
                  <a:ea typeface="Source Sans Pro Regular"/>
                  <a:cs typeface="Source Sans Pro Regular"/>
                  <a:sym typeface="Source Sans Pro Regular"/>
                </a:defRPr>
              </a:pPr>
              <a:r>
                <a:rPr dirty="0"/>
                <a:t>D3 Learning transfer to the job</a:t>
              </a:r>
            </a:p>
          </p:txBody>
        </p:sp>
      </p:grpSp>
      <p:grpSp>
        <p:nvGrpSpPr>
          <p:cNvPr id="1217" name="Rounded Rectangle 16"/>
          <p:cNvGrpSpPr/>
          <p:nvPr/>
        </p:nvGrpSpPr>
        <p:grpSpPr>
          <a:xfrm>
            <a:off x="1587500" y="861874"/>
            <a:ext cx="4494143" cy="2377443"/>
            <a:chOff x="0" y="0"/>
            <a:chExt cx="4494142" cy="2377441"/>
          </a:xfrm>
        </p:grpSpPr>
        <p:sp>
          <p:nvSpPr>
            <p:cNvPr id="1215" name="Rounded Rectangle"/>
            <p:cNvSpPr/>
            <p:nvPr/>
          </p:nvSpPr>
          <p:spPr>
            <a:xfrm>
              <a:off x="0" y="53298"/>
              <a:ext cx="4494142" cy="2270844"/>
            </a:xfrm>
            <a:prstGeom prst="roundRect">
              <a:avLst>
                <a:gd name="adj" fmla="val 16667"/>
              </a:avLst>
            </a:prstGeom>
            <a:solidFill>
              <a:schemeClr val="accent1"/>
            </a:solidFill>
            <a:ln w="12700" cap="flat">
              <a:noFill/>
              <a:miter lim="400000"/>
            </a:ln>
            <a:effectLst/>
          </p:spPr>
          <p:txBody>
            <a:bodyPr wrap="square" lIns="45719" tIns="45719" rIns="45719" bIns="45719" numCol="1" anchor="ctr">
              <a:noAutofit/>
            </a:bodyPr>
            <a:lstStyle/>
            <a:p>
              <a:pPr>
                <a:defRPr>
                  <a:solidFill>
                    <a:srgbClr val="FFFFFF"/>
                  </a:solidFill>
                </a:defRPr>
              </a:pPr>
              <a:endParaRPr dirty="0"/>
            </a:p>
          </p:txBody>
        </p:sp>
        <p:sp>
          <p:nvSpPr>
            <p:cNvPr id="1216" name="UNIT A: RRT in context…"/>
            <p:cNvSpPr txBox="1"/>
            <p:nvPr/>
          </p:nvSpPr>
          <p:spPr>
            <a:xfrm>
              <a:off x="268332" y="0"/>
              <a:ext cx="4180997" cy="2377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lvl="1" algn="ctr">
                <a:defRPr sz="1600">
                  <a:solidFill>
                    <a:srgbClr val="FFFFFF"/>
                  </a:solidFill>
                  <a:latin typeface="Source Sans Pro Bold"/>
                  <a:ea typeface="Source Sans Pro Bold"/>
                  <a:cs typeface="Source Sans Pro Bold"/>
                  <a:sym typeface="Source Sans Pro Bold"/>
                </a:defRPr>
              </a:pPr>
              <a:r>
                <a:rPr dirty="0"/>
                <a:t>UNIT A: RRT in context</a:t>
              </a:r>
            </a:p>
            <a:p>
              <a:pPr>
                <a:defRPr sz="1600">
                  <a:solidFill>
                    <a:srgbClr val="FFFFFF"/>
                  </a:solidFill>
                  <a:latin typeface="Source Sans Pro Regular"/>
                  <a:ea typeface="Source Sans Pro Regular"/>
                  <a:cs typeface="Source Sans Pro Regular"/>
                  <a:sym typeface="Source Sans Pro Regular"/>
                </a:defRPr>
              </a:pPr>
              <a:r>
                <a:rPr dirty="0"/>
                <a:t>A1 Frameworks for emergency response</a:t>
              </a:r>
            </a:p>
            <a:p>
              <a:pPr>
                <a:defRPr sz="1600">
                  <a:solidFill>
                    <a:srgbClr val="FFFFFF"/>
                  </a:solidFill>
                  <a:latin typeface="Source Sans Pro Regular"/>
                  <a:ea typeface="Source Sans Pro Regular"/>
                  <a:cs typeface="Source Sans Pro Regular"/>
                  <a:sym typeface="Source Sans Pro Regular"/>
                </a:defRPr>
              </a:pPr>
              <a:r>
                <a:rPr dirty="0"/>
                <a:t>A2 RRTs: functioning &amp; coordination</a:t>
              </a:r>
            </a:p>
            <a:p>
              <a:pPr>
                <a:defRPr sz="1600">
                  <a:solidFill>
                    <a:srgbClr val="FFFFFF"/>
                  </a:solidFill>
                  <a:latin typeface="Source Sans Pro Regular"/>
                  <a:ea typeface="Source Sans Pro Regular"/>
                  <a:cs typeface="Source Sans Pro Regular"/>
                  <a:sym typeface="Source Sans Pro Regular"/>
                </a:defRPr>
              </a:pPr>
              <a:r>
                <a:rPr dirty="0"/>
                <a:t>A3 Deployment  &amp; logistic requirements</a:t>
              </a:r>
            </a:p>
            <a:p>
              <a:pPr>
                <a:defRPr sz="1600">
                  <a:solidFill>
                    <a:srgbClr val="FFFFFF"/>
                  </a:solidFill>
                  <a:latin typeface="Source Sans Pro Regular"/>
                  <a:ea typeface="Source Sans Pro Regular"/>
                  <a:cs typeface="Source Sans Pro Regular"/>
                  <a:sym typeface="Source Sans Pro Regular"/>
                </a:defRPr>
              </a:pPr>
              <a:r>
                <a:rPr dirty="0"/>
                <a:t>A4  RRT deliverables</a:t>
              </a:r>
            </a:p>
            <a:p>
              <a:pPr>
                <a:defRPr sz="1600">
                  <a:solidFill>
                    <a:srgbClr val="FFFFFF"/>
                  </a:solidFill>
                  <a:latin typeface="Source Sans Pro Regular"/>
                  <a:ea typeface="Source Sans Pro Regular"/>
                  <a:cs typeface="Source Sans Pro Regular"/>
                  <a:sym typeface="Source Sans Pro Regular"/>
                </a:defRPr>
              </a:pPr>
              <a:r>
                <a:rPr dirty="0"/>
                <a:t>A5 Occupational Safety and Health</a:t>
              </a:r>
            </a:p>
            <a:p>
              <a:pPr>
                <a:defRPr sz="1600">
                  <a:solidFill>
                    <a:srgbClr val="FFFFFF"/>
                  </a:solidFill>
                  <a:latin typeface="Source Sans Pro Regular"/>
                  <a:ea typeface="Source Sans Pro Regular"/>
                  <a:cs typeface="Source Sans Pro Regular"/>
                  <a:sym typeface="Source Sans Pro Regular"/>
                </a:defRPr>
              </a:pPr>
              <a:r>
                <a:rPr dirty="0"/>
                <a:t>A6 Emergency Operations Centers and IMS</a:t>
              </a:r>
            </a:p>
            <a:p>
              <a:pPr>
                <a:defRPr sz="1600">
                  <a:solidFill>
                    <a:srgbClr val="FFFFFF"/>
                  </a:solidFill>
                  <a:latin typeface="Source Sans Pro Regular"/>
                  <a:ea typeface="Source Sans Pro Regular"/>
                  <a:cs typeface="Source Sans Pro Regular"/>
                  <a:sym typeface="Source Sans Pro Regular"/>
                </a:defRPr>
              </a:pPr>
              <a:r>
                <a:rPr dirty="0"/>
                <a:t>A7 Ethics, prevention of sexual abuse and exploitation in emergencies</a:t>
              </a:r>
            </a:p>
          </p:txBody>
        </p:sp>
      </p:grpSp>
      <p:sp>
        <p:nvSpPr>
          <p:cNvPr id="2" name="Title 1">
            <a:extLst>
              <a:ext uri="{FF2B5EF4-FFF2-40B4-BE49-F238E27FC236}">
                <a16:creationId xmlns:a16="http://schemas.microsoft.com/office/drawing/2014/main" id="{193D53D8-E28F-C93B-1E39-73DA4A3968A0}"/>
              </a:ext>
            </a:extLst>
          </p:cNvPr>
          <p:cNvSpPr txBox="1">
            <a:spLocks/>
          </p:cNvSpPr>
          <p:nvPr/>
        </p:nvSpPr>
        <p:spPr>
          <a:xfrm>
            <a:off x="199748" y="97138"/>
            <a:ext cx="8229601" cy="5229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5. RRT ATP: learning blocks and modules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2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2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2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 grpId="0" animBg="1" advAuto="0"/>
      <p:bldP spid="1211" grpId="0" animBg="1" advAuto="0"/>
      <p:bldP spid="1214" grpId="0" animBg="1" advAuto="0"/>
      <p:bldP spid="1217" grpId="0" animBg="1" advAuto="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3" name="Table 2"/>
          <p:cNvGraphicFramePr/>
          <p:nvPr/>
        </p:nvGraphicFramePr>
        <p:xfrm>
          <a:off x="1918049" y="1319817"/>
          <a:ext cx="8229600" cy="4572002"/>
        </p:xfrm>
        <a:graphic>
          <a:graphicData uri="http://schemas.openxmlformats.org/drawingml/2006/table">
            <a:tbl>
              <a:tblPr>
                <a:tableStyleId>{4C3C2611-4C71-4FC5-86AE-919BDF0F9419}</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551807">
                <a:tc>
                  <a:txBody>
                    <a:bodyPr/>
                    <a:lstStyle/>
                    <a:p>
                      <a:pPr algn="ct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sym typeface="Calibri"/>
                        </a:rPr>
                        <a:t>Day 1</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sym typeface="Calibri"/>
                        </a:rPr>
                        <a:t>Day 2</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sym typeface="Calibri"/>
                        </a:rPr>
                        <a:t>Day 3</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sym typeface="Calibri"/>
                        </a:rPr>
                        <a:t>Day 4</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ctr" defTabSz="289320">
                        <a:defRPr sz="1800"/>
                      </a:pPr>
                      <a:r>
                        <a:rPr dirty="0">
                          <a:sym typeface="Calibri"/>
                        </a:rPr>
                        <a:t>Day 5</a:t>
                      </a:r>
                    </a:p>
                  </a:txBody>
                  <a:tcPr marL="45720" marR="45720" anchor="ctr" horzOverflow="overflow">
                    <a:lnL w="12700">
                      <a:solidFill>
                        <a:srgbClr val="000000"/>
                      </a:solidFill>
                    </a:lnL>
                    <a:lnR w="12700">
                      <a:solidFill>
                        <a:srgbClr val="000000"/>
                      </a:solidFill>
                    </a:lnR>
                    <a:lnT w="12700">
                      <a:solidFill>
                        <a:srgbClr val="000000"/>
                      </a:solidFill>
                    </a:lnT>
                    <a:lnB w="12700">
                      <a:solidFill>
                        <a:srgbClr val="000000"/>
                      </a:solidFill>
                    </a:lnB>
                    <a:noFill/>
                  </a:tcPr>
                </a:tc>
                <a:extLst>
                  <a:ext uri="{0D108BD9-81ED-4DB2-BD59-A6C34878D82A}">
                    <a16:rowId xmlns:a16="http://schemas.microsoft.com/office/drawing/2014/main" val="10000"/>
                  </a:ext>
                </a:extLst>
              </a:tr>
              <a:tr h="804039">
                <a:tc rowSpan="2">
                  <a:txBody>
                    <a:bodyPr/>
                    <a:lstStyle/>
                    <a:p>
                      <a:pPr defTabSz="289320">
                        <a:defRPr sz="1800">
                          <a:sym typeface="Calibri"/>
                        </a:defRPr>
                      </a:pPr>
                      <a:endParaRPr dirty="0"/>
                    </a:p>
                    <a:p>
                      <a:pPr defTabSz="289320">
                        <a:defRPr sz="1800">
                          <a:sym typeface="Calibri"/>
                        </a:defRPr>
                      </a:pPr>
                      <a:r>
                        <a:rPr dirty="0"/>
                        <a:t>Morning</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48235"/>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48235"/>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92D050"/>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92D050"/>
                    </a:solidFill>
                  </a:tcPr>
                </a:tc>
                <a:extLst>
                  <a:ext uri="{0D108BD9-81ED-4DB2-BD59-A6C34878D82A}">
                    <a16:rowId xmlns:a16="http://schemas.microsoft.com/office/drawing/2014/main" val="10001"/>
                  </a:ext>
                </a:extLst>
              </a:tr>
              <a:tr h="804039">
                <a:tc vMerge="1">
                  <a:txBody>
                    <a:bodyPr/>
                    <a:lstStyle/>
                    <a:p>
                      <a:endParaRPr lang="en-US"/>
                    </a:p>
                  </a:txBody>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2"/>
                  </a:ext>
                </a:extLst>
              </a:tr>
              <a:tr h="804039">
                <a:tc rowSpan="3">
                  <a:txBody>
                    <a:bodyPr/>
                    <a:lstStyle/>
                    <a:p>
                      <a:pPr defTabSz="289320">
                        <a:defRPr sz="1800">
                          <a:sym typeface="Calibri"/>
                        </a:defRPr>
                      </a:pPr>
                      <a:endParaRPr dirty="0"/>
                    </a:p>
                    <a:p>
                      <a:pPr defTabSz="289320">
                        <a:defRPr sz="1800">
                          <a:sym typeface="Calibri"/>
                        </a:defRPr>
                      </a:pPr>
                      <a:r>
                        <a:rPr dirty="0"/>
                        <a:t>Afternoon</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3"/>
                  </a:ext>
                </a:extLst>
              </a:tr>
              <a:tr h="804039">
                <a:tc vMerge="1">
                  <a:txBody>
                    <a:bodyPr/>
                    <a:lstStyle/>
                    <a:p>
                      <a:endParaRPr lang="en-US"/>
                    </a:p>
                  </a:txBody>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extLst>
                  <a:ext uri="{0D108BD9-81ED-4DB2-BD59-A6C34878D82A}">
                    <a16:rowId xmlns:a16="http://schemas.microsoft.com/office/drawing/2014/main" val="10004"/>
                  </a:ext>
                </a:extLst>
              </a:tr>
              <a:tr h="804039">
                <a:tc vMerge="1">
                  <a:txBody>
                    <a:bodyPr/>
                    <a:lstStyle/>
                    <a:p>
                      <a:endParaRPr lang="en-US"/>
                    </a:p>
                  </a:txBody>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accent1"/>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C00000"/>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rgbClr val="5A8A39"/>
                    </a:solidFill>
                  </a:tcPr>
                </a:tc>
                <a:tc>
                  <a:txBody>
                    <a:bodyPr/>
                    <a:lstStyle/>
                    <a:p>
                      <a:pPr defTabSz="289320">
                        <a:defRPr sz="1800">
                          <a:sym typeface="Calibri"/>
                        </a:defRPr>
                      </a:pPr>
                      <a:endParaRPr sz="1800" b="0" i="0" u="none" strike="noStrike" cap="none" spc="0" baseline="0" dirty="0">
                        <a:solidFill>
                          <a:srgbClr val="000000"/>
                        </a:solidFill>
                        <a:uFillTx/>
                        <a:latin typeface="+mj-lt"/>
                        <a:ea typeface="+mj-ea"/>
                        <a:cs typeface="+mj-cs"/>
                        <a:sym typeface="Source Sans Pro Regular"/>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solidFill>
                      <a:schemeClr val="bg1">
                        <a:lumMod val="75000"/>
                      </a:schemeClr>
                    </a:solidFill>
                  </a:tcPr>
                </a:tc>
                <a:extLst>
                  <a:ext uri="{0D108BD9-81ED-4DB2-BD59-A6C34878D82A}">
                    <a16:rowId xmlns:a16="http://schemas.microsoft.com/office/drawing/2014/main" val="10005"/>
                  </a:ext>
                </a:extLst>
              </a:tr>
            </a:tbl>
          </a:graphicData>
        </a:graphic>
      </p:graphicFrame>
      <p:sp>
        <p:nvSpPr>
          <p:cNvPr id="1224" name="TextBox 9"/>
          <p:cNvSpPr txBox="1"/>
          <p:nvPr/>
        </p:nvSpPr>
        <p:spPr>
          <a:xfrm>
            <a:off x="3295756" y="1878566"/>
            <a:ext cx="1365575" cy="1323439"/>
          </a:xfrm>
          <a:prstGeom prst="rect">
            <a:avLst/>
          </a:prstGeom>
          <a:solidFill>
            <a:schemeClr val="accent1"/>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a:solidFill>
                  <a:srgbClr val="FFFFFF"/>
                </a:solidFill>
                <a:latin typeface="Source Sans Pro Bold"/>
                <a:ea typeface="Source Sans Pro Bold"/>
                <a:cs typeface="Source Sans Pro Bold"/>
                <a:sym typeface="Source Sans Pro Bold"/>
              </a:defRPr>
            </a:lvl1pPr>
          </a:lstStyle>
          <a:p>
            <a:endParaRPr lang="hu-HU" sz="2000" dirty="0"/>
          </a:p>
          <a:p>
            <a:r>
              <a:rPr sz="2000" dirty="0"/>
              <a:t>Unit A: </a:t>
            </a:r>
            <a:br>
              <a:rPr lang="hu-HU" sz="2000" dirty="0"/>
            </a:br>
            <a:r>
              <a:rPr sz="2000" dirty="0"/>
              <a:t>RRT in context</a:t>
            </a:r>
          </a:p>
        </p:txBody>
      </p:sp>
      <p:sp>
        <p:nvSpPr>
          <p:cNvPr id="1225" name="TextBox 10"/>
          <p:cNvSpPr txBox="1"/>
          <p:nvPr/>
        </p:nvSpPr>
        <p:spPr>
          <a:xfrm>
            <a:off x="4663473" y="1870246"/>
            <a:ext cx="2739600" cy="770774"/>
          </a:xfrm>
          <a:prstGeom prst="rect">
            <a:avLst/>
          </a:prstGeom>
          <a:solidFill>
            <a:srgbClr val="C00000"/>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108000" rIns="45719">
            <a:spAutoFit/>
          </a:bodyPr>
          <a:lstStyle>
            <a:lvl1pPr algn="ctr">
              <a:defRPr>
                <a:solidFill>
                  <a:srgbClr val="FFFFFF"/>
                </a:solidFill>
                <a:latin typeface="Source Sans Pro Bold"/>
                <a:ea typeface="Source Sans Pro Bold"/>
                <a:cs typeface="Source Sans Pro Bold"/>
                <a:sym typeface="Source Sans Pro Bold"/>
              </a:defRPr>
            </a:lvl1pPr>
          </a:lstStyle>
          <a:p>
            <a:r>
              <a:rPr sz="2000" dirty="0"/>
              <a:t>Unit B: </a:t>
            </a:r>
            <a:br>
              <a:rPr lang="hu-HU" sz="2000" dirty="0"/>
            </a:br>
            <a:r>
              <a:rPr sz="2000" dirty="0"/>
              <a:t>Technical modules</a:t>
            </a:r>
          </a:p>
        </p:txBody>
      </p:sp>
      <p:sp>
        <p:nvSpPr>
          <p:cNvPr id="1226" name="TextBox 12"/>
          <p:cNvSpPr txBox="1"/>
          <p:nvPr/>
        </p:nvSpPr>
        <p:spPr>
          <a:xfrm>
            <a:off x="8783933" y="5134517"/>
            <a:ext cx="1332000" cy="738664"/>
          </a:xfrm>
          <a:prstGeom prst="rect">
            <a:avLst/>
          </a:prstGeom>
          <a:solidFill>
            <a:schemeClr val="tx1">
              <a:lumMod val="6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500">
                <a:latin typeface="Source Sans Pro Bold"/>
                <a:ea typeface="Source Sans Pro Bold"/>
                <a:cs typeface="Source Sans Pro Bold"/>
                <a:sym typeface="Source Sans Pro Bold"/>
              </a:defRPr>
            </a:lvl1pPr>
          </a:lstStyle>
          <a:p>
            <a:r>
              <a:rPr sz="1400" dirty="0"/>
              <a:t>Unit D: Evaluation and way Forward</a:t>
            </a:r>
          </a:p>
        </p:txBody>
      </p:sp>
      <p:sp>
        <p:nvSpPr>
          <p:cNvPr id="1227" name="TextBox 8"/>
          <p:cNvSpPr txBox="1"/>
          <p:nvPr/>
        </p:nvSpPr>
        <p:spPr>
          <a:xfrm>
            <a:off x="7406212" y="1873021"/>
            <a:ext cx="2739600" cy="1323439"/>
          </a:xfrm>
          <a:prstGeom prst="rect">
            <a:avLst/>
          </a:prstGeom>
          <a:solidFill>
            <a:srgbClr val="5A8A39"/>
          </a:solidFill>
          <a:ln>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a:latin typeface="Source Sans Pro Bold"/>
                <a:ea typeface="Source Sans Pro Bold"/>
                <a:cs typeface="Source Sans Pro Bold"/>
                <a:sym typeface="Source Sans Pro Bold"/>
              </a:defRPr>
            </a:lvl1pPr>
          </a:lstStyle>
          <a:p>
            <a:endParaRPr lang="hu-HU" sz="2000" dirty="0"/>
          </a:p>
          <a:p>
            <a:r>
              <a:rPr sz="2000" dirty="0">
                <a:solidFill>
                  <a:schemeClr val="bg1"/>
                </a:solidFill>
              </a:rPr>
              <a:t>Unit C: </a:t>
            </a:r>
            <a:br>
              <a:rPr lang="hu-HU" sz="2000" dirty="0">
                <a:solidFill>
                  <a:schemeClr val="bg1"/>
                </a:solidFill>
              </a:rPr>
            </a:br>
            <a:r>
              <a:rPr sz="2000" dirty="0">
                <a:solidFill>
                  <a:schemeClr val="bg1"/>
                </a:solidFill>
              </a:rPr>
              <a:t>Scenario-based skills drill</a:t>
            </a:r>
          </a:p>
        </p:txBody>
      </p:sp>
      <p:sp>
        <p:nvSpPr>
          <p:cNvPr id="1228" name="TextBox 15"/>
          <p:cNvSpPr txBox="1"/>
          <p:nvPr/>
        </p:nvSpPr>
        <p:spPr>
          <a:xfrm>
            <a:off x="3299492" y="5550535"/>
            <a:ext cx="1350000" cy="332741"/>
          </a:xfrm>
          <a:prstGeom prst="rect">
            <a:avLst/>
          </a:prstGeom>
          <a:solidFill>
            <a:schemeClr val="tx1">
              <a:lumMod val="6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500">
                <a:latin typeface="Source Sans Pro Bold"/>
                <a:ea typeface="Source Sans Pro Bold"/>
                <a:cs typeface="Source Sans Pro Bold"/>
                <a:sym typeface="Source Sans Pro Bold"/>
              </a:defRPr>
            </a:lvl1pPr>
          </a:lstStyle>
          <a:p>
            <a:r>
              <a:rPr dirty="0"/>
              <a:t>Unit D</a:t>
            </a:r>
          </a:p>
        </p:txBody>
      </p:sp>
      <p:sp>
        <p:nvSpPr>
          <p:cNvPr id="1229" name="TextBox 16"/>
          <p:cNvSpPr txBox="1"/>
          <p:nvPr/>
        </p:nvSpPr>
        <p:spPr>
          <a:xfrm>
            <a:off x="4671093" y="5550535"/>
            <a:ext cx="1350000" cy="332741"/>
          </a:xfrm>
          <a:prstGeom prst="rect">
            <a:avLst/>
          </a:prstGeom>
          <a:solidFill>
            <a:schemeClr val="tx1">
              <a:lumMod val="6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500">
                <a:latin typeface="Source Sans Pro Bold"/>
                <a:ea typeface="Source Sans Pro Bold"/>
                <a:cs typeface="Source Sans Pro Bold"/>
                <a:sym typeface="Source Sans Pro Bold"/>
              </a:defRPr>
            </a:lvl1pPr>
          </a:lstStyle>
          <a:p>
            <a:r>
              <a:rPr dirty="0"/>
              <a:t>Unit D</a:t>
            </a:r>
          </a:p>
        </p:txBody>
      </p:sp>
      <p:sp>
        <p:nvSpPr>
          <p:cNvPr id="1230" name="TextBox 17"/>
          <p:cNvSpPr txBox="1"/>
          <p:nvPr/>
        </p:nvSpPr>
        <p:spPr>
          <a:xfrm>
            <a:off x="6043733" y="5550535"/>
            <a:ext cx="1350000" cy="332741"/>
          </a:xfrm>
          <a:prstGeom prst="rect">
            <a:avLst/>
          </a:prstGeom>
          <a:solidFill>
            <a:schemeClr val="tx1">
              <a:lumMod val="6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500">
                <a:latin typeface="Source Sans Pro Bold"/>
                <a:ea typeface="Source Sans Pro Bold"/>
                <a:cs typeface="Source Sans Pro Bold"/>
                <a:sym typeface="Source Sans Pro Bold"/>
              </a:defRPr>
            </a:lvl1pPr>
          </a:lstStyle>
          <a:p>
            <a:r>
              <a:rPr dirty="0"/>
              <a:t>Unit D</a:t>
            </a:r>
          </a:p>
        </p:txBody>
      </p:sp>
      <p:sp>
        <p:nvSpPr>
          <p:cNvPr id="1231" name="TextBox 18"/>
          <p:cNvSpPr txBox="1"/>
          <p:nvPr/>
        </p:nvSpPr>
        <p:spPr>
          <a:xfrm>
            <a:off x="7413833" y="5550535"/>
            <a:ext cx="1350000" cy="332741"/>
          </a:xfrm>
          <a:prstGeom prst="rect">
            <a:avLst/>
          </a:prstGeom>
          <a:solidFill>
            <a:schemeClr val="tx1">
              <a:lumMod val="65000"/>
            </a:schemeClr>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500">
                <a:latin typeface="Source Sans Pro Bold"/>
                <a:ea typeface="Source Sans Pro Bold"/>
                <a:cs typeface="Source Sans Pro Bold"/>
                <a:sym typeface="Source Sans Pro Bold"/>
              </a:defRPr>
            </a:lvl1pPr>
          </a:lstStyle>
          <a:p>
            <a:r>
              <a:rPr dirty="0"/>
              <a:t>Unit D</a:t>
            </a:r>
          </a:p>
        </p:txBody>
      </p:sp>
      <p:sp>
        <p:nvSpPr>
          <p:cNvPr id="4" name="Title 1">
            <a:extLst>
              <a:ext uri="{FF2B5EF4-FFF2-40B4-BE49-F238E27FC236}">
                <a16:creationId xmlns:a16="http://schemas.microsoft.com/office/drawing/2014/main" id="{52F9398F-8AD0-FDFA-536D-388ECA728D4F}"/>
              </a:ext>
            </a:extLst>
          </p:cNvPr>
          <p:cNvSpPr txBox="1">
            <a:spLocks/>
          </p:cNvSpPr>
          <p:nvPr/>
        </p:nvSpPr>
        <p:spPr>
          <a:xfrm>
            <a:off x="199748" y="97138"/>
            <a:ext cx="8229601" cy="5229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r>
              <a:rPr lang="hu-HU" b="1" dirty="0"/>
              <a:t>5. RRT ATP: agenda</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12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12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12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1228"/>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iterate>
                                    <p:tmAbs val="0"/>
                                  </p:iterate>
                                  <p:childTnLst>
                                    <p:set>
                                      <p:cBhvr>
                                        <p:cTn id="21" fill="hold"/>
                                        <p:tgtEl>
                                          <p:spTgt spid="1229"/>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iterate>
                                    <p:tmAbs val="0"/>
                                  </p:iterate>
                                  <p:childTnLst>
                                    <p:set>
                                      <p:cBhvr>
                                        <p:cTn id="24" fill="hold"/>
                                        <p:tgtEl>
                                          <p:spTgt spid="1230"/>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iterate>
                                    <p:tmAbs val="0"/>
                                  </p:iterate>
                                  <p:childTnLst>
                                    <p:set>
                                      <p:cBhvr>
                                        <p:cTn id="27" fill="hold"/>
                                        <p:tgtEl>
                                          <p:spTgt spid="1231"/>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iterate>
                                    <p:tmAbs val="0"/>
                                  </p:iterate>
                                  <p:childTnLst>
                                    <p:set>
                                      <p:cBhvr>
                                        <p:cTn id="30" fill="hold"/>
                                        <p:tgtEl>
                                          <p:spTgt spid="12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4" grpId="0" animBg="1" advAuto="0"/>
      <p:bldP spid="1225" grpId="0" animBg="1" advAuto="0"/>
      <p:bldP spid="1226" grpId="0" animBg="1" advAuto="0"/>
      <p:bldP spid="1227" grpId="0" animBg="1" advAuto="0"/>
      <p:bldP spid="1228" grpId="0" animBg="1" advAuto="0"/>
      <p:bldP spid="1229" grpId="0" animBg="1" advAuto="0"/>
      <p:bldP spid="1230" grpId="0" animBg="1" advAuto="0"/>
      <p:bldP spid="1231"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Title 2"/>
          <p:cNvSpPr txBox="1">
            <a:spLocks noGrp="1"/>
          </p:cNvSpPr>
          <p:nvPr>
            <p:ph type="title"/>
          </p:nvPr>
        </p:nvSpPr>
        <p:spPr>
          <a:prstGeom prst="rect">
            <a:avLst/>
          </a:prstGeom>
        </p:spPr>
        <p:txBody>
          <a:bodyPr>
            <a:noAutofit/>
          </a:bodyPr>
          <a:lstStyle/>
          <a:p>
            <a:r>
              <a:rPr b="1" dirty="0"/>
              <a:t>6. Ground rules</a:t>
            </a:r>
          </a:p>
        </p:txBody>
      </p:sp>
      <p:sp>
        <p:nvSpPr>
          <p:cNvPr id="359" name="Content Placeholder 1"/>
          <p:cNvSpPr txBox="1">
            <a:spLocks noGrp="1"/>
          </p:cNvSpPr>
          <p:nvPr>
            <p:ph type="body" idx="1"/>
          </p:nvPr>
        </p:nvSpPr>
        <p:spPr>
          <a:xfrm>
            <a:off x="4273553" y="634618"/>
            <a:ext cx="7529514" cy="5546726"/>
          </a:xfrm>
          <a:prstGeom prst="rect">
            <a:avLst/>
          </a:prstGeom>
        </p:spPr>
        <p:txBody>
          <a:bodyPr/>
          <a:lstStyle/>
          <a:p>
            <a:pPr marL="216000" indent="-216000">
              <a:spcBef>
                <a:spcPts val="600"/>
              </a:spcBef>
              <a:buClr>
                <a:schemeClr val="accent3"/>
              </a:buClr>
              <a:buSzPct val="100000"/>
              <a:buChar char="•"/>
            </a:pPr>
            <a:r>
              <a:rPr dirty="0"/>
              <a:t>Be on time</a:t>
            </a:r>
          </a:p>
          <a:p>
            <a:pPr marL="216000" indent="-216000">
              <a:spcBef>
                <a:spcPts val="600"/>
              </a:spcBef>
              <a:buClr>
                <a:schemeClr val="accent3"/>
              </a:buClr>
              <a:buSzPct val="100000"/>
              <a:buChar char="•"/>
            </a:pPr>
            <a:r>
              <a:rPr dirty="0"/>
              <a:t>Put mobile-phones on silent mode</a:t>
            </a:r>
          </a:p>
          <a:p>
            <a:pPr marL="216000" indent="-216000">
              <a:spcBef>
                <a:spcPts val="600"/>
              </a:spcBef>
              <a:buClr>
                <a:schemeClr val="accent3"/>
              </a:buClr>
              <a:buSzPct val="100000"/>
              <a:buChar char="•"/>
            </a:pPr>
            <a:r>
              <a:rPr dirty="0"/>
              <a:t>Listen and contribute</a:t>
            </a:r>
          </a:p>
          <a:p>
            <a:pPr marL="216000" indent="-216000">
              <a:spcBef>
                <a:spcPts val="600"/>
              </a:spcBef>
              <a:buClr>
                <a:schemeClr val="accent3"/>
              </a:buClr>
              <a:buSzPct val="100000"/>
              <a:buChar char="•"/>
            </a:pPr>
            <a:r>
              <a:rPr dirty="0"/>
              <a:t>Feel free to express what you think</a:t>
            </a:r>
          </a:p>
          <a:p>
            <a:pPr marL="216000" indent="-216000">
              <a:spcBef>
                <a:spcPts val="600"/>
              </a:spcBef>
              <a:buClr>
                <a:schemeClr val="accent3"/>
              </a:buClr>
              <a:buSzPct val="100000"/>
              <a:buChar char="•"/>
            </a:pPr>
            <a:r>
              <a:rPr dirty="0"/>
              <a:t>Ask questions when something is not understood</a:t>
            </a:r>
          </a:p>
          <a:p>
            <a:pPr marL="216000" indent="-216000">
              <a:spcBef>
                <a:spcPts val="600"/>
              </a:spcBef>
              <a:buClr>
                <a:schemeClr val="accent3"/>
              </a:buClr>
              <a:buSzPct val="100000"/>
              <a:buChar char="•"/>
            </a:pPr>
            <a:r>
              <a:rPr dirty="0"/>
              <a:t>Respect everybody’s opinions</a:t>
            </a:r>
          </a:p>
          <a:p>
            <a:pPr marL="216000" indent="-216000">
              <a:spcBef>
                <a:spcPts val="600"/>
              </a:spcBef>
              <a:buClr>
                <a:schemeClr val="accent3"/>
              </a:buClr>
              <a:buSzPct val="100000"/>
              <a:buChar char="•"/>
            </a:pPr>
            <a:r>
              <a:rPr dirty="0"/>
              <a:t>…</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 name="Title 2"/>
          <p:cNvSpPr txBox="1">
            <a:spLocks noGrp="1"/>
          </p:cNvSpPr>
          <p:nvPr>
            <p:ph type="title"/>
          </p:nvPr>
        </p:nvSpPr>
        <p:spPr>
          <a:xfrm>
            <a:off x="412210" y="530080"/>
            <a:ext cx="3264195" cy="959584"/>
          </a:xfrm>
          <a:prstGeom prst="rect">
            <a:avLst/>
          </a:prstGeom>
        </p:spPr>
        <p:txBody>
          <a:bodyPr>
            <a:noAutofit/>
          </a:bodyPr>
          <a:lstStyle>
            <a:lvl1pPr defTabSz="260388">
              <a:defRPr sz="2880"/>
            </a:lvl1pPr>
          </a:lstStyle>
          <a:p>
            <a:r>
              <a:rPr sz="3200" b="1" dirty="0"/>
              <a:t>7. Housekeeping information</a:t>
            </a:r>
          </a:p>
        </p:txBody>
      </p:sp>
      <p:sp>
        <p:nvSpPr>
          <p:cNvPr id="362" name="Content Placeholder 1"/>
          <p:cNvSpPr txBox="1">
            <a:spLocks noGrp="1"/>
          </p:cNvSpPr>
          <p:nvPr>
            <p:ph type="body" idx="1"/>
          </p:nvPr>
        </p:nvSpPr>
        <p:spPr>
          <a:xfrm>
            <a:off x="4273553" y="2453832"/>
            <a:ext cx="7529514" cy="1931456"/>
          </a:xfrm>
          <a:prstGeom prst="rect">
            <a:avLst/>
          </a:prstGeom>
        </p:spPr>
        <p:txBody>
          <a:bodyPr/>
          <a:lstStyle/>
          <a:p>
            <a:pPr marL="216000" indent="-216000">
              <a:spcBef>
                <a:spcPts val="600"/>
              </a:spcBef>
              <a:buClr>
                <a:schemeClr val="accent3"/>
              </a:buClr>
              <a:buSzPct val="100000"/>
              <a:buChar char="•"/>
            </a:pPr>
            <a:r>
              <a:rPr dirty="0"/>
              <a:t>Breaks: </a:t>
            </a:r>
            <a:r>
              <a:rPr dirty="0">
                <a:highlight>
                  <a:srgbClr val="FFFF00"/>
                </a:highlight>
              </a:rPr>
              <a:t>to be completed</a:t>
            </a:r>
          </a:p>
          <a:p>
            <a:pPr marL="216000" indent="-216000">
              <a:spcBef>
                <a:spcPts val="600"/>
              </a:spcBef>
              <a:buClr>
                <a:schemeClr val="accent3"/>
              </a:buClr>
              <a:buSzPct val="100000"/>
              <a:buChar char="•"/>
            </a:pPr>
            <a:r>
              <a:rPr dirty="0"/>
              <a:t>Lunches: </a:t>
            </a:r>
            <a:r>
              <a:rPr dirty="0">
                <a:highlight>
                  <a:srgbClr val="FFFF00"/>
                </a:highlight>
              </a:rPr>
              <a:t>to be completed</a:t>
            </a:r>
          </a:p>
          <a:p>
            <a:pPr marL="216000" indent="-216000">
              <a:spcBef>
                <a:spcPts val="600"/>
              </a:spcBef>
              <a:buClr>
                <a:schemeClr val="accent3"/>
              </a:buClr>
              <a:buSzPct val="100000"/>
              <a:buChar char="•"/>
            </a:pPr>
            <a:r>
              <a:rPr dirty="0"/>
              <a:t>Wash rooms:</a:t>
            </a:r>
          </a:p>
          <a:p>
            <a:pPr marL="216000" indent="-216000">
              <a:spcBef>
                <a:spcPts val="600"/>
              </a:spcBef>
              <a:buClr>
                <a:schemeClr val="accent3"/>
              </a:buClr>
              <a:buSzPct val="100000"/>
              <a:buChar char="•"/>
            </a:pPr>
            <a:r>
              <a:rPr dirty="0"/>
              <a:t>Anything else?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Text Placeholder 5"/>
          <p:cNvSpPr>
            <a:spLocks noGrp="1"/>
          </p:cNvSpPr>
          <p:nvPr>
            <p:ph type="body" idx="21"/>
          </p:nvPr>
        </p:nvSpPr>
        <p:spPr>
          <a:xfrm>
            <a:off x="138683" y="69970"/>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3200">
                <a:solidFill>
                  <a:srgbClr val="FFFFFF"/>
                </a:solidFill>
                <a:latin typeface="Source Sans Pro Bold"/>
                <a:ea typeface="Source Sans Pro Bold"/>
                <a:cs typeface="Source Sans Pro Bold"/>
                <a:sym typeface="Source Sans Pro Bold"/>
              </a:defRPr>
            </a:lvl1pPr>
          </a:lstStyle>
          <a:p>
            <a:r>
              <a:rPr b="1" dirty="0"/>
              <a:t>8. Daily tasks</a:t>
            </a:r>
          </a:p>
        </p:txBody>
      </p:sp>
      <p:grpSp>
        <p:nvGrpSpPr>
          <p:cNvPr id="369" name="Speech Bubble: Oval 3"/>
          <p:cNvGrpSpPr/>
          <p:nvPr/>
        </p:nvGrpSpPr>
        <p:grpSpPr>
          <a:xfrm>
            <a:off x="7061644" y="809625"/>
            <a:ext cx="2587793" cy="753611"/>
            <a:chOff x="0" y="0"/>
            <a:chExt cx="2587791" cy="753610"/>
          </a:xfrm>
        </p:grpSpPr>
        <p:sp>
          <p:nvSpPr>
            <p:cNvPr id="367" name="Quote Bubble"/>
            <p:cNvSpPr/>
            <p:nvPr/>
          </p:nvSpPr>
          <p:spPr>
            <a:xfrm>
              <a:off x="0" y="0"/>
              <a:ext cx="2587792" cy="753611"/>
            </a:xfrm>
            <a:prstGeom prst="wedgeEllipseCallout">
              <a:avLst>
                <a:gd name="adj1" fmla="val -40258"/>
                <a:gd name="adj2" fmla="val 76893"/>
              </a:avLst>
            </a:prstGeom>
            <a:solidFill>
              <a:srgbClr val="C00000"/>
            </a:solidFill>
            <a:ln w="12700" cap="flat">
              <a:noFill/>
              <a:miter lim="400000"/>
            </a:ln>
            <a:effectLst/>
          </p:spPr>
          <p:txBody>
            <a:bodyPr wrap="square" lIns="45719" tIns="45719" rIns="45719" bIns="45719" numCol="1" anchor="ctr">
              <a:noAutofit/>
            </a:bodyPr>
            <a:lstStyle/>
            <a:p>
              <a:pPr>
                <a:defRPr sz="2000">
                  <a:latin typeface="+mn-lt"/>
                  <a:ea typeface="+mn-ea"/>
                  <a:cs typeface="+mn-cs"/>
                  <a:sym typeface="Source Sans Pro Regular"/>
                </a:defRPr>
              </a:pPr>
              <a:endParaRPr/>
            </a:p>
          </p:txBody>
        </p:sp>
        <p:sp>
          <p:nvSpPr>
            <p:cNvPr id="368" name="VOLUNTEERS?"/>
            <p:cNvSpPr txBox="1"/>
            <p:nvPr/>
          </p:nvSpPr>
          <p:spPr>
            <a:xfrm>
              <a:off x="424609" y="185439"/>
              <a:ext cx="1738407"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2000"/>
              </a:lvl1pPr>
            </a:lstStyle>
            <a:p>
              <a:r>
                <a:t>VOLUNTEERS?</a:t>
              </a:r>
            </a:p>
          </p:txBody>
        </p:sp>
      </p:grpSp>
      <p:sp>
        <p:nvSpPr>
          <p:cNvPr id="370" name="TextBox 2"/>
          <p:cNvSpPr txBox="1"/>
          <p:nvPr/>
        </p:nvSpPr>
        <p:spPr>
          <a:xfrm>
            <a:off x="2355531" y="5201387"/>
            <a:ext cx="7480936" cy="8788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rgbClr val="C00000"/>
                </a:solidFill>
              </a:defRPr>
            </a:lvl1pPr>
          </a:lstStyle>
          <a:p>
            <a:r>
              <a:rPr dirty="0"/>
              <a:t>PARKING LOT: please write down any questions that we may have not been able to address during the day. </a:t>
            </a:r>
          </a:p>
        </p:txBody>
      </p:sp>
      <p:graphicFrame>
        <p:nvGraphicFramePr>
          <p:cNvPr id="2" name="Table 2">
            <a:extLst>
              <a:ext uri="{FF2B5EF4-FFF2-40B4-BE49-F238E27FC236}">
                <a16:creationId xmlns:a16="http://schemas.microsoft.com/office/drawing/2014/main" id="{064E7BB6-C482-696E-A026-9626DFD4996E}"/>
              </a:ext>
            </a:extLst>
          </p:cNvPr>
          <p:cNvGraphicFramePr/>
          <p:nvPr>
            <p:extLst>
              <p:ext uri="{D42A27DB-BD31-4B8C-83A1-F6EECF244321}">
                <p14:modId xmlns:p14="http://schemas.microsoft.com/office/powerpoint/2010/main" val="2401158216"/>
              </p:ext>
            </p:extLst>
          </p:nvPr>
        </p:nvGraphicFramePr>
        <p:xfrm>
          <a:off x="1981200" y="2085640"/>
          <a:ext cx="8010525" cy="2821500"/>
        </p:xfrm>
        <a:graphic>
          <a:graphicData uri="http://schemas.openxmlformats.org/drawingml/2006/table">
            <a:tbl>
              <a:tblPr firstRow="1" bandRow="1">
                <a:tableStyleId>{4C3C2611-4C71-4FC5-86AE-919BDF0F9419}</a:tableStyleId>
              </a:tblPr>
              <a:tblGrid>
                <a:gridCol w="1470425">
                  <a:extLst>
                    <a:ext uri="{9D8B030D-6E8A-4147-A177-3AD203B41FA5}">
                      <a16:colId xmlns:a16="http://schemas.microsoft.com/office/drawing/2014/main" val="20000"/>
                    </a:ext>
                  </a:extLst>
                </a:gridCol>
                <a:gridCol w="3270050">
                  <a:extLst>
                    <a:ext uri="{9D8B030D-6E8A-4147-A177-3AD203B41FA5}">
                      <a16:colId xmlns:a16="http://schemas.microsoft.com/office/drawing/2014/main" val="20001"/>
                    </a:ext>
                  </a:extLst>
                </a:gridCol>
                <a:gridCol w="3270050">
                  <a:extLst>
                    <a:ext uri="{9D8B030D-6E8A-4147-A177-3AD203B41FA5}">
                      <a16:colId xmlns:a16="http://schemas.microsoft.com/office/drawing/2014/main" val="20002"/>
                    </a:ext>
                  </a:extLst>
                </a:gridCol>
              </a:tblGrid>
              <a:tr h="612223">
                <a:tc>
                  <a:txBody>
                    <a:bodyPr/>
                    <a:lstStyle/>
                    <a:p>
                      <a:pPr algn="ctr" defTabSz="289320">
                        <a:defRPr sz="1800" b="0">
                          <a:solidFill>
                            <a:srgbClr val="000000"/>
                          </a:solidFill>
                        </a:defRPr>
                      </a:pPr>
                      <a:endParaRPr sz="2400" dirty="0">
                        <a:solidFill>
                          <a:srgbClr val="FFFFFF"/>
                        </a:solidFill>
                        <a:latin typeface="Source Sans Pro Bold"/>
                        <a:ea typeface="Source Sans Pro Bold"/>
                        <a:cs typeface="Source Sans Pro Bold"/>
                        <a:sym typeface="Source Sans Pro Bold"/>
                      </a:endParaRPr>
                    </a:p>
                  </a:txBody>
                  <a:tcPr marL="45720" marR="45720" horzOverflow="overflow"/>
                </a:tc>
                <a:tc>
                  <a:txBody>
                    <a:bodyPr/>
                    <a:lstStyle/>
                    <a:p>
                      <a:pPr algn="ctr" defTabSz="289320">
                        <a:defRPr sz="1800" b="0">
                          <a:solidFill>
                            <a:srgbClr val="000000"/>
                          </a:solidFill>
                        </a:defRPr>
                      </a:pPr>
                      <a:r>
                        <a:rPr sz="2400" dirty="0">
                          <a:solidFill>
                            <a:srgbClr val="FFFFFF"/>
                          </a:solidFill>
                          <a:latin typeface="Source Sans Pro Bold"/>
                          <a:ea typeface="Source Sans Pro Bold"/>
                          <a:cs typeface="Source Sans Pro Bold"/>
                          <a:sym typeface="Source Sans Pro Bold"/>
                        </a:rPr>
                        <a:t>Facilitator</a:t>
                      </a:r>
                      <a:endParaRPr lang="hu-HU" sz="2400" dirty="0">
                        <a:solidFill>
                          <a:srgbClr val="FFFFFF"/>
                        </a:solidFill>
                        <a:latin typeface="Source Sans Pro Bold"/>
                        <a:ea typeface="Source Sans Pro Bold"/>
                        <a:cs typeface="Source Sans Pro Bold"/>
                        <a:sym typeface="Source Sans Pro Bold"/>
                      </a:endParaRPr>
                    </a:p>
                    <a:p>
                      <a:pPr marL="0" marR="0" lvl="0" indent="0" algn="ctr" defTabSz="289320" eaLnBrk="1" fontAlgn="auto" latinLnBrk="0" hangingPunct="1">
                        <a:lnSpc>
                          <a:spcPct val="100000"/>
                        </a:lnSpc>
                        <a:spcBef>
                          <a:spcPts val="0"/>
                        </a:spcBef>
                        <a:spcAft>
                          <a:spcPts val="0"/>
                        </a:spcAft>
                        <a:buClrTx/>
                        <a:buSzTx/>
                        <a:buFontTx/>
                        <a:buNone/>
                        <a:tabLst/>
                        <a:defRPr sz="1800" b="0">
                          <a:solidFill>
                            <a:srgbClr val="000000"/>
                          </a:solidFill>
                        </a:defRPr>
                      </a:pPr>
                      <a:r>
                        <a:rPr lang="hu-HU" sz="2400" dirty="0">
                          <a:solidFill>
                            <a:schemeClr val="tx1"/>
                          </a:solidFill>
                        </a:rPr>
                        <a:t>(</a:t>
                      </a:r>
                      <a:r>
                        <a:rPr lang="hu-HU" sz="2400" dirty="0" err="1">
                          <a:solidFill>
                            <a:schemeClr val="tx1"/>
                          </a:solidFill>
                        </a:rPr>
                        <a:t>presented</a:t>
                      </a:r>
                      <a:r>
                        <a:rPr lang="hu-HU" sz="2400" dirty="0">
                          <a:solidFill>
                            <a:schemeClr val="tx1"/>
                          </a:solidFill>
                        </a:rPr>
                        <a:t> </a:t>
                      </a:r>
                      <a:r>
                        <a:rPr lang="hu-HU" sz="2400" dirty="0" err="1">
                          <a:solidFill>
                            <a:schemeClr val="tx1"/>
                          </a:solidFill>
                        </a:rPr>
                        <a:t>the</a:t>
                      </a:r>
                      <a:r>
                        <a:rPr lang="hu-HU" sz="2400" dirty="0">
                          <a:solidFill>
                            <a:schemeClr val="tx1"/>
                          </a:solidFill>
                        </a:rPr>
                        <a:t> </a:t>
                      </a:r>
                      <a:r>
                        <a:rPr lang="hu-HU" sz="2400" dirty="0" err="1">
                          <a:solidFill>
                            <a:schemeClr val="tx1"/>
                          </a:solidFill>
                        </a:rPr>
                        <a:t>next</a:t>
                      </a:r>
                      <a:r>
                        <a:rPr lang="hu-HU" sz="2400" dirty="0">
                          <a:solidFill>
                            <a:schemeClr val="tx1"/>
                          </a:solidFill>
                        </a:rPr>
                        <a:t> </a:t>
                      </a:r>
                      <a:r>
                        <a:rPr lang="hu-HU" sz="2400" dirty="0" err="1">
                          <a:solidFill>
                            <a:schemeClr val="tx1"/>
                          </a:solidFill>
                        </a:rPr>
                        <a:t>day</a:t>
                      </a:r>
                      <a:r>
                        <a:rPr lang="hu-HU" sz="2400" dirty="0">
                          <a:solidFill>
                            <a:schemeClr val="tx1"/>
                          </a:solidFill>
                        </a:rPr>
                        <a:t>)</a:t>
                      </a:r>
                    </a:p>
                  </a:txBody>
                  <a:tcPr marL="45720" marR="45720" anchor="ctr" horzOverflow="overflow"/>
                </a:tc>
                <a:tc>
                  <a:txBody>
                    <a:bodyPr/>
                    <a:lstStyle/>
                    <a:p>
                      <a:pPr algn="ctr" defTabSz="289320">
                        <a:defRPr sz="1800" b="0">
                          <a:solidFill>
                            <a:srgbClr val="000000"/>
                          </a:solidFill>
                        </a:defRPr>
                      </a:pPr>
                      <a:r>
                        <a:rPr sz="2400" dirty="0">
                          <a:solidFill>
                            <a:srgbClr val="FFFFFF"/>
                          </a:solidFill>
                          <a:latin typeface="Source Sans Pro Bold"/>
                          <a:ea typeface="Source Sans Pro Bold"/>
                          <a:cs typeface="Source Sans Pro Bold"/>
                          <a:sym typeface="Source Sans Pro Bold"/>
                        </a:rPr>
                        <a:t>Evaluator</a:t>
                      </a:r>
                    </a:p>
                  </a:txBody>
                  <a:tcPr marL="45720" marR="45720" anchor="ctr" horzOverflow="overflow"/>
                </a:tc>
                <a:extLst>
                  <a:ext uri="{0D108BD9-81ED-4DB2-BD59-A6C34878D82A}">
                    <a16:rowId xmlns:a16="http://schemas.microsoft.com/office/drawing/2014/main" val="10000"/>
                  </a:ext>
                </a:extLst>
              </a:tr>
              <a:tr h="499635">
                <a:tc>
                  <a:txBody>
                    <a:bodyPr/>
                    <a:lstStyle/>
                    <a:p>
                      <a:pPr marL="84138" indent="0" defTabSz="289320">
                        <a:defRPr sz="1800"/>
                      </a:pPr>
                      <a:r>
                        <a:rPr lang="hu-HU" sz="2400" dirty="0">
                          <a:latin typeface="Source Sans Pro Regular"/>
                          <a:ea typeface="Source Sans Pro Regular"/>
                          <a:cs typeface="Source Sans Pro Regular"/>
                        </a:rPr>
                        <a:t>Day 1</a:t>
                      </a:r>
                    </a:p>
                  </a:txBody>
                  <a:tcPr marL="45720" marR="45720" horzOverflow="overflow"/>
                </a:tc>
                <a:tc>
                  <a:txBody>
                    <a:bodyPr/>
                    <a:lstStyle/>
                    <a:p>
                      <a:pPr algn="ctr" defTabSz="289320">
                        <a:defRPr sz="2400">
                          <a:latin typeface="Source Sans Pro Regular"/>
                          <a:ea typeface="Source Sans Pro Regular"/>
                          <a:cs typeface="Source Sans Pro Regular"/>
                        </a:defRPr>
                      </a:pPr>
                      <a:r>
                        <a:rPr lang="hu-HU" dirty="0"/>
                        <a:t>X</a:t>
                      </a:r>
                      <a:endParaRPr dirty="0"/>
                    </a:p>
                  </a:txBody>
                  <a:tcPr marL="45720" marR="45720" anchor="ctr" horzOverflow="overflow"/>
                </a:tc>
                <a:tc>
                  <a:txBody>
                    <a:bodyPr/>
                    <a:lstStyle/>
                    <a:p>
                      <a:pPr defTabSz="289320">
                        <a:defRPr sz="2400">
                          <a:latin typeface="Source Sans Pro Regular"/>
                          <a:ea typeface="Source Sans Pro Regular"/>
                          <a:cs typeface="Source Sans Pro Regular"/>
                        </a:defRPr>
                      </a:pPr>
                      <a:endParaRPr/>
                    </a:p>
                  </a:txBody>
                  <a:tcPr marL="45720" marR="45720" horzOverflow="overflow"/>
                </a:tc>
                <a:extLst>
                  <a:ext uri="{0D108BD9-81ED-4DB2-BD59-A6C34878D82A}">
                    <a16:rowId xmlns:a16="http://schemas.microsoft.com/office/drawing/2014/main" val="10001"/>
                  </a:ext>
                </a:extLst>
              </a:tr>
              <a:tr h="499635">
                <a:tc>
                  <a:txBody>
                    <a:bodyPr/>
                    <a:lstStyle/>
                    <a:p>
                      <a:pPr marL="84138" indent="0" defTabSz="289320">
                        <a:defRPr sz="1800"/>
                      </a:pPr>
                      <a:r>
                        <a:rPr lang="hu-HU" sz="2400" dirty="0">
                          <a:latin typeface="Source Sans Pro Regular"/>
                          <a:ea typeface="Source Sans Pro Regular"/>
                          <a:cs typeface="Source Sans Pro Regular"/>
                        </a:rPr>
                        <a:t>Day 2</a:t>
                      </a:r>
                    </a:p>
                  </a:txBody>
                  <a:tcPr marL="45720" marR="45720" horzOverflow="overflow"/>
                </a:tc>
                <a:tc>
                  <a:txBody>
                    <a:bodyPr/>
                    <a:lstStyle/>
                    <a:p>
                      <a:pPr defTabSz="289320">
                        <a:defRPr sz="2400">
                          <a:latin typeface="Source Sans Pro Regular"/>
                          <a:ea typeface="Source Sans Pro Regular"/>
                          <a:cs typeface="Source Sans Pro Regular"/>
                        </a:defRPr>
                      </a:pPr>
                      <a:endParaRPr/>
                    </a:p>
                  </a:txBody>
                  <a:tcPr marL="45720" marR="45720" horzOverflow="overflow"/>
                </a:tc>
                <a:tc>
                  <a:txBody>
                    <a:bodyPr/>
                    <a:lstStyle/>
                    <a:p>
                      <a:pPr defTabSz="289320">
                        <a:defRPr sz="2400">
                          <a:latin typeface="Source Sans Pro Regular"/>
                          <a:ea typeface="Source Sans Pro Regular"/>
                          <a:cs typeface="Source Sans Pro Regular"/>
                        </a:defRPr>
                      </a:pPr>
                      <a:endParaRPr dirty="0"/>
                    </a:p>
                  </a:txBody>
                  <a:tcPr marL="45720" marR="45720" horzOverflow="overflow"/>
                </a:tc>
                <a:extLst>
                  <a:ext uri="{0D108BD9-81ED-4DB2-BD59-A6C34878D82A}">
                    <a16:rowId xmlns:a16="http://schemas.microsoft.com/office/drawing/2014/main" val="10002"/>
                  </a:ext>
                </a:extLst>
              </a:tr>
              <a:tr h="499635">
                <a:tc>
                  <a:txBody>
                    <a:bodyPr/>
                    <a:lstStyle/>
                    <a:p>
                      <a:pPr marL="84138" indent="0" defTabSz="289320">
                        <a:defRPr sz="1800"/>
                      </a:pPr>
                      <a:r>
                        <a:rPr lang="hu-HU" sz="2400" dirty="0">
                          <a:latin typeface="Source Sans Pro Regular"/>
                          <a:ea typeface="Source Sans Pro Regular"/>
                          <a:cs typeface="Source Sans Pro Regular"/>
                        </a:rPr>
                        <a:t>Day 3</a:t>
                      </a:r>
                    </a:p>
                  </a:txBody>
                  <a:tcPr marL="45720" marR="45720" horzOverflow="overflow"/>
                </a:tc>
                <a:tc>
                  <a:txBody>
                    <a:bodyPr/>
                    <a:lstStyle/>
                    <a:p>
                      <a:pPr defTabSz="289320">
                        <a:defRPr sz="2400">
                          <a:latin typeface="Source Sans Pro Regular"/>
                          <a:ea typeface="Source Sans Pro Regular"/>
                          <a:cs typeface="Source Sans Pro Regular"/>
                        </a:defRPr>
                      </a:pPr>
                      <a:endParaRPr/>
                    </a:p>
                  </a:txBody>
                  <a:tcPr marL="45720" marR="45720" horzOverflow="overflow"/>
                </a:tc>
                <a:tc>
                  <a:txBody>
                    <a:bodyPr/>
                    <a:lstStyle/>
                    <a:p>
                      <a:pPr defTabSz="289320">
                        <a:defRPr sz="2400">
                          <a:latin typeface="Source Sans Pro Regular"/>
                          <a:ea typeface="Source Sans Pro Regular"/>
                          <a:cs typeface="Source Sans Pro Regular"/>
                        </a:defRPr>
                      </a:pPr>
                      <a:endParaRPr/>
                    </a:p>
                  </a:txBody>
                  <a:tcPr marL="45720" marR="45720" horzOverflow="overflow"/>
                </a:tc>
                <a:extLst>
                  <a:ext uri="{0D108BD9-81ED-4DB2-BD59-A6C34878D82A}">
                    <a16:rowId xmlns:a16="http://schemas.microsoft.com/office/drawing/2014/main" val="10003"/>
                  </a:ext>
                </a:extLst>
              </a:tr>
              <a:tr h="499635">
                <a:tc>
                  <a:txBody>
                    <a:bodyPr/>
                    <a:lstStyle/>
                    <a:p>
                      <a:pPr marL="84138" indent="0" defTabSz="289320">
                        <a:defRPr sz="1800"/>
                      </a:pPr>
                      <a:r>
                        <a:rPr lang="hu-HU" sz="2400" dirty="0">
                          <a:latin typeface="Source Sans Pro Regular"/>
                          <a:ea typeface="Source Sans Pro Regular"/>
                          <a:cs typeface="Source Sans Pro Regular"/>
                        </a:rPr>
                        <a:t>Day 4</a:t>
                      </a:r>
                    </a:p>
                  </a:txBody>
                  <a:tcPr marL="45720" marR="45720" horzOverflow="overflow"/>
                </a:tc>
                <a:tc>
                  <a:txBody>
                    <a:bodyPr/>
                    <a:lstStyle/>
                    <a:p>
                      <a:pPr defTabSz="289320">
                        <a:defRPr sz="2400">
                          <a:latin typeface="Source Sans Pro Regular"/>
                          <a:ea typeface="Source Sans Pro Regular"/>
                          <a:cs typeface="Source Sans Pro Regular"/>
                        </a:defRPr>
                      </a:pPr>
                      <a:endParaRPr/>
                    </a:p>
                  </a:txBody>
                  <a:tcPr marL="45720" marR="45720" horzOverflow="overflow"/>
                </a:tc>
                <a:tc>
                  <a:txBody>
                    <a:bodyPr/>
                    <a:lstStyle/>
                    <a:p>
                      <a:pPr algn="ctr" defTabSz="289320">
                        <a:defRPr sz="2400">
                          <a:latin typeface="Source Sans Pro Regular"/>
                          <a:ea typeface="Source Sans Pro Regular"/>
                          <a:cs typeface="Source Sans Pro Regular"/>
                        </a:defRPr>
                      </a:pPr>
                      <a:r>
                        <a:rPr lang="hu-HU" dirty="0"/>
                        <a:t>X</a:t>
                      </a:r>
                      <a:endParaRPr dirty="0"/>
                    </a:p>
                  </a:txBody>
                  <a:tcPr marL="45720" marR="45720" anchor="ctr" horzOverflow="overflow"/>
                </a:tc>
                <a:extLst>
                  <a:ext uri="{0D108BD9-81ED-4DB2-BD59-A6C34878D82A}">
                    <a16:rowId xmlns:a16="http://schemas.microsoft.com/office/drawing/2014/main" val="10004"/>
                  </a:ext>
                </a:extLst>
              </a:tr>
            </a:tbl>
          </a:graphicData>
        </a:graphic>
      </p:graphicFrame>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Content Placeholder 2"/>
          <p:cNvSpPr txBox="1">
            <a:spLocks noGrp="1"/>
          </p:cNvSpPr>
          <p:nvPr>
            <p:ph type="body" idx="1"/>
          </p:nvPr>
        </p:nvSpPr>
        <p:spPr>
          <a:xfrm>
            <a:off x="797444" y="1025845"/>
            <a:ext cx="10450422" cy="5206965"/>
          </a:xfrm>
          <a:prstGeom prst="rect">
            <a:avLst/>
          </a:prstGeom>
        </p:spPr>
        <p:txBody>
          <a:bodyPr lIns="0" tIns="0" rIns="0" bIns="0"/>
          <a:lstStyle/>
          <a:p>
            <a:pPr defTabSz="271960">
              <a:spcBef>
                <a:spcPts val="200"/>
              </a:spcBef>
              <a:defRPr sz="1879"/>
            </a:pPr>
            <a:r>
              <a:rPr dirty="0"/>
              <a:t>WHO Health Security Learning Platform - Training Materials</a:t>
            </a:r>
          </a:p>
          <a:p>
            <a:pPr defTabSz="271960">
              <a:spcBef>
                <a:spcPts val="200"/>
              </a:spcBef>
              <a:defRPr sz="1879"/>
            </a:pPr>
            <a:r>
              <a:rPr dirty="0"/>
              <a:t>These WHO Training Materials are © World Health Organization (WHO) 2022. All rights reserved.</a:t>
            </a:r>
          </a:p>
          <a:p>
            <a:pPr defTabSz="271960">
              <a:spcBef>
                <a:spcPts val="200"/>
              </a:spcBef>
              <a:defRPr sz="1879"/>
            </a:pPr>
            <a:r>
              <a:rPr dirty="0"/>
              <a:t>Your use of these materials is subject to the “</a:t>
            </a:r>
            <a:r>
              <a:rPr u="sng" dirty="0">
                <a:solidFill>
                  <a:srgbClr val="0563C1"/>
                </a:solidFill>
                <a:uFill>
                  <a:solidFill>
                    <a:srgbClr val="0563C1"/>
                  </a:solidFill>
                </a:uFill>
                <a:hlinkClick r:id="rId2"/>
              </a:rPr>
              <a:t>WHO Health Security Learning Platform, Training Materials – Terms of Use</a:t>
            </a:r>
            <a:r>
              <a:rPr dirty="0"/>
              <a:t>”, which you accepted when downloading them and which are available on the Health Security Learning Platform at: </a:t>
            </a:r>
            <a:r>
              <a:rPr u="sng" dirty="0">
                <a:solidFill>
                  <a:srgbClr val="0563C1"/>
                </a:solidFill>
                <a:uFill>
                  <a:solidFill>
                    <a:srgbClr val="0563C1"/>
                  </a:solidFill>
                </a:uFill>
                <a:hlinkClick r:id="rId3"/>
              </a:rPr>
              <a:t>https://extranet.who.int/hslp</a:t>
            </a:r>
            <a:r>
              <a:rPr dirty="0"/>
              <a:t>  </a:t>
            </a:r>
          </a:p>
          <a:p>
            <a:pPr defTabSz="271960">
              <a:spcBef>
                <a:spcPts val="200"/>
              </a:spcBef>
              <a:defRPr sz="1879"/>
            </a:pPr>
            <a:endParaRPr dirty="0"/>
          </a:p>
          <a:p>
            <a:pPr defTabSz="271960">
              <a:spcBef>
                <a:spcPts val="200"/>
              </a:spcBef>
              <a:defRPr sz="1879"/>
            </a:pPr>
            <a:r>
              <a:rPr dirty="0"/>
              <a:t>Should you adapt, modify, translate, or in any other way revise the contents of these materials, you shall not imply that WHO is any way affiliated with such modifications and shall not use the WHO name or emblem in such modified materials. </a:t>
            </a:r>
          </a:p>
          <a:p>
            <a:pPr defTabSz="271960">
              <a:spcBef>
                <a:spcPts val="200"/>
              </a:spcBef>
              <a:defRPr sz="1879"/>
            </a:pPr>
            <a:endParaRPr dirty="0"/>
          </a:p>
          <a:p>
            <a:pPr defTabSz="271960">
              <a:spcBef>
                <a:spcPts val="200"/>
              </a:spcBef>
              <a:defRPr sz="1879"/>
            </a:pPr>
            <a:r>
              <a:rPr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defTabSz="271960">
              <a:spcBef>
                <a:spcPts val="200"/>
              </a:spcBef>
              <a:defRPr sz="1879"/>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4"/>
              </a:rPr>
              <a:t>ihrhrt@who.int</a:t>
            </a:r>
          </a:p>
        </p:txBody>
      </p:sp>
      <p:sp>
        <p:nvSpPr>
          <p:cNvPr id="2" name="Text Placeholder 5">
            <a:extLst>
              <a:ext uri="{FF2B5EF4-FFF2-40B4-BE49-F238E27FC236}">
                <a16:creationId xmlns:a16="http://schemas.microsoft.com/office/drawing/2014/main" id="{C0025F84-37F0-5C18-B64E-3DCAFFD8D215}"/>
              </a:ext>
            </a:extLst>
          </p:cNvPr>
          <p:cNvSpPr>
            <a:spLocks noGrp="1"/>
          </p:cNvSpPr>
          <p:nvPr>
            <p:ph type="body" idx="21" hasCustomPrompt="1"/>
          </p:nvPr>
        </p:nvSpPr>
        <p:spPr>
          <a:xfrm>
            <a:off x="191847" y="85064"/>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3200" b="1">
                <a:solidFill>
                  <a:srgbClr val="FFFFFF"/>
                </a:solidFill>
                <a:latin typeface="Source Sans Pro Bold"/>
                <a:ea typeface="Source Sans Pro Bold"/>
                <a:cs typeface="Source Sans Pro Bold"/>
                <a:sym typeface="Source Sans Pro Bold"/>
              </a:defRPr>
            </a:lvl1pPr>
          </a:lstStyle>
          <a:p>
            <a:r>
              <a:rPr lang="hu-HU" dirty="0"/>
              <a:t>Disclaimer</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Google Shape;308;p8"/>
          <p:cNvSpPr txBox="1">
            <a:spLocks noGrp="1"/>
          </p:cNvSpPr>
          <p:nvPr>
            <p:ph type="body" sz="half" idx="1"/>
          </p:nvPr>
        </p:nvSpPr>
        <p:spPr>
          <a:xfrm>
            <a:off x="376554" y="1875338"/>
            <a:ext cx="11347451" cy="1870076"/>
          </a:xfrm>
          <a:prstGeom prst="rect">
            <a:avLst/>
          </a:prstGeom>
        </p:spPr>
        <p:txBody>
          <a:bodyPr lIns="0" tIns="0" rIns="0" bIns="0"/>
          <a:lstStyle>
            <a:lvl1pPr>
              <a:defRPr sz="4400"/>
            </a:lvl1pPr>
          </a:lstStyle>
          <a:p>
            <a:r>
              <a:rPr b="1" dirty="0"/>
              <a:t>Pre-test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xfrm>
            <a:off x="526139" y="1418868"/>
            <a:ext cx="4490141" cy="2410276"/>
          </a:xfrm>
          <a:prstGeom prst="rect">
            <a:avLst/>
          </a:prstGeom>
        </p:spPr>
        <p:txBody>
          <a:bodyPr/>
          <a:lstStyle/>
          <a:p>
            <a:r>
              <a:rPr b="1" dirty="0"/>
              <a:t>Rapid Response Teams </a:t>
            </a:r>
            <a:br>
              <a:rPr b="1" dirty="0"/>
            </a:br>
            <a:r>
              <a:rPr b="1" dirty="0"/>
              <a:t>Advanced Training Programme</a:t>
            </a:r>
          </a:p>
        </p:txBody>
      </p:sp>
      <p:sp>
        <p:nvSpPr>
          <p:cNvPr id="286" name="Subtitle 2"/>
          <p:cNvSpPr txBox="1"/>
          <p:nvPr/>
        </p:nvSpPr>
        <p:spPr>
          <a:xfrm>
            <a:off x="6129105" y="3529424"/>
            <a:ext cx="578159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spcBef>
                <a:spcPts val="700"/>
              </a:spcBef>
              <a:defRPr>
                <a:solidFill>
                  <a:srgbClr val="002060"/>
                </a:solidFill>
              </a:defRPr>
            </a:lvl1pPr>
          </a:lstStyle>
          <a:p>
            <a:r>
              <a:rPr dirty="0">
                <a:highlight>
                  <a:srgbClr val="FFFF00"/>
                </a:highlight>
              </a:rPr>
              <a:t>Venue, country, dates</a:t>
            </a:r>
          </a:p>
        </p:txBody>
      </p:sp>
      <p:sp>
        <p:nvSpPr>
          <p:cNvPr id="287" name="Title 2"/>
          <p:cNvSpPr txBox="1"/>
          <p:nvPr/>
        </p:nvSpPr>
        <p:spPr>
          <a:xfrm>
            <a:off x="5817100" y="2782393"/>
            <a:ext cx="44901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a:solidFill>
                  <a:srgbClr val="002060"/>
                </a:solidFill>
              </a:defRPr>
            </a:lvl1pPr>
          </a:lstStyle>
          <a:p>
            <a:r>
              <a:rPr dirty="0"/>
              <a:t>Welcome!</a:t>
            </a:r>
          </a:p>
        </p:txBody>
      </p:sp>
      <p:sp>
        <p:nvSpPr>
          <p:cNvPr id="288" name="TextBox 3"/>
          <p:cNvSpPr txBox="1"/>
          <p:nvPr/>
        </p:nvSpPr>
        <p:spPr>
          <a:xfrm>
            <a:off x="526139" y="600559"/>
            <a:ext cx="1657027" cy="646331"/>
          </a:xfrm>
          <a:prstGeom prst="rect">
            <a:avLst/>
          </a:prstGeom>
          <a:solidFill>
            <a:srgbClr val="FFFF00"/>
          </a:solidFill>
          <a:ln w="12700">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800">
                <a:solidFill>
                  <a:srgbClr val="000000"/>
                </a:solidFill>
                <a:latin typeface="+mj-lt"/>
                <a:ea typeface="+mj-ea"/>
                <a:cs typeface="+mj-cs"/>
                <a:sym typeface="Calibri"/>
              </a:defRPr>
            </a:lvl1pPr>
          </a:lstStyle>
          <a:p>
            <a:r>
              <a:rPr dirty="0">
                <a:highlight>
                  <a:srgbClr val="FFFF00"/>
                </a:highlight>
              </a:rPr>
              <a:t>Country logo/flag</a:t>
            </a:r>
          </a:p>
        </p:txBody>
      </p:sp>
      <p:sp>
        <p:nvSpPr>
          <p:cNvPr id="3" name="TextBox 7">
            <a:extLst>
              <a:ext uri="{FF2B5EF4-FFF2-40B4-BE49-F238E27FC236}">
                <a16:creationId xmlns:a16="http://schemas.microsoft.com/office/drawing/2014/main" id="{944E6E3F-6DCB-6FCD-0E2C-378A213B7FCE}"/>
              </a:ext>
            </a:extLst>
          </p:cNvPr>
          <p:cNvSpPr txBox="1"/>
          <p:nvPr/>
        </p:nvSpPr>
        <p:spPr>
          <a:xfrm>
            <a:off x="526139" y="4128865"/>
            <a:ext cx="2333564" cy="320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Speaker name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Content Placeholder 1"/>
          <p:cNvSpPr txBox="1">
            <a:spLocks noGrp="1"/>
          </p:cNvSpPr>
          <p:nvPr>
            <p:ph type="body" sz="half" idx="1"/>
          </p:nvPr>
        </p:nvSpPr>
        <p:spPr>
          <a:xfrm>
            <a:off x="521553" y="1795642"/>
            <a:ext cx="7944736" cy="3570238"/>
          </a:xfrm>
          <a:prstGeom prst="rect">
            <a:avLst/>
          </a:prstGeom>
        </p:spPr>
        <p:txBody>
          <a:bodyPr lIns="45719" tIns="45720" rIns="45719" bIns="45720" anchor="t">
            <a:noAutofit/>
          </a:bodyPr>
          <a:lstStyle/>
          <a:p>
            <a:pPr>
              <a:spcBef>
                <a:spcPts val="0"/>
              </a:spcBef>
              <a:defRPr sz="2800">
                <a:solidFill>
                  <a:schemeClr val="accent3">
                    <a:lumOff val="-6274"/>
                  </a:schemeClr>
                </a:solidFill>
                <a:latin typeface="Source Sans Pro Bold"/>
                <a:ea typeface="Source Sans Pro Bold"/>
                <a:cs typeface="Source Sans Pro Bold"/>
                <a:sym typeface="Source Sans Pro Bold"/>
              </a:defRPr>
            </a:pPr>
            <a:r>
              <a:rPr dirty="0">
                <a:solidFill>
                  <a:srgbClr val="65A000"/>
                </a:solidFill>
              </a:rPr>
              <a:t>Objectives of pre and </a:t>
            </a:r>
            <a:r>
              <a:rPr lang="fr-FR" dirty="0">
                <a:solidFill>
                  <a:srgbClr val="65A000"/>
                </a:solidFill>
              </a:rPr>
              <a:t>post-</a:t>
            </a:r>
            <a:r>
              <a:rPr dirty="0">
                <a:solidFill>
                  <a:srgbClr val="65A000"/>
                </a:solidFill>
              </a:rPr>
              <a:t>test:</a:t>
            </a:r>
          </a:p>
          <a:p>
            <a:pPr marL="215900" lvl="1" indent="-215900">
              <a:spcBef>
                <a:spcPts val="0"/>
              </a:spcBef>
              <a:buClr>
                <a:srgbClr val="65A000"/>
              </a:buClr>
              <a:buFont typeface="Arial"/>
            </a:pPr>
            <a:r>
              <a:rPr dirty="0"/>
              <a:t>Assess the level of knowledge of the group before the training and upon completion of the training.</a:t>
            </a:r>
          </a:p>
          <a:p>
            <a:pPr marL="0" lvl="1" indent="411480">
              <a:spcBef>
                <a:spcPts val="0"/>
              </a:spcBef>
              <a:buSzTx/>
              <a:buNone/>
            </a:pPr>
            <a:endParaRPr dirty="0"/>
          </a:p>
          <a:p>
            <a:pPr marL="215900" lvl="1" indent="-215900">
              <a:spcBef>
                <a:spcPts val="0"/>
              </a:spcBef>
              <a:buClr>
                <a:srgbClr val="65A000"/>
              </a:buClr>
              <a:buFont typeface="Arial"/>
              <a:buChar char="•"/>
            </a:pPr>
            <a:r>
              <a:rPr dirty="0"/>
              <a:t>25 questions, 30 minutes</a:t>
            </a:r>
          </a:p>
          <a:p>
            <a:pPr marL="215900" lvl="1" indent="-215900">
              <a:spcBef>
                <a:spcPts val="0"/>
              </a:spcBef>
              <a:buClr>
                <a:srgbClr val="65A000"/>
              </a:buClr>
              <a:buFont typeface="Arial"/>
              <a:buChar char="•"/>
            </a:pPr>
            <a:r>
              <a:rPr dirty="0"/>
              <a:t>Secret ID will be provided to you all.</a:t>
            </a:r>
            <a:r>
              <a:rPr lang="fr-FR" dirty="0"/>
              <a:t> </a:t>
            </a:r>
            <a:endParaRPr lang="hu-HU" dirty="0"/>
          </a:p>
          <a:p>
            <a:pPr marL="215900" lvl="1" indent="-215900">
              <a:spcBef>
                <a:spcPts val="0"/>
              </a:spcBef>
              <a:buClr>
                <a:srgbClr val="65A000"/>
              </a:buClr>
              <a:buFont typeface="Arial"/>
              <a:buChar char="•"/>
            </a:pPr>
            <a:r>
              <a:rPr dirty="0"/>
              <a:t>Please keep/remember your secret ID, you will need it to complete the post-test.</a:t>
            </a:r>
          </a:p>
          <a:p>
            <a:pPr marL="215900" lvl="1" indent="-215900">
              <a:spcBef>
                <a:spcPts val="0"/>
              </a:spcBef>
              <a:buClr>
                <a:srgbClr val="65A000"/>
              </a:buClr>
              <a:buFont typeface="Arial"/>
              <a:buChar char="•"/>
            </a:pPr>
            <a:r>
              <a:rPr dirty="0"/>
              <a:t>To be completed online:</a:t>
            </a:r>
            <a:r>
              <a:rPr dirty="0">
                <a:highlight>
                  <a:srgbClr val="FFFF00"/>
                </a:highlight>
              </a:rPr>
              <a:t> insert link</a:t>
            </a:r>
          </a:p>
        </p:txBody>
      </p:sp>
      <p:sp>
        <p:nvSpPr>
          <p:cNvPr id="380" name="Text Placeholder 5"/>
          <p:cNvSpPr>
            <a:spLocks noGrp="1"/>
          </p:cNvSpPr>
          <p:nvPr>
            <p:ph type="body" idx="21"/>
          </p:nvPr>
        </p:nvSpPr>
        <p:spPr>
          <a:xfrm>
            <a:off x="191847" y="85064"/>
            <a:ext cx="9212263"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spcBef>
                <a:spcPts val="0"/>
              </a:spcBef>
              <a:defRPr sz="3200">
                <a:solidFill>
                  <a:srgbClr val="FFFFFF"/>
                </a:solidFill>
                <a:latin typeface="Source Sans Pro Bold"/>
                <a:ea typeface="Source Sans Pro Bold"/>
                <a:cs typeface="Source Sans Pro Bold"/>
                <a:sym typeface="Source Sans Pro Bold"/>
              </a:defRPr>
            </a:lvl1pPr>
          </a:lstStyle>
          <a:p>
            <a:r>
              <a:rPr b="1" dirty="0"/>
              <a:t>RRT ATP pre-test</a:t>
            </a:r>
          </a:p>
        </p:txBody>
      </p:sp>
      <p:sp>
        <p:nvSpPr>
          <p:cNvPr id="381" name="TextBox 1"/>
          <p:cNvSpPr txBox="1"/>
          <p:nvPr/>
        </p:nvSpPr>
        <p:spPr>
          <a:xfrm>
            <a:off x="8573542" y="2057267"/>
            <a:ext cx="1776241" cy="2062103"/>
          </a:xfrm>
          <a:prstGeom prst="rect">
            <a:avLst/>
          </a:prstGeom>
          <a:solidFill>
            <a:srgbClr val="FFFF00"/>
          </a:solidFill>
          <a:ln w="12700">
            <a:solidFill>
              <a:srgbClr val="0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solidFill>
                  <a:srgbClr val="000000"/>
                </a:solidFill>
                <a:latin typeface="+mn-lt"/>
                <a:ea typeface="+mn-ea"/>
                <a:cs typeface="+mn-cs"/>
                <a:sym typeface="Source Sans Pro Regular"/>
              </a:defRPr>
            </a:pPr>
            <a:endParaRPr dirty="0">
              <a:highlight>
                <a:srgbClr val="FFFF00"/>
              </a:highlight>
            </a:endParaRPr>
          </a:p>
          <a:p>
            <a:pPr algn="ctr">
              <a:defRPr>
                <a:solidFill>
                  <a:srgbClr val="000000"/>
                </a:solidFill>
                <a:latin typeface="+mn-lt"/>
                <a:ea typeface="+mn-ea"/>
                <a:cs typeface="+mn-cs"/>
                <a:sym typeface="Source Sans Pro Regular"/>
              </a:defRPr>
            </a:pPr>
            <a:r>
              <a:rPr dirty="0">
                <a:highlight>
                  <a:srgbClr val="FFFF00"/>
                </a:highlight>
              </a:rPr>
              <a:t>Insert QR code</a:t>
            </a:r>
            <a:endParaRPr lang="fr-FR" dirty="0">
              <a:highlight>
                <a:srgbClr val="FFFF00"/>
              </a:highlight>
            </a:endParaRPr>
          </a:p>
          <a:p>
            <a:pPr algn="ctr">
              <a:defRPr>
                <a:solidFill>
                  <a:srgbClr val="000000"/>
                </a:solidFill>
                <a:latin typeface="+mn-lt"/>
                <a:ea typeface="+mn-ea"/>
                <a:cs typeface="+mn-cs"/>
                <a:sym typeface="Source Sans Pro Regular"/>
              </a:defRPr>
            </a:pPr>
            <a:endParaRPr dirty="0">
              <a:highlight>
                <a:srgbClr val="FFFF00"/>
              </a:highlight>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Title 3"/>
          <p:cNvSpPr txBox="1">
            <a:spLocks noGrp="1"/>
          </p:cNvSpPr>
          <p:nvPr>
            <p:ph type="title"/>
          </p:nvPr>
        </p:nvSpPr>
        <p:spPr>
          <a:prstGeom prst="rect">
            <a:avLst/>
          </a:prstGeom>
        </p:spPr>
        <p:txBody>
          <a:bodyPr/>
          <a:lstStyle/>
          <a:p>
            <a:r>
              <a:rPr b="1" dirty="0"/>
              <a:t>Welcome!</a:t>
            </a:r>
          </a:p>
        </p:txBody>
      </p:sp>
      <p:sp>
        <p:nvSpPr>
          <p:cNvPr id="295" name="Title 2"/>
          <p:cNvSpPr txBox="1"/>
          <p:nvPr/>
        </p:nvSpPr>
        <p:spPr>
          <a:xfrm>
            <a:off x="5571449" y="3124718"/>
            <a:ext cx="2755888" cy="18158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800">
                <a:solidFill>
                  <a:srgbClr val="002060"/>
                </a:solidFill>
              </a:defRPr>
            </a:pPr>
            <a:r>
              <a:rPr dirty="0">
                <a:highlight>
                  <a:srgbClr val="FFFF00"/>
                </a:highlight>
              </a:rPr>
              <a:t>Name</a:t>
            </a:r>
            <a:endParaRPr sz="2900" b="1" dirty="0">
              <a:solidFill>
                <a:srgbClr val="0070C0"/>
              </a:solidFill>
              <a:highlight>
                <a:srgbClr val="FFFF00"/>
              </a:highlight>
              <a:latin typeface="Arial"/>
              <a:ea typeface="Arial"/>
              <a:cs typeface="Arial"/>
              <a:sym typeface="Arial"/>
            </a:endParaRPr>
          </a:p>
          <a:p>
            <a:pPr>
              <a:defRPr sz="2800">
                <a:solidFill>
                  <a:srgbClr val="002060"/>
                </a:solidFill>
              </a:defRPr>
            </a:pPr>
            <a:r>
              <a:rPr dirty="0">
                <a:highlight>
                  <a:srgbClr val="FFFF00"/>
                </a:highlight>
              </a:rPr>
              <a:t>Title</a:t>
            </a:r>
          </a:p>
          <a:p>
            <a:pPr>
              <a:defRPr sz="2800">
                <a:solidFill>
                  <a:srgbClr val="002060"/>
                </a:solidFill>
              </a:defRPr>
            </a:pPr>
            <a:r>
              <a:rPr dirty="0">
                <a:highlight>
                  <a:srgbClr val="FFFF00"/>
                </a:highlight>
              </a:rPr>
              <a:t>Ministry of Health</a:t>
            </a:r>
            <a:endParaRPr sz="2900" b="1" dirty="0">
              <a:solidFill>
                <a:srgbClr val="0070C0"/>
              </a:solidFill>
              <a:highlight>
                <a:srgbClr val="FFFF00"/>
              </a:highlight>
              <a:latin typeface="Arial"/>
              <a:ea typeface="Arial"/>
              <a:cs typeface="Arial"/>
              <a:sym typeface="Arial"/>
            </a:endParaRPr>
          </a:p>
          <a:p>
            <a:pPr>
              <a:defRPr sz="2800">
                <a:solidFill>
                  <a:srgbClr val="002060"/>
                </a:solidFill>
              </a:defRPr>
            </a:pPr>
            <a:r>
              <a:rPr dirty="0">
                <a:highlight>
                  <a:srgbClr val="FFFF00"/>
                </a:highlight>
              </a:rPr>
              <a:t>Country</a:t>
            </a:r>
          </a:p>
        </p:txBody>
      </p:sp>
      <p:sp>
        <p:nvSpPr>
          <p:cNvPr id="296" name="Title 2"/>
          <p:cNvSpPr txBox="1"/>
          <p:nvPr/>
        </p:nvSpPr>
        <p:spPr>
          <a:xfrm>
            <a:off x="8418776" y="3138492"/>
            <a:ext cx="3285802" cy="22467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800">
                <a:solidFill>
                  <a:srgbClr val="002060"/>
                </a:solidFill>
              </a:defRPr>
            </a:pPr>
            <a:r>
              <a:rPr dirty="0">
                <a:highlight>
                  <a:srgbClr val="FFFF00"/>
                </a:highlight>
              </a:rPr>
              <a:t>Name</a:t>
            </a:r>
            <a:endParaRPr sz="2900" b="1" dirty="0">
              <a:solidFill>
                <a:srgbClr val="0070C0"/>
              </a:solidFill>
              <a:highlight>
                <a:srgbClr val="FFFF00"/>
              </a:highlight>
              <a:latin typeface="Arial"/>
              <a:ea typeface="Arial"/>
              <a:cs typeface="Arial"/>
              <a:sym typeface="Arial"/>
            </a:endParaRPr>
          </a:p>
          <a:p>
            <a:pPr>
              <a:defRPr sz="2800">
                <a:solidFill>
                  <a:srgbClr val="002060"/>
                </a:solidFill>
              </a:defRPr>
            </a:pPr>
            <a:r>
              <a:rPr dirty="0">
                <a:highlight>
                  <a:srgbClr val="FFFF00"/>
                </a:highlight>
              </a:rPr>
              <a:t>Title</a:t>
            </a:r>
          </a:p>
          <a:p>
            <a:pPr>
              <a:defRPr sz="2800">
                <a:solidFill>
                  <a:srgbClr val="002060"/>
                </a:solidFill>
              </a:defRPr>
            </a:pPr>
            <a:r>
              <a:rPr dirty="0">
                <a:highlight>
                  <a:srgbClr val="FFFF00"/>
                </a:highlight>
              </a:rPr>
              <a:t>World Health Organization</a:t>
            </a:r>
            <a:endParaRPr sz="2900" b="1" dirty="0">
              <a:solidFill>
                <a:srgbClr val="0070C0"/>
              </a:solidFill>
              <a:highlight>
                <a:srgbClr val="FFFF00"/>
              </a:highlight>
              <a:latin typeface="Arial"/>
              <a:ea typeface="Arial"/>
              <a:cs typeface="Arial"/>
              <a:sym typeface="Arial"/>
            </a:endParaRPr>
          </a:p>
          <a:p>
            <a:pPr>
              <a:defRPr sz="2800">
                <a:solidFill>
                  <a:srgbClr val="002060"/>
                </a:solidFill>
              </a:defRPr>
            </a:pPr>
            <a:r>
              <a:rPr dirty="0">
                <a:highlight>
                  <a:srgbClr val="FFFF00"/>
                </a:highlight>
              </a:rPr>
              <a:t>Country</a:t>
            </a:r>
          </a:p>
        </p:txBody>
      </p:sp>
      <p:sp>
        <p:nvSpPr>
          <p:cNvPr id="297" name="TextBox 8"/>
          <p:cNvSpPr txBox="1"/>
          <p:nvPr/>
        </p:nvSpPr>
        <p:spPr>
          <a:xfrm>
            <a:off x="517797" y="564543"/>
            <a:ext cx="1565445" cy="662811"/>
          </a:xfrm>
          <a:prstGeom prst="rect">
            <a:avLst/>
          </a:prstGeom>
          <a:solidFill>
            <a:srgbClr val="FFFF00"/>
          </a:solidFill>
          <a:ln w="12700">
            <a:solidFill>
              <a:srgbClr val="000000"/>
            </a:solidFill>
            <a:miter/>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800">
                <a:solidFill>
                  <a:srgbClr val="000000"/>
                </a:solidFill>
                <a:latin typeface="+mj-lt"/>
                <a:ea typeface="+mj-ea"/>
                <a:cs typeface="+mj-cs"/>
                <a:sym typeface="Calibri"/>
              </a:defRPr>
            </a:lvl1pPr>
          </a:lstStyle>
          <a:p>
            <a:r>
              <a:rPr dirty="0"/>
              <a:t>Country logo/flag</a:t>
            </a:r>
          </a:p>
        </p:txBody>
      </p:sp>
      <p:sp>
        <p:nvSpPr>
          <p:cNvPr id="298" name="Slide Number Placeholder 5"/>
          <p:cNvSpPr txBox="1">
            <a:spLocks noGrp="1"/>
          </p:cNvSpPr>
          <p:nvPr>
            <p:ph type="sldNum" sz="quarter" idx="4294967295"/>
          </p:nvPr>
        </p:nvSpPr>
        <p:spPr>
          <a:xfrm>
            <a:off x="11480800" y="6330334"/>
            <a:ext cx="192508"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lvl1pPr>
              <a:defRPr sz="1400">
                <a:solidFill>
                  <a:srgbClr val="FFFFFF"/>
                </a:solidFill>
              </a:defRPr>
            </a:lvl1pPr>
          </a:lstStyle>
          <a:p>
            <a:fld id="{86CB4B4D-7CA3-9044-876B-883B54F8677D}" type="slidenum">
              <a:t>3</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Content Placeholder 1"/>
          <p:cNvSpPr txBox="1"/>
          <p:nvPr/>
        </p:nvSpPr>
        <p:spPr>
          <a:xfrm>
            <a:off x="4320000" y="2160000"/>
            <a:ext cx="7045085" cy="2616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dirty="0">
                <a:latin typeface="+mn-lt"/>
              </a:rPr>
              <a:t>Introduce participants and facilitators</a:t>
            </a: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dirty="0">
                <a:latin typeface="+mn-lt"/>
              </a:rPr>
              <a:t>Explain training goal and operational objectives</a:t>
            </a:r>
            <a:endParaRPr dirty="0">
              <a:latin typeface="+mn-lt"/>
              <a:ea typeface="Arial"/>
              <a:cs typeface="Arial"/>
              <a:sym typeface="Arial"/>
            </a:endParaRP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dirty="0">
                <a:latin typeface="+mn-lt"/>
              </a:rPr>
              <a:t>Describe the structure and content of the training</a:t>
            </a:r>
            <a:endParaRPr dirty="0">
              <a:latin typeface="+mn-lt"/>
              <a:ea typeface="Arial"/>
              <a:cs typeface="Arial"/>
              <a:sym typeface="Arial"/>
            </a:endParaRP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dirty="0">
                <a:latin typeface="+mn-lt"/>
              </a:rPr>
              <a:t>Present the agenda and training flow</a:t>
            </a:r>
            <a:endParaRPr dirty="0">
              <a:latin typeface="+mn-lt"/>
              <a:ea typeface="Arial"/>
              <a:cs typeface="Arial"/>
              <a:sym typeface="Arial"/>
            </a:endParaRPr>
          </a:p>
          <a:p>
            <a:pPr marL="252000" indent="-252000">
              <a:spcBef>
                <a:spcPts val="600"/>
              </a:spcBef>
              <a:buClr>
                <a:srgbClr val="65A000"/>
              </a:buClr>
              <a:buSzPct val="100000"/>
              <a:buFont typeface="Arial"/>
              <a:buChar char="•"/>
              <a:defRPr sz="2400">
                <a:solidFill>
                  <a:srgbClr val="000000"/>
                </a:solidFill>
                <a:latin typeface="+mn-lt"/>
                <a:ea typeface="+mn-ea"/>
                <a:cs typeface="+mn-cs"/>
                <a:sym typeface="Source Sans Pro Regular"/>
              </a:defRPr>
            </a:pPr>
            <a:r>
              <a:rPr dirty="0">
                <a:latin typeface="+mn-lt"/>
              </a:rPr>
              <a:t>Introduce ground rules and housekeeping information</a:t>
            </a:r>
          </a:p>
        </p:txBody>
      </p:sp>
      <p:sp>
        <p:nvSpPr>
          <p:cNvPr id="300" name="Google Shape;307;p8"/>
          <p:cNvSpPr txBox="1">
            <a:spLocks noGrp="1"/>
          </p:cNvSpPr>
          <p:nvPr>
            <p:ph type="title"/>
          </p:nvPr>
        </p:nvSpPr>
        <p:spPr>
          <a:xfrm>
            <a:off x="412210" y="444033"/>
            <a:ext cx="3264195" cy="959583"/>
          </a:xfrm>
          <a:prstGeom prst="rect">
            <a:avLst/>
          </a:prstGeom>
        </p:spPr>
        <p:txBody>
          <a:bodyPr lIns="0" tIns="0" rIns="0" bIns="0"/>
          <a:lstStyle/>
          <a:p>
            <a:r>
              <a:rPr b="1" dirty="0"/>
              <a:t>Session </a:t>
            </a:r>
            <a:br>
              <a:rPr lang="hu-HU" b="1" dirty="0"/>
            </a:br>
            <a:r>
              <a:rPr b="1" dirty="0"/>
              <a:t>objectives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Rectangle 2"/>
          <p:cNvSpPr txBox="1">
            <a:spLocks noGrp="1"/>
          </p:cNvSpPr>
          <p:nvPr>
            <p:ph type="title"/>
          </p:nvPr>
        </p:nvSpPr>
        <p:spPr>
          <a:prstGeom prst="rect">
            <a:avLst/>
          </a:prstGeom>
        </p:spPr>
        <p:txBody>
          <a:bodyPr/>
          <a:lstStyle/>
          <a:p>
            <a:r>
              <a:rPr b="1" dirty="0"/>
              <a:t>Outline</a:t>
            </a:r>
          </a:p>
        </p:txBody>
      </p:sp>
      <p:sp>
        <p:nvSpPr>
          <p:cNvPr id="306" name="Content Placeholder 1"/>
          <p:cNvSpPr txBox="1">
            <a:spLocks noGrp="1"/>
          </p:cNvSpPr>
          <p:nvPr>
            <p:ph type="body" idx="1"/>
          </p:nvPr>
        </p:nvSpPr>
        <p:spPr>
          <a:xfrm>
            <a:off x="4320000" y="2160000"/>
            <a:ext cx="7529515" cy="2958368"/>
          </a:xfrm>
          <a:prstGeom prst="rect">
            <a:avLst/>
          </a:prstGeom>
        </p:spPr>
        <p:txBody>
          <a:bodyPr>
            <a:noAutofit/>
          </a:bodyPr>
          <a:lstStyle/>
          <a:p>
            <a:pPr marL="360000" indent="-360000">
              <a:buClr>
                <a:srgbClr val="65A000"/>
              </a:buClr>
              <a:buSzPct val="100000"/>
              <a:buAutoNum type="arabicPeriod"/>
            </a:pPr>
            <a:r>
              <a:rPr dirty="0"/>
              <a:t>Introductions</a:t>
            </a:r>
          </a:p>
          <a:p>
            <a:pPr marL="360000" indent="-360000">
              <a:buClr>
                <a:srgbClr val="65A000"/>
              </a:buClr>
              <a:buSzPct val="100000"/>
              <a:buAutoNum type="arabicPeriod"/>
            </a:pPr>
            <a:r>
              <a:rPr dirty="0"/>
              <a:t>Training goal</a:t>
            </a:r>
          </a:p>
          <a:p>
            <a:pPr marL="360000" indent="-360000">
              <a:buClr>
                <a:srgbClr val="65A000"/>
              </a:buClr>
              <a:buSzPct val="100000"/>
              <a:buAutoNum type="arabicPeriod"/>
            </a:pPr>
            <a:r>
              <a:rPr dirty="0"/>
              <a:t>Operational objectives</a:t>
            </a:r>
          </a:p>
          <a:p>
            <a:pPr marL="360000" indent="-360000">
              <a:buClr>
                <a:srgbClr val="65A000"/>
              </a:buClr>
              <a:buSzPct val="100000"/>
              <a:buAutoNum type="arabicPeriod"/>
            </a:pPr>
            <a:r>
              <a:rPr dirty="0"/>
              <a:t>Training overview</a:t>
            </a:r>
          </a:p>
          <a:p>
            <a:pPr marL="360000" indent="-360000">
              <a:buClr>
                <a:srgbClr val="65A000"/>
              </a:buClr>
              <a:buSzPct val="100000"/>
              <a:buAutoNum type="arabicPeriod"/>
            </a:pPr>
            <a:r>
              <a:rPr dirty="0"/>
              <a:t>Training agenda</a:t>
            </a:r>
          </a:p>
          <a:p>
            <a:pPr marL="360000" indent="-360000">
              <a:buClr>
                <a:srgbClr val="65A000"/>
              </a:buClr>
              <a:buSzPct val="100000"/>
              <a:buAutoNum type="arabicPeriod"/>
            </a:pPr>
            <a:r>
              <a:rPr dirty="0"/>
              <a:t>Ground rules</a:t>
            </a:r>
          </a:p>
          <a:p>
            <a:pPr marL="360000" indent="-360000">
              <a:buClr>
                <a:srgbClr val="65A000"/>
              </a:buClr>
              <a:buSzPct val="100000"/>
              <a:buAutoNum type="arabicPeriod"/>
            </a:pPr>
            <a:r>
              <a:rPr dirty="0"/>
              <a:t>Housekeeping information</a:t>
            </a:r>
          </a:p>
          <a:p>
            <a:pPr marL="360000" indent="-360000">
              <a:buClr>
                <a:srgbClr val="65A000"/>
              </a:buClr>
              <a:buSzPct val="100000"/>
              <a:buAutoNum type="arabicPeriod"/>
            </a:pPr>
            <a:r>
              <a:rPr dirty="0"/>
              <a:t>Daily tasks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Rectangle 2"/>
          <p:cNvSpPr txBox="1">
            <a:spLocks noGrp="1"/>
          </p:cNvSpPr>
          <p:nvPr>
            <p:ph type="title"/>
          </p:nvPr>
        </p:nvSpPr>
        <p:spPr>
          <a:prstGeom prst="rect">
            <a:avLst/>
          </a:prstGeom>
        </p:spPr>
        <p:txBody>
          <a:bodyPr/>
          <a:lstStyle/>
          <a:p>
            <a:r>
              <a:rPr b="1" dirty="0"/>
              <a:t>Introductions</a:t>
            </a:r>
          </a:p>
        </p:txBody>
      </p:sp>
      <p:sp>
        <p:nvSpPr>
          <p:cNvPr id="309" name="Content Placeholder 1"/>
          <p:cNvSpPr txBox="1">
            <a:spLocks noGrp="1"/>
          </p:cNvSpPr>
          <p:nvPr>
            <p:ph type="body" sz="quarter" idx="1"/>
          </p:nvPr>
        </p:nvSpPr>
        <p:spPr>
          <a:xfrm>
            <a:off x="4320000" y="2192658"/>
            <a:ext cx="7086574" cy="939308"/>
          </a:xfrm>
          <a:prstGeom prst="rect">
            <a:avLst/>
          </a:prstGeom>
        </p:spPr>
        <p:txBody>
          <a:bodyPr>
            <a:noAutofit/>
          </a:bodyPr>
          <a:lstStyle/>
          <a:p>
            <a:pPr defTabSz="286426">
              <a:spcBef>
                <a:spcPts val="200"/>
              </a:spcBef>
              <a:defRPr sz="2772"/>
            </a:pPr>
            <a:r>
              <a:rPr dirty="0"/>
              <a:t>Any volunteer to propose a nice interactive methodology for introductions?</a:t>
            </a:r>
          </a:p>
        </p:txBody>
      </p:sp>
      <p:grpSp>
        <p:nvGrpSpPr>
          <p:cNvPr id="312" name="Speech Bubble: Oval 3"/>
          <p:cNvGrpSpPr/>
          <p:nvPr/>
        </p:nvGrpSpPr>
        <p:grpSpPr>
          <a:xfrm>
            <a:off x="7691771" y="1082137"/>
            <a:ext cx="2790198" cy="944111"/>
            <a:chOff x="0" y="0"/>
            <a:chExt cx="2587791" cy="753610"/>
          </a:xfrm>
        </p:grpSpPr>
        <p:sp>
          <p:nvSpPr>
            <p:cNvPr id="310" name="Quote Bubble"/>
            <p:cNvSpPr/>
            <p:nvPr/>
          </p:nvSpPr>
          <p:spPr>
            <a:xfrm>
              <a:off x="0" y="0"/>
              <a:ext cx="2587792" cy="753611"/>
            </a:xfrm>
            <a:prstGeom prst="wedgeEllipseCallout">
              <a:avLst>
                <a:gd name="adj1" fmla="val -113505"/>
                <a:gd name="adj2" fmla="val 84477"/>
              </a:avLst>
            </a:prstGeom>
            <a:solidFill>
              <a:srgbClr val="C00000"/>
            </a:solidFill>
            <a:ln w="12700" cap="flat">
              <a:noFill/>
              <a:miter lim="400000"/>
            </a:ln>
            <a:effectLst/>
          </p:spPr>
          <p:txBody>
            <a:bodyPr wrap="square" lIns="45719" tIns="45719" rIns="45719" bIns="45719" numCol="1" anchor="ctr">
              <a:noAutofit/>
            </a:bodyPr>
            <a:lstStyle/>
            <a:p>
              <a:pPr>
                <a:defRPr sz="2000">
                  <a:latin typeface="+mn-lt"/>
                  <a:ea typeface="+mn-ea"/>
                  <a:cs typeface="+mn-cs"/>
                  <a:sym typeface="Source Sans Pro Regular"/>
                </a:defRPr>
              </a:pPr>
              <a:endParaRPr/>
            </a:p>
          </p:txBody>
        </p:sp>
        <p:sp>
          <p:nvSpPr>
            <p:cNvPr id="311" name="VOLUNTEERS?"/>
            <p:cNvSpPr txBox="1"/>
            <p:nvPr/>
          </p:nvSpPr>
          <p:spPr>
            <a:xfrm>
              <a:off x="439748" y="158493"/>
              <a:ext cx="1738407" cy="408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sz="2000"/>
              </a:lvl1pPr>
            </a:lstStyle>
            <a:p>
              <a:r>
                <a:rPr dirty="0"/>
                <a:t>VOLUNTEERS?</a:t>
              </a:r>
            </a:p>
          </p:txBody>
        </p:sp>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Rectangle 2"/>
          <p:cNvSpPr txBox="1">
            <a:spLocks noGrp="1"/>
          </p:cNvSpPr>
          <p:nvPr>
            <p:ph type="title"/>
          </p:nvPr>
        </p:nvSpPr>
        <p:spPr>
          <a:prstGeom prst="rect">
            <a:avLst/>
          </a:prstGeom>
        </p:spPr>
        <p:txBody>
          <a:bodyPr/>
          <a:lstStyle/>
          <a:p>
            <a:r>
              <a:rPr b="1" dirty="0"/>
              <a:t>2. Training goal</a:t>
            </a:r>
          </a:p>
        </p:txBody>
      </p:sp>
      <p:sp>
        <p:nvSpPr>
          <p:cNvPr id="315" name="Content Placeholder 1"/>
          <p:cNvSpPr txBox="1">
            <a:spLocks noGrp="1"/>
          </p:cNvSpPr>
          <p:nvPr>
            <p:ph type="body" idx="1"/>
          </p:nvPr>
        </p:nvSpPr>
        <p:spPr>
          <a:xfrm>
            <a:off x="4320000" y="2160000"/>
            <a:ext cx="7269518" cy="2289068"/>
          </a:xfrm>
          <a:prstGeom prst="rect">
            <a:avLst/>
          </a:prstGeom>
        </p:spPr>
        <p:txBody>
          <a:bodyPr lIns="45719" tIns="45720" rIns="45719" bIns="45720" anchor="ctr">
            <a:noAutofit/>
          </a:bodyPr>
          <a:lstStyle/>
          <a:p>
            <a:r>
              <a:rPr dirty="0"/>
              <a:t>The Rapid Response Teams Advanced Training </a:t>
            </a:r>
            <a:r>
              <a:rPr lang="fr-FR" dirty="0">
                <a:highlight>
                  <a:srgbClr val="00FFFF"/>
                </a:highlight>
              </a:rPr>
              <a:t>Package</a:t>
            </a:r>
            <a:r>
              <a:rPr lang="fr-FR" dirty="0"/>
              <a:t>  </a:t>
            </a:r>
            <a:r>
              <a:rPr dirty="0"/>
              <a:t>aims at reinforcing the capacity and skills of multidisciplinary Rapid Response Teams (RRT) and </a:t>
            </a:r>
            <a:r>
              <a:rPr dirty="0">
                <a:solidFill>
                  <a:srgbClr val="65A000"/>
                </a:solidFill>
              </a:rPr>
              <a:t>their individual members to early detect and effectively respond </a:t>
            </a:r>
            <a:r>
              <a:rPr dirty="0"/>
              <a:t>to public health events, irrespective of origin or source, that present or could present </a:t>
            </a:r>
            <a:r>
              <a:rPr dirty="0">
                <a:solidFill>
                  <a:srgbClr val="65A000"/>
                </a:solidFill>
              </a:rPr>
              <a:t>significant harm to humans.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Content Placeholder 2"/>
          <p:cNvSpPr txBox="1">
            <a:spLocks noGrp="1"/>
          </p:cNvSpPr>
          <p:nvPr>
            <p:ph type="body" idx="1"/>
          </p:nvPr>
        </p:nvSpPr>
        <p:spPr>
          <a:xfrm>
            <a:off x="1258529" y="1247000"/>
            <a:ext cx="9342567" cy="4654072"/>
          </a:xfrm>
          <a:prstGeom prst="rect">
            <a:avLst/>
          </a:prstGeom>
        </p:spPr>
        <p:txBody>
          <a:bodyPr lIns="45719" tIns="45720" rIns="45719" bIns="45720" anchor="t">
            <a:normAutofit/>
          </a:bodyPr>
          <a:lstStyle/>
          <a:p>
            <a:pPr marL="342900" indent="-342900">
              <a:buFont typeface="Arial"/>
              <a:buChar char="•"/>
              <a:defRPr>
                <a:solidFill>
                  <a:srgbClr val="002060"/>
                </a:solidFill>
              </a:defRPr>
            </a:pPr>
            <a:r>
              <a:rPr lang="en-US" dirty="0">
                <a:solidFill>
                  <a:srgbClr val="000000"/>
                </a:solidFill>
              </a:rPr>
              <a:t>The all-hazard approach is applied to public health events that require an</a:t>
            </a:r>
            <a:r>
              <a:rPr lang="en-US" dirty="0"/>
              <a:t> </a:t>
            </a:r>
            <a:r>
              <a:rPr lang="en-US" dirty="0">
                <a:solidFill>
                  <a:srgbClr val="65A000"/>
                </a:solidFill>
              </a:rPr>
              <a:t>immediate response </a:t>
            </a:r>
            <a:r>
              <a:rPr lang="en-US" dirty="0">
                <a:solidFill>
                  <a:srgbClr val="000000"/>
                </a:solidFill>
              </a:rPr>
              <a:t>and are potentially caused </a:t>
            </a:r>
            <a:r>
              <a:rPr lang="en-US" dirty="0"/>
              <a:t>by </a:t>
            </a:r>
            <a:r>
              <a:rPr lang="en-US" dirty="0">
                <a:solidFill>
                  <a:srgbClr val="65A000"/>
                </a:solidFill>
              </a:rPr>
              <a:t>more than one hazard </a:t>
            </a:r>
            <a:r>
              <a:rPr lang="en-US" dirty="0">
                <a:solidFill>
                  <a:srgbClr val="000000"/>
                </a:solidFill>
              </a:rPr>
              <a:t>— including biological, chemical and </a:t>
            </a:r>
            <a:r>
              <a:rPr lang="en-US" dirty="0" err="1">
                <a:solidFill>
                  <a:srgbClr val="000000"/>
                </a:solidFill>
              </a:rPr>
              <a:t>radionuclear</a:t>
            </a:r>
            <a:r>
              <a:rPr lang="en-US" dirty="0">
                <a:solidFill>
                  <a:srgbClr val="000000"/>
                </a:solidFill>
              </a:rPr>
              <a:t> hazards — and natural disasters such as fires, floods, other extreme weather events, volcanic eruptions, earthquakes and tsunamis.</a:t>
            </a:r>
            <a:endParaRPr lang="en-US" dirty="0"/>
          </a:p>
          <a:p>
            <a:pPr marL="342900" indent="-342900">
              <a:buFont typeface="Arial"/>
              <a:buChar char="•"/>
              <a:defRPr>
                <a:solidFill>
                  <a:srgbClr val="FF0000"/>
                </a:solidFill>
              </a:defRPr>
            </a:pPr>
            <a:endParaRPr lang="en-US" dirty="0">
              <a:solidFill>
                <a:srgbClr val="002060"/>
              </a:solidFill>
            </a:endParaRPr>
          </a:p>
          <a:p>
            <a:pPr marL="342900" indent="-342900">
              <a:buFont typeface="Arial"/>
              <a:buChar char="•"/>
              <a:defRPr>
                <a:solidFill>
                  <a:srgbClr val="FF0000"/>
                </a:solidFill>
              </a:defRPr>
            </a:pPr>
            <a:r>
              <a:rPr lang="en-US" dirty="0">
                <a:solidFill>
                  <a:srgbClr val="002060"/>
                </a:solidFill>
              </a:rPr>
              <a:t>This approach</a:t>
            </a:r>
            <a:r>
              <a:rPr lang="en-US" dirty="0">
                <a:solidFill>
                  <a:srgbClr val="000000"/>
                </a:solidFill>
              </a:rPr>
              <a:t> has been driven by the</a:t>
            </a:r>
            <a:r>
              <a:rPr lang="en-US" dirty="0">
                <a:solidFill>
                  <a:srgbClr val="65A000"/>
                </a:solidFill>
              </a:rPr>
              <a:t> International Health Regulations</a:t>
            </a:r>
            <a:r>
              <a:rPr lang="en-US" dirty="0">
                <a:solidFill>
                  <a:srgbClr val="FF0000"/>
                </a:solidFill>
              </a:rPr>
              <a:t> </a:t>
            </a:r>
            <a:r>
              <a:rPr lang="en-US" dirty="0">
                <a:solidFill>
                  <a:srgbClr val="000000"/>
                </a:solidFill>
              </a:rPr>
              <a:t>(IHR), which were revised in 2005 to reflect growth in international travel and trade, emergence or re-emergence of international disease risks, and threats posed by chemicals, toxins and radiation.</a:t>
            </a:r>
            <a:endParaRPr lang="en-US" dirty="0"/>
          </a:p>
        </p:txBody>
      </p:sp>
      <p:sp>
        <p:nvSpPr>
          <p:cNvPr id="318" name="Text Placeholder 5"/>
          <p:cNvSpPr>
            <a:spLocks noGrp="1"/>
          </p:cNvSpPr>
          <p:nvPr>
            <p:ph type="body" idx="21"/>
          </p:nvPr>
        </p:nvSpPr>
        <p:spPr>
          <a:xfrm>
            <a:off x="144000" y="72595"/>
            <a:ext cx="4757782" cy="6223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a:spcBef>
                <a:spcPts val="0"/>
              </a:spcBef>
              <a:defRPr sz="3200">
                <a:solidFill>
                  <a:srgbClr val="FFFFFF"/>
                </a:solidFill>
                <a:latin typeface="Source Sans Pro Bold"/>
                <a:ea typeface="Source Sans Pro Bold"/>
                <a:cs typeface="Source Sans Pro Bold"/>
                <a:sym typeface="Source Sans Pro Bold"/>
              </a:defRPr>
            </a:pPr>
            <a:r>
              <a:rPr b="1" dirty="0"/>
              <a:t>The all-hazard approach</a:t>
            </a:r>
            <a:r>
              <a:rPr b="1" dirty="0">
                <a:solidFill>
                  <a:srgbClr val="000000"/>
                </a:solidFill>
              </a:rPr>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Rectangle 2"/>
          <p:cNvSpPr txBox="1">
            <a:spLocks noGrp="1"/>
          </p:cNvSpPr>
          <p:nvPr>
            <p:ph type="title"/>
          </p:nvPr>
        </p:nvSpPr>
        <p:spPr>
          <a:xfrm>
            <a:off x="412210" y="497282"/>
            <a:ext cx="3264195" cy="959584"/>
          </a:xfrm>
          <a:prstGeom prst="rect">
            <a:avLst/>
          </a:prstGeom>
        </p:spPr>
        <p:txBody>
          <a:bodyPr>
            <a:noAutofit/>
          </a:bodyPr>
          <a:lstStyle>
            <a:lvl1pPr defTabSz="260388">
              <a:defRPr sz="2880"/>
            </a:lvl1pPr>
          </a:lstStyle>
          <a:p>
            <a:r>
              <a:rPr sz="3200" b="1" dirty="0"/>
              <a:t>3. Operational objectives</a:t>
            </a:r>
          </a:p>
        </p:txBody>
      </p:sp>
      <p:sp>
        <p:nvSpPr>
          <p:cNvPr id="321" name="Content Placeholder 1"/>
          <p:cNvSpPr txBox="1">
            <a:spLocks noGrp="1"/>
          </p:cNvSpPr>
          <p:nvPr>
            <p:ph type="body" idx="1"/>
          </p:nvPr>
        </p:nvSpPr>
        <p:spPr>
          <a:xfrm>
            <a:off x="4320000" y="1080000"/>
            <a:ext cx="7358008" cy="4680856"/>
          </a:xfrm>
          <a:prstGeom prst="rect">
            <a:avLst/>
          </a:prstGeom>
        </p:spPr>
        <p:txBody>
          <a:bodyPr>
            <a:noAutofit/>
          </a:bodyPr>
          <a:lstStyle/>
          <a:p>
            <a:pPr>
              <a:spcBef>
                <a:spcPts val="1200"/>
              </a:spcBef>
              <a:defRPr sz="2000"/>
            </a:pPr>
            <a:r>
              <a:rPr sz="2200" dirty="0"/>
              <a:t>The RRT ATP provides participants with the necessary knowledge and skills that will enable them to:</a:t>
            </a:r>
          </a:p>
          <a:p>
            <a:pPr marL="342900" indent="-342900">
              <a:spcBef>
                <a:spcPts val="1200"/>
              </a:spcBef>
              <a:buClr>
                <a:srgbClr val="65A000"/>
              </a:buClr>
              <a:buFont typeface="Wingdings" panose="05000000000000000000" pitchFamily="2" charset="2"/>
              <a:buChar char="§"/>
              <a:defRPr sz="2000"/>
            </a:pPr>
            <a:r>
              <a:rPr sz="2200" dirty="0"/>
              <a:t>Act as a </a:t>
            </a:r>
            <a:r>
              <a:rPr sz="2200" dirty="0">
                <a:solidFill>
                  <a:srgbClr val="65A000"/>
                </a:solidFill>
              </a:rPr>
              <a:t>functional multidisciplinary team </a:t>
            </a:r>
            <a:r>
              <a:rPr sz="2200" dirty="0"/>
              <a:t>when requested by the relevant public health authority.</a:t>
            </a:r>
          </a:p>
          <a:p>
            <a:pPr marL="342900" indent="-342900">
              <a:spcBef>
                <a:spcPts val="1200"/>
              </a:spcBef>
              <a:buClr>
                <a:srgbClr val="65A000"/>
              </a:buClr>
              <a:buFont typeface="Wingdings" panose="05000000000000000000" pitchFamily="2" charset="2"/>
              <a:buChar char="§"/>
              <a:defRPr sz="2000"/>
            </a:pPr>
            <a:r>
              <a:rPr sz="2200" dirty="0"/>
              <a:t>Conduct a </a:t>
            </a:r>
            <a:r>
              <a:rPr sz="2200" dirty="0">
                <a:solidFill>
                  <a:srgbClr val="65A000"/>
                </a:solidFill>
              </a:rPr>
              <a:t>quick risk assessment </a:t>
            </a:r>
            <a:r>
              <a:rPr sz="2200" dirty="0"/>
              <a:t>at the beginning and periodically to guide evidence-based decisions for the response.</a:t>
            </a:r>
            <a:endParaRPr sz="2200" dirty="0">
              <a:solidFill>
                <a:srgbClr val="002060"/>
              </a:solidFill>
            </a:endParaRPr>
          </a:p>
          <a:p>
            <a:pPr marL="342900" indent="-342900">
              <a:spcBef>
                <a:spcPts val="1200"/>
              </a:spcBef>
              <a:buClr>
                <a:srgbClr val="65A000"/>
              </a:buClr>
              <a:buFont typeface="Wingdings" panose="05000000000000000000" pitchFamily="2" charset="2"/>
              <a:buChar char="§"/>
              <a:defRPr sz="2000"/>
            </a:pPr>
            <a:r>
              <a:rPr sz="2200" dirty="0"/>
              <a:t>Carry out </a:t>
            </a:r>
            <a:r>
              <a:rPr sz="2200" dirty="0">
                <a:solidFill>
                  <a:srgbClr val="65A000"/>
                </a:solidFill>
              </a:rPr>
              <a:t>epidemiological investigation </a:t>
            </a:r>
            <a:r>
              <a:rPr sz="2200" dirty="0"/>
              <a:t>of suspected cases either to confirm or discard an outbreak.</a:t>
            </a:r>
          </a:p>
          <a:p>
            <a:pPr marL="342900" indent="-342900">
              <a:spcBef>
                <a:spcPts val="1200"/>
              </a:spcBef>
              <a:buClr>
                <a:srgbClr val="65A000"/>
              </a:buClr>
              <a:buFont typeface="Wingdings" panose="05000000000000000000" pitchFamily="2" charset="2"/>
              <a:buChar char="§"/>
              <a:defRPr sz="2000">
                <a:solidFill>
                  <a:srgbClr val="548235"/>
                </a:solidFill>
              </a:defRPr>
            </a:pPr>
            <a:r>
              <a:rPr sz="2200" dirty="0">
                <a:solidFill>
                  <a:srgbClr val="65A000"/>
                </a:solidFill>
              </a:rPr>
              <a:t>Collect, analyze and interpret data </a:t>
            </a:r>
            <a:r>
              <a:rPr sz="2200" dirty="0">
                <a:solidFill>
                  <a:srgbClr val="000000"/>
                </a:solidFill>
              </a:rPr>
              <a:t>to support decision making for response to public health events.</a:t>
            </a:r>
          </a:p>
          <a:p>
            <a:pPr marL="342900" indent="-342900">
              <a:spcBef>
                <a:spcPts val="1200"/>
              </a:spcBef>
              <a:buClr>
                <a:srgbClr val="65A000"/>
              </a:buClr>
              <a:buFont typeface="Wingdings" panose="05000000000000000000" pitchFamily="2" charset="2"/>
              <a:buChar char="§"/>
              <a:defRPr sz="2000"/>
            </a:pPr>
            <a:r>
              <a:rPr sz="2200" dirty="0"/>
              <a:t>Conduct</a:t>
            </a:r>
            <a:r>
              <a:rPr sz="2200" dirty="0">
                <a:solidFill>
                  <a:srgbClr val="002060"/>
                </a:solidFill>
              </a:rPr>
              <a:t> </a:t>
            </a:r>
            <a:r>
              <a:rPr sz="2200" dirty="0">
                <a:solidFill>
                  <a:srgbClr val="65A000"/>
                </a:solidFill>
              </a:rPr>
              <a:t>active case finding and contact tracing </a:t>
            </a:r>
            <a:r>
              <a:rPr sz="2200" dirty="0"/>
              <a:t>activities to effectively control a potential outbreak.</a:t>
            </a:r>
            <a:endParaRPr dirty="0"/>
          </a:p>
        </p:txBody>
      </p:sp>
    </p:spTree>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Source Sans Pro Regular"/>
        <a:ea typeface="Source Sans Pro Regular"/>
        <a:cs typeface="Source Sans Pro Regular"/>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Source Sans Pro Bold"/>
            <a:ea typeface="Source Sans Pro Bold"/>
            <a:cs typeface="Source Sans Pro Bold"/>
            <a:sym typeface="Source Sans Pro Bold"/>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2682A3-0DA0-420E-9871-808F92211F73}">
  <ds:schemaRefs>
    <ds:schemaRef ds:uri="1545eeb8-3090-4573-a4ea-6910cac27a03"/>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9ca0fa8f-1020-4790-a298-914e539c43a5"/>
    <ds:schemaRef ds:uri="http://schemas.openxmlformats.org/package/2006/metadata/core-properties"/>
    <ds:schemaRef ds:uri="http://www.w3.org/XML/1998/namespace"/>
    <ds:schemaRef ds:uri="http://purl.org/dc/dcmitype/"/>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ACAABBA4-8AB3-4454-90B9-05871B8ABB3E}">
  <ds:schemaRefs>
    <ds:schemaRef ds:uri="http://schemas.microsoft.com/sharepoint/v3/contenttype/forms"/>
  </ds:schemaRefs>
</ds:datastoreItem>
</file>

<file path=customXml/itemProps3.xml><?xml version="1.0" encoding="utf-8"?>
<ds:datastoreItem xmlns:ds="http://schemas.openxmlformats.org/officeDocument/2006/customXml" ds:itemID="{53E0FFF2-860C-4884-8E33-697F6AABCA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64</TotalTime>
  <Words>1410</Words>
  <Application>Microsoft Office PowerPoint</Application>
  <PresentationFormat>Grand écran</PresentationFormat>
  <Paragraphs>174</Paragraphs>
  <Slides>20</Slides>
  <Notes>4</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RRT_Theme_v4</vt:lpstr>
      <vt:lpstr>Présentation PowerPoint</vt:lpstr>
      <vt:lpstr>Rapid Response Teams  Advanced Training Programme</vt:lpstr>
      <vt:lpstr>Welcome!</vt:lpstr>
      <vt:lpstr>Session  objectives</vt:lpstr>
      <vt:lpstr>Outline</vt:lpstr>
      <vt:lpstr>Introductions</vt:lpstr>
      <vt:lpstr>2. Training goal</vt:lpstr>
      <vt:lpstr>Présentation PowerPoint</vt:lpstr>
      <vt:lpstr>3. Operational objectives</vt:lpstr>
      <vt:lpstr>3. Operational objectives (cont.)</vt:lpstr>
      <vt:lpstr>4.Training  overview</vt:lpstr>
      <vt:lpstr>Présentation PowerPoint</vt:lpstr>
      <vt:lpstr>Présentation PowerPoint</vt:lpstr>
      <vt:lpstr>6. Ground rules</vt:lpstr>
      <vt:lpstr>7. Housekeeping information</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Advanced Training Programme</dc:title>
  <dc:creator>Szilvia Horváth</dc:creator>
  <cp:lastModifiedBy>GOMEZ, Paula</cp:lastModifiedBy>
  <cp:revision>34</cp:revision>
  <dcterms:modified xsi:type="dcterms:W3CDTF">2023-04-03T10:47:47Z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155400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