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3"/>
  </p:notesMasterIdLst>
  <p:sldIdLst>
    <p:sldId id="256" r:id="rId5"/>
    <p:sldId id="257" r:id="rId6"/>
    <p:sldId id="274" r:id="rId7"/>
    <p:sldId id="275" r:id="rId8"/>
    <p:sldId id="258" r:id="rId9"/>
    <p:sldId id="259" r:id="rId10"/>
    <p:sldId id="273" r:id="rId11"/>
    <p:sldId id="260" r:id="rId1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98549F-B9E1-ED02-112E-57D83B1C2292}" v="162" dt="2024-08-20T13:12:22.42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906" autoAdjust="0"/>
  </p:normalViewPr>
  <p:slideViewPr>
    <p:cSldViewPr snapToGrid="0">
      <p:cViewPr varScale="1">
        <p:scale>
          <a:sx n="57" d="100"/>
          <a:sy n="57" d="100"/>
        </p:scale>
        <p:origin x="99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5844F4BC-E4FC-49D7-B9FC-9CA66B25D9A1}"/>
    <pc:docChg chg="custSel modSld modMainMaster">
      <pc:chgData name="GOMEZ, Paula" userId="c93cf399-3ed7-4230-9282-8831e3fe5ae7" providerId="ADAL" clId="{5844F4BC-E4FC-49D7-B9FC-9CA66B25D9A1}" dt="2023-05-22T12:10:19.616" v="2"/>
      <pc:docMkLst>
        <pc:docMk/>
      </pc:docMkLst>
      <pc:sldChg chg="modSp mod">
        <pc:chgData name="GOMEZ, Paula" userId="c93cf399-3ed7-4230-9282-8831e3fe5ae7" providerId="ADAL" clId="{5844F4BC-E4FC-49D7-B9FC-9CA66B25D9A1}" dt="2023-05-22T12:09:57.510" v="0" actId="14100"/>
        <pc:sldMkLst>
          <pc:docMk/>
          <pc:sldMk cId="0" sldId="256"/>
        </pc:sldMkLst>
        <pc:spChg chg="mod">
          <ac:chgData name="GOMEZ, Paula" userId="c93cf399-3ed7-4230-9282-8831e3fe5ae7" providerId="ADAL" clId="{5844F4BC-E4FC-49D7-B9FC-9CA66B25D9A1}" dt="2023-05-22T12:09:57.510" v="0" actId="14100"/>
          <ac:spMkLst>
            <pc:docMk/>
            <pc:sldMk cId="0" sldId="256"/>
            <ac:spMk id="264" creationId="{00000000-0000-0000-0000-000000000000}"/>
          </ac:spMkLst>
        </pc:spChg>
      </pc:sldChg>
      <pc:sldMasterChg chg="modSldLayout">
        <pc:chgData name="GOMEZ, Paula" userId="c93cf399-3ed7-4230-9282-8831e3fe5ae7" providerId="ADAL" clId="{5844F4BC-E4FC-49D7-B9FC-9CA66B25D9A1}" dt="2023-05-22T12:10:19.616" v="2"/>
        <pc:sldMasterMkLst>
          <pc:docMk/>
          <pc:sldMasterMk cId="0" sldId="2147483648"/>
        </pc:sldMasterMkLst>
        <pc:sldLayoutChg chg="addSp delSp modSp mod">
          <pc:chgData name="GOMEZ, Paula" userId="c93cf399-3ed7-4230-9282-8831e3fe5ae7" providerId="ADAL" clId="{5844F4BC-E4FC-49D7-B9FC-9CA66B25D9A1}" dt="2023-05-22T12:10:19.616" v="2"/>
          <pc:sldLayoutMkLst>
            <pc:docMk/>
            <pc:sldMasterMk cId="0" sldId="2147483648"/>
            <pc:sldLayoutMk cId="1583663351" sldId="2147483664"/>
          </pc:sldLayoutMkLst>
          <pc:spChg chg="del">
            <ac:chgData name="GOMEZ, Paula" userId="c93cf399-3ed7-4230-9282-8831e3fe5ae7" providerId="ADAL" clId="{5844F4BC-E4FC-49D7-B9FC-9CA66B25D9A1}" dt="2023-05-22T12:10:18.576" v="1" actId="478"/>
            <ac:spMkLst>
              <pc:docMk/>
              <pc:sldMasterMk cId="0" sldId="2147483648"/>
              <pc:sldLayoutMk cId="1583663351" sldId="2147483664"/>
              <ac:spMk id="4" creationId="{B934BDD5-1CD6-75F8-4963-5240952050D1}"/>
            </ac:spMkLst>
          </pc:spChg>
          <pc:spChg chg="add mod">
            <ac:chgData name="GOMEZ, Paula" userId="c93cf399-3ed7-4230-9282-8831e3fe5ae7" providerId="ADAL" clId="{5844F4BC-E4FC-49D7-B9FC-9CA66B25D9A1}" dt="2023-05-22T12:10:19.616" v="2"/>
            <ac:spMkLst>
              <pc:docMk/>
              <pc:sldMasterMk cId="0" sldId="2147483648"/>
              <pc:sldLayoutMk cId="1583663351" sldId="2147483664"/>
              <ac:spMk id="17" creationId="{F34FC1A3-09A2-4124-838E-EBE9805C94CF}"/>
            </ac:spMkLst>
          </pc:spChg>
        </pc:sldLayoutChg>
      </pc:sldMasterChg>
    </pc:docChg>
  </pc:docChgLst>
  <pc:docChgLst>
    <pc:chgData name="GOMEZ, Paula" userId="S::gomezp@who.int::c93cf399-3ed7-4230-9282-8831e3fe5ae7" providerId="AD" clId="Web-{AE273C2A-BDF2-88D2-9F1D-323286E62EEB}"/>
    <pc:docChg chg="modSld">
      <pc:chgData name="GOMEZ, Paula" userId="S::gomezp@who.int::c93cf399-3ed7-4230-9282-8831e3fe5ae7" providerId="AD" clId="Web-{AE273C2A-BDF2-88D2-9F1D-323286E62EEB}" dt="2023-08-29T09:01:19.988" v="10" actId="20577"/>
      <pc:docMkLst>
        <pc:docMk/>
      </pc:docMkLst>
      <pc:sldChg chg="delSp modSp">
        <pc:chgData name="GOMEZ, Paula" userId="S::gomezp@who.int::c93cf399-3ed7-4230-9282-8831e3fe5ae7" providerId="AD" clId="Web-{AE273C2A-BDF2-88D2-9F1D-323286E62EEB}" dt="2023-08-29T09:01:19.988" v="10" actId="20577"/>
        <pc:sldMkLst>
          <pc:docMk/>
          <pc:sldMk cId="0" sldId="258"/>
        </pc:sldMkLst>
        <pc:spChg chg="mod">
          <ac:chgData name="GOMEZ, Paula" userId="S::gomezp@who.int::c93cf399-3ed7-4230-9282-8831e3fe5ae7" providerId="AD" clId="Web-{AE273C2A-BDF2-88D2-9F1D-323286E62EEB}" dt="2023-08-29T09:01:19.988" v="10" actId="20577"/>
          <ac:spMkLst>
            <pc:docMk/>
            <pc:sldMk cId="0" sldId="258"/>
            <ac:spMk id="274" creationId="{00000000-0000-0000-0000-000000000000}"/>
          </ac:spMkLst>
        </pc:spChg>
        <pc:spChg chg="mod">
          <ac:chgData name="GOMEZ, Paula" userId="S::gomezp@who.int::c93cf399-3ed7-4230-9282-8831e3fe5ae7" providerId="AD" clId="Web-{AE273C2A-BDF2-88D2-9F1D-323286E62EEB}" dt="2023-08-29T09:00:59.613" v="7" actId="1076"/>
          <ac:spMkLst>
            <pc:docMk/>
            <pc:sldMk cId="0" sldId="258"/>
            <ac:spMk id="278" creationId="{00000000-0000-0000-0000-000000000000}"/>
          </ac:spMkLst>
        </pc:spChg>
        <pc:spChg chg="mod">
          <ac:chgData name="GOMEZ, Paula" userId="S::gomezp@who.int::c93cf399-3ed7-4230-9282-8831e3fe5ae7" providerId="AD" clId="Web-{AE273C2A-BDF2-88D2-9F1D-323286E62EEB}" dt="2023-08-29T09:00:46.956" v="5" actId="1076"/>
          <ac:spMkLst>
            <pc:docMk/>
            <pc:sldMk cId="0" sldId="258"/>
            <ac:spMk id="279" creationId="{00000000-0000-0000-0000-000000000000}"/>
          </ac:spMkLst>
        </pc:spChg>
        <pc:spChg chg="del">
          <ac:chgData name="GOMEZ, Paula" userId="S::gomezp@who.int::c93cf399-3ed7-4230-9282-8831e3fe5ae7" providerId="AD" clId="Web-{AE273C2A-BDF2-88D2-9F1D-323286E62EEB}" dt="2023-08-29T09:00:30.628" v="1"/>
          <ac:spMkLst>
            <pc:docMk/>
            <pc:sldMk cId="0" sldId="258"/>
            <ac:spMk id="280" creationId="{00000000-0000-0000-0000-000000000000}"/>
          </ac:spMkLst>
        </pc:spChg>
        <pc:picChg chg="mod">
          <ac:chgData name="GOMEZ, Paula" userId="S::gomezp@who.int::c93cf399-3ed7-4230-9282-8831e3fe5ae7" providerId="AD" clId="Web-{AE273C2A-BDF2-88D2-9F1D-323286E62EEB}" dt="2023-08-29T09:00:46.925" v="2" actId="1076"/>
          <ac:picMkLst>
            <pc:docMk/>
            <pc:sldMk cId="0" sldId="258"/>
            <ac:picMk id="275" creationId="{00000000-0000-0000-0000-000000000000}"/>
          </ac:picMkLst>
        </pc:picChg>
        <pc:picChg chg="mod">
          <ac:chgData name="GOMEZ, Paula" userId="S::gomezp@who.int::c93cf399-3ed7-4230-9282-8831e3fe5ae7" providerId="AD" clId="Web-{AE273C2A-BDF2-88D2-9F1D-323286E62EEB}" dt="2023-08-29T09:00:59.566" v="6" actId="1076"/>
          <ac:picMkLst>
            <pc:docMk/>
            <pc:sldMk cId="0" sldId="258"/>
            <ac:picMk id="276" creationId="{00000000-0000-0000-0000-000000000000}"/>
          </ac:picMkLst>
        </pc:picChg>
        <pc:picChg chg="del">
          <ac:chgData name="GOMEZ, Paula" userId="S::gomezp@who.int::c93cf399-3ed7-4230-9282-8831e3fe5ae7" providerId="AD" clId="Web-{AE273C2A-BDF2-88D2-9F1D-323286E62EEB}" dt="2023-08-29T09:00:26.565" v="0"/>
          <ac:picMkLst>
            <pc:docMk/>
            <pc:sldMk cId="0" sldId="258"/>
            <ac:picMk id="277" creationId="{00000000-0000-0000-0000-000000000000}"/>
          </ac:picMkLst>
        </pc:picChg>
      </pc:sldChg>
    </pc:docChg>
  </pc:docChgLst>
  <pc:docChgLst>
    <pc:chgData name="GOMEZ, Paula" userId="S::gomezp@who.int::c93cf399-3ed7-4230-9282-8831e3fe5ae7" providerId="AD" clId="Web-{3E98549F-B9E1-ED02-112E-57D83B1C2292}"/>
    <pc:docChg chg="addSld modSld">
      <pc:chgData name="GOMEZ, Paula" userId="S::gomezp@who.int::c93cf399-3ed7-4230-9282-8831e3fe5ae7" providerId="AD" clId="Web-{3E98549F-B9E1-ED02-112E-57D83B1C2292}" dt="2024-08-20T13:12:22.427" v="159" actId="20577"/>
      <pc:docMkLst>
        <pc:docMk/>
      </pc:docMkLst>
      <pc:sldChg chg="modSp">
        <pc:chgData name="GOMEZ, Paula" userId="S::gomezp@who.int::c93cf399-3ed7-4230-9282-8831e3fe5ae7" providerId="AD" clId="Web-{3E98549F-B9E1-ED02-112E-57D83B1C2292}" dt="2024-08-20T13:12:22.427" v="159" actId="20577"/>
        <pc:sldMkLst>
          <pc:docMk/>
          <pc:sldMk cId="0" sldId="257"/>
        </pc:sldMkLst>
        <pc:spChg chg="mod">
          <ac:chgData name="GOMEZ, Paula" userId="S::gomezp@who.int::c93cf399-3ed7-4230-9282-8831e3fe5ae7" providerId="AD" clId="Web-{3E98549F-B9E1-ED02-112E-57D83B1C2292}" dt="2024-08-20T13:12:22.427" v="159" actId="20577"/>
          <ac:spMkLst>
            <pc:docMk/>
            <pc:sldMk cId="0" sldId="257"/>
            <ac:spMk id="269" creationId="{00000000-0000-0000-0000-000000000000}"/>
          </ac:spMkLst>
        </pc:spChg>
      </pc:sldChg>
      <pc:sldChg chg="modSp">
        <pc:chgData name="GOMEZ, Paula" userId="S::gomezp@who.int::c93cf399-3ed7-4230-9282-8831e3fe5ae7" providerId="AD" clId="Web-{3E98549F-B9E1-ED02-112E-57D83B1C2292}" dt="2024-08-20T13:09:08.154" v="75" actId="20577"/>
        <pc:sldMkLst>
          <pc:docMk/>
          <pc:sldMk cId="0" sldId="258"/>
        </pc:sldMkLst>
        <pc:spChg chg="mod">
          <ac:chgData name="GOMEZ, Paula" userId="S::gomezp@who.int::c93cf399-3ed7-4230-9282-8831e3fe5ae7" providerId="AD" clId="Web-{3E98549F-B9E1-ED02-112E-57D83B1C2292}" dt="2024-08-20T13:09:08.154" v="75" actId="20577"/>
          <ac:spMkLst>
            <pc:docMk/>
            <pc:sldMk cId="0" sldId="258"/>
            <ac:spMk id="273" creationId="{00000000-0000-0000-0000-000000000000}"/>
          </ac:spMkLst>
        </pc:spChg>
      </pc:sldChg>
      <pc:sldChg chg="modSp add replId">
        <pc:chgData name="GOMEZ, Paula" userId="S::gomezp@who.int::c93cf399-3ed7-4230-9282-8831e3fe5ae7" providerId="AD" clId="Web-{3E98549F-B9E1-ED02-112E-57D83B1C2292}" dt="2024-08-20T13:12:03.785" v="157" actId="14100"/>
        <pc:sldMkLst>
          <pc:docMk/>
          <pc:sldMk cId="598855004" sldId="274"/>
        </pc:sldMkLst>
        <pc:spChg chg="mod">
          <ac:chgData name="GOMEZ, Paula" userId="S::gomezp@who.int::c93cf399-3ed7-4230-9282-8831e3fe5ae7" providerId="AD" clId="Web-{3E98549F-B9E1-ED02-112E-57D83B1C2292}" dt="2024-08-20T13:12:03.785" v="157" actId="14100"/>
          <ac:spMkLst>
            <pc:docMk/>
            <pc:sldMk cId="598855004" sldId="274"/>
            <ac:spMk id="268" creationId="{00000000-0000-0000-0000-000000000000}"/>
          </ac:spMkLst>
        </pc:spChg>
        <pc:spChg chg="mod">
          <ac:chgData name="GOMEZ, Paula" userId="S::gomezp@who.int::c93cf399-3ed7-4230-9282-8831e3fe5ae7" providerId="AD" clId="Web-{3E98549F-B9E1-ED02-112E-57D83B1C2292}" dt="2024-08-20T13:07:24.666" v="9" actId="20577"/>
          <ac:spMkLst>
            <pc:docMk/>
            <pc:sldMk cId="598855004" sldId="274"/>
            <ac:spMk id="269" creationId="{00000000-0000-0000-0000-000000000000}"/>
          </ac:spMkLst>
        </pc:spChg>
      </pc:sldChg>
      <pc:sldChg chg="modSp add">
        <pc:chgData name="GOMEZ, Paula" userId="S::gomezp@who.int::c93cf399-3ed7-4230-9282-8831e3fe5ae7" providerId="AD" clId="Web-{3E98549F-B9E1-ED02-112E-57D83B1C2292}" dt="2024-08-20T13:09:51.234" v="81" actId="20577"/>
        <pc:sldMkLst>
          <pc:docMk/>
          <pc:sldMk cId="1605768432" sldId="275"/>
        </pc:sldMkLst>
        <pc:spChg chg="mod">
          <ac:chgData name="GOMEZ, Paula" userId="S::gomezp@who.int::c93cf399-3ed7-4230-9282-8831e3fe5ae7" providerId="AD" clId="Web-{3E98549F-B9E1-ED02-112E-57D83B1C2292}" dt="2024-08-20T13:09:48.234" v="80" actId="20577"/>
          <ac:spMkLst>
            <pc:docMk/>
            <pc:sldMk cId="1605768432" sldId="275"/>
            <ac:spMk id="269" creationId="{00000000-0000-0000-0000-000000000000}"/>
          </ac:spMkLst>
        </pc:spChg>
        <pc:spChg chg="mod">
          <ac:chgData name="GOMEZ, Paula" userId="S::gomezp@who.int::c93cf399-3ed7-4230-9282-8831e3fe5ae7" providerId="AD" clId="Web-{3E98549F-B9E1-ED02-112E-57D83B1C2292}" dt="2024-08-20T13:09:51.234" v="81" actId="20577"/>
          <ac:spMkLst>
            <pc:docMk/>
            <pc:sldMk cId="1605768432" sldId="275"/>
            <ac:spMk id="270" creationId="{00000000-0000-0000-0000-000000000000}"/>
          </ac:spMkLst>
        </pc:spChg>
      </pc:sldChg>
    </pc:docChg>
  </pc:docChgLst>
  <pc:docChgLst>
    <pc:chgData name="EZZINE, Hind" userId="S::ezzineh@who.int::edcab00f-6318-46e5-a4a9-188b01ee222f" providerId="AD" clId="Web-{D0DE48DB-75B2-FB9A-40D1-790F32DEB7DC}"/>
    <pc:docChg chg="modSld">
      <pc:chgData name="EZZINE, Hind" userId="S::ezzineh@who.int::edcab00f-6318-46e5-a4a9-188b01ee222f" providerId="AD" clId="Web-{D0DE48DB-75B2-FB9A-40D1-790F32DEB7DC}" dt="2024-08-05T12:29:21.852" v="0" actId="20577"/>
      <pc:docMkLst>
        <pc:docMk/>
      </pc:docMkLst>
      <pc:sldChg chg="modSp">
        <pc:chgData name="EZZINE, Hind" userId="S::ezzineh@who.int::edcab00f-6318-46e5-a4a9-188b01ee222f" providerId="AD" clId="Web-{D0DE48DB-75B2-FB9A-40D1-790F32DEB7DC}" dt="2024-08-05T12:29:21.852" v="0" actId="20577"/>
        <pc:sldMkLst>
          <pc:docMk/>
          <pc:sldMk cId="0" sldId="256"/>
        </pc:sldMkLst>
        <pc:spChg chg="mod">
          <ac:chgData name="EZZINE, Hind" userId="S::ezzineh@who.int::edcab00f-6318-46e5-a4a9-188b01ee222f" providerId="AD" clId="Web-{D0DE48DB-75B2-FB9A-40D1-790F32DEB7DC}" dt="2024-08-05T12:29:21.852" v="0" actId="20577"/>
          <ac:spMkLst>
            <pc:docMk/>
            <pc:sldMk cId="0" sldId="256"/>
            <ac:spMk id="26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a:lstStyle/>
          <a:p>
            <a:endParaRPr/>
          </a:p>
        </p:txBody>
      </p:sp>
      <p:sp>
        <p:nvSpPr>
          <p:cNvPr id="261" name="Shape 26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pPr marL="171450" indent="-171450">
              <a:buSzPct val="100000"/>
              <a:buFont typeface="Arial Narrow"/>
              <a:buChar char="•"/>
            </a:pPr>
            <a:r>
              <a:t>The facilitator in charge introduces the objectives and modalities of the daily evaluation.</a:t>
            </a:r>
          </a:p>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pPr marL="171450" indent="-171450">
              <a:buSzPct val="100000"/>
              <a:buFont typeface="Arial Narrow"/>
              <a:buChar char="•"/>
            </a:pPr>
            <a:r>
              <a:t>The facilitator in charge introduces the objectives and modalities of the daily evaluation.</a:t>
            </a:r>
          </a:p>
          <a:p>
            <a:endParaRPr/>
          </a:p>
        </p:txBody>
      </p:sp>
    </p:spTree>
    <p:extLst>
      <p:ext uri="{BB962C8B-B14F-4D97-AF65-F5344CB8AC3E}">
        <p14:creationId xmlns:p14="http://schemas.microsoft.com/office/powerpoint/2010/main" val="2937932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pe 281"/>
          <p:cNvSpPr>
            <a:spLocks noGrp="1" noRot="1" noChangeAspect="1"/>
          </p:cNvSpPr>
          <p:nvPr>
            <p:ph type="sldImg"/>
          </p:nvPr>
        </p:nvSpPr>
        <p:spPr>
          <a:xfrm>
            <a:off x="381000" y="685800"/>
            <a:ext cx="6096000" cy="3429000"/>
          </a:xfrm>
          <a:prstGeom prst="rect">
            <a:avLst/>
          </a:prstGeom>
        </p:spPr>
        <p:txBody>
          <a:bodyPr/>
          <a:lstStyle/>
          <a:p>
            <a:endParaRPr/>
          </a:p>
        </p:txBody>
      </p:sp>
      <p:sp>
        <p:nvSpPr>
          <p:cNvPr id="282" name="Shape 282"/>
          <p:cNvSpPr>
            <a:spLocks noGrp="1"/>
          </p:cNvSpPr>
          <p:nvPr>
            <p:ph type="body" sz="quarter" idx="1"/>
          </p:nvPr>
        </p:nvSpPr>
        <p:spPr>
          <a:prstGeom prst="rect">
            <a:avLst/>
          </a:prstGeom>
        </p:spPr>
        <p:txBody>
          <a:bodyPr/>
          <a:lstStyle/>
          <a:p>
            <a:endParaRPr/>
          </a:p>
          <a:p>
            <a:pPr marL="171450" indent="-171450">
              <a:buSzPct val="100000"/>
              <a:buFont typeface="Arial Narrow"/>
              <a:buChar char="•"/>
            </a:pPr>
            <a:r>
              <a:t>Working in groups of 5-8 participants, each group should discuss and identify 3 aspects of the day – content, methodologies, group dynamics, facilitation, etc. – that went well/they liked. They must also indicate 3 aspects of the day that would need improvement. Groups will write down their points on big-size post-it of two colors.</a:t>
            </a:r>
          </a:p>
          <a:p>
            <a:pPr marL="171450" indent="-171450">
              <a:buSzPct val="100000"/>
              <a:buFont typeface="Arial Narrow"/>
              <a:buChar char="•"/>
            </a:pPr>
            <a:r>
              <a:t>The facilitator in charge collects the post-it and shares them with the facilitation team at the end of the day. The facilitation team members discuss evaluation results and identify means to address the areas that can be addressed the next day(s).</a:t>
            </a:r>
          </a:p>
          <a:p>
            <a:pPr marL="171450" indent="-171450">
              <a:buSzPct val="100000"/>
              <a:buFont typeface="Arial Narrow"/>
              <a:buChar char="•"/>
            </a:pPr>
            <a:r>
              <a:t>The next day the facilitator in charge takes 2-5’ to provide a feedback to the group on how the previous day was evaluated, indicating the actions that the facilitation team may take to address issues raised.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jpg"/><Relationship Id="rId5" Type="http://schemas.openxmlformats.org/officeDocument/2006/relationships/image" Target="../media/image7.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defTabSz="289320">
              <a:spcBef>
                <a:spcPts val="300"/>
              </a:spcBef>
              <a:defRPr sz="3200">
                <a:latin typeface="Source Sans Pro Bold"/>
                <a:ea typeface="Source Sans Pro Bold"/>
                <a:cs typeface="Source Sans Pro Bold"/>
                <a:sym typeface="Source Sans Pro Bold"/>
              </a:defRPr>
            </a:lvl1pPr>
            <a:lvl2pPr marL="216990" indent="-72330" defTabSz="289320">
              <a:spcBef>
                <a:spcPts val="300"/>
              </a:spcBef>
              <a:defRPr sz="3200">
                <a:latin typeface="Source Sans Pro Bold"/>
                <a:ea typeface="Source Sans Pro Bold"/>
                <a:cs typeface="Source Sans Pro Bold"/>
                <a:sym typeface="Source Sans Pro Bold"/>
              </a:defRPr>
            </a:lvl2pPr>
            <a:lvl3pPr marL="361649" indent="-72330" defTabSz="289320">
              <a:spcBef>
                <a:spcPts val="300"/>
              </a:spcBef>
              <a:defRPr sz="3200">
                <a:latin typeface="Source Sans Pro Bold"/>
                <a:ea typeface="Source Sans Pro Bold"/>
                <a:cs typeface="Source Sans Pro Bold"/>
                <a:sym typeface="Source Sans Pro Bold"/>
              </a:defRPr>
            </a:lvl3pPr>
            <a:lvl4pPr marL="506309" indent="-72329" defTabSz="289320">
              <a:spcBef>
                <a:spcPts val="300"/>
              </a:spcBef>
              <a:defRPr sz="3200">
                <a:latin typeface="Source Sans Pro Bold"/>
                <a:ea typeface="Source Sans Pro Bold"/>
                <a:cs typeface="Source Sans Pro Bold"/>
                <a:sym typeface="Source Sans Pro Bold"/>
              </a:defRPr>
            </a:lvl4pPr>
            <a:lvl5pPr marL="650968" indent="-72329" defTabSz="289320">
              <a:spcBef>
                <a:spcPts val="300"/>
              </a:spcBef>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2" name="Slide Number">
            <a:extLst>
              <a:ext uri="{FF2B5EF4-FFF2-40B4-BE49-F238E27FC236}">
                <a16:creationId xmlns:a16="http://schemas.microsoft.com/office/drawing/2014/main" id="{3163CF36-4F31-59A0-25D3-71F7CFC947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6" name="Subtitle 5">
            <a:extLst>
              <a:ext uri="{FF2B5EF4-FFF2-40B4-BE49-F238E27FC236}">
                <a16:creationId xmlns:a16="http://schemas.microsoft.com/office/drawing/2014/main" id="{AD57E09F-EBD1-6A82-B4A2-13FD15A25F5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5" name="Picture 14" descr="Logo&#10;&#10;Description automatically generated">
            <a:extLst>
              <a:ext uri="{FF2B5EF4-FFF2-40B4-BE49-F238E27FC236}">
                <a16:creationId xmlns:a16="http://schemas.microsoft.com/office/drawing/2014/main" id="{5C583355-126F-4AAE-8D95-2BABB077CA93}"/>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6" name="Subtitle 5">
            <a:extLst>
              <a:ext uri="{FF2B5EF4-FFF2-40B4-BE49-F238E27FC236}">
                <a16:creationId xmlns:a16="http://schemas.microsoft.com/office/drawing/2014/main" id="{7D899EC0-F908-4FE3-83F7-F4BB117445D3}"/>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6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6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68"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69"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70"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71"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72" name="Body Level One…"/>
          <p:cNvSpPr txBox="1">
            <a:spLocks noGrp="1"/>
          </p:cNvSpPr>
          <p:nvPr>
            <p:ph type="body" idx="1"/>
          </p:nvPr>
        </p:nvSpPr>
        <p:spPr>
          <a:xfrm>
            <a:off x="797442" y="842963"/>
            <a:ext cx="10450423" cy="5206965"/>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19109B4-9507-BEA6-51D4-A88AA864784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F3AC931F-C2DE-6587-EA3C-9C552D89FAC6}"/>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DB45C4A1-44A7-46D4-9D15-09078E43B06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5" name="Subtitle 5">
            <a:extLst>
              <a:ext uri="{FF2B5EF4-FFF2-40B4-BE49-F238E27FC236}">
                <a16:creationId xmlns:a16="http://schemas.microsoft.com/office/drawing/2014/main" id="{1B6F6F7B-740A-4052-8265-700F9C6369FD}"/>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8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8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87" name="TextBox 4"/>
          <p:cNvSpPr txBox="1"/>
          <p:nvPr/>
        </p:nvSpPr>
        <p:spPr>
          <a:xfrm>
            <a:off x="255231" y="-7627"/>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pic>
        <p:nvPicPr>
          <p:cNvPr id="188"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9" name="Body Level One…"/>
          <p:cNvSpPr txBox="1">
            <a:spLocks noGrp="1"/>
          </p:cNvSpPr>
          <p:nvPr>
            <p:ph type="body" sz="half" idx="1"/>
          </p:nvPr>
        </p:nvSpPr>
        <p:spPr>
          <a:xfrm>
            <a:off x="2279575" y="1700808"/>
            <a:ext cx="7416826" cy="4349120"/>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BD7DB-CD48-6074-3063-3820C5BD30B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9B1436E2-3A2A-D5AF-AEBF-BB9DBFA2AA2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3" name="Picture 12" descr="Logo&#10;&#10;Description automatically generated">
            <a:extLst>
              <a:ext uri="{FF2B5EF4-FFF2-40B4-BE49-F238E27FC236}">
                <a16:creationId xmlns:a16="http://schemas.microsoft.com/office/drawing/2014/main" id="{56D4059F-839D-4D09-85AF-6AEA06093D6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4" name="Subtitle 5">
            <a:extLst>
              <a:ext uri="{FF2B5EF4-FFF2-40B4-BE49-F238E27FC236}">
                <a16:creationId xmlns:a16="http://schemas.microsoft.com/office/drawing/2014/main" id="{BC1B6E0E-0FC7-42C4-9A61-C1F8274E5FEC}"/>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7"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9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04" name="Title Text"/>
          <p:cNvSpPr txBox="1">
            <a:spLocks noGrp="1"/>
          </p:cNvSpPr>
          <p:nvPr>
            <p:ph type="title"/>
          </p:nvPr>
        </p:nvSpPr>
        <p:spPr>
          <a:xfrm>
            <a:off x="204724" y="-30963"/>
            <a:ext cx="3571874" cy="646113"/>
          </a:xfrm>
          <a:prstGeom prst="rect">
            <a:avLst/>
          </a:prstGeom>
        </p:spPr>
        <p:txBody>
          <a:bodyPr/>
          <a:lstStyle>
            <a:lvl1pPr defTabSz="289320">
              <a:defRPr sz="3200"/>
            </a:lvl1pPr>
          </a:lstStyle>
          <a:p>
            <a:r>
              <a:t>Title Text</a:t>
            </a:r>
          </a:p>
        </p:txBody>
      </p:sp>
      <p:sp>
        <p:nvSpPr>
          <p:cNvPr id="205" name="Body Level One…"/>
          <p:cNvSpPr txBox="1">
            <a:spLocks noGrp="1"/>
          </p:cNvSpPr>
          <p:nvPr>
            <p:ph type="body" idx="1"/>
          </p:nvPr>
        </p:nvSpPr>
        <p:spPr>
          <a:xfrm>
            <a:off x="2438402" y="1247001"/>
            <a:ext cx="8058616"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1BA7813-68EC-757D-A3D5-22D6CC14B27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4992E515-E64B-9307-D76E-664A07974D6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8B262999-FDBD-4470-A1E3-9FB23DB883B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3" name="Subtitle 5">
            <a:extLst>
              <a:ext uri="{FF2B5EF4-FFF2-40B4-BE49-F238E27FC236}">
                <a16:creationId xmlns:a16="http://schemas.microsoft.com/office/drawing/2014/main" id="{3F295DBA-8363-4ACF-B7C8-152DB4CE07CF}"/>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136933"/>
            <a:ext cx="6714513" cy="858054"/>
          </a:xfrm>
          <a:prstGeom prst="rect">
            <a:avLst/>
          </a:prstGeom>
          <a:ln w="12700">
            <a:miter lim="400000"/>
          </a:ln>
        </p:spPr>
      </p:pic>
      <p:pic>
        <p:nvPicPr>
          <p:cNvPr id="21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0" name="Click to add text"/>
          <p:cNvSpPr txBox="1">
            <a:spLocks noGrp="1"/>
          </p:cNvSpPr>
          <p:nvPr>
            <p:ph type="title" hasCustomPrompt="1"/>
          </p:nvPr>
        </p:nvSpPr>
        <p:spPr>
          <a:xfrm>
            <a:off x="287381" y="-30963"/>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21"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B19125-12BA-258B-9001-8BC04402283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82693BD4-9ACB-A1D9-A779-C9516B4AED0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CD069D13-CBB0-46AF-8A63-62742704933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3" name="Subtitle 5">
            <a:extLst>
              <a:ext uri="{FF2B5EF4-FFF2-40B4-BE49-F238E27FC236}">
                <a16:creationId xmlns:a16="http://schemas.microsoft.com/office/drawing/2014/main" id="{E7F0B4C6-A2FC-4DE6-9863-EA7F25DE52A3}"/>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6"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37" name="Click to add text"/>
          <p:cNvSpPr txBox="1">
            <a:spLocks noGrp="1"/>
          </p:cNvSpPr>
          <p:nvPr>
            <p:ph type="title" hasCustomPrompt="1"/>
          </p:nvPr>
        </p:nvSpPr>
        <p:spPr>
          <a:xfrm>
            <a:off x="256385" y="-20444"/>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00A0214E-8D88-6897-7434-2C1B437845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450ABDF1-5A1C-A70D-9211-1B22819C7A6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Logo&#10;&#10;Description automatically generated">
            <a:extLst>
              <a:ext uri="{FF2B5EF4-FFF2-40B4-BE49-F238E27FC236}">
                <a16:creationId xmlns:a16="http://schemas.microsoft.com/office/drawing/2014/main" id="{30A72237-EF90-4040-8116-47244A3E66D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3" name="Subtitle 5">
            <a:extLst>
              <a:ext uri="{FF2B5EF4-FFF2-40B4-BE49-F238E27FC236}">
                <a16:creationId xmlns:a16="http://schemas.microsoft.com/office/drawing/2014/main" id="{61D421D5-A907-469D-A40E-EA29A09F8054}"/>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4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2"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53" name="Click to add text"/>
          <p:cNvSpPr txBox="1">
            <a:spLocks noGrp="1"/>
          </p:cNvSpPr>
          <p:nvPr>
            <p:ph type="title" hasCustomPrompt="1"/>
          </p:nvPr>
        </p:nvSpPr>
        <p:spPr>
          <a:xfrm>
            <a:off x="297713" y="70581"/>
            <a:ext cx="3571875" cy="646114"/>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C1ABD102-EB38-FDAB-4FAB-578CFA03387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450F52-BDEE-5680-ACC3-F77471DD436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CA093EE-55BF-FFA3-0336-5D41720FFE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D1 Satisfaction level</a:t>
            </a:r>
          </a:p>
        </p:txBody>
      </p:sp>
      <p:pic>
        <p:nvPicPr>
          <p:cNvPr id="12" name="Picture 11" descr="Logo&#10;&#10;Description automatically generated">
            <a:extLst>
              <a:ext uri="{FF2B5EF4-FFF2-40B4-BE49-F238E27FC236}">
                <a16:creationId xmlns:a16="http://schemas.microsoft.com/office/drawing/2014/main" id="{63B5A65D-B3FB-4441-A4AB-B2FF69C1EC7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latin typeface="+mn-lt"/>
                <a:ea typeface="+mn-ea"/>
                <a:cs typeface="+mn-cs"/>
                <a:sym typeface="Source Sans Pro Regular"/>
              </a:defRPr>
            </a:pPr>
            <a:endParaRPr/>
          </a:p>
        </p:txBody>
      </p:sp>
      <p:pic>
        <p:nvPicPr>
          <p:cNvPr id="195"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96" name="TextBox 4"/>
          <p:cNvSpPr txBox="1"/>
          <p:nvPr/>
        </p:nvSpPr>
        <p:spPr>
          <a:xfrm>
            <a:off x="848701" y="-618316"/>
            <a:ext cx="262784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0">
              <a:lnSpc>
                <a:spcPct val="90000"/>
              </a:lnSpc>
            </a:lvl1pPr>
          </a:lstStyle>
          <a:p>
            <a:endParaRPr dirty="0"/>
          </a:p>
        </p:txBody>
      </p:sp>
      <p:pic>
        <p:nvPicPr>
          <p:cNvPr id="197"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8"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2422C96-9B90-DAD1-7AA0-F9B40AA8F54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7" y="85064"/>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lang="hu-HU" dirty="0" err="1"/>
              <a:t>Disclaimer</a:t>
            </a:r>
            <a:endParaRPr lang="hu-HU" dirty="0"/>
          </a:p>
        </p:txBody>
      </p:sp>
      <p:sp>
        <p:nvSpPr>
          <p:cNvPr id="15" name="TextBox 7">
            <a:extLst>
              <a:ext uri="{FF2B5EF4-FFF2-40B4-BE49-F238E27FC236}">
                <a16:creationId xmlns:a16="http://schemas.microsoft.com/office/drawing/2014/main" id="{BDA6A47E-DB83-4DF7-9844-423828D20540}"/>
              </a:ext>
            </a:extLst>
          </p:cNvPr>
          <p:cNvSpPr txBox="1"/>
          <p:nvPr userDrawn="1"/>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Managers Training Package</a:t>
            </a:r>
            <a:endParaRPr dirty="0"/>
          </a:p>
        </p:txBody>
      </p:sp>
      <p:pic>
        <p:nvPicPr>
          <p:cNvPr id="16" name="Picture 15" descr="Logo&#10;&#10;Description automatically generated">
            <a:extLst>
              <a:ext uri="{FF2B5EF4-FFF2-40B4-BE49-F238E27FC236}">
                <a16:creationId xmlns:a16="http://schemas.microsoft.com/office/drawing/2014/main" id="{C9EBF063-9B06-4CA7-B631-F13A7D5C59E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7" name="Subtitle 5">
            <a:extLst>
              <a:ext uri="{FF2B5EF4-FFF2-40B4-BE49-F238E27FC236}">
                <a16:creationId xmlns:a16="http://schemas.microsoft.com/office/drawing/2014/main" id="{F34FC1A3-09A2-4124-838E-EBE9805C94CF}"/>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D1 Satisfaction level</a:t>
            </a:r>
          </a:p>
        </p:txBody>
      </p:sp>
    </p:spTree>
    <p:extLst>
      <p:ext uri="{BB962C8B-B14F-4D97-AF65-F5344CB8AC3E}">
        <p14:creationId xmlns:p14="http://schemas.microsoft.com/office/powerpoint/2010/main" val="158366335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4" name="Subtitle 5"/>
          <p:cNvSpPr txBox="1"/>
          <p:nvPr/>
        </p:nvSpPr>
        <p:spPr>
          <a:xfrm>
            <a:off x="8061960" y="665669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lvl1pPr defTabSz="289320">
              <a:defRPr sz="3200"/>
            </a:lvl1p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5B0714-5A3A-4A99-D301-A6EB411095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3" name="Picture 12" descr="Logo&#10;&#10;Description automatically generated">
            <a:extLst>
              <a:ext uri="{FF2B5EF4-FFF2-40B4-BE49-F238E27FC236}">
                <a16:creationId xmlns:a16="http://schemas.microsoft.com/office/drawing/2014/main" id="{043B496B-C2A9-4DA6-A8DA-603B6AEBBFD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4" name="Subtitle 5">
            <a:extLst>
              <a:ext uri="{FF2B5EF4-FFF2-40B4-BE49-F238E27FC236}">
                <a16:creationId xmlns:a16="http://schemas.microsoft.com/office/drawing/2014/main" id="{DCE95A63-0402-4A91-A40C-DEFCE4BF1511}"/>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63" name="TextBox 5"/>
          <p:cNvSpPr txBox="1"/>
          <p:nvPr/>
        </p:nvSpPr>
        <p:spPr>
          <a:xfrm>
            <a:off x="388934" y="784784"/>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1F7C07D-53CB-AF3F-6B76-E3DC2D3B308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EDF47DA-0A74-A2C2-86FD-1F67C30377B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E7AA379-F08B-D4A1-1181-2483BBE1A0C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479995F4-6152-43EE-A42E-32EAEC7DBBF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Rounded Rectangle 4"/>
          <p:cNvSpPr/>
          <p:nvPr/>
        </p:nvSpPr>
        <p:spPr>
          <a:xfrm flipV="1">
            <a:off x="388934" y="167587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81" name="TextBox 5"/>
          <p:cNvSpPr txBox="1"/>
          <p:nvPr/>
        </p:nvSpPr>
        <p:spPr>
          <a:xfrm>
            <a:off x="388866" y="655354"/>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F47E2A-62D8-B86E-D2AC-03354E0FCD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80BB859-72AA-4342-8263-5FC9D358619F}"/>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8208DBE-E863-EF97-5286-CB4D955DAF3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1BFC169C-522B-4E94-BD3D-33236FA2900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Rounded Rectangle 4"/>
          <p:cNvSpPr/>
          <p:nvPr/>
        </p:nvSpPr>
        <p:spPr>
          <a:xfrm flipV="1">
            <a:off x="302161" y="1710825"/>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9" name="TextBox 6"/>
          <p:cNvSpPr txBox="1"/>
          <p:nvPr/>
        </p:nvSpPr>
        <p:spPr>
          <a:xfrm>
            <a:off x="302097" y="633604"/>
            <a:ext cx="3687978"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a:t>
            </a:r>
            <a:r>
              <a:rPr lang="hu-HU" b="1" dirty="0"/>
              <a:t> </a:t>
            </a:r>
            <a:r>
              <a:rPr b="1" dirty="0"/>
              <a:t>resources</a:t>
            </a:r>
          </a:p>
        </p:txBody>
      </p:sp>
      <p:sp>
        <p:nvSpPr>
          <p:cNvPr id="10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DEDD0D8-07D6-8960-2DAC-186AE495DB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3030544C-0616-9F1F-5294-4F9B6F6B9519}"/>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CF9CEBB-51B1-18D2-D502-628F538EB8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151EFE40-C9D5-40D3-BF5F-9299B23905F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F069213-930A-78C3-274C-74D789B5B57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BFA84F1-8153-262F-206D-8A9FE92E6E06}"/>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410E9D3-9469-AD30-1CF9-4940638E794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Logo&#10;&#10;Description automatically generated">
            <a:extLst>
              <a:ext uri="{FF2B5EF4-FFF2-40B4-BE49-F238E27FC236}">
                <a16:creationId xmlns:a16="http://schemas.microsoft.com/office/drawing/2014/main" id="{089F5690-76BF-40B6-9EF2-D7FDEFD3F1C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3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4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41"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defTabSz="289320">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926E5A7A-30EA-18E0-4C78-C08605BDF10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5AD0E41B-5D3A-C5C9-A55B-0DCE78510E4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1" name="Picture 10" descr="Logo&#10;&#10;Description automatically generated">
            <a:extLst>
              <a:ext uri="{FF2B5EF4-FFF2-40B4-BE49-F238E27FC236}">
                <a16:creationId xmlns:a16="http://schemas.microsoft.com/office/drawing/2014/main" id="{589767A7-9622-422C-92EC-EC7A3C83A21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2" name="Subtitle 5">
            <a:extLst>
              <a:ext uri="{FF2B5EF4-FFF2-40B4-BE49-F238E27FC236}">
                <a16:creationId xmlns:a16="http://schemas.microsoft.com/office/drawing/2014/main" id="{0E6F3F18-789D-4CBD-89EB-4EB64922C367}"/>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lide Number">
            <a:extLst>
              <a:ext uri="{FF2B5EF4-FFF2-40B4-BE49-F238E27FC236}">
                <a16:creationId xmlns:a16="http://schemas.microsoft.com/office/drawing/2014/main" id="{451D44C9-8AFB-FEE3-9378-5F0F01CED77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DEC23B65-AEEE-939F-FAE5-8894EF8265DC}"/>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9" name="Picture 8" descr="Logo&#10;&#10;Description automatically generated">
            <a:extLst>
              <a:ext uri="{FF2B5EF4-FFF2-40B4-BE49-F238E27FC236}">
                <a16:creationId xmlns:a16="http://schemas.microsoft.com/office/drawing/2014/main" id="{550FE080-AD00-441E-B5AF-6C13D14E890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
        <p:nvSpPr>
          <p:cNvPr id="10" name="Subtitle 5">
            <a:extLst>
              <a:ext uri="{FF2B5EF4-FFF2-40B4-BE49-F238E27FC236}">
                <a16:creationId xmlns:a16="http://schemas.microsoft.com/office/drawing/2014/main" id="{F4BDFAED-4B2B-484F-B161-604C9B7C83B7}"/>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4.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6" name="Subtitle 5"/>
          <p:cNvSpPr txBox="1"/>
          <p:nvPr/>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t>
            </a:r>
            <a:r>
              <a:rPr lang="fr-FR" dirty="0"/>
              <a:t>Managers</a:t>
            </a:r>
            <a:r>
              <a:rPr dirty="0"/>
              <a:t> Training Package</a:t>
            </a:r>
          </a:p>
        </p:txBody>
      </p:sp>
      <p:sp>
        <p:nvSpPr>
          <p:cNvPr id="7" name="Subtitle 5"/>
          <p:cNvSpPr txBox="1"/>
          <p:nvPr/>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724419"/>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535249" y="1707098"/>
            <a:ext cx="10972800" cy="1359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a:t>
            </a:r>
            <a:r>
              <a:rPr lang="hu-HU" dirty="0" err="1"/>
              <a:t>ive</a:t>
            </a:r>
            <a:endParaRPr dirty="0"/>
          </a:p>
        </p:txBody>
      </p:sp>
      <p:sp>
        <p:nvSpPr>
          <p:cNvPr id="13" name="Slide Number">
            <a:extLst>
              <a:ext uri="{FF2B5EF4-FFF2-40B4-BE49-F238E27FC236}">
                <a16:creationId xmlns:a16="http://schemas.microsoft.com/office/drawing/2014/main" id="{68AFEBA9-A2C2-7130-6231-2C538EC5CD2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3" descr="Logo&#10;&#10;Description automatically generated">
            <a:extLst>
              <a:ext uri="{FF2B5EF4-FFF2-40B4-BE49-F238E27FC236}">
                <a16:creationId xmlns:a16="http://schemas.microsoft.com/office/drawing/2014/main" id="{7DB19801-C781-4632-980E-B120F158A991}"/>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904354" y="6269357"/>
            <a:ext cx="771650" cy="5612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mailto:ihrhrt@who.int" TargetMode="Externa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 Placeholder 3"/>
          <p:cNvSpPr txBox="1">
            <a:spLocks noGrp="1"/>
          </p:cNvSpPr>
          <p:nvPr>
            <p:ph type="body" sz="quarter" idx="1"/>
          </p:nvPr>
        </p:nvSpPr>
        <p:spPr>
          <a:xfrm>
            <a:off x="4800600" y="3491867"/>
            <a:ext cx="6650667" cy="914401"/>
          </a:xfrm>
          <a:prstGeom prst="rect">
            <a:avLst/>
          </a:prstGeom>
        </p:spPr>
        <p:txBody>
          <a:bodyPr anchor="ctr"/>
          <a:lstStyle>
            <a:lvl1pPr>
              <a:defRPr sz="2800">
                <a:solidFill>
                  <a:srgbClr val="002060"/>
                </a:solidFill>
              </a:defRPr>
            </a:lvl1pPr>
          </a:lstStyle>
          <a:p>
            <a:r>
              <a:rPr dirty="0">
                <a:highlight>
                  <a:srgbClr val="FFFF00"/>
                </a:highlight>
              </a:rPr>
              <a:t>Insert training dates, venue and country</a:t>
            </a:r>
          </a:p>
        </p:txBody>
      </p:sp>
      <p:sp>
        <p:nvSpPr>
          <p:cNvPr id="264" name="Title 1"/>
          <p:cNvSpPr txBox="1">
            <a:spLocks noGrp="1"/>
          </p:cNvSpPr>
          <p:nvPr>
            <p:ph type="title"/>
          </p:nvPr>
        </p:nvSpPr>
        <p:spPr>
          <a:xfrm>
            <a:off x="517796" y="1587568"/>
            <a:ext cx="5147023" cy="2410276"/>
          </a:xfrm>
          <a:prstGeom prst="rect">
            <a:avLst/>
          </a:prstGeom>
        </p:spPr>
        <p:txBody>
          <a:bodyPr lIns="45719" tIns="45720" rIns="45719" bIns="45720" anchor="ctr">
            <a:normAutofit/>
          </a:bodyPr>
          <a:lstStyle/>
          <a:p>
            <a:r>
              <a:rPr lang="fr-FR" b="1" dirty="0"/>
              <a:t>RRT Managers Workshop</a:t>
            </a:r>
            <a:br>
              <a:rPr lang="fr-FR" b="1" dirty="0"/>
            </a:br>
            <a:br>
              <a:rPr lang="fr-FR" b="1" dirty="0"/>
            </a:br>
            <a:r>
              <a:rPr b="1" dirty="0"/>
              <a:t>Daily evaluation​</a:t>
            </a:r>
          </a:p>
        </p:txBody>
      </p:sp>
      <p:sp>
        <p:nvSpPr>
          <p:cNvPr id="265" name="TextBox 1"/>
          <p:cNvSpPr txBox="1"/>
          <p:nvPr/>
        </p:nvSpPr>
        <p:spPr>
          <a:xfrm>
            <a:off x="609599" y="644964"/>
            <a:ext cx="2468565" cy="646331"/>
          </a:xfrm>
          <a:prstGeom prst="rect">
            <a:avLst/>
          </a:prstGeom>
          <a:solidFill>
            <a:srgbClr val="FFFF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defRPr>
                <a:latin typeface="+mn-lt"/>
                <a:ea typeface="+mn-ea"/>
                <a:cs typeface="+mn-cs"/>
                <a:sym typeface="Source Sans Pro Regular"/>
              </a:defRPr>
            </a:lvl1pPr>
          </a:lstStyle>
          <a:p>
            <a:r>
              <a:rPr dirty="0">
                <a:highlight>
                  <a:srgbClr val="FFFF00"/>
                </a:highlight>
              </a:rPr>
              <a:t>Insert country/institution logo</a:t>
            </a:r>
            <a:endParaRPr lang="en-US">
              <a:highlight>
                <a:srgbClr val="FFFF00"/>
              </a:highlight>
            </a:endParaRPr>
          </a:p>
        </p:txBody>
      </p:sp>
      <p:sp>
        <p:nvSpPr>
          <p:cNvPr id="266" name="Title 2"/>
          <p:cNvSpPr txBox="1"/>
          <p:nvPr/>
        </p:nvSpPr>
        <p:spPr>
          <a:xfrm>
            <a:off x="595415" y="3429000"/>
            <a:ext cx="1931946" cy="568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pPr defTabSz="245922">
              <a:lnSpc>
                <a:spcPct val="72000"/>
              </a:lnSpc>
              <a:spcBef>
                <a:spcPts val="500"/>
              </a:spcBef>
              <a:defRPr sz="2295">
                <a:solidFill>
                  <a:srgbClr val="002060"/>
                </a:solidFill>
                <a:latin typeface="+mn-lt"/>
                <a:ea typeface="+mn-ea"/>
                <a:cs typeface="+mn-cs"/>
                <a:sym typeface="Source Sans Pro Regular"/>
              </a:defRPr>
            </a:pPr>
            <a:br/>
            <a:r>
              <a:rPr sz="1360"/>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534186" y="2826108"/>
            <a:ext cx="11123629" cy="1205784"/>
          </a:xfrm>
          <a:prstGeom prst="rect">
            <a:avLst/>
          </a:prstGeom>
        </p:spPr>
        <p:txBody>
          <a:bodyPr/>
          <a:lstStyle/>
          <a:p>
            <a:pPr algn="ctr"/>
            <a:r>
              <a:rPr dirty="0"/>
              <a:t>Collect participant's feedback related to various aspects of the </a:t>
            </a:r>
            <a:r>
              <a:rPr lang="fr-FR" dirty="0"/>
              <a:t>workshop</a:t>
            </a:r>
            <a:r>
              <a:rPr dirty="0"/>
              <a:t> – content, methodologies, materials, facilitation, logistics - in order to improve the keep good practices and improve aspects that need to over the next days, during future trainings. </a:t>
            </a:r>
          </a:p>
        </p:txBody>
      </p:sp>
      <p:sp>
        <p:nvSpPr>
          <p:cNvPr id="269" name="Rectangle 2"/>
          <p:cNvSpPr txBox="1">
            <a:spLocks noGrp="1"/>
          </p:cNvSpPr>
          <p:nvPr>
            <p:ph type="title"/>
          </p:nvPr>
        </p:nvSpPr>
        <p:spPr>
          <a:xfrm>
            <a:off x="256384" y="-20444"/>
            <a:ext cx="6712688" cy="646113"/>
          </a:xfrm>
          <a:prstGeom prst="rect">
            <a:avLst/>
          </a:prstGeom>
        </p:spPr>
        <p:txBody>
          <a:bodyPr lIns="45719" tIns="45720" rIns="45719" bIns="45720" anchor="ctr">
            <a:normAutofit/>
          </a:bodyPr>
          <a:lstStyle>
            <a:lvl1pPr>
              <a:defRPr>
                <a:latin typeface="Source Sans Pro Bold"/>
                <a:ea typeface="Source Sans Pro Bold"/>
                <a:cs typeface="Source Sans Pro Bold"/>
                <a:sym typeface="Source Sans Pro Bold"/>
              </a:defRPr>
            </a:lvl1pPr>
          </a:lstStyle>
          <a:p>
            <a:r>
              <a:rPr lang="en-US" b="1" dirty="0"/>
              <a:t>Objectives</a:t>
            </a:r>
            <a:r>
              <a:rPr b="1" dirty="0"/>
              <a:t> of the daily evaluation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534186" y="2826108"/>
            <a:ext cx="11123629" cy="1591606"/>
          </a:xfrm>
          <a:prstGeom prst="rect">
            <a:avLst/>
          </a:prstGeom>
        </p:spPr>
        <p:txBody>
          <a:bodyPr lIns="45719" tIns="45720" rIns="45719" bIns="45720" anchor="t">
            <a:normAutofit fontScale="85000" lnSpcReduction="10000"/>
          </a:bodyPr>
          <a:lstStyle/>
          <a:p>
            <a:pPr algn="ctr"/>
            <a:r>
              <a:rPr lang="en-US" dirty="0">
                <a:highlight>
                  <a:srgbClr val="FFFF00"/>
                </a:highlight>
              </a:rPr>
              <a:t>For daily evaluation, you will find in this package two options:</a:t>
            </a:r>
          </a:p>
          <a:p>
            <a:pPr algn="ctr"/>
            <a:endParaRPr lang="en-US" dirty="0">
              <a:highlight>
                <a:srgbClr val="FFFF00"/>
              </a:highlight>
            </a:endParaRPr>
          </a:p>
          <a:p>
            <a:pPr algn="ctr"/>
            <a:r>
              <a:rPr lang="en-US" b="1" dirty="0">
                <a:highlight>
                  <a:srgbClr val="FFFF00"/>
                </a:highlight>
              </a:rPr>
              <a:t>Option 1:</a:t>
            </a:r>
            <a:r>
              <a:rPr lang="en-US" dirty="0">
                <a:highlight>
                  <a:srgbClr val="FFFF00"/>
                </a:highlight>
              </a:rPr>
              <a:t> questions to create an online evaluation form to be completed individually (see Word file RRT_MW_daily_evaluation_V1_Aug_2024_en</a:t>
            </a:r>
          </a:p>
          <a:p>
            <a:pPr algn="ctr"/>
            <a:r>
              <a:rPr lang="en-US" b="1" dirty="0">
                <a:highlight>
                  <a:srgbClr val="FFFF00"/>
                </a:highlight>
              </a:rPr>
              <a:t>Option 2:</a:t>
            </a:r>
            <a:r>
              <a:rPr lang="en-US" dirty="0">
                <a:highlight>
                  <a:srgbClr val="FFFF00"/>
                </a:highlight>
              </a:rPr>
              <a:t> a method for quick end of the day evaluation in groups using post-il notes or pieces of paper </a:t>
            </a:r>
          </a:p>
        </p:txBody>
      </p:sp>
      <p:sp>
        <p:nvSpPr>
          <p:cNvPr id="269" name="Rectangle 2"/>
          <p:cNvSpPr txBox="1">
            <a:spLocks noGrp="1"/>
          </p:cNvSpPr>
          <p:nvPr>
            <p:ph type="title"/>
          </p:nvPr>
        </p:nvSpPr>
        <p:spPr>
          <a:xfrm>
            <a:off x="256384" y="-20444"/>
            <a:ext cx="6712688" cy="646113"/>
          </a:xfrm>
          <a:prstGeom prst="rect">
            <a:avLst/>
          </a:prstGeom>
        </p:spPr>
        <p:txBody>
          <a:bodyPr lIns="45719" tIns="45720" rIns="45719" bIns="45720" anchor="ctr">
            <a:normAutofit/>
          </a:bodyPr>
          <a:lstStyle>
            <a:lvl1pPr>
              <a:defRPr>
                <a:latin typeface="Source Sans Pro Bold"/>
                <a:ea typeface="Source Sans Pro Bold"/>
                <a:cs typeface="Source Sans Pro Bold"/>
                <a:sym typeface="Source Sans Pro Bold"/>
              </a:defRPr>
            </a:lvl1pPr>
          </a:lstStyle>
          <a:p>
            <a:r>
              <a:rPr lang="en-US" b="1" dirty="0"/>
              <a:t>Note to facilitators</a:t>
            </a:r>
          </a:p>
        </p:txBody>
      </p:sp>
    </p:spTree>
    <p:extLst>
      <p:ext uri="{BB962C8B-B14F-4D97-AF65-F5344CB8AC3E}">
        <p14:creationId xmlns:p14="http://schemas.microsoft.com/office/powerpoint/2010/main" val="598855004"/>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ectangle 2"/>
          <p:cNvSpPr txBox="1">
            <a:spLocks noGrp="1"/>
          </p:cNvSpPr>
          <p:nvPr>
            <p:ph type="title"/>
          </p:nvPr>
        </p:nvSpPr>
        <p:spPr>
          <a:xfrm>
            <a:off x="145312" y="63133"/>
            <a:ext cx="5188689" cy="646114"/>
          </a:xfrm>
          <a:prstGeom prst="rect">
            <a:avLst/>
          </a:prstGeom>
        </p:spPr>
        <p:txBody>
          <a:bodyPr lIns="45719" tIns="45720" rIns="45719" bIns="45720" anchor="ctr">
            <a:normAutofit/>
          </a:bodyPr>
          <a:lstStyle>
            <a:lvl1pPr>
              <a:defRPr sz="3200"/>
            </a:lvl1pPr>
          </a:lstStyle>
          <a:p>
            <a:r>
              <a:rPr lang="en-US" b="1" dirty="0"/>
              <a:t>Option 1</a:t>
            </a:r>
          </a:p>
        </p:txBody>
      </p:sp>
      <p:sp>
        <p:nvSpPr>
          <p:cNvPr id="270" name="Text Placeholder 2"/>
          <p:cNvSpPr txBox="1">
            <a:spLocks noGrp="1"/>
          </p:cNvSpPr>
          <p:nvPr>
            <p:ph type="body" sz="half" idx="1"/>
          </p:nvPr>
        </p:nvSpPr>
        <p:spPr>
          <a:xfrm>
            <a:off x="1011001" y="1458157"/>
            <a:ext cx="6653985" cy="3804394"/>
          </a:xfrm>
          <a:prstGeom prst="rect">
            <a:avLst/>
          </a:prstGeom>
        </p:spPr>
        <p:txBody>
          <a:bodyPr lIns="45719" tIns="45720" rIns="45719" bIns="45720" anchor="t">
            <a:normAutofit/>
          </a:bodyPr>
          <a:lstStyle/>
          <a:p>
            <a:pPr>
              <a:defRPr sz="2400">
                <a:solidFill>
                  <a:schemeClr val="accent6"/>
                </a:solidFill>
              </a:defRPr>
            </a:pPr>
            <a:endParaRPr lang="en-US" b="1" dirty="0">
              <a:solidFill>
                <a:srgbClr val="C00000"/>
              </a:solidFill>
            </a:endParaRPr>
          </a:p>
          <a:p>
            <a:pPr>
              <a:buClr>
                <a:schemeClr val="accent3"/>
              </a:buClr>
              <a:buSzPct val="100000"/>
              <a:buFont typeface="Arial"/>
              <a:buChar char="•"/>
              <a:defRPr sz="2400">
                <a:solidFill>
                  <a:srgbClr val="002060"/>
                </a:solidFill>
              </a:defRPr>
            </a:pPr>
            <a:endParaRPr dirty="0"/>
          </a:p>
          <a:p>
            <a:pPr>
              <a:defRPr sz="2400">
                <a:solidFill>
                  <a:schemeClr val="accent6"/>
                </a:solidFill>
              </a:defRPr>
            </a:pPr>
            <a:r>
              <a:rPr sz="2800" b="1" dirty="0">
                <a:solidFill>
                  <a:srgbClr val="C00000"/>
                </a:solidFill>
              </a:rPr>
              <a:t>Individual evaluation:</a:t>
            </a:r>
          </a:p>
          <a:p>
            <a:pPr marL="254000" indent="-254000">
              <a:buClr>
                <a:srgbClr val="C00000"/>
              </a:buClr>
              <a:buSzPct val="100000"/>
              <a:buFont typeface="Arial"/>
              <a:buChar char="•"/>
              <a:defRPr sz="2400"/>
            </a:pPr>
            <a:r>
              <a:rPr dirty="0"/>
              <a:t>Final evaluation, anonymous, to be completed online: </a:t>
            </a:r>
            <a:r>
              <a:rPr dirty="0">
                <a:highlight>
                  <a:srgbClr val="FFFF00"/>
                </a:highlight>
              </a:rPr>
              <a:t>insert link</a:t>
            </a:r>
          </a:p>
        </p:txBody>
      </p:sp>
      <p:grpSp>
        <p:nvGrpSpPr>
          <p:cNvPr id="273" name="Rectangle 5"/>
          <p:cNvGrpSpPr/>
          <p:nvPr/>
        </p:nvGrpSpPr>
        <p:grpSpPr>
          <a:xfrm>
            <a:off x="8095129" y="2097741"/>
            <a:ext cx="2191872" cy="2169460"/>
            <a:chOff x="0" y="0"/>
            <a:chExt cx="2191871" cy="2169459"/>
          </a:xfrm>
        </p:grpSpPr>
        <p:sp>
          <p:nvSpPr>
            <p:cNvPr id="271" name="Rectangle"/>
            <p:cNvSpPr/>
            <p:nvPr/>
          </p:nvSpPr>
          <p:spPr>
            <a:xfrm>
              <a:off x="-1" y="-1"/>
              <a:ext cx="2191873" cy="2169461"/>
            </a:xfrm>
            <a:prstGeom prst="rect">
              <a:avLst/>
            </a:prstGeom>
            <a:solidFill>
              <a:srgbClr val="FFFF00"/>
            </a:solidFill>
            <a:ln w="12700" cap="flat">
              <a:solidFill>
                <a:srgbClr val="011749"/>
              </a:solidFill>
              <a:prstDash val="solid"/>
              <a:miter lim="800000"/>
            </a:ln>
            <a:effectLst/>
          </p:spPr>
          <p:txBody>
            <a:bodyPr wrap="square" lIns="45719" tIns="45719" rIns="45719" bIns="45719" numCol="1" anchor="ctr">
              <a:noAutofit/>
            </a:bodyPr>
            <a:lstStyle/>
            <a:p>
              <a:pPr algn="ctr">
                <a:defRPr sz="2800">
                  <a:latin typeface="+mn-lt"/>
                  <a:ea typeface="+mn-ea"/>
                  <a:cs typeface="+mn-cs"/>
                  <a:sym typeface="Source Sans Pro Regular"/>
                </a:defRPr>
              </a:pPr>
              <a:endParaRPr/>
            </a:p>
          </p:txBody>
        </p:sp>
        <p:sp>
          <p:nvSpPr>
            <p:cNvPr id="272" name="Insert QR code"/>
            <p:cNvSpPr txBox="1"/>
            <p:nvPr/>
          </p:nvSpPr>
          <p:spPr>
            <a:xfrm>
              <a:off x="52069" y="581809"/>
              <a:ext cx="2087733" cy="1005841"/>
            </a:xfrm>
            <a:prstGeom prst="rect">
              <a:avLst/>
            </a:prstGeom>
            <a:solidFill>
              <a:srgbClr val="FFFF00"/>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2800">
                  <a:latin typeface="+mn-lt"/>
                  <a:ea typeface="+mn-ea"/>
                  <a:cs typeface="+mn-cs"/>
                  <a:sym typeface="Source Sans Pro Regular"/>
                </a:defRPr>
              </a:lvl1pPr>
            </a:lstStyle>
            <a:p>
              <a:r>
                <a:t>Insert QR code</a:t>
              </a:r>
            </a:p>
          </p:txBody>
        </p:sp>
      </p:grpSp>
    </p:spTree>
    <p:extLst>
      <p:ext uri="{BB962C8B-B14F-4D97-AF65-F5344CB8AC3E}">
        <p14:creationId xmlns:p14="http://schemas.microsoft.com/office/powerpoint/2010/main" val="160576843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Rectangle 2"/>
          <p:cNvSpPr txBox="1">
            <a:spLocks noGrp="1"/>
          </p:cNvSpPr>
          <p:nvPr>
            <p:ph type="title"/>
          </p:nvPr>
        </p:nvSpPr>
        <p:spPr>
          <a:prstGeom prst="rect">
            <a:avLst/>
          </a:prstGeom>
        </p:spPr>
        <p:txBody>
          <a:bodyPr lIns="45719" tIns="45720" rIns="45719" bIns="45720" anchor="ctr">
            <a:normAutofit/>
          </a:bodyPr>
          <a:lstStyle/>
          <a:p>
            <a:r>
              <a:rPr lang="en-US" b="1" dirty="0"/>
              <a:t>Option 2</a:t>
            </a:r>
          </a:p>
        </p:txBody>
      </p:sp>
      <p:sp>
        <p:nvSpPr>
          <p:cNvPr id="274" name="Content Placeholder 1"/>
          <p:cNvSpPr txBox="1">
            <a:spLocks noGrp="1"/>
          </p:cNvSpPr>
          <p:nvPr>
            <p:ph type="body" idx="1"/>
          </p:nvPr>
        </p:nvSpPr>
        <p:spPr>
          <a:xfrm>
            <a:off x="1210900" y="1247002"/>
            <a:ext cx="9770201" cy="1043438"/>
          </a:xfrm>
          <a:prstGeom prst="rect">
            <a:avLst/>
          </a:prstGeom>
        </p:spPr>
        <p:txBody>
          <a:bodyPr lIns="45719" tIns="45720" rIns="45719" bIns="45720" anchor="t">
            <a:normAutofit lnSpcReduction="10000"/>
          </a:bodyPr>
          <a:lstStyle/>
          <a:p>
            <a:pPr algn="ctr"/>
            <a:r>
              <a:rPr dirty="0"/>
              <a:t>Using the post-it notes provided, respond in groups to the questions below. 3 to 5 responses per question. </a:t>
            </a:r>
            <a:endParaRPr lang="en-US"/>
          </a:p>
          <a:p>
            <a:pPr algn="ctr"/>
            <a:r>
              <a:rPr b="1" dirty="0"/>
              <a:t>Today:</a:t>
            </a:r>
          </a:p>
        </p:txBody>
      </p:sp>
      <p:pic>
        <p:nvPicPr>
          <p:cNvPr id="275" name="Picture 7" descr="Picture 7"/>
          <p:cNvPicPr>
            <a:picLocks noChangeAspect="1"/>
          </p:cNvPicPr>
          <p:nvPr/>
        </p:nvPicPr>
        <p:blipFill>
          <a:blip r:embed="rId3"/>
          <a:stretch>
            <a:fillRect/>
          </a:stretch>
        </p:blipFill>
        <p:spPr>
          <a:xfrm>
            <a:off x="6450817" y="2423318"/>
            <a:ext cx="2003426" cy="2011365"/>
          </a:xfrm>
          <a:prstGeom prst="rect">
            <a:avLst/>
          </a:prstGeom>
          <a:ln w="12700">
            <a:miter lim="400000"/>
          </a:ln>
        </p:spPr>
      </p:pic>
      <p:pic>
        <p:nvPicPr>
          <p:cNvPr id="276" name="Picture 9" descr="Picture 9"/>
          <p:cNvPicPr>
            <a:picLocks noChangeAspect="1"/>
          </p:cNvPicPr>
          <p:nvPr/>
        </p:nvPicPr>
        <p:blipFill>
          <a:blip r:embed="rId4"/>
          <a:stretch>
            <a:fillRect/>
          </a:stretch>
        </p:blipFill>
        <p:spPr>
          <a:xfrm>
            <a:off x="2877178" y="2423318"/>
            <a:ext cx="2000250" cy="2011365"/>
          </a:xfrm>
          <a:prstGeom prst="rect">
            <a:avLst/>
          </a:prstGeom>
          <a:ln w="12700">
            <a:miter lim="400000"/>
          </a:ln>
        </p:spPr>
      </p:pic>
      <p:sp>
        <p:nvSpPr>
          <p:cNvPr id="278" name="TextBox 2"/>
          <p:cNvSpPr txBox="1"/>
          <p:nvPr/>
        </p:nvSpPr>
        <p:spPr>
          <a:xfrm>
            <a:off x="2674125" y="4900613"/>
            <a:ext cx="2176171" cy="485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atin typeface="+mn-lt"/>
                <a:ea typeface="+mn-ea"/>
                <a:cs typeface="+mn-cs"/>
                <a:sym typeface="Source Sans Pro Regular"/>
              </a:defRPr>
            </a:lvl1pPr>
          </a:lstStyle>
          <a:p>
            <a:r>
              <a:rPr dirty="0"/>
              <a:t>What went well?</a:t>
            </a:r>
          </a:p>
        </p:txBody>
      </p:sp>
      <p:sp>
        <p:nvSpPr>
          <p:cNvPr id="279" name="TextBox 11"/>
          <p:cNvSpPr txBox="1"/>
          <p:nvPr/>
        </p:nvSpPr>
        <p:spPr>
          <a:xfrm>
            <a:off x="5768478" y="4900613"/>
            <a:ext cx="3329535" cy="485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atin typeface="+mn-lt"/>
                <a:ea typeface="+mn-ea"/>
                <a:cs typeface="+mn-cs"/>
                <a:sym typeface="Source Sans Pro Regular"/>
              </a:defRPr>
            </a:lvl1pPr>
          </a:lstStyle>
          <a:p>
            <a:r>
              <a:rPr dirty="0"/>
              <a:t>What could be improved?</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ontent Placeholder 2"/>
          <p:cNvSpPr txBox="1">
            <a:spLocks noGrp="1"/>
          </p:cNvSpPr>
          <p:nvPr>
            <p:ph type="body" idx="1"/>
          </p:nvPr>
        </p:nvSpPr>
        <p:spPr>
          <a:xfrm>
            <a:off x="797444" y="1025845"/>
            <a:ext cx="10450422" cy="5206965"/>
          </a:xfrm>
          <a:prstGeom prst="rect">
            <a:avLst/>
          </a:prstGeom>
        </p:spPr>
        <p:txBody>
          <a:bodyPr lIns="0" tIns="0" rIns="0" bIns="0">
            <a:normAutofit/>
          </a:bodyPr>
          <a:lstStyle/>
          <a:p>
            <a:pPr defTabSz="271960">
              <a:spcBef>
                <a:spcPts val="200"/>
              </a:spcBef>
              <a:defRPr sz="1879"/>
            </a:pPr>
            <a:r>
              <a:rPr lang="en-US" sz="2800" b="0" i="0" u="none" strike="noStrike" dirty="0">
                <a:solidFill>
                  <a:srgbClr val="000000"/>
                </a:solidFill>
                <a:effectLst/>
                <a:latin typeface="Arial" panose="020B0604020202020204" pitchFamily="34" charset="0"/>
              </a:rPr>
              <a:t>This training package was made possible by grant/cooperative agreement number </a:t>
            </a:r>
            <a:r>
              <a:rPr lang="en-US" sz="2800" b="0" i="0" u="none" strike="noStrike" dirty="0">
                <a:solidFill>
                  <a:srgbClr val="10253F"/>
                </a:solidFill>
                <a:effectLst/>
                <a:latin typeface="Arial" panose="020B0604020202020204" pitchFamily="34" charset="0"/>
              </a:rPr>
              <a:t>GH0002225-03</a:t>
            </a:r>
            <a:r>
              <a:rPr lang="en-US" sz="2800" b="0" i="0" u="none" strike="noStrike" dirty="0">
                <a:solidFill>
                  <a:srgbClr val="000000"/>
                </a:solidFill>
                <a:effectLst/>
                <a:latin typeface="Arial" panose="020B0604020202020204" pitchFamily="34" charset="0"/>
              </a:rPr>
              <a:t> from the U.S. Centers for Disease Control and Prevention. Its contents do not necessarily reflect the official policies of the Department of Health and Human Services nor does mention of trade names, commercial practices, or organizations imply endorsement by the U.S. Government. </a:t>
            </a:r>
            <a:endParaRPr sz="2800" u="sng" dirty="0">
              <a:solidFill>
                <a:srgbClr val="0563C1"/>
              </a:solidFill>
              <a:uFill>
                <a:solidFill>
                  <a:srgbClr val="0563C1"/>
                </a:solidFill>
              </a:uFill>
              <a:hlinkClick r:id="rId2"/>
            </a:endParaRPr>
          </a:p>
        </p:txBody>
      </p:sp>
      <p:sp>
        <p:nvSpPr>
          <p:cNvPr id="2" name="Text Placeholder 5">
            <a:extLst>
              <a:ext uri="{FF2B5EF4-FFF2-40B4-BE49-F238E27FC236}">
                <a16:creationId xmlns:a16="http://schemas.microsoft.com/office/drawing/2014/main" id="{C0025F84-37F0-5C18-B64E-3DCAFFD8D215}"/>
              </a:ext>
            </a:extLst>
          </p:cNvPr>
          <p:cNvSpPr>
            <a:spLocks noGrp="1"/>
          </p:cNvSpPr>
          <p:nvPr>
            <p:ph type="body" idx="21" hasCustomPrompt="1"/>
          </p:nvPr>
        </p:nvSpPr>
        <p:spPr>
          <a:xfrm>
            <a:off x="191847" y="85064"/>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lang="hu-HU" dirty="0"/>
              <a:t>Disclaimer</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79A3BA7-48FC-4831-BFA3-0B6F6B493CA5}">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98D7C170-8696-4427-9CAF-F6B2B66BBC7C}">
  <ds:schemaRefs>
    <ds:schemaRef ds:uri="http://schemas.microsoft.com/sharepoint/v3/contenttype/forms"/>
  </ds:schemaRefs>
</ds:datastoreItem>
</file>

<file path=customXml/itemProps3.xml><?xml version="1.0" encoding="utf-8"?>
<ds:datastoreItem xmlns:ds="http://schemas.openxmlformats.org/officeDocument/2006/customXml" ds:itemID="{5732C77A-EC8F-4A8F-A9E6-ABD388CC4A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28</TotalTime>
  <Words>598</Words>
  <Application>Microsoft Office PowerPoint</Application>
  <PresentationFormat>Widescreen</PresentationFormat>
  <Paragraphs>26</Paragraphs>
  <Slides>8</Slides>
  <Notes>3</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RRT_Theme_v3</vt:lpstr>
      <vt:lpstr>RRT Managers Workshop  Daily evaluation​</vt:lpstr>
      <vt:lpstr>Objectives of the daily evaluation</vt:lpstr>
      <vt:lpstr>Note to facilitators</vt:lpstr>
      <vt:lpstr>Option 1</vt:lpstr>
      <vt:lpstr>Option 2</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Daily evaluation</dc:title>
  <dc:creator>Hp</dc:creator>
  <cp:lastModifiedBy>GOMEZ, Paula</cp:lastModifiedBy>
  <cp:revision>53</cp:revision>
  <dcterms:modified xsi:type="dcterms:W3CDTF">2024-08-20T13:12:28Z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143100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