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56" r:id="rId5"/>
    <p:sldId id="257" r:id="rId6"/>
    <p:sldId id="273" r:id="rId7"/>
    <p:sldId id="258" r:id="rId8"/>
    <p:sldId id="259"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42433A-3E1A-F8E4-1800-BDB4A92DF5AA}" v="12" dt="2024-08-05T12:28:30.91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1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9542433A-3E1A-F8E4-1800-BDB4A92DF5AA}"/>
    <pc:docChg chg="modSld">
      <pc:chgData name="EZZINE, Hind" userId="S::ezzineh@who.int::edcab00f-6318-46e5-a4a9-188b01ee222f" providerId="AD" clId="Web-{9542433A-3E1A-F8E4-1800-BDB4A92DF5AA}" dt="2024-08-05T12:28:30.661" v="9" actId="20577"/>
      <pc:docMkLst>
        <pc:docMk/>
      </pc:docMkLst>
      <pc:sldChg chg="modSp">
        <pc:chgData name="EZZINE, Hind" userId="S::ezzineh@who.int::edcab00f-6318-46e5-a4a9-188b01ee222f" providerId="AD" clId="Web-{9542433A-3E1A-F8E4-1800-BDB4A92DF5AA}" dt="2024-08-05T12:28:04.237" v="1" actId="20577"/>
        <pc:sldMkLst>
          <pc:docMk/>
          <pc:sldMk cId="0" sldId="256"/>
        </pc:sldMkLst>
        <pc:spChg chg="mod">
          <ac:chgData name="EZZINE, Hind" userId="S::ezzineh@who.int::edcab00f-6318-46e5-a4a9-188b01ee222f" providerId="AD" clId="Web-{9542433A-3E1A-F8E4-1800-BDB4A92DF5AA}" dt="2024-08-05T12:28:04.237" v="1" actId="20577"/>
          <ac:spMkLst>
            <pc:docMk/>
            <pc:sldMk cId="0" sldId="256"/>
            <ac:spMk id="264" creationId="{00000000-0000-0000-0000-000000000000}"/>
          </ac:spMkLst>
        </pc:spChg>
      </pc:sldChg>
      <pc:sldChg chg="modSp">
        <pc:chgData name="EZZINE, Hind" userId="S::ezzineh@who.int::edcab00f-6318-46e5-a4a9-188b01ee222f" providerId="AD" clId="Web-{9542433A-3E1A-F8E4-1800-BDB4A92DF5AA}" dt="2024-08-05T12:28:30.661" v="9" actId="20577"/>
        <pc:sldMkLst>
          <pc:docMk/>
          <pc:sldMk cId="0" sldId="257"/>
        </pc:sldMkLst>
        <pc:spChg chg="mod">
          <ac:chgData name="EZZINE, Hind" userId="S::ezzineh@who.int::edcab00f-6318-46e5-a4a9-188b01ee222f" providerId="AD" clId="Web-{9542433A-3E1A-F8E4-1800-BDB4A92DF5AA}" dt="2024-08-05T12:28:30.661" v="9" actId="20577"/>
          <ac:spMkLst>
            <pc:docMk/>
            <pc:sldMk cId="0" sldId="257"/>
            <ac:spMk id="27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3000" y="685800"/>
            <a:ext cx="4572000" cy="3429000"/>
          </a:xfrm>
          <a:prstGeom prst="rect">
            <a:avLst/>
          </a:prstGeom>
        </p:spPr>
        <p:txBody>
          <a:bodyPr/>
          <a:lstStyle/>
          <a:p>
            <a:endParaRPr/>
          </a:p>
        </p:txBody>
      </p:sp>
      <p:sp>
        <p:nvSpPr>
          <p:cNvPr id="262" name="Shape 26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jpg"/><Relationship Id="rId5" Type="http://schemas.openxmlformats.org/officeDocument/2006/relationships/image" Target="../media/image7.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41835AE8-AB34-AB19-5C18-EB17EC29E83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4" name="Subtitle 5">
            <a:extLst>
              <a:ext uri="{FF2B5EF4-FFF2-40B4-BE49-F238E27FC236}">
                <a16:creationId xmlns:a16="http://schemas.microsoft.com/office/drawing/2014/main" id="{40F0C408-B2DC-9528-DF49-AD7ED6473DC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5" name="Subtitle 5">
            <a:extLst>
              <a:ext uri="{FF2B5EF4-FFF2-40B4-BE49-F238E27FC236}">
                <a16:creationId xmlns:a16="http://schemas.microsoft.com/office/drawing/2014/main" id="{00BAF62B-94FF-4B08-8C8B-AA0FD54C5E64}"/>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6" name="Picture 15" descr="Logo&#10;&#10;Description automatically generated">
            <a:extLst>
              <a:ext uri="{FF2B5EF4-FFF2-40B4-BE49-F238E27FC236}">
                <a16:creationId xmlns:a16="http://schemas.microsoft.com/office/drawing/2014/main" id="{6799A1CC-ABB4-4EAC-BE82-F2F0E1D760EC}"/>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64" name="Picture 2" descr="Picture 2"/>
          <p:cNvPicPr>
            <a:picLocks noChangeAspect="1"/>
          </p:cNvPicPr>
          <p:nvPr/>
        </p:nvPicPr>
        <p:blipFill>
          <a:blip r:embed="rId3"/>
          <a:stretch>
            <a:fillRect/>
          </a:stretch>
        </p:blipFill>
        <p:spPr>
          <a:xfrm>
            <a:off x="74342" y="6310303"/>
            <a:ext cx="1548721" cy="474296"/>
          </a:xfrm>
          <a:prstGeom prst="rect">
            <a:avLst/>
          </a:prstGeom>
          <a:ln w="12700">
            <a:miter lim="400000"/>
          </a:ln>
        </p:spPr>
      </p:pic>
      <p:pic>
        <p:nvPicPr>
          <p:cNvPr id="1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pic>
        <p:nvPicPr>
          <p:cNvPr id="166" name="Picture 2" descr="Picture 2"/>
          <p:cNvPicPr>
            <a:picLocks noChangeAspect="1"/>
          </p:cNvPicPr>
          <p:nvPr/>
        </p:nvPicPr>
        <p:blipFill>
          <a:blip r:embed="rId3"/>
          <a:stretch>
            <a:fillRect/>
          </a:stretch>
        </p:blipFill>
        <p:spPr>
          <a:xfrm>
            <a:off x="74342" y="6310298"/>
            <a:ext cx="1548721" cy="474296"/>
          </a:xfrm>
          <a:prstGeom prst="rect">
            <a:avLst/>
          </a:prstGeom>
          <a:ln w="12700">
            <a:miter lim="400000"/>
          </a:ln>
        </p:spPr>
      </p:pic>
      <p:sp>
        <p:nvSpPr>
          <p:cNvPr id="16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500">
                <a:solidFill>
                  <a:srgbClr val="FFFFFF"/>
                </a:solidFill>
                <a:latin typeface="+mn-lt"/>
                <a:ea typeface="+mn-ea"/>
                <a:cs typeface="+mn-cs"/>
                <a:sym typeface="Source Sans Pro Regular"/>
              </a:defRPr>
            </a:pPr>
            <a:endParaRPr/>
          </a:p>
        </p:txBody>
      </p:sp>
      <p:pic>
        <p:nvPicPr>
          <p:cNvPr id="17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71" name="TextBox 4"/>
          <p:cNvSpPr txBox="1"/>
          <p:nvPr/>
        </p:nvSpPr>
        <p:spPr>
          <a:xfrm>
            <a:off x="275896" y="11105"/>
            <a:ext cx="26278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173" name="Body Level One…"/>
          <p:cNvSpPr txBox="1">
            <a:spLocks noGrp="1"/>
          </p:cNvSpPr>
          <p:nvPr>
            <p:ph type="body" idx="1"/>
          </p:nvPr>
        </p:nvSpPr>
        <p:spPr>
          <a:xfrm>
            <a:off x="797444" y="842965"/>
            <a:ext cx="10450422"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D4056BC-E3F9-9037-857E-B32A825564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4" name="Subtitle 5">
            <a:extLst>
              <a:ext uri="{FF2B5EF4-FFF2-40B4-BE49-F238E27FC236}">
                <a16:creationId xmlns:a16="http://schemas.microsoft.com/office/drawing/2014/main" id="{061C8658-BDAC-3B37-F2BD-7D5528CEBD9F}"/>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4" name="Subtitle 5">
            <a:extLst>
              <a:ext uri="{FF2B5EF4-FFF2-40B4-BE49-F238E27FC236}">
                <a16:creationId xmlns:a16="http://schemas.microsoft.com/office/drawing/2014/main" id="{8ACF7644-940D-4F2E-8A95-E8F8CA71314E}"/>
              </a:ext>
            </a:extLst>
          </p:cNvPr>
          <p:cNvSpPr txBox="1"/>
          <p:nvPr userDrawn="1"/>
        </p:nvSpPr>
        <p:spPr>
          <a:xfrm>
            <a:off x="10109576" y="6458697"/>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5" name="Picture 14" descr="Logo&#10;&#10;Description automatically generated">
            <a:extLst>
              <a:ext uri="{FF2B5EF4-FFF2-40B4-BE49-F238E27FC236}">
                <a16:creationId xmlns:a16="http://schemas.microsoft.com/office/drawing/2014/main" id="{AA9E92E0-4172-4255-8333-62DE034666E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88" name="TextBox 4"/>
          <p:cNvSpPr txBox="1"/>
          <p:nvPr/>
        </p:nvSpPr>
        <p:spPr>
          <a:xfrm>
            <a:off x="275896" y="0"/>
            <a:ext cx="440623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Source Sans Pro Bold"/>
                <a:ea typeface="Source Sans Pro Bold"/>
                <a:cs typeface="Source Sans Pro Bold"/>
                <a:sym typeface="Source Sans Pro Bold"/>
              </a:defRPr>
            </a:lvl1pPr>
          </a:lstStyle>
          <a:p>
            <a:r>
              <a:rPr sz="3200" b="1" dirty="0"/>
              <a:t>Learning objectives</a:t>
            </a:r>
          </a:p>
        </p:txBody>
      </p:sp>
      <p:pic>
        <p:nvPicPr>
          <p:cNvPr id="189"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190" name="Body Level One…"/>
          <p:cNvSpPr txBox="1">
            <a:spLocks noGrp="1"/>
          </p:cNvSpPr>
          <p:nvPr>
            <p:ph type="body" sz="half" idx="1"/>
          </p:nvPr>
        </p:nvSpPr>
        <p:spPr>
          <a:xfrm>
            <a:off x="2279575" y="1700808"/>
            <a:ext cx="7416826" cy="4349121"/>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F98F7B-E1ED-4E8A-7A55-69B47093B0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4" name="Subtitle 5">
            <a:extLst>
              <a:ext uri="{FF2B5EF4-FFF2-40B4-BE49-F238E27FC236}">
                <a16:creationId xmlns:a16="http://schemas.microsoft.com/office/drawing/2014/main" id="{7E3BFC25-DA8B-9DC4-7EDD-A32FF1C335A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13" name="Subtitle 5">
            <a:extLst>
              <a:ext uri="{FF2B5EF4-FFF2-40B4-BE49-F238E27FC236}">
                <a16:creationId xmlns:a16="http://schemas.microsoft.com/office/drawing/2014/main" id="{80BDCFAB-8D60-4994-8FBC-81AF3B58791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4" name="Picture 13" descr="Logo&#10;&#10;Description automatically generated">
            <a:extLst>
              <a:ext uri="{FF2B5EF4-FFF2-40B4-BE49-F238E27FC236}">
                <a16:creationId xmlns:a16="http://schemas.microsoft.com/office/drawing/2014/main" id="{39FC2B86-B87D-4D69-BF59-EEC9199D044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05" name="Title Text"/>
          <p:cNvSpPr txBox="1">
            <a:spLocks noGrp="1"/>
          </p:cNvSpPr>
          <p:nvPr>
            <p:ph type="title"/>
          </p:nvPr>
        </p:nvSpPr>
        <p:spPr>
          <a:xfrm>
            <a:off x="255599" y="-30963"/>
            <a:ext cx="3571876" cy="646113"/>
          </a:xfrm>
          <a:prstGeom prst="rect">
            <a:avLst/>
          </a:prstGeom>
        </p:spPr>
        <p:txBody>
          <a:bodyPr/>
          <a:lstStyle/>
          <a:p>
            <a:r>
              <a:t>Title Text</a:t>
            </a:r>
          </a:p>
        </p:txBody>
      </p:sp>
      <p:sp>
        <p:nvSpPr>
          <p:cNvPr id="20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F3B46EB-5982-797D-CC5F-D4BBFCC21E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5D340A44-CFF7-75BD-210E-C6BFD7411031}"/>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1CC0A03-3C5C-8DAF-5B1E-DF214350DBA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EF05F078-9454-4F9B-BD24-1987FE551A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stretch>
            <a:fillRect/>
          </a:stretch>
        </p:blipFill>
        <p:spPr>
          <a:xfrm>
            <a:off x="-18793" y="-129929"/>
            <a:ext cx="6604892" cy="844045"/>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1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21" name="Click to add text"/>
          <p:cNvSpPr txBox="1">
            <a:spLocks noGrp="1"/>
          </p:cNvSpPr>
          <p:nvPr>
            <p:ph type="title" hasCustomPrompt="1"/>
          </p:nvPr>
        </p:nvSpPr>
        <p:spPr>
          <a:xfrm>
            <a:off x="255599" y="-30963"/>
            <a:ext cx="3571876" cy="646113"/>
          </a:xfrm>
          <a:prstGeom prst="rect">
            <a:avLst/>
          </a:prstGeom>
        </p:spPr>
        <p:txBody>
          <a:bodyPr/>
          <a:lstStyle/>
          <a:p>
            <a:r>
              <a:t>Click to add text</a:t>
            </a:r>
          </a:p>
        </p:txBody>
      </p:sp>
      <p:sp>
        <p:nvSpPr>
          <p:cNvPr id="222"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2D16FB0-0A2C-5777-A509-8D06DA29AE8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2D1B74E1-9CCD-6933-3542-0AA7C91ACCCF}"/>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BE2DA684-0D55-C784-8010-FBA5EA7DB3D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5BE0B420-FD1D-4F2E-8B74-B1E6C21FF55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3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3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37"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8" name="Click to add text"/>
          <p:cNvSpPr txBox="1">
            <a:spLocks noGrp="1"/>
          </p:cNvSpPr>
          <p:nvPr>
            <p:ph type="title" hasCustomPrompt="1"/>
          </p:nvPr>
        </p:nvSpPr>
        <p:spPr>
          <a:xfrm>
            <a:off x="213485" y="-20444"/>
            <a:ext cx="3571876" cy="646113"/>
          </a:xfrm>
          <a:prstGeom prst="rect">
            <a:avLst/>
          </a:prstGeom>
        </p:spPr>
        <p:txBody>
          <a:bodyPr/>
          <a:lstStyle/>
          <a:p>
            <a:r>
              <a:t>Click to add text</a:t>
            </a:r>
          </a:p>
        </p:txBody>
      </p:sp>
      <p:sp>
        <p:nvSpPr>
          <p:cNvPr id="2" name="Slide Number">
            <a:extLst>
              <a:ext uri="{FF2B5EF4-FFF2-40B4-BE49-F238E27FC236}">
                <a16:creationId xmlns:a16="http://schemas.microsoft.com/office/drawing/2014/main" id="{DF82CBBD-B83D-F559-AF9E-3049645A8D1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0595981D-80B1-82CA-6367-1B9E62CEFDFD}"/>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D99BA13-83DB-E1E3-EED8-AB5C2D9909D6}"/>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4348CD2A-ECC5-4ED6-B81B-B417941B3D3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4" name="Click to add text"/>
          <p:cNvSpPr txBox="1">
            <a:spLocks noGrp="1"/>
          </p:cNvSpPr>
          <p:nvPr>
            <p:ph type="title" hasCustomPrompt="1"/>
          </p:nvPr>
        </p:nvSpPr>
        <p:spPr>
          <a:xfrm>
            <a:off x="297713" y="70581"/>
            <a:ext cx="3571876" cy="646114"/>
          </a:xfrm>
          <a:prstGeom prst="rect">
            <a:avLst/>
          </a:prstGeom>
        </p:spPr>
        <p:txBody>
          <a:bodyPr/>
          <a:lstStyle/>
          <a:p>
            <a:r>
              <a:t>Click to add text</a:t>
            </a:r>
          </a:p>
        </p:txBody>
      </p:sp>
      <p:sp>
        <p:nvSpPr>
          <p:cNvPr id="2" name="Slide Number">
            <a:extLst>
              <a:ext uri="{FF2B5EF4-FFF2-40B4-BE49-F238E27FC236}">
                <a16:creationId xmlns:a16="http://schemas.microsoft.com/office/drawing/2014/main" id="{4D29B67A-822C-0592-5A2A-B04BB2B904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5EACDD44-AF0B-0BF7-A637-61E5797A2BB8}"/>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465C576-49FF-63B8-C29A-3514BFAE61FA}"/>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pic>
        <p:nvPicPr>
          <p:cNvPr id="12" name="Picture 11" descr="Logo&#10;&#10;Description automatically generated">
            <a:extLst>
              <a:ext uri="{FF2B5EF4-FFF2-40B4-BE49-F238E27FC236}">
                <a16:creationId xmlns:a16="http://schemas.microsoft.com/office/drawing/2014/main" id="{DAEEE09C-294B-490B-BF47-3202F456745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endParaRPr dirty="0"/>
          </a:p>
        </p:txBody>
      </p:sp>
      <p:pic>
        <p:nvPicPr>
          <p:cNvPr id="19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err="1"/>
              <a:t>Disclaimer</a:t>
            </a:r>
            <a:endParaRPr lang="hu-HU" dirty="0"/>
          </a:p>
        </p:txBody>
      </p:sp>
      <p:sp>
        <p:nvSpPr>
          <p:cNvPr id="15" name="TextBox 7">
            <a:extLst>
              <a:ext uri="{FF2B5EF4-FFF2-40B4-BE49-F238E27FC236}">
                <a16:creationId xmlns:a16="http://schemas.microsoft.com/office/drawing/2014/main" id="{BDA6A47E-DB83-4DF7-9844-423828D2054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Managers Training Package</a:t>
            </a:r>
            <a:endParaRPr dirty="0"/>
          </a:p>
        </p:txBody>
      </p:sp>
      <p:pic>
        <p:nvPicPr>
          <p:cNvPr id="16" name="Picture 15" descr="Logo&#10;&#10;Description automatically generated">
            <a:extLst>
              <a:ext uri="{FF2B5EF4-FFF2-40B4-BE49-F238E27FC236}">
                <a16:creationId xmlns:a16="http://schemas.microsoft.com/office/drawing/2014/main" id="{C9EBF063-9B06-4CA7-B631-F13A7D5C59E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7" name="Subtitle 5">
            <a:extLst>
              <a:ext uri="{FF2B5EF4-FFF2-40B4-BE49-F238E27FC236}">
                <a16:creationId xmlns:a16="http://schemas.microsoft.com/office/drawing/2014/main" id="{020366BE-9F73-4A79-9BC0-612268F25548}"/>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spTree>
    <p:extLst>
      <p:ext uri="{BB962C8B-B14F-4D97-AF65-F5344CB8AC3E}">
        <p14:creationId xmlns:p14="http://schemas.microsoft.com/office/powerpoint/2010/main" val="286865411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388933" y="960816"/>
            <a:ext cx="3264195" cy="379949"/>
          </a:xfrm>
          <a:prstGeom prst="rect">
            <a:avLst/>
          </a:prstGeom>
        </p:spPr>
        <p:txBody>
          <a:bodyPr/>
          <a:lstStyle>
            <a:lvl1pPr>
              <a:defRPr b="1"/>
            </a:lvl1pPr>
          </a:lstStyle>
          <a:p>
            <a:r>
              <a:rPr dirty="0"/>
              <a:t>Title Text</a:t>
            </a:r>
          </a:p>
        </p:txBody>
      </p:sp>
      <p:sp>
        <p:nvSpPr>
          <p:cNvPr id="47"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48" name="Rounded Rectangle 5"/>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9F15C578-3D3E-5558-D99E-A29AC5232D9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74E983AB-A80D-9C3F-2002-65EBF3FCC7B5}"/>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B9559AE-8ED3-AC71-9BCC-01F5E238C872}"/>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B1EA2909-4671-4FA8-9B71-82D7D3C143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3" name="Rounded Rectangle 4"/>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64" name="TextBox 5"/>
          <p:cNvSpPr txBox="1"/>
          <p:nvPr/>
        </p:nvSpPr>
        <p:spPr>
          <a:xfrm>
            <a:off x="388933" y="755990"/>
            <a:ext cx="2803025"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Key messages</a:t>
            </a:r>
          </a:p>
        </p:txBody>
      </p:sp>
      <p:sp>
        <p:nvSpPr>
          <p:cNvPr id="6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66"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4F1BD0-9589-67DE-1E50-42DF58C3CE6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0A722B85-BA42-2E7A-26E2-6D5D5F73AC8E}"/>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75590BC-4665-C1FC-8B00-703DDA46E552}"/>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85D949E1-9CD9-4F38-AF7E-8C9B18458B5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1" name="Rounded Rectangle 4"/>
          <p:cNvSpPr/>
          <p:nvPr/>
        </p:nvSpPr>
        <p:spPr>
          <a:xfrm flipV="1">
            <a:off x="389002" y="173257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82" name="TextBox 5"/>
          <p:cNvSpPr txBox="1"/>
          <p:nvPr/>
        </p:nvSpPr>
        <p:spPr>
          <a:xfrm>
            <a:off x="388933" y="655354"/>
            <a:ext cx="2803025"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References and guidelines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ADA38D4-6653-0363-5C70-B94D3BD4B98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83256A97-3455-F7EC-5BC7-E3F4C11F4514}"/>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1B9608D-53D1-9597-9AB3-FA561E7A2DA0}"/>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9DB26A71-92BD-4B71-B9DD-E12CA426FF0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9" name="Rounded Rectangle 4"/>
          <p:cNvSpPr/>
          <p:nvPr/>
        </p:nvSpPr>
        <p:spPr>
          <a:xfrm flipV="1">
            <a:off x="299986" y="1732577"/>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00" name="TextBox 6"/>
          <p:cNvSpPr txBox="1"/>
          <p:nvPr/>
        </p:nvSpPr>
        <p:spPr>
          <a:xfrm>
            <a:off x="299923" y="655354"/>
            <a:ext cx="3884620"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solidFill>
                  <a:srgbClr val="FFFFFF"/>
                </a:solidFill>
                <a:latin typeface="+mn-lt"/>
                <a:ea typeface="+mn-ea"/>
                <a:cs typeface="+mn-cs"/>
                <a:sym typeface="Source Sans Pro Regular"/>
              </a:defRPr>
            </a:lvl1pPr>
          </a:lstStyle>
          <a:p>
            <a:r>
              <a:rPr sz="3200" b="1" dirty="0"/>
              <a:t>Additional </a:t>
            </a:r>
            <a:endParaRPr lang="hu-HU" sz="3200" b="1" dirty="0"/>
          </a:p>
          <a:p>
            <a:r>
              <a:rPr sz="3200" b="1" dirty="0"/>
              <a:t>learning</a:t>
            </a:r>
            <a:r>
              <a:rPr lang="hu-HU" sz="3200" b="1" dirty="0"/>
              <a:t> </a:t>
            </a:r>
            <a:r>
              <a:rPr sz="3200" b="1" dirty="0"/>
              <a:t>resources</a:t>
            </a:r>
          </a:p>
        </p:txBody>
      </p:sp>
      <p:sp>
        <p:nvSpPr>
          <p:cNvPr id="1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6719C09-DA53-7E82-BD05-5D049150A01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509E8BCE-7E0F-4257-FFDC-0729AE775E1E}"/>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5CE1A8-B5D7-8FD5-FD59-8DC69562533D}"/>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22F0B8B-DF16-48C8-94A0-FB72597065D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7" name="Rounded Rectangle 4"/>
          <p:cNvSpPr/>
          <p:nvPr/>
        </p:nvSpPr>
        <p:spPr>
          <a:xfrm flipV="1">
            <a:off x="388996" y="1332435"/>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8" name="TextBox 6"/>
          <p:cNvSpPr txBox="1"/>
          <p:nvPr/>
        </p:nvSpPr>
        <p:spPr>
          <a:xfrm>
            <a:off x="388933" y="747655"/>
            <a:ext cx="229402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sz="3200" b="1" dirty="0"/>
              <a:t>Questions?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3" y="842968"/>
            <a:ext cx="7529514"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E9A5285-C156-9903-9C43-2AE16560B7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A2FE9D52-FEF6-8213-0116-412544CA76C7}"/>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CF11A64-5D25-6730-CAF3-BA6D0CBF397E}"/>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4262D6C6-099C-D20D-FCB5-26980AE1BF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3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41"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2" name="Body Level One…"/>
          <p:cNvSpPr txBox="1">
            <a:spLocks noGrp="1"/>
          </p:cNvSpPr>
          <p:nvPr>
            <p:ph type="body" sz="half" idx="1" hasCustomPrompt="1"/>
          </p:nvPr>
        </p:nvSpPr>
        <p:spPr>
          <a:xfrm>
            <a:off x="587205" y="1971022"/>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A2B30D29-6612-1B15-8DCA-4ED09A8C993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3" name="Subtitle 5">
            <a:extLst>
              <a:ext uri="{FF2B5EF4-FFF2-40B4-BE49-F238E27FC236}">
                <a16:creationId xmlns:a16="http://schemas.microsoft.com/office/drawing/2014/main" id="{080310E0-1927-569C-5598-FA70AF99BFCF}"/>
              </a:ext>
            </a:extLst>
          </p:cNvPr>
          <p:cNvSpPr txBox="1"/>
          <p:nvPr userDrawn="1"/>
        </p:nvSpPr>
        <p:spPr>
          <a:xfrm>
            <a:off x="10158153" y="6477000"/>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C44413C-3582-7A05-5584-961C47DCA263}"/>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1" name="Picture 10" descr="Logo&#10;&#10;Description automatically generated">
            <a:extLst>
              <a:ext uri="{FF2B5EF4-FFF2-40B4-BE49-F238E27FC236}">
                <a16:creationId xmlns:a16="http://schemas.microsoft.com/office/drawing/2014/main" id="{3ED9D1B6-3111-4C28-9DB2-295310CFCB1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 name="Slide Number">
            <a:extLst>
              <a:ext uri="{FF2B5EF4-FFF2-40B4-BE49-F238E27FC236}">
                <a16:creationId xmlns:a16="http://schemas.microsoft.com/office/drawing/2014/main" id="{56B53F86-5645-82F0-4CDF-2130764DC21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4" name="Subtitle 5">
            <a:extLst>
              <a:ext uri="{FF2B5EF4-FFF2-40B4-BE49-F238E27FC236}">
                <a16:creationId xmlns:a16="http://schemas.microsoft.com/office/drawing/2014/main" id="{60837CC1-437C-09EE-A29F-3170209F4FB9}"/>
              </a:ext>
            </a:extLst>
          </p:cNvPr>
          <p:cNvSpPr txBox="1"/>
          <p:nvPr userDrawn="1"/>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9" name="Subtitle 5">
            <a:extLst>
              <a:ext uri="{FF2B5EF4-FFF2-40B4-BE49-F238E27FC236}">
                <a16:creationId xmlns:a16="http://schemas.microsoft.com/office/drawing/2014/main" id="{4AABE536-1543-4153-9E98-E39F367425E2}"/>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0" name="Picture 9" descr="Logo&#10;&#10;Description automatically generated">
            <a:extLst>
              <a:ext uri="{FF2B5EF4-FFF2-40B4-BE49-F238E27FC236}">
                <a16:creationId xmlns:a16="http://schemas.microsoft.com/office/drawing/2014/main" id="{AA684CC8-7DB2-4E02-BF5C-621136AD064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3"/>
            <a:ext cx="1548721"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8"/>
            <a:ext cx="1548721" cy="474296"/>
          </a:xfrm>
          <a:prstGeom prst="rect">
            <a:avLst/>
          </a:prstGeom>
          <a:ln w="12700">
            <a:miter lim="400000"/>
          </a:ln>
        </p:spPr>
      </p:pic>
      <p:sp>
        <p:nvSpPr>
          <p:cNvPr id="7" name="Subtitle 5"/>
          <p:cNvSpPr txBox="1"/>
          <p:nvPr/>
        </p:nvSpPr>
        <p:spPr>
          <a:xfrm>
            <a:off x="10158153" y="6604883"/>
            <a:ext cx="1698566"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 name="TextBox 5"/>
          <p:cNvSpPr txBox="1"/>
          <p:nvPr/>
        </p:nvSpPr>
        <p:spPr>
          <a:xfrm>
            <a:off x="4400182" y="2718111"/>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070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7F017215-BAB4-8CBB-DB0B-9C6724E270F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‹N°›</a:t>
            </a:fld>
            <a:endParaRPr lang="hu-HU" sz="1100" dirty="0">
              <a:latin typeface="+mn-lt"/>
            </a:endParaRPr>
          </a:p>
        </p:txBody>
      </p:sp>
      <p:sp>
        <p:nvSpPr>
          <p:cNvPr id="14" name="Subtitle 5">
            <a:extLst>
              <a:ext uri="{FF2B5EF4-FFF2-40B4-BE49-F238E27FC236}">
                <a16:creationId xmlns:a16="http://schemas.microsoft.com/office/drawing/2014/main" id="{FDB034BE-13CD-41A5-9C91-20689CCD3B5A}"/>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pic>
        <p:nvPicPr>
          <p:cNvPr id="15" name="Picture 14" descr="Logo&#10;&#10;Description automatically generated">
            <a:extLst>
              <a:ext uri="{FF2B5EF4-FFF2-40B4-BE49-F238E27FC236}">
                <a16:creationId xmlns:a16="http://schemas.microsoft.com/office/drawing/2014/main" id="{2ACDEA23-02BC-40AA-9AA2-A976C12DC71B}"/>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2014621" y="6264482"/>
            <a:ext cx="767129" cy="55791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mailto:ihrhrt@who.int" TargetMode="Externa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itle 1"/>
          <p:cNvSpPr txBox="1">
            <a:spLocks noGrp="1"/>
          </p:cNvSpPr>
          <p:nvPr>
            <p:ph type="title"/>
          </p:nvPr>
        </p:nvSpPr>
        <p:spPr>
          <a:xfrm>
            <a:off x="517797" y="1587568"/>
            <a:ext cx="5183287" cy="2410276"/>
          </a:xfrm>
          <a:prstGeom prst="rect">
            <a:avLst/>
          </a:prstGeom>
        </p:spPr>
        <p:txBody>
          <a:bodyPr lIns="45719" tIns="45720" rIns="45719" bIns="45720" anchor="ctr">
            <a:normAutofit/>
          </a:bodyPr>
          <a:lstStyle/>
          <a:p>
            <a:pPr>
              <a:defRPr sz="3200"/>
            </a:pPr>
            <a:r>
              <a:rPr lang="fr-FR" b="1" dirty="0"/>
              <a:t>RRT Managers Workshop</a:t>
            </a:r>
            <a:br>
              <a:rPr lang="fr-FR" b="1" dirty="0"/>
            </a:br>
            <a:br>
              <a:rPr lang="fr-FR" b="1" dirty="0"/>
            </a:br>
            <a:r>
              <a:rPr b="1" dirty="0"/>
              <a:t>Final evaluation​</a:t>
            </a:r>
            <a:br>
              <a:rPr b="1" dirty="0"/>
            </a:br>
            <a:endParaRPr b="1" dirty="0"/>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a:latin typeface="+mn-lt"/>
                <a:ea typeface="+mn-ea"/>
                <a:cs typeface="+mn-cs"/>
                <a:sym typeface="Source Sans Pro Regular"/>
              </a:defRPr>
            </a:lvl1pPr>
          </a:lstStyle>
          <a:p>
            <a:r>
              <a:rPr dirty="0">
                <a:highlight>
                  <a:srgbClr val="FFFF00"/>
                </a:highlight>
              </a:rPr>
              <a:t>Insert country/institution logo</a:t>
            </a:r>
          </a:p>
        </p:txBody>
      </p:sp>
      <p:sp>
        <p:nvSpPr>
          <p:cNvPr id="266"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r>
              <a:rPr dirty="0">
                <a:highlight>
                  <a:srgbClr val="FFFF00"/>
                </a:highlight>
              </a:rPr>
              <a:t>Insert training dates, venue and country</a:t>
            </a:r>
          </a:p>
        </p:txBody>
      </p:sp>
      <p:sp>
        <p:nvSpPr>
          <p:cNvPr id="267" name="Title 2"/>
          <p:cNvSpPr txBox="1"/>
          <p:nvPr/>
        </p:nvSpPr>
        <p:spPr>
          <a:xfrm>
            <a:off x="595415" y="3428999"/>
            <a:ext cx="1931946" cy="5688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45312" y="63133"/>
            <a:ext cx="5188689" cy="646114"/>
          </a:xfrm>
          <a:prstGeom prst="rect">
            <a:avLst/>
          </a:prstGeom>
        </p:spPr>
        <p:txBody>
          <a:bodyPr/>
          <a:lstStyle>
            <a:lvl1pPr>
              <a:defRPr sz="3200"/>
            </a:lvl1pPr>
          </a:lstStyle>
          <a:p>
            <a:r>
              <a:rPr b="1" dirty="0"/>
              <a:t>RRT </a:t>
            </a:r>
            <a:r>
              <a:rPr lang="fr-FR" b="1" dirty="0"/>
              <a:t>MF2FW</a:t>
            </a:r>
            <a:r>
              <a:rPr b="1" dirty="0"/>
              <a:t> final evaluation</a:t>
            </a:r>
          </a:p>
        </p:txBody>
      </p:sp>
      <p:sp>
        <p:nvSpPr>
          <p:cNvPr id="270" name="Text Placeholder 2"/>
          <p:cNvSpPr txBox="1">
            <a:spLocks noGrp="1"/>
          </p:cNvSpPr>
          <p:nvPr>
            <p:ph type="body" sz="half" idx="1"/>
          </p:nvPr>
        </p:nvSpPr>
        <p:spPr>
          <a:xfrm>
            <a:off x="1011001" y="1458157"/>
            <a:ext cx="6653985" cy="3804394"/>
          </a:xfrm>
          <a:prstGeom prst="rect">
            <a:avLst/>
          </a:prstGeom>
        </p:spPr>
        <p:txBody>
          <a:bodyPr lIns="45719" tIns="45720" rIns="45719" bIns="45720" anchor="t">
            <a:normAutofit/>
          </a:bodyPr>
          <a:lstStyle/>
          <a:p>
            <a:pPr>
              <a:defRPr sz="2400">
                <a:solidFill>
                  <a:schemeClr val="accent6"/>
                </a:solidFill>
              </a:defRPr>
            </a:pPr>
            <a:r>
              <a:rPr sz="2800" b="1" dirty="0">
                <a:solidFill>
                  <a:srgbClr val="C00000"/>
                </a:solidFill>
              </a:rPr>
              <a:t>Objectives</a:t>
            </a:r>
            <a:r>
              <a:rPr b="1" dirty="0">
                <a:solidFill>
                  <a:srgbClr val="C00000"/>
                </a:solidFill>
              </a:rPr>
              <a:t>:</a:t>
            </a:r>
          </a:p>
          <a:p>
            <a:pPr>
              <a:defRPr sz="2400"/>
            </a:pPr>
            <a:r>
              <a:rPr dirty="0"/>
              <a:t>Identify strong points of the RRT </a:t>
            </a:r>
            <a:r>
              <a:rPr lang="fr-FR" dirty="0"/>
              <a:t>MW</a:t>
            </a:r>
            <a:r>
              <a:rPr dirty="0"/>
              <a:t> and areas of improvement</a:t>
            </a:r>
          </a:p>
          <a:p>
            <a:pPr marL="254000" indent="-254000">
              <a:buClr>
                <a:srgbClr val="C00000"/>
              </a:buClr>
              <a:buSzPct val="100000"/>
              <a:buFont typeface="Arial"/>
              <a:buChar char="•"/>
              <a:defRPr sz="2400"/>
            </a:pPr>
            <a:r>
              <a:rPr dirty="0"/>
              <a:t>Revise the RRT </a:t>
            </a:r>
            <a:r>
              <a:rPr lang="fr-FR" dirty="0"/>
              <a:t>MW</a:t>
            </a:r>
            <a:r>
              <a:rPr dirty="0"/>
              <a:t> materials to ensure an enhanced learning experience for future RRT </a:t>
            </a:r>
            <a:r>
              <a:rPr lang="fr-FR" dirty="0"/>
              <a:t>MW</a:t>
            </a:r>
            <a:r>
              <a:rPr dirty="0"/>
              <a:t>s.</a:t>
            </a:r>
          </a:p>
          <a:p>
            <a:pPr>
              <a:buClr>
                <a:schemeClr val="accent3"/>
              </a:buClr>
              <a:buSzPct val="100000"/>
              <a:buFont typeface="Arial"/>
              <a:buChar char="•"/>
              <a:defRPr sz="2400">
                <a:solidFill>
                  <a:srgbClr val="002060"/>
                </a:solidFill>
              </a:defRPr>
            </a:pPr>
            <a:endParaRPr dirty="0"/>
          </a:p>
          <a:p>
            <a:pPr>
              <a:defRPr sz="2400">
                <a:solidFill>
                  <a:schemeClr val="accent6"/>
                </a:solidFill>
              </a:defRPr>
            </a:pPr>
            <a:r>
              <a:rPr sz="2800" b="1" dirty="0">
                <a:solidFill>
                  <a:srgbClr val="C00000"/>
                </a:solidFill>
              </a:rPr>
              <a:t>Individual evaluation:</a:t>
            </a:r>
          </a:p>
          <a:p>
            <a:pPr marL="254000" indent="-254000">
              <a:buClr>
                <a:srgbClr val="C00000"/>
              </a:buClr>
              <a:buSzPct val="100000"/>
              <a:buFont typeface="Arial"/>
              <a:buChar char="•"/>
              <a:defRPr sz="2400"/>
            </a:pPr>
            <a:r>
              <a:rPr dirty="0"/>
              <a:t>Final evaluation, anonymous, to be completed online: </a:t>
            </a:r>
            <a:r>
              <a:rPr dirty="0">
                <a:highlight>
                  <a:srgbClr val="FFFF00"/>
                </a:highlight>
              </a:rPr>
              <a:t>insert link</a:t>
            </a:r>
          </a:p>
        </p:txBody>
      </p:sp>
      <p:grpSp>
        <p:nvGrpSpPr>
          <p:cNvPr id="273" name="Rectangle 5"/>
          <p:cNvGrpSpPr/>
          <p:nvPr/>
        </p:nvGrpSpPr>
        <p:grpSpPr>
          <a:xfrm>
            <a:off x="8095129" y="2097741"/>
            <a:ext cx="2191872" cy="2169460"/>
            <a:chOff x="0" y="0"/>
            <a:chExt cx="2191871" cy="2169459"/>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anchor="ctr">
              <a:noAutofit/>
            </a:bodyPr>
            <a:lstStyle/>
            <a:p>
              <a:pPr algn="ctr">
                <a:defRPr sz="2800">
                  <a:latin typeface="+mn-lt"/>
                  <a:ea typeface="+mn-ea"/>
                  <a:cs typeface="+mn-cs"/>
                  <a:sym typeface="Source Sans Pro Regular"/>
                </a:defRPr>
              </a:pPr>
              <a:endParaRPr/>
            </a:p>
          </p:txBody>
        </p:sp>
        <p:sp>
          <p:nvSpPr>
            <p:cNvPr id="272" name="Insert QR code"/>
            <p:cNvSpPr txBox="1"/>
            <p:nvPr/>
          </p:nvSpPr>
          <p:spPr>
            <a:xfrm>
              <a:off x="52069" y="581809"/>
              <a:ext cx="2087733" cy="1005841"/>
            </a:xfrm>
            <a:prstGeom prst="rect">
              <a:avLst/>
            </a:prstGeom>
            <a:solidFill>
              <a:srgbClr val="FFFF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800">
                  <a:latin typeface="+mn-lt"/>
                  <a:ea typeface="+mn-ea"/>
                  <a:cs typeface="+mn-cs"/>
                  <a:sym typeface="Source Sans Pro Regular"/>
                </a:defRPr>
              </a:lvl1pPr>
            </a:lstStyle>
            <a:p>
              <a:r>
                <a:t>Insert QR code</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5"/>
            <a:ext cx="10450422" cy="5206965"/>
          </a:xfrm>
          <a:prstGeom prst="rect">
            <a:avLst/>
          </a:prstGeom>
        </p:spPr>
        <p:txBody>
          <a:bodyPr lIns="0" tIns="0" rIns="0" bIns="0">
            <a:normAutofit/>
          </a:bodyPr>
          <a:lstStyle/>
          <a:p>
            <a:pPr defTabSz="271960">
              <a:spcBef>
                <a:spcPts val="200"/>
              </a:spcBef>
              <a:defRPr sz="1879"/>
            </a:pPr>
            <a:r>
              <a:rPr lang="en-US" sz="2800" b="0" i="0" u="none" strike="noStrike" dirty="0">
                <a:solidFill>
                  <a:srgbClr val="000000"/>
                </a:solidFill>
                <a:effectLst/>
                <a:latin typeface="Arial" panose="020B0604020202020204" pitchFamily="34" charset="0"/>
              </a:rPr>
              <a:t>This training package was made possible by grant/cooperative agreement number </a:t>
            </a:r>
            <a:r>
              <a:rPr lang="en-US" sz="2800" b="0" i="0" u="none" strike="noStrike" dirty="0">
                <a:solidFill>
                  <a:srgbClr val="10253F"/>
                </a:solidFill>
                <a:effectLst/>
                <a:latin typeface="Arial" panose="020B0604020202020204" pitchFamily="34" charset="0"/>
              </a:rPr>
              <a:t>GH0002225-03</a:t>
            </a:r>
            <a:r>
              <a:rPr lang="en-US" sz="2800" b="0" i="0" u="none" strike="noStrike" dirty="0">
                <a:solidFill>
                  <a:srgbClr val="000000"/>
                </a:solidFill>
                <a:effectLst/>
                <a:latin typeface="Arial" panose="020B0604020202020204" pitchFamily="34"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sz="2800" u="sng" dirty="0">
              <a:solidFill>
                <a:srgbClr val="0563C1"/>
              </a:solidFill>
              <a:uFill>
                <a:solidFill>
                  <a:srgbClr val="0563C1"/>
                </a:solidFill>
              </a:uFill>
              <a:hlinkClick r:id="rId2"/>
            </a:endParaRP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a:t>Disclaimer</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buClr>
                <a:schemeClr val="accent3"/>
              </a:buClr>
              <a:buFont typeface="Arial"/>
              <a:defRPr sz="1879"/>
            </a:pPr>
            <a:r>
              <a:rPr dirty="0"/>
              <a:t>WHO Health Security Learning Platform - Training Materials</a:t>
            </a:r>
          </a:p>
          <a:p>
            <a:pPr algn="just" defTabSz="271962">
              <a:buClr>
                <a:schemeClr val="accent3"/>
              </a:buClr>
              <a:buFont typeface="Arial"/>
              <a:defRPr sz="1879"/>
            </a:pPr>
            <a:r>
              <a:rPr dirty="0"/>
              <a:t>These WHO Training Materials are © World Health Organization (WHO) 2022. All rights reserved.</a:t>
            </a:r>
          </a:p>
          <a:p>
            <a:pPr algn="just" defTabSz="271962">
              <a:buClr>
                <a:schemeClr val="accent3"/>
              </a:buClr>
              <a:buFont typeface="Arial"/>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algn="just" defTabSz="271962">
              <a:buClr>
                <a:schemeClr val="accent3"/>
              </a:buClr>
              <a:buFont typeface="Arial"/>
              <a:defRPr sz="1879"/>
            </a:pPr>
            <a:endParaRPr dirty="0"/>
          </a:p>
          <a:p>
            <a:pPr algn="just" defTabSz="271962">
              <a:buClr>
                <a:schemeClr val="accent3"/>
              </a:buClr>
              <a:buFont typeface="Arial"/>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buClr>
                <a:schemeClr val="accent3"/>
              </a:buClr>
              <a:buFont typeface="Arial"/>
              <a:defRPr sz="1879"/>
            </a:pPr>
            <a:endParaRPr dirty="0"/>
          </a:p>
          <a:p>
            <a:pPr algn="just" defTabSz="271962">
              <a:buClr>
                <a:schemeClr val="accent3"/>
              </a:buClr>
              <a:buFont typeface="Arial"/>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a:t>
            </a:r>
            <a:r>
              <a:rPr lang="fr-FR" dirty="0"/>
              <a:t> Managers</a:t>
            </a:r>
            <a:r>
              <a:rPr dirty="0"/>
              <a:t>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buClr>
                <a:schemeClr val="accent3"/>
              </a:buClr>
              <a:buFont typeface="Arial"/>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7A7F95-8742-4B38-9E49-F48ACEAE249D}">
  <ds:schemaRefs>
    <ds:schemaRef ds:uri="http://schemas.microsoft.com/sharepoint/v3/contenttype/forms"/>
  </ds:schemaRefs>
</ds:datastoreItem>
</file>

<file path=customXml/itemProps2.xml><?xml version="1.0" encoding="utf-8"?>
<ds:datastoreItem xmlns:ds="http://schemas.openxmlformats.org/officeDocument/2006/customXml" ds:itemID="{78DA1586-9881-450F-85E3-890D88E82FC2}">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78960611-55BA-4B50-A291-9F9BE9BDA615}"/>
</file>

<file path=docProps/app.xml><?xml version="1.0" encoding="utf-8"?>
<Properties xmlns="http://schemas.openxmlformats.org/officeDocument/2006/extended-properties" xmlns:vt="http://schemas.openxmlformats.org/officeDocument/2006/docPropsVTypes">
  <TotalTime>8</TotalTime>
  <Words>396</Words>
  <Application>Microsoft Office PowerPoint</Application>
  <PresentationFormat>Grand écran</PresentationFormat>
  <Paragraphs>22</Paragraphs>
  <Slides>5</Slides>
  <Notes>0</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RRT_Theme_v3</vt:lpstr>
      <vt:lpstr>RRT Managers Workshop  Final evaluation​ </vt:lpstr>
      <vt:lpstr>RRT MF2FW final evaluation</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evaluation</dc:title>
  <dc:creator>Hp</dc:creator>
  <cp:lastModifiedBy>GOMEZ, Paula</cp:lastModifiedBy>
  <cp:revision>16</cp:revision>
  <dcterms:modified xsi:type="dcterms:W3CDTF">2024-08-05T12:28:33Z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