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 id="2147483706" r:id="rId5"/>
  </p:sldMasterIdLst>
  <p:notesMasterIdLst>
    <p:notesMasterId r:id="rId32"/>
  </p:notesMasterIdLst>
  <p:sldIdLst>
    <p:sldId id="256" r:id="rId6"/>
    <p:sldId id="257" r:id="rId7"/>
    <p:sldId id="259" r:id="rId8"/>
    <p:sldId id="368" r:id="rId9"/>
    <p:sldId id="366" r:id="rId10"/>
    <p:sldId id="261" r:id="rId11"/>
    <p:sldId id="262" r:id="rId12"/>
    <p:sldId id="264" r:id="rId13"/>
    <p:sldId id="353" r:id="rId14"/>
    <p:sldId id="369" r:id="rId15"/>
    <p:sldId id="361" r:id="rId16"/>
    <p:sldId id="357" r:id="rId17"/>
    <p:sldId id="359" r:id="rId18"/>
    <p:sldId id="358" r:id="rId19"/>
    <p:sldId id="367" r:id="rId20"/>
    <p:sldId id="266" r:id="rId21"/>
    <p:sldId id="360" r:id="rId22"/>
    <p:sldId id="364" r:id="rId23"/>
    <p:sldId id="370" r:id="rId24"/>
    <p:sldId id="273" r:id="rId25"/>
    <p:sldId id="274" r:id="rId26"/>
    <p:sldId id="275" r:id="rId27"/>
    <p:sldId id="263" r:id="rId28"/>
    <p:sldId id="362" r:id="rId29"/>
    <p:sldId id="276" r:id="rId30"/>
    <p:sldId id="363" r:id="rId31"/>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GP" userId="S::gomezp@who.int::c93cf399-3ed7-4230-9282-8831e3fe5a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a:srgbClr val="65A025"/>
    <a:srgbClr val="A2010C"/>
    <a:srgbClr val="021F60"/>
    <a:srgbClr val="5A8A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800843-C66E-4173-A199-E90B739AFEA9}" v="12" dt="2024-08-20T09:38:28.978"/>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9" autoAdjust="0"/>
    <p:restoredTop sz="77070" autoAdjust="0"/>
  </p:normalViewPr>
  <p:slideViewPr>
    <p:cSldViewPr snapToGrid="0">
      <p:cViewPr varScale="1">
        <p:scale>
          <a:sx n="81" d="100"/>
          <a:sy n="81" d="100"/>
        </p:scale>
        <p:origin x="113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8/10/relationships/authors" Target="author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B504B29B-8FAB-642C-764C-D592BAFAB56C}"/>
    <pc:docChg chg="mod addSld modSld sldOrd">
      <pc:chgData name="GOMEZ, Paula" userId="S::gomezp@who.int::c93cf399-3ed7-4230-9282-8831e3fe5ae7" providerId="AD" clId="Web-{B504B29B-8FAB-642C-764C-D592BAFAB56C}" dt="2023-01-09T12:21:39.853" v="467" actId="20577"/>
      <pc:docMkLst>
        <pc:docMk/>
      </pc:docMkLst>
      <pc:sldChg chg="modNotes">
        <pc:chgData name="GOMEZ, Paula" userId="S::gomezp@who.int::c93cf399-3ed7-4230-9282-8831e3fe5ae7" providerId="AD" clId="Web-{B504B29B-8FAB-642C-764C-D592BAFAB56C}" dt="2023-01-09T11:56:10.805" v="50"/>
        <pc:sldMkLst>
          <pc:docMk/>
          <pc:sldMk cId="0" sldId="261"/>
        </pc:sldMkLst>
      </pc:sldChg>
      <pc:sldChg chg="modSp addCm">
        <pc:chgData name="GOMEZ, Paula" userId="S::gomezp@who.int::c93cf399-3ed7-4230-9282-8831e3fe5ae7" providerId="AD" clId="Web-{B504B29B-8FAB-642C-764C-D592BAFAB56C}" dt="2023-01-09T11:58:11.105" v="55"/>
        <pc:sldMkLst>
          <pc:docMk/>
          <pc:sldMk cId="0" sldId="262"/>
        </pc:sldMkLst>
        <pc:spChg chg="mod">
          <ac:chgData name="GOMEZ, Paula" userId="S::gomezp@who.int::c93cf399-3ed7-4230-9282-8831e3fe5ae7" providerId="AD" clId="Web-{B504B29B-8FAB-642C-764C-D592BAFAB56C}" dt="2023-01-09T11:57:43.729" v="54" actId="20577"/>
          <ac:spMkLst>
            <pc:docMk/>
            <pc:sldMk cId="0" sldId="262"/>
            <ac:spMk id="597" creationId="{00000000-0000-0000-0000-000000000000}"/>
          </ac:spMkLst>
        </pc:spChg>
      </pc:sldChg>
      <pc:sldChg chg="modSp">
        <pc:chgData name="GOMEZ, Paula" userId="S::gomezp@who.int::c93cf399-3ed7-4230-9282-8831e3fe5ae7" providerId="AD" clId="Web-{B504B29B-8FAB-642C-764C-D592BAFAB56C}" dt="2023-01-09T12:09:31.095" v="71"/>
        <pc:sldMkLst>
          <pc:docMk/>
          <pc:sldMk cId="0" sldId="273"/>
        </pc:sldMkLst>
        <pc:graphicFrameChg chg="mod modGraphic">
          <ac:chgData name="GOMEZ, Paula" userId="S::gomezp@who.int::c93cf399-3ed7-4230-9282-8831e3fe5ae7" providerId="AD" clId="Web-{B504B29B-8FAB-642C-764C-D592BAFAB56C}" dt="2023-01-09T12:09:31.095" v="71"/>
          <ac:graphicFrameMkLst>
            <pc:docMk/>
            <pc:sldMk cId="0" sldId="273"/>
            <ac:graphicFrameMk id="657" creationId="{00000000-0000-0000-0000-000000000000}"/>
          </ac:graphicFrameMkLst>
        </pc:graphicFrameChg>
      </pc:sldChg>
      <pc:sldChg chg="modSp">
        <pc:chgData name="GOMEZ, Paula" userId="S::gomezp@who.int::c93cf399-3ed7-4230-9282-8831e3fe5ae7" providerId="AD" clId="Web-{B504B29B-8FAB-642C-764C-D592BAFAB56C}" dt="2023-01-09T12:10:09.456" v="99" actId="20577"/>
        <pc:sldMkLst>
          <pc:docMk/>
          <pc:sldMk cId="0" sldId="274"/>
        </pc:sldMkLst>
        <pc:spChg chg="mod">
          <ac:chgData name="GOMEZ, Paula" userId="S::gomezp@who.int::c93cf399-3ed7-4230-9282-8831e3fe5ae7" providerId="AD" clId="Web-{B504B29B-8FAB-642C-764C-D592BAFAB56C}" dt="2023-01-09T12:10:09.456" v="99" actId="20577"/>
          <ac:spMkLst>
            <pc:docMk/>
            <pc:sldMk cId="0" sldId="274"/>
            <ac:spMk id="667" creationId="{00000000-0000-0000-0000-000000000000}"/>
          </ac:spMkLst>
        </pc:spChg>
      </pc:sldChg>
      <pc:sldChg chg="modSp">
        <pc:chgData name="GOMEZ, Paula" userId="S::gomezp@who.int::c93cf399-3ed7-4230-9282-8831e3fe5ae7" providerId="AD" clId="Web-{B504B29B-8FAB-642C-764C-D592BAFAB56C}" dt="2023-01-09T12:10:34.566" v="100" actId="20577"/>
        <pc:sldMkLst>
          <pc:docMk/>
          <pc:sldMk cId="0" sldId="276"/>
        </pc:sldMkLst>
        <pc:spChg chg="mod">
          <ac:chgData name="GOMEZ, Paula" userId="S::gomezp@who.int::c93cf399-3ed7-4230-9282-8831e3fe5ae7" providerId="AD" clId="Web-{B504B29B-8FAB-642C-764C-D592BAFAB56C}" dt="2023-01-09T12:10:34.566" v="100" actId="20577"/>
          <ac:spMkLst>
            <pc:docMk/>
            <pc:sldMk cId="0" sldId="276"/>
            <ac:spMk id="677" creationId="{00000000-0000-0000-0000-000000000000}"/>
          </ac:spMkLst>
        </pc:spChg>
      </pc:sldChg>
      <pc:sldChg chg="modCm">
        <pc:chgData name="GOMEZ, Paula" userId="S::gomezp@who.int::c93cf399-3ed7-4230-9282-8831e3fe5ae7" providerId="AD" clId="Web-{B504B29B-8FAB-642C-764C-D592BAFAB56C}" dt="2023-01-09T11:56:49.915" v="52"/>
        <pc:sldMkLst>
          <pc:docMk/>
          <pc:sldMk cId="3094897216" sldId="356"/>
        </pc:sldMkLst>
      </pc:sldChg>
      <pc:sldChg chg="modSp addCm">
        <pc:chgData name="GOMEZ, Paula" userId="S::gomezp@who.int::c93cf399-3ed7-4230-9282-8831e3fe5ae7" providerId="AD" clId="Web-{B504B29B-8FAB-642C-764C-D592BAFAB56C}" dt="2023-01-09T12:08:56.719" v="67" actId="20577"/>
        <pc:sldMkLst>
          <pc:docMk/>
          <pc:sldMk cId="2427470254" sldId="361"/>
        </pc:sldMkLst>
        <pc:spChg chg="mod">
          <ac:chgData name="GOMEZ, Paula" userId="S::gomezp@who.int::c93cf399-3ed7-4230-9282-8831e3fe5ae7" providerId="AD" clId="Web-{B504B29B-8FAB-642C-764C-D592BAFAB56C}" dt="2023-01-09T12:08:56.719" v="67" actId="20577"/>
          <ac:spMkLst>
            <pc:docMk/>
            <pc:sldMk cId="2427470254" sldId="361"/>
            <ac:spMk id="7" creationId="{00000000-0000-0000-0000-000000000000}"/>
          </ac:spMkLst>
        </pc:spChg>
        <pc:spChg chg="mod">
          <ac:chgData name="GOMEZ, Paula" userId="S::gomezp@who.int::c93cf399-3ed7-4230-9282-8831e3fe5ae7" providerId="AD" clId="Web-{B504B29B-8FAB-642C-764C-D592BAFAB56C}" dt="2023-01-09T11:58:57.200" v="58" actId="20577"/>
          <ac:spMkLst>
            <pc:docMk/>
            <pc:sldMk cId="2427470254" sldId="361"/>
            <ac:spMk id="10" creationId="{00000000-0000-0000-0000-000000000000}"/>
          </ac:spMkLst>
        </pc:spChg>
      </pc:sldChg>
      <pc:sldChg chg="modSp add ord replId">
        <pc:chgData name="GOMEZ, Paula" userId="S::gomezp@who.int::c93cf399-3ed7-4230-9282-8831e3fe5ae7" providerId="AD" clId="Web-{B504B29B-8FAB-642C-764C-D592BAFAB56C}" dt="2023-01-09T12:21:39.853" v="467" actId="20577"/>
        <pc:sldMkLst>
          <pc:docMk/>
          <pc:sldMk cId="2926626604" sldId="364"/>
        </pc:sldMkLst>
        <pc:spChg chg="mod">
          <ac:chgData name="GOMEZ, Paula" userId="S::gomezp@who.int::c93cf399-3ed7-4230-9282-8831e3fe5ae7" providerId="AD" clId="Web-{B504B29B-8FAB-642C-764C-D592BAFAB56C}" dt="2023-01-09T12:14:02.682" v="175" actId="20577"/>
          <ac:spMkLst>
            <pc:docMk/>
            <pc:sldMk cId="2926626604" sldId="364"/>
            <ac:spMk id="4" creationId="{A3DA0E0E-79A9-9D62-FCCB-9F3DC75C9FE8}"/>
          </ac:spMkLst>
        </pc:spChg>
        <pc:spChg chg="mod">
          <ac:chgData name="GOMEZ, Paula" userId="S::gomezp@who.int::c93cf399-3ed7-4230-9282-8831e3fe5ae7" providerId="AD" clId="Web-{B504B29B-8FAB-642C-764C-D592BAFAB56C}" dt="2023-01-09T12:21:39.853" v="467" actId="20577"/>
          <ac:spMkLst>
            <pc:docMk/>
            <pc:sldMk cId="2926626604" sldId="364"/>
            <ac:spMk id="636" creationId="{00000000-0000-0000-0000-000000000000}"/>
          </ac:spMkLst>
        </pc:spChg>
      </pc:sldChg>
    </pc:docChg>
  </pc:docChgLst>
  <pc:docChgLst>
    <pc:chgData name="EZZINE, Hind" userId="S::ezzineh@who.int::edcab00f-6318-46e5-a4a9-188b01ee222f" providerId="AD" clId="Web-{C39405BE-E45E-62ED-7181-004353A0FBF5}"/>
    <pc:docChg chg="addSld delSld modSld addMainMaster">
      <pc:chgData name="EZZINE, Hind" userId="S::ezzineh@who.int::edcab00f-6318-46e5-a4a9-188b01ee222f" providerId="AD" clId="Web-{C39405BE-E45E-62ED-7181-004353A0FBF5}" dt="2023-01-04T14:16:20.343" v="103"/>
      <pc:docMkLst>
        <pc:docMk/>
      </pc:docMkLst>
      <pc:sldChg chg="modSp">
        <pc:chgData name="EZZINE, Hind" userId="S::ezzineh@who.int::edcab00f-6318-46e5-a4a9-188b01ee222f" providerId="AD" clId="Web-{C39405BE-E45E-62ED-7181-004353A0FBF5}" dt="2023-01-04T13:52:38.861" v="0" actId="20577"/>
        <pc:sldMkLst>
          <pc:docMk/>
          <pc:sldMk cId="0" sldId="264"/>
        </pc:sldMkLst>
        <pc:spChg chg="mod">
          <ac:chgData name="EZZINE, Hind" userId="S::ezzineh@who.int::edcab00f-6318-46e5-a4a9-188b01ee222f" providerId="AD" clId="Web-{C39405BE-E45E-62ED-7181-004353A0FBF5}" dt="2023-01-04T13:52:38.861" v="0" actId="20577"/>
          <ac:spMkLst>
            <pc:docMk/>
            <pc:sldMk cId="0" sldId="264"/>
            <ac:spMk id="610" creationId="{00000000-0000-0000-0000-000000000000}"/>
          </ac:spMkLst>
        </pc:spChg>
      </pc:sldChg>
      <pc:sldChg chg="modSp">
        <pc:chgData name="EZZINE, Hind" userId="S::ezzineh@who.int::edcab00f-6318-46e5-a4a9-188b01ee222f" providerId="AD" clId="Web-{C39405BE-E45E-62ED-7181-004353A0FBF5}" dt="2023-01-04T13:54:42.214" v="2" actId="20577"/>
        <pc:sldMkLst>
          <pc:docMk/>
          <pc:sldMk cId="0" sldId="265"/>
        </pc:sldMkLst>
        <pc:spChg chg="mod">
          <ac:chgData name="EZZINE, Hind" userId="S::ezzineh@who.int::edcab00f-6318-46e5-a4a9-188b01ee222f" providerId="AD" clId="Web-{C39405BE-E45E-62ED-7181-004353A0FBF5}" dt="2023-01-04T13:54:42.214" v="2" actId="20577"/>
          <ac:spMkLst>
            <pc:docMk/>
            <pc:sldMk cId="0" sldId="265"/>
            <ac:spMk id="618" creationId="{00000000-0000-0000-0000-000000000000}"/>
          </ac:spMkLst>
        </pc:spChg>
      </pc:sldChg>
      <pc:sldChg chg="modSp">
        <pc:chgData name="EZZINE, Hind" userId="S::ezzineh@who.int::edcab00f-6318-46e5-a4a9-188b01ee222f" providerId="AD" clId="Web-{C39405BE-E45E-62ED-7181-004353A0FBF5}" dt="2023-01-04T14:00:05.457" v="44" actId="1076"/>
        <pc:sldMkLst>
          <pc:docMk/>
          <pc:sldMk cId="0" sldId="267"/>
        </pc:sldMkLst>
        <pc:spChg chg="mod">
          <ac:chgData name="EZZINE, Hind" userId="S::ezzineh@who.int::edcab00f-6318-46e5-a4a9-188b01ee222f" providerId="AD" clId="Web-{C39405BE-E45E-62ED-7181-004353A0FBF5}" dt="2023-01-04T14:00:05.457" v="44" actId="1076"/>
          <ac:spMkLst>
            <pc:docMk/>
            <pc:sldMk cId="0" sldId="267"/>
            <ac:spMk id="628" creationId="{00000000-0000-0000-0000-000000000000}"/>
          </ac:spMkLst>
        </pc:spChg>
      </pc:sldChg>
      <pc:sldChg chg="modSp">
        <pc:chgData name="EZZINE, Hind" userId="S::ezzineh@who.int::edcab00f-6318-46e5-a4a9-188b01ee222f" providerId="AD" clId="Web-{C39405BE-E45E-62ED-7181-004353A0FBF5}" dt="2023-01-04T14:07:09.754" v="86" actId="20577"/>
        <pc:sldMkLst>
          <pc:docMk/>
          <pc:sldMk cId="0" sldId="274"/>
        </pc:sldMkLst>
        <pc:spChg chg="mod">
          <ac:chgData name="EZZINE, Hind" userId="S::ezzineh@who.int::edcab00f-6318-46e5-a4a9-188b01ee222f" providerId="AD" clId="Web-{C39405BE-E45E-62ED-7181-004353A0FBF5}" dt="2023-01-04T14:07:09.754" v="86" actId="20577"/>
          <ac:spMkLst>
            <pc:docMk/>
            <pc:sldMk cId="0" sldId="274"/>
            <ac:spMk id="667" creationId="{00000000-0000-0000-0000-000000000000}"/>
          </ac:spMkLst>
        </pc:spChg>
      </pc:sldChg>
      <pc:sldChg chg="modSp">
        <pc:chgData name="EZZINE, Hind" userId="S::ezzineh@who.int::edcab00f-6318-46e5-a4a9-188b01ee222f" providerId="AD" clId="Web-{C39405BE-E45E-62ED-7181-004353A0FBF5}" dt="2023-01-04T14:12:00.964" v="96" actId="20577"/>
        <pc:sldMkLst>
          <pc:docMk/>
          <pc:sldMk cId="0" sldId="275"/>
        </pc:sldMkLst>
        <pc:spChg chg="mod">
          <ac:chgData name="EZZINE, Hind" userId="S::ezzineh@who.int::edcab00f-6318-46e5-a4a9-188b01ee222f" providerId="AD" clId="Web-{C39405BE-E45E-62ED-7181-004353A0FBF5}" dt="2023-01-04T14:12:00.964" v="96" actId="20577"/>
          <ac:spMkLst>
            <pc:docMk/>
            <pc:sldMk cId="0" sldId="275"/>
            <ac:spMk id="671" creationId="{00000000-0000-0000-0000-000000000000}"/>
          </ac:spMkLst>
        </pc:spChg>
      </pc:sldChg>
      <pc:sldChg chg="modSp">
        <pc:chgData name="EZZINE, Hind" userId="S::ezzineh@who.int::edcab00f-6318-46e5-a4a9-188b01ee222f" providerId="AD" clId="Web-{C39405BE-E45E-62ED-7181-004353A0FBF5}" dt="2023-01-04T14:16:20.343" v="103"/>
        <pc:sldMkLst>
          <pc:docMk/>
          <pc:sldMk cId="0" sldId="344"/>
        </pc:sldMkLst>
        <pc:spChg chg="mod">
          <ac:chgData name="EZZINE, Hind" userId="S::ezzineh@who.int::edcab00f-6318-46e5-a4a9-188b01ee222f" providerId="AD" clId="Web-{C39405BE-E45E-62ED-7181-004353A0FBF5}" dt="2023-01-04T14:16:20.343" v="103"/>
          <ac:spMkLst>
            <pc:docMk/>
            <pc:sldMk cId="0" sldId="344"/>
            <ac:spMk id="1478" creationId="{00000000-0000-0000-0000-000000000000}"/>
          </ac:spMkLst>
        </pc:spChg>
      </pc:sldChg>
      <pc:sldChg chg="modSp">
        <pc:chgData name="EZZINE, Hind" userId="S::ezzineh@who.int::edcab00f-6318-46e5-a4a9-188b01ee222f" providerId="AD" clId="Web-{C39405BE-E45E-62ED-7181-004353A0FBF5}" dt="2023-01-04T13:59:08.452" v="13"/>
        <pc:sldMkLst>
          <pc:docMk/>
          <pc:sldMk cId="21795875" sldId="353"/>
        </pc:sldMkLst>
        <pc:spChg chg="mod">
          <ac:chgData name="EZZINE, Hind" userId="S::ezzineh@who.int::edcab00f-6318-46e5-a4a9-188b01ee222f" providerId="AD" clId="Web-{C39405BE-E45E-62ED-7181-004353A0FBF5}" dt="2023-01-04T13:59:08.452" v="13"/>
          <ac:spMkLst>
            <pc:docMk/>
            <pc:sldMk cId="21795875" sldId="353"/>
            <ac:spMk id="628" creationId="{00000000-0000-0000-0000-000000000000}"/>
          </ac:spMkLst>
        </pc:spChg>
      </pc:sldChg>
      <pc:sldChg chg="del">
        <pc:chgData name="EZZINE, Hind" userId="S::ezzineh@who.int::edcab00f-6318-46e5-a4a9-188b01ee222f" providerId="AD" clId="Web-{C39405BE-E45E-62ED-7181-004353A0FBF5}" dt="2023-01-04T14:14:45.101" v="98"/>
        <pc:sldMkLst>
          <pc:docMk/>
          <pc:sldMk cId="1343338013" sldId="354"/>
        </pc:sldMkLst>
      </pc:sldChg>
      <pc:sldChg chg="modSp">
        <pc:chgData name="EZZINE, Hind" userId="S::ezzineh@who.int::edcab00f-6318-46e5-a4a9-188b01ee222f" providerId="AD" clId="Web-{C39405BE-E45E-62ED-7181-004353A0FBF5}" dt="2023-01-04T14:02:42.250" v="60" actId="20577"/>
        <pc:sldMkLst>
          <pc:docMk/>
          <pc:sldMk cId="3276796926" sldId="357"/>
        </pc:sldMkLst>
        <pc:spChg chg="mod">
          <ac:chgData name="EZZINE, Hind" userId="S::ezzineh@who.int::edcab00f-6318-46e5-a4a9-188b01ee222f" providerId="AD" clId="Web-{C39405BE-E45E-62ED-7181-004353A0FBF5}" dt="2023-01-04T14:02:42.250" v="60" actId="20577"/>
          <ac:spMkLst>
            <pc:docMk/>
            <pc:sldMk cId="3276796926" sldId="357"/>
            <ac:spMk id="4" creationId="{A3DA0E0E-79A9-9D62-FCCB-9F3DC75C9FE8}"/>
          </ac:spMkLst>
        </pc:spChg>
        <pc:spChg chg="mod">
          <ac:chgData name="EZZINE, Hind" userId="S::ezzineh@who.int::edcab00f-6318-46e5-a4a9-188b01ee222f" providerId="AD" clId="Web-{C39405BE-E45E-62ED-7181-004353A0FBF5}" dt="2023-01-04T14:00:40.194" v="46" actId="20577"/>
          <ac:spMkLst>
            <pc:docMk/>
            <pc:sldMk cId="3276796926" sldId="357"/>
            <ac:spMk id="636" creationId="{00000000-0000-0000-0000-000000000000}"/>
          </ac:spMkLst>
        </pc:spChg>
      </pc:sldChg>
      <pc:sldChg chg="modSp">
        <pc:chgData name="EZZINE, Hind" userId="S::ezzineh@who.int::edcab00f-6318-46e5-a4a9-188b01ee222f" providerId="AD" clId="Web-{C39405BE-E45E-62ED-7181-004353A0FBF5}" dt="2023-01-04T14:06:54.535" v="84" actId="20577"/>
        <pc:sldMkLst>
          <pc:docMk/>
          <pc:sldMk cId="1019129336" sldId="358"/>
        </pc:sldMkLst>
        <pc:spChg chg="mod">
          <ac:chgData name="EZZINE, Hind" userId="S::ezzineh@who.int::edcab00f-6318-46e5-a4a9-188b01ee222f" providerId="AD" clId="Web-{C39405BE-E45E-62ED-7181-004353A0FBF5}" dt="2023-01-04T14:06:54.535" v="84" actId="20577"/>
          <ac:spMkLst>
            <pc:docMk/>
            <pc:sldMk cId="1019129336" sldId="358"/>
            <ac:spMk id="636" creationId="{00000000-0000-0000-0000-000000000000}"/>
          </ac:spMkLst>
        </pc:spChg>
      </pc:sldChg>
      <pc:sldChg chg="modSp">
        <pc:chgData name="EZZINE, Hind" userId="S::ezzineh@who.int::edcab00f-6318-46e5-a4a9-188b01ee222f" providerId="AD" clId="Web-{C39405BE-E45E-62ED-7181-004353A0FBF5}" dt="2023-01-04T14:05:15.355" v="80" actId="1076"/>
        <pc:sldMkLst>
          <pc:docMk/>
          <pc:sldMk cId="2603589457" sldId="359"/>
        </pc:sldMkLst>
        <pc:spChg chg="mod">
          <ac:chgData name="EZZINE, Hind" userId="S::ezzineh@who.int::edcab00f-6318-46e5-a4a9-188b01ee222f" providerId="AD" clId="Web-{C39405BE-E45E-62ED-7181-004353A0FBF5}" dt="2023-01-04T14:03:16.956" v="64" actId="20577"/>
          <ac:spMkLst>
            <pc:docMk/>
            <pc:sldMk cId="2603589457" sldId="359"/>
            <ac:spMk id="4" creationId="{A3DA0E0E-79A9-9D62-FCCB-9F3DC75C9FE8}"/>
          </ac:spMkLst>
        </pc:spChg>
        <pc:spChg chg="mod">
          <ac:chgData name="EZZINE, Hind" userId="S::ezzineh@who.int::edcab00f-6318-46e5-a4a9-188b01ee222f" providerId="AD" clId="Web-{C39405BE-E45E-62ED-7181-004353A0FBF5}" dt="2023-01-04T14:05:15.355" v="80" actId="1076"/>
          <ac:spMkLst>
            <pc:docMk/>
            <pc:sldMk cId="2603589457" sldId="359"/>
            <ac:spMk id="636" creationId="{00000000-0000-0000-0000-000000000000}"/>
          </ac:spMkLst>
        </pc:spChg>
      </pc:sldChg>
      <pc:sldChg chg="modSp">
        <pc:chgData name="EZZINE, Hind" userId="S::ezzineh@who.int::edcab00f-6318-46e5-a4a9-188b01ee222f" providerId="AD" clId="Web-{C39405BE-E45E-62ED-7181-004353A0FBF5}" dt="2023-01-04T13:54:49.370" v="6" actId="20577"/>
        <pc:sldMkLst>
          <pc:docMk/>
          <pc:sldMk cId="2427470254" sldId="361"/>
        </pc:sldMkLst>
        <pc:spChg chg="mod">
          <ac:chgData name="EZZINE, Hind" userId="S::ezzineh@who.int::edcab00f-6318-46e5-a4a9-188b01ee222f" providerId="AD" clId="Web-{C39405BE-E45E-62ED-7181-004353A0FBF5}" dt="2023-01-04T13:54:49.370" v="6" actId="20577"/>
          <ac:spMkLst>
            <pc:docMk/>
            <pc:sldMk cId="2427470254" sldId="361"/>
            <ac:spMk id="618" creationId="{00000000-0000-0000-0000-000000000000}"/>
          </ac:spMkLst>
        </pc:spChg>
      </pc:sldChg>
      <pc:sldChg chg="add del">
        <pc:chgData name="EZZINE, Hind" userId="S::ezzineh@who.int::edcab00f-6318-46e5-a4a9-188b01ee222f" providerId="AD" clId="Web-{C39405BE-E45E-62ED-7181-004353A0FBF5}" dt="2023-01-04T13:58:43.076" v="12"/>
        <pc:sldMkLst>
          <pc:docMk/>
          <pc:sldMk cId="2306146339" sldId="363"/>
        </pc:sldMkLst>
      </pc:sldChg>
      <pc:sldChg chg="add">
        <pc:chgData name="EZZINE, Hind" userId="S::ezzineh@who.int::edcab00f-6318-46e5-a4a9-188b01ee222f" providerId="AD" clId="Web-{C39405BE-E45E-62ED-7181-004353A0FBF5}" dt="2023-01-04T14:14:41.585" v="97"/>
        <pc:sldMkLst>
          <pc:docMk/>
          <pc:sldMk cId="2401014337" sldId="363"/>
        </pc:sldMkLst>
      </pc:sldChg>
      <pc:sldMasterChg chg="addSldLayout">
        <pc:chgData name="EZZINE, Hind" userId="S::ezzineh@who.int::edcab00f-6318-46e5-a4a9-188b01ee222f" providerId="AD" clId="Web-{C39405BE-E45E-62ED-7181-004353A0FBF5}" dt="2023-01-04T14:14:41.585" v="97"/>
        <pc:sldMasterMkLst>
          <pc:docMk/>
          <pc:sldMasterMk cId="0" sldId="2147483682"/>
        </pc:sldMasterMkLst>
        <pc:sldLayoutChg chg="add">
          <pc:chgData name="EZZINE, Hind" userId="S::ezzineh@who.int::edcab00f-6318-46e5-a4a9-188b01ee222f" providerId="AD" clId="Web-{C39405BE-E45E-62ED-7181-004353A0FBF5}" dt="2023-01-04T14:14:41.585" v="97"/>
          <pc:sldLayoutMkLst>
            <pc:docMk/>
            <pc:sldMasterMk cId="0" sldId="2147483682"/>
            <pc:sldLayoutMk cId="0" sldId="2147483735"/>
          </pc:sldLayoutMkLst>
        </pc:sldLayoutChg>
      </pc:sldMasterChg>
      <pc:sldMasterChg chg="add addSldLayout">
        <pc:chgData name="EZZINE, Hind" userId="S::ezzineh@who.int::edcab00f-6318-46e5-a4a9-188b01ee222f" providerId="AD" clId="Web-{C39405BE-E45E-62ED-7181-004353A0FBF5}" dt="2023-01-04T13:58:24.840" v="9"/>
        <pc:sldMasterMkLst>
          <pc:docMk/>
          <pc:sldMasterMk cId="0" sldId="2147483777"/>
        </pc:sldMasterMkLst>
        <pc:sldLayoutChg chg="add">
          <pc:chgData name="EZZINE, Hind" userId="S::ezzineh@who.int::edcab00f-6318-46e5-a4a9-188b01ee222f" providerId="AD" clId="Web-{C39405BE-E45E-62ED-7181-004353A0FBF5}" dt="2023-01-04T13:58:24.840" v="9"/>
          <pc:sldLayoutMkLst>
            <pc:docMk/>
            <pc:sldMasterMk cId="0" sldId="2147483777"/>
            <pc:sldLayoutMk cId="4205336573" sldId="2147483775"/>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1194917028" sldId="2147483776"/>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78"/>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79"/>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0"/>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1"/>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2"/>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3"/>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4"/>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5"/>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6"/>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7"/>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8"/>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89"/>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0"/>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1"/>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2"/>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3"/>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4"/>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5"/>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6"/>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7"/>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8"/>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799"/>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800"/>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801"/>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802"/>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803"/>
          </pc:sldLayoutMkLst>
        </pc:sldLayoutChg>
        <pc:sldLayoutChg chg="add">
          <pc:chgData name="EZZINE, Hind" userId="S::ezzineh@who.int::edcab00f-6318-46e5-a4a9-188b01ee222f" providerId="AD" clId="Web-{C39405BE-E45E-62ED-7181-004353A0FBF5}" dt="2023-01-04T13:58:24.840" v="9"/>
          <pc:sldLayoutMkLst>
            <pc:docMk/>
            <pc:sldMasterMk cId="0" sldId="2147483777"/>
            <pc:sldLayoutMk cId="0" sldId="2147483804"/>
          </pc:sldLayoutMkLst>
        </pc:sldLayoutChg>
      </pc:sldMasterChg>
    </pc:docChg>
  </pc:docChgLst>
  <pc:docChgLst>
    <pc:chgData name="EZZINE, Hind" userId="S::ezzineh@who.int::edcab00f-6318-46e5-a4a9-188b01ee222f" providerId="AD" clId="Web-{58A5884D-E3AA-5352-B950-A3EC8F1A048A}"/>
    <pc:docChg chg="addSld delSld modSld">
      <pc:chgData name="EZZINE, Hind" userId="S::ezzineh@who.int::edcab00f-6318-46e5-a4a9-188b01ee222f" providerId="AD" clId="Web-{58A5884D-E3AA-5352-B950-A3EC8F1A048A}" dt="2023-01-31T12:07:49.463" v="39"/>
      <pc:docMkLst>
        <pc:docMk/>
      </pc:docMkLst>
      <pc:sldChg chg="addSp modSp new del addAnim delAnim">
        <pc:chgData name="EZZINE, Hind" userId="S::ezzineh@who.int::edcab00f-6318-46e5-a4a9-188b01ee222f" providerId="AD" clId="Web-{58A5884D-E3AA-5352-B950-A3EC8F1A048A}" dt="2023-01-31T12:07:49.463" v="39"/>
        <pc:sldMkLst>
          <pc:docMk/>
          <pc:sldMk cId="2284203540" sldId="366"/>
        </pc:sldMkLst>
        <pc:spChg chg="add mod">
          <ac:chgData name="EZZINE, Hind" userId="S::ezzineh@who.int::edcab00f-6318-46e5-a4a9-188b01ee222f" providerId="AD" clId="Web-{58A5884D-E3AA-5352-B950-A3EC8F1A048A}" dt="2023-01-31T11:55:41.002" v="15" actId="1076"/>
          <ac:spMkLst>
            <pc:docMk/>
            <pc:sldMk cId="2284203540" sldId="366"/>
            <ac:spMk id="3" creationId="{7259CA63-80E7-266A-ECA2-97932FF33873}"/>
          </ac:spMkLst>
        </pc:spChg>
        <pc:spChg chg="add mod">
          <ac:chgData name="EZZINE, Hind" userId="S::ezzineh@who.int::edcab00f-6318-46e5-a4a9-188b01ee222f" providerId="AD" clId="Web-{58A5884D-E3AA-5352-B950-A3EC8F1A048A}" dt="2023-01-31T11:55:41.018" v="16" actId="1076"/>
          <ac:spMkLst>
            <pc:docMk/>
            <pc:sldMk cId="2284203540" sldId="366"/>
            <ac:spMk id="5" creationId="{B759AA47-0B37-B424-138C-36A12578AE30}"/>
          </ac:spMkLst>
        </pc:spChg>
        <pc:spChg chg="add mod">
          <ac:chgData name="EZZINE, Hind" userId="S::ezzineh@who.int::edcab00f-6318-46e5-a4a9-188b01ee222f" providerId="AD" clId="Web-{58A5884D-E3AA-5352-B950-A3EC8F1A048A}" dt="2023-01-31T11:55:41.033" v="17" actId="1076"/>
          <ac:spMkLst>
            <pc:docMk/>
            <pc:sldMk cId="2284203540" sldId="366"/>
            <ac:spMk id="7" creationId="{012FF2E1-6EF7-69E9-5E0C-4D334D9A6CBF}"/>
          </ac:spMkLst>
        </pc:spChg>
        <pc:spChg chg="add mod">
          <ac:chgData name="EZZINE, Hind" userId="S::ezzineh@who.int::edcab00f-6318-46e5-a4a9-188b01ee222f" providerId="AD" clId="Web-{58A5884D-E3AA-5352-B950-A3EC8F1A048A}" dt="2023-01-31T11:56:37.113" v="33" actId="1076"/>
          <ac:spMkLst>
            <pc:docMk/>
            <pc:sldMk cId="2284203540" sldId="366"/>
            <ac:spMk id="9" creationId="{7819618D-CDD3-C8F1-9673-2C541DB8F4BF}"/>
          </ac:spMkLst>
        </pc:spChg>
        <pc:spChg chg="add mod">
          <ac:chgData name="EZZINE, Hind" userId="S::ezzineh@who.int::edcab00f-6318-46e5-a4a9-188b01ee222f" providerId="AD" clId="Web-{58A5884D-E3AA-5352-B950-A3EC8F1A048A}" dt="2023-01-31T11:55:41.065" v="19" actId="1076"/>
          <ac:spMkLst>
            <pc:docMk/>
            <pc:sldMk cId="2284203540" sldId="366"/>
            <ac:spMk id="11" creationId="{A22D57F2-F8CB-389E-17A5-936414940B04}"/>
          </ac:spMkLst>
        </pc:spChg>
        <pc:spChg chg="add mod">
          <ac:chgData name="EZZINE, Hind" userId="S::ezzineh@who.int::edcab00f-6318-46e5-a4a9-188b01ee222f" providerId="AD" clId="Web-{58A5884D-E3AA-5352-B950-A3EC8F1A048A}" dt="2023-01-31T11:56:07.237" v="32" actId="1076"/>
          <ac:spMkLst>
            <pc:docMk/>
            <pc:sldMk cId="2284203540" sldId="366"/>
            <ac:spMk id="13" creationId="{6430E2BA-5E82-0075-A4A4-E35DCA5206A2}"/>
          </ac:spMkLst>
        </pc:spChg>
        <pc:spChg chg="add mod">
          <ac:chgData name="EZZINE, Hind" userId="S::ezzineh@who.int::edcab00f-6318-46e5-a4a9-188b01ee222f" providerId="AD" clId="Web-{58A5884D-E3AA-5352-B950-A3EC8F1A048A}" dt="2023-01-31T11:56:04.612" v="31" actId="1076"/>
          <ac:spMkLst>
            <pc:docMk/>
            <pc:sldMk cId="2284203540" sldId="366"/>
            <ac:spMk id="15" creationId="{97E46543-179F-D215-E949-0531123602C8}"/>
          </ac:spMkLst>
        </pc:spChg>
        <pc:spChg chg="add mod">
          <ac:chgData name="EZZINE, Hind" userId="S::ezzineh@who.int::edcab00f-6318-46e5-a4a9-188b01ee222f" providerId="AD" clId="Web-{58A5884D-E3AA-5352-B950-A3EC8F1A048A}" dt="2023-01-31T11:55:41.096" v="22" actId="1076"/>
          <ac:spMkLst>
            <pc:docMk/>
            <pc:sldMk cId="2284203540" sldId="366"/>
            <ac:spMk id="17" creationId="{6CA43F13-285E-69FB-5A36-D60EDDAC362F}"/>
          </ac:spMkLst>
        </pc:spChg>
        <pc:spChg chg="add mod">
          <ac:chgData name="EZZINE, Hind" userId="S::ezzineh@who.int::edcab00f-6318-46e5-a4a9-188b01ee222f" providerId="AD" clId="Web-{58A5884D-E3AA-5352-B950-A3EC8F1A048A}" dt="2023-01-31T11:55:41.112" v="23" actId="1076"/>
          <ac:spMkLst>
            <pc:docMk/>
            <pc:sldMk cId="2284203540" sldId="366"/>
            <ac:spMk id="19" creationId="{493FF145-8AFC-B297-705C-10D15272DD2C}"/>
          </ac:spMkLst>
        </pc:spChg>
        <pc:spChg chg="add mod">
          <ac:chgData name="EZZINE, Hind" userId="S::ezzineh@who.int::edcab00f-6318-46e5-a4a9-188b01ee222f" providerId="AD" clId="Web-{58A5884D-E3AA-5352-B950-A3EC8F1A048A}" dt="2023-01-31T11:56:58.895" v="35" actId="1076"/>
          <ac:spMkLst>
            <pc:docMk/>
            <pc:sldMk cId="2284203540" sldId="366"/>
            <ac:spMk id="21" creationId="{2E487950-DD2D-AEA8-1276-01FD4BAC3874}"/>
          </ac:spMkLst>
        </pc:spChg>
        <pc:spChg chg="add mod">
          <ac:chgData name="EZZINE, Hind" userId="S::ezzineh@who.int::edcab00f-6318-46e5-a4a9-188b01ee222f" providerId="AD" clId="Web-{58A5884D-E3AA-5352-B950-A3EC8F1A048A}" dt="2023-01-31T11:57:05.927" v="37" actId="1076"/>
          <ac:spMkLst>
            <pc:docMk/>
            <pc:sldMk cId="2284203540" sldId="366"/>
            <ac:spMk id="23" creationId="{A5F668E9-6FE6-FD2F-4C47-1811F135D37B}"/>
          </ac:spMkLst>
        </pc:spChg>
        <pc:spChg chg="add mod">
          <ac:chgData name="EZZINE, Hind" userId="S::ezzineh@who.int::edcab00f-6318-46e5-a4a9-188b01ee222f" providerId="AD" clId="Web-{58A5884D-E3AA-5352-B950-A3EC8F1A048A}" dt="2023-01-31T11:55:41.158" v="26" actId="1076"/>
          <ac:spMkLst>
            <pc:docMk/>
            <pc:sldMk cId="2284203540" sldId="366"/>
            <ac:spMk id="25" creationId="{4F02E33A-E94C-0363-FBE7-7952515DF3E6}"/>
          </ac:spMkLst>
        </pc:spChg>
        <pc:spChg chg="add mod">
          <ac:chgData name="EZZINE, Hind" userId="S::ezzineh@who.int::edcab00f-6318-46e5-a4a9-188b01ee222f" providerId="AD" clId="Web-{58A5884D-E3AA-5352-B950-A3EC8F1A048A}" dt="2023-01-31T11:55:41.174" v="27" actId="1076"/>
          <ac:spMkLst>
            <pc:docMk/>
            <pc:sldMk cId="2284203540" sldId="366"/>
            <ac:spMk id="27" creationId="{B1F9805D-B1E5-C565-B43B-667FA1D4E5E7}"/>
          </ac:spMkLst>
        </pc:spChg>
        <pc:spChg chg="add mod">
          <ac:chgData name="EZZINE, Hind" userId="S::ezzineh@who.int::edcab00f-6318-46e5-a4a9-188b01ee222f" providerId="AD" clId="Web-{58A5884D-E3AA-5352-B950-A3EC8F1A048A}" dt="2023-01-31T11:56:46.442" v="34" actId="1076"/>
          <ac:spMkLst>
            <pc:docMk/>
            <pc:sldMk cId="2284203540" sldId="366"/>
            <ac:spMk id="29" creationId="{6B1B8ABC-749A-4C1B-652A-76440E99BD44}"/>
          </ac:spMkLst>
        </pc:spChg>
        <pc:grpChg chg="add">
          <ac:chgData name="EZZINE, Hind" userId="S::ezzineh@who.int::edcab00f-6318-46e5-a4a9-188b01ee222f" providerId="AD" clId="Web-{58A5884D-E3AA-5352-B950-A3EC8F1A048A}" dt="2023-01-31T12:02:52.859" v="38"/>
          <ac:grpSpMkLst>
            <pc:docMk/>
            <pc:sldMk cId="2284203540" sldId="366"/>
            <ac:grpSpMk id="30" creationId="{250C89FF-931B-BB92-4A1D-D79F0ED12E97}"/>
          </ac:grpSpMkLst>
        </pc:grpChg>
      </pc:sldChg>
    </pc:docChg>
  </pc:docChgLst>
  <pc:docChgLst>
    <pc:chgData name="GOMEZ, Paula" userId="c93cf399-3ed7-4230-9282-8831e3fe5ae7" providerId="ADAL" clId="{30800843-C66E-4173-A199-E90B739AFEA9}"/>
    <pc:docChg chg="modSld">
      <pc:chgData name="GOMEZ, Paula" userId="c93cf399-3ed7-4230-9282-8831e3fe5ae7" providerId="ADAL" clId="{30800843-C66E-4173-A199-E90B739AFEA9}" dt="2024-08-20T09:38:28.978" v="13"/>
      <pc:docMkLst>
        <pc:docMk/>
      </pc:docMkLst>
      <pc:sldChg chg="modAnim">
        <pc:chgData name="GOMEZ, Paula" userId="c93cf399-3ed7-4230-9282-8831e3fe5ae7" providerId="ADAL" clId="{30800843-C66E-4173-A199-E90B739AFEA9}" dt="2024-08-20T09:38:28.978" v="13"/>
        <pc:sldMkLst>
          <pc:docMk/>
          <pc:sldMk cId="2926626604" sldId="364"/>
        </pc:sldMkLst>
      </pc:sldChg>
      <pc:sldChg chg="modSp mod modAnim">
        <pc:chgData name="GOMEZ, Paula" userId="c93cf399-3ed7-4230-9282-8831e3fe5ae7" providerId="ADAL" clId="{30800843-C66E-4173-A199-E90B739AFEA9}" dt="2024-08-20T09:37:34.917" v="2"/>
        <pc:sldMkLst>
          <pc:docMk/>
          <pc:sldMk cId="1300241679" sldId="370"/>
        </pc:sldMkLst>
        <pc:spChg chg="mod">
          <ac:chgData name="GOMEZ, Paula" userId="c93cf399-3ed7-4230-9282-8831e3fe5ae7" providerId="ADAL" clId="{30800843-C66E-4173-A199-E90B739AFEA9}" dt="2024-08-20T09:37:32.872" v="1" actId="14100"/>
          <ac:spMkLst>
            <pc:docMk/>
            <pc:sldMk cId="1300241679" sldId="370"/>
            <ac:spMk id="3" creationId="{7D291355-5AB5-6A89-7EE0-D9162CACB889}"/>
          </ac:spMkLst>
        </pc:spChg>
      </pc:sldChg>
    </pc:docChg>
  </pc:docChgLst>
  <pc:docChgLst>
    <pc:chgData name="GOMEZ, Paula" userId="S::gomezp@who.int::c93cf399-3ed7-4230-9282-8831e3fe5ae7" providerId="AD" clId="Web-{E3FD3360-9CC4-33E1-601E-F093D963BECD}"/>
    <pc:docChg chg="addSld sldOrd">
      <pc:chgData name="GOMEZ, Paula" userId="S::gomezp@who.int::c93cf399-3ed7-4230-9282-8831e3fe5ae7" providerId="AD" clId="Web-{E3FD3360-9CC4-33E1-601E-F093D963BECD}" dt="2022-12-23T10:15:26.844" v="1"/>
      <pc:docMkLst>
        <pc:docMk/>
      </pc:docMkLst>
      <pc:sldChg chg="new ord">
        <pc:chgData name="GOMEZ, Paula" userId="S::gomezp@who.int::c93cf399-3ed7-4230-9282-8831e3fe5ae7" providerId="AD" clId="Web-{E3FD3360-9CC4-33E1-601E-F093D963BECD}" dt="2022-12-23T10:15:26.844" v="1"/>
        <pc:sldMkLst>
          <pc:docMk/>
          <pc:sldMk cId="1343338013" sldId="354"/>
        </pc:sldMkLst>
      </pc:sldChg>
    </pc:docChg>
  </pc:docChgLst>
  <pc:docChgLst>
    <pc:chgData name="EZZINE, Hind" userId="S::ezzineh@who.int::edcab00f-6318-46e5-a4a9-188b01ee222f" providerId="AD" clId="Web-{0D662146-A2B9-CC89-24B1-F05494EE8A16}"/>
    <pc:docChg chg="mod delSld modSld sldOrd">
      <pc:chgData name="EZZINE, Hind" userId="S::ezzineh@who.int::edcab00f-6318-46e5-a4a9-188b01ee222f" providerId="AD" clId="Web-{0D662146-A2B9-CC89-24B1-F05494EE8A16}" dt="2022-12-27T14:04:16.585" v="75"/>
      <pc:docMkLst>
        <pc:docMk/>
      </pc:docMkLst>
      <pc:sldChg chg="delSp modSp ord addCm">
        <pc:chgData name="EZZINE, Hind" userId="S::ezzineh@who.int::edcab00f-6318-46e5-a4a9-188b01ee222f" providerId="AD" clId="Web-{0D662146-A2B9-CC89-24B1-F05494EE8A16}" dt="2022-12-27T13:51:31.755" v="25"/>
        <pc:sldMkLst>
          <pc:docMk/>
          <pc:sldMk cId="0" sldId="261"/>
        </pc:sldMkLst>
        <pc:spChg chg="del mod">
          <ac:chgData name="EZZINE, Hind" userId="S::ezzineh@who.int::edcab00f-6318-46e5-a4a9-188b01ee222f" providerId="AD" clId="Web-{0D662146-A2B9-CC89-24B1-F05494EE8A16}" dt="2022-12-27T13:51:21.786" v="24"/>
          <ac:spMkLst>
            <pc:docMk/>
            <pc:sldMk cId="0" sldId="261"/>
            <ac:spMk id="8" creationId="{00000000-0000-0000-0000-000000000000}"/>
          </ac:spMkLst>
        </pc:spChg>
      </pc:sldChg>
      <pc:sldChg chg="modSp">
        <pc:chgData name="EZZINE, Hind" userId="S::ezzineh@who.int::edcab00f-6318-46e5-a4a9-188b01ee222f" providerId="AD" clId="Web-{0D662146-A2B9-CC89-24B1-F05494EE8A16}" dt="2022-12-27T13:55:25.511" v="50"/>
        <pc:sldMkLst>
          <pc:docMk/>
          <pc:sldMk cId="0" sldId="273"/>
        </pc:sldMkLst>
        <pc:spChg chg="mod">
          <ac:chgData name="EZZINE, Hind" userId="S::ezzineh@who.int::edcab00f-6318-46e5-a4a9-188b01ee222f" providerId="AD" clId="Web-{0D662146-A2B9-CC89-24B1-F05494EE8A16}" dt="2022-12-27T13:55:25.495" v="49"/>
          <ac:spMkLst>
            <pc:docMk/>
            <pc:sldMk cId="0" sldId="273"/>
            <ac:spMk id="658" creationId="{00000000-0000-0000-0000-000000000000}"/>
          </ac:spMkLst>
        </pc:spChg>
        <pc:spChg chg="mod">
          <ac:chgData name="EZZINE, Hind" userId="S::ezzineh@who.int::edcab00f-6318-46e5-a4a9-188b01ee222f" providerId="AD" clId="Web-{0D662146-A2B9-CC89-24B1-F05494EE8A16}" dt="2022-12-27T13:55:25.511" v="50"/>
          <ac:spMkLst>
            <pc:docMk/>
            <pc:sldMk cId="0" sldId="273"/>
            <ac:spMk id="659" creationId="{00000000-0000-0000-0000-000000000000}"/>
          </ac:spMkLst>
        </pc:spChg>
      </pc:sldChg>
      <pc:sldChg chg="modSp">
        <pc:chgData name="EZZINE, Hind" userId="S::ezzineh@who.int::edcab00f-6318-46e5-a4a9-188b01ee222f" providerId="AD" clId="Web-{0D662146-A2B9-CC89-24B1-F05494EE8A16}" dt="2022-12-27T14:04:16.585" v="75"/>
        <pc:sldMkLst>
          <pc:docMk/>
          <pc:sldMk cId="0" sldId="275"/>
        </pc:sldMkLst>
        <pc:spChg chg="mod">
          <ac:chgData name="EZZINE, Hind" userId="S::ezzineh@who.int::edcab00f-6318-46e5-a4a9-188b01ee222f" providerId="AD" clId="Web-{0D662146-A2B9-CC89-24B1-F05494EE8A16}" dt="2022-12-27T14:04:16.585" v="75"/>
          <ac:spMkLst>
            <pc:docMk/>
            <pc:sldMk cId="0" sldId="275"/>
            <ac:spMk id="671" creationId="{00000000-0000-0000-0000-000000000000}"/>
          </ac:spMkLst>
        </pc:spChg>
      </pc:sldChg>
      <pc:sldChg chg="del">
        <pc:chgData name="EZZINE, Hind" userId="S::ezzineh@who.int::edcab00f-6318-46e5-a4a9-188b01ee222f" providerId="AD" clId="Web-{0D662146-A2B9-CC89-24B1-F05494EE8A16}" dt="2022-12-27T13:49:37.253" v="10"/>
        <pc:sldMkLst>
          <pc:docMk/>
          <pc:sldMk cId="3522120608" sldId="355"/>
        </pc:sldMkLst>
      </pc:sldChg>
      <pc:sldChg chg="delSp modSp addCm">
        <pc:chgData name="EZZINE, Hind" userId="S::ezzineh@who.int::edcab00f-6318-46e5-a4a9-188b01ee222f" providerId="AD" clId="Web-{0D662146-A2B9-CC89-24B1-F05494EE8A16}" dt="2022-12-27T13:50:48.254" v="19"/>
        <pc:sldMkLst>
          <pc:docMk/>
          <pc:sldMk cId="3094897216" sldId="356"/>
        </pc:sldMkLst>
        <pc:spChg chg="del mod">
          <ac:chgData name="EZZINE, Hind" userId="S::ezzineh@who.int::edcab00f-6318-46e5-a4a9-188b01ee222f" providerId="AD" clId="Web-{0D662146-A2B9-CC89-24B1-F05494EE8A16}" dt="2022-12-27T13:50:35.660" v="17"/>
          <ac:spMkLst>
            <pc:docMk/>
            <pc:sldMk cId="3094897216" sldId="356"/>
            <ac:spMk id="8" creationId="{00000000-0000-0000-0000-000000000000}"/>
          </ac:spMkLst>
        </pc:spChg>
      </pc:sldChg>
      <pc:sldChg chg="modSp">
        <pc:chgData name="EZZINE, Hind" userId="S::ezzineh@who.int::edcab00f-6318-46e5-a4a9-188b01ee222f" providerId="AD" clId="Web-{0D662146-A2B9-CC89-24B1-F05494EE8A16}" dt="2022-12-27T14:03:32.287" v="73"/>
        <pc:sldMkLst>
          <pc:docMk/>
          <pc:sldMk cId="3276796926" sldId="357"/>
        </pc:sldMkLst>
        <pc:spChg chg="mod">
          <ac:chgData name="EZZINE, Hind" userId="S::ezzineh@who.int::edcab00f-6318-46e5-a4a9-188b01ee222f" providerId="AD" clId="Web-{0D662146-A2B9-CC89-24B1-F05494EE8A16}" dt="2022-12-27T13:54:36.213" v="48" actId="1076"/>
          <ac:spMkLst>
            <pc:docMk/>
            <pc:sldMk cId="3276796926" sldId="357"/>
            <ac:spMk id="4" creationId="{A3DA0E0E-79A9-9D62-FCCB-9F3DC75C9FE8}"/>
          </ac:spMkLst>
        </pc:spChg>
        <pc:spChg chg="mod">
          <ac:chgData name="EZZINE, Hind" userId="S::ezzineh@who.int::edcab00f-6318-46e5-a4a9-188b01ee222f" providerId="AD" clId="Web-{0D662146-A2B9-CC89-24B1-F05494EE8A16}" dt="2022-12-27T14:03:32.287" v="73"/>
          <ac:spMkLst>
            <pc:docMk/>
            <pc:sldMk cId="3276796926" sldId="357"/>
            <ac:spMk id="636" creationId="{00000000-0000-0000-0000-000000000000}"/>
          </ac:spMkLst>
        </pc:spChg>
      </pc:sldChg>
      <pc:sldChg chg="modSp">
        <pc:chgData name="EZZINE, Hind" userId="S::ezzineh@who.int::edcab00f-6318-46e5-a4a9-188b01ee222f" providerId="AD" clId="Web-{0D662146-A2B9-CC89-24B1-F05494EE8A16}" dt="2022-12-27T13:59:36.798" v="71" actId="14100"/>
        <pc:sldMkLst>
          <pc:docMk/>
          <pc:sldMk cId="1019129336" sldId="358"/>
        </pc:sldMkLst>
        <pc:spChg chg="mod">
          <ac:chgData name="EZZINE, Hind" userId="S::ezzineh@who.int::edcab00f-6318-46e5-a4a9-188b01ee222f" providerId="AD" clId="Web-{0D662146-A2B9-CC89-24B1-F05494EE8A16}" dt="2022-12-27T13:59:36.798" v="71" actId="14100"/>
          <ac:spMkLst>
            <pc:docMk/>
            <pc:sldMk cId="1019129336" sldId="358"/>
            <ac:spMk id="636" creationId="{00000000-0000-0000-0000-000000000000}"/>
          </ac:spMkLst>
        </pc:spChg>
      </pc:sldChg>
      <pc:sldChg chg="modSp">
        <pc:chgData name="EZZINE, Hind" userId="S::ezzineh@who.int::edcab00f-6318-46e5-a4a9-188b01ee222f" providerId="AD" clId="Web-{0D662146-A2B9-CC89-24B1-F05494EE8A16}" dt="2022-12-27T13:59:23.141" v="68" actId="20577"/>
        <pc:sldMkLst>
          <pc:docMk/>
          <pc:sldMk cId="2603589457" sldId="359"/>
        </pc:sldMkLst>
        <pc:spChg chg="mod">
          <ac:chgData name="EZZINE, Hind" userId="S::ezzineh@who.int::edcab00f-6318-46e5-a4a9-188b01ee222f" providerId="AD" clId="Web-{0D662146-A2B9-CC89-24B1-F05494EE8A16}" dt="2022-12-27T13:59:23.141" v="68" actId="20577"/>
          <ac:spMkLst>
            <pc:docMk/>
            <pc:sldMk cId="2603589457" sldId="359"/>
            <ac:spMk id="636" creationId="{00000000-0000-0000-0000-000000000000}"/>
          </ac:spMkLst>
        </pc:spChg>
      </pc:sldChg>
      <pc:sldChg chg="modSp">
        <pc:chgData name="EZZINE, Hind" userId="S::ezzineh@who.int::edcab00f-6318-46e5-a4a9-188b01ee222f" providerId="AD" clId="Web-{0D662146-A2B9-CC89-24B1-F05494EE8A16}" dt="2022-12-27T13:57:27.904" v="53" actId="20577"/>
        <pc:sldMkLst>
          <pc:docMk/>
          <pc:sldMk cId="2427470254" sldId="361"/>
        </pc:sldMkLst>
        <pc:spChg chg="mod">
          <ac:chgData name="EZZINE, Hind" userId="S::ezzineh@who.int::edcab00f-6318-46e5-a4a9-188b01ee222f" providerId="AD" clId="Web-{0D662146-A2B9-CC89-24B1-F05494EE8A16}" dt="2022-12-27T13:57:27.904" v="53" actId="20577"/>
          <ac:spMkLst>
            <pc:docMk/>
            <pc:sldMk cId="2427470254" sldId="361"/>
            <ac:spMk id="13" creationId="{00000000-0000-0000-0000-000000000000}"/>
          </ac:spMkLst>
        </pc:spChg>
        <pc:spChg chg="mod">
          <ac:chgData name="EZZINE, Hind" userId="S::ezzineh@who.int::edcab00f-6318-46e5-a4a9-188b01ee222f" providerId="AD" clId="Web-{0D662146-A2B9-CC89-24B1-F05494EE8A16}" dt="2022-12-27T13:52:22.319" v="28" actId="20577"/>
          <ac:spMkLst>
            <pc:docMk/>
            <pc:sldMk cId="2427470254" sldId="361"/>
            <ac:spMk id="15" creationId="{00000000-0000-0000-0000-000000000000}"/>
          </ac:spMkLst>
        </pc:spChg>
      </pc:sldChg>
      <pc:sldChg chg="del">
        <pc:chgData name="EZZINE, Hind" userId="S::ezzineh@who.int::edcab00f-6318-46e5-a4a9-188b01ee222f" providerId="AD" clId="Web-{0D662146-A2B9-CC89-24B1-F05494EE8A16}" dt="2022-12-27T13:52:37.913" v="30"/>
        <pc:sldMkLst>
          <pc:docMk/>
          <pc:sldMk cId="360941159" sldId="362"/>
        </pc:sldMkLst>
      </pc:sldChg>
      <pc:sldChg chg="del">
        <pc:chgData name="EZZINE, Hind" userId="S::ezzineh@who.int::edcab00f-6318-46e5-a4a9-188b01ee222f" providerId="AD" clId="Web-{0D662146-A2B9-CC89-24B1-F05494EE8A16}" dt="2022-12-27T13:52:33.772" v="29"/>
        <pc:sldMkLst>
          <pc:docMk/>
          <pc:sldMk cId="3345444032" sldId="363"/>
        </pc:sldMkLst>
      </pc:sldChg>
    </pc:docChg>
  </pc:docChgLst>
  <pc:docChgLst>
    <pc:chgData name="GOMEZ, Paula" userId="S::gomezp@who.int::c93cf399-3ed7-4230-9282-8831e3fe5ae7" providerId="AD" clId="Web-{883F2094-0929-3B73-2F31-0BEB286A8F70}"/>
    <pc:docChg chg="delSld modSld">
      <pc:chgData name="GOMEZ, Paula" userId="S::gomezp@who.int::c93cf399-3ed7-4230-9282-8831e3fe5ae7" providerId="AD" clId="Web-{883F2094-0929-3B73-2F31-0BEB286A8F70}" dt="2023-01-16T10:14:56.037" v="9"/>
      <pc:docMkLst>
        <pc:docMk/>
      </pc:docMkLst>
      <pc:sldChg chg="delCm">
        <pc:chgData name="GOMEZ, Paula" userId="S::gomezp@who.int::c93cf399-3ed7-4230-9282-8831e3fe5ae7" providerId="AD" clId="Web-{883F2094-0929-3B73-2F31-0BEB286A8F70}" dt="2023-01-16T10:12:11.690" v="2"/>
        <pc:sldMkLst>
          <pc:docMk/>
          <pc:sldMk cId="0" sldId="262"/>
        </pc:sldMkLst>
      </pc:sldChg>
      <pc:sldChg chg="del">
        <pc:chgData name="GOMEZ, Paula" userId="S::gomezp@who.int::c93cf399-3ed7-4230-9282-8831e3fe5ae7" providerId="AD" clId="Web-{883F2094-0929-3B73-2F31-0BEB286A8F70}" dt="2023-01-16T10:10:42.672" v="0"/>
        <pc:sldMkLst>
          <pc:docMk/>
          <pc:sldMk cId="3094897216" sldId="356"/>
        </pc:sldMkLst>
      </pc:sldChg>
      <pc:sldChg chg="delCm">
        <pc:chgData name="GOMEZ, Paula" userId="S::gomezp@who.int::c93cf399-3ed7-4230-9282-8831e3fe5ae7" providerId="AD" clId="Web-{883F2094-0929-3B73-2F31-0BEB286A8F70}" dt="2023-01-16T10:11:59.455" v="1"/>
        <pc:sldMkLst>
          <pc:docMk/>
          <pc:sldMk cId="2427470254" sldId="361"/>
        </pc:sldMkLst>
      </pc:sldChg>
      <pc:sldChg chg="delCm">
        <pc:chgData name="GOMEZ, Paula" userId="S::gomezp@who.int::c93cf399-3ed7-4230-9282-8831e3fe5ae7" providerId="AD" clId="Web-{883F2094-0929-3B73-2F31-0BEB286A8F70}" dt="2023-01-16T10:13:24.504" v="3"/>
        <pc:sldMkLst>
          <pc:docMk/>
          <pc:sldMk cId="2926626604" sldId="364"/>
        </pc:sldMkLst>
      </pc:sldChg>
      <pc:sldChg chg="modSp delCm">
        <pc:chgData name="GOMEZ, Paula" userId="S::gomezp@who.int::c93cf399-3ed7-4230-9282-8831e3fe5ae7" providerId="AD" clId="Web-{883F2094-0929-3B73-2F31-0BEB286A8F70}" dt="2023-01-16T10:14:56.037" v="9"/>
        <pc:sldMkLst>
          <pc:docMk/>
          <pc:sldMk cId="1097327022" sldId="365"/>
        </pc:sldMkLst>
        <pc:spChg chg="mod">
          <ac:chgData name="GOMEZ, Paula" userId="S::gomezp@who.int::c93cf399-3ed7-4230-9282-8831e3fe5ae7" providerId="AD" clId="Web-{883F2094-0929-3B73-2F31-0BEB286A8F70}" dt="2023-01-16T10:14:46.849" v="8" actId="20577"/>
          <ac:spMkLst>
            <pc:docMk/>
            <pc:sldMk cId="1097327022" sldId="365"/>
            <ac:spMk id="636" creationId="{00000000-0000-0000-0000-000000000000}"/>
          </ac:spMkLst>
        </pc:spChg>
      </pc:sldChg>
    </pc:docChg>
  </pc:docChgLst>
  <pc:docChgLst>
    <pc:chgData name="EZZINE, Hind" userId="S::ezzineh@who.int::edcab00f-6318-46e5-a4a9-188b01ee222f" providerId="AD" clId="Web-{AE0F775A-98D7-8363-656F-E173233FFFF8}"/>
    <pc:docChg chg="addSld delSld">
      <pc:chgData name="EZZINE, Hind" userId="S::ezzineh@who.int::edcab00f-6318-46e5-a4a9-188b01ee222f" providerId="AD" clId="Web-{AE0F775A-98D7-8363-656F-E173233FFFF8}" dt="2023-01-02T22:57:56.589" v="1"/>
      <pc:docMkLst>
        <pc:docMk/>
      </pc:docMkLst>
      <pc:sldChg chg="add del">
        <pc:chgData name="EZZINE, Hind" userId="S::ezzineh@who.int::edcab00f-6318-46e5-a4a9-188b01ee222f" providerId="AD" clId="Web-{AE0F775A-98D7-8363-656F-E173233FFFF8}" dt="2023-01-02T22:57:56.589" v="1"/>
        <pc:sldMkLst>
          <pc:docMk/>
          <pc:sldMk cId="1932748186" sldId="362"/>
        </pc:sldMkLst>
      </pc:sldChg>
    </pc:docChg>
  </pc:docChgLst>
  <pc:docChgLst>
    <pc:chgData name="GOMEZ, Paula" userId="S::gomezp@who.int::c93cf399-3ed7-4230-9282-8831e3fe5ae7" providerId="AD" clId="Web-{497EE8EB-B9FE-2E37-7532-18728A5068EB}"/>
    <pc:docChg chg="addSld delSld modSld">
      <pc:chgData name="GOMEZ, Paula" userId="S::gomezp@who.int::c93cf399-3ed7-4230-9282-8831e3fe5ae7" providerId="AD" clId="Web-{497EE8EB-B9FE-2E37-7532-18728A5068EB}" dt="2024-01-24T09:52:05.038" v="25" actId="20577"/>
      <pc:docMkLst>
        <pc:docMk/>
      </pc:docMkLst>
      <pc:sldChg chg="del">
        <pc:chgData name="GOMEZ, Paula" userId="S::gomezp@who.int::c93cf399-3ed7-4230-9282-8831e3fe5ae7" providerId="AD" clId="Web-{497EE8EB-B9FE-2E37-7532-18728A5068EB}" dt="2024-01-24T09:49:52.533" v="6"/>
        <pc:sldMkLst>
          <pc:docMk/>
          <pc:sldMk cId="0" sldId="258"/>
        </pc:sldMkLst>
      </pc:sldChg>
      <pc:sldChg chg="del">
        <pc:chgData name="GOMEZ, Paula" userId="S::gomezp@who.int::c93cf399-3ed7-4230-9282-8831e3fe5ae7" providerId="AD" clId="Web-{497EE8EB-B9FE-2E37-7532-18728A5068EB}" dt="2024-01-24T09:49:34.595" v="5"/>
        <pc:sldMkLst>
          <pc:docMk/>
          <pc:sldMk cId="0" sldId="260"/>
        </pc:sldMkLst>
      </pc:sldChg>
      <pc:sldChg chg="addSp delSp modSp add mod modClrScheme chgLayout">
        <pc:chgData name="GOMEZ, Paula" userId="S::gomezp@who.int::c93cf399-3ed7-4230-9282-8831e3fe5ae7" providerId="AD" clId="Web-{497EE8EB-B9FE-2E37-7532-18728A5068EB}" dt="2024-01-24T09:52:05.038" v="25" actId="20577"/>
        <pc:sldMkLst>
          <pc:docMk/>
          <pc:sldMk cId="0" sldId="266"/>
        </pc:sldMkLst>
        <pc:spChg chg="add del mod ord">
          <ac:chgData name="GOMEZ, Paula" userId="S::gomezp@who.int::c93cf399-3ed7-4230-9282-8831e3fe5ae7" providerId="AD" clId="Web-{497EE8EB-B9FE-2E37-7532-18728A5068EB}" dt="2024-01-24T09:51:19.786" v="18"/>
          <ac:spMkLst>
            <pc:docMk/>
            <pc:sldMk cId="0" sldId="266"/>
            <ac:spMk id="2" creationId="{C51CE878-C203-153B-5BCE-CD85EE7173BB}"/>
          </ac:spMkLst>
        </pc:spChg>
        <pc:spChg chg="mod ord">
          <ac:chgData name="GOMEZ, Paula" userId="S::gomezp@who.int::c93cf399-3ed7-4230-9282-8831e3fe5ae7" providerId="AD" clId="Web-{497EE8EB-B9FE-2E37-7532-18728A5068EB}" dt="2024-01-24T09:51:13.083" v="17" actId="20577"/>
          <ac:spMkLst>
            <pc:docMk/>
            <pc:sldMk cId="0" sldId="266"/>
            <ac:spMk id="326" creationId="{00000000-0000-0000-0000-000000000000}"/>
          </ac:spMkLst>
        </pc:spChg>
        <pc:spChg chg="mod">
          <ac:chgData name="GOMEZ, Paula" userId="S::gomezp@who.int::c93cf399-3ed7-4230-9282-8831e3fe5ae7" providerId="AD" clId="Web-{497EE8EB-B9FE-2E37-7532-18728A5068EB}" dt="2024-01-24T09:52:05.038" v="25" actId="20577"/>
          <ac:spMkLst>
            <pc:docMk/>
            <pc:sldMk cId="0" sldId="266"/>
            <ac:spMk id="327" creationId="{00000000-0000-0000-0000-000000000000}"/>
          </ac:spMkLst>
        </pc:spChg>
      </pc:sldChg>
      <pc:sldChg chg="modSp">
        <pc:chgData name="GOMEZ, Paula" userId="S::gomezp@who.int::c93cf399-3ed7-4230-9282-8831e3fe5ae7" providerId="AD" clId="Web-{497EE8EB-B9FE-2E37-7532-18728A5068EB}" dt="2024-01-24T09:50:53.520" v="13" actId="20577"/>
        <pc:sldMkLst>
          <pc:docMk/>
          <pc:sldMk cId="1621391604" sldId="366"/>
        </pc:sldMkLst>
        <pc:spChg chg="mod">
          <ac:chgData name="GOMEZ, Paula" userId="S::gomezp@who.int::c93cf399-3ed7-4230-9282-8831e3fe5ae7" providerId="AD" clId="Web-{497EE8EB-B9FE-2E37-7532-18728A5068EB}" dt="2024-01-24T09:50:53.520" v="13" actId="20577"/>
          <ac:spMkLst>
            <pc:docMk/>
            <pc:sldMk cId="1621391604" sldId="366"/>
            <ac:spMk id="306" creationId="{00000000-0000-0000-0000-000000000000}"/>
          </ac:spMkLst>
        </pc:spChg>
      </pc:sldChg>
      <pc:sldChg chg="modSp add">
        <pc:chgData name="GOMEZ, Paula" userId="S::gomezp@who.int::c93cf399-3ed7-4230-9282-8831e3fe5ae7" providerId="AD" clId="Web-{497EE8EB-B9FE-2E37-7532-18728A5068EB}" dt="2024-01-24T09:49:26.047" v="4" actId="1076"/>
        <pc:sldMkLst>
          <pc:docMk/>
          <pc:sldMk cId="1949777219" sldId="368"/>
        </pc:sldMkLst>
        <pc:spChg chg="mod">
          <ac:chgData name="GOMEZ, Paula" userId="S::gomezp@who.int::c93cf399-3ed7-4230-9282-8831e3fe5ae7" providerId="AD" clId="Web-{497EE8EB-B9FE-2E37-7532-18728A5068EB}" dt="2024-01-24T09:49:15.500" v="3" actId="1076"/>
          <ac:spMkLst>
            <pc:docMk/>
            <pc:sldMk cId="1949777219" sldId="368"/>
            <ac:spMk id="295" creationId="{00000000-0000-0000-0000-000000000000}"/>
          </ac:spMkLst>
        </pc:spChg>
        <pc:spChg chg="mod">
          <ac:chgData name="GOMEZ, Paula" userId="S::gomezp@who.int::c93cf399-3ed7-4230-9282-8831e3fe5ae7" providerId="AD" clId="Web-{497EE8EB-B9FE-2E37-7532-18728A5068EB}" dt="2024-01-24T09:49:26.047" v="4" actId="1076"/>
          <ac:spMkLst>
            <pc:docMk/>
            <pc:sldMk cId="1949777219" sldId="368"/>
            <ac:spMk id="296" creationId="{00000000-0000-0000-0000-000000000000}"/>
          </ac:spMkLst>
        </pc:spChg>
      </pc:sldChg>
    </pc:docChg>
  </pc:docChgLst>
  <pc:docChgLst>
    <pc:chgData name="EZZINE, Hind" userId="S::ezzineh@who.int::edcab00f-6318-46e5-a4a9-188b01ee222f" providerId="AD" clId="Web-{C1074F9D-6877-AED7-5778-18AD6D06813A}"/>
    <pc:docChg chg="addSld delSld modSld">
      <pc:chgData name="EZZINE, Hind" userId="S::ezzineh@who.int::edcab00f-6318-46e5-a4a9-188b01ee222f" providerId="AD" clId="Web-{C1074F9D-6877-AED7-5778-18AD6D06813A}" dt="2024-08-01T16:50:08.033" v="47"/>
      <pc:docMkLst>
        <pc:docMk/>
      </pc:docMkLst>
      <pc:sldChg chg="modSp">
        <pc:chgData name="EZZINE, Hind" userId="S::ezzineh@who.int::edcab00f-6318-46e5-a4a9-188b01ee222f" providerId="AD" clId="Web-{C1074F9D-6877-AED7-5778-18AD6D06813A}" dt="2024-08-01T16:36:51.250" v="3" actId="20577"/>
        <pc:sldMkLst>
          <pc:docMk/>
          <pc:sldMk cId="0" sldId="257"/>
        </pc:sldMkLst>
        <pc:spChg chg="mod">
          <ac:chgData name="EZZINE, Hind" userId="S::ezzineh@who.int::edcab00f-6318-46e5-a4a9-188b01ee222f" providerId="AD" clId="Web-{C1074F9D-6877-AED7-5778-18AD6D06813A}" dt="2024-08-01T16:36:51.250" v="3" actId="20577"/>
          <ac:spMkLst>
            <pc:docMk/>
            <pc:sldMk cId="0" sldId="257"/>
            <ac:spMk id="567" creationId="{00000000-0000-0000-0000-000000000000}"/>
          </ac:spMkLst>
        </pc:spChg>
      </pc:sldChg>
      <pc:sldChg chg="del">
        <pc:chgData name="EZZINE, Hind" userId="S::ezzineh@who.int::edcab00f-6318-46e5-a4a9-188b01ee222f" providerId="AD" clId="Web-{C1074F9D-6877-AED7-5778-18AD6D06813A}" dt="2024-08-01T16:38:44.770" v="5"/>
        <pc:sldMkLst>
          <pc:docMk/>
          <pc:sldMk cId="0" sldId="265"/>
        </pc:sldMkLst>
      </pc:sldChg>
      <pc:sldChg chg="addSp delSp modSp">
        <pc:chgData name="EZZINE, Hind" userId="S::ezzineh@who.int::edcab00f-6318-46e5-a4a9-188b01ee222f" providerId="AD" clId="Web-{C1074F9D-6877-AED7-5778-18AD6D06813A}" dt="2024-08-01T16:46:22.632" v="41"/>
        <pc:sldMkLst>
          <pc:docMk/>
          <pc:sldMk cId="2590874060" sldId="360"/>
        </pc:sldMkLst>
        <pc:spChg chg="add mod">
          <ac:chgData name="EZZINE, Hind" userId="S::ezzineh@who.int::edcab00f-6318-46e5-a4a9-188b01ee222f" providerId="AD" clId="Web-{C1074F9D-6877-AED7-5778-18AD6D06813A}" dt="2024-08-01T16:46:22.632" v="41"/>
          <ac:spMkLst>
            <pc:docMk/>
            <pc:sldMk cId="2590874060" sldId="360"/>
            <ac:spMk id="3" creationId="{CDF7B80F-A5EB-C87D-6722-8D71DBB2993B}"/>
          </ac:spMkLst>
        </pc:spChg>
        <pc:picChg chg="del">
          <ac:chgData name="EZZINE, Hind" userId="S::ezzineh@who.int::edcab00f-6318-46e5-a4a9-188b01ee222f" providerId="AD" clId="Web-{C1074F9D-6877-AED7-5778-18AD6D06813A}" dt="2024-08-01T16:44:24.534" v="8"/>
          <ac:picMkLst>
            <pc:docMk/>
            <pc:sldMk cId="2590874060" sldId="360"/>
            <ac:picMk id="2" creationId="{D3C4B9E1-E4DA-557A-ECC4-DA3E246AD8EC}"/>
          </ac:picMkLst>
        </pc:picChg>
      </pc:sldChg>
      <pc:sldChg chg="modSp">
        <pc:chgData name="EZZINE, Hind" userId="S::ezzineh@who.int::edcab00f-6318-46e5-a4a9-188b01ee222f" providerId="AD" clId="Web-{C1074F9D-6877-AED7-5778-18AD6D06813A}" dt="2024-08-01T16:39:45.288" v="7" actId="20577"/>
        <pc:sldMkLst>
          <pc:docMk/>
          <pc:sldMk cId="2427470254" sldId="361"/>
        </pc:sldMkLst>
        <pc:spChg chg="mod">
          <ac:chgData name="EZZINE, Hind" userId="S::ezzineh@who.int::edcab00f-6318-46e5-a4a9-188b01ee222f" providerId="AD" clId="Web-{C1074F9D-6877-AED7-5778-18AD6D06813A}" dt="2024-08-01T16:39:45.288" v="7" actId="20577"/>
          <ac:spMkLst>
            <pc:docMk/>
            <pc:sldMk cId="2427470254" sldId="361"/>
            <ac:spMk id="8" creationId="{00000000-0000-0000-0000-000000000000}"/>
          </ac:spMkLst>
        </pc:spChg>
      </pc:sldChg>
      <pc:sldChg chg="addSp delSp modSp">
        <pc:chgData name="EZZINE, Hind" userId="S::ezzineh@who.int::edcab00f-6318-46e5-a4a9-188b01ee222f" providerId="AD" clId="Web-{C1074F9D-6877-AED7-5778-18AD6D06813A}" dt="2024-08-01T16:49:59.939" v="46"/>
        <pc:sldMkLst>
          <pc:docMk/>
          <pc:sldMk cId="2926626604" sldId="364"/>
        </pc:sldMkLst>
        <pc:spChg chg="add del mod">
          <ac:chgData name="EZZINE, Hind" userId="S::ezzineh@who.int::edcab00f-6318-46e5-a4a9-188b01ee222f" providerId="AD" clId="Web-{C1074F9D-6877-AED7-5778-18AD6D06813A}" dt="2024-08-01T16:49:59.939" v="46"/>
          <ac:spMkLst>
            <pc:docMk/>
            <pc:sldMk cId="2926626604" sldId="364"/>
            <ac:spMk id="2" creationId="{025EAECC-1E75-00A3-A4ED-26209853F85F}"/>
          </ac:spMkLst>
        </pc:spChg>
        <pc:spChg chg="mod">
          <ac:chgData name="EZZINE, Hind" userId="S::ezzineh@who.int::edcab00f-6318-46e5-a4a9-188b01ee222f" providerId="AD" clId="Web-{C1074F9D-6877-AED7-5778-18AD6D06813A}" dt="2024-08-01T16:49:02.155" v="42" actId="20577"/>
          <ac:spMkLst>
            <pc:docMk/>
            <pc:sldMk cId="2926626604" sldId="364"/>
            <ac:spMk id="636" creationId="{00000000-0000-0000-0000-000000000000}"/>
          </ac:spMkLst>
        </pc:spChg>
      </pc:sldChg>
      <pc:sldChg chg="add">
        <pc:chgData name="EZZINE, Hind" userId="S::ezzineh@who.int::edcab00f-6318-46e5-a4a9-188b01ee222f" providerId="AD" clId="Web-{C1074F9D-6877-AED7-5778-18AD6D06813A}" dt="2024-08-01T16:38:25.895" v="4"/>
        <pc:sldMkLst>
          <pc:docMk/>
          <pc:sldMk cId="2384751653" sldId="369"/>
        </pc:sldMkLst>
      </pc:sldChg>
      <pc:sldChg chg="add">
        <pc:chgData name="EZZINE, Hind" userId="S::ezzineh@who.int::edcab00f-6318-46e5-a4a9-188b01ee222f" providerId="AD" clId="Web-{C1074F9D-6877-AED7-5778-18AD6D06813A}" dt="2024-08-01T16:50:08.033" v="47"/>
        <pc:sldMkLst>
          <pc:docMk/>
          <pc:sldMk cId="1300241679" sldId="370"/>
        </pc:sldMkLst>
      </pc:sldChg>
    </pc:docChg>
  </pc:docChgLst>
  <pc:docChgLst>
    <pc:chgData name="GOMEZ, Paula" userId="S::gomezp@who.int::c93cf399-3ed7-4230-9282-8831e3fe5ae7" providerId="AD" clId="Web-{62557DB5-24E4-A50D-2783-E6CD8BA39B87}"/>
    <pc:docChg chg="addSld delSld modSld">
      <pc:chgData name="GOMEZ, Paula" userId="S::gomezp@who.int::c93cf399-3ed7-4230-9282-8831e3fe5ae7" providerId="AD" clId="Web-{62557DB5-24E4-A50D-2783-E6CD8BA39B87}" dt="2024-01-24T09:27:28.061" v="125" actId="20577"/>
      <pc:docMkLst>
        <pc:docMk/>
      </pc:docMkLst>
      <pc:sldChg chg="modSp">
        <pc:chgData name="GOMEZ, Paula" userId="S::gomezp@who.int::c93cf399-3ed7-4230-9282-8831e3fe5ae7" providerId="AD" clId="Web-{62557DB5-24E4-A50D-2783-E6CD8BA39B87}" dt="2024-01-24T09:18:02.150" v="12" actId="20577"/>
        <pc:sldMkLst>
          <pc:docMk/>
          <pc:sldMk cId="0" sldId="256"/>
        </pc:sldMkLst>
        <pc:spChg chg="mod">
          <ac:chgData name="GOMEZ, Paula" userId="S::gomezp@who.int::c93cf399-3ed7-4230-9282-8831e3fe5ae7" providerId="AD" clId="Web-{62557DB5-24E4-A50D-2783-E6CD8BA39B87}" dt="2024-01-24T09:18:02.150" v="12" actId="20577"/>
          <ac:spMkLst>
            <pc:docMk/>
            <pc:sldMk cId="0" sldId="256"/>
            <ac:spMk id="561" creationId="{00000000-0000-0000-0000-000000000000}"/>
          </ac:spMkLst>
        </pc:spChg>
      </pc:sldChg>
      <pc:sldChg chg="modSp">
        <pc:chgData name="GOMEZ, Paula" userId="S::gomezp@who.int::c93cf399-3ed7-4230-9282-8831e3fe5ae7" providerId="AD" clId="Web-{62557DB5-24E4-A50D-2783-E6CD8BA39B87}" dt="2024-01-24T09:17:49.213" v="6" actId="20577"/>
        <pc:sldMkLst>
          <pc:docMk/>
          <pc:sldMk cId="0" sldId="262"/>
        </pc:sldMkLst>
        <pc:spChg chg="mod">
          <ac:chgData name="GOMEZ, Paula" userId="S::gomezp@who.int::c93cf399-3ed7-4230-9282-8831e3fe5ae7" providerId="AD" clId="Web-{62557DB5-24E4-A50D-2783-E6CD8BA39B87}" dt="2024-01-24T09:17:49.213" v="6" actId="20577"/>
          <ac:spMkLst>
            <pc:docMk/>
            <pc:sldMk cId="0" sldId="262"/>
            <ac:spMk id="597" creationId="{00000000-0000-0000-0000-000000000000}"/>
          </ac:spMkLst>
        </pc:spChg>
      </pc:sldChg>
      <pc:sldChg chg="add del">
        <pc:chgData name="GOMEZ, Paula" userId="S::gomezp@who.int::c93cf399-3ed7-4230-9282-8831e3fe5ae7" providerId="AD" clId="Web-{62557DB5-24E4-A50D-2783-E6CD8BA39B87}" dt="2024-01-24T09:22:31.957" v="33"/>
        <pc:sldMkLst>
          <pc:docMk/>
          <pc:sldMk cId="0" sldId="263"/>
        </pc:sldMkLst>
      </pc:sldChg>
      <pc:sldChg chg="del">
        <pc:chgData name="GOMEZ, Paula" userId="S::gomezp@who.int::c93cf399-3ed7-4230-9282-8831e3fe5ae7" providerId="AD" clId="Web-{62557DB5-24E4-A50D-2783-E6CD8BA39B87}" dt="2024-01-24T09:20:48.125" v="13"/>
        <pc:sldMkLst>
          <pc:docMk/>
          <pc:sldMk cId="0" sldId="343"/>
        </pc:sldMkLst>
      </pc:sldChg>
      <pc:sldChg chg="del">
        <pc:chgData name="GOMEZ, Paula" userId="S::gomezp@who.int::c93cf399-3ed7-4230-9282-8831e3fe5ae7" providerId="AD" clId="Web-{62557DB5-24E4-A50D-2783-E6CD8BA39B87}" dt="2024-01-24T09:20:50.469" v="14"/>
        <pc:sldMkLst>
          <pc:docMk/>
          <pc:sldMk cId="0" sldId="344"/>
        </pc:sldMkLst>
      </pc:sldChg>
      <pc:sldChg chg="del">
        <pc:chgData name="GOMEZ, Paula" userId="S::gomezp@who.int::c93cf399-3ed7-4230-9282-8831e3fe5ae7" providerId="AD" clId="Web-{62557DB5-24E4-A50D-2783-E6CD8BA39B87}" dt="2024-01-24T09:20:51.141" v="15"/>
        <pc:sldMkLst>
          <pc:docMk/>
          <pc:sldMk cId="0" sldId="345"/>
        </pc:sldMkLst>
      </pc:sldChg>
      <pc:sldChg chg="modSp add mod modClrScheme chgLayout">
        <pc:chgData name="GOMEZ, Paula" userId="S::gomezp@who.int::c93cf399-3ed7-4230-9282-8831e3fe5ae7" providerId="AD" clId="Web-{62557DB5-24E4-A50D-2783-E6CD8BA39B87}" dt="2024-01-24T09:27:28.061" v="125" actId="20577"/>
        <pc:sldMkLst>
          <pc:docMk/>
          <pc:sldMk cId="1621391604" sldId="366"/>
        </pc:sldMkLst>
        <pc:spChg chg="mod ord">
          <ac:chgData name="GOMEZ, Paula" userId="S::gomezp@who.int::c93cf399-3ed7-4230-9282-8831e3fe5ae7" providerId="AD" clId="Web-{62557DB5-24E4-A50D-2783-E6CD8BA39B87}" dt="2024-01-24T09:21:41.471" v="17"/>
          <ac:spMkLst>
            <pc:docMk/>
            <pc:sldMk cId="1621391604" sldId="366"/>
            <ac:spMk id="305" creationId="{00000000-0000-0000-0000-000000000000}"/>
          </ac:spMkLst>
        </pc:spChg>
        <pc:spChg chg="mod ord">
          <ac:chgData name="GOMEZ, Paula" userId="S::gomezp@who.int::c93cf399-3ed7-4230-9282-8831e3fe5ae7" providerId="AD" clId="Web-{62557DB5-24E4-A50D-2783-E6CD8BA39B87}" dt="2024-01-24T09:27:28.061" v="125" actId="20577"/>
          <ac:spMkLst>
            <pc:docMk/>
            <pc:sldMk cId="1621391604" sldId="366"/>
            <ac:spMk id="306" creationId="{00000000-0000-0000-0000-000000000000}"/>
          </ac:spMkLst>
        </pc:spChg>
      </pc:sldChg>
    </pc:docChg>
  </pc:docChgLst>
  <pc:docChgLst>
    <pc:chgData name="GOMEZ, Paula" userId="c93cf399-3ed7-4230-9282-8831e3fe5ae7" providerId="ADAL" clId="{D2ED4A2A-8EBF-4242-9664-A2D09538B992}"/>
    <pc:docChg chg="custSel addSld delSld modSld sldOrd delMainMaster modMainMaster">
      <pc:chgData name="GOMEZ, Paula" userId="c93cf399-3ed7-4230-9282-8831e3fe5ae7" providerId="ADAL" clId="{D2ED4A2A-8EBF-4242-9664-A2D09538B992}" dt="2022-12-22T14:52:41.057" v="898" actId="20577"/>
      <pc:docMkLst>
        <pc:docMk/>
      </pc:docMkLst>
      <pc:sldChg chg="modSp mod">
        <pc:chgData name="GOMEZ, Paula" userId="c93cf399-3ed7-4230-9282-8831e3fe5ae7" providerId="ADAL" clId="{D2ED4A2A-8EBF-4242-9664-A2D09538B992}" dt="2022-12-22T14:37:34.847" v="397" actId="207"/>
        <pc:sldMkLst>
          <pc:docMk/>
          <pc:sldMk cId="0" sldId="260"/>
        </pc:sldMkLst>
        <pc:spChg chg="mod">
          <ac:chgData name="GOMEZ, Paula" userId="c93cf399-3ed7-4230-9282-8831e3fe5ae7" providerId="ADAL" clId="{D2ED4A2A-8EBF-4242-9664-A2D09538B992}" dt="2022-12-22T14:37:34.847" v="397" actId="207"/>
          <ac:spMkLst>
            <pc:docMk/>
            <pc:sldMk cId="0" sldId="260"/>
            <ac:spMk id="583" creationId="{00000000-0000-0000-0000-000000000000}"/>
          </ac:spMkLst>
        </pc:spChg>
      </pc:sldChg>
      <pc:sldChg chg="modSp mod">
        <pc:chgData name="GOMEZ, Paula" userId="c93cf399-3ed7-4230-9282-8831e3fe5ae7" providerId="ADAL" clId="{D2ED4A2A-8EBF-4242-9664-A2D09538B992}" dt="2022-12-22T14:36:38.646" v="393" actId="2"/>
        <pc:sldMkLst>
          <pc:docMk/>
          <pc:sldMk cId="0" sldId="261"/>
        </pc:sldMkLst>
        <pc:spChg chg="mod">
          <ac:chgData name="GOMEZ, Paula" userId="c93cf399-3ed7-4230-9282-8831e3fe5ae7" providerId="ADAL" clId="{D2ED4A2A-8EBF-4242-9664-A2D09538B992}" dt="2022-12-22T14:36:38.646" v="393" actId="2"/>
          <ac:spMkLst>
            <pc:docMk/>
            <pc:sldMk cId="0" sldId="261"/>
            <ac:spMk id="589" creationId="{00000000-0000-0000-0000-000000000000}"/>
          </ac:spMkLst>
        </pc:spChg>
      </pc:sldChg>
      <pc:sldChg chg="modSp mod">
        <pc:chgData name="GOMEZ, Paula" userId="c93cf399-3ed7-4230-9282-8831e3fe5ae7" providerId="ADAL" clId="{D2ED4A2A-8EBF-4242-9664-A2D09538B992}" dt="2022-12-22T14:40:44.852" v="432" actId="20577"/>
        <pc:sldMkLst>
          <pc:docMk/>
          <pc:sldMk cId="0" sldId="264"/>
        </pc:sldMkLst>
        <pc:spChg chg="mod">
          <ac:chgData name="GOMEZ, Paula" userId="c93cf399-3ed7-4230-9282-8831e3fe5ae7" providerId="ADAL" clId="{D2ED4A2A-8EBF-4242-9664-A2D09538B992}" dt="2022-12-22T14:40:44.852" v="432" actId="20577"/>
          <ac:spMkLst>
            <pc:docMk/>
            <pc:sldMk cId="0" sldId="264"/>
            <ac:spMk id="610" creationId="{00000000-0000-0000-0000-000000000000}"/>
          </ac:spMkLst>
        </pc:spChg>
      </pc:sldChg>
      <pc:sldChg chg="modSp mod">
        <pc:chgData name="GOMEZ, Paula" userId="c93cf399-3ed7-4230-9282-8831e3fe5ae7" providerId="ADAL" clId="{D2ED4A2A-8EBF-4242-9664-A2D09538B992}" dt="2022-12-22T14:46:24.170" v="702" actId="13926"/>
        <pc:sldMkLst>
          <pc:docMk/>
          <pc:sldMk cId="0" sldId="265"/>
        </pc:sldMkLst>
        <pc:spChg chg="mod">
          <ac:chgData name="GOMEZ, Paula" userId="c93cf399-3ed7-4230-9282-8831e3fe5ae7" providerId="ADAL" clId="{D2ED4A2A-8EBF-4242-9664-A2D09538B992}" dt="2022-12-22T14:46:24.170" v="702" actId="13926"/>
          <ac:spMkLst>
            <pc:docMk/>
            <pc:sldMk cId="0" sldId="265"/>
            <ac:spMk id="616" creationId="{00000000-0000-0000-0000-000000000000}"/>
          </ac:spMkLst>
        </pc:spChg>
        <pc:spChg chg="mod">
          <ac:chgData name="GOMEZ, Paula" userId="c93cf399-3ed7-4230-9282-8831e3fe5ae7" providerId="ADAL" clId="{D2ED4A2A-8EBF-4242-9664-A2D09538B992}" dt="2022-12-22T14:41:58.012" v="453" actId="20577"/>
          <ac:spMkLst>
            <pc:docMk/>
            <pc:sldMk cId="0" sldId="265"/>
            <ac:spMk id="618" creationId="{00000000-0000-0000-0000-000000000000}"/>
          </ac:spMkLst>
        </pc:spChg>
      </pc:sldChg>
      <pc:sldChg chg="del">
        <pc:chgData name="GOMEZ, Paula" userId="c93cf399-3ed7-4230-9282-8831e3fe5ae7" providerId="ADAL" clId="{D2ED4A2A-8EBF-4242-9664-A2D09538B992}" dt="2022-12-22T14:41:24.311" v="433" actId="2696"/>
        <pc:sldMkLst>
          <pc:docMk/>
          <pc:sldMk cId="0" sldId="266"/>
        </pc:sldMkLst>
      </pc:sldChg>
      <pc:sldChg chg="modSp mod ord">
        <pc:chgData name="GOMEZ, Paula" userId="c93cf399-3ed7-4230-9282-8831e3fe5ae7" providerId="ADAL" clId="{D2ED4A2A-8EBF-4242-9664-A2D09538B992}" dt="2022-12-22T14:45:39.220" v="672" actId="20577"/>
        <pc:sldMkLst>
          <pc:docMk/>
          <pc:sldMk cId="0" sldId="267"/>
        </pc:sldMkLst>
        <pc:spChg chg="mod">
          <ac:chgData name="GOMEZ, Paula" userId="c93cf399-3ed7-4230-9282-8831e3fe5ae7" providerId="ADAL" clId="{D2ED4A2A-8EBF-4242-9664-A2D09538B992}" dt="2022-12-22T14:45:39.220" v="672" actId="20577"/>
          <ac:spMkLst>
            <pc:docMk/>
            <pc:sldMk cId="0" sldId="267"/>
            <ac:spMk id="628" creationId="{00000000-0000-0000-0000-000000000000}"/>
          </ac:spMkLst>
        </pc:spChg>
      </pc:sldChg>
      <pc:sldChg chg="modSp mod">
        <pc:chgData name="GOMEZ, Paula" userId="c93cf399-3ed7-4230-9282-8831e3fe5ae7" providerId="ADAL" clId="{D2ED4A2A-8EBF-4242-9664-A2D09538B992}" dt="2022-12-22T14:48:31.951" v="754" actId="13926"/>
        <pc:sldMkLst>
          <pc:docMk/>
          <pc:sldMk cId="0" sldId="268"/>
        </pc:sldMkLst>
        <pc:spChg chg="mod">
          <ac:chgData name="GOMEZ, Paula" userId="c93cf399-3ed7-4230-9282-8831e3fe5ae7" providerId="ADAL" clId="{D2ED4A2A-8EBF-4242-9664-A2D09538B992}" dt="2022-12-22T14:48:10.942" v="735" actId="1076"/>
          <ac:spMkLst>
            <pc:docMk/>
            <pc:sldMk cId="0" sldId="268"/>
            <ac:spMk id="4" creationId="{A3DA0E0E-79A9-9D62-FCCB-9F3DC75C9FE8}"/>
          </ac:spMkLst>
        </pc:spChg>
        <pc:spChg chg="mod">
          <ac:chgData name="GOMEZ, Paula" userId="c93cf399-3ed7-4230-9282-8831e3fe5ae7" providerId="ADAL" clId="{D2ED4A2A-8EBF-4242-9664-A2D09538B992}" dt="2022-12-22T14:48:31.951" v="754" actId="13926"/>
          <ac:spMkLst>
            <pc:docMk/>
            <pc:sldMk cId="0" sldId="268"/>
            <ac:spMk id="636" creationId="{00000000-0000-0000-0000-000000000000}"/>
          </ac:spMkLst>
        </pc:spChg>
      </pc:sldChg>
      <pc:sldChg chg="del">
        <pc:chgData name="GOMEZ, Paula" userId="c93cf399-3ed7-4230-9282-8831e3fe5ae7" providerId="ADAL" clId="{D2ED4A2A-8EBF-4242-9664-A2D09538B992}" dt="2022-12-22T14:52:34.441" v="895" actId="2696"/>
        <pc:sldMkLst>
          <pc:docMk/>
          <pc:sldMk cId="0" sldId="269"/>
        </pc:sldMkLst>
      </pc:sldChg>
      <pc:sldChg chg="modSp del mod">
        <pc:chgData name="GOMEZ, Paula" userId="c93cf399-3ed7-4230-9282-8831e3fe5ae7" providerId="ADAL" clId="{D2ED4A2A-8EBF-4242-9664-A2D09538B992}" dt="2022-12-22T14:49:36.267" v="783" actId="2696"/>
        <pc:sldMkLst>
          <pc:docMk/>
          <pc:sldMk cId="0" sldId="270"/>
        </pc:sldMkLst>
        <pc:spChg chg="mod">
          <ac:chgData name="GOMEZ, Paula" userId="c93cf399-3ed7-4230-9282-8831e3fe5ae7" providerId="ADAL" clId="{D2ED4A2A-8EBF-4242-9664-A2D09538B992}" dt="2022-12-22T14:49:22.426" v="781" actId="13926"/>
          <ac:spMkLst>
            <pc:docMk/>
            <pc:sldMk cId="0" sldId="270"/>
            <ac:spMk id="643" creationId="{00000000-0000-0000-0000-000000000000}"/>
          </ac:spMkLst>
        </pc:spChg>
        <pc:spChg chg="mod">
          <ac:chgData name="GOMEZ, Paula" userId="c93cf399-3ed7-4230-9282-8831e3fe5ae7" providerId="ADAL" clId="{D2ED4A2A-8EBF-4242-9664-A2D09538B992}" dt="2022-12-22T14:49:10.182" v="770" actId="20577"/>
          <ac:spMkLst>
            <pc:docMk/>
            <pc:sldMk cId="0" sldId="270"/>
            <ac:spMk id="645" creationId="{00000000-0000-0000-0000-000000000000}"/>
          </ac:spMkLst>
        </pc:spChg>
      </pc:sldChg>
      <pc:sldChg chg="del">
        <pc:chgData name="GOMEZ, Paula" userId="c93cf399-3ed7-4230-9282-8831e3fe5ae7" providerId="ADAL" clId="{D2ED4A2A-8EBF-4242-9664-A2D09538B992}" dt="2022-12-22T14:49:31.319" v="782" actId="2696"/>
        <pc:sldMkLst>
          <pc:docMk/>
          <pc:sldMk cId="0" sldId="271"/>
        </pc:sldMkLst>
      </pc:sldChg>
      <pc:sldChg chg="modSp mod">
        <pc:chgData name="GOMEZ, Paula" userId="c93cf399-3ed7-4230-9282-8831e3fe5ae7" providerId="ADAL" clId="{D2ED4A2A-8EBF-4242-9664-A2D09538B992}" dt="2022-12-22T14:52:41.057" v="898" actId="20577"/>
        <pc:sldMkLst>
          <pc:docMk/>
          <pc:sldMk cId="0" sldId="272"/>
        </pc:sldMkLst>
        <pc:spChg chg="mod">
          <ac:chgData name="GOMEZ, Paula" userId="c93cf399-3ed7-4230-9282-8831e3fe5ae7" providerId="ADAL" clId="{D2ED4A2A-8EBF-4242-9664-A2D09538B992}" dt="2022-12-22T14:52:41.057" v="898" actId="20577"/>
          <ac:spMkLst>
            <pc:docMk/>
            <pc:sldMk cId="0" sldId="272"/>
            <ac:spMk id="3" creationId="{52D0A66C-63BF-645C-0E92-D76AA923F461}"/>
          </ac:spMkLst>
        </pc:spChg>
        <pc:graphicFrameChg chg="modGraphic">
          <ac:chgData name="GOMEZ, Paula" userId="c93cf399-3ed7-4230-9282-8831e3fe5ae7" providerId="ADAL" clId="{D2ED4A2A-8EBF-4242-9664-A2D09538B992}" dt="2022-12-22T14:51:04.986" v="820" actId="207"/>
          <ac:graphicFrameMkLst>
            <pc:docMk/>
            <pc:sldMk cId="0" sldId="272"/>
            <ac:graphicFrameMk id="655" creationId="{00000000-0000-0000-0000-000000000000}"/>
          </ac:graphicFrameMkLst>
        </pc:graphicFrameChg>
      </pc:sldChg>
      <pc:sldChg chg="modSp mod">
        <pc:chgData name="GOMEZ, Paula" userId="c93cf399-3ed7-4230-9282-8831e3fe5ae7" providerId="ADAL" clId="{D2ED4A2A-8EBF-4242-9664-A2D09538B992}" dt="2022-12-22T14:51:15.635" v="821" actId="20577"/>
        <pc:sldMkLst>
          <pc:docMk/>
          <pc:sldMk cId="0" sldId="273"/>
        </pc:sldMkLst>
        <pc:spChg chg="mod">
          <ac:chgData name="GOMEZ, Paula" userId="c93cf399-3ed7-4230-9282-8831e3fe5ae7" providerId="ADAL" clId="{D2ED4A2A-8EBF-4242-9664-A2D09538B992}" dt="2022-12-22T14:51:15.635" v="821" actId="20577"/>
          <ac:spMkLst>
            <pc:docMk/>
            <pc:sldMk cId="0" sldId="273"/>
            <ac:spMk id="2" creationId="{1CF31AF2-8F52-E8A5-61CC-B003A64A2C62}"/>
          </ac:spMkLst>
        </pc:spChg>
      </pc:sldChg>
      <pc:sldChg chg="modSp mod">
        <pc:chgData name="GOMEZ, Paula" userId="c93cf399-3ed7-4230-9282-8831e3fe5ae7" providerId="ADAL" clId="{D2ED4A2A-8EBF-4242-9664-A2D09538B992}" dt="2022-12-22T14:51:26.156" v="824" actId="20577"/>
        <pc:sldMkLst>
          <pc:docMk/>
          <pc:sldMk cId="0" sldId="274"/>
        </pc:sldMkLst>
        <pc:spChg chg="mod">
          <ac:chgData name="GOMEZ, Paula" userId="c93cf399-3ed7-4230-9282-8831e3fe5ae7" providerId="ADAL" clId="{D2ED4A2A-8EBF-4242-9664-A2D09538B992}" dt="2022-12-22T14:51:26.156" v="824" actId="20577"/>
          <ac:spMkLst>
            <pc:docMk/>
            <pc:sldMk cId="0" sldId="274"/>
            <ac:spMk id="666" creationId="{00000000-0000-0000-0000-000000000000}"/>
          </ac:spMkLst>
        </pc:spChg>
      </pc:sldChg>
      <pc:sldChg chg="modSp mod">
        <pc:chgData name="GOMEZ, Paula" userId="c93cf399-3ed7-4230-9282-8831e3fe5ae7" providerId="ADAL" clId="{D2ED4A2A-8EBF-4242-9664-A2D09538B992}" dt="2022-12-22T14:51:33.993" v="827" actId="20577"/>
        <pc:sldMkLst>
          <pc:docMk/>
          <pc:sldMk cId="0" sldId="275"/>
        </pc:sldMkLst>
        <pc:spChg chg="mod">
          <ac:chgData name="GOMEZ, Paula" userId="c93cf399-3ed7-4230-9282-8831e3fe5ae7" providerId="ADAL" clId="{D2ED4A2A-8EBF-4242-9664-A2D09538B992}" dt="2022-12-22T14:51:33.993" v="827" actId="20577"/>
          <ac:spMkLst>
            <pc:docMk/>
            <pc:sldMk cId="0" sldId="275"/>
            <ac:spMk id="670" creationId="{00000000-0000-0000-0000-000000000000}"/>
          </ac:spMkLst>
        </pc:spChg>
      </pc:sldChg>
      <pc:sldChg chg="del">
        <pc:chgData name="GOMEZ, Paula" userId="c93cf399-3ed7-4230-9282-8831e3fe5ae7" providerId="ADAL" clId="{D2ED4A2A-8EBF-4242-9664-A2D09538B992}" dt="2022-12-22T14:51:43.980" v="828" actId="2696"/>
        <pc:sldMkLst>
          <pc:docMk/>
          <pc:sldMk cId="0" sldId="277"/>
        </pc:sldMkLst>
      </pc:sldChg>
      <pc:sldChg chg="del">
        <pc:chgData name="GOMEZ, Paula" userId="c93cf399-3ed7-4230-9282-8831e3fe5ae7" providerId="ADAL" clId="{D2ED4A2A-8EBF-4242-9664-A2D09538B992}" dt="2022-12-22T14:51:44.746" v="829" actId="2696"/>
        <pc:sldMkLst>
          <pc:docMk/>
          <pc:sldMk cId="0" sldId="278"/>
        </pc:sldMkLst>
      </pc:sldChg>
      <pc:sldChg chg="del">
        <pc:chgData name="GOMEZ, Paula" userId="c93cf399-3ed7-4230-9282-8831e3fe5ae7" providerId="ADAL" clId="{D2ED4A2A-8EBF-4242-9664-A2D09538B992}" dt="2022-12-22T14:51:45.391" v="830" actId="2696"/>
        <pc:sldMkLst>
          <pc:docMk/>
          <pc:sldMk cId="0" sldId="279"/>
        </pc:sldMkLst>
      </pc:sldChg>
      <pc:sldChg chg="del">
        <pc:chgData name="GOMEZ, Paula" userId="c93cf399-3ed7-4230-9282-8831e3fe5ae7" providerId="ADAL" clId="{D2ED4A2A-8EBF-4242-9664-A2D09538B992}" dt="2022-12-22T14:51:45.919" v="831" actId="2696"/>
        <pc:sldMkLst>
          <pc:docMk/>
          <pc:sldMk cId="0" sldId="280"/>
        </pc:sldMkLst>
      </pc:sldChg>
      <pc:sldChg chg="del">
        <pc:chgData name="GOMEZ, Paula" userId="c93cf399-3ed7-4230-9282-8831e3fe5ae7" providerId="ADAL" clId="{D2ED4A2A-8EBF-4242-9664-A2D09538B992}" dt="2022-12-22T14:51:46.543" v="832" actId="2696"/>
        <pc:sldMkLst>
          <pc:docMk/>
          <pc:sldMk cId="0" sldId="281"/>
        </pc:sldMkLst>
      </pc:sldChg>
      <pc:sldChg chg="del">
        <pc:chgData name="GOMEZ, Paula" userId="c93cf399-3ed7-4230-9282-8831e3fe5ae7" providerId="ADAL" clId="{D2ED4A2A-8EBF-4242-9664-A2D09538B992}" dt="2022-12-22T14:51:47.062" v="833" actId="2696"/>
        <pc:sldMkLst>
          <pc:docMk/>
          <pc:sldMk cId="0" sldId="282"/>
        </pc:sldMkLst>
      </pc:sldChg>
      <pc:sldChg chg="del">
        <pc:chgData name="GOMEZ, Paula" userId="c93cf399-3ed7-4230-9282-8831e3fe5ae7" providerId="ADAL" clId="{D2ED4A2A-8EBF-4242-9664-A2D09538B992}" dt="2022-12-22T14:51:47.634" v="834" actId="2696"/>
        <pc:sldMkLst>
          <pc:docMk/>
          <pc:sldMk cId="0" sldId="283"/>
        </pc:sldMkLst>
      </pc:sldChg>
      <pc:sldChg chg="del">
        <pc:chgData name="GOMEZ, Paula" userId="c93cf399-3ed7-4230-9282-8831e3fe5ae7" providerId="ADAL" clId="{D2ED4A2A-8EBF-4242-9664-A2D09538B992}" dt="2022-12-22T14:51:48.026" v="835" actId="2696"/>
        <pc:sldMkLst>
          <pc:docMk/>
          <pc:sldMk cId="0" sldId="284"/>
        </pc:sldMkLst>
      </pc:sldChg>
      <pc:sldChg chg="del">
        <pc:chgData name="GOMEZ, Paula" userId="c93cf399-3ed7-4230-9282-8831e3fe5ae7" providerId="ADAL" clId="{D2ED4A2A-8EBF-4242-9664-A2D09538B992}" dt="2022-12-22T14:51:48.271" v="836" actId="2696"/>
        <pc:sldMkLst>
          <pc:docMk/>
          <pc:sldMk cId="0" sldId="285"/>
        </pc:sldMkLst>
      </pc:sldChg>
      <pc:sldChg chg="del">
        <pc:chgData name="GOMEZ, Paula" userId="c93cf399-3ed7-4230-9282-8831e3fe5ae7" providerId="ADAL" clId="{D2ED4A2A-8EBF-4242-9664-A2D09538B992}" dt="2022-12-22T14:51:48.542" v="837" actId="2696"/>
        <pc:sldMkLst>
          <pc:docMk/>
          <pc:sldMk cId="0" sldId="286"/>
        </pc:sldMkLst>
      </pc:sldChg>
      <pc:sldChg chg="del">
        <pc:chgData name="GOMEZ, Paula" userId="c93cf399-3ed7-4230-9282-8831e3fe5ae7" providerId="ADAL" clId="{D2ED4A2A-8EBF-4242-9664-A2D09538B992}" dt="2022-12-22T14:51:48.759" v="838" actId="2696"/>
        <pc:sldMkLst>
          <pc:docMk/>
          <pc:sldMk cId="0" sldId="287"/>
        </pc:sldMkLst>
      </pc:sldChg>
      <pc:sldChg chg="del">
        <pc:chgData name="GOMEZ, Paula" userId="c93cf399-3ed7-4230-9282-8831e3fe5ae7" providerId="ADAL" clId="{D2ED4A2A-8EBF-4242-9664-A2D09538B992}" dt="2022-12-22T14:51:48.969" v="839" actId="2696"/>
        <pc:sldMkLst>
          <pc:docMk/>
          <pc:sldMk cId="0" sldId="288"/>
        </pc:sldMkLst>
      </pc:sldChg>
      <pc:sldChg chg="del">
        <pc:chgData name="GOMEZ, Paula" userId="c93cf399-3ed7-4230-9282-8831e3fe5ae7" providerId="ADAL" clId="{D2ED4A2A-8EBF-4242-9664-A2D09538B992}" dt="2022-12-22T14:51:49.197" v="840" actId="2696"/>
        <pc:sldMkLst>
          <pc:docMk/>
          <pc:sldMk cId="0" sldId="289"/>
        </pc:sldMkLst>
      </pc:sldChg>
      <pc:sldChg chg="del">
        <pc:chgData name="GOMEZ, Paula" userId="c93cf399-3ed7-4230-9282-8831e3fe5ae7" providerId="ADAL" clId="{D2ED4A2A-8EBF-4242-9664-A2D09538B992}" dt="2022-12-22T14:51:49.409" v="841" actId="2696"/>
        <pc:sldMkLst>
          <pc:docMk/>
          <pc:sldMk cId="0" sldId="290"/>
        </pc:sldMkLst>
      </pc:sldChg>
      <pc:sldChg chg="del">
        <pc:chgData name="GOMEZ, Paula" userId="c93cf399-3ed7-4230-9282-8831e3fe5ae7" providerId="ADAL" clId="{D2ED4A2A-8EBF-4242-9664-A2D09538B992}" dt="2022-12-22T14:51:49.611" v="842" actId="2696"/>
        <pc:sldMkLst>
          <pc:docMk/>
          <pc:sldMk cId="0" sldId="291"/>
        </pc:sldMkLst>
      </pc:sldChg>
      <pc:sldChg chg="del">
        <pc:chgData name="GOMEZ, Paula" userId="c93cf399-3ed7-4230-9282-8831e3fe5ae7" providerId="ADAL" clId="{D2ED4A2A-8EBF-4242-9664-A2D09538B992}" dt="2022-12-22T14:51:49.818" v="843" actId="2696"/>
        <pc:sldMkLst>
          <pc:docMk/>
          <pc:sldMk cId="0" sldId="292"/>
        </pc:sldMkLst>
      </pc:sldChg>
      <pc:sldChg chg="del">
        <pc:chgData name="GOMEZ, Paula" userId="c93cf399-3ed7-4230-9282-8831e3fe5ae7" providerId="ADAL" clId="{D2ED4A2A-8EBF-4242-9664-A2D09538B992}" dt="2022-12-22T14:51:50.024" v="844" actId="2696"/>
        <pc:sldMkLst>
          <pc:docMk/>
          <pc:sldMk cId="0" sldId="293"/>
        </pc:sldMkLst>
      </pc:sldChg>
      <pc:sldChg chg="del">
        <pc:chgData name="GOMEZ, Paula" userId="c93cf399-3ed7-4230-9282-8831e3fe5ae7" providerId="ADAL" clId="{D2ED4A2A-8EBF-4242-9664-A2D09538B992}" dt="2022-12-22T14:51:50.229" v="845" actId="2696"/>
        <pc:sldMkLst>
          <pc:docMk/>
          <pc:sldMk cId="0" sldId="294"/>
        </pc:sldMkLst>
      </pc:sldChg>
      <pc:sldChg chg="del">
        <pc:chgData name="GOMEZ, Paula" userId="c93cf399-3ed7-4230-9282-8831e3fe5ae7" providerId="ADAL" clId="{D2ED4A2A-8EBF-4242-9664-A2D09538B992}" dt="2022-12-22T14:51:50.427" v="846" actId="2696"/>
        <pc:sldMkLst>
          <pc:docMk/>
          <pc:sldMk cId="0" sldId="295"/>
        </pc:sldMkLst>
      </pc:sldChg>
      <pc:sldChg chg="del">
        <pc:chgData name="GOMEZ, Paula" userId="c93cf399-3ed7-4230-9282-8831e3fe5ae7" providerId="ADAL" clId="{D2ED4A2A-8EBF-4242-9664-A2D09538B992}" dt="2022-12-22T14:51:50.633" v="847" actId="2696"/>
        <pc:sldMkLst>
          <pc:docMk/>
          <pc:sldMk cId="0" sldId="296"/>
        </pc:sldMkLst>
      </pc:sldChg>
      <pc:sldChg chg="del">
        <pc:chgData name="GOMEZ, Paula" userId="c93cf399-3ed7-4230-9282-8831e3fe5ae7" providerId="ADAL" clId="{D2ED4A2A-8EBF-4242-9664-A2D09538B992}" dt="2022-12-22T14:51:50.835" v="848" actId="2696"/>
        <pc:sldMkLst>
          <pc:docMk/>
          <pc:sldMk cId="0" sldId="297"/>
        </pc:sldMkLst>
      </pc:sldChg>
      <pc:sldChg chg="del">
        <pc:chgData name="GOMEZ, Paula" userId="c93cf399-3ed7-4230-9282-8831e3fe5ae7" providerId="ADAL" clId="{D2ED4A2A-8EBF-4242-9664-A2D09538B992}" dt="2022-12-22T14:51:51.052" v="849" actId="2696"/>
        <pc:sldMkLst>
          <pc:docMk/>
          <pc:sldMk cId="0" sldId="298"/>
        </pc:sldMkLst>
      </pc:sldChg>
      <pc:sldChg chg="del">
        <pc:chgData name="GOMEZ, Paula" userId="c93cf399-3ed7-4230-9282-8831e3fe5ae7" providerId="ADAL" clId="{D2ED4A2A-8EBF-4242-9664-A2D09538B992}" dt="2022-12-22T14:51:51.287" v="850" actId="2696"/>
        <pc:sldMkLst>
          <pc:docMk/>
          <pc:sldMk cId="0" sldId="299"/>
        </pc:sldMkLst>
      </pc:sldChg>
      <pc:sldChg chg="del">
        <pc:chgData name="GOMEZ, Paula" userId="c93cf399-3ed7-4230-9282-8831e3fe5ae7" providerId="ADAL" clId="{D2ED4A2A-8EBF-4242-9664-A2D09538B992}" dt="2022-12-22T14:51:51.487" v="851" actId="2696"/>
        <pc:sldMkLst>
          <pc:docMk/>
          <pc:sldMk cId="0" sldId="300"/>
        </pc:sldMkLst>
      </pc:sldChg>
      <pc:sldChg chg="del">
        <pc:chgData name="GOMEZ, Paula" userId="c93cf399-3ed7-4230-9282-8831e3fe5ae7" providerId="ADAL" clId="{D2ED4A2A-8EBF-4242-9664-A2D09538B992}" dt="2022-12-22T14:51:51.682" v="852" actId="2696"/>
        <pc:sldMkLst>
          <pc:docMk/>
          <pc:sldMk cId="0" sldId="301"/>
        </pc:sldMkLst>
      </pc:sldChg>
      <pc:sldChg chg="del">
        <pc:chgData name="GOMEZ, Paula" userId="c93cf399-3ed7-4230-9282-8831e3fe5ae7" providerId="ADAL" clId="{D2ED4A2A-8EBF-4242-9664-A2D09538B992}" dt="2022-12-22T14:51:52.170" v="853" actId="2696"/>
        <pc:sldMkLst>
          <pc:docMk/>
          <pc:sldMk cId="0" sldId="302"/>
        </pc:sldMkLst>
      </pc:sldChg>
      <pc:sldChg chg="del">
        <pc:chgData name="GOMEZ, Paula" userId="c93cf399-3ed7-4230-9282-8831e3fe5ae7" providerId="ADAL" clId="{D2ED4A2A-8EBF-4242-9664-A2D09538B992}" dt="2022-12-22T14:51:52.470" v="854" actId="2696"/>
        <pc:sldMkLst>
          <pc:docMk/>
          <pc:sldMk cId="0" sldId="303"/>
        </pc:sldMkLst>
      </pc:sldChg>
      <pc:sldChg chg="del">
        <pc:chgData name="GOMEZ, Paula" userId="c93cf399-3ed7-4230-9282-8831e3fe5ae7" providerId="ADAL" clId="{D2ED4A2A-8EBF-4242-9664-A2D09538B992}" dt="2022-12-22T14:51:53.159" v="857" actId="2696"/>
        <pc:sldMkLst>
          <pc:docMk/>
          <pc:sldMk cId="0" sldId="306"/>
        </pc:sldMkLst>
      </pc:sldChg>
      <pc:sldChg chg="del">
        <pc:chgData name="GOMEZ, Paula" userId="c93cf399-3ed7-4230-9282-8831e3fe5ae7" providerId="ADAL" clId="{D2ED4A2A-8EBF-4242-9664-A2D09538B992}" dt="2022-12-22T14:51:53.402" v="858" actId="2696"/>
        <pc:sldMkLst>
          <pc:docMk/>
          <pc:sldMk cId="0" sldId="307"/>
        </pc:sldMkLst>
      </pc:sldChg>
      <pc:sldChg chg="del">
        <pc:chgData name="GOMEZ, Paula" userId="c93cf399-3ed7-4230-9282-8831e3fe5ae7" providerId="ADAL" clId="{D2ED4A2A-8EBF-4242-9664-A2D09538B992}" dt="2022-12-22T14:51:53.652" v="859" actId="2696"/>
        <pc:sldMkLst>
          <pc:docMk/>
          <pc:sldMk cId="0" sldId="308"/>
        </pc:sldMkLst>
      </pc:sldChg>
      <pc:sldChg chg="del">
        <pc:chgData name="GOMEZ, Paula" userId="c93cf399-3ed7-4230-9282-8831e3fe5ae7" providerId="ADAL" clId="{D2ED4A2A-8EBF-4242-9664-A2D09538B992}" dt="2022-12-22T14:51:53.903" v="860" actId="2696"/>
        <pc:sldMkLst>
          <pc:docMk/>
          <pc:sldMk cId="0" sldId="309"/>
        </pc:sldMkLst>
      </pc:sldChg>
      <pc:sldChg chg="del">
        <pc:chgData name="GOMEZ, Paula" userId="c93cf399-3ed7-4230-9282-8831e3fe5ae7" providerId="ADAL" clId="{D2ED4A2A-8EBF-4242-9664-A2D09538B992}" dt="2022-12-22T14:51:54.280" v="861" actId="2696"/>
        <pc:sldMkLst>
          <pc:docMk/>
          <pc:sldMk cId="0" sldId="310"/>
        </pc:sldMkLst>
      </pc:sldChg>
      <pc:sldChg chg="del">
        <pc:chgData name="GOMEZ, Paula" userId="c93cf399-3ed7-4230-9282-8831e3fe5ae7" providerId="ADAL" clId="{D2ED4A2A-8EBF-4242-9664-A2D09538B992}" dt="2022-12-22T14:51:54.580" v="862" actId="2696"/>
        <pc:sldMkLst>
          <pc:docMk/>
          <pc:sldMk cId="0" sldId="311"/>
        </pc:sldMkLst>
      </pc:sldChg>
      <pc:sldChg chg="del">
        <pc:chgData name="GOMEZ, Paula" userId="c93cf399-3ed7-4230-9282-8831e3fe5ae7" providerId="ADAL" clId="{D2ED4A2A-8EBF-4242-9664-A2D09538B992}" dt="2022-12-22T14:51:55.556" v="863" actId="2696"/>
        <pc:sldMkLst>
          <pc:docMk/>
          <pc:sldMk cId="0" sldId="312"/>
        </pc:sldMkLst>
      </pc:sldChg>
      <pc:sldChg chg="del">
        <pc:chgData name="GOMEZ, Paula" userId="c93cf399-3ed7-4230-9282-8831e3fe5ae7" providerId="ADAL" clId="{D2ED4A2A-8EBF-4242-9664-A2D09538B992}" dt="2022-12-22T14:51:55.830" v="864" actId="2696"/>
        <pc:sldMkLst>
          <pc:docMk/>
          <pc:sldMk cId="0" sldId="313"/>
        </pc:sldMkLst>
      </pc:sldChg>
      <pc:sldChg chg="del">
        <pc:chgData name="GOMEZ, Paula" userId="c93cf399-3ed7-4230-9282-8831e3fe5ae7" providerId="ADAL" clId="{D2ED4A2A-8EBF-4242-9664-A2D09538B992}" dt="2022-12-22T14:51:56.121" v="865" actId="2696"/>
        <pc:sldMkLst>
          <pc:docMk/>
          <pc:sldMk cId="0" sldId="314"/>
        </pc:sldMkLst>
      </pc:sldChg>
      <pc:sldChg chg="del">
        <pc:chgData name="GOMEZ, Paula" userId="c93cf399-3ed7-4230-9282-8831e3fe5ae7" providerId="ADAL" clId="{D2ED4A2A-8EBF-4242-9664-A2D09538B992}" dt="2022-12-22T14:51:56.374" v="866" actId="2696"/>
        <pc:sldMkLst>
          <pc:docMk/>
          <pc:sldMk cId="0" sldId="315"/>
        </pc:sldMkLst>
      </pc:sldChg>
      <pc:sldChg chg="del">
        <pc:chgData name="GOMEZ, Paula" userId="c93cf399-3ed7-4230-9282-8831e3fe5ae7" providerId="ADAL" clId="{D2ED4A2A-8EBF-4242-9664-A2D09538B992}" dt="2022-12-22T14:51:56.620" v="867" actId="2696"/>
        <pc:sldMkLst>
          <pc:docMk/>
          <pc:sldMk cId="0" sldId="316"/>
        </pc:sldMkLst>
      </pc:sldChg>
      <pc:sldChg chg="del">
        <pc:chgData name="GOMEZ, Paula" userId="c93cf399-3ed7-4230-9282-8831e3fe5ae7" providerId="ADAL" clId="{D2ED4A2A-8EBF-4242-9664-A2D09538B992}" dt="2022-12-22T14:51:56.867" v="868" actId="2696"/>
        <pc:sldMkLst>
          <pc:docMk/>
          <pc:sldMk cId="0" sldId="317"/>
        </pc:sldMkLst>
      </pc:sldChg>
      <pc:sldChg chg="del">
        <pc:chgData name="GOMEZ, Paula" userId="c93cf399-3ed7-4230-9282-8831e3fe5ae7" providerId="ADAL" clId="{D2ED4A2A-8EBF-4242-9664-A2D09538B992}" dt="2022-12-22T14:51:57.115" v="869" actId="2696"/>
        <pc:sldMkLst>
          <pc:docMk/>
          <pc:sldMk cId="0" sldId="318"/>
        </pc:sldMkLst>
      </pc:sldChg>
      <pc:sldChg chg="del">
        <pc:chgData name="GOMEZ, Paula" userId="c93cf399-3ed7-4230-9282-8831e3fe5ae7" providerId="ADAL" clId="{D2ED4A2A-8EBF-4242-9664-A2D09538B992}" dt="2022-12-22T14:51:57.561" v="870" actId="2696"/>
        <pc:sldMkLst>
          <pc:docMk/>
          <pc:sldMk cId="0" sldId="319"/>
        </pc:sldMkLst>
      </pc:sldChg>
      <pc:sldChg chg="del">
        <pc:chgData name="GOMEZ, Paula" userId="c93cf399-3ed7-4230-9282-8831e3fe5ae7" providerId="ADAL" clId="{D2ED4A2A-8EBF-4242-9664-A2D09538B992}" dt="2022-12-22T14:51:57.891" v="871" actId="2696"/>
        <pc:sldMkLst>
          <pc:docMk/>
          <pc:sldMk cId="0" sldId="320"/>
        </pc:sldMkLst>
      </pc:sldChg>
      <pc:sldChg chg="del">
        <pc:chgData name="GOMEZ, Paula" userId="c93cf399-3ed7-4230-9282-8831e3fe5ae7" providerId="ADAL" clId="{D2ED4A2A-8EBF-4242-9664-A2D09538B992}" dt="2022-12-22T14:51:58.155" v="872" actId="2696"/>
        <pc:sldMkLst>
          <pc:docMk/>
          <pc:sldMk cId="0" sldId="321"/>
        </pc:sldMkLst>
      </pc:sldChg>
      <pc:sldChg chg="del">
        <pc:chgData name="GOMEZ, Paula" userId="c93cf399-3ed7-4230-9282-8831e3fe5ae7" providerId="ADAL" clId="{D2ED4A2A-8EBF-4242-9664-A2D09538B992}" dt="2022-12-22T14:51:58.426" v="873" actId="2696"/>
        <pc:sldMkLst>
          <pc:docMk/>
          <pc:sldMk cId="0" sldId="322"/>
        </pc:sldMkLst>
      </pc:sldChg>
      <pc:sldChg chg="del">
        <pc:chgData name="GOMEZ, Paula" userId="c93cf399-3ed7-4230-9282-8831e3fe5ae7" providerId="ADAL" clId="{D2ED4A2A-8EBF-4242-9664-A2D09538B992}" dt="2022-12-22T14:51:58.713" v="874" actId="2696"/>
        <pc:sldMkLst>
          <pc:docMk/>
          <pc:sldMk cId="0" sldId="323"/>
        </pc:sldMkLst>
      </pc:sldChg>
      <pc:sldChg chg="del">
        <pc:chgData name="GOMEZ, Paula" userId="c93cf399-3ed7-4230-9282-8831e3fe5ae7" providerId="ADAL" clId="{D2ED4A2A-8EBF-4242-9664-A2D09538B992}" dt="2022-12-22T14:51:58.932" v="875" actId="2696"/>
        <pc:sldMkLst>
          <pc:docMk/>
          <pc:sldMk cId="0" sldId="324"/>
        </pc:sldMkLst>
      </pc:sldChg>
      <pc:sldChg chg="del">
        <pc:chgData name="GOMEZ, Paula" userId="c93cf399-3ed7-4230-9282-8831e3fe5ae7" providerId="ADAL" clId="{D2ED4A2A-8EBF-4242-9664-A2D09538B992}" dt="2022-12-22T14:51:59.160" v="876" actId="2696"/>
        <pc:sldMkLst>
          <pc:docMk/>
          <pc:sldMk cId="0" sldId="325"/>
        </pc:sldMkLst>
      </pc:sldChg>
      <pc:sldChg chg="del">
        <pc:chgData name="GOMEZ, Paula" userId="c93cf399-3ed7-4230-9282-8831e3fe5ae7" providerId="ADAL" clId="{D2ED4A2A-8EBF-4242-9664-A2D09538B992}" dt="2022-12-22T14:51:59.367" v="877" actId="2696"/>
        <pc:sldMkLst>
          <pc:docMk/>
          <pc:sldMk cId="0" sldId="326"/>
        </pc:sldMkLst>
      </pc:sldChg>
      <pc:sldChg chg="del">
        <pc:chgData name="GOMEZ, Paula" userId="c93cf399-3ed7-4230-9282-8831e3fe5ae7" providerId="ADAL" clId="{D2ED4A2A-8EBF-4242-9664-A2D09538B992}" dt="2022-12-22T14:51:59.818" v="878" actId="2696"/>
        <pc:sldMkLst>
          <pc:docMk/>
          <pc:sldMk cId="0" sldId="327"/>
        </pc:sldMkLst>
      </pc:sldChg>
      <pc:sldChg chg="del">
        <pc:chgData name="GOMEZ, Paula" userId="c93cf399-3ed7-4230-9282-8831e3fe5ae7" providerId="ADAL" clId="{D2ED4A2A-8EBF-4242-9664-A2D09538B992}" dt="2022-12-22T14:52:00.961" v="883" actId="2696"/>
        <pc:sldMkLst>
          <pc:docMk/>
          <pc:sldMk cId="0" sldId="331"/>
        </pc:sldMkLst>
      </pc:sldChg>
      <pc:sldChg chg="del">
        <pc:chgData name="GOMEZ, Paula" userId="c93cf399-3ed7-4230-9282-8831e3fe5ae7" providerId="ADAL" clId="{D2ED4A2A-8EBF-4242-9664-A2D09538B992}" dt="2022-12-22T14:52:01.173" v="884" actId="2696"/>
        <pc:sldMkLst>
          <pc:docMk/>
          <pc:sldMk cId="0" sldId="332"/>
        </pc:sldMkLst>
      </pc:sldChg>
      <pc:sldChg chg="del">
        <pc:chgData name="GOMEZ, Paula" userId="c93cf399-3ed7-4230-9282-8831e3fe5ae7" providerId="ADAL" clId="{D2ED4A2A-8EBF-4242-9664-A2D09538B992}" dt="2022-12-22T14:52:01.424" v="885" actId="2696"/>
        <pc:sldMkLst>
          <pc:docMk/>
          <pc:sldMk cId="0" sldId="333"/>
        </pc:sldMkLst>
      </pc:sldChg>
      <pc:sldChg chg="del">
        <pc:chgData name="GOMEZ, Paula" userId="c93cf399-3ed7-4230-9282-8831e3fe5ae7" providerId="ADAL" clId="{D2ED4A2A-8EBF-4242-9664-A2D09538B992}" dt="2022-12-22T14:52:02.799" v="886" actId="2696"/>
        <pc:sldMkLst>
          <pc:docMk/>
          <pc:sldMk cId="0" sldId="334"/>
        </pc:sldMkLst>
      </pc:sldChg>
      <pc:sldChg chg="del">
        <pc:chgData name="GOMEZ, Paula" userId="c93cf399-3ed7-4230-9282-8831e3fe5ae7" providerId="ADAL" clId="{D2ED4A2A-8EBF-4242-9664-A2D09538B992}" dt="2022-12-22T14:52:04.169" v="887" actId="2696"/>
        <pc:sldMkLst>
          <pc:docMk/>
          <pc:sldMk cId="0" sldId="335"/>
        </pc:sldMkLst>
      </pc:sldChg>
      <pc:sldChg chg="del">
        <pc:chgData name="GOMEZ, Paula" userId="c93cf399-3ed7-4230-9282-8831e3fe5ae7" providerId="ADAL" clId="{D2ED4A2A-8EBF-4242-9664-A2D09538B992}" dt="2022-12-22T14:52:09.336" v="888" actId="2696"/>
        <pc:sldMkLst>
          <pc:docMk/>
          <pc:sldMk cId="0" sldId="336"/>
        </pc:sldMkLst>
      </pc:sldChg>
      <pc:sldChg chg="del">
        <pc:chgData name="GOMEZ, Paula" userId="c93cf399-3ed7-4230-9282-8831e3fe5ae7" providerId="ADAL" clId="{D2ED4A2A-8EBF-4242-9664-A2D09538B992}" dt="2022-12-22T14:52:10.370" v="889" actId="2696"/>
        <pc:sldMkLst>
          <pc:docMk/>
          <pc:sldMk cId="0" sldId="337"/>
        </pc:sldMkLst>
      </pc:sldChg>
      <pc:sldChg chg="del">
        <pc:chgData name="GOMEZ, Paula" userId="c93cf399-3ed7-4230-9282-8831e3fe5ae7" providerId="ADAL" clId="{D2ED4A2A-8EBF-4242-9664-A2D09538B992}" dt="2022-12-22T14:52:10.923" v="890" actId="2696"/>
        <pc:sldMkLst>
          <pc:docMk/>
          <pc:sldMk cId="0" sldId="338"/>
        </pc:sldMkLst>
      </pc:sldChg>
      <pc:sldChg chg="del">
        <pc:chgData name="GOMEZ, Paula" userId="c93cf399-3ed7-4230-9282-8831e3fe5ae7" providerId="ADAL" clId="{D2ED4A2A-8EBF-4242-9664-A2D09538B992}" dt="2022-12-22T14:52:13.243" v="891" actId="2696"/>
        <pc:sldMkLst>
          <pc:docMk/>
          <pc:sldMk cId="0" sldId="339"/>
        </pc:sldMkLst>
      </pc:sldChg>
      <pc:sldChg chg="del">
        <pc:chgData name="GOMEZ, Paula" userId="c93cf399-3ed7-4230-9282-8831e3fe5ae7" providerId="ADAL" clId="{D2ED4A2A-8EBF-4242-9664-A2D09538B992}" dt="2022-12-22T14:52:13.794" v="892" actId="2696"/>
        <pc:sldMkLst>
          <pc:docMk/>
          <pc:sldMk cId="0" sldId="340"/>
        </pc:sldMkLst>
      </pc:sldChg>
      <pc:sldChg chg="del">
        <pc:chgData name="GOMEZ, Paula" userId="c93cf399-3ed7-4230-9282-8831e3fe5ae7" providerId="ADAL" clId="{D2ED4A2A-8EBF-4242-9664-A2D09538B992}" dt="2022-12-22T14:52:14.800" v="893" actId="2696"/>
        <pc:sldMkLst>
          <pc:docMk/>
          <pc:sldMk cId="0" sldId="341"/>
        </pc:sldMkLst>
      </pc:sldChg>
      <pc:sldChg chg="del">
        <pc:chgData name="GOMEZ, Paula" userId="c93cf399-3ed7-4230-9282-8831e3fe5ae7" providerId="ADAL" clId="{D2ED4A2A-8EBF-4242-9664-A2D09538B992}" dt="2022-12-22T14:52:16.794" v="894" actId="2696"/>
        <pc:sldMkLst>
          <pc:docMk/>
          <pc:sldMk cId="0" sldId="342"/>
        </pc:sldMkLst>
      </pc:sldChg>
      <pc:sldChg chg="del">
        <pc:chgData name="GOMEZ, Paula" userId="c93cf399-3ed7-4230-9282-8831e3fe5ae7" providerId="ADAL" clId="{D2ED4A2A-8EBF-4242-9664-A2D09538B992}" dt="2022-12-22T14:52:00.073" v="879" actId="2696"/>
        <pc:sldMkLst>
          <pc:docMk/>
          <pc:sldMk cId="3115833856" sldId="347"/>
        </pc:sldMkLst>
      </pc:sldChg>
      <pc:sldChg chg="del">
        <pc:chgData name="GOMEZ, Paula" userId="c93cf399-3ed7-4230-9282-8831e3fe5ae7" providerId="ADAL" clId="{D2ED4A2A-8EBF-4242-9664-A2D09538B992}" dt="2022-12-22T14:52:00.321" v="880" actId="2696"/>
        <pc:sldMkLst>
          <pc:docMk/>
          <pc:sldMk cId="1049179312" sldId="348"/>
        </pc:sldMkLst>
      </pc:sldChg>
      <pc:sldChg chg="del">
        <pc:chgData name="GOMEZ, Paula" userId="c93cf399-3ed7-4230-9282-8831e3fe5ae7" providerId="ADAL" clId="{D2ED4A2A-8EBF-4242-9664-A2D09538B992}" dt="2022-12-22T14:52:00.543" v="881" actId="2696"/>
        <pc:sldMkLst>
          <pc:docMk/>
          <pc:sldMk cId="2781016792" sldId="349"/>
        </pc:sldMkLst>
      </pc:sldChg>
      <pc:sldChg chg="del">
        <pc:chgData name="GOMEZ, Paula" userId="c93cf399-3ed7-4230-9282-8831e3fe5ae7" providerId="ADAL" clId="{D2ED4A2A-8EBF-4242-9664-A2D09538B992}" dt="2022-12-22T14:52:00.761" v="882" actId="2696"/>
        <pc:sldMkLst>
          <pc:docMk/>
          <pc:sldMk cId="2003016206" sldId="350"/>
        </pc:sldMkLst>
      </pc:sldChg>
      <pc:sldChg chg="del">
        <pc:chgData name="GOMEZ, Paula" userId="c93cf399-3ed7-4230-9282-8831e3fe5ae7" providerId="ADAL" clId="{D2ED4A2A-8EBF-4242-9664-A2D09538B992}" dt="2022-12-22T14:51:52.676" v="855" actId="2696"/>
        <pc:sldMkLst>
          <pc:docMk/>
          <pc:sldMk cId="3520485278" sldId="351"/>
        </pc:sldMkLst>
      </pc:sldChg>
      <pc:sldChg chg="del">
        <pc:chgData name="GOMEZ, Paula" userId="c93cf399-3ed7-4230-9282-8831e3fe5ae7" providerId="ADAL" clId="{D2ED4A2A-8EBF-4242-9664-A2D09538B992}" dt="2022-12-22T14:51:52.912" v="856" actId="2696"/>
        <pc:sldMkLst>
          <pc:docMk/>
          <pc:sldMk cId="2620111760" sldId="352"/>
        </pc:sldMkLst>
      </pc:sldChg>
      <pc:sldChg chg="modSp add mod">
        <pc:chgData name="GOMEZ, Paula" userId="c93cf399-3ed7-4230-9282-8831e3fe5ae7" providerId="ADAL" clId="{D2ED4A2A-8EBF-4242-9664-A2D09538B992}" dt="2022-12-22T14:48:46.880" v="755" actId="5793"/>
        <pc:sldMkLst>
          <pc:docMk/>
          <pc:sldMk cId="21795875" sldId="353"/>
        </pc:sldMkLst>
        <pc:spChg chg="mod">
          <ac:chgData name="GOMEZ, Paula" userId="c93cf399-3ed7-4230-9282-8831e3fe5ae7" providerId="ADAL" clId="{D2ED4A2A-8EBF-4242-9664-A2D09538B992}" dt="2022-12-22T14:45:29.773" v="664" actId="20577"/>
          <ac:spMkLst>
            <pc:docMk/>
            <pc:sldMk cId="21795875" sldId="353"/>
            <ac:spMk id="2" creationId="{F4278828-3558-B3D7-26C7-DD87AE026101}"/>
          </ac:spMkLst>
        </pc:spChg>
        <pc:spChg chg="mod">
          <ac:chgData name="GOMEZ, Paula" userId="c93cf399-3ed7-4230-9282-8831e3fe5ae7" providerId="ADAL" clId="{D2ED4A2A-8EBF-4242-9664-A2D09538B992}" dt="2022-12-22T14:48:46.880" v="755" actId="5793"/>
          <ac:spMkLst>
            <pc:docMk/>
            <pc:sldMk cId="21795875" sldId="353"/>
            <ac:spMk id="628" creationId="{00000000-0000-0000-0000-000000000000}"/>
          </ac:spMkLst>
        </pc:spChg>
      </pc:sldChg>
      <pc:sldMasterChg chg="modSp mod delSldLayout modSldLayout">
        <pc:chgData name="GOMEZ, Paula" userId="c93cf399-3ed7-4230-9282-8831e3fe5ae7" providerId="ADAL" clId="{D2ED4A2A-8EBF-4242-9664-A2D09538B992}" dt="2022-12-22T14:52:00.761" v="882" actId="2696"/>
        <pc:sldMasterMkLst>
          <pc:docMk/>
          <pc:sldMasterMk cId="0" sldId="2147483682"/>
        </pc:sldMasterMkLst>
        <pc:spChg chg="mod">
          <ac:chgData name="GOMEZ, Paula" userId="c93cf399-3ed7-4230-9282-8831e3fe5ae7" providerId="ADAL" clId="{D2ED4A2A-8EBF-4242-9664-A2D09538B992}" dt="2022-12-22T14:36:06.858" v="390" actId="790"/>
          <ac:spMkLst>
            <pc:docMk/>
            <pc:sldMasterMk cId="0" sldId="2147483682"/>
            <ac:spMk id="12" creationId="{00000000-0000-0000-0000-000000000000}"/>
          </ac:spMkLst>
        </pc:spChg>
        <pc:sldLayoutChg chg="modSp mod">
          <pc:chgData name="GOMEZ, Paula" userId="c93cf399-3ed7-4230-9282-8831e3fe5ae7" providerId="ADAL" clId="{D2ED4A2A-8EBF-4242-9664-A2D09538B992}" dt="2022-12-22T14:32:28.800" v="179" actId="20577"/>
          <pc:sldLayoutMkLst>
            <pc:docMk/>
            <pc:sldMasterMk cId="0" sldId="2147483682"/>
            <pc:sldLayoutMk cId="0" sldId="2147483660"/>
          </pc:sldLayoutMkLst>
          <pc:spChg chg="mod">
            <ac:chgData name="GOMEZ, Paula" userId="c93cf399-3ed7-4230-9282-8831e3fe5ae7" providerId="ADAL" clId="{D2ED4A2A-8EBF-4242-9664-A2D09538B992}" dt="2022-12-22T14:32:28.800" v="179" actId="20577"/>
            <ac:spMkLst>
              <pc:docMk/>
              <pc:sldMasterMk cId="0" sldId="2147483682"/>
              <pc:sldLayoutMk cId="0" sldId="2147483660"/>
              <ac:spMk id="13" creationId="{5ED6CE63-6EAD-482C-8486-AF107FF2CF4A}"/>
            </ac:spMkLst>
          </pc:spChg>
        </pc:sldLayoutChg>
        <pc:sldLayoutChg chg="modSp mod">
          <pc:chgData name="GOMEZ, Paula" userId="c93cf399-3ed7-4230-9282-8831e3fe5ae7" providerId="ADAL" clId="{D2ED4A2A-8EBF-4242-9664-A2D09538B992}" dt="2022-12-22T14:32:37.407" v="194" actId="20577"/>
          <pc:sldLayoutMkLst>
            <pc:docMk/>
            <pc:sldMasterMk cId="0" sldId="2147483682"/>
            <pc:sldLayoutMk cId="0" sldId="2147483661"/>
          </pc:sldLayoutMkLst>
          <pc:spChg chg="mod">
            <ac:chgData name="GOMEZ, Paula" userId="c93cf399-3ed7-4230-9282-8831e3fe5ae7" providerId="ADAL" clId="{D2ED4A2A-8EBF-4242-9664-A2D09538B992}" dt="2022-12-22T14:32:37.407" v="194" actId="20577"/>
            <ac:spMkLst>
              <pc:docMk/>
              <pc:sldMasterMk cId="0" sldId="2147483682"/>
              <pc:sldLayoutMk cId="0" sldId="2147483661"/>
              <ac:spMk id="15" creationId="{ABFF1854-6D68-4094-8B10-07AB555897A7}"/>
            </ac:spMkLst>
          </pc:spChg>
        </pc:sldLayoutChg>
        <pc:sldLayoutChg chg="modSp mod">
          <pc:chgData name="GOMEZ, Paula" userId="c93cf399-3ed7-4230-9282-8831e3fe5ae7" providerId="ADAL" clId="{D2ED4A2A-8EBF-4242-9664-A2D09538B992}" dt="2022-12-22T14:32:53.657" v="209" actId="20577"/>
          <pc:sldLayoutMkLst>
            <pc:docMk/>
            <pc:sldMasterMk cId="0" sldId="2147483682"/>
            <pc:sldLayoutMk cId="0" sldId="2147483662"/>
          </pc:sldLayoutMkLst>
          <pc:spChg chg="mod">
            <ac:chgData name="GOMEZ, Paula" userId="c93cf399-3ed7-4230-9282-8831e3fe5ae7" providerId="ADAL" clId="{D2ED4A2A-8EBF-4242-9664-A2D09538B992}" dt="2022-12-22T14:32:53.657" v="209" actId="20577"/>
            <ac:spMkLst>
              <pc:docMk/>
              <pc:sldMasterMk cId="0" sldId="2147483682"/>
              <pc:sldLayoutMk cId="0" sldId="2147483662"/>
              <ac:spMk id="14" creationId="{38A8EE72-C2FF-43D1-BFC9-83FA79AC7651}"/>
            </ac:spMkLst>
          </pc:spChg>
        </pc:sldLayoutChg>
        <pc:sldLayoutChg chg="modSp mod">
          <pc:chgData name="GOMEZ, Paula" userId="c93cf399-3ed7-4230-9282-8831e3fe5ae7" providerId="ADAL" clId="{D2ED4A2A-8EBF-4242-9664-A2D09538B992}" dt="2022-12-22T14:33:03.568" v="224" actId="20577"/>
          <pc:sldLayoutMkLst>
            <pc:docMk/>
            <pc:sldMasterMk cId="0" sldId="2147483682"/>
            <pc:sldLayoutMk cId="0" sldId="2147483663"/>
          </pc:sldLayoutMkLst>
          <pc:spChg chg="mod">
            <ac:chgData name="GOMEZ, Paula" userId="c93cf399-3ed7-4230-9282-8831e3fe5ae7" providerId="ADAL" clId="{D2ED4A2A-8EBF-4242-9664-A2D09538B992}" dt="2022-12-22T14:33:03.568" v="224" actId="20577"/>
            <ac:spMkLst>
              <pc:docMk/>
              <pc:sldMasterMk cId="0" sldId="2147483682"/>
              <pc:sldLayoutMk cId="0" sldId="2147483663"/>
              <ac:spMk id="11" creationId="{B72ABE9A-94A8-4AF2-9F76-F8E89AC5FF8E}"/>
            </ac:spMkLst>
          </pc:spChg>
        </pc:sldLayoutChg>
        <pc:sldLayoutChg chg="modSp mod">
          <pc:chgData name="GOMEZ, Paula" userId="c93cf399-3ed7-4230-9282-8831e3fe5ae7" providerId="ADAL" clId="{D2ED4A2A-8EBF-4242-9664-A2D09538B992}" dt="2022-12-22T14:33:12.213" v="239" actId="20577"/>
          <pc:sldLayoutMkLst>
            <pc:docMk/>
            <pc:sldMasterMk cId="0" sldId="2147483682"/>
            <pc:sldLayoutMk cId="0" sldId="2147483664"/>
          </pc:sldLayoutMkLst>
          <pc:spChg chg="mod">
            <ac:chgData name="GOMEZ, Paula" userId="c93cf399-3ed7-4230-9282-8831e3fe5ae7" providerId="ADAL" clId="{D2ED4A2A-8EBF-4242-9664-A2D09538B992}" dt="2022-12-22T14:33:12.213" v="239" actId="20577"/>
            <ac:spMkLst>
              <pc:docMk/>
              <pc:sldMasterMk cId="0" sldId="2147483682"/>
              <pc:sldLayoutMk cId="0" sldId="2147483664"/>
              <ac:spMk id="13" creationId="{D9E0A159-826F-4051-8DE2-B2CC3524E9D6}"/>
            </ac:spMkLst>
          </pc:spChg>
        </pc:sldLayoutChg>
        <pc:sldLayoutChg chg="modSp del mod">
          <pc:chgData name="GOMEZ, Paula" userId="c93cf399-3ed7-4230-9282-8831e3fe5ae7" providerId="ADAL" clId="{D2ED4A2A-8EBF-4242-9664-A2D09538B992}" dt="2022-12-22T14:52:00.761" v="882" actId="2696"/>
          <pc:sldLayoutMkLst>
            <pc:docMk/>
            <pc:sldMasterMk cId="0" sldId="2147483682"/>
            <pc:sldLayoutMk cId="0" sldId="2147483665"/>
          </pc:sldLayoutMkLst>
          <pc:spChg chg="mod">
            <ac:chgData name="GOMEZ, Paula" userId="c93cf399-3ed7-4230-9282-8831e3fe5ae7" providerId="ADAL" clId="{D2ED4A2A-8EBF-4242-9664-A2D09538B992}" dt="2022-12-22T14:33:24.114" v="254" actId="20577"/>
            <ac:spMkLst>
              <pc:docMk/>
              <pc:sldMasterMk cId="0" sldId="2147483682"/>
              <pc:sldLayoutMk cId="0" sldId="2147483665"/>
              <ac:spMk id="13" creationId="{68A47907-B1BC-450B-8512-D80DA148C11B}"/>
            </ac:spMkLst>
          </pc:spChg>
        </pc:sldLayoutChg>
        <pc:sldLayoutChg chg="modSp del mod">
          <pc:chgData name="GOMEZ, Paula" userId="c93cf399-3ed7-4230-9282-8831e3fe5ae7" providerId="ADAL" clId="{D2ED4A2A-8EBF-4242-9664-A2D09538B992}" dt="2022-12-22T14:51:52.470" v="854" actId="2696"/>
          <pc:sldLayoutMkLst>
            <pc:docMk/>
            <pc:sldMasterMk cId="0" sldId="2147483682"/>
            <pc:sldLayoutMk cId="0" sldId="2147483666"/>
          </pc:sldLayoutMkLst>
          <pc:spChg chg="mod">
            <ac:chgData name="GOMEZ, Paula" userId="c93cf399-3ed7-4230-9282-8831e3fe5ae7" providerId="ADAL" clId="{D2ED4A2A-8EBF-4242-9664-A2D09538B992}" dt="2022-12-22T14:33:32.519" v="269" actId="20577"/>
            <ac:spMkLst>
              <pc:docMk/>
              <pc:sldMasterMk cId="0" sldId="2147483682"/>
              <pc:sldLayoutMk cId="0" sldId="2147483666"/>
              <ac:spMk id="13" creationId="{86F1DF6D-E625-4659-8F83-14695D335956}"/>
            </ac:spMkLst>
          </pc:spChg>
        </pc:sldLayoutChg>
        <pc:sldLayoutChg chg="modSp mod">
          <pc:chgData name="GOMEZ, Paula" userId="c93cf399-3ed7-4230-9282-8831e3fe5ae7" providerId="ADAL" clId="{D2ED4A2A-8EBF-4242-9664-A2D09538B992}" dt="2022-12-22T14:33:44.954" v="284" actId="20577"/>
          <pc:sldLayoutMkLst>
            <pc:docMk/>
            <pc:sldMasterMk cId="0" sldId="2147483682"/>
            <pc:sldLayoutMk cId="0" sldId="2147483667"/>
          </pc:sldLayoutMkLst>
          <pc:spChg chg="mod">
            <ac:chgData name="GOMEZ, Paula" userId="c93cf399-3ed7-4230-9282-8831e3fe5ae7" providerId="ADAL" clId="{D2ED4A2A-8EBF-4242-9664-A2D09538B992}" dt="2022-12-22T14:33:44.954" v="284" actId="20577"/>
            <ac:spMkLst>
              <pc:docMk/>
              <pc:sldMasterMk cId="0" sldId="2147483682"/>
              <pc:sldLayoutMk cId="0" sldId="2147483667"/>
              <ac:spMk id="12" creationId="{E626017B-5D24-48E1-BB4F-0087CF885B53}"/>
            </ac:spMkLst>
          </pc:spChg>
        </pc:sldLayoutChg>
        <pc:sldLayoutChg chg="modSp mod">
          <pc:chgData name="GOMEZ, Paula" userId="c93cf399-3ed7-4230-9282-8831e3fe5ae7" providerId="ADAL" clId="{D2ED4A2A-8EBF-4242-9664-A2D09538B992}" dt="2022-12-22T14:33:55.035" v="299" actId="20577"/>
          <pc:sldLayoutMkLst>
            <pc:docMk/>
            <pc:sldMasterMk cId="0" sldId="2147483682"/>
            <pc:sldLayoutMk cId="0" sldId="2147483668"/>
          </pc:sldLayoutMkLst>
          <pc:spChg chg="mod">
            <ac:chgData name="GOMEZ, Paula" userId="c93cf399-3ed7-4230-9282-8831e3fe5ae7" providerId="ADAL" clId="{D2ED4A2A-8EBF-4242-9664-A2D09538B992}" dt="2022-12-22T14:33:55.035" v="299" actId="20577"/>
            <ac:spMkLst>
              <pc:docMk/>
              <pc:sldMasterMk cId="0" sldId="2147483682"/>
              <pc:sldLayoutMk cId="0" sldId="2147483668"/>
              <ac:spMk id="13" creationId="{125D5255-C6E6-47A6-A6D0-E2A1F4A31D21}"/>
            </ac:spMkLst>
          </pc:spChg>
        </pc:sldLayoutChg>
        <pc:sldLayoutChg chg="modSp mod">
          <pc:chgData name="GOMEZ, Paula" userId="c93cf399-3ed7-4230-9282-8831e3fe5ae7" providerId="ADAL" clId="{D2ED4A2A-8EBF-4242-9664-A2D09538B992}" dt="2022-12-22T14:34:07.602" v="314" actId="20577"/>
          <pc:sldLayoutMkLst>
            <pc:docMk/>
            <pc:sldMasterMk cId="0" sldId="2147483682"/>
            <pc:sldLayoutMk cId="0" sldId="2147483669"/>
          </pc:sldLayoutMkLst>
          <pc:spChg chg="mod">
            <ac:chgData name="GOMEZ, Paula" userId="c93cf399-3ed7-4230-9282-8831e3fe5ae7" providerId="ADAL" clId="{D2ED4A2A-8EBF-4242-9664-A2D09538B992}" dt="2022-12-22T14:34:07.602" v="314" actId="20577"/>
            <ac:spMkLst>
              <pc:docMk/>
              <pc:sldMasterMk cId="0" sldId="2147483682"/>
              <pc:sldLayoutMk cId="0" sldId="2147483669"/>
              <ac:spMk id="13" creationId="{1D82FDFB-62E1-44B4-A20A-976843DD33E1}"/>
            </ac:spMkLst>
          </pc:spChg>
        </pc:sldLayoutChg>
        <pc:sldLayoutChg chg="modSp mod">
          <pc:chgData name="GOMEZ, Paula" userId="c93cf399-3ed7-4230-9282-8831e3fe5ae7" providerId="ADAL" clId="{D2ED4A2A-8EBF-4242-9664-A2D09538B992}" dt="2022-12-22T14:34:16.165" v="329" actId="20577"/>
          <pc:sldLayoutMkLst>
            <pc:docMk/>
            <pc:sldMasterMk cId="0" sldId="2147483682"/>
            <pc:sldLayoutMk cId="0" sldId="2147483670"/>
          </pc:sldLayoutMkLst>
          <pc:spChg chg="mod">
            <ac:chgData name="GOMEZ, Paula" userId="c93cf399-3ed7-4230-9282-8831e3fe5ae7" providerId="ADAL" clId="{D2ED4A2A-8EBF-4242-9664-A2D09538B992}" dt="2022-12-22T14:34:16.165" v="329" actId="20577"/>
            <ac:spMkLst>
              <pc:docMk/>
              <pc:sldMasterMk cId="0" sldId="2147483682"/>
              <pc:sldLayoutMk cId="0" sldId="2147483670"/>
              <ac:spMk id="13" creationId="{F4AD986A-76B2-465D-A889-73C16033B289}"/>
            </ac:spMkLst>
          </pc:spChg>
        </pc:sldLayoutChg>
        <pc:sldLayoutChg chg="modSp mod">
          <pc:chgData name="GOMEZ, Paula" userId="c93cf399-3ed7-4230-9282-8831e3fe5ae7" providerId="ADAL" clId="{D2ED4A2A-8EBF-4242-9664-A2D09538B992}" dt="2022-12-22T14:34:26.979" v="344" actId="20577"/>
          <pc:sldLayoutMkLst>
            <pc:docMk/>
            <pc:sldMasterMk cId="0" sldId="2147483682"/>
            <pc:sldLayoutMk cId="0" sldId="2147483671"/>
          </pc:sldLayoutMkLst>
          <pc:spChg chg="mod">
            <ac:chgData name="GOMEZ, Paula" userId="c93cf399-3ed7-4230-9282-8831e3fe5ae7" providerId="ADAL" clId="{D2ED4A2A-8EBF-4242-9664-A2D09538B992}" dt="2022-12-22T14:34:26.979" v="344" actId="20577"/>
            <ac:spMkLst>
              <pc:docMk/>
              <pc:sldMasterMk cId="0" sldId="2147483682"/>
              <pc:sldLayoutMk cId="0" sldId="2147483671"/>
              <ac:spMk id="16" creationId="{7A342DE3-5AD5-4246-8409-4ED162654160}"/>
            </ac:spMkLst>
          </pc:spChg>
        </pc:sldLayoutChg>
        <pc:sldLayoutChg chg="modSp mod">
          <pc:chgData name="GOMEZ, Paula" userId="c93cf399-3ed7-4230-9282-8831e3fe5ae7" providerId="ADAL" clId="{D2ED4A2A-8EBF-4242-9664-A2D09538B992}" dt="2022-12-22T14:34:39.019" v="359" actId="20577"/>
          <pc:sldLayoutMkLst>
            <pc:docMk/>
            <pc:sldMasterMk cId="0" sldId="2147483682"/>
            <pc:sldLayoutMk cId="0" sldId="2147483672"/>
          </pc:sldLayoutMkLst>
          <pc:spChg chg="mod">
            <ac:chgData name="GOMEZ, Paula" userId="c93cf399-3ed7-4230-9282-8831e3fe5ae7" providerId="ADAL" clId="{D2ED4A2A-8EBF-4242-9664-A2D09538B992}" dt="2022-12-22T14:34:39.019" v="359" actId="20577"/>
            <ac:spMkLst>
              <pc:docMk/>
              <pc:sldMasterMk cId="0" sldId="2147483682"/>
              <pc:sldLayoutMk cId="0" sldId="2147483672"/>
              <ac:spMk id="12" creationId="{2B78463F-9F2E-42EB-9F34-9AEE91562C29}"/>
            </ac:spMkLst>
          </pc:spChg>
        </pc:sldLayoutChg>
        <pc:sldLayoutChg chg="modSp mod">
          <pc:chgData name="GOMEZ, Paula" userId="c93cf399-3ed7-4230-9282-8831e3fe5ae7" providerId="ADAL" clId="{D2ED4A2A-8EBF-4242-9664-A2D09538B992}" dt="2022-12-22T14:34:52.337" v="374" actId="20577"/>
          <pc:sldLayoutMkLst>
            <pc:docMk/>
            <pc:sldMasterMk cId="0" sldId="2147483682"/>
            <pc:sldLayoutMk cId="0" sldId="2147483673"/>
          </pc:sldLayoutMkLst>
          <pc:spChg chg="mod">
            <ac:chgData name="GOMEZ, Paula" userId="c93cf399-3ed7-4230-9282-8831e3fe5ae7" providerId="ADAL" clId="{D2ED4A2A-8EBF-4242-9664-A2D09538B992}" dt="2022-12-22T14:34:52.337" v="374" actId="20577"/>
            <ac:spMkLst>
              <pc:docMk/>
              <pc:sldMasterMk cId="0" sldId="2147483682"/>
              <pc:sldLayoutMk cId="0" sldId="2147483673"/>
              <ac:spMk id="13" creationId="{A4249E05-72E4-40D7-AF64-84932FD983A0}"/>
            </ac:spMkLst>
          </pc:spChg>
        </pc:sldLayoutChg>
        <pc:sldLayoutChg chg="modSp del mod">
          <pc:chgData name="GOMEZ, Paula" userId="c93cf399-3ed7-4230-9282-8831e3fe5ae7" providerId="ADAL" clId="{D2ED4A2A-8EBF-4242-9664-A2D09538B992}" dt="2022-12-22T14:51:50.835" v="848" actId="2696"/>
          <pc:sldLayoutMkLst>
            <pc:docMk/>
            <pc:sldMasterMk cId="0" sldId="2147483682"/>
            <pc:sldLayoutMk cId="0" sldId="2147483674"/>
          </pc:sldLayoutMkLst>
          <pc:spChg chg="mod">
            <ac:chgData name="GOMEZ, Paula" userId="c93cf399-3ed7-4230-9282-8831e3fe5ae7" providerId="ADAL" clId="{D2ED4A2A-8EBF-4242-9664-A2D09538B992}" dt="2022-12-22T14:35:04.201" v="389" actId="20577"/>
            <ac:spMkLst>
              <pc:docMk/>
              <pc:sldMasterMk cId="0" sldId="2147483682"/>
              <pc:sldLayoutMk cId="0" sldId="2147483674"/>
              <ac:spMk id="10" creationId="{F90AF810-12D5-412C-A304-9B5AAC8D1026}"/>
            </ac:spMkLst>
          </pc:spChg>
        </pc:sldLayoutChg>
        <pc:sldLayoutChg chg="del">
          <pc:chgData name="GOMEZ, Paula" userId="c93cf399-3ed7-4230-9282-8831e3fe5ae7" providerId="ADAL" clId="{D2ED4A2A-8EBF-4242-9664-A2D09538B992}" dt="2022-12-22T14:51:50.024" v="844" actId="2696"/>
          <pc:sldLayoutMkLst>
            <pc:docMk/>
            <pc:sldMasterMk cId="0" sldId="2147483682"/>
            <pc:sldLayoutMk cId="0" sldId="2147483678"/>
          </pc:sldLayoutMkLst>
        </pc:sldLayoutChg>
        <pc:sldLayoutChg chg="del">
          <pc:chgData name="GOMEZ, Paula" userId="c93cf399-3ed7-4230-9282-8831e3fe5ae7" providerId="ADAL" clId="{D2ED4A2A-8EBF-4242-9664-A2D09538B992}" dt="2022-12-22T14:51:54.580" v="862" actId="2696"/>
          <pc:sldLayoutMkLst>
            <pc:docMk/>
            <pc:sldMasterMk cId="0" sldId="2147483682"/>
            <pc:sldLayoutMk cId="0" sldId="2147483681"/>
          </pc:sldLayoutMkLst>
        </pc:sldLayoutChg>
        <pc:sldLayoutChg chg="modSp mod">
          <pc:chgData name="GOMEZ, Paula" userId="c93cf399-3ed7-4230-9282-8831e3fe5ae7" providerId="ADAL" clId="{D2ED4A2A-8EBF-4242-9664-A2D09538B992}" dt="2022-12-22T14:36:14.626" v="391" actId="2"/>
          <pc:sldLayoutMkLst>
            <pc:docMk/>
            <pc:sldMasterMk cId="0" sldId="2147483682"/>
            <pc:sldLayoutMk cId="0" sldId="2147483683"/>
          </pc:sldLayoutMkLst>
          <pc:spChg chg="mod">
            <ac:chgData name="GOMEZ, Paula" userId="c93cf399-3ed7-4230-9282-8831e3fe5ae7" providerId="ADAL" clId="{D2ED4A2A-8EBF-4242-9664-A2D09538B992}" dt="2022-12-22T14:36:14.626" v="391" actId="2"/>
            <ac:spMkLst>
              <pc:docMk/>
              <pc:sldMasterMk cId="0" sldId="2147483682"/>
              <pc:sldLayoutMk cId="0" sldId="2147483683"/>
              <ac:spMk id="30" creationId="{00000000-0000-0000-0000-000000000000}"/>
            </ac:spMkLst>
          </pc:spChg>
        </pc:sldLayoutChg>
        <pc:sldLayoutChg chg="modSp mod">
          <pc:chgData name="GOMEZ, Paula" userId="c93cf399-3ed7-4230-9282-8831e3fe5ae7" providerId="ADAL" clId="{D2ED4A2A-8EBF-4242-9664-A2D09538B992}" dt="2022-12-22T14:30:55.699" v="44" actId="20577"/>
          <pc:sldLayoutMkLst>
            <pc:docMk/>
            <pc:sldMasterMk cId="0" sldId="2147483682"/>
            <pc:sldLayoutMk cId="0" sldId="2147483684"/>
          </pc:sldLayoutMkLst>
          <pc:spChg chg="mod">
            <ac:chgData name="GOMEZ, Paula" userId="c93cf399-3ed7-4230-9282-8831e3fe5ae7" providerId="ADAL" clId="{D2ED4A2A-8EBF-4242-9664-A2D09538B992}" dt="2022-12-22T14:30:55.699" v="44" actId="20577"/>
            <ac:spMkLst>
              <pc:docMk/>
              <pc:sldMasterMk cId="0" sldId="2147483682"/>
              <pc:sldLayoutMk cId="0" sldId="2147483684"/>
              <ac:spMk id="19" creationId="{4FB9EC17-7A4A-42C0-844A-FAE9224AD6D9}"/>
            </ac:spMkLst>
          </pc:spChg>
        </pc:sldLayoutChg>
        <pc:sldLayoutChg chg="modSp del mod">
          <pc:chgData name="GOMEZ, Paula" userId="c93cf399-3ed7-4230-9282-8831e3fe5ae7" providerId="ADAL" clId="{D2ED4A2A-8EBF-4242-9664-A2D09538B992}" dt="2022-12-22T14:51:52.676" v="855" actId="2696"/>
          <pc:sldLayoutMkLst>
            <pc:docMk/>
            <pc:sldMasterMk cId="0" sldId="2147483682"/>
            <pc:sldLayoutMk cId="0" sldId="2147483685"/>
          </pc:sldLayoutMkLst>
          <pc:spChg chg="mod">
            <ac:chgData name="GOMEZ, Paula" userId="c93cf399-3ed7-4230-9282-8831e3fe5ae7" providerId="ADAL" clId="{D2ED4A2A-8EBF-4242-9664-A2D09538B992}" dt="2022-12-22T14:31:05.798" v="59" actId="20577"/>
            <ac:spMkLst>
              <pc:docMk/>
              <pc:sldMasterMk cId="0" sldId="2147483682"/>
              <pc:sldLayoutMk cId="0" sldId="2147483685"/>
              <ac:spMk id="12" creationId="{A652C5E8-0E67-4E53-8BFC-E9119600A9F9}"/>
            </ac:spMkLst>
          </pc:spChg>
        </pc:sldLayoutChg>
        <pc:sldLayoutChg chg="modSp mod">
          <pc:chgData name="GOMEZ, Paula" userId="c93cf399-3ed7-4230-9282-8831e3fe5ae7" providerId="ADAL" clId="{D2ED4A2A-8EBF-4242-9664-A2D09538B992}" dt="2022-12-22T14:31:15.766" v="74" actId="20577"/>
          <pc:sldLayoutMkLst>
            <pc:docMk/>
            <pc:sldMasterMk cId="0" sldId="2147483682"/>
            <pc:sldLayoutMk cId="0" sldId="2147483686"/>
          </pc:sldLayoutMkLst>
          <pc:spChg chg="mod">
            <ac:chgData name="GOMEZ, Paula" userId="c93cf399-3ed7-4230-9282-8831e3fe5ae7" providerId="ADAL" clId="{D2ED4A2A-8EBF-4242-9664-A2D09538B992}" dt="2022-12-22T14:31:15.766" v="74" actId="20577"/>
            <ac:spMkLst>
              <pc:docMk/>
              <pc:sldMasterMk cId="0" sldId="2147483682"/>
              <pc:sldLayoutMk cId="0" sldId="2147483686"/>
              <ac:spMk id="14" creationId="{6D77A2D0-07B6-4DC9-BF3F-D4D86706AFC0}"/>
            </ac:spMkLst>
          </pc:spChg>
        </pc:sldLayoutChg>
        <pc:sldLayoutChg chg="modSp mod">
          <pc:chgData name="GOMEZ, Paula" userId="c93cf399-3ed7-4230-9282-8831e3fe5ae7" providerId="ADAL" clId="{D2ED4A2A-8EBF-4242-9664-A2D09538B992}" dt="2022-12-22T14:31:26.860" v="89" actId="20577"/>
          <pc:sldLayoutMkLst>
            <pc:docMk/>
            <pc:sldMasterMk cId="0" sldId="2147483682"/>
            <pc:sldLayoutMk cId="0" sldId="2147483687"/>
          </pc:sldLayoutMkLst>
          <pc:spChg chg="mod">
            <ac:chgData name="GOMEZ, Paula" userId="c93cf399-3ed7-4230-9282-8831e3fe5ae7" providerId="ADAL" clId="{D2ED4A2A-8EBF-4242-9664-A2D09538B992}" dt="2022-12-22T14:31:26.860" v="89" actId="20577"/>
            <ac:spMkLst>
              <pc:docMk/>
              <pc:sldMasterMk cId="0" sldId="2147483682"/>
              <pc:sldLayoutMk cId="0" sldId="2147483687"/>
              <ac:spMk id="16" creationId="{387D2A9D-8C51-48D5-AAB1-1B6830323D44}"/>
            </ac:spMkLst>
          </pc:spChg>
        </pc:sldLayoutChg>
        <pc:sldLayoutChg chg="modSp mod">
          <pc:chgData name="GOMEZ, Paula" userId="c93cf399-3ed7-4230-9282-8831e3fe5ae7" providerId="ADAL" clId="{D2ED4A2A-8EBF-4242-9664-A2D09538B992}" dt="2022-12-22T14:31:35.768" v="104" actId="20577"/>
          <pc:sldLayoutMkLst>
            <pc:docMk/>
            <pc:sldMasterMk cId="0" sldId="2147483682"/>
            <pc:sldLayoutMk cId="0" sldId="2147483688"/>
          </pc:sldLayoutMkLst>
          <pc:spChg chg="mod">
            <ac:chgData name="GOMEZ, Paula" userId="c93cf399-3ed7-4230-9282-8831e3fe5ae7" providerId="ADAL" clId="{D2ED4A2A-8EBF-4242-9664-A2D09538B992}" dt="2022-12-22T14:31:35.768" v="104" actId="20577"/>
            <ac:spMkLst>
              <pc:docMk/>
              <pc:sldMasterMk cId="0" sldId="2147483682"/>
              <pc:sldLayoutMk cId="0" sldId="2147483688"/>
              <ac:spMk id="17" creationId="{660E7E6A-58C6-4A0B-A2E9-BED2AD16B39D}"/>
            </ac:spMkLst>
          </pc:spChg>
        </pc:sldLayoutChg>
        <pc:sldLayoutChg chg="modSp mod">
          <pc:chgData name="GOMEZ, Paula" userId="c93cf399-3ed7-4230-9282-8831e3fe5ae7" providerId="ADAL" clId="{D2ED4A2A-8EBF-4242-9664-A2D09538B992}" dt="2022-12-22T14:31:46.442" v="119" actId="20577"/>
          <pc:sldLayoutMkLst>
            <pc:docMk/>
            <pc:sldMasterMk cId="0" sldId="2147483682"/>
            <pc:sldLayoutMk cId="0" sldId="2147483689"/>
          </pc:sldLayoutMkLst>
          <pc:spChg chg="mod">
            <ac:chgData name="GOMEZ, Paula" userId="c93cf399-3ed7-4230-9282-8831e3fe5ae7" providerId="ADAL" clId="{D2ED4A2A-8EBF-4242-9664-A2D09538B992}" dt="2022-12-22T14:31:46.442" v="119" actId="20577"/>
            <ac:spMkLst>
              <pc:docMk/>
              <pc:sldMasterMk cId="0" sldId="2147483682"/>
              <pc:sldLayoutMk cId="0" sldId="2147483689"/>
              <ac:spMk id="17" creationId="{3C2B1344-2951-4BF9-A8E7-A25DB00A13AA}"/>
            </ac:spMkLst>
          </pc:spChg>
        </pc:sldLayoutChg>
        <pc:sldLayoutChg chg="modSp mod">
          <pc:chgData name="GOMEZ, Paula" userId="c93cf399-3ed7-4230-9282-8831e3fe5ae7" providerId="ADAL" clId="{D2ED4A2A-8EBF-4242-9664-A2D09538B992}" dt="2022-12-22T14:31:55.885" v="134" actId="20577"/>
          <pc:sldLayoutMkLst>
            <pc:docMk/>
            <pc:sldMasterMk cId="0" sldId="2147483682"/>
            <pc:sldLayoutMk cId="0" sldId="2147483690"/>
          </pc:sldLayoutMkLst>
          <pc:spChg chg="mod">
            <ac:chgData name="GOMEZ, Paula" userId="c93cf399-3ed7-4230-9282-8831e3fe5ae7" providerId="ADAL" clId="{D2ED4A2A-8EBF-4242-9664-A2D09538B992}" dt="2022-12-22T14:31:55.885" v="134" actId="20577"/>
            <ac:spMkLst>
              <pc:docMk/>
              <pc:sldMasterMk cId="0" sldId="2147483682"/>
              <pc:sldLayoutMk cId="0" sldId="2147483690"/>
              <ac:spMk id="17" creationId="{FC59B8AC-21C3-4FD1-8894-F651CF618E5A}"/>
            </ac:spMkLst>
          </pc:spChg>
        </pc:sldLayoutChg>
        <pc:sldLayoutChg chg="modSp mod">
          <pc:chgData name="GOMEZ, Paula" userId="c93cf399-3ed7-4230-9282-8831e3fe5ae7" providerId="ADAL" clId="{D2ED4A2A-8EBF-4242-9664-A2D09538B992}" dt="2022-12-22T14:32:04.697" v="149" actId="20577"/>
          <pc:sldLayoutMkLst>
            <pc:docMk/>
            <pc:sldMasterMk cId="0" sldId="2147483682"/>
            <pc:sldLayoutMk cId="0" sldId="2147483691"/>
          </pc:sldLayoutMkLst>
          <pc:spChg chg="mod">
            <ac:chgData name="GOMEZ, Paula" userId="c93cf399-3ed7-4230-9282-8831e3fe5ae7" providerId="ADAL" clId="{D2ED4A2A-8EBF-4242-9664-A2D09538B992}" dt="2022-12-22T14:32:04.697" v="149" actId="20577"/>
            <ac:spMkLst>
              <pc:docMk/>
              <pc:sldMasterMk cId="0" sldId="2147483682"/>
              <pc:sldLayoutMk cId="0" sldId="2147483691"/>
              <ac:spMk id="17" creationId="{39A47447-8C7E-4ECF-8C93-D256B20DF19A}"/>
            </ac:spMkLst>
          </pc:spChg>
        </pc:sldLayoutChg>
        <pc:sldLayoutChg chg="modSp mod">
          <pc:chgData name="GOMEZ, Paula" userId="c93cf399-3ed7-4230-9282-8831e3fe5ae7" providerId="ADAL" clId="{D2ED4A2A-8EBF-4242-9664-A2D09538B992}" dt="2022-12-22T14:32:18.940" v="164" actId="20577"/>
          <pc:sldLayoutMkLst>
            <pc:docMk/>
            <pc:sldMasterMk cId="0" sldId="2147483682"/>
            <pc:sldLayoutMk cId="0" sldId="2147483693"/>
          </pc:sldLayoutMkLst>
          <pc:spChg chg="mod">
            <ac:chgData name="GOMEZ, Paula" userId="c93cf399-3ed7-4230-9282-8831e3fe5ae7" providerId="ADAL" clId="{D2ED4A2A-8EBF-4242-9664-A2D09538B992}" dt="2022-12-22T14:32:18.940" v="164" actId="20577"/>
            <ac:spMkLst>
              <pc:docMk/>
              <pc:sldMasterMk cId="0" sldId="2147483682"/>
              <pc:sldLayoutMk cId="0" sldId="2147483693"/>
              <ac:spMk id="15" creationId="{9C58AFEB-84A7-409B-8CA4-2A949CD65EE4}"/>
            </ac:spMkLst>
          </pc:spChg>
        </pc:sldLayoutChg>
      </pc:sldMasterChg>
      <pc:sldMasterChg chg="del delSldLayout">
        <pc:chgData name="GOMEZ, Paula" userId="c93cf399-3ed7-4230-9282-8831e3fe5ae7" providerId="ADAL" clId="{D2ED4A2A-8EBF-4242-9664-A2D09538B992}" dt="2022-12-22T14:51:52.912" v="856" actId="2696"/>
        <pc:sldMasterMkLst>
          <pc:docMk/>
          <pc:sldMasterMk cId="1058408740" sldId="2147483784"/>
        </pc:sldMasterMkLst>
        <pc:sldLayoutChg chg="del">
          <pc:chgData name="GOMEZ, Paula" userId="c93cf399-3ed7-4230-9282-8831e3fe5ae7" providerId="ADAL" clId="{D2ED4A2A-8EBF-4242-9664-A2D09538B992}" dt="2022-12-22T14:51:52.912" v="856" actId="2696"/>
          <pc:sldLayoutMkLst>
            <pc:docMk/>
            <pc:sldMasterMk cId="1058408740" sldId="2147483784"/>
            <pc:sldLayoutMk cId="2846267648" sldId="2147483785"/>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233654111" sldId="2147483786"/>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3458486383" sldId="2147483787"/>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3245884457" sldId="2147483788"/>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1926581670" sldId="2147483789"/>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3396090217" sldId="2147483790"/>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1683047041" sldId="2147483791"/>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2160246025" sldId="2147483792"/>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4115344886" sldId="2147483793"/>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828092919" sldId="2147483794"/>
          </pc:sldLayoutMkLst>
        </pc:sldLayoutChg>
        <pc:sldLayoutChg chg="del">
          <pc:chgData name="GOMEZ, Paula" userId="c93cf399-3ed7-4230-9282-8831e3fe5ae7" providerId="ADAL" clId="{D2ED4A2A-8EBF-4242-9664-A2D09538B992}" dt="2022-12-22T14:51:52.912" v="856" actId="2696"/>
          <pc:sldLayoutMkLst>
            <pc:docMk/>
            <pc:sldMasterMk cId="1058408740" sldId="2147483784"/>
            <pc:sldLayoutMk cId="1575915089" sldId="2147483795"/>
          </pc:sldLayoutMkLst>
        </pc:sldLayoutChg>
      </pc:sldMasterChg>
    </pc:docChg>
  </pc:docChgLst>
  <pc:docChgLst>
    <pc:chgData name="GOMEZ, Paula" userId="c93cf399-3ed7-4230-9282-8831e3fe5ae7" providerId="ADAL" clId="{40AF368E-9739-47A3-8799-7FE522CD2643}"/>
    <pc:docChg chg="addSld modSld sldOrd">
      <pc:chgData name="GOMEZ, Paula" userId="c93cf399-3ed7-4230-9282-8831e3fe5ae7" providerId="ADAL" clId="{40AF368E-9739-47A3-8799-7FE522CD2643}" dt="2023-01-09T12:27:09.938" v="114"/>
      <pc:docMkLst>
        <pc:docMk/>
      </pc:docMkLst>
      <pc:sldChg chg="modSp mod addCm">
        <pc:chgData name="GOMEZ, Paula" userId="c93cf399-3ed7-4230-9282-8831e3fe5ae7" providerId="ADAL" clId="{40AF368E-9739-47A3-8799-7FE522CD2643}" dt="2023-01-09T12:23:46.288" v="12"/>
        <pc:sldMkLst>
          <pc:docMk/>
          <pc:sldMk cId="2926626604" sldId="364"/>
        </pc:sldMkLst>
        <pc:spChg chg="mod">
          <ac:chgData name="GOMEZ, Paula" userId="c93cf399-3ed7-4230-9282-8831e3fe5ae7" providerId="ADAL" clId="{40AF368E-9739-47A3-8799-7FE522CD2643}" dt="2023-01-09T12:23:18.706" v="11" actId="20577"/>
          <ac:spMkLst>
            <pc:docMk/>
            <pc:sldMk cId="2926626604" sldId="364"/>
            <ac:spMk id="636" creationId="{00000000-0000-0000-0000-000000000000}"/>
          </ac:spMkLst>
        </pc:spChg>
      </pc:sldChg>
      <pc:sldChg chg="modSp add mod ord addCm">
        <pc:chgData name="GOMEZ, Paula" userId="c93cf399-3ed7-4230-9282-8831e3fe5ae7" providerId="ADAL" clId="{40AF368E-9739-47A3-8799-7FE522CD2643}" dt="2023-01-09T12:27:09.938" v="114"/>
        <pc:sldMkLst>
          <pc:docMk/>
          <pc:sldMk cId="1097327022" sldId="365"/>
        </pc:sldMkLst>
        <pc:spChg chg="mod">
          <ac:chgData name="GOMEZ, Paula" userId="c93cf399-3ed7-4230-9282-8831e3fe5ae7" providerId="ADAL" clId="{40AF368E-9739-47A3-8799-7FE522CD2643}" dt="2023-01-09T12:24:40.254" v="29" actId="20577"/>
          <ac:spMkLst>
            <pc:docMk/>
            <pc:sldMk cId="1097327022" sldId="365"/>
            <ac:spMk id="4" creationId="{A3DA0E0E-79A9-9D62-FCCB-9F3DC75C9FE8}"/>
          </ac:spMkLst>
        </pc:spChg>
        <pc:spChg chg="mod">
          <ac:chgData name="GOMEZ, Paula" userId="c93cf399-3ed7-4230-9282-8831e3fe5ae7" providerId="ADAL" clId="{40AF368E-9739-47A3-8799-7FE522CD2643}" dt="2023-01-09T12:26:41.038" v="113" actId="255"/>
          <ac:spMkLst>
            <pc:docMk/>
            <pc:sldMk cId="1097327022" sldId="365"/>
            <ac:spMk id="636" creationId="{00000000-0000-0000-0000-000000000000}"/>
          </ac:spMkLst>
        </pc:spChg>
      </pc:sldChg>
    </pc:docChg>
  </pc:docChgLst>
  <pc:docChgLst>
    <pc:chgData name="GOMEZ, Paula" userId="S::gomezp@who.int::c93cf399-3ed7-4230-9282-8831e3fe5ae7" providerId="AD" clId="Web-{B12880DA-955F-A38C-5AAC-16540CC06FDE}"/>
    <pc:docChg chg="modSld">
      <pc:chgData name="GOMEZ, Paula" userId="S::gomezp@who.int::c93cf399-3ed7-4230-9282-8831e3fe5ae7" providerId="AD" clId="Web-{B12880DA-955F-A38C-5AAC-16540CC06FDE}" dt="2023-01-13T13:31:50.014" v="186"/>
      <pc:docMkLst>
        <pc:docMk/>
      </pc:docMkLst>
      <pc:sldChg chg="delCm">
        <pc:chgData name="GOMEZ, Paula" userId="S::gomezp@who.int::c93cf399-3ed7-4230-9282-8831e3fe5ae7" providerId="AD" clId="Web-{B12880DA-955F-A38C-5AAC-16540CC06FDE}" dt="2023-01-13T13:25:41.925" v="0"/>
        <pc:sldMkLst>
          <pc:docMk/>
          <pc:sldMk cId="0" sldId="261"/>
        </pc:sldMkLst>
      </pc:sldChg>
      <pc:sldChg chg="modCm modNotes">
        <pc:chgData name="GOMEZ, Paula" userId="S::gomezp@who.int::c93cf399-3ed7-4230-9282-8831e3fe5ae7" providerId="AD" clId="Web-{B12880DA-955F-A38C-5AAC-16540CC06FDE}" dt="2023-01-13T13:31:50.014" v="186"/>
        <pc:sldMkLst>
          <pc:docMk/>
          <pc:sldMk cId="0" sldId="262"/>
        </pc:sldMkLst>
      </pc:sldChg>
    </pc:docChg>
  </pc:docChgLst>
  <pc:docChgLst>
    <pc:chgData name="EZZINE, Hind" userId="S::ezzineh@who.int::edcab00f-6318-46e5-a4a9-188b01ee222f" providerId="AD" clId="Web-{E753CFFE-8009-A993-1CF8-325D7AE1E95F}"/>
    <pc:docChg chg="modSld">
      <pc:chgData name="EZZINE, Hind" userId="S::ezzineh@who.int::edcab00f-6318-46e5-a4a9-188b01ee222f" providerId="AD" clId="Web-{E753CFFE-8009-A993-1CF8-325D7AE1E95F}" dt="2023-01-13T10:29:47.507" v="295"/>
      <pc:docMkLst>
        <pc:docMk/>
      </pc:docMkLst>
      <pc:sldChg chg="modCm modNotes">
        <pc:chgData name="EZZINE, Hind" userId="S::ezzineh@who.int::edcab00f-6318-46e5-a4a9-188b01ee222f" providerId="AD" clId="Web-{E753CFFE-8009-A993-1CF8-325D7AE1E95F}" dt="2023-01-13T09:11:42.023" v="3"/>
        <pc:sldMkLst>
          <pc:docMk/>
          <pc:sldMk cId="0" sldId="262"/>
        </pc:sldMkLst>
      </pc:sldChg>
      <pc:sldChg chg="modCm">
        <pc:chgData name="EZZINE, Hind" userId="S::ezzineh@who.int::edcab00f-6318-46e5-a4a9-188b01ee222f" providerId="AD" clId="Web-{E753CFFE-8009-A993-1CF8-325D7AE1E95F}" dt="2023-01-13T08:56:03.991" v="0"/>
        <pc:sldMkLst>
          <pc:docMk/>
          <pc:sldMk cId="3094897216" sldId="356"/>
        </pc:sldMkLst>
      </pc:sldChg>
      <pc:sldChg chg="addSp delSp modSp addAnim delAnim modAnim modCm">
        <pc:chgData name="EZZINE, Hind" userId="S::ezzineh@who.int::edcab00f-6318-46e5-a4a9-188b01ee222f" providerId="AD" clId="Web-{E753CFFE-8009-A993-1CF8-325D7AE1E95F}" dt="2023-01-13T10:23:42.914" v="278"/>
        <pc:sldMkLst>
          <pc:docMk/>
          <pc:sldMk cId="2427470254" sldId="361"/>
        </pc:sldMkLst>
        <pc:spChg chg="add mod">
          <ac:chgData name="EZZINE, Hind" userId="S::ezzineh@who.int::edcab00f-6318-46e5-a4a9-188b01ee222f" providerId="AD" clId="Web-{E753CFFE-8009-A993-1CF8-325D7AE1E95F}" dt="2023-01-13T10:11:11.148" v="166" actId="1076"/>
          <ac:spMkLst>
            <pc:docMk/>
            <pc:sldMk cId="2427470254" sldId="361"/>
            <ac:spMk id="3" creationId="{116CF30D-DAD4-9578-3FF7-1BBCCC51B16D}"/>
          </ac:spMkLst>
        </pc:spChg>
        <pc:spChg chg="add mod">
          <ac:chgData name="EZZINE, Hind" userId="S::ezzineh@who.int::edcab00f-6318-46e5-a4a9-188b01ee222f" providerId="AD" clId="Web-{E753CFFE-8009-A993-1CF8-325D7AE1E95F}" dt="2023-01-13T10:18:34.339" v="235" actId="1076"/>
          <ac:spMkLst>
            <pc:docMk/>
            <pc:sldMk cId="2427470254" sldId="361"/>
            <ac:spMk id="4" creationId="{E02C151D-8942-F74F-4F21-69DBFCEAC33E}"/>
          </ac:spMkLst>
        </pc:spChg>
        <pc:spChg chg="add mod">
          <ac:chgData name="EZZINE, Hind" userId="S::ezzineh@who.int::edcab00f-6318-46e5-a4a9-188b01ee222f" providerId="AD" clId="Web-{E753CFFE-8009-A993-1CF8-325D7AE1E95F}" dt="2023-01-13T10:11:18.508" v="168" actId="1076"/>
          <ac:spMkLst>
            <pc:docMk/>
            <pc:sldMk cId="2427470254" sldId="361"/>
            <ac:spMk id="5" creationId="{5FF5E934-30BB-D3EA-CFAA-1FC2FC1C853C}"/>
          </ac:spMkLst>
        </pc:spChg>
        <pc:spChg chg="mod">
          <ac:chgData name="EZZINE, Hind" userId="S::ezzineh@who.int::edcab00f-6318-46e5-a4a9-188b01ee222f" providerId="AD" clId="Web-{E753CFFE-8009-A993-1CF8-325D7AE1E95F}" dt="2023-01-13T10:06:00.354" v="112" actId="14100"/>
          <ac:spMkLst>
            <pc:docMk/>
            <pc:sldMk cId="2427470254" sldId="361"/>
            <ac:spMk id="6" creationId="{00000000-0000-0000-0000-000000000000}"/>
          </ac:spMkLst>
        </pc:spChg>
        <pc:spChg chg="mod">
          <ac:chgData name="EZZINE, Hind" userId="S::ezzineh@who.int::edcab00f-6318-46e5-a4a9-188b01ee222f" providerId="AD" clId="Web-{E753CFFE-8009-A993-1CF8-325D7AE1E95F}" dt="2023-01-13T10:05:44.072" v="108" actId="14100"/>
          <ac:spMkLst>
            <pc:docMk/>
            <pc:sldMk cId="2427470254" sldId="361"/>
            <ac:spMk id="7" creationId="{00000000-0000-0000-0000-000000000000}"/>
          </ac:spMkLst>
        </pc:spChg>
        <pc:spChg chg="mod">
          <ac:chgData name="EZZINE, Hind" userId="S::ezzineh@who.int::edcab00f-6318-46e5-a4a9-188b01ee222f" providerId="AD" clId="Web-{E753CFFE-8009-A993-1CF8-325D7AE1E95F}" dt="2023-01-13T10:06:32.762" v="115" actId="1076"/>
          <ac:spMkLst>
            <pc:docMk/>
            <pc:sldMk cId="2427470254" sldId="361"/>
            <ac:spMk id="8" creationId="{00000000-0000-0000-0000-000000000000}"/>
          </ac:spMkLst>
        </pc:spChg>
        <pc:spChg chg="mod">
          <ac:chgData name="EZZINE, Hind" userId="S::ezzineh@who.int::edcab00f-6318-46e5-a4a9-188b01ee222f" providerId="AD" clId="Web-{E753CFFE-8009-A993-1CF8-325D7AE1E95F}" dt="2023-01-13T10:06:18.198" v="113" actId="14100"/>
          <ac:spMkLst>
            <pc:docMk/>
            <pc:sldMk cId="2427470254" sldId="361"/>
            <ac:spMk id="9" creationId="{00000000-0000-0000-0000-000000000000}"/>
          </ac:spMkLst>
        </pc:spChg>
        <pc:spChg chg="mod">
          <ac:chgData name="EZZINE, Hind" userId="S::ezzineh@who.int::edcab00f-6318-46e5-a4a9-188b01ee222f" providerId="AD" clId="Web-{E753CFFE-8009-A993-1CF8-325D7AE1E95F}" dt="2023-01-13T10:06:41.403" v="116" actId="1076"/>
          <ac:spMkLst>
            <pc:docMk/>
            <pc:sldMk cId="2427470254" sldId="361"/>
            <ac:spMk id="10" creationId="{00000000-0000-0000-0000-000000000000}"/>
          </ac:spMkLst>
        </pc:spChg>
        <pc:spChg chg="mod">
          <ac:chgData name="EZZINE, Hind" userId="S::ezzineh@who.int::edcab00f-6318-46e5-a4a9-188b01ee222f" providerId="AD" clId="Web-{E753CFFE-8009-A993-1CF8-325D7AE1E95F}" dt="2023-01-13T09:57:11.363" v="56" actId="1076"/>
          <ac:spMkLst>
            <pc:docMk/>
            <pc:sldMk cId="2427470254" sldId="361"/>
            <ac:spMk id="11" creationId="{00000000-0000-0000-0000-000000000000}"/>
          </ac:spMkLst>
        </pc:spChg>
        <pc:spChg chg="mod">
          <ac:chgData name="EZZINE, Hind" userId="S::ezzineh@who.int::edcab00f-6318-46e5-a4a9-188b01ee222f" providerId="AD" clId="Web-{E753CFFE-8009-A993-1CF8-325D7AE1E95F}" dt="2023-01-13T09:58:52.898" v="81" actId="1076"/>
          <ac:spMkLst>
            <pc:docMk/>
            <pc:sldMk cId="2427470254" sldId="361"/>
            <ac:spMk id="12" creationId="{00000000-0000-0000-0000-000000000000}"/>
          </ac:spMkLst>
        </pc:spChg>
        <pc:spChg chg="mod">
          <ac:chgData name="EZZINE, Hind" userId="S::ezzineh@who.int::edcab00f-6318-46e5-a4a9-188b01ee222f" providerId="AD" clId="Web-{E753CFFE-8009-A993-1CF8-325D7AE1E95F}" dt="2023-01-13T10:17:51.306" v="227" actId="14100"/>
          <ac:spMkLst>
            <pc:docMk/>
            <pc:sldMk cId="2427470254" sldId="361"/>
            <ac:spMk id="13" creationId="{00000000-0000-0000-0000-000000000000}"/>
          </ac:spMkLst>
        </pc:spChg>
        <pc:spChg chg="mod">
          <ac:chgData name="EZZINE, Hind" userId="S::ezzineh@who.int::edcab00f-6318-46e5-a4a9-188b01ee222f" providerId="AD" clId="Web-{E753CFFE-8009-A993-1CF8-325D7AE1E95F}" dt="2023-01-13T10:18:28.526" v="234" actId="1076"/>
          <ac:spMkLst>
            <pc:docMk/>
            <pc:sldMk cId="2427470254" sldId="361"/>
            <ac:spMk id="14" creationId="{00000000-0000-0000-0000-000000000000}"/>
          </ac:spMkLst>
        </pc:spChg>
        <pc:spChg chg="mod">
          <ac:chgData name="EZZINE, Hind" userId="S::ezzineh@who.int::edcab00f-6318-46e5-a4a9-188b01ee222f" providerId="AD" clId="Web-{E753CFFE-8009-A993-1CF8-325D7AE1E95F}" dt="2023-01-13T10:18:23.588" v="233" actId="1076"/>
          <ac:spMkLst>
            <pc:docMk/>
            <pc:sldMk cId="2427470254" sldId="361"/>
            <ac:spMk id="15" creationId="{00000000-0000-0000-0000-000000000000}"/>
          </ac:spMkLst>
        </pc:spChg>
        <pc:spChg chg="mod">
          <ac:chgData name="EZZINE, Hind" userId="S::ezzineh@who.int::edcab00f-6318-46e5-a4a9-188b01ee222f" providerId="AD" clId="Web-{E753CFFE-8009-A993-1CF8-325D7AE1E95F}" dt="2023-01-13T10:17:15.757" v="222" actId="14100"/>
          <ac:spMkLst>
            <pc:docMk/>
            <pc:sldMk cId="2427470254" sldId="361"/>
            <ac:spMk id="16" creationId="{00000000-0000-0000-0000-000000000000}"/>
          </ac:spMkLst>
        </pc:spChg>
        <pc:spChg chg="mod">
          <ac:chgData name="EZZINE, Hind" userId="S::ezzineh@who.int::edcab00f-6318-46e5-a4a9-188b01ee222f" providerId="AD" clId="Web-{E753CFFE-8009-A993-1CF8-325D7AE1E95F}" dt="2023-01-13T09:54:16.676" v="24" actId="1076"/>
          <ac:spMkLst>
            <pc:docMk/>
            <pc:sldMk cId="2427470254" sldId="361"/>
            <ac:spMk id="17" creationId="{00000000-0000-0000-0000-000000000000}"/>
          </ac:spMkLst>
        </pc:spChg>
        <pc:spChg chg="del">
          <ac:chgData name="EZZINE, Hind" userId="S::ezzineh@who.int::edcab00f-6318-46e5-a4a9-188b01ee222f" providerId="AD" clId="Web-{E753CFFE-8009-A993-1CF8-325D7AE1E95F}" dt="2023-01-13T10:17:32.680" v="225"/>
          <ac:spMkLst>
            <pc:docMk/>
            <pc:sldMk cId="2427470254" sldId="361"/>
            <ac:spMk id="617" creationId="{00000000-0000-0000-0000-000000000000}"/>
          </ac:spMkLst>
        </pc:spChg>
        <pc:spChg chg="del">
          <ac:chgData name="EZZINE, Hind" userId="S::ezzineh@who.int::edcab00f-6318-46e5-a4a9-188b01ee222f" providerId="AD" clId="Web-{E753CFFE-8009-A993-1CF8-325D7AE1E95F}" dt="2023-01-13T10:04:05.162" v="98"/>
          <ac:spMkLst>
            <pc:docMk/>
            <pc:sldMk cId="2427470254" sldId="361"/>
            <ac:spMk id="619" creationId="{00000000-0000-0000-0000-000000000000}"/>
          </ac:spMkLst>
        </pc:spChg>
      </pc:sldChg>
      <pc:sldChg chg="modCm">
        <pc:chgData name="EZZINE, Hind" userId="S::ezzineh@who.int::edcab00f-6318-46e5-a4a9-188b01ee222f" providerId="AD" clId="Web-{E753CFFE-8009-A993-1CF8-325D7AE1E95F}" dt="2023-01-13T10:29:47.507" v="295"/>
        <pc:sldMkLst>
          <pc:docMk/>
          <pc:sldMk cId="2926626604" sldId="364"/>
        </pc:sldMkLst>
      </pc:sldChg>
      <pc:sldChg chg="modSp modCm">
        <pc:chgData name="EZZINE, Hind" userId="S::ezzineh@who.int::edcab00f-6318-46e5-a4a9-188b01ee222f" providerId="AD" clId="Web-{E753CFFE-8009-A993-1CF8-325D7AE1E95F}" dt="2023-01-13T10:29:24.241" v="294"/>
        <pc:sldMkLst>
          <pc:docMk/>
          <pc:sldMk cId="1097327022" sldId="365"/>
        </pc:sldMkLst>
        <pc:spChg chg="mod">
          <ac:chgData name="EZZINE, Hind" userId="S::ezzineh@who.int::edcab00f-6318-46e5-a4a9-188b01ee222f" providerId="AD" clId="Web-{E753CFFE-8009-A993-1CF8-325D7AE1E95F}" dt="2023-01-13T10:26:10.030" v="293" actId="20577"/>
          <ac:spMkLst>
            <pc:docMk/>
            <pc:sldMk cId="1097327022" sldId="365"/>
            <ac:spMk id="636" creationId="{00000000-0000-0000-0000-000000000000}"/>
          </ac:spMkLst>
        </pc:spChg>
      </pc:sldChg>
    </pc:docChg>
  </pc:docChgLst>
  <pc:docChgLst>
    <pc:chgData name="EZZINE, Hind" userId="S::ezzineh@who.int::edcab00f-6318-46e5-a4a9-188b01ee222f" providerId="AD" clId="Web-{8976C69E-4C61-C393-B6B1-239F79F5FD37}"/>
    <pc:docChg chg="addSld addMainMaster">
      <pc:chgData name="EZZINE, Hind" userId="S::ezzineh@who.int::edcab00f-6318-46e5-a4a9-188b01ee222f" providerId="AD" clId="Web-{8976C69E-4C61-C393-B6B1-239F79F5FD37}" dt="2022-12-27T14:08:27.021" v="0"/>
      <pc:docMkLst>
        <pc:docMk/>
      </pc:docMkLst>
      <pc:sldChg chg="add">
        <pc:chgData name="EZZINE, Hind" userId="S::ezzineh@who.int::edcab00f-6318-46e5-a4a9-188b01ee222f" providerId="AD" clId="Web-{8976C69E-4C61-C393-B6B1-239F79F5FD37}" dt="2022-12-27T14:08:27.021" v="0"/>
        <pc:sldMkLst>
          <pc:docMk/>
          <pc:sldMk cId="1932748186" sldId="362"/>
        </pc:sldMkLst>
      </pc:sldChg>
      <pc:sldMasterChg chg="add addSldLayout">
        <pc:chgData name="EZZINE, Hind" userId="S::ezzineh@who.int::edcab00f-6318-46e5-a4a9-188b01ee222f" providerId="AD" clId="Web-{8976C69E-4C61-C393-B6B1-239F79F5FD37}" dt="2022-12-27T14:08:27.021" v="0"/>
        <pc:sldMasterMkLst>
          <pc:docMk/>
          <pc:sldMasterMk cId="0" sldId="2147483706"/>
        </pc:sldMasterMkLst>
        <pc:sldLayoutChg chg="add">
          <pc:chgData name="EZZINE, Hind" userId="S::ezzineh@who.int::edcab00f-6318-46e5-a4a9-188b01ee222f" providerId="AD" clId="Web-{8976C69E-4C61-C393-B6B1-239F79F5FD37}" dt="2022-12-27T14:08:27.021" v="0"/>
          <pc:sldLayoutMkLst>
            <pc:docMk/>
            <pc:sldMasterMk cId="0" sldId="2147483706"/>
            <pc:sldLayoutMk cId="0" sldId="2147483707"/>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08"/>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09"/>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0"/>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1"/>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2"/>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3"/>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4"/>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5"/>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6"/>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7"/>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8"/>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19"/>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0"/>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1"/>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2"/>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3"/>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4"/>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5"/>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6"/>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7"/>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8"/>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29"/>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30"/>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31"/>
          </pc:sldLayoutMkLst>
        </pc:sldLayoutChg>
        <pc:sldLayoutChg chg="add">
          <pc:chgData name="EZZINE, Hind" userId="S::ezzineh@who.int::edcab00f-6318-46e5-a4a9-188b01ee222f" providerId="AD" clId="Web-{8976C69E-4C61-C393-B6B1-239F79F5FD37}" dt="2022-12-27T14:08:27.021" v="0"/>
          <pc:sldLayoutMkLst>
            <pc:docMk/>
            <pc:sldMasterMk cId="0" sldId="2147483706"/>
            <pc:sldLayoutMk cId="0" sldId="2147483732"/>
          </pc:sldLayoutMkLst>
        </pc:sldLayoutChg>
      </pc:sldMasterChg>
    </pc:docChg>
  </pc:docChgLst>
  <pc:docChgLst>
    <pc:chgData name="GOMEZ, Paula" userId="S::gomezp@who.int::c93cf399-3ed7-4230-9282-8831e3fe5ae7" providerId="AD" clId="Web-{70079715-0CF2-7818-E5BC-B56C6AAFF6C7}"/>
    <pc:docChg chg="addSld delSld modSld">
      <pc:chgData name="GOMEZ, Paula" userId="S::gomezp@who.int::c93cf399-3ed7-4230-9282-8831e3fe5ae7" providerId="AD" clId="Web-{70079715-0CF2-7818-E5BC-B56C6AAFF6C7}" dt="2023-01-16T10:26:39.321" v="105" actId="20577"/>
      <pc:docMkLst>
        <pc:docMk/>
      </pc:docMkLst>
      <pc:sldChg chg="modSp">
        <pc:chgData name="GOMEZ, Paula" userId="S::gomezp@who.int::c93cf399-3ed7-4230-9282-8831e3fe5ae7" providerId="AD" clId="Web-{70079715-0CF2-7818-E5BC-B56C6AAFF6C7}" dt="2023-01-16T10:26:39.321" v="105" actId="20577"/>
        <pc:sldMkLst>
          <pc:docMk/>
          <pc:sldMk cId="2926626604" sldId="364"/>
        </pc:sldMkLst>
        <pc:spChg chg="mod">
          <ac:chgData name="GOMEZ, Paula" userId="S::gomezp@who.int::c93cf399-3ed7-4230-9282-8831e3fe5ae7" providerId="AD" clId="Web-{70079715-0CF2-7818-E5BC-B56C6AAFF6C7}" dt="2023-01-16T10:25:49.569" v="85" actId="20577"/>
          <ac:spMkLst>
            <pc:docMk/>
            <pc:sldMk cId="2926626604" sldId="364"/>
            <ac:spMk id="4" creationId="{A3DA0E0E-79A9-9D62-FCCB-9F3DC75C9FE8}"/>
          </ac:spMkLst>
        </pc:spChg>
        <pc:spChg chg="mod">
          <ac:chgData name="GOMEZ, Paula" userId="S::gomezp@who.int::c93cf399-3ed7-4230-9282-8831e3fe5ae7" providerId="AD" clId="Web-{70079715-0CF2-7818-E5BC-B56C6AAFF6C7}" dt="2023-01-16T10:26:39.321" v="105" actId="20577"/>
          <ac:spMkLst>
            <pc:docMk/>
            <pc:sldMk cId="2926626604" sldId="364"/>
            <ac:spMk id="636" creationId="{00000000-0000-0000-0000-000000000000}"/>
          </ac:spMkLst>
        </pc:spChg>
      </pc:sldChg>
      <pc:sldChg chg="modSp add del replId">
        <pc:chgData name="GOMEZ, Paula" userId="S::gomezp@who.int::c93cf399-3ed7-4230-9282-8831e3fe5ae7" providerId="AD" clId="Web-{70079715-0CF2-7818-E5BC-B56C6AAFF6C7}" dt="2023-01-16T10:25:43.162" v="83"/>
        <pc:sldMkLst>
          <pc:docMk/>
          <pc:sldMk cId="4292358217" sldId="366"/>
        </pc:sldMkLst>
        <pc:spChg chg="mod">
          <ac:chgData name="GOMEZ, Paula" userId="S::gomezp@who.int::c93cf399-3ed7-4230-9282-8831e3fe5ae7" providerId="AD" clId="Web-{70079715-0CF2-7818-E5BC-B56C6AAFF6C7}" dt="2023-01-16T10:25:11.114" v="77" actId="20577"/>
          <ac:spMkLst>
            <pc:docMk/>
            <pc:sldMk cId="4292358217" sldId="366"/>
            <ac:spMk id="4" creationId="{A3DA0E0E-79A9-9D62-FCCB-9F3DC75C9FE8}"/>
          </ac:spMkLst>
        </pc:spChg>
      </pc:sldChg>
    </pc:docChg>
  </pc:docChgLst>
  <pc:docChgLst>
    <pc:chgData name="GOMEZ, Paula" userId="S::gomezp@who.int::c93cf399-3ed7-4230-9282-8831e3fe5ae7" providerId="AD" clId="Web-{57B5AC4F-92EC-F29E-E879-857C73D1DF43}"/>
    <pc:docChg chg="modSld">
      <pc:chgData name="GOMEZ, Paula" userId="S::gomezp@who.int::c93cf399-3ed7-4230-9282-8831e3fe5ae7" providerId="AD" clId="Web-{57B5AC4F-92EC-F29E-E879-857C73D1DF43}" dt="2023-01-18T11:08:28.556" v="100" actId="20577"/>
      <pc:docMkLst>
        <pc:docMk/>
      </pc:docMkLst>
      <pc:sldChg chg="modSp">
        <pc:chgData name="GOMEZ, Paula" userId="S::gomezp@who.int::c93cf399-3ed7-4230-9282-8831e3fe5ae7" providerId="AD" clId="Web-{57B5AC4F-92EC-F29E-E879-857C73D1DF43}" dt="2023-01-18T11:05:04.925" v="79" actId="1076"/>
        <pc:sldMkLst>
          <pc:docMk/>
          <pc:sldMk cId="3276796926" sldId="357"/>
        </pc:sldMkLst>
        <pc:spChg chg="mod">
          <ac:chgData name="GOMEZ, Paula" userId="S::gomezp@who.int::c93cf399-3ed7-4230-9282-8831e3fe5ae7" providerId="AD" clId="Web-{57B5AC4F-92EC-F29E-E879-857C73D1DF43}" dt="2023-01-18T11:05:04.925" v="79" actId="1076"/>
          <ac:spMkLst>
            <pc:docMk/>
            <pc:sldMk cId="3276796926" sldId="357"/>
            <ac:spMk id="4" creationId="{A3DA0E0E-79A9-9D62-FCCB-9F3DC75C9FE8}"/>
          </ac:spMkLst>
        </pc:spChg>
      </pc:sldChg>
      <pc:sldChg chg="modSp">
        <pc:chgData name="GOMEZ, Paula" userId="S::gomezp@who.int::c93cf399-3ed7-4230-9282-8831e3fe5ae7" providerId="AD" clId="Web-{57B5AC4F-92EC-F29E-E879-857C73D1DF43}" dt="2023-01-18T11:05:18.519" v="80" actId="1076"/>
        <pc:sldMkLst>
          <pc:docMk/>
          <pc:sldMk cId="2603589457" sldId="359"/>
        </pc:sldMkLst>
        <pc:spChg chg="mod">
          <ac:chgData name="GOMEZ, Paula" userId="S::gomezp@who.int::c93cf399-3ed7-4230-9282-8831e3fe5ae7" providerId="AD" clId="Web-{57B5AC4F-92EC-F29E-E879-857C73D1DF43}" dt="2023-01-18T11:05:18.519" v="80" actId="1076"/>
          <ac:spMkLst>
            <pc:docMk/>
            <pc:sldMk cId="2603589457" sldId="359"/>
            <ac:spMk id="4" creationId="{A3DA0E0E-79A9-9D62-FCCB-9F3DC75C9FE8}"/>
          </ac:spMkLst>
        </pc:spChg>
      </pc:sldChg>
      <pc:sldChg chg="addSp delSp modSp">
        <pc:chgData name="GOMEZ, Paula" userId="S::gomezp@who.int::c93cf399-3ed7-4230-9282-8831e3fe5ae7" providerId="AD" clId="Web-{57B5AC4F-92EC-F29E-E879-857C73D1DF43}" dt="2023-01-18T11:07:30.445" v="93" actId="1076"/>
        <pc:sldMkLst>
          <pc:docMk/>
          <pc:sldMk cId="2590874060" sldId="360"/>
        </pc:sldMkLst>
        <pc:graphicFrameChg chg="del mod modGraphic">
          <ac:chgData name="GOMEZ, Paula" userId="S::gomezp@who.int::c93cf399-3ed7-4230-9282-8831e3fe5ae7" providerId="AD" clId="Web-{57B5AC4F-92EC-F29E-E879-857C73D1DF43}" dt="2023-01-18T11:06:35.928" v="83"/>
          <ac:graphicFrameMkLst>
            <pc:docMk/>
            <pc:sldMk cId="2590874060" sldId="360"/>
            <ac:graphicFrameMk id="2" creationId="{00000000-0000-0000-0000-000000000000}"/>
          </ac:graphicFrameMkLst>
        </pc:graphicFrameChg>
        <pc:picChg chg="add mod modCrop">
          <ac:chgData name="GOMEZ, Paula" userId="S::gomezp@who.int::c93cf399-3ed7-4230-9282-8831e3fe5ae7" providerId="AD" clId="Web-{57B5AC4F-92EC-F29E-E879-857C73D1DF43}" dt="2023-01-18T11:07:30.445" v="93" actId="1076"/>
          <ac:picMkLst>
            <pc:docMk/>
            <pc:sldMk cId="2590874060" sldId="360"/>
            <ac:picMk id="3" creationId="{F6930688-4C6A-CAE3-EB3F-A125837FB022}"/>
          </ac:picMkLst>
        </pc:picChg>
      </pc:sldChg>
      <pc:sldChg chg="modSp">
        <pc:chgData name="GOMEZ, Paula" userId="S::gomezp@who.int::c93cf399-3ed7-4230-9282-8831e3fe5ae7" providerId="AD" clId="Web-{57B5AC4F-92EC-F29E-E879-857C73D1DF43}" dt="2023-01-18T11:04:48.753" v="78" actId="20577"/>
        <pc:sldMkLst>
          <pc:docMk/>
          <pc:sldMk cId="2427470254" sldId="361"/>
        </pc:sldMkLst>
        <pc:spChg chg="mod">
          <ac:chgData name="GOMEZ, Paula" userId="S::gomezp@who.int::c93cf399-3ed7-4230-9282-8831e3fe5ae7" providerId="AD" clId="Web-{57B5AC4F-92EC-F29E-E879-857C73D1DF43}" dt="2023-01-18T11:03:19.453" v="26" actId="20577"/>
          <ac:spMkLst>
            <pc:docMk/>
            <pc:sldMk cId="2427470254" sldId="361"/>
            <ac:spMk id="4" creationId="{E02C151D-8942-F74F-4F21-69DBFCEAC33E}"/>
          </ac:spMkLst>
        </pc:spChg>
        <pc:spChg chg="mod">
          <ac:chgData name="GOMEZ, Paula" userId="S::gomezp@who.int::c93cf399-3ed7-4230-9282-8831e3fe5ae7" providerId="AD" clId="Web-{57B5AC4F-92EC-F29E-E879-857C73D1DF43}" dt="2023-01-18T11:02:24.686" v="4" actId="20577"/>
          <ac:spMkLst>
            <pc:docMk/>
            <pc:sldMk cId="2427470254" sldId="361"/>
            <ac:spMk id="8" creationId="{00000000-0000-0000-0000-000000000000}"/>
          </ac:spMkLst>
        </pc:spChg>
        <pc:spChg chg="mod">
          <ac:chgData name="GOMEZ, Paula" userId="S::gomezp@who.int::c93cf399-3ed7-4230-9282-8831e3fe5ae7" providerId="AD" clId="Web-{57B5AC4F-92EC-F29E-E879-857C73D1DF43}" dt="2023-01-18T11:02:55.046" v="11" actId="20577"/>
          <ac:spMkLst>
            <pc:docMk/>
            <pc:sldMk cId="2427470254" sldId="361"/>
            <ac:spMk id="14" creationId="{00000000-0000-0000-0000-000000000000}"/>
          </ac:spMkLst>
        </pc:spChg>
        <pc:spChg chg="mod">
          <ac:chgData name="GOMEZ, Paula" userId="S::gomezp@who.int::c93cf399-3ed7-4230-9282-8831e3fe5ae7" providerId="AD" clId="Web-{57B5AC4F-92EC-F29E-E879-857C73D1DF43}" dt="2023-01-18T11:04:38.518" v="74" actId="20577"/>
          <ac:spMkLst>
            <pc:docMk/>
            <pc:sldMk cId="2427470254" sldId="361"/>
            <ac:spMk id="15" creationId="{00000000-0000-0000-0000-000000000000}"/>
          </ac:spMkLst>
        </pc:spChg>
        <pc:spChg chg="mod">
          <ac:chgData name="GOMEZ, Paula" userId="S::gomezp@who.int::c93cf399-3ed7-4230-9282-8831e3fe5ae7" providerId="AD" clId="Web-{57B5AC4F-92EC-F29E-E879-857C73D1DF43}" dt="2023-01-18T11:04:48.753" v="78" actId="20577"/>
          <ac:spMkLst>
            <pc:docMk/>
            <pc:sldMk cId="2427470254" sldId="361"/>
            <ac:spMk id="16" creationId="{00000000-0000-0000-0000-000000000000}"/>
          </ac:spMkLst>
        </pc:spChg>
        <pc:spChg chg="mod">
          <ac:chgData name="GOMEZ, Paula" userId="S::gomezp@who.int::c93cf399-3ed7-4230-9282-8831e3fe5ae7" providerId="AD" clId="Web-{57B5AC4F-92EC-F29E-E879-857C73D1DF43}" dt="2023-01-18T11:02:43.609" v="9" actId="20577"/>
          <ac:spMkLst>
            <pc:docMk/>
            <pc:sldMk cId="2427470254" sldId="361"/>
            <ac:spMk id="17" creationId="{00000000-0000-0000-0000-000000000000}"/>
          </ac:spMkLst>
        </pc:spChg>
      </pc:sldChg>
      <pc:sldChg chg="modSp">
        <pc:chgData name="GOMEZ, Paula" userId="S::gomezp@who.int::c93cf399-3ed7-4230-9282-8831e3fe5ae7" providerId="AD" clId="Web-{57B5AC4F-92EC-F29E-E879-857C73D1DF43}" dt="2023-01-18T11:08:28.556" v="100" actId="20577"/>
        <pc:sldMkLst>
          <pc:docMk/>
          <pc:sldMk cId="2926626604" sldId="364"/>
        </pc:sldMkLst>
        <pc:spChg chg="mod">
          <ac:chgData name="GOMEZ, Paula" userId="S::gomezp@who.int::c93cf399-3ed7-4230-9282-8831e3fe5ae7" providerId="AD" clId="Web-{57B5AC4F-92EC-F29E-E879-857C73D1DF43}" dt="2023-01-18T11:08:28.556" v="100" actId="20577"/>
          <ac:spMkLst>
            <pc:docMk/>
            <pc:sldMk cId="2926626604" sldId="364"/>
            <ac:spMk id="636" creationId="{00000000-0000-0000-0000-000000000000}"/>
          </ac:spMkLst>
        </pc:spChg>
      </pc:sldChg>
    </pc:docChg>
  </pc:docChgLst>
  <pc:docChgLst>
    <pc:chgData name="GOMEZ, Paula" userId="c93cf399-3ed7-4230-9282-8831e3fe5ae7" providerId="ADAL" clId="{BF62808A-851B-4D30-9298-C9059B858F19}"/>
    <pc:docChg chg="undo custSel addSld delSld modSld sldOrd delMainMaster modMainMaster">
      <pc:chgData name="GOMEZ, Paula" userId="c93cf399-3ed7-4230-9282-8831e3fe5ae7" providerId="ADAL" clId="{BF62808A-851B-4D30-9298-C9059B858F19}" dt="2024-01-24T09:57:58.220" v="381" actId="207"/>
      <pc:docMkLst>
        <pc:docMk/>
      </pc:docMkLst>
      <pc:sldChg chg="modSp mod">
        <pc:chgData name="GOMEZ, Paula" userId="c93cf399-3ed7-4230-9282-8831e3fe5ae7" providerId="ADAL" clId="{BF62808A-851B-4D30-9298-C9059B858F19}" dt="2024-01-24T09:44:15.229" v="313" actId="20577"/>
        <pc:sldMkLst>
          <pc:docMk/>
          <pc:sldMk cId="0" sldId="257"/>
        </pc:sldMkLst>
        <pc:spChg chg="mod">
          <ac:chgData name="GOMEZ, Paula" userId="c93cf399-3ed7-4230-9282-8831e3fe5ae7" providerId="ADAL" clId="{BF62808A-851B-4D30-9298-C9059B858F19}" dt="2024-01-24T09:44:15.229" v="313" actId="20577"/>
          <ac:spMkLst>
            <pc:docMk/>
            <pc:sldMk cId="0" sldId="257"/>
            <ac:spMk id="567" creationId="{00000000-0000-0000-0000-000000000000}"/>
          </ac:spMkLst>
        </pc:spChg>
      </pc:sldChg>
      <pc:sldChg chg="modSp mod">
        <pc:chgData name="GOMEZ, Paula" userId="c93cf399-3ed7-4230-9282-8831e3fe5ae7" providerId="ADAL" clId="{BF62808A-851B-4D30-9298-C9059B858F19}" dt="2024-01-24T09:45:09.856" v="322" actId="20577"/>
        <pc:sldMkLst>
          <pc:docMk/>
          <pc:sldMk cId="0" sldId="264"/>
        </pc:sldMkLst>
        <pc:spChg chg="mod">
          <ac:chgData name="GOMEZ, Paula" userId="c93cf399-3ed7-4230-9282-8831e3fe5ae7" providerId="ADAL" clId="{BF62808A-851B-4D30-9298-C9059B858F19}" dt="2024-01-24T09:45:09.856" v="322" actId="20577"/>
          <ac:spMkLst>
            <pc:docMk/>
            <pc:sldMk cId="0" sldId="264"/>
            <ac:spMk id="610" creationId="{00000000-0000-0000-0000-000000000000}"/>
          </ac:spMkLst>
        </pc:spChg>
      </pc:sldChg>
      <pc:sldChg chg="modSp mod modAnim">
        <pc:chgData name="GOMEZ, Paula" userId="c93cf399-3ed7-4230-9282-8831e3fe5ae7" providerId="ADAL" clId="{BF62808A-851B-4D30-9298-C9059B858F19}" dt="2024-01-24T09:56:04.824" v="370" actId="20577"/>
        <pc:sldMkLst>
          <pc:docMk/>
          <pc:sldMk cId="0" sldId="266"/>
        </pc:sldMkLst>
        <pc:spChg chg="mod">
          <ac:chgData name="GOMEZ, Paula" userId="c93cf399-3ed7-4230-9282-8831e3fe5ae7" providerId="ADAL" clId="{BF62808A-851B-4D30-9298-C9059B858F19}" dt="2024-01-24T09:56:04.824" v="370" actId="20577"/>
          <ac:spMkLst>
            <pc:docMk/>
            <pc:sldMk cId="0" sldId="266"/>
            <ac:spMk id="327" creationId="{00000000-0000-0000-0000-000000000000}"/>
          </ac:spMkLst>
        </pc:spChg>
      </pc:sldChg>
      <pc:sldChg chg="del">
        <pc:chgData name="GOMEZ, Paula" userId="c93cf399-3ed7-4230-9282-8831e3fe5ae7" providerId="ADAL" clId="{BF62808A-851B-4D30-9298-C9059B858F19}" dt="2024-01-24T09:45:20.077" v="323" actId="2696"/>
        <pc:sldMkLst>
          <pc:docMk/>
          <pc:sldMk cId="0" sldId="267"/>
        </pc:sldMkLst>
      </pc:sldChg>
      <pc:sldChg chg="addSp delSp modSp mod modClrScheme chgLayout">
        <pc:chgData name="GOMEZ, Paula" userId="c93cf399-3ed7-4230-9282-8831e3fe5ae7" providerId="ADAL" clId="{BF62808A-851B-4D30-9298-C9059B858F19}" dt="2024-01-24T09:40:52.218" v="221" actId="14100"/>
        <pc:sldMkLst>
          <pc:docMk/>
          <pc:sldMk cId="0" sldId="273"/>
        </pc:sldMkLst>
        <pc:spChg chg="add del mod ord">
          <ac:chgData name="GOMEZ, Paula" userId="c93cf399-3ed7-4230-9282-8831e3fe5ae7" providerId="ADAL" clId="{BF62808A-851B-4D30-9298-C9059B858F19}" dt="2024-01-24T09:40:22.114" v="215" actId="478"/>
          <ac:spMkLst>
            <pc:docMk/>
            <pc:sldMk cId="0" sldId="273"/>
            <ac:spMk id="3" creationId="{3BB3525B-F9AC-3CAF-32EA-CB707961BC2B}"/>
          </ac:spMkLst>
        </pc:spChg>
        <pc:spChg chg="add del mod ord">
          <ac:chgData name="GOMEZ, Paula" userId="c93cf399-3ed7-4230-9282-8831e3fe5ae7" providerId="ADAL" clId="{BF62808A-851B-4D30-9298-C9059B858F19}" dt="2024-01-24T09:40:28.930" v="216" actId="478"/>
          <ac:spMkLst>
            <pc:docMk/>
            <pc:sldMk cId="0" sldId="273"/>
            <ac:spMk id="4" creationId="{82D1076A-9A05-7A39-FCF0-A04938234BA1}"/>
          </ac:spMkLst>
        </pc:spChg>
        <pc:spChg chg="mod">
          <ac:chgData name="GOMEZ, Paula" userId="c93cf399-3ed7-4230-9282-8831e3fe5ae7" providerId="ADAL" clId="{BF62808A-851B-4D30-9298-C9059B858F19}" dt="2024-01-24T09:40:44.417" v="219" actId="14100"/>
          <ac:spMkLst>
            <pc:docMk/>
            <pc:sldMk cId="0" sldId="273"/>
            <ac:spMk id="658" creationId="{00000000-0000-0000-0000-000000000000}"/>
          </ac:spMkLst>
        </pc:spChg>
        <pc:spChg chg="mod">
          <ac:chgData name="GOMEZ, Paula" userId="c93cf399-3ed7-4230-9282-8831e3fe5ae7" providerId="ADAL" clId="{BF62808A-851B-4D30-9298-C9059B858F19}" dt="2024-01-24T09:40:52.218" v="221" actId="14100"/>
          <ac:spMkLst>
            <pc:docMk/>
            <pc:sldMk cId="0" sldId="273"/>
            <ac:spMk id="661" creationId="{00000000-0000-0000-0000-000000000000}"/>
          </ac:spMkLst>
        </pc:spChg>
        <pc:graphicFrameChg chg="mod modGraphic">
          <ac:chgData name="GOMEZ, Paula" userId="c93cf399-3ed7-4230-9282-8831e3fe5ae7" providerId="ADAL" clId="{BF62808A-851B-4D30-9298-C9059B858F19}" dt="2024-01-24T09:40:36.298" v="218" actId="14100"/>
          <ac:graphicFrameMkLst>
            <pc:docMk/>
            <pc:sldMk cId="0" sldId="273"/>
            <ac:graphicFrameMk id="657" creationId="{00000000-0000-0000-0000-000000000000}"/>
          </ac:graphicFrameMkLst>
        </pc:graphicFrameChg>
        <pc:picChg chg="del">
          <ac:chgData name="GOMEZ, Paula" userId="c93cf399-3ed7-4230-9282-8831e3fe5ae7" providerId="ADAL" clId="{BF62808A-851B-4D30-9298-C9059B858F19}" dt="2024-01-24T09:40:19.560" v="214" actId="478"/>
          <ac:picMkLst>
            <pc:docMk/>
            <pc:sldMk cId="0" sldId="273"/>
            <ac:picMk id="662" creationId="{00000000-0000-0000-0000-000000000000}"/>
          </ac:picMkLst>
        </pc:picChg>
      </pc:sldChg>
      <pc:sldChg chg="modSp mod">
        <pc:chgData name="GOMEZ, Paula" userId="c93cf399-3ed7-4230-9282-8831e3fe5ae7" providerId="ADAL" clId="{BF62808A-851B-4D30-9298-C9059B858F19}" dt="2024-01-24T09:47:51.014" v="328" actId="13926"/>
        <pc:sldMkLst>
          <pc:docMk/>
          <pc:sldMk cId="0" sldId="274"/>
        </pc:sldMkLst>
        <pc:spChg chg="mod">
          <ac:chgData name="GOMEZ, Paula" userId="c93cf399-3ed7-4230-9282-8831e3fe5ae7" providerId="ADAL" clId="{BF62808A-851B-4D30-9298-C9059B858F19}" dt="2024-01-24T09:47:51.014" v="328" actId="13926"/>
          <ac:spMkLst>
            <pc:docMk/>
            <pc:sldMk cId="0" sldId="274"/>
            <ac:spMk id="667" creationId="{00000000-0000-0000-0000-000000000000}"/>
          </ac:spMkLst>
        </pc:spChg>
      </pc:sldChg>
      <pc:sldChg chg="modSp mod">
        <pc:chgData name="GOMEZ, Paula" userId="c93cf399-3ed7-4230-9282-8831e3fe5ae7" providerId="ADAL" clId="{BF62808A-851B-4D30-9298-C9059B858F19}" dt="2024-01-24T09:57:58.220" v="381" actId="207"/>
        <pc:sldMkLst>
          <pc:docMk/>
          <pc:sldMk cId="0" sldId="275"/>
        </pc:sldMkLst>
        <pc:spChg chg="mod">
          <ac:chgData name="GOMEZ, Paula" userId="c93cf399-3ed7-4230-9282-8831e3fe5ae7" providerId="ADAL" clId="{BF62808A-851B-4D30-9298-C9059B858F19}" dt="2024-01-24T09:57:58.220" v="381" actId="207"/>
          <ac:spMkLst>
            <pc:docMk/>
            <pc:sldMk cId="0" sldId="275"/>
            <ac:spMk id="671" creationId="{00000000-0000-0000-0000-000000000000}"/>
          </ac:spMkLst>
        </pc:spChg>
      </pc:sldChg>
      <pc:sldChg chg="modSp mod">
        <pc:chgData name="GOMEZ, Paula" userId="c93cf399-3ed7-4230-9282-8831e3fe5ae7" providerId="ADAL" clId="{BF62808A-851B-4D30-9298-C9059B858F19}" dt="2024-01-24T09:30:08.492" v="59" actId="20577"/>
        <pc:sldMkLst>
          <pc:docMk/>
          <pc:sldMk cId="1019129336" sldId="358"/>
        </pc:sldMkLst>
        <pc:spChg chg="mod">
          <ac:chgData name="GOMEZ, Paula" userId="c93cf399-3ed7-4230-9282-8831e3fe5ae7" providerId="ADAL" clId="{BF62808A-851B-4D30-9298-C9059B858F19}" dt="2024-01-24T09:30:08.492" v="59" actId="20577"/>
          <ac:spMkLst>
            <pc:docMk/>
            <pc:sldMk cId="1019129336" sldId="358"/>
            <ac:spMk id="4" creationId="{A3DA0E0E-79A9-9D62-FCCB-9F3DC75C9FE8}"/>
          </ac:spMkLst>
        </pc:spChg>
      </pc:sldChg>
      <pc:sldChg chg="addSp delSp modSp mod modClrScheme chgLayout">
        <pc:chgData name="GOMEZ, Paula" userId="c93cf399-3ed7-4230-9282-8831e3fe5ae7" providerId="ADAL" clId="{BF62808A-851B-4D30-9298-C9059B858F19}" dt="2024-01-24T09:53:44.850" v="351" actId="478"/>
        <pc:sldMkLst>
          <pc:docMk/>
          <pc:sldMk cId="2590874060" sldId="360"/>
        </pc:sldMkLst>
        <pc:spChg chg="add del mod ord">
          <ac:chgData name="GOMEZ, Paula" userId="c93cf399-3ed7-4230-9282-8831e3fe5ae7" providerId="ADAL" clId="{BF62808A-851B-4D30-9298-C9059B858F19}" dt="2024-01-24T09:53:32.385" v="348" actId="700"/>
          <ac:spMkLst>
            <pc:docMk/>
            <pc:sldMk cId="2590874060" sldId="360"/>
            <ac:spMk id="2" creationId="{1274CE87-B70C-4CDB-9F9E-70A83AA78255}"/>
          </ac:spMkLst>
        </pc:spChg>
        <pc:spChg chg="add del mod ord">
          <ac:chgData name="GOMEZ, Paula" userId="c93cf399-3ed7-4230-9282-8831e3fe5ae7" providerId="ADAL" clId="{BF62808A-851B-4D30-9298-C9059B858F19}" dt="2024-01-24T09:37:49.270" v="200" actId="478"/>
          <ac:spMkLst>
            <pc:docMk/>
            <pc:sldMk cId="2590874060" sldId="360"/>
            <ac:spMk id="2" creationId="{7038E658-7892-43A0-7320-6ED33F7D7A4C}"/>
          </ac:spMkLst>
        </pc:spChg>
        <pc:spChg chg="add del mod ord">
          <ac:chgData name="GOMEZ, Paula" userId="c93cf399-3ed7-4230-9282-8831e3fe5ae7" providerId="ADAL" clId="{BF62808A-851B-4D30-9298-C9059B858F19}" dt="2024-01-24T09:53:37.416" v="349" actId="478"/>
          <ac:spMkLst>
            <pc:docMk/>
            <pc:sldMk cId="2590874060" sldId="360"/>
            <ac:spMk id="3" creationId="{2D04EB79-B0A1-2CDD-2539-FA3D2880D57D}"/>
          </ac:spMkLst>
        </pc:spChg>
        <pc:spChg chg="add del mod ord">
          <ac:chgData name="GOMEZ, Paula" userId="c93cf399-3ed7-4230-9282-8831e3fe5ae7" providerId="ADAL" clId="{BF62808A-851B-4D30-9298-C9059B858F19}" dt="2024-01-24T09:53:44.850" v="351" actId="478"/>
          <ac:spMkLst>
            <pc:docMk/>
            <pc:sldMk cId="2590874060" sldId="360"/>
            <ac:spMk id="4" creationId="{2AF753BA-98E9-6131-CBBA-A3D252D0050D}"/>
          </ac:spMkLst>
        </pc:spChg>
        <pc:spChg chg="add del mod ord">
          <ac:chgData name="GOMEZ, Paula" userId="c93cf399-3ed7-4230-9282-8831e3fe5ae7" providerId="ADAL" clId="{BF62808A-851B-4D30-9298-C9059B858F19}" dt="2024-01-24T09:37:23.633" v="198" actId="478"/>
          <ac:spMkLst>
            <pc:docMk/>
            <pc:sldMk cId="2590874060" sldId="360"/>
            <ac:spMk id="4" creationId="{E65FD36C-AC25-A012-CAF6-07BE6983C3D9}"/>
          </ac:spMkLst>
        </pc:spChg>
        <pc:spChg chg="add del mod">
          <ac:chgData name="GOMEZ, Paula" userId="c93cf399-3ed7-4230-9282-8831e3fe5ae7" providerId="ADAL" clId="{BF62808A-851B-4D30-9298-C9059B858F19}" dt="2024-01-24T09:53:41.039" v="350" actId="1076"/>
          <ac:spMkLst>
            <pc:docMk/>
            <pc:sldMk cId="2590874060" sldId="360"/>
            <ac:spMk id="7" creationId="{52D0A66C-63BF-645C-0E92-D76AA923F461}"/>
          </ac:spMkLst>
        </pc:spChg>
        <pc:picChg chg="del">
          <ac:chgData name="GOMEZ, Paula" userId="c93cf399-3ed7-4230-9282-8831e3fe5ae7" providerId="ADAL" clId="{BF62808A-851B-4D30-9298-C9059B858F19}" dt="2024-01-24T09:38:51.665" v="201" actId="478"/>
          <ac:picMkLst>
            <pc:docMk/>
            <pc:sldMk cId="2590874060" sldId="360"/>
            <ac:picMk id="3" creationId="{F6930688-4C6A-CAE3-EB3F-A125837FB022}"/>
          </ac:picMkLst>
        </pc:picChg>
        <pc:picChg chg="add mod modCrop">
          <ac:chgData name="GOMEZ, Paula" userId="c93cf399-3ed7-4230-9282-8831e3fe5ae7" providerId="ADAL" clId="{BF62808A-851B-4D30-9298-C9059B858F19}" dt="2024-01-24T09:39:29.264" v="212" actId="1076"/>
          <ac:picMkLst>
            <pc:docMk/>
            <pc:sldMk cId="2590874060" sldId="360"/>
            <ac:picMk id="6" creationId="{EC5B26E0-181B-C77E-4E77-309ED0C64E59}"/>
          </ac:picMkLst>
        </pc:picChg>
      </pc:sldChg>
      <pc:sldChg chg="addSp modSp mod modAnim">
        <pc:chgData name="GOMEZ, Paula" userId="c93cf399-3ed7-4230-9282-8831e3fe5ae7" providerId="ADAL" clId="{BF62808A-851B-4D30-9298-C9059B858F19}" dt="2024-01-24T09:46:07.542" v="326" actId="20577"/>
        <pc:sldMkLst>
          <pc:docMk/>
          <pc:sldMk cId="2427470254" sldId="361"/>
        </pc:sldMkLst>
        <pc:spChg chg="add mod">
          <ac:chgData name="GOMEZ, Paula" userId="c93cf399-3ed7-4230-9282-8831e3fe5ae7" providerId="ADAL" clId="{BF62808A-851B-4D30-9298-C9059B858F19}" dt="2024-01-24T09:35:17.126" v="157" actId="14100"/>
          <ac:spMkLst>
            <pc:docMk/>
            <pc:sldMk cId="2427470254" sldId="361"/>
            <ac:spMk id="2" creationId="{CB72E5A0-6C54-FE06-AD28-F5F4924FE055}"/>
          </ac:spMkLst>
        </pc:spChg>
        <pc:spChg chg="mod">
          <ac:chgData name="GOMEZ, Paula" userId="c93cf399-3ed7-4230-9282-8831e3fe5ae7" providerId="ADAL" clId="{BF62808A-851B-4D30-9298-C9059B858F19}" dt="2024-01-24T09:33:48.517" v="145" actId="14100"/>
          <ac:spMkLst>
            <pc:docMk/>
            <pc:sldMk cId="2427470254" sldId="361"/>
            <ac:spMk id="4" creationId="{E02C151D-8942-F74F-4F21-69DBFCEAC33E}"/>
          </ac:spMkLst>
        </pc:spChg>
        <pc:spChg chg="mod">
          <ac:chgData name="GOMEZ, Paula" userId="c93cf399-3ed7-4230-9282-8831e3fe5ae7" providerId="ADAL" clId="{BF62808A-851B-4D30-9298-C9059B858F19}" dt="2024-01-24T09:46:07.542" v="326" actId="20577"/>
          <ac:spMkLst>
            <pc:docMk/>
            <pc:sldMk cId="2427470254" sldId="361"/>
            <ac:spMk id="8" creationId="{00000000-0000-0000-0000-000000000000}"/>
          </ac:spMkLst>
        </pc:spChg>
        <pc:spChg chg="mod">
          <ac:chgData name="GOMEZ, Paula" userId="c93cf399-3ed7-4230-9282-8831e3fe5ae7" providerId="ADAL" clId="{BF62808A-851B-4D30-9298-C9059B858F19}" dt="2024-01-24T09:35:30.473" v="161" actId="20577"/>
          <ac:spMkLst>
            <pc:docMk/>
            <pc:sldMk cId="2427470254" sldId="361"/>
            <ac:spMk id="10" creationId="{00000000-0000-0000-0000-000000000000}"/>
          </ac:spMkLst>
        </pc:spChg>
        <pc:spChg chg="mod">
          <ac:chgData name="GOMEZ, Paula" userId="c93cf399-3ed7-4230-9282-8831e3fe5ae7" providerId="ADAL" clId="{BF62808A-851B-4D30-9298-C9059B858F19}" dt="2024-01-24T09:33:43.522" v="143" actId="14100"/>
          <ac:spMkLst>
            <pc:docMk/>
            <pc:sldMk cId="2427470254" sldId="361"/>
            <ac:spMk id="13" creationId="{00000000-0000-0000-0000-000000000000}"/>
          </ac:spMkLst>
        </pc:spChg>
        <pc:spChg chg="mod">
          <ac:chgData name="GOMEZ, Paula" userId="c93cf399-3ed7-4230-9282-8831e3fe5ae7" providerId="ADAL" clId="{BF62808A-851B-4D30-9298-C9059B858F19}" dt="2024-01-24T09:33:45.806" v="144" actId="14100"/>
          <ac:spMkLst>
            <pc:docMk/>
            <pc:sldMk cId="2427470254" sldId="361"/>
            <ac:spMk id="14" creationId="{00000000-0000-0000-0000-000000000000}"/>
          </ac:spMkLst>
        </pc:spChg>
        <pc:spChg chg="mod">
          <ac:chgData name="GOMEZ, Paula" userId="c93cf399-3ed7-4230-9282-8831e3fe5ae7" providerId="ADAL" clId="{BF62808A-851B-4D30-9298-C9059B858F19}" dt="2024-01-24T09:33:50.853" v="146" actId="14100"/>
          <ac:spMkLst>
            <pc:docMk/>
            <pc:sldMk cId="2427470254" sldId="361"/>
            <ac:spMk id="15" creationId="{00000000-0000-0000-0000-000000000000}"/>
          </ac:spMkLst>
        </pc:spChg>
        <pc:spChg chg="mod">
          <ac:chgData name="GOMEZ, Paula" userId="c93cf399-3ed7-4230-9282-8831e3fe5ae7" providerId="ADAL" clId="{BF62808A-851B-4D30-9298-C9059B858F19}" dt="2024-01-24T09:33:53.126" v="147" actId="14100"/>
          <ac:spMkLst>
            <pc:docMk/>
            <pc:sldMk cId="2427470254" sldId="361"/>
            <ac:spMk id="16" creationId="{00000000-0000-0000-0000-000000000000}"/>
          </ac:spMkLst>
        </pc:spChg>
        <pc:spChg chg="mod">
          <ac:chgData name="GOMEZ, Paula" userId="c93cf399-3ed7-4230-9282-8831e3fe5ae7" providerId="ADAL" clId="{BF62808A-851B-4D30-9298-C9059B858F19}" dt="2024-01-24T09:45:53.485" v="324" actId="1076"/>
          <ac:spMkLst>
            <pc:docMk/>
            <pc:sldMk cId="2427470254" sldId="361"/>
            <ac:spMk id="17" creationId="{00000000-0000-0000-0000-000000000000}"/>
          </ac:spMkLst>
        </pc:spChg>
      </pc:sldChg>
      <pc:sldChg chg="ord">
        <pc:chgData name="GOMEZ, Paula" userId="c93cf399-3ed7-4230-9282-8831e3fe5ae7" providerId="ADAL" clId="{BF62808A-851B-4D30-9298-C9059B858F19}" dt="2024-01-24T09:31:49.854" v="101"/>
        <pc:sldMkLst>
          <pc:docMk/>
          <pc:sldMk cId="2926626604" sldId="364"/>
        </pc:sldMkLst>
      </pc:sldChg>
      <pc:sldChg chg="modSp del mod">
        <pc:chgData name="GOMEZ, Paula" userId="c93cf399-3ed7-4230-9282-8831e3fe5ae7" providerId="ADAL" clId="{BF62808A-851B-4D30-9298-C9059B858F19}" dt="2024-01-24T09:56:10.685" v="371" actId="2696"/>
        <pc:sldMkLst>
          <pc:docMk/>
          <pc:sldMk cId="1097327022" sldId="365"/>
        </pc:sldMkLst>
        <pc:spChg chg="mod">
          <ac:chgData name="GOMEZ, Paula" userId="c93cf399-3ed7-4230-9282-8831e3fe5ae7" providerId="ADAL" clId="{BF62808A-851B-4D30-9298-C9059B858F19}" dt="2024-01-24T09:47:29.190" v="327" actId="1076"/>
          <ac:spMkLst>
            <pc:docMk/>
            <pc:sldMk cId="1097327022" sldId="365"/>
            <ac:spMk id="4" creationId="{A3DA0E0E-79A9-9D62-FCCB-9F3DC75C9FE8}"/>
          </ac:spMkLst>
        </pc:spChg>
      </pc:sldChg>
      <pc:sldChg chg="modSp mod">
        <pc:chgData name="GOMEZ, Paula" userId="c93cf399-3ed7-4230-9282-8831e3fe5ae7" providerId="ADAL" clId="{BF62808A-851B-4D30-9298-C9059B858F19}" dt="2024-01-24T09:56:43.027" v="380" actId="20577"/>
        <pc:sldMkLst>
          <pc:docMk/>
          <pc:sldMk cId="1621391604" sldId="366"/>
        </pc:sldMkLst>
        <pc:spChg chg="mod">
          <ac:chgData name="GOMEZ, Paula" userId="c93cf399-3ed7-4230-9282-8831e3fe5ae7" providerId="ADAL" clId="{BF62808A-851B-4D30-9298-C9059B858F19}" dt="2024-01-24T09:44:50.149" v="320" actId="1036"/>
          <ac:spMkLst>
            <pc:docMk/>
            <pc:sldMk cId="1621391604" sldId="366"/>
            <ac:spMk id="305" creationId="{00000000-0000-0000-0000-000000000000}"/>
          </ac:spMkLst>
        </pc:spChg>
        <pc:spChg chg="mod">
          <ac:chgData name="GOMEZ, Paula" userId="c93cf399-3ed7-4230-9282-8831e3fe5ae7" providerId="ADAL" clId="{BF62808A-851B-4D30-9298-C9059B858F19}" dt="2024-01-24T09:56:43.027" v="380" actId="20577"/>
          <ac:spMkLst>
            <pc:docMk/>
            <pc:sldMk cId="1621391604" sldId="366"/>
            <ac:spMk id="306" creationId="{00000000-0000-0000-0000-000000000000}"/>
          </ac:spMkLst>
        </pc:spChg>
      </pc:sldChg>
      <pc:sldChg chg="modSp add mod">
        <pc:chgData name="GOMEZ, Paula" userId="c93cf399-3ed7-4230-9282-8831e3fe5ae7" providerId="ADAL" clId="{BF62808A-851B-4D30-9298-C9059B858F19}" dt="2024-01-24T09:43:06.660" v="280" actId="20577"/>
        <pc:sldMkLst>
          <pc:docMk/>
          <pc:sldMk cId="1458816897" sldId="367"/>
        </pc:sldMkLst>
        <pc:spChg chg="mod">
          <ac:chgData name="GOMEZ, Paula" userId="c93cf399-3ed7-4230-9282-8831e3fe5ae7" providerId="ADAL" clId="{BF62808A-851B-4D30-9298-C9059B858F19}" dt="2024-01-24T09:43:06.660" v="280" actId="20577"/>
          <ac:spMkLst>
            <pc:docMk/>
            <pc:sldMk cId="1458816897" sldId="367"/>
            <ac:spMk id="610" creationId="{00000000-0000-0000-0000-000000000000}"/>
          </ac:spMkLst>
        </pc:spChg>
      </pc:sldChg>
      <pc:sldMasterChg chg="del delSldLayout">
        <pc:chgData name="GOMEZ, Paula" userId="c93cf399-3ed7-4230-9282-8831e3fe5ae7" providerId="ADAL" clId="{BF62808A-851B-4D30-9298-C9059B858F19}" dt="2024-01-24T09:36:48.301" v="197" actId="700"/>
        <pc:sldMasterMkLst>
          <pc:docMk/>
          <pc:sldMasterMk cId="2068518275" sldId="2147483648"/>
        </pc:sldMasterMkLst>
        <pc:sldLayoutChg chg="del">
          <pc:chgData name="GOMEZ, Paula" userId="c93cf399-3ed7-4230-9282-8831e3fe5ae7" providerId="ADAL" clId="{BF62808A-851B-4D30-9298-C9059B858F19}" dt="2024-01-24T09:36:48.301" v="197" actId="700"/>
          <pc:sldLayoutMkLst>
            <pc:docMk/>
            <pc:sldMasterMk cId="2068518275" sldId="2147483648"/>
            <pc:sldLayoutMk cId="3657276081" sldId="2147483649"/>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3024706471" sldId="2147483650"/>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4267190381" sldId="2147483651"/>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3312985850" sldId="2147483652"/>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1106391646" sldId="2147483653"/>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4136444879" sldId="2147483654"/>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2183886371" sldId="2147483655"/>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751429669" sldId="2147483656"/>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1676409258" sldId="2147483657"/>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1411397847" sldId="2147483658"/>
          </pc:sldLayoutMkLst>
        </pc:sldLayoutChg>
        <pc:sldLayoutChg chg="del">
          <pc:chgData name="GOMEZ, Paula" userId="c93cf399-3ed7-4230-9282-8831e3fe5ae7" providerId="ADAL" clId="{BF62808A-851B-4D30-9298-C9059B858F19}" dt="2024-01-24T09:36:48.301" v="197" actId="700"/>
          <pc:sldLayoutMkLst>
            <pc:docMk/>
            <pc:sldMasterMk cId="2068518275" sldId="2147483648"/>
            <pc:sldLayoutMk cId="2105590577" sldId="2147483659"/>
          </pc:sldLayoutMkLst>
        </pc:sldLayoutChg>
      </pc:sldMasterChg>
      <pc:sldMasterChg chg="modSldLayout">
        <pc:chgData name="GOMEZ, Paula" userId="c93cf399-3ed7-4230-9282-8831e3fe5ae7" providerId="ADAL" clId="{BF62808A-851B-4D30-9298-C9059B858F19}" dt="2024-01-24T09:37:41.926" v="199" actId="14100"/>
        <pc:sldMasterMkLst>
          <pc:docMk/>
          <pc:sldMasterMk cId="0" sldId="2147483682"/>
        </pc:sldMasterMkLst>
        <pc:sldLayoutChg chg="modSp mod">
          <pc:chgData name="GOMEZ, Paula" userId="c93cf399-3ed7-4230-9282-8831e3fe5ae7" providerId="ADAL" clId="{BF62808A-851B-4D30-9298-C9059B858F19}" dt="2024-01-24T09:37:41.926" v="199" actId="14100"/>
          <pc:sldLayoutMkLst>
            <pc:docMk/>
            <pc:sldMasterMk cId="0" sldId="2147483682"/>
            <pc:sldLayoutMk cId="0" sldId="2147483664"/>
          </pc:sldLayoutMkLst>
          <pc:picChg chg="mod">
            <ac:chgData name="GOMEZ, Paula" userId="c93cf399-3ed7-4230-9282-8831e3fe5ae7" providerId="ADAL" clId="{BF62808A-851B-4D30-9298-C9059B858F19}" dt="2024-01-24T09:37:41.926" v="199" actId="14100"/>
            <ac:picMkLst>
              <pc:docMk/>
              <pc:sldMasterMk cId="0" sldId="2147483682"/>
              <pc:sldLayoutMk cId="0" sldId="2147483664"/>
              <ac:picMk id="284" creationId="{00000000-0000-0000-0000-000000000000}"/>
            </ac:picMkLst>
          </pc:picChg>
        </pc:sldLayoutChg>
      </pc:sldMasterChg>
      <pc:sldMasterChg chg="del delSldLayout">
        <pc:chgData name="GOMEZ, Paula" userId="c93cf399-3ed7-4230-9282-8831e3fe5ae7" providerId="ADAL" clId="{BF62808A-851B-4D30-9298-C9059B858F19}" dt="2024-01-24T09:36:48.301" v="197" actId="700"/>
        <pc:sldMasterMkLst>
          <pc:docMk/>
          <pc:sldMasterMk cId="2744683251" sldId="2147483694"/>
        </pc:sldMasterMkLst>
        <pc:sldLayoutChg chg="del">
          <pc:chgData name="GOMEZ, Paula" userId="c93cf399-3ed7-4230-9282-8831e3fe5ae7" providerId="ADAL" clId="{BF62808A-851B-4D30-9298-C9059B858F19}" dt="2024-01-24T09:36:48.301" v="197" actId="700"/>
          <pc:sldLayoutMkLst>
            <pc:docMk/>
            <pc:sldMasterMk cId="2744683251" sldId="2147483694"/>
            <pc:sldLayoutMk cId="2199354395" sldId="2147483695"/>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4220475185" sldId="2147483696"/>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816974944" sldId="2147483697"/>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216044526" sldId="2147483698"/>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1632616665" sldId="2147483699"/>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4143826088" sldId="2147483700"/>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3734318462" sldId="2147483701"/>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1676217744" sldId="2147483702"/>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1269433780" sldId="2147483703"/>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448872725" sldId="2147483704"/>
          </pc:sldLayoutMkLst>
        </pc:sldLayoutChg>
        <pc:sldLayoutChg chg="del">
          <pc:chgData name="GOMEZ, Paula" userId="c93cf399-3ed7-4230-9282-8831e3fe5ae7" providerId="ADAL" clId="{BF62808A-851B-4D30-9298-C9059B858F19}" dt="2024-01-24T09:36:48.301" v="197" actId="700"/>
          <pc:sldLayoutMkLst>
            <pc:docMk/>
            <pc:sldMasterMk cId="2744683251" sldId="2147483694"/>
            <pc:sldLayoutMk cId="56402363" sldId="2147483705"/>
          </pc:sldLayoutMkLst>
        </pc:sldLayoutChg>
      </pc:sldMasterChg>
      <pc:sldMasterChg chg="del delSldLayout">
        <pc:chgData name="GOMEZ, Paula" userId="c93cf399-3ed7-4230-9282-8831e3fe5ae7" providerId="ADAL" clId="{BF62808A-851B-4D30-9298-C9059B858F19}" dt="2024-01-24T09:36:48.301" v="197" actId="700"/>
        <pc:sldMasterMkLst>
          <pc:docMk/>
          <pc:sldMasterMk cId="0" sldId="2147483777"/>
        </pc:sldMasterMkLst>
        <pc:sldLayoutChg chg="del">
          <pc:chgData name="GOMEZ, Paula" userId="c93cf399-3ed7-4230-9282-8831e3fe5ae7" providerId="ADAL" clId="{BF62808A-851B-4D30-9298-C9059B858F19}" dt="2024-01-24T09:36:48.301" v="197" actId="700"/>
          <pc:sldLayoutMkLst>
            <pc:docMk/>
            <pc:sldMasterMk cId="0" sldId="2147483777"/>
            <pc:sldLayoutMk cId="4205336573" sldId="2147483775"/>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1194917028" sldId="2147483776"/>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78"/>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79"/>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0"/>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1"/>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2"/>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3"/>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4"/>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5"/>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6"/>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7"/>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8"/>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89"/>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0"/>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1"/>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2"/>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3"/>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4"/>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5"/>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6"/>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7"/>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8"/>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799"/>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800"/>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801"/>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802"/>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803"/>
          </pc:sldLayoutMkLst>
        </pc:sldLayoutChg>
        <pc:sldLayoutChg chg="del">
          <pc:chgData name="GOMEZ, Paula" userId="c93cf399-3ed7-4230-9282-8831e3fe5ae7" providerId="ADAL" clId="{BF62808A-851B-4D30-9298-C9059B858F19}" dt="2024-01-24T09:36:48.301" v="197" actId="700"/>
          <pc:sldLayoutMkLst>
            <pc:docMk/>
            <pc:sldMasterMk cId="0" sldId="2147483777"/>
            <pc:sldLayoutMk cId="0" sldId="2147483804"/>
          </pc:sldLayoutMkLst>
        </pc:sldLayoutChg>
      </pc:sldMasterChg>
    </pc:docChg>
  </pc:docChgLst>
  <pc:docChgLst>
    <pc:chgData name="EZZINE, Hind" userId="S::ezzineh@who.int::edcab00f-6318-46e5-a4a9-188b01ee222f" providerId="AD" clId="Web-{7BC7AF7C-5C2D-5BBA-355D-A8ABE3A01820}"/>
    <pc:docChg chg="modSld">
      <pc:chgData name="EZZINE, Hind" userId="S::ezzineh@who.int::edcab00f-6318-46e5-a4a9-188b01ee222f" providerId="AD" clId="Web-{7BC7AF7C-5C2D-5BBA-355D-A8ABE3A01820}" dt="2024-05-14T10:30:12.773" v="97"/>
      <pc:docMkLst>
        <pc:docMk/>
      </pc:docMkLst>
      <pc:sldChg chg="modSp addAnim delAnim">
        <pc:chgData name="EZZINE, Hind" userId="S::ezzineh@who.int::edcab00f-6318-46e5-a4a9-188b01ee222f" providerId="AD" clId="Web-{7BC7AF7C-5C2D-5BBA-355D-A8ABE3A01820}" dt="2024-05-14T10:10:58.643" v="62" actId="20577"/>
        <pc:sldMkLst>
          <pc:docMk/>
          <pc:sldMk cId="0" sldId="266"/>
        </pc:sldMkLst>
        <pc:spChg chg="mod">
          <ac:chgData name="EZZINE, Hind" userId="S::ezzineh@who.int::edcab00f-6318-46e5-a4a9-188b01ee222f" providerId="AD" clId="Web-{7BC7AF7C-5C2D-5BBA-355D-A8ABE3A01820}" dt="2024-05-14T10:10:58.643" v="62" actId="20577"/>
          <ac:spMkLst>
            <pc:docMk/>
            <pc:sldMk cId="0" sldId="266"/>
            <ac:spMk id="327" creationId="{00000000-0000-0000-0000-000000000000}"/>
          </ac:spMkLst>
        </pc:spChg>
      </pc:sldChg>
      <pc:sldChg chg="modSp">
        <pc:chgData name="EZZINE, Hind" userId="S::ezzineh@who.int::edcab00f-6318-46e5-a4a9-188b01ee222f" providerId="AD" clId="Web-{7BC7AF7C-5C2D-5BBA-355D-A8ABE3A01820}" dt="2024-05-14T10:30:12.773" v="97"/>
        <pc:sldMkLst>
          <pc:docMk/>
          <pc:sldMk cId="0" sldId="273"/>
        </pc:sldMkLst>
        <pc:graphicFrameChg chg="mod modGraphic">
          <ac:chgData name="EZZINE, Hind" userId="S::ezzineh@who.int::edcab00f-6318-46e5-a4a9-188b01ee222f" providerId="AD" clId="Web-{7BC7AF7C-5C2D-5BBA-355D-A8ABE3A01820}" dt="2024-05-14T10:30:12.773" v="97"/>
          <ac:graphicFrameMkLst>
            <pc:docMk/>
            <pc:sldMk cId="0" sldId="273"/>
            <ac:graphicFrameMk id="657" creationId="{00000000-0000-0000-0000-000000000000}"/>
          </ac:graphicFrameMkLst>
        </pc:graphicFrameChg>
      </pc:sldChg>
      <pc:sldChg chg="addSp delSp modSp">
        <pc:chgData name="EZZINE, Hind" userId="S::ezzineh@who.int::edcab00f-6318-46e5-a4a9-188b01ee222f" providerId="AD" clId="Web-{7BC7AF7C-5C2D-5BBA-355D-A8ABE3A01820}" dt="2024-05-14T10:29:20.097" v="77" actId="1076"/>
        <pc:sldMkLst>
          <pc:docMk/>
          <pc:sldMk cId="2590874060" sldId="360"/>
        </pc:sldMkLst>
        <pc:picChg chg="add mod">
          <ac:chgData name="EZZINE, Hind" userId="S::ezzineh@who.int::edcab00f-6318-46e5-a4a9-188b01ee222f" providerId="AD" clId="Web-{7BC7AF7C-5C2D-5BBA-355D-A8ABE3A01820}" dt="2024-05-14T10:29:20.097" v="77" actId="1076"/>
          <ac:picMkLst>
            <pc:docMk/>
            <pc:sldMk cId="2590874060" sldId="360"/>
            <ac:picMk id="2" creationId="{D3C4B9E1-E4DA-557A-ECC4-DA3E246AD8EC}"/>
          </ac:picMkLst>
        </pc:picChg>
        <pc:picChg chg="del">
          <ac:chgData name="EZZINE, Hind" userId="S::ezzineh@who.int::edcab00f-6318-46e5-a4a9-188b01ee222f" providerId="AD" clId="Web-{7BC7AF7C-5C2D-5BBA-355D-A8ABE3A01820}" dt="2024-05-14T10:29:08.925" v="74"/>
          <ac:picMkLst>
            <pc:docMk/>
            <pc:sldMk cId="2590874060" sldId="360"/>
            <ac:picMk id="6" creationId="{EC5B26E0-181B-C77E-4E77-309ED0C64E59}"/>
          </ac:picMkLst>
        </pc:picChg>
      </pc:sldChg>
      <pc:sldChg chg="modSp">
        <pc:chgData name="EZZINE, Hind" userId="S::ezzineh@who.int::edcab00f-6318-46e5-a4a9-188b01ee222f" providerId="AD" clId="Web-{7BC7AF7C-5C2D-5BBA-355D-A8ABE3A01820}" dt="2024-05-14T10:20:41.669" v="73" actId="20577"/>
        <pc:sldMkLst>
          <pc:docMk/>
          <pc:sldMk cId="2926626604" sldId="364"/>
        </pc:sldMkLst>
        <pc:spChg chg="mod">
          <ac:chgData name="EZZINE, Hind" userId="S::ezzineh@who.int::edcab00f-6318-46e5-a4a9-188b01ee222f" providerId="AD" clId="Web-{7BC7AF7C-5C2D-5BBA-355D-A8ABE3A01820}" dt="2024-05-14T10:20:41.669" v="73" actId="20577"/>
          <ac:spMkLst>
            <pc:docMk/>
            <pc:sldMk cId="2926626604" sldId="364"/>
            <ac:spMk id="636" creationId="{00000000-0000-0000-0000-000000000000}"/>
          </ac:spMkLst>
        </pc:spChg>
      </pc:sldChg>
    </pc:docChg>
  </pc:docChgLst>
  <pc:docChgLst>
    <pc:chgData name="GOMEZ, Paula" userId="S::gomezp@who.int::c93cf399-3ed7-4230-9282-8831e3fe5ae7" providerId="AD" clId="Web-{50669CBE-B4DF-EAF1-A3D8-A6EC1D5F384F}"/>
    <pc:docChg chg="">
      <pc:chgData name="GOMEZ, Paula" userId="S::gomezp@who.int::c93cf399-3ed7-4230-9282-8831e3fe5ae7" providerId="AD" clId="Web-{50669CBE-B4DF-EAF1-A3D8-A6EC1D5F384F}" dt="2023-01-10T12:36:53.853" v="0"/>
      <pc:docMkLst>
        <pc:docMk/>
      </pc:docMkLst>
      <pc:sldChg chg="modCm">
        <pc:chgData name="GOMEZ, Paula" userId="S::gomezp@who.int::c93cf399-3ed7-4230-9282-8831e3fe5ae7" providerId="AD" clId="Web-{50669CBE-B4DF-EAF1-A3D8-A6EC1D5F384F}" dt="2023-01-10T12:36:53.853" v="0"/>
        <pc:sldMkLst>
          <pc:docMk/>
          <pc:sldMk cId="2926626604" sldId="364"/>
        </pc:sldMkLst>
      </pc:sldChg>
    </pc:docChg>
  </pc:docChgLst>
  <pc:docChgLst>
    <pc:chgData name="GOMEZ, Paula" userId="S::gomezp@who.int::c93cf399-3ed7-4230-9282-8831e3fe5ae7" providerId="AD" clId="Web-{876C5F54-771E-BAB8-8A10-16852AB5EAFB}"/>
    <pc:docChg chg="modSld">
      <pc:chgData name="GOMEZ, Paula" userId="S::gomezp@who.int::c93cf399-3ed7-4230-9282-8831e3fe5ae7" providerId="AD" clId="Web-{876C5F54-771E-BAB8-8A10-16852AB5EAFB}" dt="2023-01-31T16:06:05.707" v="38" actId="20577"/>
      <pc:docMkLst>
        <pc:docMk/>
      </pc:docMkLst>
      <pc:sldChg chg="modSp">
        <pc:chgData name="GOMEZ, Paula" userId="S::gomezp@who.int::c93cf399-3ed7-4230-9282-8831e3fe5ae7" providerId="AD" clId="Web-{876C5F54-771E-BAB8-8A10-16852AB5EAFB}" dt="2023-01-31T16:06:05.707" v="38" actId="20577"/>
        <pc:sldMkLst>
          <pc:docMk/>
          <pc:sldMk cId="2427470254" sldId="361"/>
        </pc:sldMkLst>
        <pc:spChg chg="mod">
          <ac:chgData name="GOMEZ, Paula" userId="S::gomezp@who.int::c93cf399-3ed7-4230-9282-8831e3fe5ae7" providerId="AD" clId="Web-{876C5F54-771E-BAB8-8A10-16852AB5EAFB}" dt="2023-01-31T13:57:56.003" v="15" actId="1076"/>
          <ac:spMkLst>
            <pc:docMk/>
            <pc:sldMk cId="2427470254" sldId="361"/>
            <ac:spMk id="4" creationId="{E02C151D-8942-F74F-4F21-69DBFCEAC33E}"/>
          </ac:spMkLst>
        </pc:spChg>
        <pc:spChg chg="mod">
          <ac:chgData name="GOMEZ, Paula" userId="S::gomezp@who.int::c93cf399-3ed7-4230-9282-8831e3fe5ae7" providerId="AD" clId="Web-{876C5F54-771E-BAB8-8A10-16852AB5EAFB}" dt="2023-01-31T14:00:55.666" v="32" actId="20577"/>
          <ac:spMkLst>
            <pc:docMk/>
            <pc:sldMk cId="2427470254" sldId="361"/>
            <ac:spMk id="6" creationId="{00000000-0000-0000-0000-000000000000}"/>
          </ac:spMkLst>
        </pc:spChg>
        <pc:spChg chg="mod">
          <ac:chgData name="GOMEZ, Paula" userId="S::gomezp@who.int::c93cf399-3ed7-4230-9282-8831e3fe5ae7" providerId="AD" clId="Web-{876C5F54-771E-BAB8-8A10-16852AB5EAFB}" dt="2023-01-31T14:01:11.573" v="36" actId="20577"/>
          <ac:spMkLst>
            <pc:docMk/>
            <pc:sldMk cId="2427470254" sldId="361"/>
            <ac:spMk id="7" creationId="{00000000-0000-0000-0000-000000000000}"/>
          </ac:spMkLst>
        </pc:spChg>
        <pc:spChg chg="mod">
          <ac:chgData name="GOMEZ, Paula" userId="S::gomezp@who.int::c93cf399-3ed7-4230-9282-8831e3fe5ae7" providerId="AD" clId="Web-{876C5F54-771E-BAB8-8A10-16852AB5EAFB}" dt="2023-01-31T14:01:07.994" v="34" actId="20577"/>
          <ac:spMkLst>
            <pc:docMk/>
            <pc:sldMk cId="2427470254" sldId="361"/>
            <ac:spMk id="8" creationId="{00000000-0000-0000-0000-000000000000}"/>
          </ac:spMkLst>
        </pc:spChg>
        <pc:spChg chg="mod">
          <ac:chgData name="GOMEZ, Paula" userId="S::gomezp@who.int::c93cf399-3ed7-4230-9282-8831e3fe5ae7" providerId="AD" clId="Web-{876C5F54-771E-BAB8-8A10-16852AB5EAFB}" dt="2023-01-31T13:57:30.002" v="10" actId="1076"/>
          <ac:spMkLst>
            <pc:docMk/>
            <pc:sldMk cId="2427470254" sldId="361"/>
            <ac:spMk id="13" creationId="{00000000-0000-0000-0000-000000000000}"/>
          </ac:spMkLst>
        </pc:spChg>
        <pc:spChg chg="mod">
          <ac:chgData name="GOMEZ, Paula" userId="S::gomezp@who.int::c93cf399-3ed7-4230-9282-8831e3fe5ae7" providerId="AD" clId="Web-{876C5F54-771E-BAB8-8A10-16852AB5EAFB}" dt="2023-01-31T16:06:05.707" v="38" actId="20577"/>
          <ac:spMkLst>
            <pc:docMk/>
            <pc:sldMk cId="2427470254" sldId="361"/>
            <ac:spMk id="14" creationId="{00000000-0000-0000-0000-000000000000}"/>
          </ac:spMkLst>
        </pc:spChg>
        <pc:spChg chg="mod">
          <ac:chgData name="GOMEZ, Paula" userId="S::gomezp@who.int::c93cf399-3ed7-4230-9282-8831e3fe5ae7" providerId="AD" clId="Web-{876C5F54-771E-BAB8-8A10-16852AB5EAFB}" dt="2023-01-31T13:58:38.848" v="24" actId="1076"/>
          <ac:spMkLst>
            <pc:docMk/>
            <pc:sldMk cId="2427470254" sldId="361"/>
            <ac:spMk id="15" creationId="{00000000-0000-0000-0000-000000000000}"/>
          </ac:spMkLst>
        </pc:spChg>
        <pc:spChg chg="mod">
          <ac:chgData name="GOMEZ, Paula" userId="S::gomezp@who.int::c93cf399-3ed7-4230-9282-8831e3fe5ae7" providerId="AD" clId="Web-{876C5F54-771E-BAB8-8A10-16852AB5EAFB}" dt="2023-01-31T13:59:10.631" v="30" actId="1076"/>
          <ac:spMkLst>
            <pc:docMk/>
            <pc:sldMk cId="2427470254" sldId="361"/>
            <ac:spMk id="1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747057031"/>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 name="Shape 580"/>
          <p:cNvSpPr>
            <a:spLocks noGrp="1" noRot="1" noChangeAspect="1"/>
          </p:cNvSpPr>
          <p:nvPr>
            <p:ph type="sldImg"/>
          </p:nvPr>
        </p:nvSpPr>
        <p:spPr>
          <a:xfrm>
            <a:off x="381000" y="685800"/>
            <a:ext cx="6096000" cy="3429000"/>
          </a:xfrm>
          <a:prstGeom prst="rect">
            <a:avLst/>
          </a:prstGeom>
        </p:spPr>
        <p:txBody>
          <a:bodyPr/>
          <a:lstStyle/>
          <a:p>
            <a:endParaRPr dirty="0"/>
          </a:p>
        </p:txBody>
      </p:sp>
      <p:sp>
        <p:nvSpPr>
          <p:cNvPr id="581" name="Shape 581"/>
          <p:cNvSpPr>
            <a:spLocks noGrp="1"/>
          </p:cNvSpPr>
          <p:nvPr>
            <p:ph type="body" sz="quarter" idx="1"/>
          </p:nvPr>
        </p:nvSpPr>
        <p:spPr>
          <a:prstGeom prst="rect">
            <a:avLst/>
          </a:prstGeom>
        </p:spPr>
        <p:txBody>
          <a:bodyPr/>
          <a:lstStyle>
            <a:lvl1pPr>
              <a:spcBef>
                <a:spcPts val="0"/>
              </a:spcBef>
            </a:lvl1pPr>
          </a:lstStyle>
          <a:p>
            <a:r>
              <a:rPr dirty="0"/>
              <a:t> Paula</a:t>
            </a:r>
          </a:p>
        </p:txBody>
      </p:sp>
    </p:spTree>
    <p:extLst>
      <p:ext uri="{BB962C8B-B14F-4D97-AF65-F5344CB8AC3E}">
        <p14:creationId xmlns:p14="http://schemas.microsoft.com/office/powerpoint/2010/main" val="2276920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a:p>
        </p:txBody>
      </p:sp>
    </p:spTree>
    <p:extLst>
      <p:ext uri="{BB962C8B-B14F-4D97-AF65-F5344CB8AC3E}">
        <p14:creationId xmlns:p14="http://schemas.microsoft.com/office/powerpoint/2010/main" val="3026673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Shape 607"/>
          <p:cNvSpPr>
            <a:spLocks noGrp="1" noRot="1" noChangeAspect="1"/>
          </p:cNvSpPr>
          <p:nvPr>
            <p:ph type="sldImg"/>
          </p:nvPr>
        </p:nvSpPr>
        <p:spPr>
          <a:xfrm>
            <a:off x="381000" y="685800"/>
            <a:ext cx="6096000" cy="3429000"/>
          </a:xfrm>
          <a:prstGeom prst="rect">
            <a:avLst/>
          </a:prstGeom>
        </p:spPr>
        <p:txBody>
          <a:bodyPr/>
          <a:lstStyle/>
          <a:p>
            <a:endParaRPr/>
          </a:p>
        </p:txBody>
      </p:sp>
      <p:sp>
        <p:nvSpPr>
          <p:cNvPr id="608" name="Shape 608"/>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882348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lang="en-US" dirty="0"/>
              <a:t>Participants are divided by pairs (sitting next to each other). Everyone introduces her/himself to the other: Last name, first name, institution, function in relation to the RRTs and cites two of her/his qualities, one personal and the other professional (10'). After 10 minutes, each participant introduces her/his companion to the rest of the group.</a:t>
            </a:r>
          </a:p>
        </p:txBody>
      </p:sp>
    </p:spTree>
    <p:extLst>
      <p:ext uri="{BB962C8B-B14F-4D97-AF65-F5344CB8AC3E}">
        <p14:creationId xmlns:p14="http://schemas.microsoft.com/office/powerpoint/2010/main" val="803822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1" name="Shape 601"/>
          <p:cNvSpPr>
            <a:spLocks noGrp="1" noRot="1" noChangeAspect="1"/>
          </p:cNvSpPr>
          <p:nvPr>
            <p:ph type="sldImg"/>
          </p:nvPr>
        </p:nvSpPr>
        <p:spPr>
          <a:xfrm>
            <a:off x="381000" y="685800"/>
            <a:ext cx="6096000" cy="3429000"/>
          </a:xfrm>
          <a:prstGeom prst="rect">
            <a:avLst/>
          </a:prstGeom>
        </p:spPr>
        <p:txBody>
          <a:bodyPr/>
          <a:lstStyle/>
          <a:p>
            <a:endParaRPr/>
          </a:p>
        </p:txBody>
      </p:sp>
      <p:sp>
        <p:nvSpPr>
          <p:cNvPr id="602" name="Shape 602"/>
          <p:cNvSpPr>
            <a:spLocks noGrp="1"/>
          </p:cNvSpPr>
          <p:nvPr>
            <p:ph type="body" sz="quarter" idx="1"/>
          </p:nvPr>
        </p:nvSpPr>
        <p:spPr>
          <a:prstGeom prst="rect">
            <a:avLst/>
          </a:prstGeom>
        </p:spPr>
        <p:txBody>
          <a:bodyPr/>
          <a:lstStyle>
            <a:lvl1pPr>
              <a:spcBef>
                <a:spcPts val="0"/>
              </a:spcBef>
            </a:lvl1pPr>
          </a:lstStyle>
          <a:p>
            <a:pPr algn="l"/>
            <a:r>
              <a:rPr lang="en-US"/>
              <a:t>Participants are invited</a:t>
            </a:r>
            <a:r>
              <a:rPr lang="en-US" dirty="0"/>
              <a:t> to share their expectations of this training and how it will help them to improve RRT management in their country</a:t>
            </a:r>
            <a:endParaRPr lang="fr-FR" dirty="0"/>
          </a:p>
          <a:p>
            <a:pPr algn="l"/>
            <a:r>
              <a:rPr lang="fr-FR" dirty="0"/>
              <a:t>A </a:t>
            </a:r>
            <a:r>
              <a:rPr lang="fr-FR" dirty="0" err="1"/>
              <a:t>facilitator</a:t>
            </a:r>
            <a:r>
              <a:rPr lang="fr-FR" dirty="0"/>
              <a:t> </a:t>
            </a:r>
            <a:r>
              <a:rPr lang="fr-FR" dirty="0" err="1"/>
              <a:t>provides</a:t>
            </a:r>
            <a:r>
              <a:rPr lang="fr-FR" dirty="0"/>
              <a:t> participants </a:t>
            </a:r>
            <a:r>
              <a:rPr lang="fr-FR" dirty="0" err="1"/>
              <a:t>with</a:t>
            </a:r>
            <a:r>
              <a:rPr lang="fr-FR" dirty="0"/>
              <a:t> post-it notes, participants </a:t>
            </a:r>
            <a:r>
              <a:rPr lang="fr-FR" dirty="0" err="1"/>
              <a:t>write</a:t>
            </a:r>
            <a:r>
              <a:rPr lang="fr-FR"/>
              <a:t> down one expectation by post-it</a:t>
            </a:r>
          </a:p>
          <a:p>
            <a:pPr algn="l"/>
            <a:r>
              <a:rPr lang="fr-FR" dirty="0"/>
              <a:t>Post </a:t>
            </a:r>
            <a:r>
              <a:rPr lang="fr-FR" dirty="0" err="1"/>
              <a:t>it</a:t>
            </a:r>
            <a:r>
              <a:rPr lang="fr-FR" dirty="0"/>
              <a:t> notes are </a:t>
            </a:r>
            <a:r>
              <a:rPr lang="fr-FR" dirty="0" err="1"/>
              <a:t>pasted</a:t>
            </a:r>
            <a:r>
              <a:rPr lang="fr-FR" dirty="0"/>
              <a:t> by participants </a:t>
            </a:r>
            <a:r>
              <a:rPr lang="fr-FR" dirty="0" err="1"/>
              <a:t>into</a:t>
            </a:r>
            <a:r>
              <a:rPr lang="fr-FR" dirty="0"/>
              <a:t> a </a:t>
            </a:r>
            <a:r>
              <a:rPr lang="fr-FR" dirty="0" err="1"/>
              <a:t>flipchart</a:t>
            </a:r>
            <a:r>
              <a:rPr lang="fr-FR" dirty="0"/>
              <a:t> and </a:t>
            </a:r>
            <a:r>
              <a:rPr lang="fr-FR" dirty="0" err="1"/>
              <a:t>grouped</a:t>
            </a:r>
            <a:r>
              <a:rPr lang="fr-FR" dirty="0"/>
              <a:t> by </a:t>
            </a:r>
            <a:r>
              <a:rPr lang="fr-FR" dirty="0" err="1"/>
              <a:t>themes</a:t>
            </a:r>
            <a:r>
              <a:rPr lang="fr-FR"/>
              <a:t> by the facilitator</a:t>
            </a:r>
          </a:p>
          <a:p>
            <a:r>
              <a:rPr lang="en-US"/>
              <a:t>The facilitator reviews/reads aloud expectations and if needed she/he addresses expectations that may be out of the scope of the workshop</a:t>
            </a:r>
            <a:endParaRPr lang="en-US" dirty="0"/>
          </a:p>
        </p:txBody>
      </p:sp>
    </p:spTree>
    <p:extLst>
      <p:ext uri="{BB962C8B-B14F-4D97-AF65-F5344CB8AC3E}">
        <p14:creationId xmlns:p14="http://schemas.microsoft.com/office/powerpoint/2010/main" val="1543868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Shape 613"/>
          <p:cNvSpPr>
            <a:spLocks noGrp="1" noRot="1" noChangeAspect="1"/>
          </p:cNvSpPr>
          <p:nvPr>
            <p:ph type="sldImg"/>
          </p:nvPr>
        </p:nvSpPr>
        <p:spPr>
          <a:xfrm>
            <a:off x="381000" y="685800"/>
            <a:ext cx="6096000" cy="3429000"/>
          </a:xfrm>
          <a:prstGeom prst="rect">
            <a:avLst/>
          </a:prstGeom>
        </p:spPr>
        <p:txBody>
          <a:bodyPr/>
          <a:lstStyle/>
          <a:p>
            <a:endParaRPr/>
          </a:p>
        </p:txBody>
      </p:sp>
      <p:sp>
        <p:nvSpPr>
          <p:cNvPr id="614" name="Shape 614"/>
          <p:cNvSpPr>
            <a:spLocks noGrp="1"/>
          </p:cNvSpPr>
          <p:nvPr>
            <p:ph type="body" sz="quarter" idx="1"/>
          </p:nvPr>
        </p:nvSpPr>
        <p:spPr>
          <a:prstGeom prst="rect">
            <a:avLst/>
          </a:prstGeom>
        </p:spPr>
        <p:txBody>
          <a:bodyPr/>
          <a:lstStyle>
            <a:lvl1pPr>
              <a:spcBef>
                <a:spcPts val="0"/>
              </a:spcBef>
            </a:lvl1pPr>
          </a:lstStyle>
          <a:p>
            <a:r>
              <a:rPr dirty="0"/>
              <a:t> Paula</a:t>
            </a:r>
          </a:p>
        </p:txBody>
      </p:sp>
    </p:spTree>
    <p:extLst>
      <p:ext uri="{BB962C8B-B14F-4D97-AF65-F5344CB8AC3E}">
        <p14:creationId xmlns:p14="http://schemas.microsoft.com/office/powerpoint/2010/main" val="3509653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91213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744654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rPr dirty="0"/>
              <a:t> </a:t>
            </a:r>
          </a:p>
        </p:txBody>
      </p:sp>
    </p:spTree>
    <p:extLst>
      <p:ext uri="{BB962C8B-B14F-4D97-AF65-F5344CB8AC3E}">
        <p14:creationId xmlns:p14="http://schemas.microsoft.com/office/powerpoint/2010/main" val="901754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 name="Shape 613"/>
          <p:cNvSpPr>
            <a:spLocks noGrp="1" noRot="1" noChangeAspect="1"/>
          </p:cNvSpPr>
          <p:nvPr>
            <p:ph type="sldImg"/>
          </p:nvPr>
        </p:nvSpPr>
        <p:spPr>
          <a:xfrm>
            <a:off x="381000" y="685800"/>
            <a:ext cx="6096000" cy="3429000"/>
          </a:xfrm>
          <a:prstGeom prst="rect">
            <a:avLst/>
          </a:prstGeom>
        </p:spPr>
        <p:txBody>
          <a:bodyPr/>
          <a:lstStyle/>
          <a:p>
            <a:endParaRPr/>
          </a:p>
        </p:txBody>
      </p:sp>
      <p:sp>
        <p:nvSpPr>
          <p:cNvPr id="614" name="Shape 614"/>
          <p:cNvSpPr>
            <a:spLocks noGrp="1"/>
          </p:cNvSpPr>
          <p:nvPr>
            <p:ph type="body" sz="quarter" idx="1"/>
          </p:nvPr>
        </p:nvSpPr>
        <p:spPr>
          <a:prstGeom prst="rect">
            <a:avLst/>
          </a:prstGeom>
        </p:spPr>
        <p:txBody>
          <a:bodyPr/>
          <a:lstStyle>
            <a:lvl1pPr>
              <a:spcBef>
                <a:spcPts val="0"/>
              </a:spcBef>
            </a:lvl1pPr>
          </a:lstStyle>
          <a:p>
            <a:r>
              <a:rPr dirty="0"/>
              <a:t> Paula</a:t>
            </a:r>
          </a:p>
        </p:txBody>
      </p:sp>
    </p:spTree>
    <p:extLst>
      <p:ext uri="{BB962C8B-B14F-4D97-AF65-F5344CB8AC3E}">
        <p14:creationId xmlns:p14="http://schemas.microsoft.com/office/powerpoint/2010/main" val="2843359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933227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1.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4.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dirty="0"/>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 </a:t>
            </a:r>
            <a:r>
              <a:rPr dirty="0"/>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dirty="0"/>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dirty="0"/>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74342" y="258366"/>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dirty="0"/>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5" y="-80173"/>
            <a:ext cx="7885315"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dirty="0"/>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rPr dirty="0"/>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Subtitles should be in Bold </a:t>
            </a:r>
            <a:r>
              <a:rPr dirty="0">
                <a:solidFill>
                  <a:srgbClr val="A2010C"/>
                </a:solidFill>
              </a:rPr>
              <a:t>colored</a:t>
            </a:r>
            <a:r>
              <a:rPr dirty="0"/>
              <a:t> font (</a:t>
            </a:r>
            <a:r>
              <a:rPr dirty="0">
                <a:solidFill>
                  <a:srgbClr val="A2010C"/>
                </a:solidFill>
              </a:rPr>
              <a:t>red</a:t>
            </a:r>
            <a:r>
              <a:rPr dirty="0"/>
              <a:t> or </a:t>
            </a:r>
            <a:r>
              <a:rPr dirty="0">
                <a:solidFill>
                  <a:schemeClr val="accent3"/>
                </a:solidFill>
              </a:rPr>
              <a:t>green</a:t>
            </a:r>
            <a:r>
              <a:rPr dirty="0"/>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rPr dirty="0"/>
              <a:t>Bullet point dots should be colored (</a:t>
            </a:r>
            <a:r>
              <a:rPr dirty="0">
                <a:solidFill>
                  <a:srgbClr val="A2010C"/>
                </a:solidFill>
              </a:rPr>
              <a:t>red</a:t>
            </a:r>
            <a:r>
              <a:rPr dirty="0"/>
              <a:t> or </a:t>
            </a:r>
            <a:r>
              <a:rPr dirty="0">
                <a:solidFill>
                  <a:schemeClr val="accent3"/>
                </a:solidFill>
              </a:rPr>
              <a:t>green</a:t>
            </a:r>
            <a:r>
              <a:rPr dirty="0"/>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dirty="0"/>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7A342DE3-5AD5-4246-8409-4ED16265416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a:extLst>
              <a:ext uri="{FF2B5EF4-FFF2-40B4-BE49-F238E27FC236}">
                <a16:creationId xmlns:a16="http://schemas.microsoft.com/office/drawing/2014/main" id="{2B78463F-9F2E-42EB-9F34-9AEE91562C29}"/>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2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3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4"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435"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
        <p:nvSpPr>
          <p:cNvPr id="436"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37"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dirty="0"/>
          </a:p>
        </p:txBody>
      </p:sp>
      <p:sp>
        <p:nvSpPr>
          <p:cNvPr id="438" name="TextBox 6"/>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dirty="0"/>
          </a:p>
        </p:txBody>
      </p:sp>
      <p:sp>
        <p:nvSpPr>
          <p:cNvPr id="12" name="TextBox 7">
            <a:extLst>
              <a:ext uri="{FF2B5EF4-FFF2-40B4-BE49-F238E27FC236}">
                <a16:creationId xmlns:a16="http://schemas.microsoft.com/office/drawing/2014/main" id="{3B13CB85-67EF-4C11-987F-C082ADAEA2C7}"/>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A4249E05-72E4-40D7-AF64-84932FD983A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5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6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6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3"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464"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
        <p:nvSpPr>
          <p:cNvPr id="465"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66"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7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78"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479"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
        <p:nvSpPr>
          <p:cNvPr id="480"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481"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8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8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9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49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93"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494"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
        <p:nvSpPr>
          <p:cNvPr id="495" name="Title Text"/>
          <p:cNvSpPr txBox="1">
            <a:spLocks noGrp="1"/>
          </p:cNvSpPr>
          <p:nvPr>
            <p:ph type="title"/>
          </p:nvPr>
        </p:nvSpPr>
        <p:spPr>
          <a:xfrm>
            <a:off x="220374" y="559153"/>
            <a:ext cx="4766298" cy="2339614"/>
          </a:xfrm>
          <a:prstGeom prst="rect">
            <a:avLst/>
          </a:prstGeom>
        </p:spPr>
        <p:txBody>
          <a:bodyPr/>
          <a:lstStyle/>
          <a:p>
            <a:r>
              <a:t>Title Text</a:t>
            </a: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3_Title Slide">
    <p:spTree>
      <p:nvGrpSpPr>
        <p:cNvPr id="1" name=""/>
        <p:cNvGrpSpPr/>
        <p:nvPr/>
      </p:nvGrpSpPr>
      <p:grpSpPr>
        <a:xfrm>
          <a:off x="0" y="0"/>
          <a:ext cx="0" cy="0"/>
          <a:chOff x="0" y="0"/>
          <a:chExt cx="0" cy="0"/>
        </a:xfrm>
      </p:grpSpPr>
      <p:pic>
        <p:nvPicPr>
          <p:cNvPr id="5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1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1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51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21"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522"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
        <p:nvSpPr>
          <p:cNvPr id="523" name="Body Level One…"/>
          <p:cNvSpPr txBox="1">
            <a:spLocks noGrp="1"/>
          </p:cNvSpPr>
          <p:nvPr>
            <p:ph type="body" sz="quarter" idx="1" hasCustomPrompt="1"/>
          </p:nvPr>
        </p:nvSpPr>
        <p:spPr>
          <a:xfrm>
            <a:off x="8144318" y="6580354"/>
            <a:ext cx="3832023" cy="277000"/>
          </a:xfrm>
          <a:prstGeom prst="rect">
            <a:avLst/>
          </a:prstGeom>
        </p:spPr>
        <p:txBody>
          <a:bodyPr/>
          <a:lstStyle>
            <a:lvl2pPr marL="0" indent="342900">
              <a:buSzTx/>
              <a:buNone/>
            </a:lvl2pPr>
          </a:lstStyle>
          <a:p>
            <a:r>
              <a:t>1_RRT_TOT_generic_day_1_220824_en</a:t>
            </a:r>
          </a:p>
          <a:p>
            <a:pPr lvl="1"/>
            <a:endParaRPr/>
          </a:p>
          <a:p>
            <a:pPr lvl="2"/>
            <a:endParaRPr/>
          </a:p>
          <a:p>
            <a:pPr lvl="3"/>
            <a:endParaRPr/>
          </a:p>
          <a:p>
            <a:pPr lvl="4"/>
            <a:endParaRP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32"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5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3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35" name="TextBox 7"/>
          <p:cNvSpPr txBox="1"/>
          <p:nvPr/>
        </p:nvSpPr>
        <p:spPr>
          <a:xfrm>
            <a:off x="8472299" y="6406227"/>
            <a:ext cx="3426202"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rPr dirty="0"/>
              <a:t>Rapid Response Teams Advanced Training Package</a:t>
            </a:r>
          </a:p>
        </p:txBody>
      </p:sp>
      <p:sp>
        <p:nvSpPr>
          <p:cNvPr id="536" name="Text Placeholder 6"/>
          <p:cNvSpPr txBox="1"/>
          <p:nvPr/>
        </p:nvSpPr>
        <p:spPr>
          <a:xfrm>
            <a:off x="8157918" y="6611807"/>
            <a:ext cx="3740583"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rPr dirty="0"/>
              <a:t>1_RRT_TOT_generic_day_1_220824_en</a:t>
            </a: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 </a:t>
            </a:r>
            <a:r>
              <a:rPr dirty="0"/>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dirty="0"/>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dirty="0"/>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Tree>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7A342DE3-5AD5-4246-8409-4ED16265416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spTree>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a:extLst>
              <a:ext uri="{FF2B5EF4-FFF2-40B4-BE49-F238E27FC236}">
                <a16:creationId xmlns:a16="http://schemas.microsoft.com/office/drawing/2014/main" id="{2B78463F-9F2E-42EB-9F34-9AEE91562C2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spTree>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x">
  <p:cSld name="1_Title Only">
    <p:spTree>
      <p:nvGrpSpPr>
        <p:cNvPr id="1" name=""/>
        <p:cNvGrpSpPr/>
        <p:nvPr/>
      </p:nvGrpSpPr>
      <p:grpSpPr>
        <a:xfrm>
          <a:off x="0" y="0"/>
          <a:ext cx="0" cy="0"/>
          <a:chOff x="0" y="0"/>
          <a:chExt cx="0" cy="0"/>
        </a:xfrm>
      </p:grpSpPr>
      <p:pic>
        <p:nvPicPr>
          <p:cNvPr id="42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3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3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3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34"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35"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36"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437" name="TextBox 5"/>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438" name="TextBox 6"/>
          <p:cNvSpPr/>
          <p:nvPr/>
        </p:nvSpPr>
        <p:spPr>
          <a:xfrm>
            <a:off x="0" y="5943600"/>
            <a:ext cx="12192000" cy="923330"/>
          </a:xfrm>
          <a:prstGeom prst="rect">
            <a:avLst/>
          </a:prstGeom>
          <a:solidFill>
            <a:srgbClr val="FFFFFF"/>
          </a:solidFill>
          <a:ln w="12700">
            <a:miter lim="400000"/>
          </a:ln>
        </p:spPr>
        <p:txBody>
          <a:bodyPr lIns="45719" rIns="45719"/>
          <a:lstStyle/>
          <a:p>
            <a:pPr>
              <a:defRPr>
                <a:ln w="9525" cap="flat">
                  <a:solidFill>
                    <a:srgbClr val="FFFFFF"/>
                  </a:solidFill>
                  <a:prstDash val="solid"/>
                  <a:round/>
                </a:ln>
                <a:solidFill>
                  <a:srgbClr val="FFFFFF"/>
                </a:solidFill>
                <a:latin typeface="Source Sans Pro Regular"/>
                <a:ea typeface="Source Sans Pro Regular"/>
                <a:cs typeface="Source Sans Pro Regular"/>
                <a:sym typeface="Source Sans Pro Regular"/>
              </a:defRPr>
            </a:pPr>
            <a:endParaRPr/>
          </a:p>
        </p:txBody>
      </p:sp>
      <p:sp>
        <p:nvSpPr>
          <p:cNvPr id="12" name="TextBox 7">
            <a:extLst>
              <a:ext uri="{FF2B5EF4-FFF2-40B4-BE49-F238E27FC236}">
                <a16:creationId xmlns:a16="http://schemas.microsoft.com/office/drawing/2014/main" id="{3B13CB85-67EF-4C11-987F-C082ADAEA2C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3" name="Text Placeholder 6">
            <a:extLst>
              <a:ext uri="{FF2B5EF4-FFF2-40B4-BE49-F238E27FC236}">
                <a16:creationId xmlns:a16="http://schemas.microsoft.com/office/drawing/2014/main" id="{A4249E05-72E4-40D7-AF64-84932FD983A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1</a:t>
            </a:r>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x">
  <p:cSld name="3_Data Slide (for content heavy tables and charts)">
    <p:spTree>
      <p:nvGrpSpPr>
        <p:cNvPr id="1" name=""/>
        <p:cNvGrpSpPr/>
        <p:nvPr/>
      </p:nvGrpSpPr>
      <p:grpSpPr>
        <a:xfrm>
          <a:off x="0" y="0"/>
          <a:ext cx="0" cy="0"/>
          <a:chOff x="0" y="0"/>
          <a:chExt cx="0" cy="0"/>
        </a:xfrm>
      </p:grpSpPr>
      <p:pic>
        <p:nvPicPr>
          <p:cNvPr id="45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5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6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6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6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3"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64"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65" name="Bottom band: CGH"/>
          <p:cNvSpPr txBox="1">
            <a:spLocks noGrp="1"/>
          </p:cNvSpPr>
          <p:nvPr>
            <p:ph type="title" hasCustomPrompt="1"/>
          </p:nvPr>
        </p:nvSpPr>
        <p:spPr>
          <a:xfrm>
            <a:off x="609600" y="274639"/>
            <a:ext cx="10972800" cy="1143001"/>
          </a:xfrm>
          <a:prstGeom prst="rect">
            <a:avLst/>
          </a:prstGeom>
        </p:spPr>
        <p:txBody>
          <a:bodyPr anchor="b"/>
          <a:lstStyle>
            <a:lvl1pPr>
              <a:lnSpc>
                <a:spcPts val="1200"/>
              </a:lnSpc>
              <a:defRPr sz="1100">
                <a:solidFill>
                  <a:srgbClr val="9F8C71"/>
                </a:solidFill>
                <a:latin typeface="Source Sans Pro Regular"/>
                <a:ea typeface="Source Sans Pro Regular"/>
                <a:cs typeface="Source Sans Pro Regular"/>
                <a:sym typeface="Source Sans Pro Regular"/>
              </a:defRPr>
            </a:lvl1pPr>
          </a:lstStyle>
          <a:p>
            <a:r>
              <a:t>Bottom band: CGH</a:t>
            </a:r>
          </a:p>
        </p:txBody>
      </p:sp>
      <p:sp>
        <p:nvSpPr>
          <p:cNvPr id="466" name="Body Level One…"/>
          <p:cNvSpPr txBox="1">
            <a:spLocks noGrp="1"/>
          </p:cNvSpPr>
          <p:nvPr>
            <p:ph type="body" idx="1"/>
          </p:nvPr>
        </p:nvSpPr>
        <p:spPr>
          <a:xfrm>
            <a:off x="609600" y="1545168"/>
            <a:ext cx="10972800" cy="4455585"/>
          </a:xfrm>
          <a:prstGeom prst="rect">
            <a:avLst/>
          </a:prstGeom>
        </p:spPr>
        <p:txBody>
          <a:bodyPr/>
          <a:lstStyle>
            <a:lvl1pPr marL="144653" indent="-144653">
              <a:buClr>
                <a:srgbClr val="A59988"/>
              </a:buClr>
              <a:buSzPct val="100000"/>
              <a:buChar char="▪"/>
              <a:defRPr sz="800">
                <a:solidFill>
                  <a:srgbClr val="0078A7"/>
                </a:solidFill>
              </a:defRPr>
            </a:lvl1pPr>
            <a:lvl2pPr>
              <a:buClr>
                <a:srgbClr val="A59988"/>
              </a:buClr>
              <a:defRPr sz="800">
                <a:solidFill>
                  <a:srgbClr val="0078A7"/>
                </a:solidFill>
              </a:defRPr>
            </a:lvl2pPr>
            <a:lvl3pPr>
              <a:buClr>
                <a:srgbClr val="A59988"/>
              </a:buClr>
              <a:defRPr sz="800">
                <a:solidFill>
                  <a:srgbClr val="0078A7"/>
                </a:solidFill>
              </a:defRPr>
            </a:lvl3pPr>
            <a:lvl4pPr>
              <a:buClr>
                <a:srgbClr val="A59988"/>
              </a:buClr>
              <a:defRPr sz="800">
                <a:solidFill>
                  <a:srgbClr val="0078A7"/>
                </a:solidFill>
              </a:defRPr>
            </a:lvl4pPr>
            <a:lvl5pPr>
              <a:buClr>
                <a:srgbClr val="A59988"/>
              </a:buClr>
              <a:defRPr sz="800">
                <a:solidFill>
                  <a:srgbClr val="0078A7"/>
                </a:solidFill>
              </a:defRPr>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7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7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7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78"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79"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80" name="Title Text"/>
          <p:cNvSpPr txBox="1">
            <a:spLocks noGrp="1"/>
          </p:cNvSpPr>
          <p:nvPr>
            <p:ph type="title"/>
          </p:nvPr>
        </p:nvSpPr>
        <p:spPr>
          <a:xfrm>
            <a:off x="220374" y="559153"/>
            <a:ext cx="4766298" cy="2339614"/>
          </a:xfrm>
          <a:prstGeom prst="rect">
            <a:avLst/>
          </a:prstGeom>
        </p:spPr>
        <p:txBody>
          <a:bodyPr/>
          <a:lstStyle/>
          <a:p>
            <a:r>
              <a:t>Title Text</a:t>
            </a:r>
          </a:p>
        </p:txBody>
      </p:sp>
      <p:sp>
        <p:nvSpPr>
          <p:cNvPr id="481" name="Body Level One…"/>
          <p:cNvSpPr txBox="1">
            <a:spLocks noGrp="1"/>
          </p:cNvSpPr>
          <p:nvPr>
            <p:ph type="body" idx="1"/>
          </p:nvPr>
        </p:nvSpPr>
        <p:spPr>
          <a:xfrm>
            <a:off x="0" y="2"/>
            <a:ext cx="10515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8_Custom Layout">
    <p:spTree>
      <p:nvGrpSpPr>
        <p:cNvPr id="1" name=""/>
        <p:cNvGrpSpPr/>
        <p:nvPr/>
      </p:nvGrpSpPr>
      <p:grpSpPr>
        <a:xfrm>
          <a:off x="0" y="0"/>
          <a:ext cx="0" cy="0"/>
          <a:chOff x="0" y="0"/>
          <a:chExt cx="0" cy="0"/>
        </a:xfrm>
      </p:grpSpPr>
      <p:pic>
        <p:nvPicPr>
          <p:cNvPr id="48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8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9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9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9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93"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94"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495" name="Title Text"/>
          <p:cNvSpPr txBox="1">
            <a:spLocks noGrp="1"/>
          </p:cNvSpPr>
          <p:nvPr>
            <p:ph type="title"/>
          </p:nvPr>
        </p:nvSpPr>
        <p:spPr>
          <a:xfrm>
            <a:off x="220374" y="559153"/>
            <a:ext cx="4766298" cy="2339614"/>
          </a:xfrm>
          <a:prstGeom prst="rect">
            <a:avLst/>
          </a:prstGeom>
        </p:spPr>
        <p:txBody>
          <a:bodyPr/>
          <a:lstStyle/>
          <a:p>
            <a:r>
              <a:t>Title Text</a:t>
            </a:r>
          </a:p>
        </p:txBody>
      </p:sp>
    </p:spTree>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3_Title Slide">
    <p:spTree>
      <p:nvGrpSpPr>
        <p:cNvPr id="1" name=""/>
        <p:cNvGrpSpPr/>
        <p:nvPr/>
      </p:nvGrpSpPr>
      <p:grpSpPr>
        <a:xfrm>
          <a:off x="0" y="0"/>
          <a:ext cx="0" cy="0"/>
          <a:chOff x="0" y="0"/>
          <a:chExt cx="0" cy="0"/>
        </a:xfrm>
      </p:grpSpPr>
      <p:pic>
        <p:nvPicPr>
          <p:cNvPr id="516"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17"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1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519"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20"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21"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522"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
        <p:nvSpPr>
          <p:cNvPr id="523" name="Body Level One…"/>
          <p:cNvSpPr txBox="1">
            <a:spLocks noGrp="1"/>
          </p:cNvSpPr>
          <p:nvPr>
            <p:ph type="body" sz="quarter" idx="1" hasCustomPrompt="1"/>
          </p:nvPr>
        </p:nvSpPr>
        <p:spPr>
          <a:xfrm>
            <a:off x="8144318" y="6580354"/>
            <a:ext cx="3832023" cy="277000"/>
          </a:xfrm>
          <a:prstGeom prst="rect">
            <a:avLst/>
          </a:prstGeom>
        </p:spPr>
        <p:txBody>
          <a:bodyPr/>
          <a:lstStyle>
            <a:lvl2pPr marL="0" indent="342900">
              <a:buSzTx/>
              <a:buNone/>
            </a:lvl2pPr>
          </a:lstStyle>
          <a:p>
            <a:r>
              <a:t>1_RRT_TOT_generic_day_1_220824_en</a:t>
            </a:r>
          </a:p>
          <a:p>
            <a:pPr lvl="1"/>
            <a:endParaRPr/>
          </a:p>
          <a:p>
            <a:pPr lvl="2"/>
            <a:endParaRPr/>
          </a:p>
          <a:p>
            <a:pPr lvl="3"/>
            <a:endParaRPr/>
          </a:p>
          <a:p>
            <a:pPr lvl="4"/>
            <a:endParaRPr/>
          </a:p>
        </p:txBody>
      </p:sp>
    </p:spTree>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53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53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532"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53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53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535" name="TextBox 7"/>
          <p:cNvSpPr txBox="1"/>
          <p:nvPr/>
        </p:nvSpPr>
        <p:spPr>
          <a:xfrm>
            <a:off x="8472299" y="6406227"/>
            <a:ext cx="342620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12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536" name="Text Placeholder 6"/>
          <p:cNvSpPr txBox="1"/>
          <p:nvPr/>
        </p:nvSpPr>
        <p:spPr>
          <a:xfrm>
            <a:off x="8157918" y="6611807"/>
            <a:ext cx="3740583"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1200">
                <a:solidFill>
                  <a:srgbClr val="002060"/>
                </a:solidFill>
                <a:latin typeface="Source Sans Pro Regular"/>
                <a:ea typeface="Source Sans Pro Regular"/>
                <a:cs typeface="Source Sans Pro Regular"/>
                <a:sym typeface="Source Sans Pro Regular"/>
              </a:defRPr>
            </a:pPr>
            <a:r>
              <a:t>1_RRT_TOT_generic_day_1_220824_en</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dirty="0"/>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dirty="0"/>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dirty="0"/>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Opening</a:t>
            </a:r>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2.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image" Target="../media/image1.png"/><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4.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theme" Target="../theme/theme2.xml"/><Relationship Id="rId30"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30"/>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31"/>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30"/>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31"/>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32"/>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33"/>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en-US" noProof="0" dirty="0"/>
              <a:t>Opening</a:t>
            </a: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60" r:id="rId11"/>
    <p:sldLayoutId id="2147483661" r:id="rId12"/>
    <p:sldLayoutId id="2147483662" r:id="rId13"/>
    <p:sldLayoutId id="2147483663" r:id="rId14"/>
    <p:sldLayoutId id="2147483735" r:id="rId15"/>
    <p:sldLayoutId id="2147483664" r:id="rId16"/>
    <p:sldLayoutId id="2147483667" r:id="rId17"/>
    <p:sldLayoutId id="2147483668" r:id="rId18"/>
    <p:sldLayoutId id="2147483669" r:id="rId19"/>
    <p:sldLayoutId id="2147483670" r:id="rId20"/>
    <p:sldLayoutId id="2147483671" r:id="rId21"/>
    <p:sldLayoutId id="2147483672" r:id="rId22"/>
    <p:sldLayoutId id="2147483673" r:id="rId23"/>
    <p:sldLayoutId id="2147483675" r:id="rId24"/>
    <p:sldLayoutId id="2147483676" r:id="rId25"/>
    <p:sldLayoutId id="2147483677" r:id="rId26"/>
    <p:sldLayoutId id="2147483679" r:id="rId27"/>
    <p:sldLayoutId id="2147483680" r:id="rId28"/>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8"/>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9"/>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8"/>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9"/>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30"/>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31"/>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2</a:t>
            </a:r>
            <a:endParaRPr dirty="0"/>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 id="2147483728" r:id="rId22"/>
    <p:sldLayoutId id="2147483729" r:id="rId23"/>
    <p:sldLayoutId id="2147483730" r:id="rId24"/>
    <p:sldLayoutId id="2147483731" r:id="rId25"/>
    <p:sldLayoutId id="2147483732" r:id="rId26"/>
  </p:sldLayoutIdLst>
  <p:transition spd="med"/>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3" Type="http://schemas.openxmlformats.org/officeDocument/2006/relationships/hyperlink" Target="mailto:ihrhrt@who.int" TargetMode="External"/><Relationship Id="rId2" Type="http://schemas.openxmlformats.org/officeDocument/2006/relationships/hyperlink" Target="https://extranet.who.int/hslp/" TargetMode="Externa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907520" y="6527531"/>
            <a:ext cx="192508"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sz="1200">
                <a:solidFill>
                  <a:schemeClr val="tx1">
                    <a:lumMod val="50000"/>
                    <a:lumOff val="50000"/>
                  </a:schemeClr>
                </a:solidFill>
                <a:latin typeface="Source Sans Pro" panose="020B0503030403020204" pitchFamily="34" charset="0"/>
              </a:rPr>
              <a:t>1</a:t>
            </a:fld>
            <a:endParaRPr sz="1200" dirty="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r>
              <a:rPr b="1" dirty="0"/>
              <a:t>Rapid Response Teams </a:t>
            </a:r>
            <a:br>
              <a:rPr b="1" dirty="0"/>
            </a:br>
            <a:r>
              <a:rPr lang="fr-FR" b="1" dirty="0"/>
              <a:t>Managers Workshop</a:t>
            </a:r>
            <a:endParaRPr lang="en-US" b="1" dirty="0"/>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r>
              <a:rPr b="1" dirty="0">
                <a:solidFill>
                  <a:schemeClr val="tx1"/>
                </a:solidFill>
                <a:highlight>
                  <a:srgbClr val="FFFF00"/>
                </a:highlight>
              </a:rPr>
              <a:t>Venue, country, dates</a:t>
            </a:r>
            <a:endParaRPr lang="en-US" b="1" dirty="0">
              <a:solidFill>
                <a:schemeClr val="tx1"/>
              </a:solidFill>
              <a:highlight>
                <a:srgbClr val="FFFF00"/>
              </a:highlight>
            </a:endParaRPr>
          </a:p>
        </p:txBody>
      </p:sp>
      <p:sp>
        <p:nvSpPr>
          <p:cNvPr id="563" name="Title 2"/>
          <p:cNvSpPr txBox="1"/>
          <p:nvPr/>
        </p:nvSpPr>
        <p:spPr>
          <a:xfrm>
            <a:off x="3463847" y="4307605"/>
            <a:ext cx="8054414"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r>
              <a:rPr b="1" dirty="0"/>
              <a:t>Welcome!</a:t>
            </a:r>
            <a:endParaRPr lang="en-US" b="1" dirty="0"/>
          </a:p>
        </p:txBody>
      </p:sp>
      <p:sp>
        <p:nvSpPr>
          <p:cNvPr id="564" name="TextBox 3"/>
          <p:cNvSpPr txBox="1"/>
          <p:nvPr/>
        </p:nvSpPr>
        <p:spPr>
          <a:xfrm>
            <a:off x="431254" y="656240"/>
            <a:ext cx="1514476" cy="646331"/>
          </a:xfrm>
          <a:prstGeom prst="rect">
            <a:avLst/>
          </a:prstGeom>
          <a:solidFill>
            <a:srgbClr val="FFFF00"/>
          </a:solidFill>
          <a:ln>
            <a:solidFill>
              <a:srgbClr val="FFFFFF"/>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a:latin typeface="Source Sans Pro Regular"/>
                <a:ea typeface="Source Sans Pro Regular"/>
                <a:cs typeface="Source Sans Pro Regular"/>
                <a:sym typeface="Source Sans Pro Regular"/>
              </a:defRPr>
            </a:lvl1pPr>
          </a:lstStyle>
          <a:p>
            <a:r>
              <a:rPr dirty="0">
                <a:highlight>
                  <a:srgbClr val="FFFF00"/>
                </a:highlight>
              </a:rPr>
              <a:t>Country logo/flag</a:t>
            </a:r>
            <a:endParaRPr lang="en-US" dirty="0">
              <a:highlight>
                <a:srgbClr val="FFFF00"/>
              </a:highlight>
            </a:endParaRPr>
          </a:p>
        </p:txBody>
      </p:sp>
      <p:sp>
        <p:nvSpPr>
          <p:cNvPr id="565" name="TextBox 7"/>
          <p:cNvSpPr txBox="1"/>
          <p:nvPr/>
        </p:nvSpPr>
        <p:spPr>
          <a:xfrm>
            <a:off x="514350" y="4160585"/>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err="1"/>
              <a:t>Overview</a:t>
            </a:r>
            <a:r>
              <a:rPr lang="fr-FR" b="1"/>
              <a:t> of RRT MTP (1)</a:t>
            </a:r>
            <a:endParaRPr lang="en-US" b="1"/>
          </a:p>
        </p:txBody>
      </p:sp>
      <p:sp>
        <p:nvSpPr>
          <p:cNvPr id="619" name="Slide Number Placeholder 9"/>
          <p:cNvSpPr txBox="1"/>
          <p:nvPr/>
        </p:nvSpPr>
        <p:spPr>
          <a:xfrm>
            <a:off x="9494519" y="6564730"/>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10</a:t>
            </a:r>
          </a:p>
        </p:txBody>
      </p:sp>
      <p:pic>
        <p:nvPicPr>
          <p:cNvPr id="4" name="Image 3" descr="Une image contenant texte, capture d’écran, Police, diagramme&#10;&#10;Description générée automatiquement">
            <a:extLst>
              <a:ext uri="{FF2B5EF4-FFF2-40B4-BE49-F238E27FC236}">
                <a16:creationId xmlns:a16="http://schemas.microsoft.com/office/drawing/2014/main" id="{12B5BB73-1F07-AD2A-8361-1E6EBAB4C280}"/>
              </a:ext>
            </a:extLst>
          </p:cNvPr>
          <p:cNvPicPr>
            <a:picLocks noChangeAspect="1"/>
          </p:cNvPicPr>
          <p:nvPr/>
        </p:nvPicPr>
        <p:blipFill>
          <a:blip r:embed="rId3"/>
          <a:stretch>
            <a:fillRect/>
          </a:stretch>
        </p:blipFill>
        <p:spPr>
          <a:xfrm>
            <a:off x="3361645" y="1634217"/>
            <a:ext cx="8516711" cy="4841422"/>
          </a:xfrm>
          <a:prstGeom prst="rect">
            <a:avLst/>
          </a:prstGeom>
          <a:ln>
            <a:noFill/>
          </a:ln>
        </p:spPr>
      </p:pic>
      <p:sp>
        <p:nvSpPr>
          <p:cNvPr id="5" name="Ellipse 4">
            <a:extLst>
              <a:ext uri="{FF2B5EF4-FFF2-40B4-BE49-F238E27FC236}">
                <a16:creationId xmlns:a16="http://schemas.microsoft.com/office/drawing/2014/main" id="{89B063E2-4667-AE6A-94BA-ED506238968A}"/>
              </a:ext>
            </a:extLst>
          </p:cNvPr>
          <p:cNvSpPr/>
          <p:nvPr/>
        </p:nvSpPr>
        <p:spPr>
          <a:xfrm>
            <a:off x="3917167" y="1448835"/>
            <a:ext cx="5582653" cy="1279758"/>
          </a:xfrm>
          <a:prstGeom prst="ellipse">
            <a:avLst/>
          </a:prstGeom>
          <a:noFill/>
          <a:ln w="28575"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238475165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err="1"/>
              <a:t>Overview</a:t>
            </a:r>
            <a:r>
              <a:rPr lang="fr-FR" b="1" dirty="0"/>
              <a:t> of RRT MTP (2)</a:t>
            </a:r>
            <a:endParaRPr lang="en-US" b="1" dirty="0"/>
          </a:p>
        </p:txBody>
      </p:sp>
      <p:sp>
        <p:nvSpPr>
          <p:cNvPr id="6" name="Content Placeholder 1"/>
          <p:cNvSpPr txBox="1"/>
          <p:nvPr/>
        </p:nvSpPr>
        <p:spPr>
          <a:xfrm>
            <a:off x="1927624" y="2210066"/>
            <a:ext cx="4687243" cy="400110"/>
          </a:xfrm>
          <a:prstGeom prst="rect">
            <a:avLst/>
          </a:prstGeom>
          <a:solidFill>
            <a:srgbClr val="021F6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lnRef>
          <a:fillRef idx="1">
            <a:schemeClr val="lt1"/>
          </a:fillRef>
          <a:effectRef idx="0">
            <a:schemeClr val="accent1"/>
          </a:effectRef>
          <a:fontRef idx="minor">
            <a:schemeClr val="dk1"/>
          </a:fontRef>
        </p:style>
        <p:txBody>
          <a:bodyPr wrap="square" lIns="45719" tIns="45720" rIns="45719" bIns="45720" anchor="t">
            <a:spAutoFit/>
          </a:bodyPr>
          <a:lstStyle/>
          <a:p>
            <a:pPr hangingPunct="1">
              <a:spcBef>
                <a:spcPts val="1200"/>
              </a:spcBef>
              <a:spcAft>
                <a:spcPts val="1200"/>
              </a:spcAft>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sz="2000" b="1" dirty="0">
                <a:solidFill>
                  <a:schemeClr val="bg1"/>
                </a:solidFill>
                <a:latin typeface="Source Sans Pro Regular"/>
                <a:ea typeface="Source Sans Pro Regular"/>
                <a:cs typeface="Source Sans Pro Regular"/>
                <a:sym typeface="Arial"/>
              </a:rPr>
              <a:t>RRT Managers Online Course</a:t>
            </a:r>
          </a:p>
        </p:txBody>
      </p:sp>
      <p:sp>
        <p:nvSpPr>
          <p:cNvPr id="7" name="Content Placeholder 1"/>
          <p:cNvSpPr txBox="1"/>
          <p:nvPr/>
        </p:nvSpPr>
        <p:spPr>
          <a:xfrm>
            <a:off x="1927624" y="3177302"/>
            <a:ext cx="4687243" cy="413025"/>
          </a:xfrm>
          <a:prstGeom prst="rect">
            <a:avLst/>
          </a:prstGeom>
          <a:solidFill>
            <a:srgbClr val="021F6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lnRef>
          <a:fillRef idx="1">
            <a:schemeClr val="lt1"/>
          </a:fillRef>
          <a:effectRef idx="0">
            <a:schemeClr val="accent1"/>
          </a:effectRef>
          <a:fontRef idx="minor">
            <a:schemeClr val="dk1"/>
          </a:fontRef>
        </p:style>
        <p:txBody>
          <a:bodyPr wrap="square" lIns="45719" tIns="45720" rIns="45719" bIns="45720" anchor="t">
            <a:spAutoFit/>
          </a:bodyPr>
          <a:lstStyle/>
          <a:p>
            <a:pPr hangingPunct="1">
              <a:spcBef>
                <a:spcPts val="1200"/>
              </a:spcBef>
              <a:spcAft>
                <a:spcPts val="1200"/>
              </a:spcAft>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sz="2000" b="1" dirty="0">
                <a:solidFill>
                  <a:schemeClr val="bg1"/>
                </a:solidFill>
                <a:latin typeface="Source Sans Pro Regular"/>
                <a:ea typeface="Source Sans Pro Regular"/>
                <a:cs typeface="Source Sans Pro Regular"/>
                <a:sym typeface="Arial"/>
              </a:rPr>
              <a:t>RRT Managers on-the-job </a:t>
            </a:r>
            <a:r>
              <a:rPr lang="fr-FR" sz="2000" b="1" dirty="0" err="1">
                <a:solidFill>
                  <a:schemeClr val="bg1"/>
                </a:solidFill>
                <a:latin typeface="Source Sans Pro Regular"/>
                <a:ea typeface="Source Sans Pro Regular"/>
                <a:cs typeface="Source Sans Pro Regular"/>
                <a:sym typeface="Arial"/>
              </a:rPr>
              <a:t>assignments</a:t>
            </a:r>
            <a:endParaRPr lang="fr-FR" sz="2000" b="1" dirty="0" err="1">
              <a:solidFill>
                <a:schemeClr val="bg1"/>
              </a:solidFill>
              <a:latin typeface="Source Sans Pro Regular"/>
              <a:ea typeface="Source Sans Pro Regular"/>
              <a:cs typeface="Source Sans Pro Regular"/>
            </a:endParaRPr>
          </a:p>
        </p:txBody>
      </p:sp>
      <p:sp>
        <p:nvSpPr>
          <p:cNvPr id="8" name="Content Placeholder 1"/>
          <p:cNvSpPr txBox="1"/>
          <p:nvPr/>
        </p:nvSpPr>
        <p:spPr>
          <a:xfrm>
            <a:off x="1927624" y="5200128"/>
            <a:ext cx="4687244" cy="413025"/>
          </a:xfrm>
          <a:prstGeom prst="rect">
            <a:avLst/>
          </a:prstGeom>
          <a:solidFill>
            <a:srgbClr val="021F6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lnRef>
          <a:fillRef idx="1">
            <a:schemeClr val="lt1"/>
          </a:fillRef>
          <a:effectRef idx="0">
            <a:schemeClr val="accent1"/>
          </a:effectRef>
          <a:fontRef idx="minor">
            <a:schemeClr val="dk1"/>
          </a:fontRef>
        </p:style>
        <p:txBody>
          <a:bodyPr wrap="square" lIns="45719" tIns="45720" rIns="45719" bIns="45720" anchor="t">
            <a:spAutoFit/>
          </a:bodyPr>
          <a:lstStyle/>
          <a:p>
            <a:pPr hangingPunct="1">
              <a:spcBef>
                <a:spcPts val="1200"/>
              </a:spcBef>
              <a:spcAft>
                <a:spcPts val="1200"/>
              </a:spcAft>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sz="2000" b="1" dirty="0">
                <a:solidFill>
                  <a:schemeClr val="bg1"/>
                </a:solidFill>
                <a:latin typeface="Source Sans Pro Regular"/>
                <a:ea typeface="Source Sans Pro Regular"/>
                <a:cs typeface="Source Sans Pro Regular"/>
                <a:sym typeface="Arial"/>
              </a:rPr>
              <a:t>RRT Managers Workshop</a:t>
            </a:r>
          </a:p>
        </p:txBody>
      </p:sp>
      <p:sp>
        <p:nvSpPr>
          <p:cNvPr id="9" name="Content Placeholder 1"/>
          <p:cNvSpPr txBox="1"/>
          <p:nvPr/>
        </p:nvSpPr>
        <p:spPr>
          <a:xfrm>
            <a:off x="1927624" y="6138072"/>
            <a:ext cx="4687244" cy="400110"/>
          </a:xfrm>
          <a:prstGeom prst="rect">
            <a:avLst/>
          </a:prstGeom>
          <a:solidFill>
            <a:srgbClr val="021F60"/>
          </a:solidFill>
          <a:ln/>
          <a:extLst>
            <a:ext uri="{C572A759-6A51-4108-AA02-DFA0A04FC94B}">
              <ma14:wrappingTextBoxFlag xmlns:ma14="http://schemas.microsoft.com/office/mac/drawingml/2011/main" xmlns:a14="http://schemas.microsoft.com/office/drawing/2010/main" xmlns:m="http://schemas.openxmlformats.org/officeDocument/2006/math" xmlns="" val="1"/>
            </a:ext>
          </a:extLst>
        </p:spPr>
        <p:style>
          <a:lnRef idx="2">
            <a:schemeClr val="accent1"/>
          </a:lnRef>
          <a:fillRef idx="1">
            <a:schemeClr val="lt1"/>
          </a:fillRef>
          <a:effectRef idx="0">
            <a:schemeClr val="accent1"/>
          </a:effectRef>
          <a:fontRef idx="minor">
            <a:schemeClr val="dk1"/>
          </a:fontRef>
        </p:style>
        <p:txBody>
          <a:bodyPr wrap="square" lIns="45719" rIns="45719">
            <a:spAutoFit/>
          </a:bodyPr>
          <a:lstStyle/>
          <a:p>
            <a:pPr hangingPunct="1">
              <a:spcBef>
                <a:spcPts val="1200"/>
              </a:spcBef>
              <a:spcAft>
                <a:spcPts val="1200"/>
              </a:spcAft>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sz="2000" b="1" dirty="0">
                <a:solidFill>
                  <a:schemeClr val="bg1"/>
                </a:solidFill>
                <a:latin typeface="Source Sans Pro Regular"/>
                <a:ea typeface="Source Sans Pro Regular"/>
                <a:cs typeface="Source Sans Pro Regular"/>
                <a:sym typeface="Source Sans Pro Regular"/>
              </a:rPr>
              <a:t>RRT Management </a:t>
            </a:r>
            <a:r>
              <a:rPr lang="fr-FR" sz="2000" b="1" dirty="0" err="1">
                <a:solidFill>
                  <a:schemeClr val="bg1"/>
                </a:solidFill>
                <a:latin typeface="Source Sans Pro Regular"/>
                <a:ea typeface="Source Sans Pro Regular"/>
                <a:cs typeface="Source Sans Pro Regular"/>
                <a:sym typeface="Source Sans Pro Regular"/>
              </a:rPr>
              <a:t>Toolbox</a:t>
            </a:r>
            <a:endParaRPr lang="fr-FR" sz="2000" b="1" dirty="0">
              <a:solidFill>
                <a:schemeClr val="bg1"/>
              </a:solidFill>
              <a:latin typeface="Source Sans Pro Regular"/>
              <a:ea typeface="Source Sans Pro Regular"/>
              <a:cs typeface="Source Sans Pro Regular"/>
              <a:sym typeface="Source Sans Pro Regular"/>
            </a:endParaRPr>
          </a:p>
        </p:txBody>
      </p:sp>
      <p:sp>
        <p:nvSpPr>
          <p:cNvPr id="10" name="Organigramme : Connecteur 9"/>
          <p:cNvSpPr/>
          <p:nvPr/>
        </p:nvSpPr>
        <p:spPr>
          <a:xfrm>
            <a:off x="997947" y="5031298"/>
            <a:ext cx="795528" cy="789432"/>
          </a:xfrm>
          <a:prstGeom prst="flowChartConnector">
            <a:avLst/>
          </a:prstGeom>
          <a:solidFill>
            <a:srgbClr val="A2010C"/>
          </a:solidFill>
          <a:ln>
            <a:solidFill>
              <a:srgbClr val="A2010C"/>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hangingPunct="1"/>
            <a:r>
              <a:rPr lang="en-US" sz="1600" b="1" kern="1200" dirty="0"/>
              <a:t>30H</a:t>
            </a:r>
            <a:endParaRPr lang="en-US" sz="1600" b="1" kern="1200" dirty="0">
              <a:solidFill>
                <a:prstClr val="white"/>
              </a:solidFill>
            </a:endParaRPr>
          </a:p>
        </p:txBody>
      </p:sp>
      <p:sp>
        <p:nvSpPr>
          <p:cNvPr id="11" name="Organigramme : Connecteur 10"/>
          <p:cNvSpPr/>
          <p:nvPr/>
        </p:nvSpPr>
        <p:spPr>
          <a:xfrm>
            <a:off x="997947" y="2015405"/>
            <a:ext cx="795528" cy="789432"/>
          </a:xfrm>
          <a:prstGeom prst="flowChartConnector">
            <a:avLst/>
          </a:prstGeom>
          <a:solidFill>
            <a:srgbClr val="A2010C"/>
          </a:solidFill>
          <a:ln>
            <a:solidFill>
              <a:srgbClr val="A201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r>
              <a:rPr lang="en-US" sz="1600" b="1" kern="1200" dirty="0">
                <a:solidFill>
                  <a:prstClr val="white"/>
                </a:solidFill>
              </a:rPr>
              <a:t>4H</a:t>
            </a:r>
          </a:p>
        </p:txBody>
      </p:sp>
      <p:sp>
        <p:nvSpPr>
          <p:cNvPr id="12" name="Organigramme : Connecteur 11"/>
          <p:cNvSpPr/>
          <p:nvPr/>
        </p:nvSpPr>
        <p:spPr>
          <a:xfrm>
            <a:off x="997947" y="2993825"/>
            <a:ext cx="795528" cy="789432"/>
          </a:xfrm>
          <a:prstGeom prst="flowChartConnector">
            <a:avLst/>
          </a:prstGeom>
          <a:solidFill>
            <a:srgbClr val="A2010C"/>
          </a:solidFill>
          <a:ln>
            <a:solidFill>
              <a:srgbClr val="A2010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hangingPunct="1"/>
            <a:r>
              <a:rPr lang="en-US" sz="1600" b="1" kern="1200" dirty="0">
                <a:solidFill>
                  <a:prstClr val="white"/>
                </a:solidFill>
              </a:rPr>
              <a:t>6H</a:t>
            </a:r>
          </a:p>
        </p:txBody>
      </p:sp>
      <p:sp>
        <p:nvSpPr>
          <p:cNvPr id="13" name="Rectangle 12"/>
          <p:cNvSpPr/>
          <p:nvPr/>
        </p:nvSpPr>
        <p:spPr>
          <a:xfrm>
            <a:off x="6786109" y="2092461"/>
            <a:ext cx="4967742" cy="648896"/>
          </a:xfrm>
          <a:prstGeom prst="rect">
            <a:avLst/>
          </a:prstGeom>
          <a:solidFill>
            <a:schemeClr val="bg1">
              <a:lumMod val="95000"/>
            </a:schemeClr>
          </a:solidFill>
        </p:spPr>
        <p:txBody>
          <a:bodyPr wrap="square" lIns="91440" tIns="45720" rIns="91440" bIns="45720" anchor="t">
            <a:spAutoFit/>
          </a:bodyPr>
          <a:lstStyle/>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1600" dirty="0">
                <a:solidFill>
                  <a:srgbClr val="10253F"/>
                </a:solidFill>
                <a:latin typeface="Source Sans Pro Regular"/>
                <a:ea typeface="Source Sans Pro Regular"/>
                <a:cs typeface="Source Sans Pro Regular"/>
                <a:sym typeface="Source Sans Pro Regular"/>
              </a:rPr>
              <a:t>8 online modules</a:t>
            </a:r>
            <a:endParaRPr lang="fr-FR" dirty="0"/>
          </a:p>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600" dirty="0">
                <a:solidFill>
                  <a:srgbClr val="10253F"/>
                </a:solidFill>
                <a:latin typeface="Source Sans Pro Regular"/>
                <a:ea typeface="Source Sans Pro Regular"/>
                <a:cs typeface="Source Sans Pro Regular"/>
                <a:sym typeface="Source Sans Pro Regular"/>
              </a:rPr>
              <a:t>Certificates of completion (Score&gt;80%)</a:t>
            </a:r>
            <a:endParaRPr lang="en-US" sz="1600" dirty="0">
              <a:solidFill>
                <a:srgbClr val="10253F"/>
              </a:solidFill>
              <a:latin typeface="Source Sans Pro Regular"/>
              <a:ea typeface="Source Sans Pro Regular"/>
              <a:cs typeface="Source Sans Pro Regular"/>
            </a:endParaRPr>
          </a:p>
        </p:txBody>
      </p:sp>
      <p:sp>
        <p:nvSpPr>
          <p:cNvPr id="14" name="Rectangle 13"/>
          <p:cNvSpPr/>
          <p:nvPr/>
        </p:nvSpPr>
        <p:spPr>
          <a:xfrm>
            <a:off x="6794670" y="3060360"/>
            <a:ext cx="4959181" cy="895117"/>
          </a:xfrm>
          <a:prstGeom prst="rect">
            <a:avLst/>
          </a:prstGeom>
          <a:solidFill>
            <a:schemeClr val="bg1">
              <a:lumMod val="95000"/>
            </a:schemeClr>
          </a:solidFill>
        </p:spPr>
        <p:txBody>
          <a:bodyPr wrap="square" lIns="91440" tIns="45720" rIns="91440" bIns="45720" anchor="t">
            <a:spAutoFit/>
          </a:bodyPr>
          <a:lstStyle/>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600" dirty="0">
                <a:solidFill>
                  <a:srgbClr val="10253F"/>
                </a:solidFill>
                <a:latin typeface="Source Sans Pro Regular"/>
                <a:ea typeface="Source Sans Pro Regular"/>
                <a:cs typeface="Source Sans Pro Regular"/>
                <a:sym typeface="Source Sans Pro Regular"/>
              </a:rPr>
              <a:t>Preparatory work prior to attending the F2F training</a:t>
            </a:r>
            <a:endParaRPr lang="en-US"/>
          </a:p>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600" dirty="0">
                <a:solidFill>
                  <a:srgbClr val="10253F"/>
                </a:solidFill>
                <a:latin typeface="Source Sans Pro Regular"/>
                <a:ea typeface="Source Sans Pro Regular"/>
                <a:cs typeface="Source Sans Pro Regular"/>
                <a:sym typeface="Source Sans Pro Regular"/>
              </a:rPr>
              <a:t>Compile existing national RRT guidelines, plans, SOPs</a:t>
            </a:r>
            <a:endParaRPr lang="fr-FR" sz="1600" dirty="0">
              <a:solidFill>
                <a:srgbClr val="10253F"/>
              </a:solidFill>
              <a:latin typeface="Source Sans Pro Regular"/>
              <a:ea typeface="Source Sans Pro Regular"/>
              <a:cs typeface="Source Sans Pro Regular"/>
            </a:endParaRPr>
          </a:p>
        </p:txBody>
      </p:sp>
      <p:sp>
        <p:nvSpPr>
          <p:cNvPr id="15" name="Rectangle 14"/>
          <p:cNvSpPr/>
          <p:nvPr/>
        </p:nvSpPr>
        <p:spPr>
          <a:xfrm>
            <a:off x="6786109" y="5071063"/>
            <a:ext cx="4965157" cy="584775"/>
          </a:xfrm>
          <a:prstGeom prst="rect">
            <a:avLst/>
          </a:prstGeom>
          <a:solidFill>
            <a:schemeClr val="bg1">
              <a:lumMod val="95000"/>
            </a:schemeClr>
          </a:solidFill>
        </p:spPr>
        <p:txBody>
          <a:bodyPr wrap="square" lIns="91440" tIns="45720" rIns="91440" bIns="45720" anchor="t">
            <a:spAutoFit/>
          </a:bodyPr>
          <a:lstStyle/>
          <a:p>
            <a:pPr marL="285750" indent="-285750">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1600" dirty="0">
                <a:solidFill>
                  <a:srgbClr val="10253F"/>
                </a:solidFill>
                <a:latin typeface="Source Sans Pro Regular"/>
                <a:ea typeface="Source Sans Pro Regular"/>
                <a:sym typeface="Source Sans Pro Regular"/>
              </a:rPr>
              <a:t>Developing</a:t>
            </a:r>
            <a:r>
              <a:rPr lang="en-GB" sz="1600" dirty="0">
                <a:solidFill>
                  <a:srgbClr val="10253F"/>
                </a:solidFill>
                <a:latin typeface="Source Sans Pro Regular"/>
                <a:ea typeface="Source Sans Pro Regular"/>
                <a:cs typeface="Source Sans Pro Regular"/>
                <a:sym typeface="Source Sans Pro Regular"/>
              </a:rPr>
              <a:t>/improving SOPs for RRT management adapted to the country context</a:t>
            </a:r>
            <a:endParaRPr lang="fr-FR" sz="1600">
              <a:solidFill>
                <a:srgbClr val="10253F"/>
              </a:solidFill>
              <a:latin typeface="Source Sans Pro Regular"/>
              <a:ea typeface="Source Sans Pro Regular"/>
              <a:cs typeface="Source Sans Pro Regular"/>
            </a:endParaRPr>
          </a:p>
        </p:txBody>
      </p:sp>
      <p:sp>
        <p:nvSpPr>
          <p:cNvPr id="16" name="Rectangle 15"/>
          <p:cNvSpPr/>
          <p:nvPr/>
        </p:nvSpPr>
        <p:spPr>
          <a:xfrm>
            <a:off x="6794670" y="5934208"/>
            <a:ext cx="4965157" cy="648896"/>
          </a:xfrm>
          <a:prstGeom prst="rect">
            <a:avLst/>
          </a:prstGeom>
          <a:solidFill>
            <a:schemeClr val="bg1">
              <a:lumMod val="95000"/>
            </a:schemeClr>
          </a:solidFill>
        </p:spPr>
        <p:txBody>
          <a:bodyPr wrap="square" lIns="91440" tIns="45720" rIns="91440" bIns="45720" anchor="t">
            <a:spAutoFit/>
          </a:bodyPr>
          <a:lstStyle/>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600" dirty="0">
                <a:solidFill>
                  <a:srgbClr val="10253F"/>
                </a:solidFill>
                <a:latin typeface="Source Sans Pro Regular"/>
                <a:ea typeface="Source Sans Pro Regular"/>
                <a:cs typeface="Source Sans Pro Regular"/>
                <a:sym typeface="Source Sans Pro Regular"/>
              </a:rPr>
              <a:t>RRT guidance and template SOPs</a:t>
            </a:r>
            <a:endParaRPr lang="en-US" dirty="0"/>
          </a:p>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600" dirty="0">
                <a:solidFill>
                  <a:srgbClr val="10253F"/>
                </a:solidFill>
                <a:latin typeface="Source Sans Pro Regular"/>
                <a:ea typeface="Source Sans Pro Regular"/>
                <a:cs typeface="Source Sans Pro Regular"/>
                <a:sym typeface="Source Sans Pro Regular"/>
              </a:rPr>
              <a:t>Key Performance Indicators and evaluation tools</a:t>
            </a:r>
            <a:endParaRPr lang="en-US" sz="1600" dirty="0">
              <a:solidFill>
                <a:srgbClr val="10253F"/>
              </a:solidFill>
              <a:latin typeface="Source Sans Pro Regular"/>
              <a:ea typeface="Source Sans Pro Regular"/>
              <a:cs typeface="Source Sans Pro Regular"/>
            </a:endParaRPr>
          </a:p>
        </p:txBody>
      </p:sp>
      <p:sp>
        <p:nvSpPr>
          <p:cNvPr id="17" name="Rectangle 16"/>
          <p:cNvSpPr/>
          <p:nvPr/>
        </p:nvSpPr>
        <p:spPr>
          <a:xfrm>
            <a:off x="4170125" y="1315997"/>
            <a:ext cx="7239000" cy="461665"/>
          </a:xfrm>
          <a:prstGeom prst="rect">
            <a:avLst/>
          </a:prstGeom>
        </p:spPr>
        <p:txBody>
          <a:bodyPr wrap="square" lIns="91440" tIns="45720" rIns="91440" bIns="45720" anchor="t">
            <a:spAutoFit/>
          </a:bodyPr>
          <a:lstStyle/>
          <a:p>
            <a:pPr hangingPunct="1">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r>
              <a:rPr lang="fr-FR" sz="2400" dirty="0">
                <a:latin typeface="Source Sans Pro Regular"/>
                <a:ea typeface="Source Sans Pro Regular"/>
                <a:cs typeface="Source Sans Pro Regular"/>
                <a:sym typeface="Arial"/>
              </a:rPr>
              <a:t>The RRT Managers Training Package </a:t>
            </a:r>
            <a:r>
              <a:rPr lang="fr-FR" sz="2400" dirty="0" err="1">
                <a:latin typeface="Source Sans Pro Regular"/>
                <a:ea typeface="Source Sans Pro Regular"/>
                <a:cs typeface="Source Sans Pro Regular"/>
                <a:sym typeface="Arial"/>
              </a:rPr>
              <a:t>is</a:t>
            </a:r>
            <a:r>
              <a:rPr lang="fr-FR" sz="2400" dirty="0">
                <a:latin typeface="Source Sans Pro Regular"/>
                <a:ea typeface="Source Sans Pro Regular"/>
                <a:cs typeface="Source Sans Pro Regular"/>
                <a:sym typeface="Arial"/>
              </a:rPr>
              <a:t> </a:t>
            </a:r>
            <a:r>
              <a:rPr lang="fr-FR" sz="2400" dirty="0" err="1">
                <a:latin typeface="Source Sans Pro Regular"/>
                <a:ea typeface="Source Sans Pro Regular"/>
                <a:cs typeface="Source Sans Pro Regular"/>
                <a:sym typeface="Arial"/>
              </a:rPr>
              <a:t>composed</a:t>
            </a:r>
            <a:r>
              <a:rPr lang="fr-FR" sz="2400" dirty="0">
                <a:latin typeface="Source Sans Pro Regular"/>
                <a:ea typeface="Source Sans Pro Regular"/>
                <a:cs typeface="Source Sans Pro Regular"/>
                <a:sym typeface="Arial"/>
              </a:rPr>
              <a:t> of:</a:t>
            </a:r>
          </a:p>
        </p:txBody>
      </p:sp>
      <p:sp>
        <p:nvSpPr>
          <p:cNvPr id="3" name="Content Placeholder 1">
            <a:extLst>
              <a:ext uri="{FF2B5EF4-FFF2-40B4-BE49-F238E27FC236}">
                <a16:creationId xmlns:a16="http://schemas.microsoft.com/office/drawing/2014/main" id="{116CF30D-DAD4-9578-3FF7-1BBCCC51B16D}"/>
              </a:ext>
            </a:extLst>
          </p:cNvPr>
          <p:cNvSpPr txBox="1"/>
          <p:nvPr/>
        </p:nvSpPr>
        <p:spPr>
          <a:xfrm>
            <a:off x="1925041" y="4195024"/>
            <a:ext cx="4687243" cy="413025"/>
          </a:xfrm>
          <a:prstGeom prst="rect">
            <a:avLst/>
          </a:prstGeom>
          <a:solidFill>
            <a:srgbClr val="021F6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style>
          <a:lnRef idx="2">
            <a:schemeClr val="accent1"/>
          </a:lnRef>
          <a:fillRef idx="1">
            <a:schemeClr val="lt1"/>
          </a:fillRef>
          <a:effectRef idx="0">
            <a:schemeClr val="accent1"/>
          </a:effectRef>
          <a:fontRef idx="minor">
            <a:schemeClr val="dk1"/>
          </a:fontRef>
        </p:style>
        <p:txBody>
          <a:bodyPr wrap="square" lIns="45719" tIns="45720" rIns="45719" bIns="45720" anchor="t">
            <a:spAutoFit/>
          </a:bodyPr>
          <a:lstStyle/>
          <a:p>
            <a:pPr>
              <a:spcBef>
                <a:spcPts val="1200"/>
              </a:spcBef>
              <a:spcAft>
                <a:spcPts val="1200"/>
              </a:spcAft>
              <a:defRPr sz="2400">
                <a:solidFill>
                  <a:srgbClr val="10253F"/>
                </a:solidFill>
                <a:latin typeface="Source Sans Pro Regular"/>
                <a:ea typeface="Source Sans Pro Regular"/>
                <a:cs typeface="Source Sans Pro Regular"/>
                <a:sym typeface="Source Sans Pro Regular"/>
              </a:defRPr>
            </a:pPr>
            <a:r>
              <a:rPr lang="fr-FR" sz="2000" b="1" dirty="0">
                <a:solidFill>
                  <a:schemeClr val="bg1"/>
                </a:solidFill>
                <a:latin typeface="Source Sans Pro Regular"/>
                <a:sym typeface="Arial"/>
              </a:rPr>
              <a:t>Virtual consultation</a:t>
            </a:r>
            <a:endParaRPr lang="fr-FR" dirty="0"/>
          </a:p>
        </p:txBody>
      </p:sp>
      <p:sp>
        <p:nvSpPr>
          <p:cNvPr id="5" name="Organigramme : Connecteur 4">
            <a:extLst>
              <a:ext uri="{FF2B5EF4-FFF2-40B4-BE49-F238E27FC236}">
                <a16:creationId xmlns:a16="http://schemas.microsoft.com/office/drawing/2014/main" id="{5FF5E934-30BB-D3EA-CFAA-1FC2FC1C853C}"/>
              </a:ext>
            </a:extLst>
          </p:cNvPr>
          <p:cNvSpPr/>
          <p:nvPr/>
        </p:nvSpPr>
        <p:spPr>
          <a:xfrm>
            <a:off x="995363" y="4011547"/>
            <a:ext cx="795528" cy="789432"/>
          </a:xfrm>
          <a:prstGeom prst="flowChartConnector">
            <a:avLst/>
          </a:prstGeom>
          <a:solidFill>
            <a:srgbClr val="A2010C"/>
          </a:solidFill>
          <a:ln>
            <a:solidFill>
              <a:srgbClr val="A2010C"/>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hangingPunct="1"/>
            <a:r>
              <a:rPr lang="en-US" sz="1600" b="1" kern="1200" dirty="0"/>
              <a:t>2H</a:t>
            </a:r>
            <a:endParaRPr lang="en-US" sz="1600" b="1" kern="1200" dirty="0">
              <a:solidFill>
                <a:prstClr val="white"/>
              </a:solidFill>
            </a:endParaRPr>
          </a:p>
        </p:txBody>
      </p:sp>
      <p:sp>
        <p:nvSpPr>
          <p:cNvPr id="4" name="Rectangle 3">
            <a:extLst>
              <a:ext uri="{FF2B5EF4-FFF2-40B4-BE49-F238E27FC236}">
                <a16:creationId xmlns:a16="http://schemas.microsoft.com/office/drawing/2014/main" id="{E02C151D-8942-F74F-4F21-69DBFCEAC33E}"/>
              </a:ext>
            </a:extLst>
          </p:cNvPr>
          <p:cNvSpPr/>
          <p:nvPr/>
        </p:nvSpPr>
        <p:spPr>
          <a:xfrm>
            <a:off x="6783524" y="4078215"/>
            <a:ext cx="4967742" cy="648896"/>
          </a:xfrm>
          <a:prstGeom prst="rect">
            <a:avLst/>
          </a:prstGeom>
          <a:solidFill>
            <a:schemeClr val="bg1">
              <a:lumMod val="95000"/>
            </a:schemeClr>
          </a:solidFill>
        </p:spPr>
        <p:txBody>
          <a:bodyPr wrap="square" lIns="91440" tIns="45720" rIns="91440" bIns="45720" anchor="t">
            <a:spAutoFit/>
          </a:bodyPr>
          <a:lstStyle/>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1600" dirty="0">
                <a:solidFill>
                  <a:srgbClr val="10253F"/>
                </a:solidFill>
                <a:latin typeface="Source Sans Pro Regular"/>
                <a:sym typeface="Source Sans Pro Regular"/>
              </a:rPr>
              <a:t>Preparatory virtual meeting</a:t>
            </a:r>
            <a:endParaRPr lang="fr-FR" dirty="0"/>
          </a:p>
          <a:p>
            <a:pPr marL="307975" indent="-307975">
              <a:spcBef>
                <a:spcPts val="500"/>
              </a:spcBef>
              <a:buClr>
                <a:srgbClr val="00B050"/>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1600" dirty="0">
                <a:solidFill>
                  <a:srgbClr val="10253F"/>
                </a:solidFill>
                <a:latin typeface="Source Sans Pro Regular"/>
                <a:sym typeface="Source Sans Pro Regular"/>
              </a:rPr>
              <a:t>Tailoring the F2F workshop to the country context</a:t>
            </a:r>
            <a:endParaRPr lang="en-US" sz="1600" dirty="0">
              <a:solidFill>
                <a:srgbClr val="10253F"/>
              </a:solidFill>
              <a:latin typeface="Source Sans Pro Regular"/>
            </a:endParaRPr>
          </a:p>
        </p:txBody>
      </p:sp>
      <p:sp>
        <p:nvSpPr>
          <p:cNvPr id="2" name="Oval 1">
            <a:extLst>
              <a:ext uri="{FF2B5EF4-FFF2-40B4-BE49-F238E27FC236}">
                <a16:creationId xmlns:a16="http://schemas.microsoft.com/office/drawing/2014/main" id="{CB72E5A0-6C54-FE06-AD28-F5F4924FE055}"/>
              </a:ext>
            </a:extLst>
          </p:cNvPr>
          <p:cNvSpPr/>
          <p:nvPr/>
        </p:nvSpPr>
        <p:spPr>
          <a:xfrm>
            <a:off x="76200" y="4989967"/>
            <a:ext cx="12011025" cy="914400"/>
          </a:xfrm>
          <a:prstGeom prst="ellipse">
            <a:avLst/>
          </a:prstGeom>
          <a:noFill/>
          <a:ln w="28575" cap="flat">
            <a:solidFill>
              <a:srgbClr val="C00000"/>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242747025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additive="base">
                                        <p:cTn id="63" dur="500" fill="hold"/>
                                        <p:tgtEl>
                                          <p:spTgt spid="2"/>
                                        </p:tgtEl>
                                        <p:attrNameLst>
                                          <p:attrName>ppt_x</p:attrName>
                                        </p:attrNameLst>
                                      </p:cBhvr>
                                      <p:tavLst>
                                        <p:tav tm="0">
                                          <p:val>
                                            <p:strVal val="#ppt_x"/>
                                          </p:val>
                                        </p:tav>
                                        <p:tav tm="100000">
                                          <p:val>
                                            <p:strVal val="#ppt_x"/>
                                          </p:val>
                                        </p:tav>
                                      </p:tavLst>
                                    </p:anim>
                                    <p:anim calcmode="lin" valueType="num">
                                      <p:cBhvr additive="base">
                                        <p:cTn id="6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3" grpId="0" animBg="1"/>
      <p:bldP spid="5" grpId="0" animBg="1"/>
      <p:bldP spid="4" grpId="0" animBg="1"/>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Content Placeholder 1"/>
          <p:cNvSpPr txBox="1">
            <a:spLocks noGrp="1"/>
          </p:cNvSpPr>
          <p:nvPr>
            <p:ph type="body" idx="1"/>
          </p:nvPr>
        </p:nvSpPr>
        <p:spPr>
          <a:xfrm>
            <a:off x="4273551" y="1122101"/>
            <a:ext cx="7529515" cy="5047694"/>
          </a:xfrm>
          <a:prstGeom prst="rect">
            <a:avLst/>
          </a:prstGeom>
        </p:spPr>
        <p:txBody>
          <a:bodyPr lIns="45719" tIns="45720" rIns="45719" bIns="45720" anchor="ctr">
            <a:normAutofit lnSpcReduction="10000"/>
          </a:bodyPr>
          <a:lstStyle/>
          <a:p>
            <a:r>
              <a:rPr lang="en-GB" dirty="0"/>
              <a:t>It is expected that back to their workstations RRT managers will be able to:</a:t>
            </a:r>
            <a:endParaRPr lang="fr-FR" dirty="0"/>
          </a:p>
          <a:p>
            <a:pPr marL="307975" lvl="0"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Develop and implement a sustainable plan for RRT </a:t>
            </a:r>
            <a:r>
              <a:rPr lang="en-US" dirty="0" err="1">
                <a:solidFill>
                  <a:srgbClr val="10253F"/>
                </a:solidFill>
                <a:sym typeface="Calibri"/>
              </a:rPr>
              <a:t>programme</a:t>
            </a:r>
            <a:r>
              <a:rPr lang="en-US" dirty="0">
                <a:solidFill>
                  <a:srgbClr val="10253F"/>
                </a:solidFill>
                <a:sym typeface="Calibri"/>
              </a:rPr>
              <a:t> management, including operational, administrative, logistic aspects, as well as communication and training</a:t>
            </a:r>
            <a:endParaRPr lang="fr-FR" dirty="0">
              <a:solidFill>
                <a:srgbClr val="10253F"/>
              </a:solidFill>
              <a:sym typeface="Calibri"/>
            </a:endParaRPr>
          </a:p>
          <a:p>
            <a:pPr marL="307975" lvl="0"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Recruit staff to create and maintain a roster of RRT members at national, and subnational levels</a:t>
            </a:r>
            <a:endParaRPr lang="fr-FR" dirty="0">
              <a:solidFill>
                <a:srgbClr val="10253F"/>
              </a:solidFill>
              <a:sym typeface="Calibri"/>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Compose an RRT based on specific needs of the response and deployable within 24 hours following a notification</a:t>
            </a:r>
            <a:endParaRPr lang="fr-FR" dirty="0">
              <a:solidFill>
                <a:srgbClr val="10253F"/>
              </a:solidFill>
              <a:sym typeface="Calibri"/>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dirty="0">
                <a:solidFill>
                  <a:srgbClr val="10253F"/>
                </a:solidFill>
                <a:sym typeface="Calibri"/>
              </a:rPr>
              <a:t>Set-up and implement pre-deployment processes for RRTs</a:t>
            </a:r>
            <a:endParaRPr lang="fr-FR" dirty="0">
              <a:solidFill>
                <a:srgbClr val="10253F"/>
              </a:solidFill>
              <a:sym typeface="Calibri"/>
            </a:endParaRPr>
          </a:p>
        </p:txBody>
      </p:sp>
      <p:sp>
        <p:nvSpPr>
          <p:cNvPr id="637" name="Slide Number Placeholder 4"/>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13</a:t>
            </a:r>
          </a:p>
        </p:txBody>
      </p:sp>
      <p:sp>
        <p:nvSpPr>
          <p:cNvPr id="4" name="TextBox 8">
            <a:extLst>
              <a:ext uri="{FF2B5EF4-FFF2-40B4-BE49-F238E27FC236}">
                <a16:creationId xmlns:a16="http://schemas.microsoft.com/office/drawing/2014/main" id="{A3DA0E0E-79A9-9D62-FCCB-9F3DC75C9FE8}"/>
              </a:ext>
            </a:extLst>
          </p:cNvPr>
          <p:cNvSpPr txBox="1"/>
          <p:nvPr/>
        </p:nvSpPr>
        <p:spPr>
          <a:xfrm>
            <a:off x="376256" y="-67829"/>
            <a:ext cx="3349220" cy="15696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RRT MTP </a:t>
            </a:r>
            <a:r>
              <a:rPr lang="fr-FR" b="1" dirty="0" err="1"/>
              <a:t>operational</a:t>
            </a:r>
            <a:r>
              <a:rPr lang="fr-FR" b="1" dirty="0"/>
              <a:t> objectives (1)</a:t>
            </a:r>
            <a:endParaRPr lang="hu-HU" b="1" dirty="0"/>
          </a:p>
        </p:txBody>
      </p:sp>
    </p:spTree>
    <p:extLst>
      <p:ext uri="{BB962C8B-B14F-4D97-AF65-F5344CB8AC3E}">
        <p14:creationId xmlns:p14="http://schemas.microsoft.com/office/powerpoint/2010/main" val="327679692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Content Placeholder 1"/>
          <p:cNvSpPr txBox="1">
            <a:spLocks noGrp="1"/>
          </p:cNvSpPr>
          <p:nvPr>
            <p:ph type="body" idx="1"/>
          </p:nvPr>
        </p:nvSpPr>
        <p:spPr>
          <a:xfrm>
            <a:off x="4186923" y="1342326"/>
            <a:ext cx="7529515" cy="4838878"/>
          </a:xfrm>
          <a:prstGeom prst="rect">
            <a:avLst/>
          </a:prstGeom>
        </p:spPr>
        <p:txBody>
          <a:bodyPr lIns="45719" tIns="45720" rIns="45719" bIns="45720" anchor="ctr">
            <a:noAutofit/>
          </a:bodyPr>
          <a:lstStyle/>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sym typeface="Calibri"/>
              </a:rPr>
              <a:t>Provide appropriate equipment, supplies and logistic means to RRTs according to the needs of the response</a:t>
            </a:r>
            <a:endParaRPr lang="fr-FR" sz="220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sym typeface="Calibri"/>
              </a:rPr>
              <a:t>Activate RRTs based on specific criteria and the level of the response</a:t>
            </a:r>
            <a:endParaRPr lang="fr-FR" sz="220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sym typeface="Calibri"/>
              </a:rPr>
              <a:t>Set up and use clear lines of communication, supervision and reporting with RRTs during deployment</a:t>
            </a:r>
            <a:endParaRPr lang="fr-FR" sz="220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sym typeface="Calibri"/>
              </a:rPr>
              <a:t>Set up and implement a process to support and monitor RRT members’ wellbeing, safety, and </a:t>
            </a:r>
            <a:r>
              <a:rPr lang="en-US" sz="2200" dirty="0">
                <a:solidFill>
                  <a:srgbClr val="10253F"/>
                </a:solidFill>
              </a:rPr>
              <a:t>security during and after deployment, as well as respect of ethics in the field</a:t>
            </a: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200" dirty="0">
                <a:solidFill>
                  <a:srgbClr val="10253F"/>
                </a:solidFill>
              </a:rPr>
              <a:t>Set up and implement a process for RRT post-deployment debriefing within 7 days following the end of the response</a:t>
            </a:r>
          </a:p>
        </p:txBody>
      </p:sp>
      <p:sp>
        <p:nvSpPr>
          <p:cNvPr id="637" name="Slide Number Placeholder 4"/>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13</a:t>
            </a:r>
          </a:p>
        </p:txBody>
      </p:sp>
      <p:sp>
        <p:nvSpPr>
          <p:cNvPr id="4" name="TextBox 8">
            <a:extLst>
              <a:ext uri="{FF2B5EF4-FFF2-40B4-BE49-F238E27FC236}">
                <a16:creationId xmlns:a16="http://schemas.microsoft.com/office/drawing/2014/main" id="{A3DA0E0E-79A9-9D62-FCCB-9F3DC75C9FE8}"/>
              </a:ext>
            </a:extLst>
          </p:cNvPr>
          <p:cNvSpPr txBox="1"/>
          <p:nvPr/>
        </p:nvSpPr>
        <p:spPr>
          <a:xfrm>
            <a:off x="365379" y="-53195"/>
            <a:ext cx="2894762" cy="15696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RRT MTP </a:t>
            </a:r>
            <a:r>
              <a:rPr lang="fr-FR" b="1" dirty="0" err="1"/>
              <a:t>operational</a:t>
            </a:r>
            <a:r>
              <a:rPr lang="fr-FR" b="1" dirty="0"/>
              <a:t> objectives (2)</a:t>
            </a:r>
            <a:endParaRPr lang="hu-HU" b="1" dirty="0"/>
          </a:p>
        </p:txBody>
      </p:sp>
    </p:spTree>
    <p:extLst>
      <p:ext uri="{BB962C8B-B14F-4D97-AF65-F5344CB8AC3E}">
        <p14:creationId xmlns:p14="http://schemas.microsoft.com/office/powerpoint/2010/main" val="2603589457"/>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Content Placeholder 1"/>
          <p:cNvSpPr txBox="1">
            <a:spLocks noGrp="1"/>
          </p:cNvSpPr>
          <p:nvPr>
            <p:ph type="body" idx="1"/>
          </p:nvPr>
        </p:nvSpPr>
        <p:spPr>
          <a:xfrm>
            <a:off x="4273551" y="968093"/>
            <a:ext cx="7529515" cy="5313330"/>
          </a:xfrm>
          <a:prstGeom prst="rect">
            <a:avLst/>
          </a:prstGeom>
        </p:spPr>
        <p:txBody>
          <a:bodyPr lIns="45719" tIns="45720" rIns="45719" bIns="45720" anchor="ctr">
            <a:noAutofit/>
          </a:bodyPr>
          <a:lstStyle/>
          <a:p>
            <a:pPr defTabSz="914400" hangingPunct="0">
              <a:spcBef>
                <a:spcPts val="500"/>
              </a:spcBef>
              <a:buClr>
                <a:srgbClr val="00B050"/>
              </a:buClr>
              <a:buSzPct val="100000"/>
              <a:defRPr sz="2400">
                <a:solidFill>
                  <a:srgbClr val="10253F"/>
                </a:solidFill>
                <a:latin typeface="Source Sans Pro Regular"/>
                <a:ea typeface="Source Sans Pro Regular"/>
                <a:cs typeface="Source Sans Pro Regular"/>
                <a:sym typeface="Source Sans Pro Regular"/>
              </a:defRPr>
            </a:pPr>
            <a:endParaRPr lang="fr-FR" sz="2100" dirty="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rPr>
              <a:t>Monitor and evaluate RRT performance and operations using Key Performance Indicators and evaluation tools </a:t>
            </a:r>
            <a:endParaRPr lang="fr-FR" sz="200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rPr>
              <a:t>Write/develop SOPs in order to document the preparedness operations and pre, during, and post deployment processes </a:t>
            </a:r>
            <a:endParaRPr lang="fr-FR" sz="200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rPr>
              <a:t>Document RRTs intervention and share within PHEOC (or equivalent) and other relevant stakeholders</a:t>
            </a:r>
            <a:endParaRPr lang="fr-FR" sz="200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rPr>
              <a:t>Provide to RRT members access to training on the general and specific competencies (laboratory, epidemiology, emergency risk communication, community engagement, etc.), as well as to refresher trainings and exercises (tabletop, simulation, etc.) during preparedness phase</a:t>
            </a:r>
            <a:endParaRPr lang="fr-FR" sz="200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US" sz="2000" dirty="0">
                <a:solidFill>
                  <a:srgbClr val="10253F"/>
                </a:solidFill>
              </a:rPr>
              <a:t>Set up mechanisms for keeping RRT members engaged during preparedness phase.</a:t>
            </a:r>
            <a:endParaRPr lang="fr-FR" sz="200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000" dirty="0">
              <a:solidFill>
                <a:srgbClr val="10253F"/>
              </a:solidFill>
            </a:endParaRPr>
          </a:p>
        </p:txBody>
      </p:sp>
      <p:sp>
        <p:nvSpPr>
          <p:cNvPr id="637" name="Slide Number Placeholder 4"/>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13</a:t>
            </a:r>
          </a:p>
        </p:txBody>
      </p:sp>
      <p:sp>
        <p:nvSpPr>
          <p:cNvPr id="4" name="TextBox 8">
            <a:extLst>
              <a:ext uri="{FF2B5EF4-FFF2-40B4-BE49-F238E27FC236}">
                <a16:creationId xmlns:a16="http://schemas.microsoft.com/office/drawing/2014/main" id="{A3DA0E0E-79A9-9D62-FCCB-9F3DC75C9FE8}"/>
              </a:ext>
            </a:extLst>
          </p:cNvPr>
          <p:cNvSpPr txBox="1"/>
          <p:nvPr/>
        </p:nvSpPr>
        <p:spPr>
          <a:xfrm>
            <a:off x="484728" y="-34834"/>
            <a:ext cx="2894762" cy="15696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RRT MTP </a:t>
            </a:r>
            <a:r>
              <a:rPr lang="fr-FR" b="1" dirty="0" err="1"/>
              <a:t>operational</a:t>
            </a:r>
            <a:r>
              <a:rPr lang="fr-FR" b="1" dirty="0"/>
              <a:t> objectives (3)</a:t>
            </a:r>
            <a:endParaRPr lang="hu-HU" b="1" dirty="0"/>
          </a:p>
        </p:txBody>
      </p:sp>
    </p:spTree>
    <p:extLst>
      <p:ext uri="{BB962C8B-B14F-4D97-AF65-F5344CB8AC3E}">
        <p14:creationId xmlns:p14="http://schemas.microsoft.com/office/powerpoint/2010/main" val="1019129336"/>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Google Shape;308;p8"/>
          <p:cNvSpPr txBox="1">
            <a:spLocks noGrp="1"/>
          </p:cNvSpPr>
          <p:nvPr>
            <p:ph type="body" sz="quarter" idx="1"/>
          </p:nvPr>
        </p:nvSpPr>
        <p:spPr>
          <a:xfrm>
            <a:off x="2935664" y="1657216"/>
            <a:ext cx="6320672" cy="1870076"/>
          </a:xfrm>
          <a:prstGeom prst="rect">
            <a:avLst/>
          </a:prstGeom>
        </p:spPr>
        <p:txBody>
          <a:bodyPr lIns="0" tIns="0" rIns="0" bIns="0"/>
          <a:lstStyle/>
          <a:p>
            <a:pPr>
              <a:spcBef>
                <a:spcPts val="0"/>
              </a:spcBef>
              <a:defRPr sz="3200"/>
            </a:pPr>
            <a:r>
              <a:rPr lang="fr-FR" b="1" dirty="0">
                <a:solidFill>
                  <a:schemeClr val="bg1"/>
                </a:solidFill>
              </a:rPr>
              <a:t>The RRT Managers Workshop</a:t>
            </a:r>
            <a:endParaRPr lang="en-US" b="1" dirty="0">
              <a:solidFill>
                <a:schemeClr val="bg1"/>
              </a:solidFill>
            </a:endParaRPr>
          </a:p>
        </p:txBody>
      </p:sp>
      <p:sp>
        <p:nvSpPr>
          <p:cNvPr id="611" name="Slide Number Placeholder 4"/>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9</a:t>
            </a:r>
          </a:p>
        </p:txBody>
      </p:sp>
      <p:sp>
        <p:nvSpPr>
          <p:cNvPr id="612" name="TextBox 2"/>
          <p:cNvSpPr txBox="1"/>
          <p:nvPr/>
        </p:nvSpPr>
        <p:spPr>
          <a:xfrm>
            <a:off x="351549" y="871836"/>
            <a:ext cx="6006619"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t> </a:t>
            </a:r>
          </a:p>
        </p:txBody>
      </p:sp>
    </p:spTree>
    <p:extLst>
      <p:ext uri="{BB962C8B-B14F-4D97-AF65-F5344CB8AC3E}">
        <p14:creationId xmlns:p14="http://schemas.microsoft.com/office/powerpoint/2010/main" val="1458816897"/>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Rectangle 2"/>
          <p:cNvSpPr txBox="1">
            <a:spLocks noGrp="1"/>
          </p:cNvSpPr>
          <p:nvPr>
            <p:ph type="title"/>
          </p:nvPr>
        </p:nvSpPr>
        <p:spPr>
          <a:prstGeom prst="rect">
            <a:avLst/>
          </a:prstGeom>
        </p:spPr>
        <p:txBody>
          <a:bodyPr lIns="45719" tIns="45720" rIns="45719" bIns="45720" anchor="ctr">
            <a:noAutofit/>
          </a:bodyPr>
          <a:lstStyle>
            <a:lvl1pPr defTabSz="260388">
              <a:defRPr sz="2880"/>
            </a:lvl1pPr>
          </a:lstStyle>
          <a:p>
            <a:r>
              <a:rPr lang="fr-FR" sz="3200" b="1" dirty="0"/>
              <a:t>Workshop</a:t>
            </a:r>
            <a:r>
              <a:rPr sz="3200" b="1" dirty="0"/>
              <a:t> </a:t>
            </a:r>
            <a:br>
              <a:rPr lang="hu-HU" sz="3200" b="1" dirty="0"/>
            </a:br>
            <a:r>
              <a:rPr sz="3200" b="1" dirty="0"/>
              <a:t>overview</a:t>
            </a:r>
          </a:p>
        </p:txBody>
      </p:sp>
      <p:sp>
        <p:nvSpPr>
          <p:cNvPr id="327" name="TextBox 15"/>
          <p:cNvSpPr txBox="1"/>
          <p:nvPr/>
        </p:nvSpPr>
        <p:spPr>
          <a:xfrm>
            <a:off x="4320000" y="1209885"/>
            <a:ext cx="7290980" cy="56015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marL="215900" indent="-215900">
              <a:spcBef>
                <a:spcPts val="600"/>
              </a:spcBef>
              <a:buClr>
                <a:schemeClr val="accent3"/>
              </a:buClr>
              <a:buSzPct val="100000"/>
              <a:buFont typeface="Arial"/>
              <a:buChar char="•"/>
              <a:defRPr sz="2400">
                <a:solidFill>
                  <a:srgbClr val="000000"/>
                </a:solidFill>
                <a:latin typeface="+mn-lt"/>
                <a:ea typeface="+mn-ea"/>
                <a:cs typeface="+mn-cs"/>
                <a:sym typeface="Source Sans Pro Regular"/>
              </a:defRPr>
            </a:pPr>
            <a:r>
              <a:rPr sz="2200" dirty="0"/>
              <a:t>5-day training</a:t>
            </a:r>
            <a:endParaRPr lang="en-US" sz="2200" dirty="0">
              <a:latin typeface="Arial"/>
              <a:ea typeface="Arial"/>
              <a:cs typeface="Arial"/>
            </a:endParaRPr>
          </a:p>
          <a:p>
            <a:pPr marL="215900" indent="-215900">
              <a:spcBef>
                <a:spcPts val="600"/>
              </a:spcBef>
              <a:buClr>
                <a:schemeClr val="accent3"/>
              </a:buClr>
              <a:buSzPct val="100000"/>
              <a:buFont typeface="Arial"/>
              <a:buChar char="•"/>
              <a:defRPr sz="2400">
                <a:solidFill>
                  <a:srgbClr val="000000"/>
                </a:solidFill>
                <a:latin typeface="+mn-lt"/>
                <a:ea typeface="+mn-ea"/>
                <a:cs typeface="+mn-cs"/>
                <a:sym typeface="Source Sans Pro Regular"/>
              </a:defRPr>
            </a:pPr>
            <a:r>
              <a:rPr sz="2200" dirty="0"/>
              <a:t>3</a:t>
            </a:r>
            <a:r>
              <a:rPr lang="fr-FR" sz="2200" dirty="0"/>
              <a:t>0</a:t>
            </a:r>
            <a:r>
              <a:rPr sz="2200" dirty="0"/>
              <a:t> learning hours</a:t>
            </a:r>
            <a:endParaRPr sz="2200" dirty="0">
              <a:latin typeface="Arial"/>
              <a:ea typeface="Arial"/>
              <a:cs typeface="Arial"/>
            </a:endParaRPr>
          </a:p>
          <a:p>
            <a:pPr marL="215900" indent="-215900">
              <a:spcBef>
                <a:spcPts val="600"/>
              </a:spcBef>
              <a:buClr>
                <a:schemeClr val="accent3"/>
              </a:buClr>
              <a:buSzPct val="100000"/>
              <a:buFont typeface="Arial"/>
              <a:buChar char="•"/>
              <a:defRPr sz="2400">
                <a:solidFill>
                  <a:srgbClr val="000000"/>
                </a:solidFill>
                <a:latin typeface="+mn-lt"/>
                <a:ea typeface="+mn-ea"/>
                <a:cs typeface="+mn-cs"/>
                <a:sym typeface="Source Sans Pro Regular"/>
              </a:defRPr>
            </a:pPr>
            <a:r>
              <a:rPr lang="fr-FR" sz="2200" dirty="0"/>
              <a:t>9 modules</a:t>
            </a:r>
            <a:r>
              <a:rPr sz="2200" dirty="0"/>
              <a:t>, </a:t>
            </a:r>
            <a:r>
              <a:rPr sz="2200" dirty="0" err="1"/>
              <a:t>including</a:t>
            </a:r>
            <a:r>
              <a:rPr sz="2200" dirty="0"/>
              <a:t>:</a:t>
            </a:r>
            <a:endParaRPr lang="fr-FR" sz="2200" dirty="0"/>
          </a:p>
          <a:p>
            <a:pPr marL="342900" lvl="6" indent="-342900" algn="just">
              <a:buClr>
                <a:srgbClr val="65A000"/>
              </a:buClr>
              <a:buAutoNum type="arabicPeriod"/>
            </a:pPr>
            <a:r>
              <a:rPr lang="en-US" dirty="0">
                <a:latin typeface="Source Sans Pro"/>
                <a:ea typeface="+mj-lt"/>
                <a:cs typeface="+mj-lt"/>
              </a:rPr>
              <a:t> RRT management in country</a:t>
            </a:r>
            <a:endParaRPr lang="en-US" dirty="0">
              <a:latin typeface="Calibri"/>
              <a:ea typeface="+mj-lt"/>
              <a:cs typeface="+mj-lt"/>
            </a:endParaRPr>
          </a:p>
          <a:p>
            <a:pPr marL="342900" lvl="6" indent="-342900" algn="just">
              <a:buClr>
                <a:srgbClr val="65A000"/>
              </a:buClr>
              <a:buAutoNum type="arabicPeriod"/>
            </a:pPr>
            <a:r>
              <a:rPr lang="en-US" dirty="0">
                <a:latin typeface="Source Sans Pro"/>
                <a:ea typeface="+mj-lt"/>
                <a:cs typeface="+mj-lt"/>
              </a:rPr>
              <a:t> RRT Standard Operating Procedures development</a:t>
            </a:r>
            <a:endParaRPr lang="en-US" dirty="0">
              <a:latin typeface="Calibri"/>
              <a:ea typeface="+mj-lt"/>
              <a:cs typeface="+mj-lt"/>
            </a:endParaRPr>
          </a:p>
          <a:p>
            <a:pPr marL="342900" lvl="6" indent="-342900" algn="just">
              <a:buClr>
                <a:srgbClr val="65A000"/>
              </a:buClr>
              <a:buAutoNum type="arabicPeriod"/>
            </a:pPr>
            <a:r>
              <a:rPr lang="en-US" dirty="0" err="1">
                <a:latin typeface="Source Sans Pro"/>
                <a:ea typeface="+mj-lt"/>
                <a:cs typeface="+mj-lt"/>
              </a:rPr>
              <a:t>SoPs</a:t>
            </a:r>
            <a:r>
              <a:rPr lang="en-US" dirty="0">
                <a:latin typeface="Source Sans Pro"/>
                <a:ea typeface="+mj-lt"/>
                <a:cs typeface="+mj-lt"/>
              </a:rPr>
              <a:t> for RRT management in preparedness phase </a:t>
            </a:r>
            <a:endParaRPr lang="en-US" dirty="0">
              <a:latin typeface="Calibri"/>
              <a:ea typeface="+mj-lt"/>
              <a:cs typeface="+mj-lt"/>
            </a:endParaRPr>
          </a:p>
          <a:p>
            <a:pPr marL="342900" lvl="6" indent="-342900" algn="just">
              <a:buClr>
                <a:srgbClr val="65A000"/>
              </a:buClr>
              <a:buAutoNum type="arabicPeriod"/>
            </a:pPr>
            <a:r>
              <a:rPr lang="en-US" dirty="0" err="1">
                <a:latin typeface="Source Sans Pro"/>
                <a:ea typeface="+mj-lt"/>
                <a:cs typeface="+mj-lt"/>
              </a:rPr>
              <a:t>SoPs</a:t>
            </a:r>
            <a:r>
              <a:rPr lang="en-US" dirty="0">
                <a:latin typeface="Source Sans Pro"/>
                <a:ea typeface="+mj-lt"/>
                <a:cs typeface="+mj-lt"/>
              </a:rPr>
              <a:t> for RRT management in response phase</a:t>
            </a:r>
            <a:endParaRPr lang="en-US" dirty="0">
              <a:latin typeface="Calibri"/>
              <a:ea typeface="+mj-lt"/>
              <a:cs typeface="+mj-lt"/>
            </a:endParaRPr>
          </a:p>
          <a:p>
            <a:pPr marL="342900" lvl="6" indent="-342900" algn="just">
              <a:buClr>
                <a:srgbClr val="65A000"/>
              </a:buClr>
              <a:buAutoNum type="arabicPeriod"/>
            </a:pPr>
            <a:r>
              <a:rPr lang="en-US" dirty="0">
                <a:latin typeface="Source Sans Pro"/>
                <a:ea typeface="+mj-lt"/>
                <a:cs typeface="+mj-lt"/>
              </a:rPr>
              <a:t>Introduction to RRT </a:t>
            </a:r>
            <a:r>
              <a:rPr lang="en-US" dirty="0" err="1">
                <a:latin typeface="Source Sans Pro"/>
                <a:ea typeface="+mj-lt"/>
                <a:cs typeface="+mj-lt"/>
              </a:rPr>
              <a:t>programme</a:t>
            </a:r>
            <a:r>
              <a:rPr lang="en-US" dirty="0">
                <a:latin typeface="Source Sans Pro"/>
                <a:ea typeface="+mj-lt"/>
                <a:cs typeface="+mj-lt"/>
              </a:rPr>
              <a:t> monitoring and evaluation</a:t>
            </a:r>
            <a:endParaRPr lang="en-US" dirty="0">
              <a:latin typeface="Calibri"/>
              <a:ea typeface="+mj-lt"/>
              <a:cs typeface="+mj-lt"/>
            </a:endParaRPr>
          </a:p>
          <a:p>
            <a:pPr marL="342900" lvl="6" indent="-342900" algn="just">
              <a:buClr>
                <a:srgbClr val="65A000"/>
              </a:buClr>
              <a:buAutoNum type="arabicPeriod"/>
            </a:pPr>
            <a:r>
              <a:rPr lang="en-US" dirty="0">
                <a:latin typeface="Source Sans Pro"/>
                <a:ea typeface="+mj-lt"/>
                <a:cs typeface="+mj-lt"/>
              </a:rPr>
              <a:t>Financial management for Rapid Response Teams </a:t>
            </a:r>
            <a:endParaRPr lang="en-US" dirty="0">
              <a:latin typeface="Calibri"/>
              <a:ea typeface="+mj-lt"/>
              <a:cs typeface="+mj-lt"/>
            </a:endParaRPr>
          </a:p>
          <a:p>
            <a:pPr marL="342900" lvl="6" indent="-342900" algn="just">
              <a:buClr>
                <a:srgbClr val="65A000"/>
              </a:buClr>
              <a:buAutoNum type="arabicPeriod"/>
            </a:pPr>
            <a:r>
              <a:rPr lang="en-US" dirty="0">
                <a:latin typeface="Source Sans Pro"/>
                <a:ea typeface="+mj-lt"/>
                <a:cs typeface="+mj-lt"/>
              </a:rPr>
              <a:t>Responder wellbeing and ethics in preparedness and response</a:t>
            </a:r>
            <a:endParaRPr lang="en-US" dirty="0">
              <a:latin typeface="Calibri"/>
              <a:ea typeface="+mj-lt"/>
              <a:cs typeface="+mj-lt"/>
            </a:endParaRPr>
          </a:p>
          <a:p>
            <a:pPr marL="342900" lvl="6" indent="-342900" algn="just">
              <a:buClr>
                <a:srgbClr val="65A000"/>
              </a:buClr>
              <a:buAutoNum type="arabicPeriod"/>
            </a:pPr>
            <a:r>
              <a:rPr lang="en-US" dirty="0">
                <a:latin typeface="Source Sans Pro"/>
                <a:ea typeface="+mj-lt"/>
                <a:cs typeface="+mj-lt"/>
              </a:rPr>
              <a:t>Rapid response management and soft skills </a:t>
            </a:r>
            <a:endParaRPr lang="en-US" dirty="0">
              <a:latin typeface="Calibri"/>
              <a:ea typeface="+mj-lt"/>
              <a:cs typeface="+mj-lt"/>
            </a:endParaRPr>
          </a:p>
          <a:p>
            <a:pPr marL="342900" lvl="6" indent="-342900" algn="just">
              <a:buClr>
                <a:srgbClr val="65A000"/>
              </a:buClr>
              <a:buAutoNum type="arabicPeriod"/>
            </a:pPr>
            <a:r>
              <a:rPr lang="en-US" dirty="0">
                <a:latin typeface="Source Sans Pro"/>
                <a:ea typeface="+mj-lt"/>
                <a:cs typeface="+mj-lt"/>
              </a:rPr>
              <a:t>RRT </a:t>
            </a:r>
            <a:r>
              <a:rPr lang="en-US" dirty="0" err="1">
                <a:latin typeface="Source Sans Pro"/>
                <a:ea typeface="+mj-lt"/>
                <a:cs typeface="+mj-lt"/>
              </a:rPr>
              <a:t>programme</a:t>
            </a:r>
            <a:r>
              <a:rPr lang="en-US" dirty="0">
                <a:latin typeface="Source Sans Pro"/>
                <a:ea typeface="+mj-lt"/>
                <a:cs typeface="+mj-lt"/>
              </a:rPr>
              <a:t> planning  </a:t>
            </a:r>
            <a:endParaRPr lang="en-US">
              <a:latin typeface="Calibri"/>
              <a:ea typeface="+mj-lt"/>
              <a:cs typeface="+mj-lt"/>
            </a:endParaRPr>
          </a:p>
          <a:p>
            <a:pPr>
              <a:spcBef>
                <a:spcPts val="600"/>
              </a:spcBef>
              <a:buClr>
                <a:schemeClr val="accent3"/>
              </a:buClr>
              <a:buSzPct val="100000"/>
              <a:defRPr sz="2400">
                <a:solidFill>
                  <a:srgbClr val="000000"/>
                </a:solidFill>
                <a:latin typeface="+mn-lt"/>
                <a:ea typeface="+mn-ea"/>
                <a:cs typeface="+mn-cs"/>
                <a:sym typeface="Source Sans Pro Regular"/>
              </a:defRPr>
            </a:pPr>
            <a:endParaRPr sz="2200" dirty="0">
              <a:latin typeface="Arial"/>
              <a:ea typeface="Arial"/>
              <a:cs typeface="Arial"/>
              <a:sym typeface="Arial"/>
            </a:endParaRPr>
          </a:p>
          <a:p>
            <a:pPr marL="215900" indent="-215900">
              <a:spcBef>
                <a:spcPts val="600"/>
              </a:spcBef>
              <a:buClr>
                <a:schemeClr val="accent3"/>
              </a:buClr>
              <a:buSzPct val="100000"/>
              <a:buFont typeface="Arial"/>
              <a:buChar char="•"/>
              <a:defRPr sz="2400">
                <a:solidFill>
                  <a:srgbClr val="000000"/>
                </a:solidFill>
                <a:latin typeface="+mn-lt"/>
                <a:ea typeface="+mn-ea"/>
                <a:cs typeface="+mn-cs"/>
                <a:sym typeface="Source Sans Pro Regular"/>
              </a:defRPr>
            </a:pPr>
            <a:r>
              <a:rPr sz="2200" dirty="0">
                <a:solidFill>
                  <a:srgbClr val="C00000"/>
                </a:solidFill>
              </a:rPr>
              <a:t>Participative methodologies combining experts' presentations with </a:t>
            </a:r>
            <a:r>
              <a:rPr lang="fr-FR" sz="2200" dirty="0">
                <a:solidFill>
                  <a:srgbClr val="C00000"/>
                </a:solidFill>
              </a:rPr>
              <a:t>hands-on </a:t>
            </a:r>
            <a:r>
              <a:rPr sz="2200" dirty="0">
                <a:solidFill>
                  <a:srgbClr val="C00000"/>
                </a:solidFill>
              </a:rPr>
              <a:t>group work enabling </a:t>
            </a:r>
            <a:r>
              <a:rPr sz="2200" dirty="0">
                <a:solidFill>
                  <a:srgbClr val="C00000"/>
                </a:solidFill>
                <a:latin typeface="+mn-lt"/>
                <a:ea typeface="+mn-ea"/>
                <a:cs typeface="+mn-cs"/>
              </a:rPr>
              <a:t>participants to apply and test </a:t>
            </a:r>
            <a:r>
              <a:rPr lang="en-US" sz="2200" dirty="0">
                <a:solidFill>
                  <a:srgbClr val="C00000"/>
                </a:solidFill>
                <a:latin typeface="+mn-lt"/>
                <a:ea typeface="+mn-ea"/>
                <a:cs typeface="+mn-cs"/>
              </a:rPr>
              <a:t>the knowledge gained/enhanced through the online component</a:t>
            </a:r>
            <a:r>
              <a:rPr sz="2200" dirty="0">
                <a:solidFill>
                  <a:srgbClr val="C00000"/>
                </a:solidFill>
                <a:latin typeface="+mn-lt"/>
                <a:ea typeface="+mn-ea"/>
                <a:cs typeface="+mn-cs"/>
              </a:rPr>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7">
                                            <p:txEl>
                                              <p:pRg st="13" end="13"/>
                                            </p:txEl>
                                          </p:spTgt>
                                        </p:tgtEl>
                                        <p:attrNameLst>
                                          <p:attrName>style.visibility</p:attrName>
                                        </p:attrNameLst>
                                      </p:cBhvr>
                                      <p:to>
                                        <p:strVal val="visible"/>
                                      </p:to>
                                    </p:set>
                                    <p:anim calcmode="lin" valueType="num">
                                      <p:cBhvr additive="base">
                                        <p:cTn id="7" dur="500" fill="hold"/>
                                        <p:tgtEl>
                                          <p:spTgt spid="327">
                                            <p:txEl>
                                              <p:pRg st="13" end="1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7">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 name="Slide Number Placeholder 8"/>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17</a:t>
            </a:r>
          </a:p>
        </p:txBody>
      </p:sp>
      <p:sp>
        <p:nvSpPr>
          <p:cNvPr id="7" name="TextBox 8">
            <a:extLst>
              <a:ext uri="{FF2B5EF4-FFF2-40B4-BE49-F238E27FC236}">
                <a16:creationId xmlns:a16="http://schemas.microsoft.com/office/drawing/2014/main" id="{52D0A66C-63BF-645C-0E92-D76AA923F461}"/>
              </a:ext>
            </a:extLst>
          </p:cNvPr>
          <p:cNvSpPr txBox="1"/>
          <p:nvPr/>
        </p:nvSpPr>
        <p:spPr>
          <a:xfrm>
            <a:off x="158112" y="10507"/>
            <a:ext cx="6686051" cy="58477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Workshop</a:t>
            </a:r>
            <a:r>
              <a:rPr lang="hu-HU" b="1" dirty="0"/>
              <a:t> agenda</a:t>
            </a:r>
            <a:endParaRPr lang="en-US" b="1" dirty="0"/>
          </a:p>
        </p:txBody>
      </p:sp>
      <p:sp>
        <p:nvSpPr>
          <p:cNvPr id="3" name="ZoneTexte 2">
            <a:extLst>
              <a:ext uri="{FF2B5EF4-FFF2-40B4-BE49-F238E27FC236}">
                <a16:creationId xmlns:a16="http://schemas.microsoft.com/office/drawing/2014/main" id="{CDF7B80F-A5EB-C87D-6722-8D71DBB2993B}"/>
              </a:ext>
            </a:extLst>
          </p:cNvPr>
          <p:cNvSpPr txBox="1"/>
          <p:nvPr/>
        </p:nvSpPr>
        <p:spPr>
          <a:xfrm>
            <a:off x="1964450" y="3190095"/>
            <a:ext cx="825832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t" anchorCtr="0" forceAA="0" compatLnSpc="1">
            <a:prstTxWarp prst="textNoShape">
              <a:avLst/>
            </a:prstTxWarp>
            <a:spAutoFit/>
          </a:bodyPr>
          <a:lstStyle/>
          <a:p>
            <a:r>
              <a:rPr lang="fr-FR" sz="2400" dirty="0">
                <a:solidFill>
                  <a:srgbClr val="FF0000"/>
                </a:solidFill>
                <a:highlight>
                  <a:srgbClr val="FFFF00"/>
                </a:highlight>
                <a:latin typeface="Source Sans Pro Regular"/>
                <a:ea typeface="Source Sans Pro Regular"/>
                <a:cs typeface="+mj-lt"/>
              </a:rPr>
              <a:t>The final agenda </a:t>
            </a:r>
            <a:r>
              <a:rPr lang="fr-FR" sz="2400" dirty="0" err="1">
                <a:solidFill>
                  <a:srgbClr val="FF0000"/>
                </a:solidFill>
                <a:highlight>
                  <a:srgbClr val="FFFF00"/>
                </a:highlight>
                <a:latin typeface="Source Sans Pro Regular"/>
                <a:ea typeface="Source Sans Pro Regular"/>
                <a:cs typeface="+mj-lt"/>
              </a:rPr>
              <a:t>adopted</a:t>
            </a:r>
            <a:r>
              <a:rPr lang="fr-FR" sz="2400" dirty="0">
                <a:solidFill>
                  <a:srgbClr val="FF0000"/>
                </a:solidFill>
                <a:highlight>
                  <a:srgbClr val="FFFF00"/>
                </a:highlight>
                <a:latin typeface="Source Sans Pro Regular"/>
                <a:ea typeface="Source Sans Pro Regular"/>
                <a:cs typeface="+mj-lt"/>
              </a:rPr>
              <a:t> by the country </a:t>
            </a:r>
            <a:r>
              <a:rPr lang="fr-FR" sz="2400" dirty="0" err="1">
                <a:solidFill>
                  <a:srgbClr val="FF0000"/>
                </a:solidFill>
                <a:highlight>
                  <a:srgbClr val="FFFF00"/>
                </a:highlight>
                <a:latin typeface="Source Sans Pro Regular"/>
                <a:ea typeface="Source Sans Pro Regular"/>
                <a:cs typeface="+mj-lt"/>
              </a:rPr>
              <a:t>is</a:t>
            </a:r>
            <a:r>
              <a:rPr lang="fr-FR" sz="2400" dirty="0">
                <a:solidFill>
                  <a:srgbClr val="FF0000"/>
                </a:solidFill>
                <a:highlight>
                  <a:srgbClr val="FFFF00"/>
                </a:highlight>
                <a:latin typeface="Source Sans Pro Regular"/>
                <a:ea typeface="Source Sans Pro Regular"/>
                <a:cs typeface="+mj-lt"/>
              </a:rPr>
              <a:t> to </a:t>
            </a:r>
            <a:r>
              <a:rPr lang="fr-FR" sz="2400" dirty="0" err="1">
                <a:solidFill>
                  <a:srgbClr val="FF0000"/>
                </a:solidFill>
                <a:highlight>
                  <a:srgbClr val="FFFF00"/>
                </a:highlight>
                <a:latin typeface="Source Sans Pro Regular"/>
                <a:ea typeface="Source Sans Pro Regular"/>
                <a:cs typeface="+mj-lt"/>
              </a:rPr>
              <a:t>be</a:t>
            </a:r>
            <a:r>
              <a:rPr lang="fr-FR" sz="2400" dirty="0">
                <a:solidFill>
                  <a:srgbClr val="FF0000"/>
                </a:solidFill>
                <a:highlight>
                  <a:srgbClr val="FFFF00"/>
                </a:highlight>
                <a:latin typeface="Source Sans Pro Regular"/>
                <a:ea typeface="Source Sans Pro Regular"/>
                <a:cs typeface="+mj-lt"/>
              </a:rPr>
              <a:t> </a:t>
            </a:r>
            <a:r>
              <a:rPr lang="fr-FR" sz="2400" dirty="0" err="1">
                <a:solidFill>
                  <a:srgbClr val="FF0000"/>
                </a:solidFill>
                <a:highlight>
                  <a:srgbClr val="FFFF00"/>
                </a:highlight>
                <a:latin typeface="Source Sans Pro Regular"/>
                <a:ea typeface="Source Sans Pro Regular"/>
                <a:cs typeface="+mj-lt"/>
              </a:rPr>
              <a:t>inserted</a:t>
            </a:r>
            <a:r>
              <a:rPr lang="fr-FR" sz="2400" dirty="0">
                <a:solidFill>
                  <a:srgbClr val="FF0000"/>
                </a:solidFill>
                <a:highlight>
                  <a:srgbClr val="FFFF00"/>
                </a:highlight>
                <a:latin typeface="Source Sans Pro Regular"/>
                <a:ea typeface="Source Sans Pro Regular"/>
                <a:cs typeface="+mj-lt"/>
              </a:rPr>
              <a:t> </a:t>
            </a:r>
            <a:r>
              <a:rPr lang="fr-FR" sz="2400" dirty="0" err="1">
                <a:solidFill>
                  <a:srgbClr val="FF0000"/>
                </a:solidFill>
                <a:highlight>
                  <a:srgbClr val="FFFF00"/>
                </a:highlight>
                <a:latin typeface="Source Sans Pro Regular"/>
                <a:ea typeface="Source Sans Pro Regular"/>
                <a:cs typeface="+mj-lt"/>
              </a:rPr>
              <a:t>here</a:t>
            </a:r>
          </a:p>
        </p:txBody>
      </p:sp>
    </p:spTree>
    <p:extLst>
      <p:ext uri="{BB962C8B-B14F-4D97-AF65-F5344CB8AC3E}">
        <p14:creationId xmlns:p14="http://schemas.microsoft.com/office/powerpoint/2010/main" val="259087406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 name="Content Placeholder 1"/>
          <p:cNvSpPr txBox="1">
            <a:spLocks noGrp="1"/>
          </p:cNvSpPr>
          <p:nvPr>
            <p:ph type="body" idx="1"/>
          </p:nvPr>
        </p:nvSpPr>
        <p:spPr>
          <a:xfrm>
            <a:off x="4273551" y="968093"/>
            <a:ext cx="7529515" cy="5313330"/>
          </a:xfrm>
          <a:prstGeom prst="rect">
            <a:avLst/>
          </a:prstGeom>
        </p:spPr>
        <p:txBody>
          <a:bodyPr lIns="45719" tIns="45720" rIns="45719" bIns="45720" anchor="ctr">
            <a:noAutofit/>
          </a:bodyPr>
          <a:lstStyle/>
          <a:p>
            <a:pPr defTabSz="914400">
              <a:defRPr sz="2400">
                <a:solidFill>
                  <a:srgbClr val="10253F"/>
                </a:solidFill>
                <a:latin typeface="Source Sans Pro Regular"/>
                <a:ea typeface="Source Sans Pro Regular"/>
                <a:cs typeface="Source Sans Pro Regular"/>
                <a:sym typeface="Source Sans Pro Regular"/>
              </a:defRPr>
            </a:pPr>
            <a:r>
              <a:rPr lang="en-US" sz="1800" dirty="0"/>
              <a:t>At the end of this workshop, the RRT management team in </a:t>
            </a:r>
            <a:r>
              <a:rPr lang="en-US" sz="1800" dirty="0">
                <a:highlight>
                  <a:srgbClr val="FFFF00"/>
                </a:highlight>
              </a:rPr>
              <a:t>country</a:t>
            </a:r>
            <a:r>
              <a:rPr lang="en-US" sz="1800" dirty="0"/>
              <a:t>, should come up with draft or consolidated versions of the tools listed below, tailored to the country context:</a:t>
            </a:r>
            <a:endParaRPr lang="fr-FR" sz="1800" dirty="0"/>
          </a:p>
          <a:p>
            <a:pPr defTabSz="914400">
              <a:defRPr sz="2400">
                <a:solidFill>
                  <a:srgbClr val="10253F"/>
                </a:solidFill>
                <a:latin typeface="Source Sans Pro Regular"/>
                <a:ea typeface="Source Sans Pro Regular"/>
                <a:cs typeface="Source Sans Pro Regular"/>
                <a:sym typeface="Source Sans Pro Regular"/>
              </a:defRPr>
            </a:pPr>
            <a:endParaRPr lang="en-US" sz="1800" dirty="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GB" sz="1800" dirty="0">
                <a:solidFill>
                  <a:srgbClr val="10253F"/>
                </a:solidFill>
              </a:rPr>
              <a:t>Terms of Reference for the RRT management team </a:t>
            </a:r>
            <a:endParaRPr lang="en-US" sz="1800" dirty="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GB" sz="1800" dirty="0">
                <a:solidFill>
                  <a:srgbClr val="10253F"/>
                </a:solidFill>
              </a:rPr>
              <a:t>Job profile/description for RRT members </a:t>
            </a:r>
            <a:endParaRPr lang="en-US" sz="1800" dirty="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GB" sz="1800" dirty="0">
                <a:solidFill>
                  <a:srgbClr val="10253F"/>
                </a:solidFill>
              </a:rPr>
              <a:t>SOP for staffing and rostering</a:t>
            </a: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GB" sz="1800" dirty="0">
                <a:solidFill>
                  <a:srgbClr val="10253F"/>
                </a:solidFill>
              </a:rPr>
              <a:t>A roster for RRTs </a:t>
            </a:r>
            <a:endParaRPr lang="en-US" sz="1800" dirty="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GB" sz="1800" dirty="0">
                <a:solidFill>
                  <a:srgbClr val="10253F"/>
                </a:solidFill>
              </a:rPr>
              <a:t>SOP for RRT training </a:t>
            </a:r>
            <a:endParaRPr lang="en-US" sz="1800" dirty="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GB" sz="1800" dirty="0">
                <a:solidFill>
                  <a:srgbClr val="10253F"/>
                </a:solidFill>
              </a:rPr>
              <a:t>SOP for RRT activation and pre-deployment </a:t>
            </a:r>
            <a:endParaRPr lang="en-US" sz="1800" dirty="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GB" sz="1800" dirty="0">
                <a:solidFill>
                  <a:srgbClr val="10253F"/>
                </a:solidFill>
              </a:rPr>
              <a:t>SOP for deployment, and post deployment of RRTs </a:t>
            </a:r>
            <a:endParaRPr lang="en-US" sz="1800" dirty="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GB" sz="1800" dirty="0">
                <a:solidFill>
                  <a:srgbClr val="10253F"/>
                </a:solidFill>
              </a:rPr>
              <a:t>Elements for a code of conduct for RRT members </a:t>
            </a:r>
            <a:endParaRPr lang="en-US" sz="1800" dirty="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GB" sz="1800" dirty="0">
                <a:solidFill>
                  <a:srgbClr val="10253F"/>
                </a:solidFill>
              </a:rPr>
              <a:t>A workplan plan for RRT programme </a:t>
            </a:r>
            <a:endParaRPr lang="en-US" sz="1800" dirty="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GB" sz="1800" dirty="0">
                <a:solidFill>
                  <a:srgbClr val="10253F"/>
                </a:solidFill>
              </a:rPr>
              <a:t>A budget plan covering RRT activities during both preparedness and response phase </a:t>
            </a:r>
            <a:endParaRPr lang="en-US" sz="1800" dirty="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lang="en-GB" sz="1800" dirty="0">
                <a:solidFill>
                  <a:srgbClr val="10253F"/>
                </a:solidFill>
              </a:rPr>
              <a:t>Next steps workplan for country implementation.</a:t>
            </a:r>
            <a:endParaRPr lang="en-US" sz="1800" dirty="0">
              <a:solidFill>
                <a:srgbClr val="10253F"/>
              </a:solidFil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US" sz="1800" dirty="0">
              <a:cs typeface="Arial"/>
            </a:endParaRPr>
          </a:p>
          <a:p>
            <a:pPr marL="285750" indent="-285750" defTabSz="914400">
              <a:buClr>
                <a:srgbClr val="65A000"/>
              </a:buClr>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lang="en-US" sz="1800" dirty="0">
              <a:solidFill>
                <a:srgbClr val="10253F"/>
              </a:solidFill>
            </a:endParaRPr>
          </a:p>
        </p:txBody>
      </p:sp>
      <p:sp>
        <p:nvSpPr>
          <p:cNvPr id="637" name="Slide Number Placeholder 4"/>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13</a:t>
            </a:r>
          </a:p>
        </p:txBody>
      </p:sp>
      <p:sp>
        <p:nvSpPr>
          <p:cNvPr id="4" name="TextBox 8">
            <a:extLst>
              <a:ext uri="{FF2B5EF4-FFF2-40B4-BE49-F238E27FC236}">
                <a16:creationId xmlns:a16="http://schemas.microsoft.com/office/drawing/2014/main" id="{A3DA0E0E-79A9-9D62-FCCB-9F3DC75C9FE8}"/>
              </a:ext>
            </a:extLst>
          </p:cNvPr>
          <p:cNvSpPr txBox="1"/>
          <p:nvPr/>
        </p:nvSpPr>
        <p:spPr>
          <a:xfrm>
            <a:off x="399110" y="427502"/>
            <a:ext cx="3322851"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err="1"/>
              <a:t>Expected</a:t>
            </a:r>
            <a:r>
              <a:rPr lang="fr-FR" b="1" dirty="0"/>
              <a:t> </a:t>
            </a:r>
            <a:r>
              <a:rPr lang="fr-FR" b="1" dirty="0" err="1"/>
              <a:t>outcomes</a:t>
            </a:r>
          </a:p>
        </p:txBody>
      </p:sp>
    </p:spTree>
    <p:extLst>
      <p:ext uri="{BB962C8B-B14F-4D97-AF65-F5344CB8AC3E}">
        <p14:creationId xmlns:p14="http://schemas.microsoft.com/office/powerpoint/2010/main" val="29266266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36">
                                            <p:txEl>
                                              <p:pRg st="2" end="2"/>
                                            </p:txEl>
                                          </p:spTgt>
                                        </p:tgtEl>
                                        <p:attrNameLst>
                                          <p:attrName>style.visibility</p:attrName>
                                        </p:attrNameLst>
                                      </p:cBhvr>
                                      <p:to>
                                        <p:strVal val="visible"/>
                                      </p:to>
                                    </p:set>
                                    <p:anim calcmode="lin" valueType="num">
                                      <p:cBhvr additive="base">
                                        <p:cTn id="7" dur="500" fill="hold"/>
                                        <p:tgtEl>
                                          <p:spTgt spid="63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3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36">
                                            <p:txEl>
                                              <p:pRg st="3" end="3"/>
                                            </p:txEl>
                                          </p:spTgt>
                                        </p:tgtEl>
                                        <p:attrNameLst>
                                          <p:attrName>style.visibility</p:attrName>
                                        </p:attrNameLst>
                                      </p:cBhvr>
                                      <p:to>
                                        <p:strVal val="visible"/>
                                      </p:to>
                                    </p:set>
                                    <p:anim calcmode="lin" valueType="num">
                                      <p:cBhvr additive="base">
                                        <p:cTn id="13" dur="500" fill="hold"/>
                                        <p:tgtEl>
                                          <p:spTgt spid="636">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3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36">
                                            <p:txEl>
                                              <p:pRg st="4" end="4"/>
                                            </p:txEl>
                                          </p:spTgt>
                                        </p:tgtEl>
                                        <p:attrNameLst>
                                          <p:attrName>style.visibility</p:attrName>
                                        </p:attrNameLst>
                                      </p:cBhvr>
                                      <p:to>
                                        <p:strVal val="visible"/>
                                      </p:to>
                                    </p:set>
                                    <p:anim calcmode="lin" valueType="num">
                                      <p:cBhvr additive="base">
                                        <p:cTn id="19" dur="500" fill="hold"/>
                                        <p:tgtEl>
                                          <p:spTgt spid="63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3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36">
                                            <p:txEl>
                                              <p:pRg st="5" end="5"/>
                                            </p:txEl>
                                          </p:spTgt>
                                        </p:tgtEl>
                                        <p:attrNameLst>
                                          <p:attrName>style.visibility</p:attrName>
                                        </p:attrNameLst>
                                      </p:cBhvr>
                                      <p:to>
                                        <p:strVal val="visible"/>
                                      </p:to>
                                    </p:set>
                                    <p:anim calcmode="lin" valueType="num">
                                      <p:cBhvr additive="base">
                                        <p:cTn id="25" dur="500" fill="hold"/>
                                        <p:tgtEl>
                                          <p:spTgt spid="636">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3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36">
                                            <p:txEl>
                                              <p:pRg st="6" end="6"/>
                                            </p:txEl>
                                          </p:spTgt>
                                        </p:tgtEl>
                                        <p:attrNameLst>
                                          <p:attrName>style.visibility</p:attrName>
                                        </p:attrNameLst>
                                      </p:cBhvr>
                                      <p:to>
                                        <p:strVal val="visible"/>
                                      </p:to>
                                    </p:set>
                                    <p:anim calcmode="lin" valueType="num">
                                      <p:cBhvr additive="base">
                                        <p:cTn id="31" dur="500" fill="hold"/>
                                        <p:tgtEl>
                                          <p:spTgt spid="636">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3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36">
                                            <p:txEl>
                                              <p:pRg st="7" end="7"/>
                                            </p:txEl>
                                          </p:spTgt>
                                        </p:tgtEl>
                                        <p:attrNameLst>
                                          <p:attrName>style.visibility</p:attrName>
                                        </p:attrNameLst>
                                      </p:cBhvr>
                                      <p:to>
                                        <p:strVal val="visible"/>
                                      </p:to>
                                    </p:set>
                                    <p:anim calcmode="lin" valueType="num">
                                      <p:cBhvr additive="base">
                                        <p:cTn id="37" dur="500" fill="hold"/>
                                        <p:tgtEl>
                                          <p:spTgt spid="636">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3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36">
                                            <p:txEl>
                                              <p:pRg st="8" end="8"/>
                                            </p:txEl>
                                          </p:spTgt>
                                        </p:tgtEl>
                                        <p:attrNameLst>
                                          <p:attrName>style.visibility</p:attrName>
                                        </p:attrNameLst>
                                      </p:cBhvr>
                                      <p:to>
                                        <p:strVal val="visible"/>
                                      </p:to>
                                    </p:set>
                                    <p:anim calcmode="lin" valueType="num">
                                      <p:cBhvr additive="base">
                                        <p:cTn id="43" dur="500" fill="hold"/>
                                        <p:tgtEl>
                                          <p:spTgt spid="636">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36">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36">
                                            <p:txEl>
                                              <p:pRg st="9" end="9"/>
                                            </p:txEl>
                                          </p:spTgt>
                                        </p:tgtEl>
                                        <p:attrNameLst>
                                          <p:attrName>style.visibility</p:attrName>
                                        </p:attrNameLst>
                                      </p:cBhvr>
                                      <p:to>
                                        <p:strVal val="visible"/>
                                      </p:to>
                                    </p:set>
                                    <p:anim calcmode="lin" valueType="num">
                                      <p:cBhvr additive="base">
                                        <p:cTn id="49" dur="500" fill="hold"/>
                                        <p:tgtEl>
                                          <p:spTgt spid="636">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36">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36">
                                            <p:txEl>
                                              <p:pRg st="10" end="10"/>
                                            </p:txEl>
                                          </p:spTgt>
                                        </p:tgtEl>
                                        <p:attrNameLst>
                                          <p:attrName>style.visibility</p:attrName>
                                        </p:attrNameLst>
                                      </p:cBhvr>
                                      <p:to>
                                        <p:strVal val="visible"/>
                                      </p:to>
                                    </p:set>
                                    <p:anim calcmode="lin" valueType="num">
                                      <p:cBhvr additive="base">
                                        <p:cTn id="55" dur="500" fill="hold"/>
                                        <p:tgtEl>
                                          <p:spTgt spid="636">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36">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636">
                                            <p:txEl>
                                              <p:pRg st="11" end="11"/>
                                            </p:txEl>
                                          </p:spTgt>
                                        </p:tgtEl>
                                        <p:attrNameLst>
                                          <p:attrName>style.visibility</p:attrName>
                                        </p:attrNameLst>
                                      </p:cBhvr>
                                      <p:to>
                                        <p:strVal val="visible"/>
                                      </p:to>
                                    </p:set>
                                    <p:anim calcmode="lin" valueType="num">
                                      <p:cBhvr additive="base">
                                        <p:cTn id="61" dur="500" fill="hold"/>
                                        <p:tgtEl>
                                          <p:spTgt spid="636">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36">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636">
                                            <p:txEl>
                                              <p:pRg st="12" end="12"/>
                                            </p:txEl>
                                          </p:spTgt>
                                        </p:tgtEl>
                                        <p:attrNameLst>
                                          <p:attrName>style.visibility</p:attrName>
                                        </p:attrNameLst>
                                      </p:cBhvr>
                                      <p:to>
                                        <p:strVal val="visible"/>
                                      </p:to>
                                    </p:set>
                                    <p:anim calcmode="lin" valueType="num">
                                      <p:cBhvr additive="base">
                                        <p:cTn id="67" dur="500" fill="hold"/>
                                        <p:tgtEl>
                                          <p:spTgt spid="636">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636">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 name="Slide Number Placeholder 8"/>
          <p:cNvSpPr txBox="1"/>
          <p:nvPr/>
        </p:nvSpPr>
        <p:spPr>
          <a:xfrm>
            <a:off x="9494519" y="6555105"/>
            <a:ext cx="2651761" cy="281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17</a:t>
            </a:r>
          </a:p>
        </p:txBody>
      </p:sp>
      <p:sp>
        <p:nvSpPr>
          <p:cNvPr id="7" name="TextBox 8">
            <a:extLst>
              <a:ext uri="{FF2B5EF4-FFF2-40B4-BE49-F238E27FC236}">
                <a16:creationId xmlns:a16="http://schemas.microsoft.com/office/drawing/2014/main" id="{52D0A66C-63BF-645C-0E92-D76AA923F461}"/>
              </a:ext>
            </a:extLst>
          </p:cNvPr>
          <p:cNvSpPr txBox="1"/>
          <p:nvPr/>
        </p:nvSpPr>
        <p:spPr>
          <a:xfrm>
            <a:off x="158112" y="10507"/>
            <a:ext cx="6686051"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a:t>Workshop </a:t>
            </a:r>
            <a:r>
              <a:rPr lang="hu-HU" b="1" err="1"/>
              <a:t>evaluation</a:t>
            </a:r>
          </a:p>
        </p:txBody>
      </p:sp>
      <p:sp>
        <p:nvSpPr>
          <p:cNvPr id="2" name="TextBox 1">
            <a:extLst>
              <a:ext uri="{FF2B5EF4-FFF2-40B4-BE49-F238E27FC236}">
                <a16:creationId xmlns:a16="http://schemas.microsoft.com/office/drawing/2014/main" id="{8472C280-5B05-8F3D-984B-114881BDE527}"/>
              </a:ext>
            </a:extLst>
          </p:cNvPr>
          <p:cNvSpPr txBox="1"/>
          <p:nvPr/>
        </p:nvSpPr>
        <p:spPr>
          <a:xfrm>
            <a:off x="630619" y="1568669"/>
            <a:ext cx="10389477" cy="37856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2000" b="0" i="0" u="none" strike="noStrike" cap="none" spc="0" normalizeH="0" baseline="0">
                <a:ln>
                  <a:noFill/>
                </a:ln>
                <a:solidFill>
                  <a:srgbClr val="000000"/>
                </a:solidFill>
                <a:effectLst/>
                <a:uFillTx/>
                <a:latin typeface="Source Sans Pro" panose="020B0503030403020204" pitchFamily="34" charset="0"/>
                <a:sym typeface="Calibri"/>
              </a:rPr>
              <a:t>Evaluation </a:t>
            </a:r>
            <a:r>
              <a:rPr kumimoji="0" lang="fr-FR" sz="2000" b="0" i="0" u="none" strike="noStrike" cap="none" spc="0" normalizeH="0" baseline="0" err="1">
                <a:ln>
                  <a:noFill/>
                </a:ln>
                <a:solidFill>
                  <a:srgbClr val="000000"/>
                </a:solidFill>
                <a:effectLst/>
                <a:uFillTx/>
                <a:latin typeface="Source Sans Pro" panose="020B0503030403020204" pitchFamily="34" charset="0"/>
                <a:sym typeface="Calibri"/>
              </a:rPr>
              <a:t>is</a:t>
            </a:r>
            <a:r>
              <a:rPr kumimoji="0" lang="fr-FR" sz="2000" b="0" i="0" u="none" strike="noStrike" cap="none" spc="0" normalizeH="0" baseline="0">
                <a:ln>
                  <a:noFill/>
                </a:ln>
                <a:solidFill>
                  <a:srgbClr val="000000"/>
                </a:solidFill>
                <a:effectLst/>
                <a:uFillTx/>
                <a:latin typeface="Source Sans Pro" panose="020B0503030403020204" pitchFamily="34" charset="0"/>
                <a:sym typeface="Calibri"/>
              </a:rPr>
              <a:t> </a:t>
            </a:r>
            <a:r>
              <a:rPr kumimoji="0" lang="fr-FR" sz="2000" b="0" i="0" u="none" strike="noStrike" cap="none" spc="0" normalizeH="0" baseline="0" err="1">
                <a:ln>
                  <a:noFill/>
                </a:ln>
                <a:solidFill>
                  <a:srgbClr val="000000"/>
                </a:solidFill>
                <a:effectLst/>
                <a:uFillTx/>
                <a:latin typeface="Source Sans Pro" panose="020B0503030403020204" pitchFamily="34" charset="0"/>
                <a:sym typeface="Calibri"/>
              </a:rPr>
              <a:t>really</a:t>
            </a:r>
            <a:r>
              <a:rPr kumimoji="0" lang="fr-FR" sz="2000" b="0" i="0" u="none" strike="noStrike" cap="none" spc="0" normalizeH="0" baseline="0">
                <a:ln>
                  <a:noFill/>
                </a:ln>
                <a:solidFill>
                  <a:srgbClr val="000000"/>
                </a:solidFill>
                <a:effectLst/>
                <a:uFillTx/>
                <a:latin typeface="Source Sans Pro" panose="020B0503030403020204" pitchFamily="34" charset="0"/>
                <a:sym typeface="Calibri"/>
              </a:rPr>
              <a:t> important to us and </a:t>
            </a:r>
            <a:r>
              <a:rPr kumimoji="0" lang="fr-FR" sz="2000" b="0" i="0" u="none" strike="noStrike" cap="none" spc="0" normalizeH="0" baseline="0" err="1">
                <a:ln>
                  <a:noFill/>
                </a:ln>
                <a:solidFill>
                  <a:srgbClr val="000000"/>
                </a:solidFill>
                <a:effectLst/>
                <a:uFillTx/>
                <a:latin typeface="Source Sans Pro" panose="020B0503030403020204" pitchFamily="34" charset="0"/>
                <a:sym typeface="Calibri"/>
              </a:rPr>
              <a:t>will</a:t>
            </a:r>
            <a:r>
              <a:rPr kumimoji="0" lang="fr-FR" sz="2000" b="0" i="0" u="none" strike="noStrike" cap="none" spc="0" normalizeH="0" baseline="0">
                <a:ln>
                  <a:noFill/>
                </a:ln>
                <a:solidFill>
                  <a:srgbClr val="000000"/>
                </a:solidFill>
                <a:effectLst/>
                <a:uFillTx/>
                <a:latin typeface="Source Sans Pro" panose="020B0503030403020204" pitchFamily="34" charset="0"/>
                <a:sym typeface="Calibri"/>
              </a:rPr>
              <a:t> </a:t>
            </a:r>
            <a:r>
              <a:rPr kumimoji="0" lang="fr-FR" sz="2000" b="0" i="0" u="none" strike="noStrike" cap="none" spc="0" normalizeH="0" baseline="0" err="1">
                <a:ln>
                  <a:noFill/>
                </a:ln>
                <a:solidFill>
                  <a:srgbClr val="000000"/>
                </a:solidFill>
                <a:effectLst/>
                <a:uFillTx/>
                <a:latin typeface="Source Sans Pro" panose="020B0503030403020204" pitchFamily="34" charset="0"/>
                <a:sym typeface="Calibri"/>
              </a:rPr>
              <a:t>be</a:t>
            </a:r>
            <a:r>
              <a:rPr kumimoji="0" lang="fr-FR" sz="2000" b="0" i="0" u="none" strike="noStrike" cap="none" spc="0" normalizeH="0" baseline="0">
                <a:ln>
                  <a:noFill/>
                </a:ln>
                <a:solidFill>
                  <a:srgbClr val="000000"/>
                </a:solidFill>
                <a:effectLst/>
                <a:uFillTx/>
                <a:latin typeface="Source Sans Pro" panose="020B0503030403020204" pitchFamily="34" charset="0"/>
                <a:sym typeface="Calibri"/>
              </a:rPr>
              <a:t> </a:t>
            </a:r>
            <a:r>
              <a:rPr kumimoji="0" lang="fr-FR" sz="2000" b="0" i="0" u="none" strike="noStrike" cap="none" spc="0" normalizeH="0" baseline="0" err="1">
                <a:ln>
                  <a:noFill/>
                </a:ln>
                <a:solidFill>
                  <a:srgbClr val="000000"/>
                </a:solidFill>
                <a:effectLst/>
                <a:uFillTx/>
                <a:latin typeface="Source Sans Pro" panose="020B0503030403020204" pitchFamily="34" charset="0"/>
                <a:sym typeface="Calibri"/>
              </a:rPr>
              <a:t>conducted</a:t>
            </a:r>
            <a:r>
              <a:rPr kumimoji="0" lang="fr-FR" sz="2000" b="0" i="0" u="none" strike="noStrike" cap="none" spc="0" normalizeH="0" baseline="0">
                <a:ln>
                  <a:noFill/>
                </a:ln>
                <a:solidFill>
                  <a:srgbClr val="000000"/>
                </a:solidFill>
                <a:effectLst/>
                <a:uFillTx/>
                <a:latin typeface="Source Sans Pro" panose="020B0503030403020204" pitchFamily="34" charset="0"/>
                <a:sym typeface="Calibri"/>
              </a:rPr>
              <a:t> </a:t>
            </a:r>
            <a:r>
              <a:rPr kumimoji="0" lang="fr-FR" sz="2000" b="0" i="0" u="none" strike="noStrike" cap="none" spc="0" normalizeH="0" baseline="0" err="1">
                <a:ln>
                  <a:noFill/>
                </a:ln>
                <a:solidFill>
                  <a:srgbClr val="000000"/>
                </a:solidFill>
                <a:effectLst/>
                <a:uFillTx/>
                <a:latin typeface="Source Sans Pro" panose="020B0503030403020204" pitchFamily="34" charset="0"/>
                <a:sym typeface="Calibri"/>
              </a:rPr>
              <a:t>systematically</a:t>
            </a:r>
            <a:r>
              <a:rPr kumimoji="0" lang="fr-FR" sz="2000" b="0" i="0" u="none" strike="noStrike" cap="none" spc="0" normalizeH="0" baseline="0">
                <a:ln>
                  <a:noFill/>
                </a:ln>
                <a:solidFill>
                  <a:srgbClr val="000000"/>
                </a:solidFill>
                <a:effectLst/>
                <a:uFillTx/>
                <a:latin typeface="Source Sans Pro" panose="020B0503030403020204" pitchFamily="34" charset="0"/>
                <a:sym typeface="Calibri"/>
              </a:rPr>
              <a:t>: </a:t>
            </a:r>
            <a:endParaRPr lang="fr-FR" sz="2000">
              <a:latin typeface="Source Sans Pro" panose="020B0503030403020204" pitchFamily="34" charset="0"/>
            </a:endParaRPr>
          </a:p>
          <a:p>
            <a:pPr marL="0" marR="0" indent="0" algn="l" defTabSz="914400" rtl="0" fontAlgn="auto" latinLnBrk="0" hangingPunct="0">
              <a:lnSpc>
                <a:spcPct val="100000"/>
              </a:lnSpc>
              <a:spcBef>
                <a:spcPts val="0"/>
              </a:spcBef>
              <a:spcAft>
                <a:spcPts val="0"/>
              </a:spcAft>
              <a:buClrTx/>
              <a:buSzTx/>
              <a:buFontTx/>
              <a:buNone/>
              <a:tabLst/>
            </a:pPr>
            <a:endParaRPr kumimoji="0" lang="fr-FR" sz="2000" b="0" i="0" u="none" strike="noStrike" cap="none" spc="0" normalizeH="0" baseline="0">
              <a:ln>
                <a:noFill/>
              </a:ln>
              <a:solidFill>
                <a:srgbClr val="000000"/>
              </a:solidFill>
              <a:effectLst/>
              <a:uFillTx/>
              <a:latin typeface="Source Sans Pro" panose="020B0503030403020204" pitchFamily="34" charset="0"/>
              <a:sym typeface="Calibri"/>
            </a:endParaRPr>
          </a:p>
          <a:p>
            <a:pPr marL="0" marR="0" indent="0" algn="l" defTabSz="914400" rtl="0" fontAlgn="auto" latinLnBrk="0" hangingPunct="0">
              <a:lnSpc>
                <a:spcPct val="100000"/>
              </a:lnSpc>
              <a:spcBef>
                <a:spcPts val="0"/>
              </a:spcBef>
              <a:spcAft>
                <a:spcPts val="0"/>
              </a:spcAft>
              <a:buClrTx/>
              <a:buSzTx/>
              <a:buFontTx/>
              <a:buNone/>
              <a:tabLst/>
            </a:pPr>
            <a:r>
              <a:rPr lang="fr-FR" sz="2000" b="1" err="1">
                <a:solidFill>
                  <a:schemeClr val="accent6">
                    <a:lumMod val="75000"/>
                  </a:schemeClr>
                </a:solidFill>
                <a:latin typeface="Source Sans Pro" panose="020B0503030403020204" pitchFamily="34" charset="0"/>
              </a:rPr>
              <a:t>During</a:t>
            </a:r>
            <a:r>
              <a:rPr lang="fr-FR" sz="2000" b="1">
                <a:solidFill>
                  <a:schemeClr val="accent6">
                    <a:lumMod val="75000"/>
                  </a:schemeClr>
                </a:solidFill>
                <a:latin typeface="Source Sans Pro" panose="020B0503030403020204" pitchFamily="34" charset="0"/>
              </a:rPr>
              <a:t> the workshop</a:t>
            </a:r>
          </a:p>
          <a:p>
            <a:pPr marL="0" marR="0" indent="0" algn="l" defTabSz="914400" rtl="0" fontAlgn="auto" latinLnBrk="0" hangingPunct="0">
              <a:lnSpc>
                <a:spcPct val="100000"/>
              </a:lnSpc>
              <a:spcBef>
                <a:spcPts val="0"/>
              </a:spcBef>
              <a:spcAft>
                <a:spcPts val="0"/>
              </a:spcAft>
              <a:buClrTx/>
              <a:buSzTx/>
              <a:buFontTx/>
              <a:buNone/>
              <a:tabLst/>
            </a:pPr>
            <a:endParaRPr kumimoji="0" lang="fr-FR" sz="2000" b="0" i="0" u="none" strike="noStrike" cap="none" spc="0" normalizeH="0" baseline="0">
              <a:ln>
                <a:noFill/>
              </a:ln>
              <a:solidFill>
                <a:srgbClr val="000000"/>
              </a:solidFill>
              <a:effectLst/>
              <a:uFillTx/>
              <a:latin typeface="Source Sans Pro" panose="020B0503030403020204" pitchFamily="34" charset="0"/>
              <a:sym typeface="Calibri"/>
            </a:endParaRPr>
          </a:p>
          <a:p>
            <a:pPr marL="342900" marR="0" indent="-342900" algn="l" defTabSz="914400" rtl="0" fontAlgn="auto" latinLnBrk="0" hangingPunct="0">
              <a:lnSpc>
                <a:spcPct val="100000"/>
              </a:lnSpc>
              <a:spcBef>
                <a:spcPts val="0"/>
              </a:spcBef>
              <a:spcAft>
                <a:spcPts val="0"/>
              </a:spcAft>
              <a:buClr>
                <a:schemeClr val="accent6">
                  <a:lumMod val="75000"/>
                </a:schemeClr>
              </a:buClr>
              <a:buSzTx/>
              <a:buFont typeface="Wingdings" panose="05000000000000000000" pitchFamily="2" charset="2"/>
              <a:buChar char="§"/>
              <a:tabLst/>
            </a:pPr>
            <a:r>
              <a:rPr lang="fr-FR" sz="2000">
                <a:latin typeface="Source Sans Pro" panose="020B0503030403020204" pitchFamily="34" charset="0"/>
              </a:rPr>
              <a:t>Daily </a:t>
            </a:r>
            <a:r>
              <a:rPr lang="fr-FR" sz="2000" err="1">
                <a:latin typeface="Source Sans Pro" panose="020B0503030403020204" pitchFamily="34" charset="0"/>
              </a:rPr>
              <a:t>evaluation</a:t>
            </a:r>
            <a:r>
              <a:rPr lang="fr-FR" sz="2000">
                <a:latin typeface="Source Sans Pro" panose="020B0503030403020204" pitchFamily="34" charset="0"/>
              </a:rPr>
              <a:t> online questionnaire (</a:t>
            </a:r>
            <a:r>
              <a:rPr lang="fr-FR" sz="2000" err="1">
                <a:latin typeface="Source Sans Pro" panose="020B0503030403020204" pitchFamily="34" charset="0"/>
              </a:rPr>
              <a:t>your</a:t>
            </a:r>
            <a:r>
              <a:rPr lang="fr-FR" sz="2000">
                <a:latin typeface="Source Sans Pro" panose="020B0503030403020204" pitchFamily="34" charset="0"/>
              </a:rPr>
              <a:t> feedback on </a:t>
            </a:r>
            <a:r>
              <a:rPr lang="fr-FR" sz="2000" err="1">
                <a:latin typeface="Source Sans Pro" panose="020B0503030403020204" pitchFamily="34" charset="0"/>
              </a:rPr>
              <a:t>every</a:t>
            </a:r>
            <a:r>
              <a:rPr lang="fr-FR" sz="2000">
                <a:latin typeface="Source Sans Pro" panose="020B0503030403020204" pitchFamily="34" charset="0"/>
              </a:rPr>
              <a:t> single session)</a:t>
            </a:r>
          </a:p>
          <a:p>
            <a:pPr marL="342900" marR="0" indent="-342900" algn="l" defTabSz="914400" rtl="0" fontAlgn="auto" latinLnBrk="0" hangingPunct="0">
              <a:lnSpc>
                <a:spcPct val="100000"/>
              </a:lnSpc>
              <a:spcBef>
                <a:spcPts val="0"/>
              </a:spcBef>
              <a:spcAft>
                <a:spcPts val="0"/>
              </a:spcAft>
              <a:buClr>
                <a:schemeClr val="accent6">
                  <a:lumMod val="75000"/>
                </a:schemeClr>
              </a:buClr>
              <a:buSzTx/>
              <a:buFont typeface="Wingdings" panose="05000000000000000000" pitchFamily="2" charset="2"/>
              <a:buChar char="§"/>
              <a:tabLst/>
            </a:pPr>
            <a:r>
              <a:rPr lang="fr-FR" sz="2000">
                <a:latin typeface="Source Sans Pro" panose="020B0503030403020204" pitchFamily="34" charset="0"/>
              </a:rPr>
              <a:t>Final </a:t>
            </a:r>
            <a:r>
              <a:rPr lang="fr-FR" sz="2000" err="1">
                <a:latin typeface="Source Sans Pro" panose="020B0503030403020204" pitchFamily="34" charset="0"/>
              </a:rPr>
              <a:t>evaluation</a:t>
            </a:r>
            <a:r>
              <a:rPr lang="fr-FR" sz="2000">
                <a:latin typeface="Source Sans Pro" panose="020B0503030403020204" pitchFamily="34" charset="0"/>
              </a:rPr>
              <a:t> online questionnaire (</a:t>
            </a:r>
            <a:r>
              <a:rPr lang="fr-FR" sz="2000" err="1">
                <a:latin typeface="Source Sans Pro" panose="020B0503030403020204" pitchFamily="34" charset="0"/>
              </a:rPr>
              <a:t>your</a:t>
            </a:r>
            <a:r>
              <a:rPr lang="fr-FR" sz="2000">
                <a:latin typeface="Source Sans Pro" panose="020B0503030403020204" pitchFamily="34" charset="0"/>
              </a:rPr>
              <a:t> feedback on the </a:t>
            </a:r>
            <a:r>
              <a:rPr lang="fr-FR" sz="2000" err="1">
                <a:latin typeface="Source Sans Pro" panose="020B0503030403020204" pitchFamily="34" charset="0"/>
              </a:rPr>
              <a:t>entire</a:t>
            </a:r>
            <a:r>
              <a:rPr lang="fr-FR" sz="2000">
                <a:latin typeface="Source Sans Pro" panose="020B0503030403020204" pitchFamily="34" charset="0"/>
              </a:rPr>
              <a:t> workshop)</a:t>
            </a:r>
          </a:p>
          <a:p>
            <a:pPr marL="0" marR="0" indent="0" algn="l" defTabSz="914400" rtl="0" fontAlgn="auto" latinLnBrk="0" hangingPunct="0">
              <a:lnSpc>
                <a:spcPct val="100000"/>
              </a:lnSpc>
              <a:spcBef>
                <a:spcPts val="0"/>
              </a:spcBef>
              <a:spcAft>
                <a:spcPts val="0"/>
              </a:spcAft>
              <a:buClrTx/>
              <a:buSzTx/>
              <a:buFontTx/>
              <a:buNone/>
              <a:tabLst/>
            </a:pPr>
            <a:endParaRPr lang="fr-FR" sz="2000">
              <a:latin typeface="Source Sans Pro" panose="020B0503030403020204" pitchFamily="34" charset="0"/>
            </a:endParaRPr>
          </a:p>
          <a:p>
            <a:pPr marL="0" marR="0" indent="0" algn="l" defTabSz="914400" rtl="0" fontAlgn="auto" latinLnBrk="0" hangingPunct="0">
              <a:lnSpc>
                <a:spcPct val="100000"/>
              </a:lnSpc>
              <a:spcBef>
                <a:spcPts val="0"/>
              </a:spcBef>
              <a:spcAft>
                <a:spcPts val="0"/>
              </a:spcAft>
              <a:buClrTx/>
              <a:buSzTx/>
              <a:buFontTx/>
              <a:buNone/>
              <a:tabLst/>
            </a:pPr>
            <a:endParaRPr lang="fr-FR" sz="2000">
              <a:latin typeface="Source Sans Pro" panose="020B0503030403020204" pitchFamily="34" charset="0"/>
            </a:endParaRPr>
          </a:p>
          <a:p>
            <a:r>
              <a:rPr lang="fr-FR" sz="2000" b="1" err="1">
                <a:solidFill>
                  <a:schemeClr val="accent6">
                    <a:lumMod val="75000"/>
                  </a:schemeClr>
                </a:solidFill>
                <a:latin typeface="Source Sans Pro" panose="020B0503030403020204" pitchFamily="34" charset="0"/>
              </a:rPr>
              <a:t>After</a:t>
            </a:r>
            <a:r>
              <a:rPr lang="fr-FR" sz="2000" b="1">
                <a:solidFill>
                  <a:schemeClr val="accent6">
                    <a:lumMod val="75000"/>
                  </a:schemeClr>
                </a:solidFill>
                <a:latin typeface="Source Sans Pro" panose="020B0503030403020204" pitchFamily="34" charset="0"/>
              </a:rPr>
              <a:t> the workshop</a:t>
            </a:r>
          </a:p>
          <a:p>
            <a:pPr marL="0" marR="0" indent="0" algn="l" defTabSz="914400" rtl="0" fontAlgn="auto" latinLnBrk="0" hangingPunct="0">
              <a:lnSpc>
                <a:spcPct val="100000"/>
              </a:lnSpc>
              <a:spcBef>
                <a:spcPts val="0"/>
              </a:spcBef>
              <a:spcAft>
                <a:spcPts val="0"/>
              </a:spcAft>
              <a:buClrTx/>
              <a:buSzTx/>
              <a:buFontTx/>
              <a:buNone/>
              <a:tabLst/>
            </a:pPr>
            <a:endParaRPr lang="fr-FR" sz="2000">
              <a:latin typeface="Source Sans Pro" panose="020B0503030403020204" pitchFamily="34" charset="0"/>
            </a:endParaRPr>
          </a:p>
          <a:p>
            <a:pPr marL="342900" indent="-342900">
              <a:buClr>
                <a:schemeClr val="accent6">
                  <a:lumMod val="75000"/>
                </a:schemeClr>
              </a:buClr>
              <a:buFont typeface="Wingdings" panose="05000000000000000000" pitchFamily="2" charset="2"/>
              <a:buChar char="§"/>
            </a:pPr>
            <a:r>
              <a:rPr lang="fr-FR" sz="2000">
                <a:latin typeface="Source Sans Pro" panose="020B0503030403020204" pitchFamily="34" charset="0"/>
              </a:rPr>
              <a:t>Post-training </a:t>
            </a:r>
            <a:r>
              <a:rPr lang="fr-FR" sz="2000" err="1">
                <a:latin typeface="Source Sans Pro" panose="020B0503030403020204" pitchFamily="34" charset="0"/>
              </a:rPr>
              <a:t>evaluation</a:t>
            </a:r>
            <a:r>
              <a:rPr lang="fr-FR" sz="2000">
                <a:latin typeface="Source Sans Pro" panose="020B0503030403020204" pitchFamily="34" charset="0"/>
              </a:rPr>
              <a:t> questionnaire (6 </a:t>
            </a:r>
            <a:r>
              <a:rPr lang="fr-FR" sz="2000" err="1">
                <a:latin typeface="Source Sans Pro" panose="020B0503030403020204" pitchFamily="34" charset="0"/>
              </a:rPr>
              <a:t>months</a:t>
            </a:r>
            <a:r>
              <a:rPr lang="fr-FR" sz="2000">
                <a:latin typeface="Source Sans Pro" panose="020B0503030403020204" pitchFamily="34" charset="0"/>
              </a:rPr>
              <a:t> </a:t>
            </a:r>
            <a:r>
              <a:rPr lang="fr-FR" sz="2000" err="1">
                <a:latin typeface="Source Sans Pro" panose="020B0503030403020204" pitchFamily="34" charset="0"/>
              </a:rPr>
              <a:t>upon</a:t>
            </a:r>
            <a:r>
              <a:rPr lang="fr-FR" sz="2000">
                <a:latin typeface="Source Sans Pro" panose="020B0503030403020204" pitchFamily="34" charset="0"/>
              </a:rPr>
              <a:t> </a:t>
            </a:r>
            <a:r>
              <a:rPr lang="fr-FR" sz="2000" err="1">
                <a:latin typeface="Source Sans Pro" panose="020B0503030403020204" pitchFamily="34" charset="0"/>
              </a:rPr>
              <a:t>completion</a:t>
            </a:r>
            <a:r>
              <a:rPr lang="fr-FR" sz="2000">
                <a:latin typeface="Source Sans Pro" panose="020B0503030403020204" pitchFamily="34" charset="0"/>
              </a:rPr>
              <a:t>)</a:t>
            </a:r>
          </a:p>
          <a:p>
            <a:pPr marL="342900" indent="-342900">
              <a:buClr>
                <a:schemeClr val="accent6">
                  <a:lumMod val="75000"/>
                </a:schemeClr>
              </a:buClr>
              <a:buFont typeface="Wingdings" panose="05000000000000000000" pitchFamily="2" charset="2"/>
              <a:buChar char="§"/>
            </a:pPr>
            <a:r>
              <a:rPr lang="fr-FR" sz="2000">
                <a:latin typeface="Source Sans Pro" panose="020B0503030403020204" pitchFamily="34" charset="0"/>
              </a:rPr>
              <a:t>Rapid Response Teams </a:t>
            </a:r>
            <a:r>
              <a:rPr lang="fr-FR" sz="2000" err="1">
                <a:latin typeface="Source Sans Pro" panose="020B0503030403020204" pitchFamily="34" charset="0"/>
              </a:rPr>
              <a:t>capacity</a:t>
            </a:r>
            <a:r>
              <a:rPr lang="fr-FR" sz="2000">
                <a:latin typeface="Source Sans Pro" panose="020B0503030403020204" pitchFamily="34" charset="0"/>
              </a:rPr>
              <a:t> </a:t>
            </a:r>
            <a:r>
              <a:rPr lang="fr-FR" sz="2000" err="1">
                <a:latin typeface="Source Sans Pro" panose="020B0503030403020204" pitchFamily="34" charset="0"/>
              </a:rPr>
              <a:t>development</a:t>
            </a:r>
            <a:r>
              <a:rPr lang="fr-FR" sz="2000">
                <a:latin typeface="Source Sans Pro" panose="020B0503030403020204" pitchFamily="34" charset="0"/>
              </a:rPr>
              <a:t> </a:t>
            </a:r>
            <a:r>
              <a:rPr lang="fr-FR" sz="2000" err="1">
                <a:latin typeface="Source Sans Pro" panose="020B0503030403020204" pitchFamily="34" charset="0"/>
              </a:rPr>
              <a:t>tool</a:t>
            </a:r>
            <a:r>
              <a:rPr lang="fr-FR" sz="2000">
                <a:latin typeface="Source Sans Pro" panose="020B0503030403020204" pitchFamily="34" charset="0"/>
              </a:rPr>
              <a:t> (</a:t>
            </a:r>
            <a:r>
              <a:rPr lang="fr-FR" sz="2000" err="1">
                <a:latin typeface="Source Sans Pro" panose="020B0503030403020204" pitchFamily="34" charset="0"/>
              </a:rPr>
              <a:t>periodic</a:t>
            </a:r>
            <a:r>
              <a:rPr lang="fr-FR" sz="2000">
                <a:latin typeface="Source Sans Pro" panose="020B0503030403020204" pitchFamily="34" charset="0"/>
              </a:rPr>
              <a:t> monitoring)</a:t>
            </a:r>
          </a:p>
        </p:txBody>
      </p:sp>
      <p:sp>
        <p:nvSpPr>
          <p:cNvPr id="3" name="TextBox 2">
            <a:extLst>
              <a:ext uri="{FF2B5EF4-FFF2-40B4-BE49-F238E27FC236}">
                <a16:creationId xmlns:a16="http://schemas.microsoft.com/office/drawing/2014/main" id="{7D291355-5AB5-6A89-7EE0-D9162CACB889}"/>
              </a:ext>
            </a:extLst>
          </p:cNvPr>
          <p:cNvSpPr txBox="1"/>
          <p:nvPr/>
        </p:nvSpPr>
        <p:spPr>
          <a:xfrm>
            <a:off x="0" y="5754414"/>
            <a:ext cx="12192000" cy="40010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err="1">
                <a:ln>
                  <a:noFill/>
                </a:ln>
                <a:solidFill>
                  <a:schemeClr val="bg1"/>
                </a:solidFill>
                <a:effectLst/>
                <a:uFillTx/>
                <a:latin typeface="Source Sans Pro" panose="020B0503030403020204" pitchFamily="34" charset="0"/>
                <a:sym typeface="Calibri"/>
              </a:rPr>
              <a:t>Many</a:t>
            </a:r>
            <a:r>
              <a:rPr kumimoji="0" lang="fr-FR" sz="2000" b="1" i="0" u="none" strike="noStrike" cap="none" spc="0" normalizeH="0" baseline="0" dirty="0">
                <a:ln>
                  <a:noFill/>
                </a:ln>
                <a:solidFill>
                  <a:schemeClr val="bg1"/>
                </a:solidFill>
                <a:effectLst/>
                <a:uFillTx/>
                <a:latin typeface="Source Sans Pro" panose="020B0503030403020204" pitchFamily="34" charset="0"/>
                <a:sym typeface="Calibri"/>
              </a:rPr>
              <a:t> </a:t>
            </a:r>
            <a:r>
              <a:rPr kumimoji="0" lang="fr-FR" sz="2000" b="1" i="0" u="none" strike="noStrike" cap="none" spc="0" normalizeH="0" baseline="0" dirty="0" err="1">
                <a:ln>
                  <a:noFill/>
                </a:ln>
                <a:solidFill>
                  <a:schemeClr val="bg1"/>
                </a:solidFill>
                <a:effectLst/>
                <a:uFillTx/>
                <a:latin typeface="Source Sans Pro" panose="020B0503030403020204" pitchFamily="34" charset="0"/>
                <a:sym typeface="Calibri"/>
              </a:rPr>
              <a:t>thanks</a:t>
            </a:r>
            <a:r>
              <a:rPr kumimoji="0" lang="fr-FR" sz="2000" b="1" i="0" u="none" strike="noStrike" cap="none" spc="0" normalizeH="0" baseline="0" dirty="0">
                <a:ln>
                  <a:noFill/>
                </a:ln>
                <a:solidFill>
                  <a:schemeClr val="bg1"/>
                </a:solidFill>
                <a:effectLst/>
                <a:uFillTx/>
                <a:latin typeface="Source Sans Pro" panose="020B0503030403020204" pitchFamily="34" charset="0"/>
                <a:sym typeface="Calibri"/>
              </a:rPr>
              <a:t> in </a:t>
            </a:r>
            <a:r>
              <a:rPr kumimoji="0" lang="fr-FR" sz="2000" b="1" i="0" u="none" strike="noStrike" cap="none" spc="0" normalizeH="0" baseline="0" dirty="0" err="1">
                <a:ln>
                  <a:noFill/>
                </a:ln>
                <a:solidFill>
                  <a:schemeClr val="bg1"/>
                </a:solidFill>
                <a:effectLst/>
                <a:uFillTx/>
                <a:latin typeface="Source Sans Pro" panose="020B0503030403020204" pitchFamily="34" charset="0"/>
                <a:sym typeface="Calibri"/>
              </a:rPr>
              <a:t>advance</a:t>
            </a:r>
            <a:r>
              <a:rPr kumimoji="0" lang="fr-FR" sz="2000" b="1" i="0" u="none" strike="noStrike" cap="none" spc="0" normalizeH="0" baseline="0" dirty="0">
                <a:ln>
                  <a:noFill/>
                </a:ln>
                <a:solidFill>
                  <a:schemeClr val="bg1"/>
                </a:solidFill>
                <a:effectLst/>
                <a:uFillTx/>
                <a:latin typeface="Source Sans Pro" panose="020B0503030403020204" pitchFamily="34" charset="0"/>
                <a:sym typeface="Calibri"/>
              </a:rPr>
              <a:t> for </a:t>
            </a:r>
            <a:r>
              <a:rPr kumimoji="0" lang="fr-FR" sz="2000" b="1" i="0" u="none" strike="noStrike" cap="none" spc="0" normalizeH="0" baseline="0" dirty="0" err="1">
                <a:ln>
                  <a:noFill/>
                </a:ln>
                <a:solidFill>
                  <a:schemeClr val="bg1"/>
                </a:solidFill>
                <a:effectLst/>
                <a:uFillTx/>
                <a:latin typeface="Source Sans Pro" panose="020B0503030403020204" pitchFamily="34" charset="0"/>
                <a:sym typeface="Calibri"/>
              </a:rPr>
              <a:t>taking</a:t>
            </a:r>
            <a:r>
              <a:rPr kumimoji="0" lang="fr-FR" sz="2000" b="1" i="0" u="none" strike="noStrike" cap="none" spc="0" normalizeH="0" baseline="0" dirty="0">
                <a:ln>
                  <a:noFill/>
                </a:ln>
                <a:solidFill>
                  <a:schemeClr val="bg1"/>
                </a:solidFill>
                <a:effectLst/>
                <a:uFillTx/>
                <a:latin typeface="Source Sans Pro" panose="020B0503030403020204" pitchFamily="34" charset="0"/>
                <a:sym typeface="Calibri"/>
              </a:rPr>
              <a:t> the time to </a:t>
            </a:r>
            <a:r>
              <a:rPr kumimoji="0" lang="fr-FR" sz="2000" b="1" i="0" u="none" strike="noStrike" cap="none" spc="0" normalizeH="0" baseline="0" dirty="0" err="1">
                <a:ln>
                  <a:noFill/>
                </a:ln>
                <a:solidFill>
                  <a:schemeClr val="bg1"/>
                </a:solidFill>
                <a:effectLst/>
                <a:uFillTx/>
                <a:latin typeface="Source Sans Pro" panose="020B0503030403020204" pitchFamily="34" charset="0"/>
                <a:sym typeface="Calibri"/>
              </a:rPr>
              <a:t>complete</a:t>
            </a:r>
            <a:r>
              <a:rPr kumimoji="0" lang="fr-FR" sz="2000" b="1" i="0" u="none" strike="noStrike" cap="none" spc="0" normalizeH="0" baseline="0" dirty="0">
                <a:ln>
                  <a:noFill/>
                </a:ln>
                <a:solidFill>
                  <a:schemeClr val="bg1"/>
                </a:solidFill>
                <a:effectLst/>
                <a:uFillTx/>
                <a:latin typeface="Source Sans Pro" panose="020B0503030403020204" pitchFamily="34" charset="0"/>
                <a:sym typeface="Calibri"/>
              </a:rPr>
              <a:t> the </a:t>
            </a:r>
            <a:r>
              <a:rPr kumimoji="0" lang="fr-FR" sz="2000" b="1" i="0" u="none" strike="noStrike" cap="none" spc="0" normalizeH="0" baseline="0" dirty="0" err="1">
                <a:ln>
                  <a:noFill/>
                </a:ln>
                <a:solidFill>
                  <a:schemeClr val="bg1"/>
                </a:solidFill>
                <a:effectLst/>
                <a:uFillTx/>
                <a:latin typeface="Source Sans Pro" panose="020B0503030403020204" pitchFamily="34" charset="0"/>
                <a:sym typeface="Calibri"/>
              </a:rPr>
              <a:t>various</a:t>
            </a:r>
            <a:r>
              <a:rPr kumimoji="0" lang="fr-FR" sz="2000" b="1" i="0" u="none" strike="noStrike" cap="none" spc="0" normalizeH="0" baseline="0" dirty="0">
                <a:ln>
                  <a:noFill/>
                </a:ln>
                <a:solidFill>
                  <a:schemeClr val="bg1"/>
                </a:solidFill>
                <a:effectLst/>
                <a:uFillTx/>
                <a:latin typeface="Source Sans Pro" panose="020B0503030403020204" pitchFamily="34" charset="0"/>
                <a:sym typeface="Calibri"/>
              </a:rPr>
              <a:t> </a:t>
            </a:r>
            <a:r>
              <a:rPr kumimoji="0" lang="fr-FR" sz="2000" b="1" i="0" u="none" strike="noStrike" cap="none" spc="0" normalizeH="0" baseline="0" dirty="0" err="1">
                <a:ln>
                  <a:noFill/>
                </a:ln>
                <a:solidFill>
                  <a:schemeClr val="bg1"/>
                </a:solidFill>
                <a:effectLst/>
                <a:uFillTx/>
                <a:latin typeface="Source Sans Pro" panose="020B0503030403020204" pitchFamily="34" charset="0"/>
                <a:sym typeface="Calibri"/>
              </a:rPr>
              <a:t>evaluation</a:t>
            </a:r>
            <a:r>
              <a:rPr kumimoji="0" lang="fr-FR" sz="2000" b="1" i="0" u="none" strike="noStrike" cap="none" spc="0" normalizeH="0" baseline="0" dirty="0">
                <a:ln>
                  <a:noFill/>
                </a:ln>
                <a:solidFill>
                  <a:schemeClr val="bg1"/>
                </a:solidFill>
                <a:effectLst/>
                <a:uFillTx/>
                <a:latin typeface="Source Sans Pro" panose="020B0503030403020204" pitchFamily="34" charset="0"/>
                <a:sym typeface="Calibri"/>
              </a:rPr>
              <a:t> </a:t>
            </a:r>
            <a:r>
              <a:rPr kumimoji="0" lang="fr-FR" sz="2000" b="1" i="0" u="none" strike="noStrike" cap="none" spc="0" normalizeH="0" baseline="0" dirty="0" err="1">
                <a:ln>
                  <a:noFill/>
                </a:ln>
                <a:solidFill>
                  <a:schemeClr val="bg1"/>
                </a:solidFill>
                <a:effectLst/>
                <a:uFillTx/>
                <a:latin typeface="Source Sans Pro" panose="020B0503030403020204" pitchFamily="34" charset="0"/>
                <a:sym typeface="Calibri"/>
              </a:rPr>
              <a:t>forms</a:t>
            </a:r>
            <a:r>
              <a:rPr kumimoji="0" lang="fr-FR" sz="2000" b="1" i="0" u="none" strike="noStrike" cap="none" spc="0" normalizeH="0" baseline="0" dirty="0">
                <a:ln>
                  <a:noFill/>
                </a:ln>
                <a:solidFill>
                  <a:schemeClr val="bg1"/>
                </a:solidFill>
                <a:effectLst/>
                <a:uFillTx/>
                <a:latin typeface="Source Sans Pro" panose="020B0503030403020204" pitchFamily="34" charset="0"/>
                <a:sym typeface="Calibri"/>
              </a:rPr>
              <a:t>!</a:t>
            </a:r>
          </a:p>
        </p:txBody>
      </p:sp>
    </p:spTree>
    <p:extLst>
      <p:ext uri="{BB962C8B-B14F-4D97-AF65-F5344CB8AC3E}">
        <p14:creationId xmlns:p14="http://schemas.microsoft.com/office/powerpoint/2010/main" val="13002416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dirty="0"/>
          </a:p>
          <a:p>
            <a:pPr>
              <a:defRPr>
                <a:solidFill>
                  <a:srgbClr val="FF0000"/>
                </a:solidFill>
              </a:defRPr>
            </a:pPr>
            <a:endParaRPr dirty="0"/>
          </a:p>
          <a:p>
            <a:pPr>
              <a:defRPr>
                <a:solidFill>
                  <a:srgbClr val="FF0000"/>
                </a:solidFill>
              </a:defRPr>
            </a:pPr>
            <a:r>
              <a:rPr lang="en-US" dirty="0"/>
              <a:t>The content of this presentation is to be adapted to your final </a:t>
            </a:r>
            <a:r>
              <a:rPr lang="fr-FR" dirty="0"/>
              <a:t>RRT Managers Workshop</a:t>
            </a:r>
            <a:r>
              <a:rPr lang="en-US" dirty="0"/>
              <a:t> agenda and specifics of your country. Areas to be </a:t>
            </a:r>
            <a:r>
              <a:rPr lang="en-GB" dirty="0"/>
              <a:t>reviewed</a:t>
            </a:r>
            <a:r>
              <a:rPr lang="en-US" dirty="0"/>
              <a:t>/completed by </a:t>
            </a:r>
            <a:r>
              <a:rPr lang="fr-FR" dirty="0"/>
              <a:t>workshop</a:t>
            </a:r>
            <a:r>
              <a:rPr lang="en-US" dirty="0"/>
              <a:t> organizers/facilitators are highlighted in yellow.</a:t>
            </a:r>
          </a:p>
          <a:p>
            <a:pPr>
              <a:defRPr>
                <a:solidFill>
                  <a:srgbClr val="FF0000"/>
                </a:solidFill>
              </a:defRPr>
            </a:pPr>
            <a:endParaRPr dirty="0"/>
          </a:p>
        </p:txBody>
      </p:sp>
      <p:sp>
        <p:nvSpPr>
          <p:cNvPr id="568" name="Slide Number Placeholder 10"/>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dirty="0"/>
              <a:t>2</a:t>
            </a:r>
          </a:p>
        </p:txBody>
      </p:sp>
      <p:sp>
        <p:nvSpPr>
          <p:cNvPr id="569" name="TextBox 8"/>
          <p:cNvSpPr txBox="1"/>
          <p:nvPr/>
        </p:nvSpPr>
        <p:spPr>
          <a:xfrm>
            <a:off x="370954" y="418349"/>
            <a:ext cx="3341144"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 to facilitators</a:t>
            </a:r>
            <a:endParaRPr lang="en-US" b="1" dirty="0"/>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7" name="Table 2"/>
          <p:cNvGraphicFramePr/>
          <p:nvPr>
            <p:extLst>
              <p:ext uri="{D42A27DB-BD31-4B8C-83A1-F6EECF244321}">
                <p14:modId xmlns:p14="http://schemas.microsoft.com/office/powerpoint/2010/main" val="4148401533"/>
              </p:ext>
            </p:extLst>
          </p:nvPr>
        </p:nvGraphicFramePr>
        <p:xfrm>
          <a:off x="1011677" y="2494280"/>
          <a:ext cx="10077855" cy="2621280"/>
        </p:xfrm>
        <a:graphic>
          <a:graphicData uri="http://schemas.openxmlformats.org/drawingml/2006/table">
            <a:tbl>
              <a:tblPr firstRow="1" bandRow="1">
                <a:tableStyleId>{4C3C2611-4C71-4FC5-86AE-919BDF0F9419}</a:tableStyleId>
              </a:tblPr>
              <a:tblGrid>
                <a:gridCol w="3359285">
                  <a:extLst>
                    <a:ext uri="{9D8B030D-6E8A-4147-A177-3AD203B41FA5}">
                      <a16:colId xmlns:a16="http://schemas.microsoft.com/office/drawing/2014/main" val="20000"/>
                    </a:ext>
                  </a:extLst>
                </a:gridCol>
                <a:gridCol w="3359285">
                  <a:extLst>
                    <a:ext uri="{9D8B030D-6E8A-4147-A177-3AD203B41FA5}">
                      <a16:colId xmlns:a16="http://schemas.microsoft.com/office/drawing/2014/main" val="20001"/>
                    </a:ext>
                  </a:extLst>
                </a:gridCol>
                <a:gridCol w="3359285">
                  <a:extLst>
                    <a:ext uri="{9D8B030D-6E8A-4147-A177-3AD203B41FA5}">
                      <a16:colId xmlns:a16="http://schemas.microsoft.com/office/drawing/2014/main" val="20002"/>
                    </a:ext>
                  </a:extLst>
                </a:gridCol>
              </a:tblGrid>
              <a:tr h="370840">
                <a:tc>
                  <a:txBody>
                    <a:bodyPr/>
                    <a:lstStyle/>
                    <a:p>
                      <a:pPr defTabSz="289320">
                        <a:defRPr sz="2000">
                          <a:sym typeface="Calibri"/>
                        </a:defRPr>
                      </a:pPr>
                      <a:endParaRPr/>
                    </a:p>
                  </a:txBody>
                  <a:tcPr marL="45720" marR="45720" horzOverflow="overflow"/>
                </a:tc>
                <a:tc>
                  <a:txBody>
                    <a:bodyPr/>
                    <a:lstStyle/>
                    <a:p>
                      <a:pPr algn="ctr" defTabSz="289320">
                        <a:defRPr sz="2000">
                          <a:sym typeface="Calibri"/>
                        </a:defRPr>
                      </a:pPr>
                      <a:r>
                        <a:rPr dirty="0">
                          <a:latin typeface="Source Sans Pro Regular"/>
                        </a:rPr>
                        <a:t>Wrap up</a:t>
                      </a:r>
                    </a:p>
                    <a:p>
                      <a:pPr algn="ctr" defTabSz="289320">
                        <a:defRPr sz="1600">
                          <a:sym typeface="Calibri"/>
                        </a:defRPr>
                      </a:pPr>
                      <a:r>
                        <a:rPr dirty="0">
                          <a:latin typeface="Source Sans Pro Regular"/>
                        </a:rPr>
                        <a:t>(presented the next day)</a:t>
                      </a:r>
                    </a:p>
                  </a:txBody>
                  <a:tcPr marL="45720" marR="45720" horzOverflow="overflow"/>
                </a:tc>
                <a:tc>
                  <a:txBody>
                    <a:bodyPr/>
                    <a:lstStyle/>
                    <a:p>
                      <a:pPr algn="ctr" defTabSz="289320">
                        <a:defRPr sz="1800" b="0">
                          <a:solidFill>
                            <a:srgbClr val="000000"/>
                          </a:solidFill>
                        </a:defRPr>
                      </a:pPr>
                      <a:r>
                        <a:rPr sz="2000" b="1" dirty="0">
                          <a:solidFill>
                            <a:srgbClr val="FFFFFF"/>
                          </a:solidFill>
                          <a:latin typeface="Source Sans Pro Regular"/>
                          <a:sym typeface="Calibri"/>
                        </a:rPr>
                        <a:t>Evaluation</a:t>
                      </a:r>
                    </a:p>
                  </a:txBody>
                  <a:tcPr marL="45720" marR="45720" horzOverflow="overflow"/>
                </a:tc>
                <a:extLst>
                  <a:ext uri="{0D108BD9-81ED-4DB2-BD59-A6C34878D82A}">
                    <a16:rowId xmlns:a16="http://schemas.microsoft.com/office/drawing/2014/main" val="10000"/>
                  </a:ext>
                </a:extLst>
              </a:tr>
              <a:tr h="370840">
                <a:tc>
                  <a:txBody>
                    <a:bodyPr/>
                    <a:lstStyle/>
                    <a:p>
                      <a:pPr defTabSz="289320">
                        <a:defRPr sz="1800"/>
                      </a:pPr>
                      <a:r>
                        <a:rPr sz="2000" b="1" dirty="0">
                          <a:latin typeface="Source Sans Pro Regular"/>
                          <a:sym typeface="Calibri"/>
                        </a:rPr>
                        <a:t>Day 1</a:t>
                      </a:r>
                    </a:p>
                  </a:txBody>
                  <a:tcPr marL="45720" marR="45720" horzOverflow="overflow"/>
                </a:tc>
                <a:tc>
                  <a:txBody>
                    <a:bodyPr/>
                    <a:lstStyle/>
                    <a:p>
                      <a:pPr algn="ctr" defTabSz="289320">
                        <a:defRPr sz="2000" b="1">
                          <a:sym typeface="Calibri"/>
                        </a:defRPr>
                      </a:pPr>
                      <a:r>
                        <a:rPr sz="1800" b="1" dirty="0">
                          <a:latin typeface="Source Sans Pro Regular"/>
                        </a:rPr>
                        <a:t>X</a:t>
                      </a:r>
                    </a:p>
                  </a:txBody>
                  <a:tcPr marL="45720" marR="45720" horzOverflow="overflow"/>
                </a:tc>
                <a:tc>
                  <a:txBody>
                    <a:bodyPr/>
                    <a:lstStyle/>
                    <a:p>
                      <a:pPr algn="ctr" defTabSz="289320">
                        <a:defRPr sz="2000" b="1">
                          <a:sym typeface="Calibri"/>
                        </a:defRPr>
                      </a:pPr>
                      <a:endParaRPr/>
                    </a:p>
                  </a:txBody>
                  <a:tcPr marL="45720" marR="45720" horzOverflow="overflow"/>
                </a:tc>
                <a:extLst>
                  <a:ext uri="{0D108BD9-81ED-4DB2-BD59-A6C34878D82A}">
                    <a16:rowId xmlns:a16="http://schemas.microsoft.com/office/drawing/2014/main" val="10001"/>
                  </a:ext>
                </a:extLst>
              </a:tr>
              <a:tr h="370840">
                <a:tc>
                  <a:txBody>
                    <a:bodyPr/>
                    <a:lstStyle/>
                    <a:p>
                      <a:pPr defTabSz="289320">
                        <a:defRPr sz="1800"/>
                      </a:pPr>
                      <a:r>
                        <a:rPr sz="2000" b="1" dirty="0">
                          <a:latin typeface="Source Sans Pro Regular"/>
                          <a:sym typeface="Calibri"/>
                        </a:rPr>
                        <a:t>Day 2</a:t>
                      </a:r>
                    </a:p>
                  </a:txBody>
                  <a:tcPr marL="45720" marR="45720" horzOverflow="overflow"/>
                </a:tc>
                <a:tc>
                  <a:txBody>
                    <a:bodyPr/>
                    <a:lstStyle/>
                    <a:p>
                      <a:pPr algn="ctr" defTabSz="289320">
                        <a:defRPr sz="2000" b="1">
                          <a:sym typeface="Calibri"/>
                        </a:defRPr>
                      </a:pPr>
                      <a:endParaRPr/>
                    </a:p>
                  </a:txBody>
                  <a:tcPr marL="45720" marR="45720" horzOverflow="overflow"/>
                </a:tc>
                <a:tc>
                  <a:txBody>
                    <a:bodyPr/>
                    <a:lstStyle/>
                    <a:p>
                      <a:pPr algn="ctr" defTabSz="289320">
                        <a:defRPr sz="2000" b="1">
                          <a:sym typeface="Calibri"/>
                        </a:defRPr>
                      </a:pPr>
                      <a:endParaRPr/>
                    </a:p>
                  </a:txBody>
                  <a:tcPr marL="45720" marR="45720" horzOverflow="overflow"/>
                </a:tc>
                <a:extLst>
                  <a:ext uri="{0D108BD9-81ED-4DB2-BD59-A6C34878D82A}">
                    <a16:rowId xmlns:a16="http://schemas.microsoft.com/office/drawing/2014/main" val="10002"/>
                  </a:ext>
                </a:extLst>
              </a:tr>
              <a:tr h="370840">
                <a:tc>
                  <a:txBody>
                    <a:bodyPr/>
                    <a:lstStyle/>
                    <a:p>
                      <a:pPr defTabSz="289320">
                        <a:defRPr sz="1800"/>
                      </a:pPr>
                      <a:r>
                        <a:rPr sz="2000" b="1" dirty="0">
                          <a:latin typeface="Source Sans Pro Regular"/>
                          <a:sym typeface="Calibri"/>
                        </a:rPr>
                        <a:t>Day 3</a:t>
                      </a:r>
                    </a:p>
                  </a:txBody>
                  <a:tcPr marL="45720" marR="45720" horzOverflow="overflow"/>
                </a:tc>
                <a:tc>
                  <a:txBody>
                    <a:bodyPr/>
                    <a:lstStyle/>
                    <a:p>
                      <a:pPr algn="ctr" defTabSz="289320">
                        <a:defRPr sz="2000" b="1">
                          <a:sym typeface="Calibri"/>
                        </a:defRPr>
                      </a:pPr>
                      <a:endParaRPr/>
                    </a:p>
                  </a:txBody>
                  <a:tcPr marL="45720" marR="45720" horzOverflow="overflow"/>
                </a:tc>
                <a:tc>
                  <a:txBody>
                    <a:bodyPr/>
                    <a:lstStyle/>
                    <a:p>
                      <a:pPr algn="ctr" defTabSz="289320">
                        <a:defRPr sz="2000" b="1">
                          <a:sym typeface="Calibri"/>
                        </a:defRPr>
                      </a:pPr>
                      <a:endParaRPr/>
                    </a:p>
                  </a:txBody>
                  <a:tcPr marL="45720" marR="45720" horzOverflow="overflow"/>
                </a:tc>
                <a:extLst>
                  <a:ext uri="{0D108BD9-81ED-4DB2-BD59-A6C34878D82A}">
                    <a16:rowId xmlns:a16="http://schemas.microsoft.com/office/drawing/2014/main" val="10003"/>
                  </a:ext>
                </a:extLst>
              </a:tr>
              <a:tr h="370839">
                <a:tc>
                  <a:txBody>
                    <a:bodyPr/>
                    <a:lstStyle/>
                    <a:p>
                      <a:pPr lvl="0">
                        <a:buNone/>
                      </a:pPr>
                      <a:r>
                        <a:rPr lang="fr-FR" sz="2000" b="1" dirty="0">
                          <a:latin typeface="Source Sans Pro Regular"/>
                        </a:rPr>
                        <a:t>Day 4</a:t>
                      </a:r>
                      <a:endParaRPr sz="2000" b="1" dirty="0">
                        <a:latin typeface="Source Sans Pro Regular"/>
                        <a:sym typeface="Calibri"/>
                      </a:endParaRPr>
                    </a:p>
                  </a:txBody>
                  <a:tcPr marL="45720" marR="45720"/>
                </a:tc>
                <a:tc>
                  <a:txBody>
                    <a:bodyPr/>
                    <a:lstStyle/>
                    <a:p>
                      <a:pPr lvl="0" algn="ctr" defTabSz="289320">
                        <a:buNone/>
                        <a:defRPr sz="2000" b="1">
                          <a:sym typeface="Calibri"/>
                        </a:defRPr>
                      </a:pPr>
                      <a:endParaRPr dirty="0"/>
                    </a:p>
                  </a:txBody>
                  <a:tcPr marL="45720" marR="45720"/>
                </a:tc>
                <a:tc>
                  <a:txBody>
                    <a:bodyPr/>
                    <a:lstStyle/>
                    <a:p>
                      <a:pPr lvl="0" algn="ctr" defTabSz="289320">
                        <a:buNone/>
                        <a:defRPr sz="2000" b="1">
                          <a:sym typeface="Calibri"/>
                        </a:defRPr>
                      </a:pPr>
                      <a:endParaRPr dirty="0"/>
                    </a:p>
                  </a:txBody>
                  <a:tcPr marL="45720" marR="45720"/>
                </a:tc>
                <a:extLst>
                  <a:ext uri="{0D108BD9-81ED-4DB2-BD59-A6C34878D82A}">
                    <a16:rowId xmlns:a16="http://schemas.microsoft.com/office/drawing/2014/main" val="201908037"/>
                  </a:ext>
                </a:extLst>
              </a:tr>
              <a:tr h="370840">
                <a:tc>
                  <a:txBody>
                    <a:bodyPr/>
                    <a:lstStyle/>
                    <a:p>
                      <a:pPr defTabSz="289320">
                        <a:defRPr sz="1800"/>
                      </a:pPr>
                      <a:r>
                        <a:rPr sz="2000" b="1" dirty="0">
                          <a:latin typeface="Source Sans Pro Regular"/>
                          <a:sym typeface="Calibri"/>
                        </a:rPr>
                        <a:t>Day </a:t>
                      </a:r>
                      <a:r>
                        <a:rPr lang="fr-FR" sz="2000" b="1" dirty="0">
                          <a:latin typeface="Source Sans Pro Regular"/>
                        </a:rPr>
                        <a:t>5</a:t>
                      </a:r>
                      <a:endParaRPr sz="2000" b="1" dirty="0">
                        <a:latin typeface="Source Sans Pro Regular"/>
                        <a:sym typeface="Calibri"/>
                      </a:endParaRPr>
                    </a:p>
                  </a:txBody>
                  <a:tcPr marL="45720" marR="45720" horzOverflow="overflow"/>
                </a:tc>
                <a:tc>
                  <a:txBody>
                    <a:bodyPr/>
                    <a:lstStyle/>
                    <a:p>
                      <a:pPr algn="ctr" defTabSz="289320">
                        <a:defRPr sz="2000" b="1">
                          <a:sym typeface="Calibri"/>
                        </a:defRPr>
                      </a:pPr>
                      <a:endParaRPr/>
                    </a:p>
                  </a:txBody>
                  <a:tcPr marL="45720" marR="45720" horzOverflow="overflow"/>
                </a:tc>
                <a:tc>
                  <a:txBody>
                    <a:bodyPr/>
                    <a:lstStyle/>
                    <a:p>
                      <a:pPr algn="ctr" defTabSz="289320">
                        <a:defRPr sz="1800"/>
                      </a:pPr>
                      <a:r>
                        <a:rPr sz="2000" b="1" dirty="0">
                          <a:latin typeface="Source Sans Pro Regular"/>
                          <a:sym typeface="Calibri"/>
                        </a:rPr>
                        <a:t>X</a:t>
                      </a:r>
                    </a:p>
                  </a:txBody>
                  <a:tcPr marL="45720" marR="45720" horzOverflow="overflow"/>
                </a:tc>
                <a:extLst>
                  <a:ext uri="{0D108BD9-81ED-4DB2-BD59-A6C34878D82A}">
                    <a16:rowId xmlns:a16="http://schemas.microsoft.com/office/drawing/2014/main" val="10004"/>
                  </a:ext>
                </a:extLst>
              </a:tr>
            </a:tbl>
          </a:graphicData>
        </a:graphic>
      </p:graphicFrame>
      <p:grpSp>
        <p:nvGrpSpPr>
          <p:cNvPr id="660" name="Speech Bubble: Oval 3"/>
          <p:cNvGrpSpPr/>
          <p:nvPr/>
        </p:nvGrpSpPr>
        <p:grpSpPr>
          <a:xfrm>
            <a:off x="7061644" y="809625"/>
            <a:ext cx="2587794" cy="753612"/>
            <a:chOff x="0" y="0"/>
            <a:chExt cx="2587792" cy="753611"/>
          </a:xfrm>
        </p:grpSpPr>
        <p:sp>
          <p:nvSpPr>
            <p:cNvPr id="658" name="Quote Bubble"/>
            <p:cNvSpPr/>
            <p:nvPr/>
          </p:nvSpPr>
          <p:spPr>
            <a:xfrm>
              <a:off x="0" y="0"/>
              <a:ext cx="2587792" cy="753611"/>
            </a:xfrm>
            <a:prstGeom prst="wedgeEllipseCallout">
              <a:avLst>
                <a:gd name="adj1" fmla="val -34619"/>
                <a:gd name="adj2" fmla="val 140142"/>
              </a:avLst>
            </a:prstGeom>
            <a:solidFill>
              <a:srgbClr val="C00000"/>
            </a:solidFill>
            <a:ln w="12700" cap="flat">
              <a:noFill/>
              <a:miter lim="400000"/>
            </a:ln>
            <a:effectLst/>
          </p:spPr>
          <p:txBody>
            <a:bodyPr wrap="square" lIns="45719" tIns="45719" rIns="45719" bIns="45719" numCol="1" anchor="ctr">
              <a:noAutofit/>
            </a:bodyPr>
            <a:lstStyle/>
            <a:p>
              <a:pPr algn="ctr">
                <a:defRPr sz="2000">
                  <a:solidFill>
                    <a:srgbClr val="FFFFFF"/>
                  </a:solidFill>
                  <a:latin typeface="Source Sans Pro Bold"/>
                  <a:ea typeface="Source Sans Pro Bold"/>
                  <a:cs typeface="Source Sans Pro Bold"/>
                  <a:sym typeface="Source Sans Pro Bold"/>
                </a:defRPr>
              </a:pPr>
              <a:endParaRPr b="1"/>
            </a:p>
          </p:txBody>
        </p:sp>
        <p:sp>
          <p:nvSpPr>
            <p:cNvPr id="659" name="VOLUNTEERS?"/>
            <p:cNvSpPr txBox="1"/>
            <p:nvPr/>
          </p:nvSpPr>
          <p:spPr>
            <a:xfrm>
              <a:off x="424692" y="189740"/>
              <a:ext cx="2093428" cy="40010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2000">
                  <a:solidFill>
                    <a:srgbClr val="FFFFFF"/>
                  </a:solidFill>
                  <a:latin typeface="Source Sans Pro Bold"/>
                  <a:ea typeface="Source Sans Pro Bold"/>
                  <a:cs typeface="Source Sans Pro Bold"/>
                  <a:sym typeface="Source Sans Pro Bold"/>
                </a:defRPr>
              </a:lvl1pPr>
            </a:lstStyle>
            <a:p>
              <a:r>
                <a:rPr b="1" dirty="0"/>
                <a:t>VOLUNTEERS?</a:t>
              </a:r>
            </a:p>
          </p:txBody>
        </p:sp>
      </p:grpSp>
      <p:sp>
        <p:nvSpPr>
          <p:cNvPr id="661" name="TextBox 2"/>
          <p:cNvSpPr txBox="1"/>
          <p:nvPr/>
        </p:nvSpPr>
        <p:spPr>
          <a:xfrm>
            <a:off x="1011677" y="5353787"/>
            <a:ext cx="10077854"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defRPr>
                <a:solidFill>
                  <a:srgbClr val="C00000"/>
                </a:solidFill>
                <a:latin typeface="Source Sans Pro Bold"/>
                <a:ea typeface="Source Sans Pro Bold"/>
                <a:cs typeface="Source Sans Pro Bold"/>
                <a:sym typeface="Source Sans Pro Bold"/>
              </a:defRPr>
            </a:pPr>
            <a:r>
              <a:rPr dirty="0"/>
              <a:t>PARKING LOT: </a:t>
            </a:r>
            <a:r>
              <a:rPr dirty="0">
                <a:latin typeface="Source Sans Pro Regular"/>
                <a:ea typeface="Source Sans Pro Regular"/>
                <a:cs typeface="Source Sans Pro Regular"/>
                <a:sym typeface="Source Sans Pro Regular"/>
              </a:rPr>
              <a:t>please write down any questions that we may have not been able to address during the day. </a:t>
            </a:r>
          </a:p>
        </p:txBody>
      </p:sp>
      <p:sp>
        <p:nvSpPr>
          <p:cNvPr id="663" name="Rectangle 2"/>
          <p:cNvSpPr txBox="1"/>
          <p:nvPr/>
        </p:nvSpPr>
        <p:spPr>
          <a:xfrm>
            <a:off x="-1533796" y="2152102"/>
            <a:ext cx="4982980"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defTabSz="685800">
              <a:lnSpc>
                <a:spcPct val="90000"/>
              </a:lnSpc>
              <a:defRPr sz="3200">
                <a:solidFill>
                  <a:srgbClr val="FFFFFF"/>
                </a:solidFill>
                <a:latin typeface="Source Sans Pro Bold"/>
                <a:ea typeface="Source Sans Pro Bold"/>
                <a:cs typeface="Source Sans Pro Bold"/>
                <a:sym typeface="Source Sans Pro Bold"/>
              </a:defRPr>
            </a:lvl1pPr>
          </a:lstStyle>
          <a:p>
            <a:endParaRPr lang="hu-HU" b="1" dirty="0"/>
          </a:p>
        </p:txBody>
      </p:sp>
      <p:sp>
        <p:nvSpPr>
          <p:cNvPr id="664" name="Slide Number Placeholder 9"/>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18</a:t>
            </a:r>
          </a:p>
        </p:txBody>
      </p:sp>
      <p:sp>
        <p:nvSpPr>
          <p:cNvPr id="2" name="TextBox 8">
            <a:extLst>
              <a:ext uri="{FF2B5EF4-FFF2-40B4-BE49-F238E27FC236}">
                <a16:creationId xmlns:a16="http://schemas.microsoft.com/office/drawing/2014/main" id="{1CF31AF2-8F52-E8A5-61CC-B003A64A2C62}"/>
              </a:ext>
            </a:extLst>
          </p:cNvPr>
          <p:cNvSpPr txBox="1"/>
          <p:nvPr/>
        </p:nvSpPr>
        <p:spPr>
          <a:xfrm>
            <a:off x="215263" y="20863"/>
            <a:ext cx="608412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Daily tasks</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 name="Title 2"/>
          <p:cNvSpPr txBox="1">
            <a:spLocks noGrp="1"/>
          </p:cNvSpPr>
          <p:nvPr>
            <p:ph type="title"/>
          </p:nvPr>
        </p:nvSpPr>
        <p:spPr>
          <a:xfrm>
            <a:off x="351900" y="843592"/>
            <a:ext cx="3264196" cy="653144"/>
          </a:xfrm>
          <a:prstGeom prst="rect">
            <a:avLst/>
          </a:prstGeom>
        </p:spPr>
        <p:txBody>
          <a:bodyPr lIns="45719" tIns="45720" rIns="45719" bIns="45720" anchor="ctr">
            <a:normAutofit/>
          </a:bodyPr>
          <a:lstStyle/>
          <a:p>
            <a:r>
              <a:rPr b="1" dirty="0"/>
              <a:t>Ground rules</a:t>
            </a:r>
            <a:endParaRPr lang="en-US" b="1" dirty="0"/>
          </a:p>
        </p:txBody>
      </p:sp>
      <p:sp>
        <p:nvSpPr>
          <p:cNvPr id="667" name="Content Placeholder 1"/>
          <p:cNvSpPr txBox="1">
            <a:spLocks noGrp="1"/>
          </p:cNvSpPr>
          <p:nvPr>
            <p:ph type="body" idx="1"/>
          </p:nvPr>
        </p:nvSpPr>
        <p:spPr>
          <a:prstGeom prst="rect">
            <a:avLst/>
          </a:prstGeom>
        </p:spPr>
        <p:txBody>
          <a:bodyPr lIns="45719" tIns="45720" rIns="45719" bIns="45720" anchor="ctr">
            <a:normAutofit/>
          </a:bodyPr>
          <a:lstStyle/>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rgbClr val="10253F"/>
                </a:solidFill>
              </a:rPr>
              <a:t>Let's be</a:t>
            </a:r>
            <a:r>
              <a:rPr dirty="0">
                <a:solidFill>
                  <a:srgbClr val="10253F"/>
                </a:solidFill>
              </a:rPr>
              <a:t> on time</a:t>
            </a:r>
            <a:r>
              <a:rPr lang="en-GB" dirty="0">
                <a:solidFill>
                  <a:srgbClr val="10253F"/>
                </a:solidFill>
              </a:rPr>
              <a:t> – this applies to all!</a:t>
            </a:r>
            <a:endParaRPr lang="fr-FR" dirty="0">
              <a:solidFill>
                <a:srgbClr val="10253F"/>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rgbClr val="10253F"/>
                </a:solidFill>
              </a:rPr>
              <a:t>Put mobile-phones on silent mode</a:t>
            </a: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rgbClr val="10253F"/>
                </a:solidFill>
              </a:rPr>
              <a:t>Listen and contribute</a:t>
            </a: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rgbClr val="10253F"/>
                </a:solidFill>
              </a:rPr>
              <a:t>Feel free to express what you think</a:t>
            </a: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rgbClr val="10253F"/>
                </a:solidFill>
              </a:rPr>
              <a:t>Ask questions when something is not understood</a:t>
            </a: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rgbClr val="10253F"/>
                </a:solidFill>
              </a:rPr>
              <a:t>Respect everybody’s opinions</a:t>
            </a: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rgbClr val="10253F"/>
                </a:solidFill>
                <a:highlight>
                  <a:srgbClr val="FFFF00"/>
                </a:highlight>
              </a:rPr>
              <a:t>…</a:t>
            </a:r>
          </a:p>
        </p:txBody>
      </p:sp>
      <p:sp>
        <p:nvSpPr>
          <p:cNvPr id="668" name="Slide Number Placeholder 3"/>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19</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0" name="Title 2"/>
          <p:cNvSpPr txBox="1">
            <a:spLocks noGrp="1"/>
          </p:cNvSpPr>
          <p:nvPr>
            <p:ph type="title"/>
          </p:nvPr>
        </p:nvSpPr>
        <p:spPr>
          <a:xfrm>
            <a:off x="354155" y="-1126"/>
            <a:ext cx="3458290" cy="1925190"/>
          </a:xfrm>
          <a:prstGeom prst="rect">
            <a:avLst/>
          </a:prstGeom>
        </p:spPr>
        <p:txBody>
          <a:bodyPr lIns="45719" tIns="45720" rIns="45719" bIns="45720" anchor="ctr">
            <a:normAutofit/>
          </a:bodyPr>
          <a:lstStyle/>
          <a:p>
            <a:r>
              <a:rPr b="1" dirty="0"/>
              <a:t>Housekeeping information</a:t>
            </a:r>
          </a:p>
        </p:txBody>
      </p:sp>
      <p:sp>
        <p:nvSpPr>
          <p:cNvPr id="671" name="Content Placeholder 1"/>
          <p:cNvSpPr txBox="1">
            <a:spLocks noGrp="1"/>
          </p:cNvSpPr>
          <p:nvPr>
            <p:ph type="body" sz="half" idx="1"/>
          </p:nvPr>
        </p:nvSpPr>
        <p:spPr>
          <a:xfrm>
            <a:off x="4629150" y="756338"/>
            <a:ext cx="6298017" cy="5118085"/>
          </a:xfrm>
          <a:prstGeom prst="rect">
            <a:avLst/>
          </a:prstGeom>
        </p:spPr>
        <p:txBody>
          <a:bodyPr lIns="45719" tIns="45720" rIns="45719" bIns="45720" anchor="ctr">
            <a:normAutofit/>
          </a:bodyPr>
          <a:lstStyle/>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chemeClr val="tx1"/>
                </a:solidFill>
                <a:sym typeface="Calibri"/>
              </a:rPr>
              <a:t>Breaks:</a:t>
            </a:r>
            <a:r>
              <a:rPr dirty="0">
                <a:solidFill>
                  <a:schemeClr val="tx1"/>
                </a:solidFill>
              </a:rPr>
              <a:t> </a:t>
            </a:r>
            <a:r>
              <a:rPr dirty="0">
                <a:solidFill>
                  <a:schemeClr val="tx1"/>
                </a:solidFill>
                <a:highlight>
                  <a:srgbClr val="FFFF00"/>
                </a:highlight>
                <a:sym typeface="Calibri"/>
              </a:rPr>
              <a:t>to be completed</a:t>
            </a:r>
            <a:endParaRPr lang="fr-FR" dirty="0">
              <a:solidFill>
                <a:schemeClr val="tx1"/>
              </a:solidFill>
              <a:highlight>
                <a:srgbClr val="FFFF00"/>
              </a:highlight>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chemeClr val="tx1"/>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chemeClr val="tx1"/>
                </a:solidFill>
                <a:sym typeface="Calibri"/>
              </a:rPr>
              <a:t>Lunches:</a:t>
            </a:r>
            <a:r>
              <a:rPr dirty="0">
                <a:solidFill>
                  <a:schemeClr val="tx1"/>
                </a:solidFill>
              </a:rPr>
              <a:t> </a:t>
            </a:r>
            <a:r>
              <a:rPr dirty="0">
                <a:solidFill>
                  <a:schemeClr val="tx1"/>
                </a:solidFill>
                <a:highlight>
                  <a:srgbClr val="FFFF00"/>
                </a:highlight>
              </a:rPr>
              <a:t>to be completed</a:t>
            </a: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chemeClr val="tx1"/>
              </a:solidFill>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dirty="0">
                <a:solidFill>
                  <a:schemeClr val="tx1"/>
                </a:solidFill>
                <a:sym typeface="Calibri"/>
              </a:rPr>
              <a:t>Washrooms</a:t>
            </a:r>
            <a:r>
              <a:rPr dirty="0">
                <a:solidFill>
                  <a:schemeClr val="tx1"/>
                </a:solidFill>
                <a:sym typeface="Calibri"/>
              </a:rPr>
              <a:t>:</a:t>
            </a:r>
            <a:r>
              <a:rPr dirty="0">
                <a:solidFill>
                  <a:schemeClr val="tx1"/>
                </a:solidFill>
              </a:rPr>
              <a:t> </a:t>
            </a:r>
            <a:r>
              <a:rPr lang="fr-FR" dirty="0">
                <a:solidFill>
                  <a:schemeClr val="tx1"/>
                </a:solidFill>
                <a:highlight>
                  <a:srgbClr val="FFFF00"/>
                </a:highlight>
              </a:rPr>
              <a:t>to </a:t>
            </a:r>
            <a:r>
              <a:rPr lang="fr-FR" dirty="0" err="1">
                <a:solidFill>
                  <a:schemeClr val="tx1"/>
                </a:solidFill>
                <a:highlight>
                  <a:srgbClr val="FFFF00"/>
                </a:highlight>
              </a:rPr>
              <a:t>be</a:t>
            </a:r>
            <a:r>
              <a:rPr lang="fr-FR" dirty="0">
                <a:solidFill>
                  <a:schemeClr val="tx1"/>
                </a:solidFill>
                <a:highlight>
                  <a:srgbClr val="FFFF00"/>
                </a:highlight>
              </a:rPr>
              <a:t> </a:t>
            </a:r>
            <a:r>
              <a:rPr lang="fr-FR" dirty="0" err="1">
                <a:solidFill>
                  <a:schemeClr val="tx1"/>
                </a:solidFill>
                <a:highlight>
                  <a:srgbClr val="FFFF00"/>
                </a:highlight>
              </a:rPr>
              <a:t>completed</a:t>
            </a:r>
            <a:endParaRPr lang="fr-FR" dirty="0">
              <a:solidFill>
                <a:schemeClr val="tx1"/>
              </a:solidFill>
              <a:highlight>
                <a:srgbClr val="FFFF00"/>
              </a:highlight>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lang="fr-FR" dirty="0">
              <a:solidFill>
                <a:schemeClr val="tx1"/>
              </a:solidFill>
              <a:sym typeface="Calibri"/>
            </a:endParaRPr>
          </a:p>
          <a:p>
            <a:pPr marL="307975" indent="-307975" defTabSz="914400" hangingPunct="0">
              <a:lnSpc>
                <a:spcPct val="110000"/>
              </a:lnSpc>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dirty="0">
                <a:solidFill>
                  <a:schemeClr val="tx1"/>
                </a:solidFill>
                <a:sym typeface="Calibri"/>
              </a:rPr>
              <a:t>Anything else?</a:t>
            </a:r>
            <a:r>
              <a:rPr lang="fr-FR" dirty="0">
                <a:solidFill>
                  <a:schemeClr val="tx1"/>
                </a:solidFill>
                <a:sym typeface="Calibri"/>
              </a:rPr>
              <a:t> </a:t>
            </a:r>
            <a:r>
              <a:rPr lang="fr-FR" dirty="0">
                <a:solidFill>
                  <a:schemeClr val="tx1"/>
                </a:solidFill>
                <a:highlight>
                  <a:srgbClr val="FFFF00"/>
                </a:highlight>
              </a:rPr>
              <a:t>to </a:t>
            </a:r>
            <a:r>
              <a:rPr lang="fr-FR" dirty="0" err="1">
                <a:solidFill>
                  <a:schemeClr val="tx1"/>
                </a:solidFill>
                <a:highlight>
                  <a:srgbClr val="FFFF00"/>
                </a:highlight>
              </a:rPr>
              <a:t>be</a:t>
            </a:r>
            <a:r>
              <a:rPr lang="fr-FR" dirty="0">
                <a:solidFill>
                  <a:schemeClr val="tx1"/>
                </a:solidFill>
                <a:highlight>
                  <a:srgbClr val="FFFF00"/>
                </a:highlight>
              </a:rPr>
              <a:t> </a:t>
            </a:r>
            <a:r>
              <a:rPr lang="fr-FR" dirty="0" err="1">
                <a:solidFill>
                  <a:schemeClr val="tx1"/>
                </a:solidFill>
                <a:highlight>
                  <a:srgbClr val="FFFF00"/>
                </a:highlight>
              </a:rPr>
              <a:t>completed</a:t>
            </a:r>
            <a:endParaRPr dirty="0">
              <a:solidFill>
                <a:schemeClr val="tx1"/>
              </a:solidFill>
              <a:highlight>
                <a:srgbClr val="FFFF00"/>
              </a:highlight>
            </a:endParaRPr>
          </a:p>
        </p:txBody>
      </p:sp>
      <p:sp>
        <p:nvSpPr>
          <p:cNvPr id="672" name="Slide Number Placeholder 4"/>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20</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 name="Slide Number Placeholder 7"/>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8</a:t>
            </a:r>
          </a:p>
        </p:txBody>
      </p:sp>
      <p:pic>
        <p:nvPicPr>
          <p:cNvPr id="605" name="Graphic 4" descr="Graphic 4"/>
          <p:cNvPicPr>
            <a:picLocks noChangeAspect="1"/>
          </p:cNvPicPr>
          <p:nvPr/>
        </p:nvPicPr>
        <p:blipFill>
          <a:blip r:embed="rId3"/>
          <a:stretch>
            <a:fillRect/>
          </a:stretch>
        </p:blipFill>
        <p:spPr>
          <a:xfrm>
            <a:off x="6096000" y="1330116"/>
            <a:ext cx="4241897" cy="4197767"/>
          </a:xfrm>
          <a:prstGeom prst="rect">
            <a:avLst/>
          </a:prstGeom>
          <a:ln w="12700">
            <a:miter lim="400000"/>
          </a:ln>
        </p:spPr>
      </p:pic>
      <p:sp>
        <p:nvSpPr>
          <p:cNvPr id="606" name="TextBox 8"/>
          <p:cNvSpPr txBox="1"/>
          <p:nvPr/>
        </p:nvSpPr>
        <p:spPr>
          <a:xfrm>
            <a:off x="795242" y="0"/>
            <a:ext cx="416529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endParaRPr lang="hu-HU" b="1" dirty="0"/>
          </a:p>
        </p:txBody>
      </p:sp>
      <p:sp>
        <p:nvSpPr>
          <p:cNvPr id="4" name="TextBox 8">
            <a:extLst>
              <a:ext uri="{FF2B5EF4-FFF2-40B4-BE49-F238E27FC236}">
                <a16:creationId xmlns:a16="http://schemas.microsoft.com/office/drawing/2014/main" id="{14543EA9-CDF2-C68D-8FB9-50D3A9DE5E48}"/>
              </a:ext>
            </a:extLst>
          </p:cNvPr>
          <p:cNvSpPr txBox="1"/>
          <p:nvPr/>
        </p:nvSpPr>
        <p:spPr>
          <a:xfrm>
            <a:off x="428540" y="923000"/>
            <a:ext cx="289476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a:t>Group </a:t>
            </a:r>
            <a:r>
              <a:rPr lang="hu-HU" b="1" dirty="0" err="1"/>
              <a:t>photo</a:t>
            </a:r>
            <a:endParaRPr lang="hu-HU" b="1" dirty="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2748186"/>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 name="Content Placeholder 2"/>
          <p:cNvSpPr txBox="1">
            <a:spLocks noGrp="1"/>
          </p:cNvSpPr>
          <p:nvPr>
            <p:ph type="body" idx="1"/>
          </p:nvPr>
        </p:nvSpPr>
        <p:spPr>
          <a:xfrm>
            <a:off x="1228899" y="1247000"/>
            <a:ext cx="9734202" cy="4654072"/>
          </a:xfrm>
          <a:prstGeom prst="rect">
            <a:avLst/>
          </a:prstGeom>
        </p:spPr>
        <p:txBody>
          <a:bodyPr lIns="0" tIns="0" rIns="0" bIns="0" anchor="t">
            <a:normAutofit/>
          </a:bodyPr>
          <a:lstStyle/>
          <a:p>
            <a:pPr defTabSz="283533">
              <a:spcBef>
                <a:spcPts val="200"/>
              </a:spcBef>
              <a:defRPr sz="1764"/>
            </a:pPr>
            <a:r>
              <a:rPr sz="1750" dirty="0"/>
              <a:t>The materials used for this </a:t>
            </a:r>
            <a:r>
              <a:rPr lang="fr-FR" sz="1750" dirty="0">
                <a:solidFill>
                  <a:srgbClr val="10253F"/>
                </a:solidFill>
                <a:latin typeface="Arial"/>
                <a:ea typeface="Arial"/>
                <a:cs typeface="Arial"/>
                <a:sym typeface="Calibri"/>
              </a:rPr>
              <a:t>Managers Training Package </a:t>
            </a:r>
            <a:r>
              <a:rPr sz="1750" dirty="0"/>
              <a:t>are part of the WHO Rapid Response Teams </a:t>
            </a:r>
            <a:r>
              <a:rPr sz="1750" dirty="0">
                <a:solidFill>
                  <a:srgbClr val="10253F"/>
                </a:solidFill>
                <a:latin typeface="Arial"/>
                <a:ea typeface="Arial"/>
                <a:cs typeface="Arial"/>
              </a:rPr>
              <a:t>Training </a:t>
            </a:r>
            <a:r>
              <a:rPr lang="fr-FR" sz="1750" dirty="0">
                <a:solidFill>
                  <a:srgbClr val="10253F"/>
                </a:solidFill>
                <a:latin typeface="Arial"/>
                <a:ea typeface="Arial"/>
                <a:cs typeface="Arial"/>
              </a:rPr>
              <a:t>Programme</a:t>
            </a:r>
            <a:r>
              <a:rPr sz="1750" dirty="0"/>
              <a:t>. The materials are currently being pilot tested and will be widely made available at a later stage on the </a:t>
            </a:r>
            <a:r>
              <a:rPr sz="1750" u="sng" dirty="0">
                <a:solidFill>
                  <a:srgbClr val="0563C1"/>
                </a:solidFill>
                <a:uFill>
                  <a:solidFill>
                    <a:srgbClr val="0563C1"/>
                  </a:solidFill>
                </a:uFill>
                <a:hlinkClick r:id="rId2"/>
              </a:rPr>
              <a:t>Health Security Learning Platform</a:t>
            </a:r>
            <a:r>
              <a:rPr sz="1750" dirty="0"/>
              <a:t>.</a:t>
            </a:r>
            <a:endParaRPr lang="en-US" sz="1750" dirty="0"/>
          </a:p>
          <a:p>
            <a:pPr defTabSz="283533">
              <a:spcBef>
                <a:spcPts val="200"/>
              </a:spcBef>
              <a:defRPr sz="1764"/>
            </a:pPr>
            <a:endParaRPr sz="1750" dirty="0"/>
          </a:p>
          <a:p>
            <a:pPr defTabSz="283533">
              <a:spcBef>
                <a:spcPts val="200"/>
              </a:spcBef>
              <a:defRPr sz="1764"/>
            </a:pPr>
            <a:r>
              <a:rPr sz="1750" dirty="0"/>
              <a:t>Should you adapt, modify, translate, or in any other way revise the contents of these materials, you shall not imply that WHO is any way affiliated with such modifications and shall not use the WHO name or emblem in such modified materials. </a:t>
            </a:r>
          </a:p>
          <a:p>
            <a:pPr defTabSz="283533">
              <a:spcBef>
                <a:spcPts val="200"/>
              </a:spcBef>
              <a:defRPr sz="1764"/>
            </a:pPr>
            <a:endParaRPr sz="1750" dirty="0"/>
          </a:p>
          <a:p>
            <a:pPr defTabSz="283533">
              <a:spcBef>
                <a:spcPts val="200"/>
              </a:spcBef>
              <a:defRPr sz="1764"/>
            </a:pPr>
            <a:r>
              <a:rPr sz="1750" dirty="0"/>
              <a:t>Should you adapt, modify, translate, or in any other way revise the contents of these materials, you shall acknowledge the source of the material providing the following attribution: “These training materials are a modified version of the Rapid Response Teams </a:t>
            </a:r>
            <a:r>
              <a:rPr lang="fr-FR" sz="1750" dirty="0">
                <a:solidFill>
                  <a:srgbClr val="10253F"/>
                </a:solidFill>
                <a:latin typeface="Arial"/>
                <a:ea typeface="Arial"/>
                <a:cs typeface="Arial"/>
                <a:sym typeface="Calibri"/>
              </a:rPr>
              <a:t>Managers Training Package </a:t>
            </a:r>
            <a:r>
              <a:rPr sz="1750" dirty="0"/>
              <a:t>(available at: </a:t>
            </a:r>
            <a:r>
              <a:rPr sz="1750" u="sng" dirty="0">
                <a:solidFill>
                  <a:srgbClr val="0563C1"/>
                </a:solidFill>
                <a:uFill>
                  <a:solidFill>
                    <a:srgbClr val="0563C1"/>
                  </a:solidFill>
                </a:uFill>
                <a:hlinkClick r:id="rId2"/>
              </a:rPr>
              <a:t>https://extranet.who.int/hslp</a:t>
            </a:r>
            <a:r>
              <a:rPr sz="1750" dirty="0"/>
              <a:t>/), which is © the World Health Organization (WHO), 2022, and used with permission from WHO. WHO disclaims any responsibility for any modifications to, or revisions of, the WHO copyrighted materials.”  </a:t>
            </a:r>
          </a:p>
          <a:p>
            <a:pPr defTabSz="283533">
              <a:spcBef>
                <a:spcPts val="200"/>
              </a:spcBef>
              <a:defRPr sz="1764"/>
            </a:pPr>
            <a:endParaRPr dirty="0"/>
          </a:p>
          <a:p>
            <a:pPr defTabSz="283533">
              <a:spcBef>
                <a:spcPts val="200"/>
              </a:spcBef>
              <a:defRPr sz="1764"/>
            </a:pPr>
            <a:r>
              <a:rPr dirty="0"/>
              <a:t>Further, please inform WHO of any modifications of these materials that you use publicly, for record-keeping purposes and continued development, by emailing </a:t>
            </a:r>
            <a:r>
              <a:rPr u="sng" dirty="0">
                <a:solidFill>
                  <a:srgbClr val="0563C1"/>
                </a:solidFill>
                <a:uFill>
                  <a:solidFill>
                    <a:srgbClr val="0563C1"/>
                  </a:solidFill>
                </a:uFill>
                <a:hlinkClick r:id="rId3"/>
              </a:rPr>
              <a:t>ihrhrt@who.int</a:t>
            </a:r>
          </a:p>
        </p:txBody>
      </p:sp>
      <p:sp>
        <p:nvSpPr>
          <p:cNvPr id="678" name="Slide Number Placeholder 8"/>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21</a:t>
            </a:r>
          </a:p>
        </p:txBody>
      </p:sp>
      <p:sp>
        <p:nvSpPr>
          <p:cNvPr id="679" name="Title 1"/>
          <p:cNvSpPr txBox="1">
            <a:spLocks noGrp="1"/>
          </p:cNvSpPr>
          <p:nvPr>
            <p:ph type="title" idx="4294967295"/>
          </p:nvPr>
        </p:nvSpPr>
        <p:spPr>
          <a:xfrm>
            <a:off x="153107" y="-12231"/>
            <a:ext cx="5308603" cy="646113"/>
          </a:xfrm>
          <a:prstGeom prst="rect">
            <a:avLst/>
          </a:prstGeom>
        </p:spPr>
        <p:txBody>
          <a:bodyPr lIns="45719" tIns="45720" rIns="45719" bIns="45720" anchor="ctr">
            <a:normAutofit fontScale="90000"/>
          </a:bodyPr>
          <a:lstStyle>
            <a:lvl1pPr defTabSz="274854">
              <a:defRPr sz="3040"/>
            </a:lvl1pPr>
          </a:lstStyle>
          <a:p>
            <a:r>
              <a:rPr sz="3100" b="1" dirty="0"/>
              <a:t>Source of the training material</a:t>
            </a:r>
            <a:endParaRPr lang="en-US" sz="3100" b="1" dirty="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a:bodyPr>
          <a:lstStyle/>
          <a:p>
            <a:pPr fontAlgn="base"/>
            <a:r>
              <a:rPr lang="en-US" sz="1900" b="1" dirty="0"/>
              <a:t>WHO Health Security Learning Platform - Training Materials</a:t>
            </a:r>
            <a:r>
              <a:rPr lang="en-US" sz="1900" dirty="0"/>
              <a:t>​</a:t>
            </a:r>
          </a:p>
          <a:p>
            <a:pPr fontAlgn="base"/>
            <a:r>
              <a:rPr lang="en-US" sz="1900" dirty="0"/>
              <a:t>These WHO Training Materials are © World Health Organization (WHO) 2022. All rights reserved.​</a:t>
            </a:r>
          </a:p>
          <a:p>
            <a:pPr fontAlgn="base"/>
            <a:r>
              <a:rPr lang="en-US" sz="1900" dirty="0"/>
              <a:t>Your use of these materials is subject to the “</a:t>
            </a:r>
            <a:r>
              <a:rPr lang="en-US" sz="1900" u="sng" dirty="0">
                <a:hlinkClick r:id="rId2"/>
              </a:rPr>
              <a:t>WHO Health Security Learning Platform, Training Materials – Terms of Use</a:t>
            </a:r>
            <a:r>
              <a:rPr lang="en-US" sz="1900" dirty="0"/>
              <a:t>”, which you accepted when downloading them and which are available on the Health Security Learning Platform at: </a:t>
            </a:r>
            <a:r>
              <a:rPr lang="en-US" sz="1900" u="sng" dirty="0">
                <a:hlinkClick r:id="rId3"/>
              </a:rPr>
              <a:t>https://extranet.who.int/hslp</a:t>
            </a:r>
            <a:r>
              <a:rPr lang="en-US" sz="1900" dirty="0"/>
              <a:t>  ​</a:t>
            </a:r>
          </a:p>
          <a:p>
            <a:pPr fontAlgn="base"/>
            <a:r>
              <a:rPr lang="en-US" sz="1900" dirty="0"/>
              <a:t>​</a:t>
            </a:r>
          </a:p>
          <a:p>
            <a:pPr fontAlgn="base"/>
            <a:r>
              <a:rPr lang="en-US" sz="1900" dirty="0"/>
              <a:t>Should you adapt, modify, translate, or in any other way revise the contents of these materials, you shall not imply that WHO is any way affiliated with such modifications and shall not use the WHO name or emblem in such modified materials. ​</a:t>
            </a:r>
          </a:p>
          <a:p>
            <a:pPr fontAlgn="base"/>
            <a:r>
              <a:rPr lang="en-US" sz="1900" dirty="0"/>
              <a:t>​</a:t>
            </a:r>
          </a:p>
          <a:p>
            <a:pPr fontAlgn="base"/>
            <a:r>
              <a:rPr lang="en-US" sz="1900" dirty="0"/>
              <a:t>Should you adapt, modify, translate, or in any other way revise the contents of these materials, you shall acknowledge the source of the material providing the following attribution: “These training materials are a modified version of the Rapid Response Teams </a:t>
            </a:r>
            <a:r>
              <a:rPr lang="fr-FR" sz="1900" dirty="0">
                <a:solidFill>
                  <a:srgbClr val="10253F"/>
                </a:solidFill>
                <a:ea typeface="Arial"/>
                <a:cs typeface="Arial"/>
                <a:sym typeface="Calibri"/>
              </a:rPr>
              <a:t>Managers Training Package </a:t>
            </a:r>
            <a:r>
              <a:rPr lang="en-US" sz="1900" dirty="0"/>
              <a:t>(available at: https://extranet.who.int/hslp/), which is © the World Health Organization (WHO), 2022, and used with permission from WHO. WHO disclaims any responsibility for any modifications to, or revisions of, the WHO copyrighted materials.”  ​</a:t>
            </a:r>
          </a:p>
          <a:p>
            <a:pPr fontAlgn="base"/>
            <a:r>
              <a:rPr lang="en-US" sz="1900" dirty="0"/>
              <a:t>Further, please inform WHO of any modifications of these materials that you use publicly, for record-keeping purposes and continued development, by emailing </a:t>
            </a:r>
            <a:r>
              <a:rPr lang="en-US" sz="1900" u="sng" dirty="0">
                <a:hlinkClick r:id="rId4"/>
              </a:rPr>
              <a:t>ihrhrt@who.int</a:t>
            </a:r>
            <a:r>
              <a:rPr lang="en-US" sz="1900" dirty="0"/>
              <a:t>​</a:t>
            </a:r>
          </a:p>
          <a:p>
            <a:endParaRPr lang="en-GB" dirty="0"/>
          </a:p>
        </p:txBody>
      </p:sp>
    </p:spTree>
    <p:extLst>
      <p:ext uri="{BB962C8B-B14F-4D97-AF65-F5344CB8AC3E}">
        <p14:creationId xmlns:p14="http://schemas.microsoft.com/office/powerpoint/2010/main" val="240101433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 name="Rounded Rectangle 5"/>
          <p:cNvSpPr/>
          <p:nvPr/>
        </p:nvSpPr>
        <p:spPr>
          <a:xfrm flipV="1">
            <a:off x="3867806" y="3246963"/>
            <a:ext cx="4498428" cy="95327"/>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dirty="0"/>
          </a:p>
        </p:txBody>
      </p:sp>
      <p:sp>
        <p:nvSpPr>
          <p:cNvPr id="578" name="TextBox 6"/>
          <p:cNvSpPr txBox="1"/>
          <p:nvPr/>
        </p:nvSpPr>
        <p:spPr>
          <a:xfrm>
            <a:off x="3520975" y="2335963"/>
            <a:ext cx="5150049"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Opening session</a:t>
            </a:r>
            <a:endParaRPr lang="en-US" b="1" dirty="0"/>
          </a:p>
        </p:txBody>
      </p:sp>
      <p:sp>
        <p:nvSpPr>
          <p:cNvPr id="579" name="Slide Number Placeholder 2"/>
          <p:cNvSpPr txBox="1"/>
          <p:nvPr/>
        </p:nvSpPr>
        <p:spPr>
          <a:xfrm>
            <a:off x="9433559" y="6576059"/>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rPr dirty="0"/>
              <a:t>4</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Title 3"/>
          <p:cNvSpPr txBox="1">
            <a:spLocks noGrp="1"/>
          </p:cNvSpPr>
          <p:nvPr>
            <p:ph type="title"/>
          </p:nvPr>
        </p:nvSpPr>
        <p:spPr>
          <a:prstGeom prst="rect">
            <a:avLst/>
          </a:prstGeom>
        </p:spPr>
        <p:txBody>
          <a:bodyPr>
            <a:normAutofit/>
          </a:bodyPr>
          <a:lstStyle/>
          <a:p>
            <a:r>
              <a:rPr sz="4000" b="1" dirty="0"/>
              <a:t>Welcome!</a:t>
            </a:r>
          </a:p>
        </p:txBody>
      </p:sp>
      <p:sp>
        <p:nvSpPr>
          <p:cNvPr id="295" name="Title 2"/>
          <p:cNvSpPr txBox="1"/>
          <p:nvPr/>
        </p:nvSpPr>
        <p:spPr>
          <a:xfrm>
            <a:off x="4771819" y="3510422"/>
            <a:ext cx="2755888" cy="18158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lgn="ctr">
              <a:defRPr sz="2800">
                <a:solidFill>
                  <a:srgbClr val="002060"/>
                </a:solidFill>
              </a:defRPr>
            </a:pPr>
            <a:r>
              <a:rPr dirty="0">
                <a:highlight>
                  <a:srgbClr val="FFFF00"/>
                </a:highlight>
              </a:rPr>
              <a:t>Name</a:t>
            </a:r>
            <a:endParaRPr sz="2900" b="1" dirty="0">
              <a:solidFill>
                <a:srgbClr val="0070C0"/>
              </a:solidFill>
              <a:highlight>
                <a:srgbClr val="FFFF00"/>
              </a:highlight>
              <a:latin typeface="Arial"/>
              <a:ea typeface="Arial"/>
              <a:cs typeface="Arial"/>
              <a:sym typeface="Arial"/>
            </a:endParaRPr>
          </a:p>
          <a:p>
            <a:pPr algn="ctr">
              <a:defRPr sz="2800">
                <a:solidFill>
                  <a:srgbClr val="002060"/>
                </a:solidFill>
              </a:defRPr>
            </a:pPr>
            <a:r>
              <a:rPr dirty="0">
                <a:highlight>
                  <a:srgbClr val="FFFF00"/>
                </a:highlight>
              </a:rPr>
              <a:t>Title</a:t>
            </a:r>
          </a:p>
          <a:p>
            <a:pPr algn="ctr">
              <a:defRPr sz="2800">
                <a:solidFill>
                  <a:srgbClr val="002060"/>
                </a:solidFill>
              </a:defRPr>
            </a:pPr>
            <a:r>
              <a:rPr dirty="0">
                <a:highlight>
                  <a:srgbClr val="FFFF00"/>
                </a:highlight>
              </a:rPr>
              <a:t>Ministry of Health</a:t>
            </a:r>
            <a:endParaRPr sz="2900" b="1" dirty="0">
              <a:solidFill>
                <a:srgbClr val="0070C0"/>
              </a:solidFill>
              <a:highlight>
                <a:srgbClr val="FFFF00"/>
              </a:highlight>
              <a:latin typeface="Arial"/>
              <a:ea typeface="Arial"/>
              <a:cs typeface="Arial"/>
              <a:sym typeface="Arial"/>
            </a:endParaRPr>
          </a:p>
          <a:p>
            <a:pPr algn="ctr">
              <a:defRPr sz="2800">
                <a:solidFill>
                  <a:srgbClr val="002060"/>
                </a:solidFill>
              </a:defRPr>
            </a:pPr>
            <a:r>
              <a:rPr dirty="0">
                <a:highlight>
                  <a:srgbClr val="FFFF00"/>
                </a:highlight>
              </a:rPr>
              <a:t>Country</a:t>
            </a:r>
          </a:p>
        </p:txBody>
      </p:sp>
      <p:sp>
        <p:nvSpPr>
          <p:cNvPr id="296" name="Title 2"/>
          <p:cNvSpPr txBox="1"/>
          <p:nvPr/>
        </p:nvSpPr>
        <p:spPr>
          <a:xfrm>
            <a:off x="8832702" y="3514788"/>
            <a:ext cx="3285802" cy="22467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lgn="ctr">
              <a:defRPr sz="2800">
                <a:solidFill>
                  <a:srgbClr val="002060"/>
                </a:solidFill>
              </a:defRPr>
            </a:pPr>
            <a:r>
              <a:rPr dirty="0">
                <a:highlight>
                  <a:srgbClr val="FFFF00"/>
                </a:highlight>
              </a:rPr>
              <a:t>Name</a:t>
            </a:r>
            <a:endParaRPr sz="2900" b="1" dirty="0">
              <a:solidFill>
                <a:srgbClr val="0070C0"/>
              </a:solidFill>
              <a:highlight>
                <a:srgbClr val="FFFF00"/>
              </a:highlight>
              <a:latin typeface="Arial"/>
              <a:ea typeface="Arial"/>
              <a:cs typeface="Arial"/>
              <a:sym typeface="Arial"/>
            </a:endParaRPr>
          </a:p>
          <a:p>
            <a:pPr algn="ctr">
              <a:defRPr sz="2800">
                <a:solidFill>
                  <a:srgbClr val="002060"/>
                </a:solidFill>
              </a:defRPr>
            </a:pPr>
            <a:r>
              <a:rPr dirty="0">
                <a:highlight>
                  <a:srgbClr val="FFFF00"/>
                </a:highlight>
              </a:rPr>
              <a:t>Title</a:t>
            </a:r>
          </a:p>
          <a:p>
            <a:pPr algn="ctr">
              <a:defRPr sz="2800">
                <a:solidFill>
                  <a:srgbClr val="002060"/>
                </a:solidFill>
              </a:defRPr>
            </a:pPr>
            <a:r>
              <a:rPr dirty="0">
                <a:highlight>
                  <a:srgbClr val="FFFF00"/>
                </a:highlight>
              </a:rPr>
              <a:t>World Health Organization</a:t>
            </a:r>
            <a:endParaRPr sz="2900" b="1" dirty="0">
              <a:solidFill>
                <a:srgbClr val="0070C0"/>
              </a:solidFill>
              <a:highlight>
                <a:srgbClr val="FFFF00"/>
              </a:highlight>
              <a:latin typeface="Arial"/>
              <a:ea typeface="Arial"/>
              <a:cs typeface="Arial"/>
              <a:sym typeface="Arial"/>
            </a:endParaRPr>
          </a:p>
          <a:p>
            <a:pPr algn="ctr">
              <a:defRPr sz="2800">
                <a:solidFill>
                  <a:srgbClr val="002060"/>
                </a:solidFill>
              </a:defRPr>
            </a:pPr>
            <a:r>
              <a:rPr dirty="0">
                <a:highlight>
                  <a:srgbClr val="FFFF00"/>
                </a:highlight>
              </a:rPr>
              <a:t>Country</a:t>
            </a:r>
          </a:p>
        </p:txBody>
      </p:sp>
      <p:sp>
        <p:nvSpPr>
          <p:cNvPr id="297" name="TextBox 8"/>
          <p:cNvSpPr txBox="1"/>
          <p:nvPr/>
        </p:nvSpPr>
        <p:spPr>
          <a:xfrm>
            <a:off x="517797" y="564543"/>
            <a:ext cx="1565445" cy="662811"/>
          </a:xfrm>
          <a:prstGeom prst="rect">
            <a:avLst/>
          </a:prstGeom>
          <a:solidFill>
            <a:srgbClr val="FFFF00"/>
          </a:solidFill>
          <a:ln w="12700">
            <a:solidFill>
              <a:srgbClr val="000000"/>
            </a:solidFill>
            <a:miter/>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1800">
                <a:solidFill>
                  <a:srgbClr val="000000"/>
                </a:solidFill>
                <a:latin typeface="+mj-lt"/>
                <a:ea typeface="+mj-ea"/>
                <a:cs typeface="+mj-cs"/>
                <a:sym typeface="Calibri"/>
              </a:defRPr>
            </a:lvl1pPr>
          </a:lstStyle>
          <a:p>
            <a:r>
              <a:rPr dirty="0"/>
              <a:t>Country logo/flag</a:t>
            </a:r>
          </a:p>
        </p:txBody>
      </p:sp>
      <p:sp>
        <p:nvSpPr>
          <p:cNvPr id="298" name="Slide Number Placeholder 5"/>
          <p:cNvSpPr txBox="1">
            <a:spLocks noGrp="1"/>
          </p:cNvSpPr>
          <p:nvPr>
            <p:ph type="sldNum" sz="quarter" idx="4294967295"/>
          </p:nvPr>
        </p:nvSpPr>
        <p:spPr>
          <a:xfrm>
            <a:off x="11480800" y="6330334"/>
            <a:ext cx="192508"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sz="1400">
                <a:solidFill>
                  <a:srgbClr val="FFFFFF"/>
                </a:solidFill>
              </a:defRPr>
            </a:lvl1pPr>
          </a:lstStyle>
          <a:p>
            <a:fld id="{86CB4B4D-7CA3-9044-876B-883B54F8677D}" type="slidenum">
              <a:t>4</a:t>
            </a:fld>
            <a:endParaRPr/>
          </a:p>
        </p:txBody>
      </p:sp>
    </p:spTree>
    <p:extLst>
      <p:ext uri="{BB962C8B-B14F-4D97-AF65-F5344CB8AC3E}">
        <p14:creationId xmlns:p14="http://schemas.microsoft.com/office/powerpoint/2010/main" val="194977721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Rectangle 2"/>
          <p:cNvSpPr txBox="1">
            <a:spLocks noGrp="1"/>
          </p:cNvSpPr>
          <p:nvPr>
            <p:ph type="title"/>
          </p:nvPr>
        </p:nvSpPr>
        <p:spPr>
          <a:xfrm>
            <a:off x="388934" y="285750"/>
            <a:ext cx="3264195" cy="1932377"/>
          </a:xfrm>
          <a:prstGeom prst="rect">
            <a:avLst/>
          </a:prstGeom>
        </p:spPr>
        <p:txBody>
          <a:bodyPr/>
          <a:lstStyle/>
          <a:p>
            <a:r>
              <a:rPr b="1" dirty="0"/>
              <a:t>Outline</a:t>
            </a:r>
          </a:p>
        </p:txBody>
      </p:sp>
      <p:sp>
        <p:nvSpPr>
          <p:cNvPr id="306" name="Content Placeholder 1"/>
          <p:cNvSpPr txBox="1">
            <a:spLocks noGrp="1"/>
          </p:cNvSpPr>
          <p:nvPr>
            <p:ph type="body" idx="1"/>
          </p:nvPr>
        </p:nvSpPr>
        <p:spPr>
          <a:prstGeom prst="rect">
            <a:avLst/>
          </a:prstGeom>
        </p:spPr>
        <p:txBody>
          <a:bodyPr lIns="45719" tIns="45720" rIns="45719" bIns="45720" anchor="ctr">
            <a:noAutofit/>
          </a:bodyPr>
          <a:lstStyle/>
          <a:p>
            <a:pPr marL="359410" indent="-359410">
              <a:buClr>
                <a:srgbClr val="65A000"/>
              </a:buClr>
              <a:buSzPct val="100000"/>
              <a:buFont typeface="Arial"/>
              <a:buChar char="•"/>
            </a:pPr>
            <a:r>
              <a:rPr lang="en-US" dirty="0"/>
              <a:t>Welcome</a:t>
            </a:r>
          </a:p>
          <a:p>
            <a:pPr marL="359410" indent="-359410">
              <a:buClr>
                <a:srgbClr val="65A000"/>
              </a:buClr>
              <a:buSzPct val="100000"/>
              <a:buFont typeface="Arial"/>
              <a:buChar char="•"/>
            </a:pPr>
            <a:r>
              <a:rPr lang="en-US" dirty="0"/>
              <a:t>Introductions</a:t>
            </a:r>
          </a:p>
          <a:p>
            <a:pPr marL="359410" indent="-359410">
              <a:buClr>
                <a:srgbClr val="65A000"/>
              </a:buClr>
              <a:buSzPct val="100000"/>
              <a:buFont typeface="Arial"/>
              <a:buChar char="•"/>
            </a:pPr>
            <a:r>
              <a:rPr lang="en-US" dirty="0"/>
              <a:t>Expectations</a:t>
            </a:r>
          </a:p>
          <a:p>
            <a:pPr marL="359410" indent="-359410">
              <a:buClr>
                <a:srgbClr val="65A000"/>
              </a:buClr>
              <a:buSzPct val="100000"/>
              <a:buFont typeface="Arial"/>
              <a:buChar char="•"/>
            </a:pPr>
            <a:r>
              <a:rPr lang="en-US" dirty="0"/>
              <a:t>The RRT Managers Training Package</a:t>
            </a:r>
          </a:p>
          <a:p>
            <a:pPr marL="865505" lvl="3" indent="-359410">
              <a:buClr>
                <a:srgbClr val="65A000"/>
              </a:buClr>
              <a:buFont typeface="Arial"/>
              <a:buChar char="•"/>
            </a:pPr>
            <a:r>
              <a:rPr lang="en-US" sz="2000" dirty="0"/>
              <a:t>Goal</a:t>
            </a:r>
          </a:p>
          <a:p>
            <a:pPr marL="865505" lvl="3" indent="-359410">
              <a:buClr>
                <a:srgbClr val="65A000"/>
              </a:buClr>
              <a:buFont typeface="Arial"/>
              <a:buChar char="•"/>
            </a:pPr>
            <a:r>
              <a:rPr lang="en-US" sz="2000" dirty="0"/>
              <a:t>Overview</a:t>
            </a:r>
          </a:p>
          <a:p>
            <a:pPr marL="865505" lvl="3" indent="-359410">
              <a:buClr>
                <a:srgbClr val="65A000"/>
              </a:buClr>
              <a:buFont typeface="Arial"/>
              <a:buChar char="•"/>
            </a:pPr>
            <a:r>
              <a:rPr lang="en-US" sz="2000" dirty="0"/>
              <a:t>Operational objectives</a:t>
            </a:r>
          </a:p>
          <a:p>
            <a:pPr marL="359410" indent="-359410">
              <a:buClr>
                <a:srgbClr val="65A000"/>
              </a:buClr>
              <a:buSzPct val="100000"/>
              <a:buFont typeface="Arial"/>
              <a:buChar char="•"/>
            </a:pPr>
            <a:r>
              <a:rPr lang="en-US" dirty="0"/>
              <a:t>The RRT Managers Workshop</a:t>
            </a:r>
          </a:p>
          <a:p>
            <a:pPr marL="865505" lvl="3" indent="-359410">
              <a:buClr>
                <a:srgbClr val="65A000"/>
              </a:buClr>
              <a:buFont typeface="Arial"/>
              <a:buChar char="•"/>
            </a:pPr>
            <a:r>
              <a:rPr lang="en-US" sz="2000" dirty="0"/>
              <a:t>Overview</a:t>
            </a:r>
          </a:p>
          <a:p>
            <a:pPr marL="865505" lvl="3" indent="-359410">
              <a:buClr>
                <a:srgbClr val="65A000"/>
              </a:buClr>
              <a:buFont typeface="Arial"/>
              <a:buChar char="•"/>
            </a:pPr>
            <a:r>
              <a:rPr lang="en-US" sz="2000" dirty="0"/>
              <a:t>Agenda</a:t>
            </a:r>
          </a:p>
          <a:p>
            <a:pPr marL="865505" lvl="3" indent="-359410">
              <a:buClr>
                <a:srgbClr val="65A000"/>
              </a:buClr>
              <a:buFont typeface="Arial"/>
              <a:buChar char="•"/>
            </a:pPr>
            <a:r>
              <a:rPr lang="en-US" sz="2000" dirty="0"/>
              <a:t>Expected outcomes</a:t>
            </a:r>
          </a:p>
          <a:p>
            <a:pPr marL="865505" lvl="3" indent="-359410">
              <a:buClr>
                <a:srgbClr val="65A000"/>
              </a:buClr>
              <a:buFont typeface="Arial"/>
              <a:buChar char="•"/>
            </a:pPr>
            <a:r>
              <a:rPr lang="en-US" sz="2000" dirty="0"/>
              <a:t>Daily tasks</a:t>
            </a:r>
          </a:p>
          <a:p>
            <a:pPr marL="865505" lvl="3" indent="-359410">
              <a:buClr>
                <a:srgbClr val="65A000"/>
              </a:buClr>
              <a:buFont typeface="Arial"/>
              <a:buChar char="•"/>
            </a:pPr>
            <a:r>
              <a:rPr lang="en-US" sz="2000" dirty="0"/>
              <a:t>Ground rules</a:t>
            </a:r>
          </a:p>
          <a:p>
            <a:pPr marL="865505" lvl="3" indent="-359410">
              <a:buClr>
                <a:srgbClr val="65A000"/>
              </a:buClr>
              <a:buFont typeface="Arial"/>
              <a:buChar char="•"/>
            </a:pPr>
            <a:r>
              <a:rPr lang="en-US" sz="2000" dirty="0"/>
              <a:t>Housekeeping information</a:t>
            </a:r>
          </a:p>
          <a:p>
            <a:pPr marL="865505" lvl="3" indent="-359410">
              <a:buClr>
                <a:srgbClr val="65A000"/>
              </a:buClr>
              <a:buFont typeface="Arial"/>
              <a:buChar char="•"/>
            </a:pPr>
            <a:r>
              <a:rPr lang="en-US" sz="2000" dirty="0"/>
              <a:t>Group photo</a:t>
            </a:r>
          </a:p>
          <a:p>
            <a:pPr marL="359410" indent="-359410">
              <a:buClr>
                <a:srgbClr val="65A000"/>
              </a:buClr>
              <a:buSzPct val="100000"/>
              <a:buFont typeface="Arial"/>
              <a:buChar char="•"/>
            </a:pPr>
            <a:endParaRPr dirty="0"/>
          </a:p>
        </p:txBody>
      </p:sp>
    </p:spTree>
    <p:extLst>
      <p:ext uri="{BB962C8B-B14F-4D97-AF65-F5344CB8AC3E}">
        <p14:creationId xmlns:p14="http://schemas.microsoft.com/office/powerpoint/2010/main" val="162139160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Slide Number Placeholder 9"/>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6</a:t>
            </a:r>
          </a:p>
        </p:txBody>
      </p:sp>
      <p:sp>
        <p:nvSpPr>
          <p:cNvPr id="595" name="TextBox 8"/>
          <p:cNvSpPr txBox="1"/>
          <p:nvPr/>
        </p:nvSpPr>
        <p:spPr>
          <a:xfrm>
            <a:off x="428540" y="923000"/>
            <a:ext cx="289476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Introductions</a:t>
            </a:r>
            <a:endParaRPr lang="en-US" b="1" dirty="0"/>
          </a:p>
        </p:txBody>
      </p:sp>
      <p:pic>
        <p:nvPicPr>
          <p:cNvPr id="6" name="Image 5"/>
          <p:cNvPicPr>
            <a:picLocks noChangeAspect="1"/>
          </p:cNvPicPr>
          <p:nvPr/>
        </p:nvPicPr>
        <p:blipFill>
          <a:blip r:embed="rId3"/>
          <a:stretch>
            <a:fillRect/>
          </a:stretch>
        </p:blipFill>
        <p:spPr>
          <a:xfrm>
            <a:off x="5022601" y="1522441"/>
            <a:ext cx="5797798" cy="4273666"/>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7" name="TextBox 1"/>
          <p:cNvSpPr txBox="1"/>
          <p:nvPr/>
        </p:nvSpPr>
        <p:spPr>
          <a:xfrm>
            <a:off x="4313610" y="1689426"/>
            <a:ext cx="7137176"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lgn="ctr">
              <a:defRPr sz="2400">
                <a:latin typeface="Source Sans Pro Regular"/>
                <a:ea typeface="Source Sans Pro Regular"/>
                <a:cs typeface="Source Sans Pro Regular"/>
                <a:sym typeface="Source Sans Pro Regular"/>
              </a:defRPr>
            </a:lvl1pPr>
          </a:lstStyle>
          <a:p>
            <a:r>
              <a:rPr lang="en-US" dirty="0"/>
              <a:t>What do you expect from this workshop?</a:t>
            </a:r>
          </a:p>
        </p:txBody>
      </p:sp>
      <p:pic>
        <p:nvPicPr>
          <p:cNvPr id="598" name="Picture 3" descr="Picture 3"/>
          <p:cNvPicPr>
            <a:picLocks noChangeAspect="1"/>
          </p:cNvPicPr>
          <p:nvPr/>
        </p:nvPicPr>
        <p:blipFill>
          <a:blip r:embed="rId3"/>
          <a:stretch>
            <a:fillRect/>
          </a:stretch>
        </p:blipFill>
        <p:spPr>
          <a:xfrm>
            <a:off x="5894373" y="2692481"/>
            <a:ext cx="3977092" cy="2846199"/>
          </a:xfrm>
          <a:prstGeom prst="rect">
            <a:avLst/>
          </a:prstGeom>
          <a:ln w="12700">
            <a:miter lim="400000"/>
          </a:ln>
        </p:spPr>
      </p:pic>
      <p:sp>
        <p:nvSpPr>
          <p:cNvPr id="599" name="TextBox 8"/>
          <p:cNvSpPr txBox="1"/>
          <p:nvPr/>
        </p:nvSpPr>
        <p:spPr>
          <a:xfrm>
            <a:off x="3074137" y="558678"/>
            <a:ext cx="416529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endParaRPr b="1" dirty="0"/>
          </a:p>
        </p:txBody>
      </p:sp>
      <p:sp>
        <p:nvSpPr>
          <p:cNvPr id="600" name="Slide Number Placeholder 8"/>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7</a:t>
            </a:r>
          </a:p>
        </p:txBody>
      </p:sp>
      <p:sp>
        <p:nvSpPr>
          <p:cNvPr id="3" name="TextBox 8">
            <a:extLst>
              <a:ext uri="{FF2B5EF4-FFF2-40B4-BE49-F238E27FC236}">
                <a16:creationId xmlns:a16="http://schemas.microsoft.com/office/drawing/2014/main" id="{E0E53B74-A5A0-B6AF-B193-D63C3DABC39E}"/>
              </a:ext>
            </a:extLst>
          </p:cNvPr>
          <p:cNvSpPr txBox="1"/>
          <p:nvPr/>
        </p:nvSpPr>
        <p:spPr>
          <a:xfrm>
            <a:off x="428540" y="923000"/>
            <a:ext cx="2894762"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hu-HU" b="1" dirty="0" err="1"/>
              <a:t>Expectations</a:t>
            </a:r>
            <a:endParaRPr lang="hu-HU" b="1"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Google Shape;308;p8"/>
          <p:cNvSpPr txBox="1">
            <a:spLocks noGrp="1"/>
          </p:cNvSpPr>
          <p:nvPr>
            <p:ph type="body" sz="quarter" idx="1"/>
          </p:nvPr>
        </p:nvSpPr>
        <p:spPr>
          <a:xfrm>
            <a:off x="2935664" y="1657216"/>
            <a:ext cx="6320672" cy="1870076"/>
          </a:xfrm>
          <a:prstGeom prst="rect">
            <a:avLst/>
          </a:prstGeom>
        </p:spPr>
        <p:txBody>
          <a:bodyPr lIns="0" tIns="0" rIns="0" bIns="0"/>
          <a:lstStyle/>
          <a:p>
            <a:pPr>
              <a:spcBef>
                <a:spcPts val="0"/>
              </a:spcBef>
              <a:defRPr sz="3200"/>
            </a:pPr>
            <a:r>
              <a:rPr lang="fr-FR" b="1" dirty="0">
                <a:solidFill>
                  <a:schemeClr val="bg1"/>
                </a:solidFill>
              </a:rPr>
              <a:t>The RRT Managers Training Package</a:t>
            </a:r>
            <a:endParaRPr lang="en-US" b="1" dirty="0">
              <a:solidFill>
                <a:schemeClr val="bg1"/>
              </a:solidFill>
            </a:endParaRPr>
          </a:p>
        </p:txBody>
      </p:sp>
      <p:sp>
        <p:nvSpPr>
          <p:cNvPr id="611" name="Slide Number Placeholder 4"/>
          <p:cNvSpPr txBox="1"/>
          <p:nvPr/>
        </p:nvSpPr>
        <p:spPr>
          <a:xfrm>
            <a:off x="9494519" y="6555105"/>
            <a:ext cx="2651761" cy="281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9</a:t>
            </a:r>
          </a:p>
        </p:txBody>
      </p:sp>
      <p:sp>
        <p:nvSpPr>
          <p:cNvPr id="612" name="TextBox 2"/>
          <p:cNvSpPr txBox="1"/>
          <p:nvPr/>
        </p:nvSpPr>
        <p:spPr>
          <a:xfrm>
            <a:off x="351549" y="871836"/>
            <a:ext cx="6006619"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t> </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603758" y="2010284"/>
            <a:ext cx="7049257" cy="280589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buClr>
                <a:srgbClr val="00B050"/>
              </a:buClr>
              <a:buSzPct val="100000"/>
              <a:defRPr sz="2400">
                <a:latin typeface="Source Sans Pro Regular"/>
                <a:ea typeface="Source Sans Pro Regular"/>
                <a:cs typeface="Source Sans Pro Regular"/>
                <a:sym typeface="Source Sans Pro Regular"/>
              </a:defRPr>
            </a:pPr>
            <a:r>
              <a:rPr lang="en-GB" sz="2400" dirty="0">
                <a:sym typeface="Source Sans Pro Regular"/>
              </a:rPr>
              <a:t>RRT MTP aims to provide RRT managers with the knowledge, skills, attitudes and tools they need to ensure that RRTs are :</a:t>
            </a: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400" dirty="0">
                <a:solidFill>
                  <a:srgbClr val="10253F"/>
                </a:solidFill>
                <a:latin typeface="Source Sans Pro Regular"/>
                <a:sym typeface="Source Sans Pro Regular"/>
              </a:rPr>
              <a:t>Effectively established, run, tested, and maintained during preparedness phase, and </a:t>
            </a:r>
            <a:endParaRPr lang="en-GB" sz="2400" dirty="0">
              <a:solidFill>
                <a:srgbClr val="10253F"/>
              </a:solidFill>
              <a:latin typeface="Source Sans Pro Regular"/>
            </a:endParaRPr>
          </a:p>
          <a:p>
            <a:pPr marL="307975" indent="-307975">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r>
              <a:rPr lang="en-GB" sz="2400" dirty="0">
                <a:solidFill>
                  <a:srgbClr val="10253F"/>
                </a:solidFill>
                <a:latin typeface="Source Sans Pro Regular"/>
                <a:sym typeface="Source Sans Pro Regular"/>
              </a:rPr>
              <a:t>Operational according to set procedures during response phase.</a:t>
            </a:r>
            <a:r>
              <a:rPr lang="en-US" sz="2400" dirty="0">
                <a:solidFill>
                  <a:srgbClr val="10253F"/>
                </a:solidFill>
                <a:latin typeface="Source Sans Pro Regular"/>
                <a:sym typeface="Source Sans Pro Regular"/>
              </a:rPr>
              <a:t> </a:t>
            </a:r>
            <a:endParaRPr sz="2400" dirty="0">
              <a:solidFill>
                <a:srgbClr val="10253F"/>
              </a:solidFill>
              <a:latin typeface="Source Sans Pro Regular"/>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31" name="Slide Number Placeholder 9"/>
          <p:cNvSpPr txBox="1"/>
          <p:nvPr/>
        </p:nvSpPr>
        <p:spPr>
          <a:xfrm>
            <a:off x="9494519" y="6555105"/>
            <a:ext cx="265176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latin typeface="Source Sans Pro Regular"/>
                <a:ea typeface="Source Sans Pro Regular"/>
                <a:cs typeface="Source Sans Pro Regular"/>
                <a:sym typeface="Source Sans Pro Regular"/>
              </a:defRPr>
            </a:lvl1pPr>
          </a:lstStyle>
          <a:p>
            <a:r>
              <a:t>12</a:t>
            </a: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r>
              <a:rPr lang="fr-FR" b="1" dirty="0"/>
              <a:t>RRT MTP goal</a:t>
            </a:r>
            <a:endParaRPr lang="en-US" b="1" dirty="0"/>
          </a:p>
        </p:txBody>
      </p:sp>
    </p:spTree>
    <p:extLst>
      <p:ext uri="{BB962C8B-B14F-4D97-AF65-F5344CB8AC3E}">
        <p14:creationId xmlns:p14="http://schemas.microsoft.com/office/powerpoint/2010/main" val="21795875"/>
      </p:ext>
    </p:extLst>
  </p:cSld>
  <p:clrMapOvr>
    <a:masterClrMapping/>
  </p:clrMapOvr>
  <p:transition spd="med"/>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A01E0B-569E-470A-A92D-6BD20C2887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1D9EBC7-7433-46F7-9F73-650E9882B9A8}">
  <ds:schemaRefs>
    <ds:schemaRef ds:uri="http://purl.org/dc/terms/"/>
    <ds:schemaRef ds:uri="450f158c-397a-4a9d-b005-a44c92e0fccb"/>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e2a64997-203d-4655-a595-383c2eb1e865"/>
    <ds:schemaRef ds:uri="http://www.w3.org/XML/1998/namespace"/>
    <ds:schemaRef ds:uri="http://purl.org/dc/elements/1.1/"/>
  </ds:schemaRefs>
</ds:datastoreItem>
</file>

<file path=customXml/itemProps3.xml><?xml version="1.0" encoding="utf-8"?>
<ds:datastoreItem xmlns:ds="http://schemas.openxmlformats.org/officeDocument/2006/customXml" ds:itemID="{40883999-D82E-49BE-B746-FE60ECF1A1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1600</TotalTime>
  <Words>1664</Words>
  <Application>Microsoft Office PowerPoint</Application>
  <PresentationFormat>Widescreen</PresentationFormat>
  <Paragraphs>211</Paragraphs>
  <Slides>26</Slides>
  <Notes>11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26</vt:i4>
      </vt:variant>
    </vt:vector>
  </HeadingPairs>
  <TitlesOfParts>
    <vt:vector size="35" baseType="lpstr">
      <vt:lpstr>Arial</vt:lpstr>
      <vt:lpstr>Calibri</vt:lpstr>
      <vt:lpstr>Helvetica</vt:lpstr>
      <vt:lpstr>Source Sans Pro</vt:lpstr>
      <vt:lpstr>Source Sans Pro Bold</vt:lpstr>
      <vt:lpstr>Source Sans Pro Regular</vt:lpstr>
      <vt:lpstr>Wingdings</vt:lpstr>
      <vt:lpstr>RRT_Theme_v4</vt:lpstr>
      <vt:lpstr>RRT_Theme_v4</vt:lpstr>
      <vt:lpstr>Rapid Response Teams  Managers Workshop</vt:lpstr>
      <vt:lpstr>PowerPoint Presentation</vt:lpstr>
      <vt:lpstr>PowerPoint Presentation</vt:lpstr>
      <vt:lpstr>Welcome!</vt:lpstr>
      <vt:lpstr>Outline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Workshop  overview</vt:lpstr>
      <vt:lpstr>PowerPoint Presentation</vt:lpstr>
      <vt:lpstr>PowerPoint Presentation</vt:lpstr>
      <vt:lpstr>PowerPoint Presentation</vt:lpstr>
      <vt:lpstr>PowerPoint Presentation</vt:lpstr>
      <vt:lpstr>Ground rules</vt:lpstr>
      <vt:lpstr>Housekeeping information</vt:lpstr>
      <vt:lpstr>PowerPoint Presentation</vt:lpstr>
      <vt:lpstr>PowerPoint Presentation</vt:lpstr>
      <vt:lpstr>Source of the training material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1013</cp:revision>
  <dcterms:modified xsi:type="dcterms:W3CDTF">2024-08-20T09:38:29Z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ies>
</file>