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1" r:id="rId4"/>
    <p:sldMasterId id="2147483913" r:id="rId5"/>
    <p:sldMasterId id="2147483886" r:id="rId6"/>
  </p:sldMasterIdLst>
  <p:notesMasterIdLst>
    <p:notesMasterId r:id="rId89"/>
  </p:notesMasterIdLst>
  <p:handoutMasterIdLst>
    <p:handoutMasterId r:id="rId90"/>
  </p:handoutMasterIdLst>
  <p:sldIdLst>
    <p:sldId id="4485" r:id="rId7"/>
    <p:sldId id="4504" r:id="rId8"/>
    <p:sldId id="367" r:id="rId9"/>
    <p:sldId id="4473" r:id="rId10"/>
    <p:sldId id="366" r:id="rId11"/>
    <p:sldId id="382" r:id="rId12"/>
    <p:sldId id="4486" r:id="rId13"/>
    <p:sldId id="4472" r:id="rId14"/>
    <p:sldId id="383" r:id="rId15"/>
    <p:sldId id="4503" r:id="rId16"/>
    <p:sldId id="4484" r:id="rId17"/>
    <p:sldId id="1636" r:id="rId18"/>
    <p:sldId id="454" r:id="rId19"/>
    <p:sldId id="736" r:id="rId20"/>
    <p:sldId id="446" r:id="rId21"/>
    <p:sldId id="1794" r:id="rId22"/>
    <p:sldId id="450" r:id="rId23"/>
    <p:sldId id="1782" r:id="rId24"/>
    <p:sldId id="424" r:id="rId25"/>
    <p:sldId id="4474" r:id="rId26"/>
    <p:sldId id="4461" r:id="rId27"/>
    <p:sldId id="4462" r:id="rId28"/>
    <p:sldId id="4460" r:id="rId29"/>
    <p:sldId id="409" r:id="rId30"/>
    <p:sldId id="360" r:id="rId31"/>
    <p:sldId id="4458" r:id="rId32"/>
    <p:sldId id="4459" r:id="rId33"/>
    <p:sldId id="4471" r:id="rId34"/>
    <p:sldId id="4464" r:id="rId35"/>
    <p:sldId id="4463" r:id="rId36"/>
    <p:sldId id="4465" r:id="rId37"/>
    <p:sldId id="4468" r:id="rId38"/>
    <p:sldId id="4466" r:id="rId39"/>
    <p:sldId id="4467" r:id="rId40"/>
    <p:sldId id="4470" r:id="rId41"/>
    <p:sldId id="4488" r:id="rId42"/>
    <p:sldId id="4475" r:id="rId43"/>
    <p:sldId id="4476" r:id="rId44"/>
    <p:sldId id="4489" r:id="rId45"/>
    <p:sldId id="375" r:id="rId46"/>
    <p:sldId id="387" r:id="rId47"/>
    <p:sldId id="1868" r:id="rId48"/>
    <p:sldId id="1869" r:id="rId49"/>
    <p:sldId id="558" r:id="rId50"/>
    <p:sldId id="559" r:id="rId51"/>
    <p:sldId id="1988" r:id="rId52"/>
    <p:sldId id="1991" r:id="rId53"/>
    <p:sldId id="1989" r:id="rId54"/>
    <p:sldId id="4515" r:id="rId55"/>
    <p:sldId id="4516" r:id="rId56"/>
    <p:sldId id="311" r:id="rId57"/>
    <p:sldId id="4490" r:id="rId58"/>
    <p:sldId id="1993" r:id="rId59"/>
    <p:sldId id="1994" r:id="rId60"/>
    <p:sldId id="4477" r:id="rId61"/>
    <p:sldId id="4491" r:id="rId62"/>
    <p:sldId id="1974" r:id="rId63"/>
    <p:sldId id="4487" r:id="rId64"/>
    <p:sldId id="4511" r:id="rId65"/>
    <p:sldId id="4478" r:id="rId66"/>
    <p:sldId id="381" r:id="rId67"/>
    <p:sldId id="353" r:id="rId68"/>
    <p:sldId id="4494" r:id="rId69"/>
    <p:sldId id="4496" r:id="rId70"/>
    <p:sldId id="4495" r:id="rId71"/>
    <p:sldId id="4481" r:id="rId72"/>
    <p:sldId id="4492" r:id="rId73"/>
    <p:sldId id="4482" r:id="rId74"/>
    <p:sldId id="4483" r:id="rId75"/>
    <p:sldId id="4493" r:id="rId76"/>
    <p:sldId id="4497" r:id="rId77"/>
    <p:sldId id="4498" r:id="rId78"/>
    <p:sldId id="4499" r:id="rId79"/>
    <p:sldId id="4502" r:id="rId80"/>
    <p:sldId id="4501" r:id="rId81"/>
    <p:sldId id="4505" r:id="rId82"/>
    <p:sldId id="4509" r:id="rId83"/>
    <p:sldId id="4506" r:id="rId84"/>
    <p:sldId id="4507" r:id="rId85"/>
    <p:sldId id="4508" r:id="rId86"/>
    <p:sldId id="4510" r:id="rId87"/>
    <p:sldId id="4512" r:id="rId88"/>
  </p:sldIdLst>
  <p:sldSz cx="9144000" cy="6858000" type="screen4x3"/>
  <p:notesSz cx="6797675" cy="9874250"/>
  <p:defaultTextStyle>
    <a:defPPr algn="r" rtl="1">
      <a:defRPr lang="ar-MA"/>
    </a:defPPr>
    <a:lvl1pPr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4DF68275-F56B-CAA2-D5CA-6A161939976E}" name="Utilisateur invité" initials="Ui" userId="S::urn:spo:anon#eaf9c13d872bb4e03d62bac4295a813d0d5a716b11aa44fafa21b72e3f50fa97::" providerId="AD"/>
  <p188:author id="{641F457B-4CFA-00C3-E4D2-8226EF6E6D60}" name="ELNOSSERY, Sherein" initials="ES" userId="S::elnosserys@who.int::920a591a-a1bb-49da-ac78-1c7e1dc87a4f"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AD GHAZEER" initials="EMAD" lastIdx="1" clrIdx="0">
    <p:extLst>
      <p:ext uri="{19B8F6BF-5375-455C-9EA6-DF929625EA0E}">
        <p15:presenceInfo xmlns:p15="http://schemas.microsoft.com/office/powerpoint/2012/main" userId="EMAD GHAZE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1F497D"/>
    <a:srgbClr val="405888"/>
    <a:srgbClr val="6325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1DBB68-AEC1-C495-BB0E-62B7D4ACECBC}" v="325" dt="2024-03-23T18:02:14.7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053" autoAdjust="0"/>
    <p:restoredTop sz="94660"/>
  </p:normalViewPr>
  <p:slideViewPr>
    <p:cSldViewPr snapToGrid="0">
      <p:cViewPr varScale="1">
        <p:scale>
          <a:sx n="67" d="100"/>
          <a:sy n="67" d="100"/>
        </p:scale>
        <p:origin x="1328"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slide" Target="slides/slide70.xml"/><Relationship Id="rId84" Type="http://schemas.openxmlformats.org/officeDocument/2006/relationships/slide" Target="slides/slide78.xml"/><Relationship Id="rId89" Type="http://schemas.openxmlformats.org/officeDocument/2006/relationships/notesMaster" Target="notesMasters/notesMaster1.xml"/><Relationship Id="rId97" Type="http://schemas.microsoft.com/office/2015/10/relationships/revisionInfo" Target="revisionInfo.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slide" Target="slides/slide81.xml"/><Relationship Id="rId5" Type="http://schemas.openxmlformats.org/officeDocument/2006/relationships/slideMaster" Target="slideMasters/slideMaster2.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handoutMaster" Target="handoutMasters/handoutMaster1.xml"/><Relationship Id="rId95" Type="http://schemas.openxmlformats.org/officeDocument/2006/relationships/tableStyles" Target="tableStyle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viewProps" Target="viewProps.xml"/><Relationship Id="rId98"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commentAuthors" Target="commentAuthors.xml"/><Relationship Id="rId9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CB1DBB68-AEC1-C495-BB0E-62B7D4ACECBC}"/>
    <pc:docChg chg="delSld modSld">
      <pc:chgData name="EZZINE, Hind" userId="S::ezzineh@who.int::edcab00f-6318-46e5-a4a9-188b01ee222f" providerId="AD" clId="Web-{CB1DBB68-AEC1-C495-BB0E-62B7D4ACECBC}" dt="2024-03-23T18:02:14.719" v="278" actId="1076"/>
      <pc:docMkLst>
        <pc:docMk/>
      </pc:docMkLst>
      <pc:sldChg chg="del">
        <pc:chgData name="EZZINE, Hind" userId="S::ezzineh@who.int::edcab00f-6318-46e5-a4a9-188b01ee222f" providerId="AD" clId="Web-{CB1DBB68-AEC1-C495-BB0E-62B7D4ACECBC}" dt="2024-03-23T17:49:54.659" v="203"/>
        <pc:sldMkLst>
          <pc:docMk/>
          <pc:sldMk cId="0" sldId="309"/>
        </pc:sldMkLst>
      </pc:sldChg>
      <pc:sldChg chg="del">
        <pc:chgData name="EZZINE, Hind" userId="S::ezzineh@who.int::edcab00f-6318-46e5-a4a9-188b01ee222f" providerId="AD" clId="Web-{CB1DBB68-AEC1-C495-BB0E-62B7D4ACECBC}" dt="2024-03-23T17:49:59.190" v="204"/>
        <pc:sldMkLst>
          <pc:docMk/>
          <pc:sldMk cId="0" sldId="310"/>
        </pc:sldMkLst>
      </pc:sldChg>
      <pc:sldChg chg="addSp delSp modSp">
        <pc:chgData name="EZZINE, Hind" userId="S::ezzineh@who.int::edcab00f-6318-46e5-a4a9-188b01ee222f" providerId="AD" clId="Web-{CB1DBB68-AEC1-C495-BB0E-62B7D4ACECBC}" dt="2024-03-23T18:00:27.902" v="273" actId="1076"/>
        <pc:sldMkLst>
          <pc:docMk/>
          <pc:sldMk cId="0" sldId="311"/>
        </pc:sldMkLst>
        <pc:spChg chg="mod">
          <ac:chgData name="EZZINE, Hind" userId="S::ezzineh@who.int::edcab00f-6318-46e5-a4a9-188b01ee222f" providerId="AD" clId="Web-{CB1DBB68-AEC1-C495-BB0E-62B7D4ACECBC}" dt="2024-03-23T18:00:23.964" v="272"/>
          <ac:spMkLst>
            <pc:docMk/>
            <pc:sldMk cId="0" sldId="311"/>
            <ac:spMk id="4" creationId="{79FD8FAB-7C25-42B3-8ED3-6DA853E8F742}"/>
          </ac:spMkLst>
        </pc:spChg>
        <pc:picChg chg="add mod">
          <ac:chgData name="EZZINE, Hind" userId="S::ezzineh@who.int::edcab00f-6318-46e5-a4a9-188b01ee222f" providerId="AD" clId="Web-{CB1DBB68-AEC1-C495-BB0E-62B7D4ACECBC}" dt="2024-03-23T18:00:27.902" v="273" actId="1076"/>
          <ac:picMkLst>
            <pc:docMk/>
            <pc:sldMk cId="0" sldId="311"/>
            <ac:picMk id="2" creationId="{D8BFAF81-9CF2-30D6-C781-E28D9E6E4B77}"/>
          </ac:picMkLst>
        </pc:picChg>
        <pc:picChg chg="del">
          <ac:chgData name="EZZINE, Hind" userId="S::ezzineh@who.int::edcab00f-6318-46e5-a4a9-188b01ee222f" providerId="AD" clId="Web-{CB1DBB68-AEC1-C495-BB0E-62B7D4ACECBC}" dt="2024-03-23T17:59:57.229" v="268"/>
          <ac:picMkLst>
            <pc:docMk/>
            <pc:sldMk cId="0" sldId="311"/>
            <ac:picMk id="3" creationId="{6C366DE4-04E1-A605-CD5D-93269A538A62}"/>
          </ac:picMkLst>
        </pc:picChg>
      </pc:sldChg>
      <pc:sldChg chg="addSp delSp modSp">
        <pc:chgData name="EZZINE, Hind" userId="S::ezzineh@who.int::edcab00f-6318-46e5-a4a9-188b01ee222f" providerId="AD" clId="Web-{CB1DBB68-AEC1-C495-BB0E-62B7D4ACECBC}" dt="2024-03-23T17:46:39.511" v="115" actId="1076"/>
        <pc:sldMkLst>
          <pc:docMk/>
          <pc:sldMk cId="3516323333" sldId="409"/>
        </pc:sldMkLst>
        <pc:spChg chg="add">
          <ac:chgData name="EZZINE, Hind" userId="S::ezzineh@who.int::edcab00f-6318-46e5-a4a9-188b01ee222f" providerId="AD" clId="Web-{CB1DBB68-AEC1-C495-BB0E-62B7D4ACECBC}" dt="2024-03-23T17:43:00.737" v="32"/>
          <ac:spMkLst>
            <pc:docMk/>
            <pc:sldMk cId="3516323333" sldId="409"/>
            <ac:spMk id="4" creationId="{DB7C0D91-EB2B-415F-BF15-9A7AB7A1CAB0}"/>
          </ac:spMkLst>
        </pc:spChg>
        <pc:spChg chg="add">
          <ac:chgData name="EZZINE, Hind" userId="S::ezzineh@who.int::edcab00f-6318-46e5-a4a9-188b01ee222f" providerId="AD" clId="Web-{CB1DBB68-AEC1-C495-BB0E-62B7D4ACECBC}" dt="2024-03-23T17:43:00.737" v="32"/>
          <ac:spMkLst>
            <pc:docMk/>
            <pc:sldMk cId="3516323333" sldId="409"/>
            <ac:spMk id="5" creationId="{35EE14B9-E2B4-47EA-A37C-0FEEDFAEBC4A}"/>
          </ac:spMkLst>
        </pc:spChg>
        <pc:spChg chg="add">
          <ac:chgData name="EZZINE, Hind" userId="S::ezzineh@who.int::edcab00f-6318-46e5-a4a9-188b01ee222f" providerId="AD" clId="Web-{CB1DBB68-AEC1-C495-BB0E-62B7D4ACECBC}" dt="2024-03-23T17:43:00.737" v="32"/>
          <ac:spMkLst>
            <pc:docMk/>
            <pc:sldMk cId="3516323333" sldId="409"/>
            <ac:spMk id="7" creationId="{29DEEAEE-C3A9-48ED-8F8A-C643FCD1D550}"/>
          </ac:spMkLst>
        </pc:spChg>
        <pc:spChg chg="add">
          <ac:chgData name="EZZINE, Hind" userId="S::ezzineh@who.int::edcab00f-6318-46e5-a4a9-188b01ee222f" providerId="AD" clId="Web-{CB1DBB68-AEC1-C495-BB0E-62B7D4ACECBC}" dt="2024-03-23T17:43:00.737" v="32"/>
          <ac:spMkLst>
            <pc:docMk/>
            <pc:sldMk cId="3516323333" sldId="409"/>
            <ac:spMk id="8" creationId="{FDA5C5FB-43E1-492C-91D2-E5E831745BF7}"/>
          </ac:spMkLst>
        </pc:spChg>
        <pc:spChg chg="add">
          <ac:chgData name="EZZINE, Hind" userId="S::ezzineh@who.int::edcab00f-6318-46e5-a4a9-188b01ee222f" providerId="AD" clId="Web-{CB1DBB68-AEC1-C495-BB0E-62B7D4ACECBC}" dt="2024-03-23T17:43:00.737" v="32"/>
          <ac:spMkLst>
            <pc:docMk/>
            <pc:sldMk cId="3516323333" sldId="409"/>
            <ac:spMk id="9" creationId="{C64B0C8B-B42C-4874-8986-EB8633294A56}"/>
          </ac:spMkLst>
        </pc:spChg>
        <pc:spChg chg="add">
          <ac:chgData name="EZZINE, Hind" userId="S::ezzineh@who.int::edcab00f-6318-46e5-a4a9-188b01ee222f" providerId="AD" clId="Web-{CB1DBB68-AEC1-C495-BB0E-62B7D4ACECBC}" dt="2024-03-23T17:43:00.737" v="32"/>
          <ac:spMkLst>
            <pc:docMk/>
            <pc:sldMk cId="3516323333" sldId="409"/>
            <ac:spMk id="10" creationId="{25B3B7E8-4488-46B6-8FDB-44E5A56E1B89}"/>
          </ac:spMkLst>
        </pc:spChg>
        <pc:spChg chg="add">
          <ac:chgData name="EZZINE, Hind" userId="S::ezzineh@who.int::edcab00f-6318-46e5-a4a9-188b01ee222f" providerId="AD" clId="Web-{CB1DBB68-AEC1-C495-BB0E-62B7D4ACECBC}" dt="2024-03-23T17:43:00.737" v="32"/>
          <ac:spMkLst>
            <pc:docMk/>
            <pc:sldMk cId="3516323333" sldId="409"/>
            <ac:spMk id="11" creationId="{C48F4064-D50C-44D7-87AE-840C67F8AC10}"/>
          </ac:spMkLst>
        </pc:spChg>
        <pc:spChg chg="add">
          <ac:chgData name="EZZINE, Hind" userId="S::ezzineh@who.int::edcab00f-6318-46e5-a4a9-188b01ee222f" providerId="AD" clId="Web-{CB1DBB68-AEC1-C495-BB0E-62B7D4ACECBC}" dt="2024-03-23T17:43:00.737" v="32"/>
          <ac:spMkLst>
            <pc:docMk/>
            <pc:sldMk cId="3516323333" sldId="409"/>
            <ac:spMk id="13" creationId="{E768D6A8-233B-A484-E889-2F51F9722C91}"/>
          </ac:spMkLst>
        </pc:spChg>
        <pc:spChg chg="add">
          <ac:chgData name="EZZINE, Hind" userId="S::ezzineh@who.int::edcab00f-6318-46e5-a4a9-188b01ee222f" providerId="AD" clId="Web-{CB1DBB68-AEC1-C495-BB0E-62B7D4ACECBC}" dt="2024-03-23T17:43:00.737" v="32"/>
          <ac:spMkLst>
            <pc:docMk/>
            <pc:sldMk cId="3516323333" sldId="409"/>
            <ac:spMk id="14" creationId="{41B89294-95FB-4765-F3B0-2E4930DC4DE5}"/>
          </ac:spMkLst>
        </pc:spChg>
        <pc:spChg chg="add">
          <ac:chgData name="EZZINE, Hind" userId="S::ezzineh@who.int::edcab00f-6318-46e5-a4a9-188b01ee222f" providerId="AD" clId="Web-{CB1DBB68-AEC1-C495-BB0E-62B7D4ACECBC}" dt="2024-03-23T17:43:00.737" v="32"/>
          <ac:spMkLst>
            <pc:docMk/>
            <pc:sldMk cId="3516323333" sldId="409"/>
            <ac:spMk id="15" creationId="{5560EE9C-7B0A-E657-D03C-163C54712413}"/>
          </ac:spMkLst>
        </pc:spChg>
        <pc:spChg chg="add">
          <ac:chgData name="EZZINE, Hind" userId="S::ezzineh@who.int::edcab00f-6318-46e5-a4a9-188b01ee222f" providerId="AD" clId="Web-{CB1DBB68-AEC1-C495-BB0E-62B7D4ACECBC}" dt="2024-03-23T17:43:00.737" v="32"/>
          <ac:spMkLst>
            <pc:docMk/>
            <pc:sldMk cId="3516323333" sldId="409"/>
            <ac:spMk id="16" creationId="{507A4510-D7D6-9551-37C7-FCD4335149B9}"/>
          </ac:spMkLst>
        </pc:spChg>
        <pc:spChg chg="add">
          <ac:chgData name="EZZINE, Hind" userId="S::ezzineh@who.int::edcab00f-6318-46e5-a4a9-188b01ee222f" providerId="AD" clId="Web-{CB1DBB68-AEC1-C495-BB0E-62B7D4ACECBC}" dt="2024-03-23T17:43:00.737" v="32"/>
          <ac:spMkLst>
            <pc:docMk/>
            <pc:sldMk cId="3516323333" sldId="409"/>
            <ac:spMk id="17" creationId="{83567F98-AAFD-6AC3-DA6F-B8816E4B94B9}"/>
          </ac:spMkLst>
        </pc:spChg>
        <pc:spChg chg="add">
          <ac:chgData name="EZZINE, Hind" userId="S::ezzineh@who.int::edcab00f-6318-46e5-a4a9-188b01ee222f" providerId="AD" clId="Web-{CB1DBB68-AEC1-C495-BB0E-62B7D4ACECBC}" dt="2024-03-23T17:43:00.737" v="32"/>
          <ac:spMkLst>
            <pc:docMk/>
            <pc:sldMk cId="3516323333" sldId="409"/>
            <ac:spMk id="18" creationId="{1E428157-ABAD-3047-4FC5-A1AEC68A654B}"/>
          </ac:spMkLst>
        </pc:spChg>
        <pc:spChg chg="add">
          <ac:chgData name="EZZINE, Hind" userId="S::ezzineh@who.int::edcab00f-6318-46e5-a4a9-188b01ee222f" providerId="AD" clId="Web-{CB1DBB68-AEC1-C495-BB0E-62B7D4ACECBC}" dt="2024-03-23T17:43:00.737" v="32"/>
          <ac:spMkLst>
            <pc:docMk/>
            <pc:sldMk cId="3516323333" sldId="409"/>
            <ac:spMk id="19" creationId="{57B21848-5F92-F49D-8B69-A4A830C8E771}"/>
          </ac:spMkLst>
        </pc:spChg>
        <pc:spChg chg="add">
          <ac:chgData name="EZZINE, Hind" userId="S::ezzineh@who.int::edcab00f-6318-46e5-a4a9-188b01ee222f" providerId="AD" clId="Web-{CB1DBB68-AEC1-C495-BB0E-62B7D4ACECBC}" dt="2024-03-23T17:43:00.737" v="32"/>
          <ac:spMkLst>
            <pc:docMk/>
            <pc:sldMk cId="3516323333" sldId="409"/>
            <ac:spMk id="20" creationId="{545DA4EB-AC64-43A3-A28B-14EF6D932F49}"/>
          </ac:spMkLst>
        </pc:spChg>
        <pc:spChg chg="add">
          <ac:chgData name="EZZINE, Hind" userId="S::ezzineh@who.int::edcab00f-6318-46e5-a4a9-188b01ee222f" providerId="AD" clId="Web-{CB1DBB68-AEC1-C495-BB0E-62B7D4ACECBC}" dt="2024-03-23T17:43:00.737" v="32"/>
          <ac:spMkLst>
            <pc:docMk/>
            <pc:sldMk cId="3516323333" sldId="409"/>
            <ac:spMk id="21" creationId="{A69B37B9-5BB2-4AD1-8521-AEE9123DECA5}"/>
          </ac:spMkLst>
        </pc:spChg>
        <pc:spChg chg="add">
          <ac:chgData name="EZZINE, Hind" userId="S::ezzineh@who.int::edcab00f-6318-46e5-a4a9-188b01ee222f" providerId="AD" clId="Web-{CB1DBB68-AEC1-C495-BB0E-62B7D4ACECBC}" dt="2024-03-23T17:43:00.737" v="32"/>
          <ac:spMkLst>
            <pc:docMk/>
            <pc:sldMk cId="3516323333" sldId="409"/>
            <ac:spMk id="22" creationId="{003F872D-7ED9-4090-92D0-8E12255F8EB1}"/>
          </ac:spMkLst>
        </pc:spChg>
        <pc:spChg chg="add">
          <ac:chgData name="EZZINE, Hind" userId="S::ezzineh@who.int::edcab00f-6318-46e5-a4a9-188b01ee222f" providerId="AD" clId="Web-{CB1DBB68-AEC1-C495-BB0E-62B7D4ACECBC}" dt="2024-03-23T17:43:00.737" v="32"/>
          <ac:spMkLst>
            <pc:docMk/>
            <pc:sldMk cId="3516323333" sldId="409"/>
            <ac:spMk id="23" creationId="{4736F527-4146-4EE0-B6AA-2CB8570580B4}"/>
          </ac:spMkLst>
        </pc:spChg>
        <pc:spChg chg="add">
          <ac:chgData name="EZZINE, Hind" userId="S::ezzineh@who.int::edcab00f-6318-46e5-a4a9-188b01ee222f" providerId="AD" clId="Web-{CB1DBB68-AEC1-C495-BB0E-62B7D4ACECBC}" dt="2024-03-23T17:43:00.737" v="32"/>
          <ac:spMkLst>
            <pc:docMk/>
            <pc:sldMk cId="3516323333" sldId="409"/>
            <ac:spMk id="28" creationId="{A75BB630-19C7-45F5-8432-EA807D209B7F}"/>
          </ac:spMkLst>
        </pc:spChg>
        <pc:spChg chg="add">
          <ac:chgData name="EZZINE, Hind" userId="S::ezzineh@who.int::edcab00f-6318-46e5-a4a9-188b01ee222f" providerId="AD" clId="Web-{CB1DBB68-AEC1-C495-BB0E-62B7D4ACECBC}" dt="2024-03-23T17:43:00.737" v="32"/>
          <ac:spMkLst>
            <pc:docMk/>
            <pc:sldMk cId="3516323333" sldId="409"/>
            <ac:spMk id="30" creationId="{DFF081C5-0515-4C6B-BD51-4A56F2E7BDE4}"/>
          </ac:spMkLst>
        </pc:spChg>
        <pc:spChg chg="add">
          <ac:chgData name="EZZINE, Hind" userId="S::ezzineh@who.int::edcab00f-6318-46e5-a4a9-188b01ee222f" providerId="AD" clId="Web-{CB1DBB68-AEC1-C495-BB0E-62B7D4ACECBC}" dt="2024-03-23T17:43:00.737" v="32"/>
          <ac:spMkLst>
            <pc:docMk/>
            <pc:sldMk cId="3516323333" sldId="409"/>
            <ac:spMk id="31" creationId="{6EB6D9EE-1D55-4FF6-BFD2-90ADDEE64602}"/>
          </ac:spMkLst>
        </pc:spChg>
        <pc:spChg chg="add">
          <ac:chgData name="EZZINE, Hind" userId="S::ezzineh@who.int::edcab00f-6318-46e5-a4a9-188b01ee222f" providerId="AD" clId="Web-{CB1DBB68-AEC1-C495-BB0E-62B7D4ACECBC}" dt="2024-03-23T17:43:00.737" v="32"/>
          <ac:spMkLst>
            <pc:docMk/>
            <pc:sldMk cId="3516323333" sldId="409"/>
            <ac:spMk id="32" creationId="{2A030A6A-FA34-4B6B-BF9F-DCE633910636}"/>
          </ac:spMkLst>
        </pc:spChg>
        <pc:spChg chg="add">
          <ac:chgData name="EZZINE, Hind" userId="S::ezzineh@who.int::edcab00f-6318-46e5-a4a9-188b01ee222f" providerId="AD" clId="Web-{CB1DBB68-AEC1-C495-BB0E-62B7D4ACECBC}" dt="2024-03-23T17:43:00.737" v="32"/>
          <ac:spMkLst>
            <pc:docMk/>
            <pc:sldMk cId="3516323333" sldId="409"/>
            <ac:spMk id="33" creationId="{9BCBCD73-E310-4F6C-A3E6-B00D9CD868F9}"/>
          </ac:spMkLst>
        </pc:spChg>
        <pc:spChg chg="add">
          <ac:chgData name="EZZINE, Hind" userId="S::ezzineh@who.int::edcab00f-6318-46e5-a4a9-188b01ee222f" providerId="AD" clId="Web-{CB1DBB68-AEC1-C495-BB0E-62B7D4ACECBC}" dt="2024-03-23T17:43:00.737" v="32"/>
          <ac:spMkLst>
            <pc:docMk/>
            <pc:sldMk cId="3516323333" sldId="409"/>
            <ac:spMk id="34" creationId="{3FAA9E55-1C37-4504-BFE0-317EE331E797}"/>
          </ac:spMkLst>
        </pc:spChg>
        <pc:spChg chg="add">
          <ac:chgData name="EZZINE, Hind" userId="S::ezzineh@who.int::edcab00f-6318-46e5-a4a9-188b01ee222f" providerId="AD" clId="Web-{CB1DBB68-AEC1-C495-BB0E-62B7D4ACECBC}" dt="2024-03-23T17:43:00.737" v="32"/>
          <ac:spMkLst>
            <pc:docMk/>
            <pc:sldMk cId="3516323333" sldId="409"/>
            <ac:spMk id="35" creationId="{4149FCC0-9E14-424B-A837-1A23F23C75F5}"/>
          </ac:spMkLst>
        </pc:spChg>
        <pc:spChg chg="add">
          <ac:chgData name="EZZINE, Hind" userId="S::ezzineh@who.int::edcab00f-6318-46e5-a4a9-188b01ee222f" providerId="AD" clId="Web-{CB1DBB68-AEC1-C495-BB0E-62B7D4ACECBC}" dt="2024-03-23T17:43:00.737" v="32"/>
          <ac:spMkLst>
            <pc:docMk/>
            <pc:sldMk cId="3516323333" sldId="409"/>
            <ac:spMk id="36" creationId="{F88F1187-183F-4DE2-A37D-D1DCBEB4C4D6}"/>
          </ac:spMkLst>
        </pc:spChg>
        <pc:spChg chg="add">
          <ac:chgData name="EZZINE, Hind" userId="S::ezzineh@who.int::edcab00f-6318-46e5-a4a9-188b01ee222f" providerId="AD" clId="Web-{CB1DBB68-AEC1-C495-BB0E-62B7D4ACECBC}" dt="2024-03-23T17:43:00.737" v="32"/>
          <ac:spMkLst>
            <pc:docMk/>
            <pc:sldMk cId="3516323333" sldId="409"/>
            <ac:spMk id="37" creationId="{5588284A-64B0-4B30-9A3E-8D06C9E90FAC}"/>
          </ac:spMkLst>
        </pc:spChg>
        <pc:spChg chg="add">
          <ac:chgData name="EZZINE, Hind" userId="S::ezzineh@who.int::edcab00f-6318-46e5-a4a9-188b01ee222f" providerId="AD" clId="Web-{CB1DBB68-AEC1-C495-BB0E-62B7D4ACECBC}" dt="2024-03-23T17:43:00.737" v="32"/>
          <ac:spMkLst>
            <pc:docMk/>
            <pc:sldMk cId="3516323333" sldId="409"/>
            <ac:spMk id="38" creationId="{6BE2000B-EFD8-4827-AFF7-F9EA7345641F}"/>
          </ac:spMkLst>
        </pc:spChg>
        <pc:spChg chg="add">
          <ac:chgData name="EZZINE, Hind" userId="S::ezzineh@who.int::edcab00f-6318-46e5-a4a9-188b01ee222f" providerId="AD" clId="Web-{CB1DBB68-AEC1-C495-BB0E-62B7D4ACECBC}" dt="2024-03-23T17:43:00.737" v="32"/>
          <ac:spMkLst>
            <pc:docMk/>
            <pc:sldMk cId="3516323333" sldId="409"/>
            <ac:spMk id="39" creationId="{31F74FAB-581B-4A72-ADE8-2E6B74A0927D}"/>
          </ac:spMkLst>
        </pc:spChg>
        <pc:spChg chg="add">
          <ac:chgData name="EZZINE, Hind" userId="S::ezzineh@who.int::edcab00f-6318-46e5-a4a9-188b01ee222f" providerId="AD" clId="Web-{CB1DBB68-AEC1-C495-BB0E-62B7D4ACECBC}" dt="2024-03-23T17:43:00.737" v="32"/>
          <ac:spMkLst>
            <pc:docMk/>
            <pc:sldMk cId="3516323333" sldId="409"/>
            <ac:spMk id="40" creationId="{C93ADE43-882C-4D79-B7CF-B4DE5D086CA0}"/>
          </ac:spMkLst>
        </pc:spChg>
        <pc:spChg chg="add">
          <ac:chgData name="EZZINE, Hind" userId="S::ezzineh@who.int::edcab00f-6318-46e5-a4a9-188b01ee222f" providerId="AD" clId="Web-{CB1DBB68-AEC1-C495-BB0E-62B7D4ACECBC}" dt="2024-03-23T17:43:00.737" v="32"/>
          <ac:spMkLst>
            <pc:docMk/>
            <pc:sldMk cId="3516323333" sldId="409"/>
            <ac:spMk id="42" creationId="{8B037C90-5F1B-4815-AB1C-5DECA046327B}"/>
          </ac:spMkLst>
        </pc:spChg>
        <pc:spChg chg="add">
          <ac:chgData name="EZZINE, Hind" userId="S::ezzineh@who.int::edcab00f-6318-46e5-a4a9-188b01ee222f" providerId="AD" clId="Web-{CB1DBB68-AEC1-C495-BB0E-62B7D4ACECBC}" dt="2024-03-23T17:43:00.737" v="32"/>
          <ac:spMkLst>
            <pc:docMk/>
            <pc:sldMk cId="3516323333" sldId="409"/>
            <ac:spMk id="43" creationId="{72656C3E-3AE8-4CE3-B6FC-99D869FC6593}"/>
          </ac:spMkLst>
        </pc:spChg>
        <pc:spChg chg="add">
          <ac:chgData name="EZZINE, Hind" userId="S::ezzineh@who.int::edcab00f-6318-46e5-a4a9-188b01ee222f" providerId="AD" clId="Web-{CB1DBB68-AEC1-C495-BB0E-62B7D4ACECBC}" dt="2024-03-23T17:43:00.737" v="32"/>
          <ac:spMkLst>
            <pc:docMk/>
            <pc:sldMk cId="3516323333" sldId="409"/>
            <ac:spMk id="44" creationId="{2908E511-A7A1-4841-B603-58B8226A78DB}"/>
          </ac:spMkLst>
        </pc:spChg>
        <pc:spChg chg="add">
          <ac:chgData name="EZZINE, Hind" userId="S::ezzineh@who.int::edcab00f-6318-46e5-a4a9-188b01ee222f" providerId="AD" clId="Web-{CB1DBB68-AEC1-C495-BB0E-62B7D4ACECBC}" dt="2024-03-23T17:43:00.737" v="32"/>
          <ac:spMkLst>
            <pc:docMk/>
            <pc:sldMk cId="3516323333" sldId="409"/>
            <ac:spMk id="45" creationId="{F0926C9E-5435-40C0-A1CD-916B44B44206}"/>
          </ac:spMkLst>
        </pc:spChg>
        <pc:spChg chg="add">
          <ac:chgData name="EZZINE, Hind" userId="S::ezzineh@who.int::edcab00f-6318-46e5-a4a9-188b01ee222f" providerId="AD" clId="Web-{CB1DBB68-AEC1-C495-BB0E-62B7D4ACECBC}" dt="2024-03-23T17:43:00.737" v="32"/>
          <ac:spMkLst>
            <pc:docMk/>
            <pc:sldMk cId="3516323333" sldId="409"/>
            <ac:spMk id="46" creationId="{6E7B18FA-AC44-4935-8B7E-348B31050F7B}"/>
          </ac:spMkLst>
        </pc:spChg>
        <pc:spChg chg="add">
          <ac:chgData name="EZZINE, Hind" userId="S::ezzineh@who.int::edcab00f-6318-46e5-a4a9-188b01ee222f" providerId="AD" clId="Web-{CB1DBB68-AEC1-C495-BB0E-62B7D4ACECBC}" dt="2024-03-23T17:43:00.737" v="32"/>
          <ac:spMkLst>
            <pc:docMk/>
            <pc:sldMk cId="3516323333" sldId="409"/>
            <ac:spMk id="47" creationId="{A22A610B-D31E-4DD0-820F-A9AE540B68CB}"/>
          </ac:spMkLst>
        </pc:spChg>
        <pc:spChg chg="add">
          <ac:chgData name="EZZINE, Hind" userId="S::ezzineh@who.int::edcab00f-6318-46e5-a4a9-188b01ee222f" providerId="AD" clId="Web-{CB1DBB68-AEC1-C495-BB0E-62B7D4ACECBC}" dt="2024-03-23T17:43:00.737" v="32"/>
          <ac:spMkLst>
            <pc:docMk/>
            <pc:sldMk cId="3516323333" sldId="409"/>
            <ac:spMk id="48" creationId="{CBB7B068-9C67-4BF3-AD00-9BF468DCA04B}"/>
          </ac:spMkLst>
        </pc:spChg>
        <pc:spChg chg="add">
          <ac:chgData name="EZZINE, Hind" userId="S::ezzineh@who.int::edcab00f-6318-46e5-a4a9-188b01ee222f" providerId="AD" clId="Web-{CB1DBB68-AEC1-C495-BB0E-62B7D4ACECBC}" dt="2024-03-23T17:43:00.737" v="32"/>
          <ac:spMkLst>
            <pc:docMk/>
            <pc:sldMk cId="3516323333" sldId="409"/>
            <ac:spMk id="49" creationId="{E1B3CBDD-49D0-44AB-8D5D-3081DE0D0F92}"/>
          </ac:spMkLst>
        </pc:spChg>
        <pc:spChg chg="add">
          <ac:chgData name="EZZINE, Hind" userId="S::ezzineh@who.int::edcab00f-6318-46e5-a4a9-188b01ee222f" providerId="AD" clId="Web-{CB1DBB68-AEC1-C495-BB0E-62B7D4ACECBC}" dt="2024-03-23T17:43:00.737" v="32"/>
          <ac:spMkLst>
            <pc:docMk/>
            <pc:sldMk cId="3516323333" sldId="409"/>
            <ac:spMk id="50" creationId="{A31E6BFE-D9B1-40AE-9771-9E7A47DB00DF}"/>
          </ac:spMkLst>
        </pc:spChg>
        <pc:grpChg chg="add del mod">
          <ac:chgData name="EZZINE, Hind" userId="S::ezzineh@who.int::edcab00f-6318-46e5-a4a9-188b01ee222f" providerId="AD" clId="Web-{CB1DBB68-AEC1-C495-BB0E-62B7D4ACECBC}" dt="2024-03-23T17:46:26.135" v="111"/>
          <ac:grpSpMkLst>
            <pc:docMk/>
            <pc:sldMk cId="3516323333" sldId="409"/>
            <ac:grpSpMk id="2" creationId="{8A361CA3-F341-74B4-4958-F641FF02C85E}"/>
          </ac:grpSpMkLst>
        </pc:grpChg>
        <pc:grpChg chg="add">
          <ac:chgData name="EZZINE, Hind" userId="S::ezzineh@who.int::edcab00f-6318-46e5-a4a9-188b01ee222f" providerId="AD" clId="Web-{CB1DBB68-AEC1-C495-BB0E-62B7D4ACECBC}" dt="2024-03-23T17:43:00.737" v="32"/>
          <ac:grpSpMkLst>
            <pc:docMk/>
            <pc:sldMk cId="3516323333" sldId="409"/>
            <ac:grpSpMk id="12" creationId="{694C79DD-E11F-5BE4-FAD7-9E748A646E3B}"/>
          </ac:grpSpMkLst>
        </pc:grpChg>
        <pc:grpChg chg="add">
          <ac:chgData name="EZZINE, Hind" userId="S::ezzineh@who.int::edcab00f-6318-46e5-a4a9-188b01ee222f" providerId="AD" clId="Web-{CB1DBB68-AEC1-C495-BB0E-62B7D4ACECBC}" dt="2024-03-23T17:43:00.737" v="32"/>
          <ac:grpSpMkLst>
            <pc:docMk/>
            <pc:sldMk cId="3516323333" sldId="409"/>
            <ac:grpSpMk id="24" creationId="{1926DEBC-DD5F-46B4-93D1-5B3E874AC783}"/>
          </ac:grpSpMkLst>
        </pc:grpChg>
        <pc:grpChg chg="add">
          <ac:chgData name="EZZINE, Hind" userId="S::ezzineh@who.int::edcab00f-6318-46e5-a4a9-188b01ee222f" providerId="AD" clId="Web-{CB1DBB68-AEC1-C495-BB0E-62B7D4ACECBC}" dt="2024-03-23T17:43:00.737" v="32"/>
          <ac:grpSpMkLst>
            <pc:docMk/>
            <pc:sldMk cId="3516323333" sldId="409"/>
            <ac:grpSpMk id="25" creationId="{6FAE3D2A-3A6F-479C-985F-16AFEFA9723C}"/>
          </ac:grpSpMkLst>
        </pc:grpChg>
        <pc:grpChg chg="add">
          <ac:chgData name="EZZINE, Hind" userId="S::ezzineh@who.int::edcab00f-6318-46e5-a4a9-188b01ee222f" providerId="AD" clId="Web-{CB1DBB68-AEC1-C495-BB0E-62B7D4ACECBC}" dt="2024-03-23T17:43:00.737" v="32"/>
          <ac:grpSpMkLst>
            <pc:docMk/>
            <pc:sldMk cId="3516323333" sldId="409"/>
            <ac:grpSpMk id="26" creationId="{3633725E-1A27-4D42-973E-E4D0EFBC97ED}"/>
          </ac:grpSpMkLst>
        </pc:grpChg>
        <pc:grpChg chg="add">
          <ac:chgData name="EZZINE, Hind" userId="S::ezzineh@who.int::edcab00f-6318-46e5-a4a9-188b01ee222f" providerId="AD" clId="Web-{CB1DBB68-AEC1-C495-BB0E-62B7D4ACECBC}" dt="2024-03-23T17:43:00.737" v="32"/>
          <ac:grpSpMkLst>
            <pc:docMk/>
            <pc:sldMk cId="3516323333" sldId="409"/>
            <ac:grpSpMk id="27" creationId="{C6F277C2-0B29-4DE3-AF75-E75FD8AE4116}"/>
          </ac:grpSpMkLst>
        </pc:grpChg>
        <pc:grpChg chg="add">
          <ac:chgData name="EZZINE, Hind" userId="S::ezzineh@who.int::edcab00f-6318-46e5-a4a9-188b01ee222f" providerId="AD" clId="Web-{CB1DBB68-AEC1-C495-BB0E-62B7D4ACECBC}" dt="2024-03-23T17:43:00.737" v="32"/>
          <ac:grpSpMkLst>
            <pc:docMk/>
            <pc:sldMk cId="3516323333" sldId="409"/>
            <ac:grpSpMk id="29" creationId="{8FB6E6F2-1F53-419B-AC61-2B4849120F09}"/>
          </ac:grpSpMkLst>
        </pc:grpChg>
        <pc:picChg chg="add del">
          <ac:chgData name="EZZINE, Hind" userId="S::ezzineh@who.int::edcab00f-6318-46e5-a4a9-188b01ee222f" providerId="AD" clId="Web-{CB1DBB68-AEC1-C495-BB0E-62B7D4ACECBC}" dt="2024-03-23T17:46:14.150" v="108"/>
          <ac:picMkLst>
            <pc:docMk/>
            <pc:sldMk cId="3516323333" sldId="409"/>
            <ac:picMk id="41" creationId="{BA52BDD5-C306-4A3D-8F31-D22509AD62BB}"/>
          </ac:picMkLst>
        </pc:picChg>
        <pc:picChg chg="add del mod">
          <ac:chgData name="EZZINE, Hind" userId="S::ezzineh@who.int::edcab00f-6318-46e5-a4a9-188b01ee222f" providerId="AD" clId="Web-{CB1DBB68-AEC1-C495-BB0E-62B7D4ACECBC}" dt="2024-03-23T17:46:39.511" v="115" actId="1076"/>
          <ac:picMkLst>
            <pc:docMk/>
            <pc:sldMk cId="3516323333" sldId="409"/>
            <ac:picMk id="51" creationId="{A7B56651-39D5-F96C-B875-1B4B5291C1D5}"/>
          </ac:picMkLst>
        </pc:picChg>
      </pc:sldChg>
      <pc:sldChg chg="addSp delSp modSp addAnim delAnim">
        <pc:chgData name="EZZINE, Hind" userId="S::ezzineh@who.int::edcab00f-6318-46e5-a4a9-188b01ee222f" providerId="AD" clId="Web-{CB1DBB68-AEC1-C495-BB0E-62B7D4ACECBC}" dt="2024-03-23T17:46:48.074" v="116"/>
        <pc:sldMkLst>
          <pc:docMk/>
          <pc:sldMk cId="1454429274" sldId="4460"/>
        </pc:sldMkLst>
        <pc:spChg chg="add">
          <ac:chgData name="EZZINE, Hind" userId="S::ezzineh@who.int::edcab00f-6318-46e5-a4a9-188b01ee222f" providerId="AD" clId="Web-{CB1DBB68-AEC1-C495-BB0E-62B7D4ACECBC}" dt="2024-03-23T17:42:43.533" v="29"/>
          <ac:spMkLst>
            <pc:docMk/>
            <pc:sldMk cId="1454429274" sldId="4460"/>
            <ac:spMk id="3" creationId="{DB7C0D91-EB2B-415F-BF15-9A7AB7A1CAB0}"/>
          </ac:spMkLst>
        </pc:spChg>
        <pc:spChg chg="add del">
          <ac:chgData name="EZZINE, Hind" userId="S::ezzineh@who.int::edcab00f-6318-46e5-a4a9-188b01ee222f" providerId="AD" clId="Web-{CB1DBB68-AEC1-C495-BB0E-62B7D4ACECBC}" dt="2024-03-23T17:46:05.369" v="78"/>
          <ac:spMkLst>
            <pc:docMk/>
            <pc:sldMk cId="1454429274" sldId="4460"/>
            <ac:spMk id="4" creationId="{545DA4EB-AC64-43A3-A28B-14EF6D932F49}"/>
          </ac:spMkLst>
        </pc:spChg>
        <pc:spChg chg="add del">
          <ac:chgData name="EZZINE, Hind" userId="S::ezzineh@who.int::edcab00f-6318-46e5-a4a9-188b01ee222f" providerId="AD" clId="Web-{CB1DBB68-AEC1-C495-BB0E-62B7D4ACECBC}" dt="2024-03-23T17:46:08.322" v="106"/>
          <ac:spMkLst>
            <pc:docMk/>
            <pc:sldMk cId="1454429274" sldId="4460"/>
            <ac:spMk id="5" creationId="{DB7C0D91-EB2B-415F-BF15-9A7AB7A1CAB0}"/>
          </ac:spMkLst>
        </pc:spChg>
        <pc:spChg chg="add del">
          <ac:chgData name="EZZINE, Hind" userId="S::ezzineh@who.int::edcab00f-6318-46e5-a4a9-188b01ee222f" providerId="AD" clId="Web-{CB1DBB68-AEC1-C495-BB0E-62B7D4ACECBC}" dt="2024-03-23T17:46:08.322" v="105"/>
          <ac:spMkLst>
            <pc:docMk/>
            <pc:sldMk cId="1454429274" sldId="4460"/>
            <ac:spMk id="6" creationId="{A69B37B9-5BB2-4AD1-8521-AEE9123DECA5}"/>
          </ac:spMkLst>
        </pc:spChg>
        <pc:spChg chg="add del">
          <ac:chgData name="EZZINE, Hind" userId="S::ezzineh@who.int::edcab00f-6318-46e5-a4a9-188b01ee222f" providerId="AD" clId="Web-{CB1DBB68-AEC1-C495-BB0E-62B7D4ACECBC}" dt="2024-03-23T17:46:08.322" v="104"/>
          <ac:spMkLst>
            <pc:docMk/>
            <pc:sldMk cId="1454429274" sldId="4460"/>
            <ac:spMk id="7" creationId="{003F872D-7ED9-4090-92D0-8E12255F8EB1}"/>
          </ac:spMkLst>
        </pc:spChg>
        <pc:spChg chg="add del">
          <ac:chgData name="EZZINE, Hind" userId="S::ezzineh@who.int::edcab00f-6318-46e5-a4a9-188b01ee222f" providerId="AD" clId="Web-{CB1DBB68-AEC1-C495-BB0E-62B7D4ACECBC}" dt="2024-03-23T17:46:08.322" v="103"/>
          <ac:spMkLst>
            <pc:docMk/>
            <pc:sldMk cId="1454429274" sldId="4460"/>
            <ac:spMk id="8" creationId="{4736F527-4146-4EE0-B6AA-2CB8570580B4}"/>
          </ac:spMkLst>
        </pc:spChg>
        <pc:spChg chg="add del">
          <ac:chgData name="EZZINE, Hind" userId="S::ezzineh@who.int::edcab00f-6318-46e5-a4a9-188b01ee222f" providerId="AD" clId="Web-{CB1DBB68-AEC1-C495-BB0E-62B7D4ACECBC}" dt="2024-03-23T17:46:08.322" v="102"/>
          <ac:spMkLst>
            <pc:docMk/>
            <pc:sldMk cId="1454429274" sldId="4460"/>
            <ac:spMk id="9" creationId="{35EE14B9-E2B4-47EA-A37C-0FEEDFAEBC4A}"/>
          </ac:spMkLst>
        </pc:spChg>
        <pc:spChg chg="add del">
          <ac:chgData name="EZZINE, Hind" userId="S::ezzineh@who.int::edcab00f-6318-46e5-a4a9-188b01ee222f" providerId="AD" clId="Web-{CB1DBB68-AEC1-C495-BB0E-62B7D4ACECBC}" dt="2024-03-23T17:46:08.322" v="101"/>
          <ac:spMkLst>
            <pc:docMk/>
            <pc:sldMk cId="1454429274" sldId="4460"/>
            <ac:spMk id="10" creationId="{29DEEAEE-C3A9-48ED-8F8A-C643FCD1D550}"/>
          </ac:spMkLst>
        </pc:spChg>
        <pc:spChg chg="add del">
          <ac:chgData name="EZZINE, Hind" userId="S::ezzineh@who.int::edcab00f-6318-46e5-a4a9-188b01ee222f" providerId="AD" clId="Web-{CB1DBB68-AEC1-C495-BB0E-62B7D4ACECBC}" dt="2024-03-23T17:46:08.322" v="99"/>
          <ac:spMkLst>
            <pc:docMk/>
            <pc:sldMk cId="1454429274" sldId="4460"/>
            <ac:spMk id="14" creationId="{FDA5C5FB-43E1-492C-91D2-E5E831745BF7}"/>
          </ac:spMkLst>
        </pc:spChg>
        <pc:spChg chg="add del">
          <ac:chgData name="EZZINE, Hind" userId="S::ezzineh@who.int::edcab00f-6318-46e5-a4a9-188b01ee222f" providerId="AD" clId="Web-{CB1DBB68-AEC1-C495-BB0E-62B7D4ACECBC}" dt="2024-03-23T17:46:08.322" v="98"/>
          <ac:spMkLst>
            <pc:docMk/>
            <pc:sldMk cId="1454429274" sldId="4460"/>
            <ac:spMk id="15" creationId="{C64B0C8B-B42C-4874-8986-EB8633294A56}"/>
          </ac:spMkLst>
        </pc:spChg>
        <pc:spChg chg="add del">
          <ac:chgData name="EZZINE, Hind" userId="S::ezzineh@who.int::edcab00f-6318-46e5-a4a9-188b01ee222f" providerId="AD" clId="Web-{CB1DBB68-AEC1-C495-BB0E-62B7D4ACECBC}" dt="2024-03-23T17:46:08.322" v="97"/>
          <ac:spMkLst>
            <pc:docMk/>
            <pc:sldMk cId="1454429274" sldId="4460"/>
            <ac:spMk id="16" creationId="{25B3B7E8-4488-46B6-8FDB-44E5A56E1B89}"/>
          </ac:spMkLst>
        </pc:spChg>
        <pc:spChg chg="add del">
          <ac:chgData name="EZZINE, Hind" userId="S::ezzineh@who.int::edcab00f-6318-46e5-a4a9-188b01ee222f" providerId="AD" clId="Web-{CB1DBB68-AEC1-C495-BB0E-62B7D4ACECBC}" dt="2024-03-23T17:46:08.322" v="96"/>
          <ac:spMkLst>
            <pc:docMk/>
            <pc:sldMk cId="1454429274" sldId="4460"/>
            <ac:spMk id="17" creationId="{C48F4064-D50C-44D7-87AE-840C67F8AC10}"/>
          </ac:spMkLst>
        </pc:spChg>
        <pc:spChg chg="add del">
          <ac:chgData name="EZZINE, Hind" userId="S::ezzineh@who.int::edcab00f-6318-46e5-a4a9-188b01ee222f" providerId="AD" clId="Web-{CB1DBB68-AEC1-C495-BB0E-62B7D4ACECBC}" dt="2024-03-23T17:46:08.322" v="92"/>
          <ac:spMkLst>
            <pc:docMk/>
            <pc:sldMk cId="1454429274" sldId="4460"/>
            <ac:spMk id="27" creationId="{A75BB630-19C7-45F5-8432-EA807D209B7F}"/>
          </ac:spMkLst>
        </pc:spChg>
        <pc:spChg chg="add del">
          <ac:chgData name="EZZINE, Hind" userId="S::ezzineh@who.int::edcab00f-6318-46e5-a4a9-188b01ee222f" providerId="AD" clId="Web-{CB1DBB68-AEC1-C495-BB0E-62B7D4ACECBC}" dt="2024-03-23T17:46:08.322" v="90"/>
          <ac:spMkLst>
            <pc:docMk/>
            <pc:sldMk cId="1454429274" sldId="4460"/>
            <ac:spMk id="31" creationId="{DFF081C5-0515-4C6B-BD51-4A56F2E7BDE4}"/>
          </ac:spMkLst>
        </pc:spChg>
        <pc:spChg chg="add del">
          <ac:chgData name="EZZINE, Hind" userId="S::ezzineh@who.int::edcab00f-6318-46e5-a4a9-188b01ee222f" providerId="AD" clId="Web-{CB1DBB68-AEC1-C495-BB0E-62B7D4ACECBC}" dt="2024-03-23T17:46:08.322" v="89"/>
          <ac:spMkLst>
            <pc:docMk/>
            <pc:sldMk cId="1454429274" sldId="4460"/>
            <ac:spMk id="32" creationId="{6EB6D9EE-1D55-4FF6-BFD2-90ADDEE64602}"/>
          </ac:spMkLst>
        </pc:spChg>
        <pc:spChg chg="add del">
          <ac:chgData name="EZZINE, Hind" userId="S::ezzineh@who.int::edcab00f-6318-46e5-a4a9-188b01ee222f" providerId="AD" clId="Web-{CB1DBB68-AEC1-C495-BB0E-62B7D4ACECBC}" dt="2024-03-23T17:46:08.322" v="88"/>
          <ac:spMkLst>
            <pc:docMk/>
            <pc:sldMk cId="1454429274" sldId="4460"/>
            <ac:spMk id="33" creationId="{2A030A6A-FA34-4B6B-BF9F-DCE633910636}"/>
          </ac:spMkLst>
        </pc:spChg>
        <pc:spChg chg="add del">
          <ac:chgData name="EZZINE, Hind" userId="S::ezzineh@who.int::edcab00f-6318-46e5-a4a9-188b01ee222f" providerId="AD" clId="Web-{CB1DBB68-AEC1-C495-BB0E-62B7D4ACECBC}" dt="2024-03-23T17:46:08.322" v="87"/>
          <ac:spMkLst>
            <pc:docMk/>
            <pc:sldMk cId="1454429274" sldId="4460"/>
            <ac:spMk id="34" creationId="{9BCBCD73-E310-4F6C-A3E6-B00D9CD868F9}"/>
          </ac:spMkLst>
        </pc:spChg>
        <pc:spChg chg="add del">
          <ac:chgData name="EZZINE, Hind" userId="S::ezzineh@who.int::edcab00f-6318-46e5-a4a9-188b01ee222f" providerId="AD" clId="Web-{CB1DBB68-AEC1-C495-BB0E-62B7D4ACECBC}" dt="2024-03-23T17:46:08.322" v="86"/>
          <ac:spMkLst>
            <pc:docMk/>
            <pc:sldMk cId="1454429274" sldId="4460"/>
            <ac:spMk id="35" creationId="{3FAA9E55-1C37-4504-BFE0-317EE331E797}"/>
          </ac:spMkLst>
        </pc:spChg>
        <pc:spChg chg="add del">
          <ac:chgData name="EZZINE, Hind" userId="S::ezzineh@who.int::edcab00f-6318-46e5-a4a9-188b01ee222f" providerId="AD" clId="Web-{CB1DBB68-AEC1-C495-BB0E-62B7D4ACECBC}" dt="2024-03-23T17:46:08.322" v="85"/>
          <ac:spMkLst>
            <pc:docMk/>
            <pc:sldMk cId="1454429274" sldId="4460"/>
            <ac:spMk id="36" creationId="{4149FCC0-9E14-424B-A837-1A23F23C75F5}"/>
          </ac:spMkLst>
        </pc:spChg>
        <pc:spChg chg="add del">
          <ac:chgData name="EZZINE, Hind" userId="S::ezzineh@who.int::edcab00f-6318-46e5-a4a9-188b01ee222f" providerId="AD" clId="Web-{CB1DBB68-AEC1-C495-BB0E-62B7D4ACECBC}" dt="2024-03-23T17:46:08.322" v="84"/>
          <ac:spMkLst>
            <pc:docMk/>
            <pc:sldMk cId="1454429274" sldId="4460"/>
            <ac:spMk id="37" creationId="{F88F1187-183F-4DE2-A37D-D1DCBEB4C4D6}"/>
          </ac:spMkLst>
        </pc:spChg>
        <pc:spChg chg="add del">
          <ac:chgData name="EZZINE, Hind" userId="S::ezzineh@who.int::edcab00f-6318-46e5-a4a9-188b01ee222f" providerId="AD" clId="Web-{CB1DBB68-AEC1-C495-BB0E-62B7D4ACECBC}" dt="2024-03-23T17:46:08.322" v="83"/>
          <ac:spMkLst>
            <pc:docMk/>
            <pc:sldMk cId="1454429274" sldId="4460"/>
            <ac:spMk id="38" creationId="{5588284A-64B0-4B30-9A3E-8D06C9E90FAC}"/>
          </ac:spMkLst>
        </pc:spChg>
        <pc:spChg chg="add del">
          <ac:chgData name="EZZINE, Hind" userId="S::ezzineh@who.int::edcab00f-6318-46e5-a4a9-188b01ee222f" providerId="AD" clId="Web-{CB1DBB68-AEC1-C495-BB0E-62B7D4ACECBC}" dt="2024-03-23T17:46:08.322" v="82"/>
          <ac:spMkLst>
            <pc:docMk/>
            <pc:sldMk cId="1454429274" sldId="4460"/>
            <ac:spMk id="39" creationId="{6BE2000B-EFD8-4827-AFF7-F9EA7345641F}"/>
          </ac:spMkLst>
        </pc:spChg>
        <pc:spChg chg="add del">
          <ac:chgData name="EZZINE, Hind" userId="S::ezzineh@who.int::edcab00f-6318-46e5-a4a9-188b01ee222f" providerId="AD" clId="Web-{CB1DBB68-AEC1-C495-BB0E-62B7D4ACECBC}" dt="2024-03-23T17:46:08.322" v="81"/>
          <ac:spMkLst>
            <pc:docMk/>
            <pc:sldMk cId="1454429274" sldId="4460"/>
            <ac:spMk id="40" creationId="{31F74FAB-581B-4A72-ADE8-2E6B74A0927D}"/>
          </ac:spMkLst>
        </pc:spChg>
        <pc:spChg chg="add del">
          <ac:chgData name="EZZINE, Hind" userId="S::ezzineh@who.int::edcab00f-6318-46e5-a4a9-188b01ee222f" providerId="AD" clId="Web-{CB1DBB68-AEC1-C495-BB0E-62B7D4ACECBC}" dt="2024-03-23T17:46:08.322" v="80"/>
          <ac:spMkLst>
            <pc:docMk/>
            <pc:sldMk cId="1454429274" sldId="4460"/>
            <ac:spMk id="41" creationId="{01FC4A86-DAE5-4A45-A207-524436A97C0F}"/>
          </ac:spMkLst>
        </pc:spChg>
        <pc:spChg chg="add del">
          <ac:chgData name="EZZINE, Hind" userId="S::ezzineh@who.int::edcab00f-6318-46e5-a4a9-188b01ee222f" providerId="AD" clId="Web-{CB1DBB68-AEC1-C495-BB0E-62B7D4ACECBC}" dt="2024-03-23T17:46:08.322" v="79"/>
          <ac:spMkLst>
            <pc:docMk/>
            <pc:sldMk cId="1454429274" sldId="4460"/>
            <ac:spMk id="42" creationId="{2515A749-37CB-4B02-8A7D-03CE662C8ED9}"/>
          </ac:spMkLst>
        </pc:spChg>
        <pc:spChg chg="add">
          <ac:chgData name="EZZINE, Hind" userId="S::ezzineh@who.int::edcab00f-6318-46e5-a4a9-188b01ee222f" providerId="AD" clId="Web-{CB1DBB68-AEC1-C495-BB0E-62B7D4ACECBC}" dt="2024-03-23T17:42:43.533" v="29"/>
          <ac:spMkLst>
            <pc:docMk/>
            <pc:sldMk cId="1454429274" sldId="4460"/>
            <ac:spMk id="43" creationId="{35EE14B9-E2B4-47EA-A37C-0FEEDFAEBC4A}"/>
          </ac:spMkLst>
        </pc:spChg>
        <pc:spChg chg="add">
          <ac:chgData name="EZZINE, Hind" userId="S::ezzineh@who.int::edcab00f-6318-46e5-a4a9-188b01ee222f" providerId="AD" clId="Web-{CB1DBB68-AEC1-C495-BB0E-62B7D4ACECBC}" dt="2024-03-23T17:42:43.533" v="29"/>
          <ac:spMkLst>
            <pc:docMk/>
            <pc:sldMk cId="1454429274" sldId="4460"/>
            <ac:spMk id="44" creationId="{29DEEAEE-C3A9-48ED-8F8A-C643FCD1D550}"/>
          </ac:spMkLst>
        </pc:spChg>
        <pc:spChg chg="add">
          <ac:chgData name="EZZINE, Hind" userId="S::ezzineh@who.int::edcab00f-6318-46e5-a4a9-188b01ee222f" providerId="AD" clId="Web-{CB1DBB68-AEC1-C495-BB0E-62B7D4ACECBC}" dt="2024-03-23T17:42:43.533" v="29"/>
          <ac:spMkLst>
            <pc:docMk/>
            <pc:sldMk cId="1454429274" sldId="4460"/>
            <ac:spMk id="45" creationId="{FDA5C5FB-43E1-492C-91D2-E5E831745BF7}"/>
          </ac:spMkLst>
        </pc:spChg>
        <pc:spChg chg="add">
          <ac:chgData name="EZZINE, Hind" userId="S::ezzineh@who.int::edcab00f-6318-46e5-a4a9-188b01ee222f" providerId="AD" clId="Web-{CB1DBB68-AEC1-C495-BB0E-62B7D4ACECBC}" dt="2024-03-23T17:42:43.533" v="29"/>
          <ac:spMkLst>
            <pc:docMk/>
            <pc:sldMk cId="1454429274" sldId="4460"/>
            <ac:spMk id="46" creationId="{C64B0C8B-B42C-4874-8986-EB8633294A56}"/>
          </ac:spMkLst>
        </pc:spChg>
        <pc:spChg chg="add">
          <ac:chgData name="EZZINE, Hind" userId="S::ezzineh@who.int::edcab00f-6318-46e5-a4a9-188b01ee222f" providerId="AD" clId="Web-{CB1DBB68-AEC1-C495-BB0E-62B7D4ACECBC}" dt="2024-03-23T17:42:43.533" v="29"/>
          <ac:spMkLst>
            <pc:docMk/>
            <pc:sldMk cId="1454429274" sldId="4460"/>
            <ac:spMk id="47" creationId="{25B3B7E8-4488-46B6-8FDB-44E5A56E1B89}"/>
          </ac:spMkLst>
        </pc:spChg>
        <pc:spChg chg="add">
          <ac:chgData name="EZZINE, Hind" userId="S::ezzineh@who.int::edcab00f-6318-46e5-a4a9-188b01ee222f" providerId="AD" clId="Web-{CB1DBB68-AEC1-C495-BB0E-62B7D4ACECBC}" dt="2024-03-23T17:42:43.533" v="29"/>
          <ac:spMkLst>
            <pc:docMk/>
            <pc:sldMk cId="1454429274" sldId="4460"/>
            <ac:spMk id="48" creationId="{C48F4064-D50C-44D7-87AE-840C67F8AC10}"/>
          </ac:spMkLst>
        </pc:spChg>
        <pc:spChg chg="add">
          <ac:chgData name="EZZINE, Hind" userId="S::ezzineh@who.int::edcab00f-6318-46e5-a4a9-188b01ee222f" providerId="AD" clId="Web-{CB1DBB68-AEC1-C495-BB0E-62B7D4ACECBC}" dt="2024-03-23T17:42:43.533" v="29"/>
          <ac:spMkLst>
            <pc:docMk/>
            <pc:sldMk cId="1454429274" sldId="4460"/>
            <ac:spMk id="50" creationId="{E768D6A8-233B-A484-E889-2F51F9722C91}"/>
          </ac:spMkLst>
        </pc:spChg>
        <pc:spChg chg="add">
          <ac:chgData name="EZZINE, Hind" userId="S::ezzineh@who.int::edcab00f-6318-46e5-a4a9-188b01ee222f" providerId="AD" clId="Web-{CB1DBB68-AEC1-C495-BB0E-62B7D4ACECBC}" dt="2024-03-23T17:42:43.533" v="29"/>
          <ac:spMkLst>
            <pc:docMk/>
            <pc:sldMk cId="1454429274" sldId="4460"/>
            <ac:spMk id="51" creationId="{41B89294-95FB-4765-F3B0-2E4930DC4DE5}"/>
          </ac:spMkLst>
        </pc:spChg>
        <pc:spChg chg="add">
          <ac:chgData name="EZZINE, Hind" userId="S::ezzineh@who.int::edcab00f-6318-46e5-a4a9-188b01ee222f" providerId="AD" clId="Web-{CB1DBB68-AEC1-C495-BB0E-62B7D4ACECBC}" dt="2024-03-23T17:42:43.533" v="29"/>
          <ac:spMkLst>
            <pc:docMk/>
            <pc:sldMk cId="1454429274" sldId="4460"/>
            <ac:spMk id="52" creationId="{5560EE9C-7B0A-E657-D03C-163C54712413}"/>
          </ac:spMkLst>
        </pc:spChg>
        <pc:spChg chg="add">
          <ac:chgData name="EZZINE, Hind" userId="S::ezzineh@who.int::edcab00f-6318-46e5-a4a9-188b01ee222f" providerId="AD" clId="Web-{CB1DBB68-AEC1-C495-BB0E-62B7D4ACECBC}" dt="2024-03-23T17:42:43.533" v="29"/>
          <ac:spMkLst>
            <pc:docMk/>
            <pc:sldMk cId="1454429274" sldId="4460"/>
            <ac:spMk id="53" creationId="{507A4510-D7D6-9551-37C7-FCD4335149B9}"/>
          </ac:spMkLst>
        </pc:spChg>
        <pc:spChg chg="add">
          <ac:chgData name="EZZINE, Hind" userId="S::ezzineh@who.int::edcab00f-6318-46e5-a4a9-188b01ee222f" providerId="AD" clId="Web-{CB1DBB68-AEC1-C495-BB0E-62B7D4ACECBC}" dt="2024-03-23T17:42:43.533" v="29"/>
          <ac:spMkLst>
            <pc:docMk/>
            <pc:sldMk cId="1454429274" sldId="4460"/>
            <ac:spMk id="54" creationId="{83567F98-AAFD-6AC3-DA6F-B8816E4B94B9}"/>
          </ac:spMkLst>
        </pc:spChg>
        <pc:spChg chg="add">
          <ac:chgData name="EZZINE, Hind" userId="S::ezzineh@who.int::edcab00f-6318-46e5-a4a9-188b01ee222f" providerId="AD" clId="Web-{CB1DBB68-AEC1-C495-BB0E-62B7D4ACECBC}" dt="2024-03-23T17:42:43.533" v="29"/>
          <ac:spMkLst>
            <pc:docMk/>
            <pc:sldMk cId="1454429274" sldId="4460"/>
            <ac:spMk id="55" creationId="{1E428157-ABAD-3047-4FC5-A1AEC68A654B}"/>
          </ac:spMkLst>
        </pc:spChg>
        <pc:spChg chg="add">
          <ac:chgData name="EZZINE, Hind" userId="S::ezzineh@who.int::edcab00f-6318-46e5-a4a9-188b01ee222f" providerId="AD" clId="Web-{CB1DBB68-AEC1-C495-BB0E-62B7D4ACECBC}" dt="2024-03-23T17:42:43.533" v="29"/>
          <ac:spMkLst>
            <pc:docMk/>
            <pc:sldMk cId="1454429274" sldId="4460"/>
            <ac:spMk id="56" creationId="{57B21848-5F92-F49D-8B69-A4A830C8E771}"/>
          </ac:spMkLst>
        </pc:spChg>
        <pc:spChg chg="add">
          <ac:chgData name="EZZINE, Hind" userId="S::ezzineh@who.int::edcab00f-6318-46e5-a4a9-188b01ee222f" providerId="AD" clId="Web-{CB1DBB68-AEC1-C495-BB0E-62B7D4ACECBC}" dt="2024-03-23T17:42:43.533" v="29"/>
          <ac:spMkLst>
            <pc:docMk/>
            <pc:sldMk cId="1454429274" sldId="4460"/>
            <ac:spMk id="57" creationId="{545DA4EB-AC64-43A3-A28B-14EF6D932F49}"/>
          </ac:spMkLst>
        </pc:spChg>
        <pc:spChg chg="add">
          <ac:chgData name="EZZINE, Hind" userId="S::ezzineh@who.int::edcab00f-6318-46e5-a4a9-188b01ee222f" providerId="AD" clId="Web-{CB1DBB68-AEC1-C495-BB0E-62B7D4ACECBC}" dt="2024-03-23T17:42:43.533" v="29"/>
          <ac:spMkLst>
            <pc:docMk/>
            <pc:sldMk cId="1454429274" sldId="4460"/>
            <ac:spMk id="58" creationId="{A69B37B9-5BB2-4AD1-8521-AEE9123DECA5}"/>
          </ac:spMkLst>
        </pc:spChg>
        <pc:spChg chg="add">
          <ac:chgData name="EZZINE, Hind" userId="S::ezzineh@who.int::edcab00f-6318-46e5-a4a9-188b01ee222f" providerId="AD" clId="Web-{CB1DBB68-AEC1-C495-BB0E-62B7D4ACECBC}" dt="2024-03-23T17:42:43.533" v="29"/>
          <ac:spMkLst>
            <pc:docMk/>
            <pc:sldMk cId="1454429274" sldId="4460"/>
            <ac:spMk id="59" creationId="{003F872D-7ED9-4090-92D0-8E12255F8EB1}"/>
          </ac:spMkLst>
        </pc:spChg>
        <pc:spChg chg="add">
          <ac:chgData name="EZZINE, Hind" userId="S::ezzineh@who.int::edcab00f-6318-46e5-a4a9-188b01ee222f" providerId="AD" clId="Web-{CB1DBB68-AEC1-C495-BB0E-62B7D4ACECBC}" dt="2024-03-23T17:42:43.533" v="29"/>
          <ac:spMkLst>
            <pc:docMk/>
            <pc:sldMk cId="1454429274" sldId="4460"/>
            <ac:spMk id="60" creationId="{4736F527-4146-4EE0-B6AA-2CB8570580B4}"/>
          </ac:spMkLst>
        </pc:spChg>
        <pc:spChg chg="add">
          <ac:chgData name="EZZINE, Hind" userId="S::ezzineh@who.int::edcab00f-6318-46e5-a4a9-188b01ee222f" providerId="AD" clId="Web-{CB1DBB68-AEC1-C495-BB0E-62B7D4ACECBC}" dt="2024-03-23T17:42:43.533" v="29"/>
          <ac:spMkLst>
            <pc:docMk/>
            <pc:sldMk cId="1454429274" sldId="4460"/>
            <ac:spMk id="65" creationId="{A75BB630-19C7-45F5-8432-EA807D209B7F}"/>
          </ac:spMkLst>
        </pc:spChg>
        <pc:spChg chg="add">
          <ac:chgData name="EZZINE, Hind" userId="S::ezzineh@who.int::edcab00f-6318-46e5-a4a9-188b01ee222f" providerId="AD" clId="Web-{CB1DBB68-AEC1-C495-BB0E-62B7D4ACECBC}" dt="2024-03-23T17:42:43.533" v="29"/>
          <ac:spMkLst>
            <pc:docMk/>
            <pc:sldMk cId="1454429274" sldId="4460"/>
            <ac:spMk id="67" creationId="{DFF081C5-0515-4C6B-BD51-4A56F2E7BDE4}"/>
          </ac:spMkLst>
        </pc:spChg>
        <pc:spChg chg="add">
          <ac:chgData name="EZZINE, Hind" userId="S::ezzineh@who.int::edcab00f-6318-46e5-a4a9-188b01ee222f" providerId="AD" clId="Web-{CB1DBB68-AEC1-C495-BB0E-62B7D4ACECBC}" dt="2024-03-23T17:42:43.533" v="29"/>
          <ac:spMkLst>
            <pc:docMk/>
            <pc:sldMk cId="1454429274" sldId="4460"/>
            <ac:spMk id="68" creationId="{6EB6D9EE-1D55-4FF6-BFD2-90ADDEE64602}"/>
          </ac:spMkLst>
        </pc:spChg>
        <pc:spChg chg="add">
          <ac:chgData name="EZZINE, Hind" userId="S::ezzineh@who.int::edcab00f-6318-46e5-a4a9-188b01ee222f" providerId="AD" clId="Web-{CB1DBB68-AEC1-C495-BB0E-62B7D4ACECBC}" dt="2024-03-23T17:42:43.533" v="29"/>
          <ac:spMkLst>
            <pc:docMk/>
            <pc:sldMk cId="1454429274" sldId="4460"/>
            <ac:spMk id="69" creationId="{2A030A6A-FA34-4B6B-BF9F-DCE633910636}"/>
          </ac:spMkLst>
        </pc:spChg>
        <pc:spChg chg="add">
          <ac:chgData name="EZZINE, Hind" userId="S::ezzineh@who.int::edcab00f-6318-46e5-a4a9-188b01ee222f" providerId="AD" clId="Web-{CB1DBB68-AEC1-C495-BB0E-62B7D4ACECBC}" dt="2024-03-23T17:42:43.533" v="29"/>
          <ac:spMkLst>
            <pc:docMk/>
            <pc:sldMk cId="1454429274" sldId="4460"/>
            <ac:spMk id="70" creationId="{9BCBCD73-E310-4F6C-A3E6-B00D9CD868F9}"/>
          </ac:spMkLst>
        </pc:spChg>
        <pc:spChg chg="add">
          <ac:chgData name="EZZINE, Hind" userId="S::ezzineh@who.int::edcab00f-6318-46e5-a4a9-188b01ee222f" providerId="AD" clId="Web-{CB1DBB68-AEC1-C495-BB0E-62B7D4ACECBC}" dt="2024-03-23T17:42:43.533" v="29"/>
          <ac:spMkLst>
            <pc:docMk/>
            <pc:sldMk cId="1454429274" sldId="4460"/>
            <ac:spMk id="71" creationId="{3FAA9E55-1C37-4504-BFE0-317EE331E797}"/>
          </ac:spMkLst>
        </pc:spChg>
        <pc:spChg chg="add">
          <ac:chgData name="EZZINE, Hind" userId="S::ezzineh@who.int::edcab00f-6318-46e5-a4a9-188b01ee222f" providerId="AD" clId="Web-{CB1DBB68-AEC1-C495-BB0E-62B7D4ACECBC}" dt="2024-03-23T17:42:43.533" v="29"/>
          <ac:spMkLst>
            <pc:docMk/>
            <pc:sldMk cId="1454429274" sldId="4460"/>
            <ac:spMk id="72" creationId="{4149FCC0-9E14-424B-A837-1A23F23C75F5}"/>
          </ac:spMkLst>
        </pc:spChg>
        <pc:spChg chg="add">
          <ac:chgData name="EZZINE, Hind" userId="S::ezzineh@who.int::edcab00f-6318-46e5-a4a9-188b01ee222f" providerId="AD" clId="Web-{CB1DBB68-AEC1-C495-BB0E-62B7D4ACECBC}" dt="2024-03-23T17:42:43.533" v="29"/>
          <ac:spMkLst>
            <pc:docMk/>
            <pc:sldMk cId="1454429274" sldId="4460"/>
            <ac:spMk id="73" creationId="{F88F1187-183F-4DE2-A37D-D1DCBEB4C4D6}"/>
          </ac:spMkLst>
        </pc:spChg>
        <pc:spChg chg="add">
          <ac:chgData name="EZZINE, Hind" userId="S::ezzineh@who.int::edcab00f-6318-46e5-a4a9-188b01ee222f" providerId="AD" clId="Web-{CB1DBB68-AEC1-C495-BB0E-62B7D4ACECBC}" dt="2024-03-23T17:42:43.533" v="29"/>
          <ac:spMkLst>
            <pc:docMk/>
            <pc:sldMk cId="1454429274" sldId="4460"/>
            <ac:spMk id="74" creationId="{5588284A-64B0-4B30-9A3E-8D06C9E90FAC}"/>
          </ac:spMkLst>
        </pc:spChg>
        <pc:spChg chg="add">
          <ac:chgData name="EZZINE, Hind" userId="S::ezzineh@who.int::edcab00f-6318-46e5-a4a9-188b01ee222f" providerId="AD" clId="Web-{CB1DBB68-AEC1-C495-BB0E-62B7D4ACECBC}" dt="2024-03-23T17:42:43.533" v="29"/>
          <ac:spMkLst>
            <pc:docMk/>
            <pc:sldMk cId="1454429274" sldId="4460"/>
            <ac:spMk id="75" creationId="{6BE2000B-EFD8-4827-AFF7-F9EA7345641F}"/>
          </ac:spMkLst>
        </pc:spChg>
        <pc:spChg chg="add">
          <ac:chgData name="EZZINE, Hind" userId="S::ezzineh@who.int::edcab00f-6318-46e5-a4a9-188b01ee222f" providerId="AD" clId="Web-{CB1DBB68-AEC1-C495-BB0E-62B7D4ACECBC}" dt="2024-03-23T17:42:43.533" v="29"/>
          <ac:spMkLst>
            <pc:docMk/>
            <pc:sldMk cId="1454429274" sldId="4460"/>
            <ac:spMk id="76" creationId="{31F74FAB-581B-4A72-ADE8-2E6B74A0927D}"/>
          </ac:spMkLst>
        </pc:spChg>
        <pc:spChg chg="add">
          <ac:chgData name="EZZINE, Hind" userId="S::ezzineh@who.int::edcab00f-6318-46e5-a4a9-188b01ee222f" providerId="AD" clId="Web-{CB1DBB68-AEC1-C495-BB0E-62B7D4ACECBC}" dt="2024-03-23T17:42:43.533" v="29"/>
          <ac:spMkLst>
            <pc:docMk/>
            <pc:sldMk cId="1454429274" sldId="4460"/>
            <ac:spMk id="77" creationId="{C93ADE43-882C-4D79-B7CF-B4DE5D086CA0}"/>
          </ac:spMkLst>
        </pc:spChg>
        <pc:spChg chg="add">
          <ac:chgData name="EZZINE, Hind" userId="S::ezzineh@who.int::edcab00f-6318-46e5-a4a9-188b01ee222f" providerId="AD" clId="Web-{CB1DBB68-AEC1-C495-BB0E-62B7D4ACECBC}" dt="2024-03-23T17:42:43.533" v="29"/>
          <ac:spMkLst>
            <pc:docMk/>
            <pc:sldMk cId="1454429274" sldId="4460"/>
            <ac:spMk id="78" creationId="{8B037C90-5F1B-4815-AB1C-5DECA046327B}"/>
          </ac:spMkLst>
        </pc:spChg>
        <pc:spChg chg="add">
          <ac:chgData name="EZZINE, Hind" userId="S::ezzineh@who.int::edcab00f-6318-46e5-a4a9-188b01ee222f" providerId="AD" clId="Web-{CB1DBB68-AEC1-C495-BB0E-62B7D4ACECBC}" dt="2024-03-23T17:42:43.533" v="29"/>
          <ac:spMkLst>
            <pc:docMk/>
            <pc:sldMk cId="1454429274" sldId="4460"/>
            <ac:spMk id="79" creationId="{72656C3E-3AE8-4CE3-B6FC-99D869FC6593}"/>
          </ac:spMkLst>
        </pc:spChg>
        <pc:spChg chg="add">
          <ac:chgData name="EZZINE, Hind" userId="S::ezzineh@who.int::edcab00f-6318-46e5-a4a9-188b01ee222f" providerId="AD" clId="Web-{CB1DBB68-AEC1-C495-BB0E-62B7D4ACECBC}" dt="2024-03-23T17:42:43.533" v="29"/>
          <ac:spMkLst>
            <pc:docMk/>
            <pc:sldMk cId="1454429274" sldId="4460"/>
            <ac:spMk id="80" creationId="{2908E511-A7A1-4841-B603-58B8226A78DB}"/>
          </ac:spMkLst>
        </pc:spChg>
        <pc:spChg chg="add">
          <ac:chgData name="EZZINE, Hind" userId="S::ezzineh@who.int::edcab00f-6318-46e5-a4a9-188b01ee222f" providerId="AD" clId="Web-{CB1DBB68-AEC1-C495-BB0E-62B7D4ACECBC}" dt="2024-03-23T17:42:43.533" v="29"/>
          <ac:spMkLst>
            <pc:docMk/>
            <pc:sldMk cId="1454429274" sldId="4460"/>
            <ac:spMk id="81" creationId="{F0926C9E-5435-40C0-A1CD-916B44B44206}"/>
          </ac:spMkLst>
        </pc:spChg>
        <pc:spChg chg="add">
          <ac:chgData name="EZZINE, Hind" userId="S::ezzineh@who.int::edcab00f-6318-46e5-a4a9-188b01ee222f" providerId="AD" clId="Web-{CB1DBB68-AEC1-C495-BB0E-62B7D4ACECBC}" dt="2024-03-23T17:42:43.533" v="29"/>
          <ac:spMkLst>
            <pc:docMk/>
            <pc:sldMk cId="1454429274" sldId="4460"/>
            <ac:spMk id="82" creationId="{6E7B18FA-AC44-4935-8B7E-348B31050F7B}"/>
          </ac:spMkLst>
        </pc:spChg>
        <pc:spChg chg="add">
          <ac:chgData name="EZZINE, Hind" userId="S::ezzineh@who.int::edcab00f-6318-46e5-a4a9-188b01ee222f" providerId="AD" clId="Web-{CB1DBB68-AEC1-C495-BB0E-62B7D4ACECBC}" dt="2024-03-23T17:42:43.533" v="29"/>
          <ac:spMkLst>
            <pc:docMk/>
            <pc:sldMk cId="1454429274" sldId="4460"/>
            <ac:spMk id="83" creationId="{A22A610B-D31E-4DD0-820F-A9AE540B68CB}"/>
          </ac:spMkLst>
        </pc:spChg>
        <pc:spChg chg="add">
          <ac:chgData name="EZZINE, Hind" userId="S::ezzineh@who.int::edcab00f-6318-46e5-a4a9-188b01ee222f" providerId="AD" clId="Web-{CB1DBB68-AEC1-C495-BB0E-62B7D4ACECBC}" dt="2024-03-23T17:42:43.533" v="29"/>
          <ac:spMkLst>
            <pc:docMk/>
            <pc:sldMk cId="1454429274" sldId="4460"/>
            <ac:spMk id="84" creationId="{CBB7B068-9C67-4BF3-AD00-9BF468DCA04B}"/>
          </ac:spMkLst>
        </pc:spChg>
        <pc:spChg chg="add">
          <ac:chgData name="EZZINE, Hind" userId="S::ezzineh@who.int::edcab00f-6318-46e5-a4a9-188b01ee222f" providerId="AD" clId="Web-{CB1DBB68-AEC1-C495-BB0E-62B7D4ACECBC}" dt="2024-03-23T17:42:43.533" v="29"/>
          <ac:spMkLst>
            <pc:docMk/>
            <pc:sldMk cId="1454429274" sldId="4460"/>
            <ac:spMk id="85" creationId="{E1B3CBDD-49D0-44AB-8D5D-3081DE0D0F92}"/>
          </ac:spMkLst>
        </pc:spChg>
        <pc:spChg chg="add">
          <ac:chgData name="EZZINE, Hind" userId="S::ezzineh@who.int::edcab00f-6318-46e5-a4a9-188b01ee222f" providerId="AD" clId="Web-{CB1DBB68-AEC1-C495-BB0E-62B7D4ACECBC}" dt="2024-03-23T17:42:43.533" v="29"/>
          <ac:spMkLst>
            <pc:docMk/>
            <pc:sldMk cId="1454429274" sldId="4460"/>
            <ac:spMk id="86" creationId="{A31E6BFE-D9B1-40AE-9771-9E7A47DB00DF}"/>
          </ac:spMkLst>
        </pc:spChg>
        <pc:spChg chg="add">
          <ac:chgData name="EZZINE, Hind" userId="S::ezzineh@who.int::edcab00f-6318-46e5-a4a9-188b01ee222f" providerId="AD" clId="Web-{CB1DBB68-AEC1-C495-BB0E-62B7D4ACECBC}" dt="2024-03-23T17:46:48.074" v="116"/>
          <ac:spMkLst>
            <pc:docMk/>
            <pc:sldMk cId="1454429274" sldId="4460"/>
            <ac:spMk id="87" creationId="{2515A749-37CB-4B02-8A7D-03CE662C8ED9}"/>
          </ac:spMkLst>
        </pc:spChg>
        <pc:grpChg chg="add mod">
          <ac:chgData name="EZZINE, Hind" userId="S::ezzineh@who.int::edcab00f-6318-46e5-a4a9-188b01ee222f" providerId="AD" clId="Web-{CB1DBB68-AEC1-C495-BB0E-62B7D4ACECBC}" dt="2024-03-23T17:46:11.197" v="107" actId="1076"/>
          <ac:grpSpMkLst>
            <pc:docMk/>
            <pc:sldMk cId="1454429274" sldId="4460"/>
            <ac:grpSpMk id="2" creationId="{8A361CA3-F341-74B4-4958-F641FF02C85E}"/>
          </ac:grpSpMkLst>
        </pc:grpChg>
        <pc:grpChg chg="add del">
          <ac:chgData name="EZZINE, Hind" userId="S::ezzineh@who.int::edcab00f-6318-46e5-a4a9-188b01ee222f" providerId="AD" clId="Web-{CB1DBB68-AEC1-C495-BB0E-62B7D4ACECBC}" dt="2024-03-23T17:46:08.322" v="100"/>
          <ac:grpSpMkLst>
            <pc:docMk/>
            <pc:sldMk cId="1454429274" sldId="4460"/>
            <ac:grpSpMk id="11" creationId="{1926DEBC-DD5F-46B4-93D1-5B3E874AC783}"/>
          </ac:grpSpMkLst>
        </pc:grpChg>
        <pc:grpChg chg="add del">
          <ac:chgData name="EZZINE, Hind" userId="S::ezzineh@who.int::edcab00f-6318-46e5-a4a9-188b01ee222f" providerId="AD" clId="Web-{CB1DBB68-AEC1-C495-BB0E-62B7D4ACECBC}" dt="2024-03-23T17:46:08.322" v="95"/>
          <ac:grpSpMkLst>
            <pc:docMk/>
            <pc:sldMk cId="1454429274" sldId="4460"/>
            <ac:grpSpMk id="18" creationId="{6FAE3D2A-3A6F-479C-985F-16AFEFA9723C}"/>
          </ac:grpSpMkLst>
        </pc:grpChg>
        <pc:grpChg chg="add del">
          <ac:chgData name="EZZINE, Hind" userId="S::ezzineh@who.int::edcab00f-6318-46e5-a4a9-188b01ee222f" providerId="AD" clId="Web-{CB1DBB68-AEC1-C495-BB0E-62B7D4ACECBC}" dt="2024-03-23T17:46:08.322" v="94"/>
          <ac:grpSpMkLst>
            <pc:docMk/>
            <pc:sldMk cId="1454429274" sldId="4460"/>
            <ac:grpSpMk id="21" creationId="{3633725E-1A27-4D42-973E-E4D0EFBC97ED}"/>
          </ac:grpSpMkLst>
        </pc:grpChg>
        <pc:grpChg chg="add del">
          <ac:chgData name="EZZINE, Hind" userId="S::ezzineh@who.int::edcab00f-6318-46e5-a4a9-188b01ee222f" providerId="AD" clId="Web-{CB1DBB68-AEC1-C495-BB0E-62B7D4ACECBC}" dt="2024-03-23T17:46:08.322" v="93"/>
          <ac:grpSpMkLst>
            <pc:docMk/>
            <pc:sldMk cId="1454429274" sldId="4460"/>
            <ac:grpSpMk id="24" creationId="{C6F277C2-0B29-4DE3-AF75-E75FD8AE4116}"/>
          </ac:grpSpMkLst>
        </pc:grpChg>
        <pc:grpChg chg="add del">
          <ac:chgData name="EZZINE, Hind" userId="S::ezzineh@who.int::edcab00f-6318-46e5-a4a9-188b01ee222f" providerId="AD" clId="Web-{CB1DBB68-AEC1-C495-BB0E-62B7D4ACECBC}" dt="2024-03-23T17:46:08.322" v="91"/>
          <ac:grpSpMkLst>
            <pc:docMk/>
            <pc:sldMk cId="1454429274" sldId="4460"/>
            <ac:grpSpMk id="28" creationId="{8FB6E6F2-1F53-419B-AC61-2B4849120F09}"/>
          </ac:grpSpMkLst>
        </pc:grpChg>
        <pc:grpChg chg="add">
          <ac:chgData name="EZZINE, Hind" userId="S::ezzineh@who.int::edcab00f-6318-46e5-a4a9-188b01ee222f" providerId="AD" clId="Web-{CB1DBB68-AEC1-C495-BB0E-62B7D4ACECBC}" dt="2024-03-23T17:42:43.533" v="29"/>
          <ac:grpSpMkLst>
            <pc:docMk/>
            <pc:sldMk cId="1454429274" sldId="4460"/>
            <ac:grpSpMk id="49" creationId="{694C79DD-E11F-5BE4-FAD7-9E748A646E3B}"/>
          </ac:grpSpMkLst>
        </pc:grpChg>
        <pc:grpChg chg="add">
          <ac:chgData name="EZZINE, Hind" userId="S::ezzineh@who.int::edcab00f-6318-46e5-a4a9-188b01ee222f" providerId="AD" clId="Web-{CB1DBB68-AEC1-C495-BB0E-62B7D4ACECBC}" dt="2024-03-23T17:42:43.533" v="29"/>
          <ac:grpSpMkLst>
            <pc:docMk/>
            <pc:sldMk cId="1454429274" sldId="4460"/>
            <ac:grpSpMk id="61" creationId="{1926DEBC-DD5F-46B4-93D1-5B3E874AC783}"/>
          </ac:grpSpMkLst>
        </pc:grpChg>
        <pc:grpChg chg="add">
          <ac:chgData name="EZZINE, Hind" userId="S::ezzineh@who.int::edcab00f-6318-46e5-a4a9-188b01ee222f" providerId="AD" clId="Web-{CB1DBB68-AEC1-C495-BB0E-62B7D4ACECBC}" dt="2024-03-23T17:42:43.533" v="29"/>
          <ac:grpSpMkLst>
            <pc:docMk/>
            <pc:sldMk cId="1454429274" sldId="4460"/>
            <ac:grpSpMk id="62" creationId="{6FAE3D2A-3A6F-479C-985F-16AFEFA9723C}"/>
          </ac:grpSpMkLst>
        </pc:grpChg>
        <pc:grpChg chg="add">
          <ac:chgData name="EZZINE, Hind" userId="S::ezzineh@who.int::edcab00f-6318-46e5-a4a9-188b01ee222f" providerId="AD" clId="Web-{CB1DBB68-AEC1-C495-BB0E-62B7D4ACECBC}" dt="2024-03-23T17:42:43.533" v="29"/>
          <ac:grpSpMkLst>
            <pc:docMk/>
            <pc:sldMk cId="1454429274" sldId="4460"/>
            <ac:grpSpMk id="63" creationId="{3633725E-1A27-4D42-973E-E4D0EFBC97ED}"/>
          </ac:grpSpMkLst>
        </pc:grpChg>
        <pc:grpChg chg="add">
          <ac:chgData name="EZZINE, Hind" userId="S::ezzineh@who.int::edcab00f-6318-46e5-a4a9-188b01ee222f" providerId="AD" clId="Web-{CB1DBB68-AEC1-C495-BB0E-62B7D4ACECBC}" dt="2024-03-23T17:42:43.533" v="29"/>
          <ac:grpSpMkLst>
            <pc:docMk/>
            <pc:sldMk cId="1454429274" sldId="4460"/>
            <ac:grpSpMk id="64" creationId="{C6F277C2-0B29-4DE3-AF75-E75FD8AE4116}"/>
          </ac:grpSpMkLst>
        </pc:grpChg>
        <pc:grpChg chg="add">
          <ac:chgData name="EZZINE, Hind" userId="S::ezzineh@who.int::edcab00f-6318-46e5-a4a9-188b01ee222f" providerId="AD" clId="Web-{CB1DBB68-AEC1-C495-BB0E-62B7D4ACECBC}" dt="2024-03-23T17:42:43.533" v="29"/>
          <ac:grpSpMkLst>
            <pc:docMk/>
            <pc:sldMk cId="1454429274" sldId="4460"/>
            <ac:grpSpMk id="66" creationId="{8FB6E6F2-1F53-419B-AC61-2B4849120F09}"/>
          </ac:grpSpMkLst>
        </pc:grpChg>
      </pc:sldChg>
      <pc:sldChg chg="addSp delSp modSp delAnim">
        <pc:chgData name="EZZINE, Hind" userId="S::ezzineh@who.int::edcab00f-6318-46e5-a4a9-188b01ee222f" providerId="AD" clId="Web-{CB1DBB68-AEC1-C495-BB0E-62B7D4ACECBC}" dt="2024-03-23T17:48:54.157" v="200" actId="1076"/>
        <pc:sldMkLst>
          <pc:docMk/>
          <pc:sldMk cId="1494619212" sldId="4470"/>
        </pc:sldMkLst>
        <pc:spChg chg="add del mod">
          <ac:chgData name="EZZINE, Hind" userId="S::ezzineh@who.int::edcab00f-6318-46e5-a4a9-188b01ee222f" providerId="AD" clId="Web-{CB1DBB68-AEC1-C495-BB0E-62B7D4ACECBC}" dt="2024-03-23T17:48:47.922" v="198"/>
          <ac:spMkLst>
            <pc:docMk/>
            <pc:sldMk cId="1494619212" sldId="4470"/>
            <ac:spMk id="2" creationId="{94066C0F-4798-4A90-8085-5ED6AC615629}"/>
          </ac:spMkLst>
        </pc:spChg>
        <pc:spChg chg="del">
          <ac:chgData name="EZZINE, Hind" userId="S::ezzineh@who.int::edcab00f-6318-46e5-a4a9-188b01ee222f" providerId="AD" clId="Web-{CB1DBB68-AEC1-C495-BB0E-62B7D4ACECBC}" dt="2024-03-23T17:48:15.655" v="164"/>
          <ac:spMkLst>
            <pc:docMk/>
            <pc:sldMk cId="1494619212" sldId="4470"/>
            <ac:spMk id="3" creationId="{94066C0F-4798-4A90-8085-5ED6AC615629}"/>
          </ac:spMkLst>
        </pc:spChg>
        <pc:spChg chg="del">
          <ac:chgData name="EZZINE, Hind" userId="S::ezzineh@who.int::edcab00f-6318-46e5-a4a9-188b01ee222f" providerId="AD" clId="Web-{CB1DBB68-AEC1-C495-BB0E-62B7D4ACECBC}" dt="2024-03-23T17:48:39.937" v="194"/>
          <ac:spMkLst>
            <pc:docMk/>
            <pc:sldMk cId="1494619212" sldId="4470"/>
            <ac:spMk id="4" creationId="{545DA4EB-AC64-43A3-A28B-14EF6D932F49}"/>
          </ac:spMkLst>
        </pc:spChg>
        <pc:spChg chg="del">
          <ac:chgData name="EZZINE, Hind" userId="S::ezzineh@who.int::edcab00f-6318-46e5-a4a9-188b01ee222f" providerId="AD" clId="Web-{CB1DBB68-AEC1-C495-BB0E-62B7D4ACECBC}" dt="2024-03-23T17:48:39.937" v="193"/>
          <ac:spMkLst>
            <pc:docMk/>
            <pc:sldMk cId="1494619212" sldId="4470"/>
            <ac:spMk id="5" creationId="{DB7C0D91-EB2B-415F-BF15-9A7AB7A1CAB0}"/>
          </ac:spMkLst>
        </pc:spChg>
        <pc:spChg chg="del">
          <ac:chgData name="EZZINE, Hind" userId="S::ezzineh@who.int::edcab00f-6318-46e5-a4a9-188b01ee222f" providerId="AD" clId="Web-{CB1DBB68-AEC1-C495-BB0E-62B7D4ACECBC}" dt="2024-03-23T17:48:39.937" v="192"/>
          <ac:spMkLst>
            <pc:docMk/>
            <pc:sldMk cId="1494619212" sldId="4470"/>
            <ac:spMk id="6" creationId="{A69B37B9-5BB2-4AD1-8521-AEE9123DECA5}"/>
          </ac:spMkLst>
        </pc:spChg>
        <pc:spChg chg="del">
          <ac:chgData name="EZZINE, Hind" userId="S::ezzineh@who.int::edcab00f-6318-46e5-a4a9-188b01ee222f" providerId="AD" clId="Web-{CB1DBB68-AEC1-C495-BB0E-62B7D4ACECBC}" dt="2024-03-23T17:48:39.937" v="191"/>
          <ac:spMkLst>
            <pc:docMk/>
            <pc:sldMk cId="1494619212" sldId="4470"/>
            <ac:spMk id="7" creationId="{003F872D-7ED9-4090-92D0-8E12255F8EB1}"/>
          </ac:spMkLst>
        </pc:spChg>
        <pc:spChg chg="del">
          <ac:chgData name="EZZINE, Hind" userId="S::ezzineh@who.int::edcab00f-6318-46e5-a4a9-188b01ee222f" providerId="AD" clId="Web-{CB1DBB68-AEC1-C495-BB0E-62B7D4ACECBC}" dt="2024-03-23T17:48:39.937" v="190"/>
          <ac:spMkLst>
            <pc:docMk/>
            <pc:sldMk cId="1494619212" sldId="4470"/>
            <ac:spMk id="8" creationId="{4736F527-4146-4EE0-B6AA-2CB8570580B4}"/>
          </ac:spMkLst>
        </pc:spChg>
        <pc:spChg chg="del">
          <ac:chgData name="EZZINE, Hind" userId="S::ezzineh@who.int::edcab00f-6318-46e5-a4a9-188b01ee222f" providerId="AD" clId="Web-{CB1DBB68-AEC1-C495-BB0E-62B7D4ACECBC}" dt="2024-03-23T17:48:39.937" v="189"/>
          <ac:spMkLst>
            <pc:docMk/>
            <pc:sldMk cId="1494619212" sldId="4470"/>
            <ac:spMk id="9" creationId="{35EE14B9-E2B4-47EA-A37C-0FEEDFAEBC4A}"/>
          </ac:spMkLst>
        </pc:spChg>
        <pc:spChg chg="del">
          <ac:chgData name="EZZINE, Hind" userId="S::ezzineh@who.int::edcab00f-6318-46e5-a4a9-188b01ee222f" providerId="AD" clId="Web-{CB1DBB68-AEC1-C495-BB0E-62B7D4ACECBC}" dt="2024-03-23T17:48:39.937" v="188"/>
          <ac:spMkLst>
            <pc:docMk/>
            <pc:sldMk cId="1494619212" sldId="4470"/>
            <ac:spMk id="10" creationId="{29DEEAEE-C3A9-48ED-8F8A-C643FCD1D550}"/>
          </ac:spMkLst>
        </pc:spChg>
        <pc:spChg chg="del">
          <ac:chgData name="EZZINE, Hind" userId="S::ezzineh@who.int::edcab00f-6318-46e5-a4a9-188b01ee222f" providerId="AD" clId="Web-{CB1DBB68-AEC1-C495-BB0E-62B7D4ACECBC}" dt="2024-03-23T17:48:39.937" v="186"/>
          <ac:spMkLst>
            <pc:docMk/>
            <pc:sldMk cId="1494619212" sldId="4470"/>
            <ac:spMk id="14" creationId="{FDA5C5FB-43E1-492C-91D2-E5E831745BF7}"/>
          </ac:spMkLst>
        </pc:spChg>
        <pc:spChg chg="del">
          <ac:chgData name="EZZINE, Hind" userId="S::ezzineh@who.int::edcab00f-6318-46e5-a4a9-188b01ee222f" providerId="AD" clId="Web-{CB1DBB68-AEC1-C495-BB0E-62B7D4ACECBC}" dt="2024-03-23T17:48:39.937" v="185"/>
          <ac:spMkLst>
            <pc:docMk/>
            <pc:sldMk cId="1494619212" sldId="4470"/>
            <ac:spMk id="15" creationId="{C64B0C8B-B42C-4874-8986-EB8633294A56}"/>
          </ac:spMkLst>
        </pc:spChg>
        <pc:spChg chg="del">
          <ac:chgData name="EZZINE, Hind" userId="S::ezzineh@who.int::edcab00f-6318-46e5-a4a9-188b01ee222f" providerId="AD" clId="Web-{CB1DBB68-AEC1-C495-BB0E-62B7D4ACECBC}" dt="2024-03-23T17:48:39.937" v="184"/>
          <ac:spMkLst>
            <pc:docMk/>
            <pc:sldMk cId="1494619212" sldId="4470"/>
            <ac:spMk id="16" creationId="{25B3B7E8-4488-46B6-8FDB-44E5A56E1B89}"/>
          </ac:spMkLst>
        </pc:spChg>
        <pc:spChg chg="del">
          <ac:chgData name="EZZINE, Hind" userId="S::ezzineh@who.int::edcab00f-6318-46e5-a4a9-188b01ee222f" providerId="AD" clId="Web-{CB1DBB68-AEC1-C495-BB0E-62B7D4ACECBC}" dt="2024-03-23T17:48:39.937" v="183"/>
          <ac:spMkLst>
            <pc:docMk/>
            <pc:sldMk cId="1494619212" sldId="4470"/>
            <ac:spMk id="17" creationId="{C48F4064-D50C-44D7-87AE-840C67F8AC10}"/>
          </ac:spMkLst>
        </pc:spChg>
        <pc:spChg chg="del">
          <ac:chgData name="EZZINE, Hind" userId="S::ezzineh@who.int::edcab00f-6318-46e5-a4a9-188b01ee222f" providerId="AD" clId="Web-{CB1DBB68-AEC1-C495-BB0E-62B7D4ACECBC}" dt="2024-03-23T17:48:39.922" v="179"/>
          <ac:spMkLst>
            <pc:docMk/>
            <pc:sldMk cId="1494619212" sldId="4470"/>
            <ac:spMk id="27" creationId="{A75BB630-19C7-45F5-8432-EA807D209B7F}"/>
          </ac:spMkLst>
        </pc:spChg>
        <pc:spChg chg="del">
          <ac:chgData name="EZZINE, Hind" userId="S::ezzineh@who.int::edcab00f-6318-46e5-a4a9-188b01ee222f" providerId="AD" clId="Web-{CB1DBB68-AEC1-C495-BB0E-62B7D4ACECBC}" dt="2024-03-23T17:48:39.922" v="177"/>
          <ac:spMkLst>
            <pc:docMk/>
            <pc:sldMk cId="1494619212" sldId="4470"/>
            <ac:spMk id="31" creationId="{DFF081C5-0515-4C6B-BD51-4A56F2E7BDE4}"/>
          </ac:spMkLst>
        </pc:spChg>
        <pc:spChg chg="del">
          <ac:chgData name="EZZINE, Hind" userId="S::ezzineh@who.int::edcab00f-6318-46e5-a4a9-188b01ee222f" providerId="AD" clId="Web-{CB1DBB68-AEC1-C495-BB0E-62B7D4ACECBC}" dt="2024-03-23T17:48:39.922" v="176"/>
          <ac:spMkLst>
            <pc:docMk/>
            <pc:sldMk cId="1494619212" sldId="4470"/>
            <ac:spMk id="32" creationId="{6EB6D9EE-1D55-4FF6-BFD2-90ADDEE64602}"/>
          </ac:spMkLst>
        </pc:spChg>
        <pc:spChg chg="del">
          <ac:chgData name="EZZINE, Hind" userId="S::ezzineh@who.int::edcab00f-6318-46e5-a4a9-188b01ee222f" providerId="AD" clId="Web-{CB1DBB68-AEC1-C495-BB0E-62B7D4ACECBC}" dt="2024-03-23T17:48:39.922" v="175"/>
          <ac:spMkLst>
            <pc:docMk/>
            <pc:sldMk cId="1494619212" sldId="4470"/>
            <ac:spMk id="33" creationId="{2A030A6A-FA34-4B6B-BF9F-DCE633910636}"/>
          </ac:spMkLst>
        </pc:spChg>
        <pc:spChg chg="del">
          <ac:chgData name="EZZINE, Hind" userId="S::ezzineh@who.int::edcab00f-6318-46e5-a4a9-188b01ee222f" providerId="AD" clId="Web-{CB1DBB68-AEC1-C495-BB0E-62B7D4ACECBC}" dt="2024-03-23T17:48:39.922" v="174"/>
          <ac:spMkLst>
            <pc:docMk/>
            <pc:sldMk cId="1494619212" sldId="4470"/>
            <ac:spMk id="34" creationId="{9BCBCD73-E310-4F6C-A3E6-B00D9CD868F9}"/>
          </ac:spMkLst>
        </pc:spChg>
        <pc:spChg chg="del">
          <ac:chgData name="EZZINE, Hind" userId="S::ezzineh@who.int::edcab00f-6318-46e5-a4a9-188b01ee222f" providerId="AD" clId="Web-{CB1DBB68-AEC1-C495-BB0E-62B7D4ACECBC}" dt="2024-03-23T17:48:39.922" v="173"/>
          <ac:spMkLst>
            <pc:docMk/>
            <pc:sldMk cId="1494619212" sldId="4470"/>
            <ac:spMk id="35" creationId="{3FAA9E55-1C37-4504-BFE0-317EE331E797}"/>
          </ac:spMkLst>
        </pc:spChg>
        <pc:spChg chg="del">
          <ac:chgData name="EZZINE, Hind" userId="S::ezzineh@who.int::edcab00f-6318-46e5-a4a9-188b01ee222f" providerId="AD" clId="Web-{CB1DBB68-AEC1-C495-BB0E-62B7D4ACECBC}" dt="2024-03-23T17:48:39.922" v="172"/>
          <ac:spMkLst>
            <pc:docMk/>
            <pc:sldMk cId="1494619212" sldId="4470"/>
            <ac:spMk id="36" creationId="{4149FCC0-9E14-424B-A837-1A23F23C75F5}"/>
          </ac:spMkLst>
        </pc:spChg>
        <pc:spChg chg="del">
          <ac:chgData name="EZZINE, Hind" userId="S::ezzineh@who.int::edcab00f-6318-46e5-a4a9-188b01ee222f" providerId="AD" clId="Web-{CB1DBB68-AEC1-C495-BB0E-62B7D4ACECBC}" dt="2024-03-23T17:48:39.922" v="171"/>
          <ac:spMkLst>
            <pc:docMk/>
            <pc:sldMk cId="1494619212" sldId="4470"/>
            <ac:spMk id="37" creationId="{F88F1187-183F-4DE2-A37D-D1DCBEB4C4D6}"/>
          </ac:spMkLst>
        </pc:spChg>
        <pc:spChg chg="del">
          <ac:chgData name="EZZINE, Hind" userId="S::ezzineh@who.int::edcab00f-6318-46e5-a4a9-188b01ee222f" providerId="AD" clId="Web-{CB1DBB68-AEC1-C495-BB0E-62B7D4ACECBC}" dt="2024-03-23T17:48:39.922" v="170"/>
          <ac:spMkLst>
            <pc:docMk/>
            <pc:sldMk cId="1494619212" sldId="4470"/>
            <ac:spMk id="38" creationId="{5588284A-64B0-4B30-9A3E-8D06C9E90FAC}"/>
          </ac:spMkLst>
        </pc:spChg>
        <pc:spChg chg="del">
          <ac:chgData name="EZZINE, Hind" userId="S::ezzineh@who.int::edcab00f-6318-46e5-a4a9-188b01ee222f" providerId="AD" clId="Web-{CB1DBB68-AEC1-C495-BB0E-62B7D4ACECBC}" dt="2024-03-23T17:48:39.922" v="169"/>
          <ac:spMkLst>
            <pc:docMk/>
            <pc:sldMk cId="1494619212" sldId="4470"/>
            <ac:spMk id="39" creationId="{6BE2000B-EFD8-4827-AFF7-F9EA7345641F}"/>
          </ac:spMkLst>
        </pc:spChg>
        <pc:spChg chg="del">
          <ac:chgData name="EZZINE, Hind" userId="S::ezzineh@who.int::edcab00f-6318-46e5-a4a9-188b01ee222f" providerId="AD" clId="Web-{CB1DBB68-AEC1-C495-BB0E-62B7D4ACECBC}" dt="2024-03-23T17:48:39.922" v="168"/>
          <ac:spMkLst>
            <pc:docMk/>
            <pc:sldMk cId="1494619212" sldId="4470"/>
            <ac:spMk id="40" creationId="{31F74FAB-581B-4A72-ADE8-2E6B74A0927D}"/>
          </ac:spMkLst>
        </pc:spChg>
        <pc:spChg chg="del">
          <ac:chgData name="EZZINE, Hind" userId="S::ezzineh@who.int::edcab00f-6318-46e5-a4a9-188b01ee222f" providerId="AD" clId="Web-{CB1DBB68-AEC1-C495-BB0E-62B7D4ACECBC}" dt="2024-03-23T17:48:39.922" v="167"/>
          <ac:spMkLst>
            <pc:docMk/>
            <pc:sldMk cId="1494619212" sldId="4470"/>
            <ac:spMk id="41" creationId="{01FC4A86-DAE5-4A45-A207-524436A97C0F}"/>
          </ac:spMkLst>
        </pc:spChg>
        <pc:spChg chg="add mod">
          <ac:chgData name="EZZINE, Hind" userId="S::ezzineh@who.int::edcab00f-6318-46e5-a4a9-188b01ee222f" providerId="AD" clId="Web-{CB1DBB68-AEC1-C495-BB0E-62B7D4ACECBC}" dt="2024-03-23T17:48:54.157" v="200" actId="1076"/>
          <ac:spMkLst>
            <pc:docMk/>
            <pc:sldMk cId="1494619212" sldId="4470"/>
            <ac:spMk id="44" creationId="{94066C0F-4798-4A90-8085-5ED6AC615629}"/>
          </ac:spMkLst>
        </pc:spChg>
        <pc:grpChg chg="del">
          <ac:chgData name="EZZINE, Hind" userId="S::ezzineh@who.int::edcab00f-6318-46e5-a4a9-188b01ee222f" providerId="AD" clId="Web-{CB1DBB68-AEC1-C495-BB0E-62B7D4ACECBC}" dt="2024-03-23T17:48:39.937" v="187"/>
          <ac:grpSpMkLst>
            <pc:docMk/>
            <pc:sldMk cId="1494619212" sldId="4470"/>
            <ac:grpSpMk id="11" creationId="{1926DEBC-DD5F-46B4-93D1-5B3E874AC783}"/>
          </ac:grpSpMkLst>
        </pc:grpChg>
        <pc:grpChg chg="del">
          <ac:chgData name="EZZINE, Hind" userId="S::ezzineh@who.int::edcab00f-6318-46e5-a4a9-188b01ee222f" providerId="AD" clId="Web-{CB1DBB68-AEC1-C495-BB0E-62B7D4ACECBC}" dt="2024-03-23T17:48:39.937" v="182"/>
          <ac:grpSpMkLst>
            <pc:docMk/>
            <pc:sldMk cId="1494619212" sldId="4470"/>
            <ac:grpSpMk id="18" creationId="{6FAE3D2A-3A6F-479C-985F-16AFEFA9723C}"/>
          </ac:grpSpMkLst>
        </pc:grpChg>
        <pc:grpChg chg="del">
          <ac:chgData name="EZZINE, Hind" userId="S::ezzineh@who.int::edcab00f-6318-46e5-a4a9-188b01ee222f" providerId="AD" clId="Web-{CB1DBB68-AEC1-C495-BB0E-62B7D4ACECBC}" dt="2024-03-23T17:48:39.922" v="181"/>
          <ac:grpSpMkLst>
            <pc:docMk/>
            <pc:sldMk cId="1494619212" sldId="4470"/>
            <ac:grpSpMk id="21" creationId="{3633725E-1A27-4D42-973E-E4D0EFBC97ED}"/>
          </ac:grpSpMkLst>
        </pc:grpChg>
        <pc:grpChg chg="del">
          <ac:chgData name="EZZINE, Hind" userId="S::ezzineh@who.int::edcab00f-6318-46e5-a4a9-188b01ee222f" providerId="AD" clId="Web-{CB1DBB68-AEC1-C495-BB0E-62B7D4ACECBC}" dt="2024-03-23T17:48:39.922" v="180"/>
          <ac:grpSpMkLst>
            <pc:docMk/>
            <pc:sldMk cId="1494619212" sldId="4470"/>
            <ac:grpSpMk id="24" creationId="{C6F277C2-0B29-4DE3-AF75-E75FD8AE4116}"/>
          </ac:grpSpMkLst>
        </pc:grpChg>
        <pc:grpChg chg="del">
          <ac:chgData name="EZZINE, Hind" userId="S::ezzineh@who.int::edcab00f-6318-46e5-a4a9-188b01ee222f" providerId="AD" clId="Web-{CB1DBB68-AEC1-C495-BB0E-62B7D4ACECBC}" dt="2024-03-23T17:48:39.922" v="178"/>
          <ac:grpSpMkLst>
            <pc:docMk/>
            <pc:sldMk cId="1494619212" sldId="4470"/>
            <ac:grpSpMk id="28" creationId="{8FB6E6F2-1F53-419B-AC61-2B4849120F09}"/>
          </ac:grpSpMkLst>
        </pc:grpChg>
        <pc:picChg chg="add mod">
          <ac:chgData name="EZZINE, Hind" userId="S::ezzineh@who.int::edcab00f-6318-46e5-a4a9-188b01ee222f" providerId="AD" clId="Web-{CB1DBB68-AEC1-C495-BB0E-62B7D4ACECBC}" dt="2024-03-23T17:48:44.359" v="196" actId="1076"/>
          <ac:picMkLst>
            <pc:docMk/>
            <pc:sldMk cId="1494619212" sldId="4470"/>
            <ac:picMk id="43" creationId="{710E03E7-89B1-E1FF-BFD5-3713D6A4DF54}"/>
          </ac:picMkLst>
        </pc:picChg>
      </pc:sldChg>
      <pc:sldChg chg="addSp delSp modSp delAnim">
        <pc:chgData name="EZZINE, Hind" userId="S::ezzineh@who.int::edcab00f-6318-46e5-a4a9-188b01ee222f" providerId="AD" clId="Web-{CB1DBB68-AEC1-C495-BB0E-62B7D4ACECBC}" dt="2024-03-23T17:48:03.264" v="163" actId="1076"/>
        <pc:sldMkLst>
          <pc:docMk/>
          <pc:sldMk cId="454909716" sldId="4471"/>
        </pc:sldMkLst>
        <pc:spChg chg="del">
          <ac:chgData name="EZZINE, Hind" userId="S::ezzineh@who.int::edcab00f-6318-46e5-a4a9-188b01ee222f" providerId="AD" clId="Web-{CB1DBB68-AEC1-C495-BB0E-62B7D4ACECBC}" dt="2024-03-23T17:47:13.715" v="147"/>
          <ac:spMkLst>
            <pc:docMk/>
            <pc:sldMk cId="454909716" sldId="4471"/>
            <ac:spMk id="4" creationId="{545DA4EB-AC64-43A3-A28B-14EF6D932F49}"/>
          </ac:spMkLst>
        </pc:spChg>
        <pc:spChg chg="del">
          <ac:chgData name="EZZINE, Hind" userId="S::ezzineh@who.int::edcab00f-6318-46e5-a4a9-188b01ee222f" providerId="AD" clId="Web-{CB1DBB68-AEC1-C495-BB0E-62B7D4ACECBC}" dt="2024-03-23T17:47:13.715" v="146"/>
          <ac:spMkLst>
            <pc:docMk/>
            <pc:sldMk cId="454909716" sldId="4471"/>
            <ac:spMk id="5" creationId="{DB7C0D91-EB2B-415F-BF15-9A7AB7A1CAB0}"/>
          </ac:spMkLst>
        </pc:spChg>
        <pc:spChg chg="del">
          <ac:chgData name="EZZINE, Hind" userId="S::ezzineh@who.int::edcab00f-6318-46e5-a4a9-188b01ee222f" providerId="AD" clId="Web-{CB1DBB68-AEC1-C495-BB0E-62B7D4ACECBC}" dt="2024-03-23T17:47:13.715" v="145"/>
          <ac:spMkLst>
            <pc:docMk/>
            <pc:sldMk cId="454909716" sldId="4471"/>
            <ac:spMk id="6" creationId="{A69B37B9-5BB2-4AD1-8521-AEE9123DECA5}"/>
          </ac:spMkLst>
        </pc:spChg>
        <pc:spChg chg="del">
          <ac:chgData name="EZZINE, Hind" userId="S::ezzineh@who.int::edcab00f-6318-46e5-a4a9-188b01ee222f" providerId="AD" clId="Web-{CB1DBB68-AEC1-C495-BB0E-62B7D4ACECBC}" dt="2024-03-23T17:47:13.715" v="144"/>
          <ac:spMkLst>
            <pc:docMk/>
            <pc:sldMk cId="454909716" sldId="4471"/>
            <ac:spMk id="7" creationId="{003F872D-7ED9-4090-92D0-8E12255F8EB1}"/>
          </ac:spMkLst>
        </pc:spChg>
        <pc:spChg chg="del">
          <ac:chgData name="EZZINE, Hind" userId="S::ezzineh@who.int::edcab00f-6318-46e5-a4a9-188b01ee222f" providerId="AD" clId="Web-{CB1DBB68-AEC1-C495-BB0E-62B7D4ACECBC}" dt="2024-03-23T17:47:13.715" v="143"/>
          <ac:spMkLst>
            <pc:docMk/>
            <pc:sldMk cId="454909716" sldId="4471"/>
            <ac:spMk id="8" creationId="{4736F527-4146-4EE0-B6AA-2CB8570580B4}"/>
          </ac:spMkLst>
        </pc:spChg>
        <pc:spChg chg="del">
          <ac:chgData name="EZZINE, Hind" userId="S::ezzineh@who.int::edcab00f-6318-46e5-a4a9-188b01ee222f" providerId="AD" clId="Web-{CB1DBB68-AEC1-C495-BB0E-62B7D4ACECBC}" dt="2024-03-23T17:47:13.715" v="142"/>
          <ac:spMkLst>
            <pc:docMk/>
            <pc:sldMk cId="454909716" sldId="4471"/>
            <ac:spMk id="9" creationId="{35EE14B9-E2B4-47EA-A37C-0FEEDFAEBC4A}"/>
          </ac:spMkLst>
        </pc:spChg>
        <pc:spChg chg="del">
          <ac:chgData name="EZZINE, Hind" userId="S::ezzineh@who.int::edcab00f-6318-46e5-a4a9-188b01ee222f" providerId="AD" clId="Web-{CB1DBB68-AEC1-C495-BB0E-62B7D4ACECBC}" dt="2024-03-23T17:47:13.715" v="141"/>
          <ac:spMkLst>
            <pc:docMk/>
            <pc:sldMk cId="454909716" sldId="4471"/>
            <ac:spMk id="10" creationId="{29DEEAEE-C3A9-48ED-8F8A-C643FCD1D550}"/>
          </ac:spMkLst>
        </pc:spChg>
        <pc:spChg chg="del">
          <ac:chgData name="EZZINE, Hind" userId="S::ezzineh@who.int::edcab00f-6318-46e5-a4a9-188b01ee222f" providerId="AD" clId="Web-{CB1DBB68-AEC1-C495-BB0E-62B7D4ACECBC}" dt="2024-03-23T17:47:13.715" v="139"/>
          <ac:spMkLst>
            <pc:docMk/>
            <pc:sldMk cId="454909716" sldId="4471"/>
            <ac:spMk id="14" creationId="{FDA5C5FB-43E1-492C-91D2-E5E831745BF7}"/>
          </ac:spMkLst>
        </pc:spChg>
        <pc:spChg chg="del">
          <ac:chgData name="EZZINE, Hind" userId="S::ezzineh@who.int::edcab00f-6318-46e5-a4a9-188b01ee222f" providerId="AD" clId="Web-{CB1DBB68-AEC1-C495-BB0E-62B7D4ACECBC}" dt="2024-03-23T17:47:13.715" v="138"/>
          <ac:spMkLst>
            <pc:docMk/>
            <pc:sldMk cId="454909716" sldId="4471"/>
            <ac:spMk id="15" creationId="{C64B0C8B-B42C-4874-8986-EB8633294A56}"/>
          </ac:spMkLst>
        </pc:spChg>
        <pc:spChg chg="del">
          <ac:chgData name="EZZINE, Hind" userId="S::ezzineh@who.int::edcab00f-6318-46e5-a4a9-188b01ee222f" providerId="AD" clId="Web-{CB1DBB68-AEC1-C495-BB0E-62B7D4ACECBC}" dt="2024-03-23T17:47:13.715" v="137"/>
          <ac:spMkLst>
            <pc:docMk/>
            <pc:sldMk cId="454909716" sldId="4471"/>
            <ac:spMk id="16" creationId="{25B3B7E8-4488-46B6-8FDB-44E5A56E1B89}"/>
          </ac:spMkLst>
        </pc:spChg>
        <pc:spChg chg="del">
          <ac:chgData name="EZZINE, Hind" userId="S::ezzineh@who.int::edcab00f-6318-46e5-a4a9-188b01ee222f" providerId="AD" clId="Web-{CB1DBB68-AEC1-C495-BB0E-62B7D4ACECBC}" dt="2024-03-23T17:47:13.715" v="136"/>
          <ac:spMkLst>
            <pc:docMk/>
            <pc:sldMk cId="454909716" sldId="4471"/>
            <ac:spMk id="17" creationId="{C48F4064-D50C-44D7-87AE-840C67F8AC10}"/>
          </ac:spMkLst>
        </pc:spChg>
        <pc:spChg chg="del">
          <ac:chgData name="EZZINE, Hind" userId="S::ezzineh@who.int::edcab00f-6318-46e5-a4a9-188b01ee222f" providerId="AD" clId="Web-{CB1DBB68-AEC1-C495-BB0E-62B7D4ACECBC}" dt="2024-03-23T17:47:13.715" v="132"/>
          <ac:spMkLst>
            <pc:docMk/>
            <pc:sldMk cId="454909716" sldId="4471"/>
            <ac:spMk id="27" creationId="{A75BB630-19C7-45F5-8432-EA807D209B7F}"/>
          </ac:spMkLst>
        </pc:spChg>
        <pc:spChg chg="del">
          <ac:chgData name="EZZINE, Hind" userId="S::ezzineh@who.int::edcab00f-6318-46e5-a4a9-188b01ee222f" providerId="AD" clId="Web-{CB1DBB68-AEC1-C495-BB0E-62B7D4ACECBC}" dt="2024-03-23T17:47:13.715" v="130"/>
          <ac:spMkLst>
            <pc:docMk/>
            <pc:sldMk cId="454909716" sldId="4471"/>
            <ac:spMk id="31" creationId="{DFF081C5-0515-4C6B-BD51-4A56F2E7BDE4}"/>
          </ac:spMkLst>
        </pc:spChg>
        <pc:spChg chg="del">
          <ac:chgData name="EZZINE, Hind" userId="S::ezzineh@who.int::edcab00f-6318-46e5-a4a9-188b01ee222f" providerId="AD" clId="Web-{CB1DBB68-AEC1-C495-BB0E-62B7D4ACECBC}" dt="2024-03-23T17:47:13.715" v="129"/>
          <ac:spMkLst>
            <pc:docMk/>
            <pc:sldMk cId="454909716" sldId="4471"/>
            <ac:spMk id="32" creationId="{6EB6D9EE-1D55-4FF6-BFD2-90ADDEE64602}"/>
          </ac:spMkLst>
        </pc:spChg>
        <pc:spChg chg="del">
          <ac:chgData name="EZZINE, Hind" userId="S::ezzineh@who.int::edcab00f-6318-46e5-a4a9-188b01ee222f" providerId="AD" clId="Web-{CB1DBB68-AEC1-C495-BB0E-62B7D4ACECBC}" dt="2024-03-23T17:47:13.715" v="128"/>
          <ac:spMkLst>
            <pc:docMk/>
            <pc:sldMk cId="454909716" sldId="4471"/>
            <ac:spMk id="33" creationId="{2A030A6A-FA34-4B6B-BF9F-DCE633910636}"/>
          </ac:spMkLst>
        </pc:spChg>
        <pc:spChg chg="del">
          <ac:chgData name="EZZINE, Hind" userId="S::ezzineh@who.int::edcab00f-6318-46e5-a4a9-188b01ee222f" providerId="AD" clId="Web-{CB1DBB68-AEC1-C495-BB0E-62B7D4ACECBC}" dt="2024-03-23T17:47:13.715" v="127"/>
          <ac:spMkLst>
            <pc:docMk/>
            <pc:sldMk cId="454909716" sldId="4471"/>
            <ac:spMk id="34" creationId="{9BCBCD73-E310-4F6C-A3E6-B00D9CD868F9}"/>
          </ac:spMkLst>
        </pc:spChg>
        <pc:spChg chg="del">
          <ac:chgData name="EZZINE, Hind" userId="S::ezzineh@who.int::edcab00f-6318-46e5-a4a9-188b01ee222f" providerId="AD" clId="Web-{CB1DBB68-AEC1-C495-BB0E-62B7D4ACECBC}" dt="2024-03-23T17:47:13.715" v="126"/>
          <ac:spMkLst>
            <pc:docMk/>
            <pc:sldMk cId="454909716" sldId="4471"/>
            <ac:spMk id="35" creationId="{3FAA9E55-1C37-4504-BFE0-317EE331E797}"/>
          </ac:spMkLst>
        </pc:spChg>
        <pc:spChg chg="del">
          <ac:chgData name="EZZINE, Hind" userId="S::ezzineh@who.int::edcab00f-6318-46e5-a4a9-188b01ee222f" providerId="AD" clId="Web-{CB1DBB68-AEC1-C495-BB0E-62B7D4ACECBC}" dt="2024-03-23T17:47:13.715" v="125"/>
          <ac:spMkLst>
            <pc:docMk/>
            <pc:sldMk cId="454909716" sldId="4471"/>
            <ac:spMk id="36" creationId="{4149FCC0-9E14-424B-A837-1A23F23C75F5}"/>
          </ac:spMkLst>
        </pc:spChg>
        <pc:spChg chg="del">
          <ac:chgData name="EZZINE, Hind" userId="S::ezzineh@who.int::edcab00f-6318-46e5-a4a9-188b01ee222f" providerId="AD" clId="Web-{CB1DBB68-AEC1-C495-BB0E-62B7D4ACECBC}" dt="2024-03-23T17:47:13.715" v="124"/>
          <ac:spMkLst>
            <pc:docMk/>
            <pc:sldMk cId="454909716" sldId="4471"/>
            <ac:spMk id="37" creationId="{F88F1187-183F-4DE2-A37D-D1DCBEB4C4D6}"/>
          </ac:spMkLst>
        </pc:spChg>
        <pc:spChg chg="del">
          <ac:chgData name="EZZINE, Hind" userId="S::ezzineh@who.int::edcab00f-6318-46e5-a4a9-188b01ee222f" providerId="AD" clId="Web-{CB1DBB68-AEC1-C495-BB0E-62B7D4ACECBC}" dt="2024-03-23T17:47:13.715" v="123"/>
          <ac:spMkLst>
            <pc:docMk/>
            <pc:sldMk cId="454909716" sldId="4471"/>
            <ac:spMk id="38" creationId="{5588284A-64B0-4B30-9A3E-8D06C9E90FAC}"/>
          </ac:spMkLst>
        </pc:spChg>
        <pc:spChg chg="del">
          <ac:chgData name="EZZINE, Hind" userId="S::ezzineh@who.int::edcab00f-6318-46e5-a4a9-188b01ee222f" providerId="AD" clId="Web-{CB1DBB68-AEC1-C495-BB0E-62B7D4ACECBC}" dt="2024-03-23T17:47:13.715" v="122"/>
          <ac:spMkLst>
            <pc:docMk/>
            <pc:sldMk cId="454909716" sldId="4471"/>
            <ac:spMk id="39" creationId="{6BE2000B-EFD8-4827-AFF7-F9EA7345641F}"/>
          </ac:spMkLst>
        </pc:spChg>
        <pc:spChg chg="del">
          <ac:chgData name="EZZINE, Hind" userId="S::ezzineh@who.int::edcab00f-6318-46e5-a4a9-188b01ee222f" providerId="AD" clId="Web-{CB1DBB68-AEC1-C495-BB0E-62B7D4ACECBC}" dt="2024-03-23T17:47:13.715" v="121"/>
          <ac:spMkLst>
            <pc:docMk/>
            <pc:sldMk cId="454909716" sldId="4471"/>
            <ac:spMk id="40" creationId="{31F74FAB-581B-4A72-ADE8-2E6B74A0927D}"/>
          </ac:spMkLst>
        </pc:spChg>
        <pc:spChg chg="del">
          <ac:chgData name="EZZINE, Hind" userId="S::ezzineh@who.int::edcab00f-6318-46e5-a4a9-188b01ee222f" providerId="AD" clId="Web-{CB1DBB68-AEC1-C495-BB0E-62B7D4ACECBC}" dt="2024-03-23T17:47:13.715" v="120"/>
          <ac:spMkLst>
            <pc:docMk/>
            <pc:sldMk cId="454909716" sldId="4471"/>
            <ac:spMk id="41" creationId="{01FC4A86-DAE5-4A45-A207-524436A97C0F}"/>
          </ac:spMkLst>
        </pc:spChg>
        <pc:spChg chg="del mod">
          <ac:chgData name="EZZINE, Hind" userId="S::ezzineh@who.int::edcab00f-6318-46e5-a4a9-188b01ee222f" providerId="AD" clId="Web-{CB1DBB68-AEC1-C495-BB0E-62B7D4ACECBC}" dt="2024-03-23T17:47:58.748" v="161"/>
          <ac:spMkLst>
            <pc:docMk/>
            <pc:sldMk cId="454909716" sldId="4471"/>
            <ac:spMk id="42" creationId="{2515A749-37CB-4B02-8A7D-03CE662C8ED9}"/>
          </ac:spMkLst>
        </pc:spChg>
        <pc:spChg chg="del mod">
          <ac:chgData name="EZZINE, Hind" userId="S::ezzineh@who.int::edcab00f-6318-46e5-a4a9-188b01ee222f" providerId="AD" clId="Web-{CB1DBB68-AEC1-C495-BB0E-62B7D4ACECBC}" dt="2024-03-23T17:47:49.420" v="158"/>
          <ac:spMkLst>
            <pc:docMk/>
            <pc:sldMk cId="454909716" sldId="4471"/>
            <ac:spMk id="43" creationId="{117843BC-73C0-434E-B67C-D74E9BA11FB5}"/>
          </ac:spMkLst>
        </pc:spChg>
        <pc:spChg chg="del mod">
          <ac:chgData name="EZZINE, Hind" userId="S::ezzineh@who.int::edcab00f-6318-46e5-a4a9-188b01ee222f" providerId="AD" clId="Web-{CB1DBB68-AEC1-C495-BB0E-62B7D4ACECBC}" dt="2024-03-23T17:47:36.560" v="155"/>
          <ac:spMkLst>
            <pc:docMk/>
            <pc:sldMk cId="454909716" sldId="4471"/>
            <ac:spMk id="44" creationId="{5C5B4074-0A23-4758-A468-AB31868D7B29}"/>
          </ac:spMkLst>
        </pc:spChg>
        <pc:spChg chg="add mod">
          <ac:chgData name="EZZINE, Hind" userId="S::ezzineh@who.int::edcab00f-6318-46e5-a4a9-188b01ee222f" providerId="AD" clId="Web-{CB1DBB68-AEC1-C495-BB0E-62B7D4ACECBC}" dt="2024-03-23T17:47:46.857" v="157" actId="1076"/>
          <ac:spMkLst>
            <pc:docMk/>
            <pc:sldMk cId="454909716" sldId="4471"/>
            <ac:spMk id="45" creationId="{5C5B4074-0A23-4758-A468-AB31868D7B29}"/>
          </ac:spMkLst>
        </pc:spChg>
        <pc:spChg chg="add mod">
          <ac:chgData name="EZZINE, Hind" userId="S::ezzineh@who.int::edcab00f-6318-46e5-a4a9-188b01ee222f" providerId="AD" clId="Web-{CB1DBB68-AEC1-C495-BB0E-62B7D4ACECBC}" dt="2024-03-23T17:47:56.576" v="160" actId="1076"/>
          <ac:spMkLst>
            <pc:docMk/>
            <pc:sldMk cId="454909716" sldId="4471"/>
            <ac:spMk id="46" creationId="{117843BC-73C0-434E-B67C-D74E9BA11FB5}"/>
          </ac:spMkLst>
        </pc:spChg>
        <pc:spChg chg="add mod">
          <ac:chgData name="EZZINE, Hind" userId="S::ezzineh@who.int::edcab00f-6318-46e5-a4a9-188b01ee222f" providerId="AD" clId="Web-{CB1DBB68-AEC1-C495-BB0E-62B7D4ACECBC}" dt="2024-03-23T17:48:03.264" v="163" actId="1076"/>
          <ac:spMkLst>
            <pc:docMk/>
            <pc:sldMk cId="454909716" sldId="4471"/>
            <ac:spMk id="47" creationId="{2515A749-37CB-4B02-8A7D-03CE662C8ED9}"/>
          </ac:spMkLst>
        </pc:spChg>
        <pc:grpChg chg="del">
          <ac:chgData name="EZZINE, Hind" userId="S::ezzineh@who.int::edcab00f-6318-46e5-a4a9-188b01ee222f" providerId="AD" clId="Web-{CB1DBB68-AEC1-C495-BB0E-62B7D4ACECBC}" dt="2024-03-23T17:47:13.715" v="140"/>
          <ac:grpSpMkLst>
            <pc:docMk/>
            <pc:sldMk cId="454909716" sldId="4471"/>
            <ac:grpSpMk id="11" creationId="{1926DEBC-DD5F-46B4-93D1-5B3E874AC783}"/>
          </ac:grpSpMkLst>
        </pc:grpChg>
        <pc:grpChg chg="del">
          <ac:chgData name="EZZINE, Hind" userId="S::ezzineh@who.int::edcab00f-6318-46e5-a4a9-188b01ee222f" providerId="AD" clId="Web-{CB1DBB68-AEC1-C495-BB0E-62B7D4ACECBC}" dt="2024-03-23T17:47:13.715" v="135"/>
          <ac:grpSpMkLst>
            <pc:docMk/>
            <pc:sldMk cId="454909716" sldId="4471"/>
            <ac:grpSpMk id="18" creationId="{6FAE3D2A-3A6F-479C-985F-16AFEFA9723C}"/>
          </ac:grpSpMkLst>
        </pc:grpChg>
        <pc:grpChg chg="del">
          <ac:chgData name="EZZINE, Hind" userId="S::ezzineh@who.int::edcab00f-6318-46e5-a4a9-188b01ee222f" providerId="AD" clId="Web-{CB1DBB68-AEC1-C495-BB0E-62B7D4ACECBC}" dt="2024-03-23T17:47:13.715" v="134"/>
          <ac:grpSpMkLst>
            <pc:docMk/>
            <pc:sldMk cId="454909716" sldId="4471"/>
            <ac:grpSpMk id="21" creationId="{3633725E-1A27-4D42-973E-E4D0EFBC97ED}"/>
          </ac:grpSpMkLst>
        </pc:grpChg>
        <pc:grpChg chg="del">
          <ac:chgData name="EZZINE, Hind" userId="S::ezzineh@who.int::edcab00f-6318-46e5-a4a9-188b01ee222f" providerId="AD" clId="Web-{CB1DBB68-AEC1-C495-BB0E-62B7D4ACECBC}" dt="2024-03-23T17:47:13.715" v="133"/>
          <ac:grpSpMkLst>
            <pc:docMk/>
            <pc:sldMk cId="454909716" sldId="4471"/>
            <ac:grpSpMk id="24" creationId="{C6F277C2-0B29-4DE3-AF75-E75FD8AE4116}"/>
          </ac:grpSpMkLst>
        </pc:grpChg>
        <pc:grpChg chg="del">
          <ac:chgData name="EZZINE, Hind" userId="S::ezzineh@who.int::edcab00f-6318-46e5-a4a9-188b01ee222f" providerId="AD" clId="Web-{CB1DBB68-AEC1-C495-BB0E-62B7D4ACECBC}" dt="2024-03-23T17:47:13.715" v="131"/>
          <ac:grpSpMkLst>
            <pc:docMk/>
            <pc:sldMk cId="454909716" sldId="4471"/>
            <ac:grpSpMk id="28" creationId="{8FB6E6F2-1F53-419B-AC61-2B4849120F09}"/>
          </ac:grpSpMkLst>
        </pc:grpChg>
        <pc:picChg chg="add mod">
          <ac:chgData name="EZZINE, Hind" userId="S::ezzineh@who.int::edcab00f-6318-46e5-a4a9-188b01ee222f" providerId="AD" clId="Web-{CB1DBB68-AEC1-C495-BB0E-62B7D4ACECBC}" dt="2024-03-23T17:47:25.950" v="152" actId="1076"/>
          <ac:picMkLst>
            <pc:docMk/>
            <pc:sldMk cId="454909716" sldId="4471"/>
            <ac:picMk id="3" creationId="{779AED74-1397-F27A-4B93-659A8F6716D5}"/>
          </ac:picMkLst>
        </pc:picChg>
      </pc:sldChg>
      <pc:sldChg chg="modSp">
        <pc:chgData name="EZZINE, Hind" userId="S::ezzineh@who.int::edcab00f-6318-46e5-a4a9-188b01ee222f" providerId="AD" clId="Web-{CB1DBB68-AEC1-C495-BB0E-62B7D4ACECBC}" dt="2024-03-23T18:01:02.263" v="277" actId="20577"/>
        <pc:sldMkLst>
          <pc:docMk/>
          <pc:sldMk cId="1627231131" sldId="4477"/>
        </pc:sldMkLst>
        <pc:spChg chg="mod">
          <ac:chgData name="EZZINE, Hind" userId="S::ezzineh@who.int::edcab00f-6318-46e5-a4a9-188b01ee222f" providerId="AD" clId="Web-{CB1DBB68-AEC1-C495-BB0E-62B7D4ACECBC}" dt="2024-03-23T18:01:02.263" v="277" actId="20577"/>
          <ac:spMkLst>
            <pc:docMk/>
            <pc:sldMk cId="1627231131" sldId="4477"/>
            <ac:spMk id="3" creationId="{00000000-0000-0000-0000-000000000000}"/>
          </ac:spMkLst>
        </pc:spChg>
      </pc:sldChg>
      <pc:sldChg chg="modSp">
        <pc:chgData name="EZZINE, Hind" userId="S::ezzineh@who.int::edcab00f-6318-46e5-a4a9-188b01ee222f" providerId="AD" clId="Web-{CB1DBB68-AEC1-C495-BB0E-62B7D4ACECBC}" dt="2024-03-23T18:02:14.719" v="278" actId="1076"/>
        <pc:sldMkLst>
          <pc:docMk/>
          <pc:sldMk cId="2128630657" sldId="4487"/>
        </pc:sldMkLst>
        <pc:graphicFrameChg chg="mod">
          <ac:chgData name="EZZINE, Hind" userId="S::ezzineh@who.int::edcab00f-6318-46e5-a4a9-188b01ee222f" providerId="AD" clId="Web-{CB1DBB68-AEC1-C495-BB0E-62B7D4ACECBC}" dt="2024-03-23T18:02:14.719" v="278" actId="1076"/>
          <ac:graphicFrameMkLst>
            <pc:docMk/>
            <pc:sldMk cId="2128630657" sldId="4487"/>
            <ac:graphicFrameMk id="6" creationId="{3BAF7EEF-58A2-4051-889B-C5BC24B43BA4}"/>
          </ac:graphicFrameMkLst>
        </pc:graphicFrameChg>
      </pc:sldChg>
      <pc:sldChg chg="del">
        <pc:chgData name="EZZINE, Hind" userId="S::ezzineh@who.int::edcab00f-6318-46e5-a4a9-188b01ee222f" providerId="AD" clId="Web-{CB1DBB68-AEC1-C495-BB0E-62B7D4ACECBC}" dt="2024-03-23T17:49:38.065" v="201"/>
        <pc:sldMkLst>
          <pc:docMk/>
          <pc:sldMk cId="3174496250" sldId="4513"/>
        </pc:sldMkLst>
      </pc:sldChg>
      <pc:sldChg chg="del">
        <pc:chgData name="EZZINE, Hind" userId="S::ezzineh@who.int::edcab00f-6318-46e5-a4a9-188b01ee222f" providerId="AD" clId="Web-{CB1DBB68-AEC1-C495-BB0E-62B7D4ACECBC}" dt="2024-03-23T17:49:42.987" v="202"/>
        <pc:sldMkLst>
          <pc:docMk/>
          <pc:sldMk cId="1263785593" sldId="4514"/>
        </pc:sldMkLst>
      </pc:sldChg>
      <pc:sldChg chg="addSp delSp modSp delAnim">
        <pc:chgData name="EZZINE, Hind" userId="S::ezzineh@who.int::edcab00f-6318-46e5-a4a9-188b01ee222f" providerId="AD" clId="Web-{CB1DBB68-AEC1-C495-BB0E-62B7D4ACECBC}" dt="2024-03-23T17:58:08.162" v="244"/>
        <pc:sldMkLst>
          <pc:docMk/>
          <pc:sldMk cId="2800630337" sldId="4515"/>
        </pc:sldMkLst>
        <pc:spChg chg="add mod">
          <ac:chgData name="EZZINE, Hind" userId="S::ezzineh@who.int::edcab00f-6318-46e5-a4a9-188b01ee222f" providerId="AD" clId="Web-{CB1DBB68-AEC1-C495-BB0E-62B7D4ACECBC}" dt="2024-03-23T17:57:52.412" v="239"/>
          <ac:spMkLst>
            <pc:docMk/>
            <pc:sldMk cId="2800630337" sldId="4515"/>
            <ac:spMk id="8" creationId="{91D6D442-727D-6B37-D794-61BBCBD38913}"/>
          </ac:spMkLst>
        </pc:spChg>
        <pc:spChg chg="add mod">
          <ac:chgData name="EZZINE, Hind" userId="S::ezzineh@who.int::edcab00f-6318-46e5-a4a9-188b01ee222f" providerId="AD" clId="Web-{CB1DBB68-AEC1-C495-BB0E-62B7D4ACECBC}" dt="2024-03-23T17:57:52.505" v="240"/>
          <ac:spMkLst>
            <pc:docMk/>
            <pc:sldMk cId="2800630337" sldId="4515"/>
            <ac:spMk id="9" creationId="{4509DA9C-A7D0-2911-6ABE-3B396010B454}"/>
          </ac:spMkLst>
        </pc:spChg>
        <pc:spChg chg="add mod">
          <ac:chgData name="EZZINE, Hind" userId="S::ezzineh@who.int::edcab00f-6318-46e5-a4a9-188b01ee222f" providerId="AD" clId="Web-{CB1DBB68-AEC1-C495-BB0E-62B7D4ACECBC}" dt="2024-03-23T17:58:08.053" v="243"/>
          <ac:spMkLst>
            <pc:docMk/>
            <pc:sldMk cId="2800630337" sldId="4515"/>
            <ac:spMk id="10" creationId="{6985C938-B1B2-2B6C-7213-484EBD794B77}"/>
          </ac:spMkLst>
        </pc:spChg>
        <pc:spChg chg="add mod">
          <ac:chgData name="EZZINE, Hind" userId="S::ezzineh@who.int::edcab00f-6318-46e5-a4a9-188b01ee222f" providerId="AD" clId="Web-{CB1DBB68-AEC1-C495-BB0E-62B7D4ACECBC}" dt="2024-03-23T17:58:08.162" v="244"/>
          <ac:spMkLst>
            <pc:docMk/>
            <pc:sldMk cId="2800630337" sldId="4515"/>
            <ac:spMk id="11" creationId="{35023AEB-40AC-DE09-EC40-877E8BAD1FE2}"/>
          </ac:spMkLst>
        </pc:spChg>
        <pc:spChg chg="add mod">
          <ac:chgData name="EZZINE, Hind" userId="S::ezzineh@who.int::edcab00f-6318-46e5-a4a9-188b01ee222f" providerId="AD" clId="Web-{CB1DBB68-AEC1-C495-BB0E-62B7D4ACECBC}" dt="2024-03-23T17:57:37.270" v="237"/>
          <ac:spMkLst>
            <pc:docMk/>
            <pc:sldMk cId="2800630337" sldId="4515"/>
            <ac:spMk id="12" creationId="{781D4C8D-7068-85D9-4D14-9500D82C4F57}"/>
          </ac:spMkLst>
        </pc:spChg>
        <pc:spChg chg="add mod">
          <ac:chgData name="EZZINE, Hind" userId="S::ezzineh@who.int::edcab00f-6318-46e5-a4a9-188b01ee222f" providerId="AD" clId="Web-{CB1DBB68-AEC1-C495-BB0E-62B7D4ACECBC}" dt="2024-03-23T17:57:37.380" v="238"/>
          <ac:spMkLst>
            <pc:docMk/>
            <pc:sldMk cId="2800630337" sldId="4515"/>
            <ac:spMk id="13" creationId="{C9533E98-F2C7-9F86-8857-41F664B3E84E}"/>
          </ac:spMkLst>
        </pc:spChg>
        <pc:spChg chg="add mod">
          <ac:chgData name="EZZINE, Hind" userId="S::ezzineh@who.int::edcab00f-6318-46e5-a4a9-188b01ee222f" providerId="AD" clId="Web-{CB1DBB68-AEC1-C495-BB0E-62B7D4ACECBC}" dt="2024-03-23T17:58:02.615" v="241"/>
          <ac:spMkLst>
            <pc:docMk/>
            <pc:sldMk cId="2800630337" sldId="4515"/>
            <ac:spMk id="14" creationId="{24CF6B43-2A52-DE26-8085-79B1E5AA1FE0}"/>
          </ac:spMkLst>
        </pc:spChg>
        <pc:spChg chg="add mod">
          <ac:chgData name="EZZINE, Hind" userId="S::ezzineh@who.int::edcab00f-6318-46e5-a4a9-188b01ee222f" providerId="AD" clId="Web-{CB1DBB68-AEC1-C495-BB0E-62B7D4ACECBC}" dt="2024-03-23T17:58:02.756" v="242"/>
          <ac:spMkLst>
            <pc:docMk/>
            <pc:sldMk cId="2800630337" sldId="4515"/>
            <ac:spMk id="15" creationId="{D360E2FE-2574-E3C8-D13E-3D903E6C535D}"/>
          </ac:spMkLst>
        </pc:spChg>
        <pc:grpChg chg="add mod">
          <ac:chgData name="EZZINE, Hind" userId="S::ezzineh@who.int::edcab00f-6318-46e5-a4a9-188b01ee222f" providerId="AD" clId="Web-{CB1DBB68-AEC1-C495-BB0E-62B7D4ACECBC}" dt="2024-03-23T17:55:32.063" v="236" actId="14100"/>
          <ac:grpSpMkLst>
            <pc:docMk/>
            <pc:sldMk cId="2800630337" sldId="4515"/>
            <ac:grpSpMk id="3" creationId="{69EA8109-C1D3-DA64-62EA-5D9AF070E2DF}"/>
          </ac:grpSpMkLst>
        </pc:grpChg>
        <pc:grpChg chg="add mod">
          <ac:chgData name="EZZINE, Hind" userId="S::ezzineh@who.int::edcab00f-6318-46e5-a4a9-188b01ee222f" providerId="AD" clId="Web-{CB1DBB68-AEC1-C495-BB0E-62B7D4ACECBC}" dt="2024-03-23T17:54:52.624" v="231" actId="1076"/>
          <ac:grpSpMkLst>
            <pc:docMk/>
            <pc:sldMk cId="2800630337" sldId="4515"/>
            <ac:grpSpMk id="5" creationId="{2BB802EE-4348-7198-6C35-C9F9AE3FBAFA}"/>
          </ac:grpSpMkLst>
        </pc:grpChg>
        <pc:grpChg chg="add mod">
          <ac:chgData name="EZZINE, Hind" userId="S::ezzineh@who.int::edcab00f-6318-46e5-a4a9-188b01ee222f" providerId="AD" clId="Web-{CB1DBB68-AEC1-C495-BB0E-62B7D4ACECBC}" dt="2024-03-23T17:55:22.937" v="235" actId="1076"/>
          <ac:grpSpMkLst>
            <pc:docMk/>
            <pc:sldMk cId="2800630337" sldId="4515"/>
            <ac:grpSpMk id="6" creationId="{F2E14FD8-DBEB-A2B3-2179-D6D698D998D7}"/>
          </ac:grpSpMkLst>
        </pc:grpChg>
        <pc:grpChg chg="add mod">
          <ac:chgData name="EZZINE, Hind" userId="S::ezzineh@who.int::edcab00f-6318-46e5-a4a9-188b01ee222f" providerId="AD" clId="Web-{CB1DBB68-AEC1-C495-BB0E-62B7D4ACECBC}" dt="2024-03-23T17:54:06.997" v="227" actId="1076"/>
          <ac:grpSpMkLst>
            <pc:docMk/>
            <pc:sldMk cId="2800630337" sldId="4515"/>
            <ac:grpSpMk id="7" creationId="{A98BECF1-8DB0-E0A8-3922-3FE551335561}"/>
          </ac:grpSpMkLst>
        </pc:grpChg>
        <pc:grpChg chg="del">
          <ac:chgData name="EZZINE, Hind" userId="S::ezzineh@who.int::edcab00f-6318-46e5-a4a9-188b01ee222f" providerId="AD" clId="Web-{CB1DBB68-AEC1-C495-BB0E-62B7D4ACECBC}" dt="2024-03-23T17:50:35.442" v="208"/>
          <ac:grpSpMkLst>
            <pc:docMk/>
            <pc:sldMk cId="2800630337" sldId="4515"/>
            <ac:grpSpMk id="1208" creationId="{00000000-0000-0000-0000-000000000000}"/>
          </ac:grpSpMkLst>
        </pc:grpChg>
        <pc:grpChg chg="del">
          <ac:chgData name="EZZINE, Hind" userId="S::ezzineh@who.int::edcab00f-6318-46e5-a4a9-188b01ee222f" providerId="AD" clId="Web-{CB1DBB68-AEC1-C495-BB0E-62B7D4ACECBC}" dt="2024-03-23T17:50:35.442" v="207"/>
          <ac:grpSpMkLst>
            <pc:docMk/>
            <pc:sldMk cId="2800630337" sldId="4515"/>
            <ac:grpSpMk id="1211" creationId="{00000000-0000-0000-0000-000000000000}"/>
          </ac:grpSpMkLst>
        </pc:grpChg>
        <pc:grpChg chg="del">
          <ac:chgData name="EZZINE, Hind" userId="S::ezzineh@who.int::edcab00f-6318-46e5-a4a9-188b01ee222f" providerId="AD" clId="Web-{CB1DBB68-AEC1-C495-BB0E-62B7D4ACECBC}" dt="2024-03-23T17:50:35.442" v="206"/>
          <ac:grpSpMkLst>
            <pc:docMk/>
            <pc:sldMk cId="2800630337" sldId="4515"/>
            <ac:grpSpMk id="1214" creationId="{00000000-0000-0000-0000-000000000000}"/>
          </ac:grpSpMkLst>
        </pc:grpChg>
        <pc:grpChg chg="del">
          <ac:chgData name="EZZINE, Hind" userId="S::ezzineh@who.int::edcab00f-6318-46e5-a4a9-188b01ee222f" providerId="AD" clId="Web-{CB1DBB68-AEC1-C495-BB0E-62B7D4ACECBC}" dt="2024-03-23T17:50:35.442" v="205"/>
          <ac:grpSpMkLst>
            <pc:docMk/>
            <pc:sldMk cId="2800630337" sldId="4515"/>
            <ac:grpSpMk id="1217" creationId="{00000000-0000-0000-0000-000000000000}"/>
          </ac:grpSpMkLst>
        </pc:grpChg>
      </pc:sldChg>
      <pc:sldChg chg="modSp">
        <pc:chgData name="EZZINE, Hind" userId="S::ezzineh@who.int::edcab00f-6318-46e5-a4a9-188b01ee222f" providerId="AD" clId="Web-{CB1DBB68-AEC1-C495-BB0E-62B7D4ACECBC}" dt="2024-03-23T17:59:42.932" v="267" actId="20577"/>
        <pc:sldMkLst>
          <pc:docMk/>
          <pc:sldMk cId="2964872399" sldId="4516"/>
        </pc:sldMkLst>
        <pc:spChg chg="mod">
          <ac:chgData name="EZZINE, Hind" userId="S::ezzineh@who.int::edcab00f-6318-46e5-a4a9-188b01ee222f" providerId="AD" clId="Web-{CB1DBB68-AEC1-C495-BB0E-62B7D4ACECBC}" dt="2024-03-23T17:59:42.932" v="267" actId="20577"/>
          <ac:spMkLst>
            <pc:docMk/>
            <pc:sldMk cId="2964872399" sldId="4516"/>
            <ac:spMk id="13" creationId="{1933C26E-A059-F6D8-5562-EFD7DF739D80}"/>
          </ac:spMkLst>
        </pc:spChg>
        <pc:spChg chg="mod">
          <ac:chgData name="EZZINE, Hind" userId="S::ezzineh@who.int::edcab00f-6318-46e5-a4a9-188b01ee222f" providerId="AD" clId="Web-{CB1DBB68-AEC1-C495-BB0E-62B7D4ACECBC}" dt="2024-03-23T17:59:12.633" v="257" actId="20577"/>
          <ac:spMkLst>
            <pc:docMk/>
            <pc:sldMk cId="2964872399" sldId="4516"/>
            <ac:spMk id="14" creationId="{FE892894-6CDA-559F-1C01-6FB1980E8C65}"/>
          </ac:spMkLst>
        </pc:spChg>
        <pc:spChg chg="mod">
          <ac:chgData name="EZZINE, Hind" userId="S::ezzineh@who.int::edcab00f-6318-46e5-a4a9-188b01ee222f" providerId="AD" clId="Web-{CB1DBB68-AEC1-C495-BB0E-62B7D4ACECBC}" dt="2024-03-23T17:59:22.415" v="259" actId="20577"/>
          <ac:spMkLst>
            <pc:docMk/>
            <pc:sldMk cId="2964872399" sldId="4516"/>
            <ac:spMk id="15" creationId="{0022CE1F-A9FA-9B7C-6AA0-0FD4DC44E2D5}"/>
          </ac:spMkLst>
        </pc:spChg>
        <pc:spChg chg="mod">
          <ac:chgData name="EZZINE, Hind" userId="S::ezzineh@who.int::edcab00f-6318-46e5-a4a9-188b01ee222f" providerId="AD" clId="Web-{CB1DBB68-AEC1-C495-BB0E-62B7D4ACECBC}" dt="2024-03-23T17:59:33.306" v="265" actId="20577"/>
          <ac:spMkLst>
            <pc:docMk/>
            <pc:sldMk cId="2964872399" sldId="4516"/>
            <ac:spMk id="16" creationId="{C839426E-9958-952C-5E11-B24C569BA8BE}"/>
          </ac:spMkLst>
        </pc:spChg>
        <pc:spChg chg="mod">
          <ac:chgData name="EZZINE, Hind" userId="S::ezzineh@who.int::edcab00f-6318-46e5-a4a9-188b01ee222f" providerId="AD" clId="Web-{CB1DBB68-AEC1-C495-BB0E-62B7D4ACECBC}" dt="2024-03-23T17:58:39.163" v="253" actId="20577"/>
          <ac:spMkLst>
            <pc:docMk/>
            <pc:sldMk cId="2964872399" sldId="4516"/>
            <ac:spMk id="17" creationId="{ACD8C6F5-456E-BC6D-7BB0-39730CBD9A27}"/>
          </ac:spMkLst>
        </pc:spChg>
        <pc:spChg chg="mod">
          <ac:chgData name="EZZINE, Hind" userId="S::ezzineh@who.int::edcab00f-6318-46e5-a4a9-188b01ee222f" providerId="AD" clId="Web-{CB1DBB68-AEC1-C495-BB0E-62B7D4ACECBC}" dt="2024-03-23T17:58:24.522" v="246" actId="20577"/>
          <ac:spMkLst>
            <pc:docMk/>
            <pc:sldMk cId="2964872399" sldId="4516"/>
            <ac:spMk id="18" creationId="{5840F7B9-E515-2C5A-77D9-AC09408AFC45}"/>
          </ac:spMkLst>
        </pc:spChg>
        <pc:spChg chg="mod">
          <ac:chgData name="EZZINE, Hind" userId="S::ezzineh@who.int::edcab00f-6318-46e5-a4a9-188b01ee222f" providerId="AD" clId="Web-{CB1DBB68-AEC1-C495-BB0E-62B7D4ACECBC}" dt="2024-03-23T17:58:28.757" v="248" actId="20577"/>
          <ac:spMkLst>
            <pc:docMk/>
            <pc:sldMk cId="2964872399" sldId="4516"/>
            <ac:spMk id="19" creationId="{E015A09A-E21F-154C-15B8-960A32A4836D}"/>
          </ac:spMkLst>
        </pc:spChg>
        <pc:spChg chg="mod">
          <ac:chgData name="EZZINE, Hind" userId="S::ezzineh@who.int::edcab00f-6318-46e5-a4a9-188b01ee222f" providerId="AD" clId="Web-{CB1DBB68-AEC1-C495-BB0E-62B7D4ACECBC}" dt="2024-03-23T17:58:52.289" v="254" actId="20577"/>
          <ac:spMkLst>
            <pc:docMk/>
            <pc:sldMk cId="2964872399" sldId="4516"/>
            <ac:spMk id="20" creationId="{5F5E558A-9F17-DEE8-BA07-36727109E5B5}"/>
          </ac:spMkLst>
        </pc:spChg>
      </pc:sldChg>
    </pc:docChg>
  </pc:docChgLst>
  <pc:docChgLst>
    <pc:chgData name="EZZINE, Hind" userId="S::ezzineh@who.int::edcab00f-6318-46e5-a4a9-188b01ee222f" providerId="AD" clId="Web-{12CBFCDD-3968-11C4-CEC8-F8C58BAE3DA2}"/>
    <pc:docChg chg="addSld modSld">
      <pc:chgData name="EZZINE, Hind" userId="S::ezzineh@who.int::edcab00f-6318-46e5-a4a9-188b01ee222f" providerId="AD" clId="Web-{12CBFCDD-3968-11C4-CEC8-F8C58BAE3DA2}" dt="2024-02-19T14:48:58.415" v="66"/>
      <pc:docMkLst>
        <pc:docMk/>
      </pc:docMkLst>
      <pc:sldChg chg="mod modShow">
        <pc:chgData name="EZZINE, Hind" userId="S::ezzineh@who.int::edcab00f-6318-46e5-a4a9-188b01ee222f" providerId="AD" clId="Web-{12CBFCDD-3968-11C4-CEC8-F8C58BAE3DA2}" dt="2024-02-19T14:46:15.378" v="59"/>
        <pc:sldMkLst>
          <pc:docMk/>
          <pc:sldMk cId="0" sldId="309"/>
        </pc:sldMkLst>
      </pc:sldChg>
      <pc:sldChg chg="mod modShow">
        <pc:chgData name="EZZINE, Hind" userId="S::ezzineh@who.int::edcab00f-6318-46e5-a4a9-188b01ee222f" providerId="AD" clId="Web-{12CBFCDD-3968-11C4-CEC8-F8C58BAE3DA2}" dt="2024-02-19T14:48:01.585" v="65"/>
        <pc:sldMkLst>
          <pc:docMk/>
          <pc:sldMk cId="0" sldId="310"/>
        </pc:sldMkLst>
      </pc:sldChg>
      <pc:sldChg chg="addSp delSp modSp add mod modClrScheme chgLayout">
        <pc:chgData name="EZZINE, Hind" userId="S::ezzineh@who.int::edcab00f-6318-46e5-a4a9-188b01ee222f" providerId="AD" clId="Web-{12CBFCDD-3968-11C4-CEC8-F8C58BAE3DA2}" dt="2024-02-19T14:38:12.392" v="33" actId="20577"/>
        <pc:sldMkLst>
          <pc:docMk/>
          <pc:sldMk cId="320928976" sldId="558"/>
        </pc:sldMkLst>
        <pc:spChg chg="add del mod ord">
          <ac:chgData name="EZZINE, Hind" userId="S::ezzineh@who.int::edcab00f-6318-46e5-a4a9-188b01ee222f" providerId="AD" clId="Web-{12CBFCDD-3968-11C4-CEC8-F8C58BAE3DA2}" dt="2024-02-19T14:36:39.045" v="3"/>
          <ac:spMkLst>
            <pc:docMk/>
            <pc:sldMk cId="320928976" sldId="558"/>
            <ac:spMk id="2" creationId="{54B2DEAA-1BA0-77F8-7DC9-2D3475553373}"/>
          </ac:spMkLst>
        </pc:spChg>
        <pc:spChg chg="mod">
          <ac:chgData name="EZZINE, Hind" userId="S::ezzineh@who.int::edcab00f-6318-46e5-a4a9-188b01ee222f" providerId="AD" clId="Web-{12CBFCDD-3968-11C4-CEC8-F8C58BAE3DA2}" dt="2024-02-19T14:37:47.079" v="18" actId="1076"/>
          <ac:spMkLst>
            <pc:docMk/>
            <pc:sldMk cId="320928976" sldId="558"/>
            <ac:spMk id="4" creationId="{E38211F7-2CD8-B9C7-9152-E4CAB698CB54}"/>
          </ac:spMkLst>
        </pc:spChg>
        <pc:spChg chg="mod">
          <ac:chgData name="EZZINE, Hind" userId="S::ezzineh@who.int::edcab00f-6318-46e5-a4a9-188b01ee222f" providerId="AD" clId="Web-{12CBFCDD-3968-11C4-CEC8-F8C58BAE3DA2}" dt="2024-02-19T14:38:12.392" v="33" actId="20577"/>
          <ac:spMkLst>
            <pc:docMk/>
            <pc:sldMk cId="320928976" sldId="558"/>
            <ac:spMk id="5" creationId="{EB3186C2-7FB4-ED74-6626-15FD2B57412D}"/>
          </ac:spMkLst>
        </pc:spChg>
        <pc:spChg chg="mod">
          <ac:chgData name="EZZINE, Hind" userId="S::ezzineh@who.int::edcab00f-6318-46e5-a4a9-188b01ee222f" providerId="AD" clId="Web-{12CBFCDD-3968-11C4-CEC8-F8C58BAE3DA2}" dt="2024-02-19T14:37:47.157" v="19" actId="1076"/>
          <ac:spMkLst>
            <pc:docMk/>
            <pc:sldMk cId="320928976" sldId="558"/>
            <ac:spMk id="6" creationId="{BDD64226-847D-4632-7C33-3A52596B5495}"/>
          </ac:spMkLst>
        </pc:spChg>
        <pc:spChg chg="mod">
          <ac:chgData name="EZZINE, Hind" userId="S::ezzineh@who.int::edcab00f-6318-46e5-a4a9-188b01ee222f" providerId="AD" clId="Web-{12CBFCDD-3968-11C4-CEC8-F8C58BAE3DA2}" dt="2024-02-19T14:37:47.252" v="20" actId="1076"/>
          <ac:spMkLst>
            <pc:docMk/>
            <pc:sldMk cId="320928976" sldId="558"/>
            <ac:spMk id="7" creationId="{6715C5EB-D225-7678-ADA5-09A798A60F10}"/>
          </ac:spMkLst>
        </pc:spChg>
        <pc:spChg chg="mod">
          <ac:chgData name="EZZINE, Hind" userId="S::ezzineh@who.int::edcab00f-6318-46e5-a4a9-188b01ee222f" providerId="AD" clId="Web-{12CBFCDD-3968-11C4-CEC8-F8C58BAE3DA2}" dt="2024-02-19T14:37:47.329" v="21" actId="1076"/>
          <ac:spMkLst>
            <pc:docMk/>
            <pc:sldMk cId="320928976" sldId="558"/>
            <ac:spMk id="8" creationId="{F06A9F65-171A-F5FE-8A98-0DEB0CA0209C}"/>
          </ac:spMkLst>
        </pc:spChg>
        <pc:spChg chg="mod">
          <ac:chgData name="EZZINE, Hind" userId="S::ezzineh@who.int::edcab00f-6318-46e5-a4a9-188b01ee222f" providerId="AD" clId="Web-{12CBFCDD-3968-11C4-CEC8-F8C58BAE3DA2}" dt="2024-02-19T14:37:47.423" v="22" actId="1076"/>
          <ac:spMkLst>
            <pc:docMk/>
            <pc:sldMk cId="320928976" sldId="558"/>
            <ac:spMk id="9" creationId="{A5343C62-F31C-3DD0-666C-26A6D5723E94}"/>
          </ac:spMkLst>
        </pc:spChg>
        <pc:spChg chg="mod">
          <ac:chgData name="EZZINE, Hind" userId="S::ezzineh@who.int::edcab00f-6318-46e5-a4a9-188b01ee222f" providerId="AD" clId="Web-{12CBFCDD-3968-11C4-CEC8-F8C58BAE3DA2}" dt="2024-02-19T14:37:47.501" v="23" actId="1076"/>
          <ac:spMkLst>
            <pc:docMk/>
            <pc:sldMk cId="320928976" sldId="558"/>
            <ac:spMk id="10" creationId="{2FAE348A-C09B-C717-D974-FF2BA9777B81}"/>
          </ac:spMkLst>
        </pc:spChg>
        <pc:spChg chg="mod">
          <ac:chgData name="EZZINE, Hind" userId="S::ezzineh@who.int::edcab00f-6318-46e5-a4a9-188b01ee222f" providerId="AD" clId="Web-{12CBFCDD-3968-11C4-CEC8-F8C58BAE3DA2}" dt="2024-02-19T14:37:47.595" v="24" actId="1076"/>
          <ac:spMkLst>
            <pc:docMk/>
            <pc:sldMk cId="320928976" sldId="558"/>
            <ac:spMk id="12" creationId="{5121F11C-DFD3-35D8-5E6A-05C140F2BC04}"/>
          </ac:spMkLst>
        </pc:spChg>
        <pc:spChg chg="mod">
          <ac:chgData name="EZZINE, Hind" userId="S::ezzineh@who.int::edcab00f-6318-46e5-a4a9-188b01ee222f" providerId="AD" clId="Web-{12CBFCDD-3968-11C4-CEC8-F8C58BAE3DA2}" dt="2024-02-19T14:37:47.720" v="25" actId="1076"/>
          <ac:spMkLst>
            <pc:docMk/>
            <pc:sldMk cId="320928976" sldId="558"/>
            <ac:spMk id="13" creationId="{80A3B6A7-E5E6-46CC-2D1D-DDE3BFC957BD}"/>
          </ac:spMkLst>
        </pc:spChg>
        <pc:spChg chg="mod">
          <ac:chgData name="EZZINE, Hind" userId="S::ezzineh@who.int::edcab00f-6318-46e5-a4a9-188b01ee222f" providerId="AD" clId="Web-{12CBFCDD-3968-11C4-CEC8-F8C58BAE3DA2}" dt="2024-02-19T14:37:47.814" v="26" actId="1076"/>
          <ac:spMkLst>
            <pc:docMk/>
            <pc:sldMk cId="320928976" sldId="558"/>
            <ac:spMk id="14" creationId="{B19C2C52-9524-7DB7-F7B3-1B47787EAB56}"/>
          </ac:spMkLst>
        </pc:spChg>
        <pc:spChg chg="mod">
          <ac:chgData name="EZZINE, Hind" userId="S::ezzineh@who.int::edcab00f-6318-46e5-a4a9-188b01ee222f" providerId="AD" clId="Web-{12CBFCDD-3968-11C4-CEC8-F8C58BAE3DA2}" dt="2024-02-19T14:37:47.907" v="27" actId="1076"/>
          <ac:spMkLst>
            <pc:docMk/>
            <pc:sldMk cId="320928976" sldId="558"/>
            <ac:spMk id="15" creationId="{79F9BFF0-0CB3-7024-294C-499F26164A46}"/>
          </ac:spMkLst>
        </pc:spChg>
        <pc:spChg chg="mod">
          <ac:chgData name="EZZINE, Hind" userId="S::ezzineh@who.int::edcab00f-6318-46e5-a4a9-188b01ee222f" providerId="AD" clId="Web-{12CBFCDD-3968-11C4-CEC8-F8C58BAE3DA2}" dt="2024-02-19T14:37:48.017" v="28" actId="1076"/>
          <ac:spMkLst>
            <pc:docMk/>
            <pc:sldMk cId="320928976" sldId="558"/>
            <ac:spMk id="16" creationId="{841421C7-C295-BF1D-92C4-1D20149DD3E9}"/>
          </ac:spMkLst>
        </pc:spChg>
        <pc:spChg chg="mod">
          <ac:chgData name="EZZINE, Hind" userId="S::ezzineh@who.int::edcab00f-6318-46e5-a4a9-188b01ee222f" providerId="AD" clId="Web-{12CBFCDD-3968-11C4-CEC8-F8C58BAE3DA2}" dt="2024-02-19T14:37:48.110" v="29" actId="1076"/>
          <ac:spMkLst>
            <pc:docMk/>
            <pc:sldMk cId="320928976" sldId="558"/>
            <ac:spMk id="22" creationId="{A7F43535-F8DE-91C8-93A7-744CF909A6AC}"/>
          </ac:spMkLst>
        </pc:spChg>
      </pc:sldChg>
      <pc:sldChg chg="addSp delSp modSp add mod modClrScheme chgLayout">
        <pc:chgData name="EZZINE, Hind" userId="S::ezzineh@who.int::edcab00f-6318-46e5-a4a9-188b01ee222f" providerId="AD" clId="Web-{12CBFCDD-3968-11C4-CEC8-F8C58BAE3DA2}" dt="2024-02-19T14:42:41.527" v="54" actId="1076"/>
        <pc:sldMkLst>
          <pc:docMk/>
          <pc:sldMk cId="4218729198" sldId="559"/>
        </pc:sldMkLst>
        <pc:spChg chg="del mod">
          <ac:chgData name="EZZINE, Hind" userId="S::ezzineh@who.int::edcab00f-6318-46e5-a4a9-188b01ee222f" providerId="AD" clId="Web-{12CBFCDD-3968-11C4-CEC8-F8C58BAE3DA2}" dt="2024-02-19T14:42:30.355" v="52"/>
          <ac:spMkLst>
            <pc:docMk/>
            <pc:sldMk cId="4218729198" sldId="559"/>
            <ac:spMk id="4" creationId="{CF6A1E68-1FC1-4A20-50F1-EC4B027DA584}"/>
          </ac:spMkLst>
        </pc:spChg>
        <pc:spChg chg="add del mod ord">
          <ac:chgData name="EZZINE, Hind" userId="S::ezzineh@who.int::edcab00f-6318-46e5-a4a9-188b01ee222f" providerId="AD" clId="Web-{12CBFCDD-3968-11C4-CEC8-F8C58BAE3DA2}" dt="2024-02-19T14:42:15.995" v="51"/>
          <ac:spMkLst>
            <pc:docMk/>
            <pc:sldMk cId="4218729198" sldId="559"/>
            <ac:spMk id="10" creationId="{1CB0A77A-3A75-FAA8-1012-5771DFE003C3}"/>
          </ac:spMkLst>
        </pc:spChg>
        <pc:spChg chg="mod">
          <ac:chgData name="EZZINE, Hind" userId="S::ezzineh@who.int::edcab00f-6318-46e5-a4a9-188b01ee222f" providerId="AD" clId="Web-{12CBFCDD-3968-11C4-CEC8-F8C58BAE3DA2}" dt="2024-02-19T14:42:12.479" v="47" actId="1076"/>
          <ac:spMkLst>
            <pc:docMk/>
            <pc:sldMk cId="4218729198" sldId="559"/>
            <ac:spMk id="17" creationId="{24C56066-818E-4D4A-8544-BB989D639C7D}"/>
          </ac:spMkLst>
        </pc:spChg>
        <pc:spChg chg="add mod">
          <ac:chgData name="EZZINE, Hind" userId="S::ezzineh@who.int::edcab00f-6318-46e5-a4a9-188b01ee222f" providerId="AD" clId="Web-{12CBFCDD-3968-11C4-CEC8-F8C58BAE3DA2}" dt="2024-02-19T14:42:41.527" v="54" actId="1076"/>
          <ac:spMkLst>
            <pc:docMk/>
            <pc:sldMk cId="4218729198" sldId="559"/>
            <ac:spMk id="26" creationId="{1D096F9C-137B-6036-45CE-9E2BA5241285}"/>
          </ac:spMkLst>
        </pc:spChg>
        <pc:spChg chg="mod">
          <ac:chgData name="EZZINE, Hind" userId="S::ezzineh@who.int::edcab00f-6318-46e5-a4a9-188b01ee222f" providerId="AD" clId="Web-{12CBFCDD-3968-11C4-CEC8-F8C58BAE3DA2}" dt="2024-02-19T14:42:12.745" v="48" actId="1076"/>
          <ac:spMkLst>
            <pc:docMk/>
            <pc:sldMk cId="4218729198" sldId="559"/>
            <ac:spMk id="30" creationId="{B72D3E3E-9123-4CE6-9820-3B15F95D4879}"/>
          </ac:spMkLst>
        </pc:spChg>
        <pc:grpChg chg="mod">
          <ac:chgData name="EZZINE, Hind" userId="S::ezzineh@who.int::edcab00f-6318-46e5-a4a9-188b01ee222f" providerId="AD" clId="Web-{12CBFCDD-3968-11C4-CEC8-F8C58BAE3DA2}" dt="2024-02-19T14:42:11.667" v="44" actId="1076"/>
          <ac:grpSpMkLst>
            <pc:docMk/>
            <pc:sldMk cId="4218729198" sldId="559"/>
            <ac:grpSpMk id="20" creationId="{9517CBA9-7A55-479C-B087-C2D11E64250B}"/>
          </ac:grpSpMkLst>
        </pc:grpChg>
        <pc:grpChg chg="mod">
          <ac:chgData name="EZZINE, Hind" userId="S::ezzineh@who.int::edcab00f-6318-46e5-a4a9-188b01ee222f" providerId="AD" clId="Web-{12CBFCDD-3968-11C4-CEC8-F8C58BAE3DA2}" dt="2024-02-19T14:42:11.979" v="45" actId="1076"/>
          <ac:grpSpMkLst>
            <pc:docMk/>
            <pc:sldMk cId="4218729198" sldId="559"/>
            <ac:grpSpMk id="21" creationId="{66F8C418-DB64-4AE7-A9F9-5D536370AC23}"/>
          </ac:grpSpMkLst>
        </pc:grpChg>
        <pc:grpChg chg="mod">
          <ac:chgData name="EZZINE, Hind" userId="S::ezzineh@who.int::edcab00f-6318-46e5-a4a9-188b01ee222f" providerId="AD" clId="Web-{12CBFCDD-3968-11C4-CEC8-F8C58BAE3DA2}" dt="2024-02-19T14:42:13.026" v="49" actId="1076"/>
          <ac:grpSpMkLst>
            <pc:docMk/>
            <pc:sldMk cId="4218729198" sldId="559"/>
            <ac:grpSpMk id="25" creationId="{3FF3181A-4F98-0B44-2F9D-94A19286698C}"/>
          </ac:grpSpMkLst>
        </pc:grpChg>
      </pc:sldChg>
      <pc:sldChg chg="mod modShow">
        <pc:chgData name="EZZINE, Hind" userId="S::ezzineh@who.int::edcab00f-6318-46e5-a4a9-188b01ee222f" providerId="AD" clId="Web-{12CBFCDD-3968-11C4-CEC8-F8C58BAE3DA2}" dt="2024-02-19T14:36:28.920" v="2"/>
        <pc:sldMkLst>
          <pc:docMk/>
          <pc:sldMk cId="3174496250" sldId="4513"/>
        </pc:sldMkLst>
      </pc:sldChg>
      <pc:sldChg chg="mod modShow">
        <pc:chgData name="EZZINE, Hind" userId="S::ezzineh@who.int::edcab00f-6318-46e5-a4a9-188b01ee222f" providerId="AD" clId="Web-{12CBFCDD-3968-11C4-CEC8-F8C58BAE3DA2}" dt="2024-02-19T14:41:19.649" v="34"/>
        <pc:sldMkLst>
          <pc:docMk/>
          <pc:sldMk cId="1263785593" sldId="4514"/>
        </pc:sldMkLst>
      </pc:sldChg>
      <pc:sldChg chg="addSp add mod modClrScheme delCm chgLayout">
        <pc:chgData name="EZZINE, Hind" userId="S::ezzineh@who.int::edcab00f-6318-46e5-a4a9-188b01ee222f" providerId="AD" clId="Web-{12CBFCDD-3968-11C4-CEC8-F8C58BAE3DA2}" dt="2024-02-19T14:46:02.300" v="58"/>
        <pc:sldMkLst>
          <pc:docMk/>
          <pc:sldMk cId="2800630337" sldId="4515"/>
        </pc:sldMkLst>
        <pc:spChg chg="add">
          <ac:chgData name="EZZINE, Hind" userId="S::ezzineh@who.int::edcab00f-6318-46e5-a4a9-188b01ee222f" providerId="AD" clId="Web-{12CBFCDD-3968-11C4-CEC8-F8C58BAE3DA2}" dt="2024-02-19T14:46:02.300" v="58"/>
          <ac:spMkLst>
            <pc:docMk/>
            <pc:sldMk cId="2800630337" sldId="4515"/>
            <ac:spMk id="4" creationId="{7B7180B5-F82D-45C5-D3C0-B535D6CBDE0A}"/>
          </ac:spMkLst>
        </pc:spChg>
        <pc:extLst>
          <p:ext xmlns:p="http://schemas.openxmlformats.org/presentationml/2006/main" uri="{D6D511B9-2390-475A-947B-AFAB55BFBCF1}">
            <pc226:cmChg xmlns:pc226="http://schemas.microsoft.com/office/powerpoint/2022/06/main/command" chg="del">
              <pc226:chgData name="EZZINE, Hind" userId="S::ezzineh@who.int::edcab00f-6318-46e5-a4a9-188b01ee222f" providerId="AD" clId="Web-{12CBFCDD-3968-11C4-CEC8-F8C58BAE3DA2}" dt="2024-02-19T14:45:33.097" v="56"/>
              <pc2:cmMkLst xmlns:pc2="http://schemas.microsoft.com/office/powerpoint/2019/9/main/command">
                <pc:docMk/>
                <pc:sldMk cId="2800630337" sldId="4515"/>
                <pc2:cmMk id="{DD4F57E9-A0D5-4B5A-949B-DF75D77E3EF4}"/>
              </pc2:cmMkLst>
            </pc226:cmChg>
          </p:ext>
        </pc:extLst>
      </pc:sldChg>
      <pc:sldChg chg="addSp modSp add mod modClrScheme delCm chgLayout">
        <pc:chgData name="EZZINE, Hind" userId="S::ezzineh@who.int::edcab00f-6318-46e5-a4a9-188b01ee222f" providerId="AD" clId="Web-{12CBFCDD-3968-11C4-CEC8-F8C58BAE3DA2}" dt="2024-02-19T14:48:58.415" v="66"/>
        <pc:sldMkLst>
          <pc:docMk/>
          <pc:sldMk cId="2964872399" sldId="4516"/>
        </pc:sldMkLst>
        <pc:spChg chg="add mod">
          <ac:chgData name="EZZINE, Hind" userId="S::ezzineh@who.int::edcab00f-6318-46e5-a4a9-188b01ee222f" providerId="AD" clId="Web-{12CBFCDD-3968-11C4-CEC8-F8C58BAE3DA2}" dt="2024-02-19T14:47:57.179" v="64" actId="1076"/>
          <ac:spMkLst>
            <pc:docMk/>
            <pc:sldMk cId="2964872399" sldId="4516"/>
            <ac:spMk id="5" creationId="{8704FCA6-8B9E-9DD0-B48B-54E35E9DEEC7}"/>
          </ac:spMkLst>
        </pc:spChg>
        <pc:spChg chg="mod">
          <ac:chgData name="EZZINE, Hind" userId="S::ezzineh@who.int::edcab00f-6318-46e5-a4a9-188b01ee222f" providerId="AD" clId="Web-{12CBFCDD-3968-11C4-CEC8-F8C58BAE3DA2}" dt="2024-02-19T14:48:58.415" v="66"/>
          <ac:spMkLst>
            <pc:docMk/>
            <pc:sldMk cId="2964872399" sldId="4516"/>
            <ac:spMk id="18" creationId="{5840F7B9-E515-2C5A-77D9-AC09408AFC45}"/>
          </ac:spMkLst>
        </pc:spChg>
        <pc:extLst>
          <p:ext xmlns:p="http://schemas.openxmlformats.org/presentationml/2006/main" uri="{D6D511B9-2390-475A-947B-AFAB55BFBCF1}">
            <pc226:cmChg xmlns:pc226="http://schemas.microsoft.com/office/powerpoint/2022/06/main/command" chg="del">
              <pc226:chgData name="EZZINE, Hind" userId="S::ezzineh@who.int::edcab00f-6318-46e5-a4a9-188b01ee222f" providerId="AD" clId="Web-{12CBFCDD-3968-11C4-CEC8-F8C58BAE3DA2}" dt="2024-02-19T14:47:21.787" v="61"/>
              <pc2:cmMkLst xmlns:pc2="http://schemas.microsoft.com/office/powerpoint/2019/9/main/command">
                <pc:docMk/>
                <pc:sldMk cId="2964872399" sldId="4516"/>
                <pc2:cmMk id="{F4B82964-2BA9-49A4-BE67-39AE911BCFA7}"/>
              </pc2:cmMkLst>
            </pc226:cmChg>
          </p:ext>
        </pc:extLst>
      </pc:sldChg>
      <pc:sldMasterChg chg="addSldLayout">
        <pc:chgData name="EZZINE, Hind" userId="S::ezzineh@who.int::edcab00f-6318-46e5-a4a9-188b01ee222f" providerId="AD" clId="Web-{12CBFCDD-3968-11C4-CEC8-F8C58BAE3DA2}" dt="2024-02-19T14:47:14.365" v="60"/>
        <pc:sldMasterMkLst>
          <pc:docMk/>
          <pc:sldMasterMk cId="19352866" sldId="2147483913"/>
        </pc:sldMasterMkLst>
        <pc:sldLayoutChg chg="add">
          <pc:chgData name="EZZINE, Hind" userId="S::ezzineh@who.int::edcab00f-6318-46e5-a4a9-188b01ee222f" providerId="AD" clId="Web-{12CBFCDD-3968-11C4-CEC8-F8C58BAE3DA2}" dt="2024-02-19T14:45:12.064" v="55"/>
          <pc:sldLayoutMkLst>
            <pc:docMk/>
            <pc:sldMasterMk cId="19352866" sldId="2147483913"/>
            <pc:sldLayoutMk cId="2063051621" sldId="2147483926"/>
          </pc:sldLayoutMkLst>
        </pc:sldLayoutChg>
        <pc:sldLayoutChg chg="add">
          <pc:chgData name="EZZINE, Hind" userId="S::ezzineh@who.int::edcab00f-6318-46e5-a4a9-188b01ee222f" providerId="AD" clId="Web-{12CBFCDD-3968-11C4-CEC8-F8C58BAE3DA2}" dt="2024-02-19T14:47:14.365" v="60"/>
          <pc:sldLayoutMkLst>
            <pc:docMk/>
            <pc:sldMasterMk cId="19352866" sldId="2147483913"/>
            <pc:sldLayoutMk cId="2202500303" sldId="2147483927"/>
          </pc:sldLayoutMkLst>
        </pc:sldLayoutChg>
      </pc:sldMasterChg>
    </pc:docChg>
  </pc:docChgLst>
  <pc:docChgLst>
    <pc:chgData name="GOMEZ, Paula" userId="c93cf399-3ed7-4230-9282-8831e3fe5ae7" providerId="ADAL" clId="{638FE20D-597B-4A74-BA60-55FE09AD1378}"/>
    <pc:docChg chg="custSel addSld delSld modSld delMainMaster modMainMaster">
      <pc:chgData name="GOMEZ, Paula" userId="c93cf399-3ed7-4230-9282-8831e3fe5ae7" providerId="ADAL" clId="{638FE20D-597B-4A74-BA60-55FE09AD1378}" dt="2024-02-08T10:25:37.816" v="165" actId="20577"/>
      <pc:docMkLst>
        <pc:docMk/>
      </pc:docMkLst>
      <pc:sldChg chg="addSp delSp modSp add mod modClrScheme chgLayout">
        <pc:chgData name="GOMEZ, Paula" userId="c93cf399-3ed7-4230-9282-8831e3fe5ae7" providerId="ADAL" clId="{638FE20D-597B-4A74-BA60-55FE09AD1378}" dt="2024-02-08T10:21:36.755" v="135" actId="1076"/>
        <pc:sldMkLst>
          <pc:docMk/>
          <pc:sldMk cId="0" sldId="309"/>
        </pc:sldMkLst>
        <pc:spChg chg="add del mod ord">
          <ac:chgData name="GOMEZ, Paula" userId="c93cf399-3ed7-4230-9282-8831e3fe5ae7" providerId="ADAL" clId="{638FE20D-597B-4A74-BA60-55FE09AD1378}" dt="2024-02-08T10:21:31.501" v="133" actId="478"/>
          <ac:spMkLst>
            <pc:docMk/>
            <pc:sldMk cId="0" sldId="309"/>
            <ac:spMk id="3" creationId="{D3BD00CA-98E1-C727-1B16-CF5AB5869C88}"/>
          </ac:spMkLst>
        </pc:spChg>
        <pc:spChg chg="add mod">
          <ac:chgData name="GOMEZ, Paula" userId="c93cf399-3ed7-4230-9282-8831e3fe5ae7" providerId="ADAL" clId="{638FE20D-597B-4A74-BA60-55FE09AD1378}" dt="2024-02-08T10:21:36.755" v="135" actId="1076"/>
          <ac:spMkLst>
            <pc:docMk/>
            <pc:sldMk cId="0" sldId="309"/>
            <ac:spMk id="4" creationId="{678837AA-F21F-26D7-A907-47573C23199D}"/>
          </ac:spMkLst>
        </pc:spChg>
      </pc:sldChg>
      <pc:sldChg chg="addSp delSp modSp add mod modClrScheme chgLayout">
        <pc:chgData name="GOMEZ, Paula" userId="c93cf399-3ed7-4230-9282-8831e3fe5ae7" providerId="ADAL" clId="{638FE20D-597B-4A74-BA60-55FE09AD1378}" dt="2024-02-08T10:23:03.656" v="142" actId="2085"/>
        <pc:sldMkLst>
          <pc:docMk/>
          <pc:sldMk cId="0" sldId="310"/>
        </pc:sldMkLst>
        <pc:spChg chg="add del mod ord">
          <ac:chgData name="GOMEZ, Paula" userId="c93cf399-3ed7-4230-9282-8831e3fe5ae7" providerId="ADAL" clId="{638FE20D-597B-4A74-BA60-55FE09AD1378}" dt="2024-02-08T10:22:03.990" v="138" actId="478"/>
          <ac:spMkLst>
            <pc:docMk/>
            <pc:sldMk cId="0" sldId="310"/>
            <ac:spMk id="2" creationId="{43A0FB85-69DF-DAB7-9263-CD99DF8AB3FB}"/>
          </ac:spMkLst>
        </pc:spChg>
        <pc:spChg chg="add mod">
          <ac:chgData name="GOMEZ, Paula" userId="c93cf399-3ed7-4230-9282-8831e3fe5ae7" providerId="ADAL" clId="{638FE20D-597B-4A74-BA60-55FE09AD1378}" dt="2024-02-08T10:22:18.716" v="140" actId="1076"/>
          <ac:spMkLst>
            <pc:docMk/>
            <pc:sldMk cId="0" sldId="310"/>
            <ac:spMk id="3" creationId="{378099CC-B91A-5BC9-F96E-401BB82A78A5}"/>
          </ac:spMkLst>
        </pc:spChg>
        <pc:spChg chg="mod">
          <ac:chgData name="GOMEZ, Paula" userId="c93cf399-3ed7-4230-9282-8831e3fe5ae7" providerId="ADAL" clId="{638FE20D-597B-4A74-BA60-55FE09AD1378}" dt="2024-02-08T10:23:03.656" v="142" actId="2085"/>
          <ac:spMkLst>
            <pc:docMk/>
            <pc:sldMk cId="0" sldId="310"/>
            <ac:spMk id="1224" creationId="{00000000-0000-0000-0000-000000000000}"/>
          </ac:spMkLst>
        </pc:spChg>
      </pc:sldChg>
      <pc:sldChg chg="addSp delSp modSp add mod modClrScheme chgLayout">
        <pc:chgData name="GOMEZ, Paula" userId="c93cf399-3ed7-4230-9282-8831e3fe5ae7" providerId="ADAL" clId="{638FE20D-597B-4A74-BA60-55FE09AD1378}" dt="2024-02-08T10:23:49.413" v="148" actId="1076"/>
        <pc:sldMkLst>
          <pc:docMk/>
          <pc:sldMk cId="0" sldId="311"/>
        </pc:sldMkLst>
        <pc:spChg chg="add del mod ord">
          <ac:chgData name="GOMEZ, Paula" userId="c93cf399-3ed7-4230-9282-8831e3fe5ae7" providerId="ADAL" clId="{638FE20D-597B-4A74-BA60-55FE09AD1378}" dt="2024-02-08T10:23:40.062" v="145" actId="478"/>
          <ac:spMkLst>
            <pc:docMk/>
            <pc:sldMk cId="0" sldId="311"/>
            <ac:spMk id="2" creationId="{617F221E-D44E-FEC2-3311-CCEBE8925853}"/>
          </ac:spMkLst>
        </pc:spChg>
        <pc:spChg chg="add mod">
          <ac:chgData name="GOMEZ, Paula" userId="c93cf399-3ed7-4230-9282-8831e3fe5ae7" providerId="ADAL" clId="{638FE20D-597B-4A74-BA60-55FE09AD1378}" dt="2024-02-08T10:23:49.413" v="148" actId="1076"/>
          <ac:spMkLst>
            <pc:docMk/>
            <pc:sldMk cId="0" sldId="311"/>
            <ac:spMk id="4" creationId="{79FD8FAB-7C25-42B3-8ED3-6DA853E8F742}"/>
          </ac:spMkLst>
        </pc:spChg>
        <pc:picChg chg="mod">
          <ac:chgData name="GOMEZ, Paula" userId="c93cf399-3ed7-4230-9282-8831e3fe5ae7" providerId="ADAL" clId="{638FE20D-597B-4A74-BA60-55FE09AD1378}" dt="2024-02-08T10:23:43.766" v="146" actId="1076"/>
          <ac:picMkLst>
            <pc:docMk/>
            <pc:sldMk cId="0" sldId="311"/>
            <ac:picMk id="3" creationId="{6C366DE4-04E1-A605-CD5D-93269A538A62}"/>
          </ac:picMkLst>
        </pc:picChg>
      </pc:sldChg>
      <pc:sldChg chg="del">
        <pc:chgData name="GOMEZ, Paula" userId="c93cf399-3ed7-4230-9282-8831e3fe5ae7" providerId="ADAL" clId="{638FE20D-597B-4A74-BA60-55FE09AD1378}" dt="2024-02-08T10:21:49.845" v="136" actId="2696"/>
        <pc:sldMkLst>
          <pc:docMk/>
          <pc:sldMk cId="0" sldId="357"/>
        </pc:sldMkLst>
      </pc:sldChg>
      <pc:sldChg chg="modSp mod">
        <pc:chgData name="GOMEZ, Paula" userId="c93cf399-3ed7-4230-9282-8831e3fe5ae7" providerId="ADAL" clId="{638FE20D-597B-4A74-BA60-55FE09AD1378}" dt="2024-02-08T10:25:37.816" v="165" actId="20577"/>
        <pc:sldMkLst>
          <pc:docMk/>
          <pc:sldMk cId="520941827" sldId="366"/>
        </pc:sldMkLst>
        <pc:spChg chg="mod">
          <ac:chgData name="GOMEZ, Paula" userId="c93cf399-3ed7-4230-9282-8831e3fe5ae7" providerId="ADAL" clId="{638FE20D-597B-4A74-BA60-55FE09AD1378}" dt="2024-02-08T10:25:31.080" v="161" actId="207"/>
          <ac:spMkLst>
            <pc:docMk/>
            <pc:sldMk cId="520941827" sldId="366"/>
            <ac:spMk id="4" creationId="{8FE8ACE4-09DE-5BDD-41D1-706FEC8398E0}"/>
          </ac:spMkLst>
        </pc:spChg>
        <pc:spChg chg="mod">
          <ac:chgData name="GOMEZ, Paula" userId="c93cf399-3ed7-4230-9282-8831e3fe5ae7" providerId="ADAL" clId="{638FE20D-597B-4A74-BA60-55FE09AD1378}" dt="2024-02-08T10:25:37.816" v="165" actId="20577"/>
          <ac:spMkLst>
            <pc:docMk/>
            <pc:sldMk cId="520941827" sldId="366"/>
            <ac:spMk id="5" creationId="{637BBC0E-F8A1-4F34-A06A-A6D527623571}"/>
          </ac:spMkLst>
        </pc:spChg>
      </pc:sldChg>
      <pc:sldChg chg="del">
        <pc:chgData name="GOMEZ, Paula" userId="c93cf399-3ed7-4230-9282-8831e3fe5ae7" providerId="ADAL" clId="{638FE20D-597B-4A74-BA60-55FE09AD1378}" dt="2024-02-08T10:20:24.241" v="130" actId="2696"/>
        <pc:sldMkLst>
          <pc:docMk/>
          <pc:sldMk cId="2073101629" sldId="547"/>
        </pc:sldMkLst>
      </pc:sldChg>
      <pc:sldChg chg="del">
        <pc:chgData name="GOMEZ, Paula" userId="c93cf399-3ed7-4230-9282-8831e3fe5ae7" providerId="ADAL" clId="{638FE20D-597B-4A74-BA60-55FE09AD1378}" dt="2024-02-08T10:19:14.728" v="128" actId="2696"/>
        <pc:sldMkLst>
          <pc:docMk/>
          <pc:sldMk cId="1652572690" sldId="1867"/>
        </pc:sldMkLst>
      </pc:sldChg>
      <pc:sldChg chg="del">
        <pc:chgData name="GOMEZ, Paula" userId="c93cf399-3ed7-4230-9282-8831e3fe5ae7" providerId="ADAL" clId="{638FE20D-597B-4A74-BA60-55FE09AD1378}" dt="2024-02-08T10:23:13.048" v="143" actId="2696"/>
        <pc:sldMkLst>
          <pc:docMk/>
          <pc:sldMk cId="0" sldId="1990"/>
        </pc:sldMkLst>
      </pc:sldChg>
      <pc:sldChg chg="del">
        <pc:chgData name="GOMEZ, Paula" userId="c93cf399-3ed7-4230-9282-8831e3fe5ae7" providerId="ADAL" clId="{638FE20D-597B-4A74-BA60-55FE09AD1378}" dt="2024-02-08T10:23:52.478" v="149" actId="2696"/>
        <pc:sldMkLst>
          <pc:docMk/>
          <pc:sldMk cId="469280409" sldId="1992"/>
        </pc:sldMkLst>
      </pc:sldChg>
      <pc:sldChg chg="addSp delSp modSp mod modClrScheme chgLayout">
        <pc:chgData name="GOMEZ, Paula" userId="c93cf399-3ed7-4230-9282-8831e3fe5ae7" providerId="ADAL" clId="{638FE20D-597B-4A74-BA60-55FE09AD1378}" dt="2024-02-08T10:25:18.647" v="160" actId="20577"/>
        <pc:sldMkLst>
          <pc:docMk/>
          <pc:sldMk cId="2693458687" sldId="4485"/>
        </pc:sldMkLst>
        <pc:spChg chg="mod">
          <ac:chgData name="GOMEZ, Paula" userId="c93cf399-3ed7-4230-9282-8831e3fe5ae7" providerId="ADAL" clId="{638FE20D-597B-4A74-BA60-55FE09AD1378}" dt="2024-02-08T10:25:11.199" v="156" actId="1076"/>
          <ac:spMkLst>
            <pc:docMk/>
            <pc:sldMk cId="2693458687" sldId="4485"/>
            <ac:spMk id="2" creationId="{5FCDE3D3-6385-4B90-B910-5A9A2543F030}"/>
          </ac:spMkLst>
        </pc:spChg>
        <pc:spChg chg="mod ord">
          <ac:chgData name="GOMEZ, Paula" userId="c93cf399-3ed7-4230-9282-8831e3fe5ae7" providerId="ADAL" clId="{638FE20D-597B-4A74-BA60-55FE09AD1378}" dt="2024-02-08T10:25:07.567" v="155" actId="1076"/>
          <ac:spMkLst>
            <pc:docMk/>
            <pc:sldMk cId="2693458687" sldId="4485"/>
            <ac:spMk id="3" creationId="{FE715C1D-0AFD-4B24-93D9-2F4112C6A19E}"/>
          </ac:spMkLst>
        </pc:spChg>
        <pc:spChg chg="mod">
          <ac:chgData name="GOMEZ, Paula" userId="c93cf399-3ed7-4230-9282-8831e3fe5ae7" providerId="ADAL" clId="{638FE20D-597B-4A74-BA60-55FE09AD1378}" dt="2024-02-08T10:14:34.437" v="23" actId="207"/>
          <ac:spMkLst>
            <pc:docMk/>
            <pc:sldMk cId="2693458687" sldId="4485"/>
            <ac:spMk id="4" creationId="{8FE8ACE4-09DE-5BDD-41D1-706FEC8398E0}"/>
          </ac:spMkLst>
        </pc:spChg>
        <pc:spChg chg="mod">
          <ac:chgData name="GOMEZ, Paula" userId="c93cf399-3ed7-4230-9282-8831e3fe5ae7" providerId="ADAL" clId="{638FE20D-597B-4A74-BA60-55FE09AD1378}" dt="2024-02-08T10:25:18.647" v="160" actId="20577"/>
          <ac:spMkLst>
            <pc:docMk/>
            <pc:sldMk cId="2693458687" sldId="4485"/>
            <ac:spMk id="5" creationId="{637BBC0E-F8A1-4F34-A06A-A6D527623571}"/>
          </ac:spMkLst>
        </pc:spChg>
        <pc:spChg chg="add del mod ord">
          <ac:chgData name="GOMEZ, Paula" userId="c93cf399-3ed7-4230-9282-8831e3fe5ae7" providerId="ADAL" clId="{638FE20D-597B-4A74-BA60-55FE09AD1378}" dt="2024-02-08T10:24:51.007" v="150" actId="478"/>
          <ac:spMkLst>
            <pc:docMk/>
            <pc:sldMk cId="2693458687" sldId="4485"/>
            <ac:spMk id="6" creationId="{677B9E16-FB01-736C-6FB8-7F7A2FA46812}"/>
          </ac:spMkLst>
        </pc:spChg>
        <pc:spChg chg="mod">
          <ac:chgData name="GOMEZ, Paula" userId="c93cf399-3ed7-4230-9282-8831e3fe5ae7" providerId="ADAL" clId="{638FE20D-597B-4A74-BA60-55FE09AD1378}" dt="2024-02-08T10:25:04.495" v="154" actId="1076"/>
          <ac:spMkLst>
            <pc:docMk/>
            <pc:sldMk cId="2693458687" sldId="4485"/>
            <ac:spMk id="7" creationId="{CC0349B5-314B-4196-9D2D-7757D77AB0A7}"/>
          </ac:spMkLst>
        </pc:spChg>
      </pc:sldChg>
      <pc:sldChg chg="add modTransition">
        <pc:chgData name="GOMEZ, Paula" userId="c93cf399-3ed7-4230-9282-8831e3fe5ae7" providerId="ADAL" clId="{638FE20D-597B-4A74-BA60-55FE09AD1378}" dt="2024-02-08T10:19:07.555" v="127"/>
        <pc:sldMkLst>
          <pc:docMk/>
          <pc:sldMk cId="3174496250" sldId="4513"/>
        </pc:sldMkLst>
      </pc:sldChg>
      <pc:sldChg chg="add modTransition">
        <pc:chgData name="GOMEZ, Paula" userId="c93cf399-3ed7-4230-9282-8831e3fe5ae7" providerId="ADAL" clId="{638FE20D-597B-4A74-BA60-55FE09AD1378}" dt="2024-02-08T10:19:37.041" v="129"/>
        <pc:sldMkLst>
          <pc:docMk/>
          <pc:sldMk cId="1263785593" sldId="4514"/>
        </pc:sldMkLst>
      </pc:sldChg>
      <pc:sldMasterChg chg="addSp delSp modSp mod modSldLayout">
        <pc:chgData name="GOMEZ, Paula" userId="c93cf399-3ed7-4230-9282-8831e3fe5ae7" providerId="ADAL" clId="{638FE20D-597B-4A74-BA60-55FE09AD1378}" dt="2024-02-08T10:17:46.138" v="126"/>
        <pc:sldMasterMkLst>
          <pc:docMk/>
          <pc:sldMasterMk cId="1533177493" sldId="2147483781"/>
        </pc:sldMasterMkLst>
        <pc:grpChg chg="del">
          <ac:chgData name="GOMEZ, Paula" userId="c93cf399-3ed7-4230-9282-8831e3fe5ae7" providerId="ADAL" clId="{638FE20D-597B-4A74-BA60-55FE09AD1378}" dt="2024-02-08T10:17:45.598" v="125" actId="478"/>
          <ac:grpSpMkLst>
            <pc:docMk/>
            <pc:sldMasterMk cId="1533177493" sldId="2147483781"/>
            <ac:grpSpMk id="1033" creationId="{00000000-0000-0000-0000-000000000000}"/>
          </ac:grpSpMkLst>
        </pc:grpChg>
        <pc:picChg chg="add mod">
          <ac:chgData name="GOMEZ, Paula" userId="c93cf399-3ed7-4230-9282-8831e3fe5ae7" providerId="ADAL" clId="{638FE20D-597B-4A74-BA60-55FE09AD1378}" dt="2024-02-08T10:11:18.576" v="6" actId="14100"/>
          <ac:picMkLst>
            <pc:docMk/>
            <pc:sldMasterMk cId="1533177493" sldId="2147483781"/>
            <ac:picMk id="3" creationId="{7C449DF2-BBF7-B944-884C-5A750CE26B8D}"/>
          </ac:picMkLst>
        </pc:picChg>
        <pc:picChg chg="add mod">
          <ac:chgData name="GOMEZ, Paula" userId="c93cf399-3ed7-4230-9282-8831e3fe5ae7" providerId="ADAL" clId="{638FE20D-597B-4A74-BA60-55FE09AD1378}" dt="2024-02-08T10:17:46.138" v="126"/>
          <ac:picMkLst>
            <pc:docMk/>
            <pc:sldMasterMk cId="1533177493" sldId="2147483781"/>
            <ac:picMk id="4" creationId="{F19AC6C0-C672-0F13-AB05-2187BB876BF5}"/>
          </ac:picMkLst>
        </pc:picChg>
        <pc:picChg chg="del">
          <ac:chgData name="GOMEZ, Paula" userId="c93cf399-3ed7-4230-9282-8831e3fe5ae7" providerId="ADAL" clId="{638FE20D-597B-4A74-BA60-55FE09AD1378}" dt="2024-02-08T10:10:56.139" v="1" actId="478"/>
          <ac:picMkLst>
            <pc:docMk/>
            <pc:sldMasterMk cId="1533177493" sldId="2147483781"/>
            <ac:picMk id="13" creationId="{AFBCA7CF-2C76-4FE0-B7B6-CE468EA19D4F}"/>
          </ac:picMkLst>
        </pc:picChg>
        <pc:sldLayoutChg chg="delSp mod">
          <pc:chgData name="GOMEZ, Paula" userId="c93cf399-3ed7-4230-9282-8831e3fe5ae7" providerId="ADAL" clId="{638FE20D-597B-4A74-BA60-55FE09AD1378}" dt="2024-02-08T10:14:02.679" v="20" actId="478"/>
          <pc:sldLayoutMkLst>
            <pc:docMk/>
            <pc:sldMasterMk cId="1533177493" sldId="2147483781"/>
            <pc:sldLayoutMk cId="1828371406" sldId="2147483782"/>
          </pc:sldLayoutMkLst>
          <pc:spChg chg="del">
            <ac:chgData name="GOMEZ, Paula" userId="c93cf399-3ed7-4230-9282-8831e3fe5ae7" providerId="ADAL" clId="{638FE20D-597B-4A74-BA60-55FE09AD1378}" dt="2024-02-08T10:14:02.679" v="20" actId="478"/>
            <ac:spMkLst>
              <pc:docMk/>
              <pc:sldMasterMk cId="1533177493" sldId="2147483781"/>
              <pc:sldLayoutMk cId="1828371406" sldId="2147483782"/>
              <ac:spMk id="8" creationId="{6533C9D3-C8E6-4FFE-B831-9659C1D9951C}"/>
            </ac:spMkLst>
          </pc:spChg>
          <pc:picChg chg="del">
            <ac:chgData name="GOMEZ, Paula" userId="c93cf399-3ed7-4230-9282-8831e3fe5ae7" providerId="ADAL" clId="{638FE20D-597B-4A74-BA60-55FE09AD1378}" dt="2024-02-08T10:10:37.479" v="0" actId="478"/>
            <ac:picMkLst>
              <pc:docMk/>
              <pc:sldMasterMk cId="1533177493" sldId="2147483781"/>
              <pc:sldLayoutMk cId="1828371406" sldId="2147483782"/>
              <ac:picMk id="7" creationId="{45815C0E-0FCD-460B-BE3E-C4557D45D234}"/>
            </ac:picMkLst>
          </pc:picChg>
        </pc:sldLayoutChg>
        <pc:sldLayoutChg chg="addSp delSp modSp mod">
          <pc:chgData name="GOMEZ, Paula" userId="c93cf399-3ed7-4230-9282-8831e3fe5ae7" providerId="ADAL" clId="{638FE20D-597B-4A74-BA60-55FE09AD1378}" dt="2024-02-08T10:11:46.796" v="9" actId="14100"/>
          <pc:sldLayoutMkLst>
            <pc:docMk/>
            <pc:sldMasterMk cId="1533177493" sldId="2147483781"/>
            <pc:sldLayoutMk cId="681889584" sldId="2147483783"/>
          </pc:sldLayoutMkLst>
          <pc:picChg chg="del">
            <ac:chgData name="GOMEZ, Paula" userId="c93cf399-3ed7-4230-9282-8831e3fe5ae7" providerId="ADAL" clId="{638FE20D-597B-4A74-BA60-55FE09AD1378}" dt="2024-02-08T10:11:42.619" v="7" actId="478"/>
            <ac:picMkLst>
              <pc:docMk/>
              <pc:sldMasterMk cId="1533177493" sldId="2147483781"/>
              <pc:sldLayoutMk cId="681889584" sldId="2147483783"/>
              <ac:picMk id="7" creationId="{45815C0E-0FCD-460B-BE3E-C4557D45D234}"/>
            </ac:picMkLst>
          </pc:picChg>
          <pc:picChg chg="add mod">
            <ac:chgData name="GOMEZ, Paula" userId="c93cf399-3ed7-4230-9282-8831e3fe5ae7" providerId="ADAL" clId="{638FE20D-597B-4A74-BA60-55FE09AD1378}" dt="2024-02-08T10:11:46.796" v="9" actId="14100"/>
            <ac:picMkLst>
              <pc:docMk/>
              <pc:sldMasterMk cId="1533177493" sldId="2147483781"/>
              <pc:sldLayoutMk cId="681889584" sldId="2147483783"/>
              <ac:picMk id="8" creationId="{0C17BC1B-49B2-4E17-501A-7E2FD565F16F}"/>
            </ac:picMkLst>
          </pc:picChg>
        </pc:sldLayoutChg>
      </pc:sldMasterChg>
      <pc:sldMasterChg chg="addSp delSp modSp mod">
        <pc:chgData name="GOMEZ, Paula" userId="c93cf399-3ed7-4230-9282-8831e3fe5ae7" providerId="ADAL" clId="{638FE20D-597B-4A74-BA60-55FE09AD1378}" dt="2024-02-08T10:12:50.468" v="19"/>
        <pc:sldMasterMkLst>
          <pc:docMk/>
          <pc:sldMasterMk cId="19352866" sldId="2147483886"/>
        </pc:sldMasterMkLst>
        <pc:picChg chg="add mod">
          <ac:chgData name="GOMEZ, Paula" userId="c93cf399-3ed7-4230-9282-8831e3fe5ae7" providerId="ADAL" clId="{638FE20D-597B-4A74-BA60-55FE09AD1378}" dt="2024-02-08T10:12:50.468" v="19"/>
          <ac:picMkLst>
            <pc:docMk/>
            <pc:sldMasterMk cId="19352866" sldId="2147483886"/>
            <ac:picMk id="2" creationId="{5D6F278A-1F74-132F-078F-F6F4DD6308A3}"/>
          </ac:picMkLst>
        </pc:picChg>
        <pc:picChg chg="del">
          <ac:chgData name="GOMEZ, Paula" userId="c93cf399-3ed7-4230-9282-8831e3fe5ae7" providerId="ADAL" clId="{638FE20D-597B-4A74-BA60-55FE09AD1378}" dt="2024-02-08T10:12:49.819" v="18" actId="478"/>
          <ac:picMkLst>
            <pc:docMk/>
            <pc:sldMasterMk cId="19352866" sldId="2147483886"/>
            <ac:picMk id="13" creationId="{AFBCA7CF-2C76-4FE0-B7B6-CE468EA19D4F}"/>
          </ac:picMkLst>
        </pc:picChg>
      </pc:sldMasterChg>
      <pc:sldMasterChg chg="addSp delSp modSp mod modSldLayout">
        <pc:chgData name="GOMEZ, Paula" userId="c93cf399-3ed7-4230-9282-8831e3fe5ae7" providerId="ADAL" clId="{638FE20D-597B-4A74-BA60-55FE09AD1378}" dt="2024-02-08T10:16:37.428" v="112" actId="1076"/>
        <pc:sldMasterMkLst>
          <pc:docMk/>
          <pc:sldMasterMk cId="19352866" sldId="2147483913"/>
        </pc:sldMasterMkLst>
        <pc:grpChg chg="del">
          <ac:chgData name="GOMEZ, Paula" userId="c93cf399-3ed7-4230-9282-8831e3fe5ae7" providerId="ADAL" clId="{638FE20D-597B-4A74-BA60-55FE09AD1378}" dt="2024-02-08T10:15:15.212" v="67" actId="478"/>
          <ac:grpSpMkLst>
            <pc:docMk/>
            <pc:sldMasterMk cId="19352866" sldId="2147483913"/>
            <ac:grpSpMk id="1033" creationId="{00000000-0000-0000-0000-000000000000}"/>
          </ac:grpSpMkLst>
        </pc:grpChg>
        <pc:picChg chg="add mod">
          <ac:chgData name="GOMEZ, Paula" userId="c93cf399-3ed7-4230-9282-8831e3fe5ae7" providerId="ADAL" clId="{638FE20D-597B-4A74-BA60-55FE09AD1378}" dt="2024-02-08T10:12:04.117" v="11"/>
          <ac:picMkLst>
            <pc:docMk/>
            <pc:sldMasterMk cId="19352866" sldId="2147483913"/>
            <ac:picMk id="2" creationId="{2C9DCDC2-26E3-97DF-6246-619325CDD71D}"/>
          </ac:picMkLst>
        </pc:picChg>
        <pc:picChg chg="add del mod">
          <ac:chgData name="GOMEZ, Paula" userId="c93cf399-3ed7-4230-9282-8831e3fe5ae7" providerId="ADAL" clId="{638FE20D-597B-4A74-BA60-55FE09AD1378}" dt="2024-02-08T10:16:23.516" v="70" actId="478"/>
          <ac:picMkLst>
            <pc:docMk/>
            <pc:sldMasterMk cId="19352866" sldId="2147483913"/>
            <ac:picMk id="3" creationId="{727197E1-1B32-60BD-60C2-1514BD143EB4}"/>
          </ac:picMkLst>
        </pc:picChg>
        <pc:picChg chg="add mod">
          <ac:chgData name="GOMEZ, Paula" userId="c93cf399-3ed7-4230-9282-8831e3fe5ae7" providerId="ADAL" clId="{638FE20D-597B-4A74-BA60-55FE09AD1378}" dt="2024-02-08T10:16:37.428" v="112" actId="1076"/>
          <ac:picMkLst>
            <pc:docMk/>
            <pc:sldMasterMk cId="19352866" sldId="2147483913"/>
            <ac:picMk id="8" creationId="{99865FB5-4864-49F4-F4BA-88F38C53B66E}"/>
          </ac:picMkLst>
        </pc:picChg>
        <pc:picChg chg="del">
          <ac:chgData name="GOMEZ, Paula" userId="c93cf399-3ed7-4230-9282-8831e3fe5ae7" providerId="ADAL" clId="{638FE20D-597B-4A74-BA60-55FE09AD1378}" dt="2024-02-08T10:12:03.501" v="10" actId="478"/>
          <ac:picMkLst>
            <pc:docMk/>
            <pc:sldMasterMk cId="19352866" sldId="2147483913"/>
            <ac:picMk id="13" creationId="{AFBCA7CF-2C76-4FE0-B7B6-CE468EA19D4F}"/>
          </ac:picMkLst>
        </pc:picChg>
        <pc:sldLayoutChg chg="addSp delSp modSp mod">
          <pc:chgData name="GOMEZ, Paula" userId="c93cf399-3ed7-4230-9282-8831e3fe5ae7" providerId="ADAL" clId="{638FE20D-597B-4A74-BA60-55FE09AD1378}" dt="2024-02-08T10:15:06.380" v="66" actId="1076"/>
          <pc:sldLayoutMkLst>
            <pc:docMk/>
            <pc:sldMasterMk cId="19352866" sldId="2147483913"/>
            <pc:sldLayoutMk cId="1828371406" sldId="2147483914"/>
          </pc:sldLayoutMkLst>
          <pc:spChg chg="del">
            <ac:chgData name="GOMEZ, Paula" userId="c93cf399-3ed7-4230-9282-8831e3fe5ae7" providerId="ADAL" clId="{638FE20D-597B-4A74-BA60-55FE09AD1378}" dt="2024-02-08T10:14:42.570" v="24" actId="478"/>
            <ac:spMkLst>
              <pc:docMk/>
              <pc:sldMasterMk cId="19352866" sldId="2147483913"/>
              <pc:sldLayoutMk cId="1828371406" sldId="2147483914"/>
              <ac:spMk id="8" creationId="{6533C9D3-C8E6-4FFE-B831-9659C1D9951C}"/>
            </ac:spMkLst>
          </pc:spChg>
          <pc:picChg chg="add mod">
            <ac:chgData name="GOMEZ, Paula" userId="c93cf399-3ed7-4230-9282-8831e3fe5ae7" providerId="ADAL" clId="{638FE20D-597B-4A74-BA60-55FE09AD1378}" dt="2024-02-08T10:12:13.124" v="14" actId="14100"/>
            <ac:picMkLst>
              <pc:docMk/>
              <pc:sldMasterMk cId="19352866" sldId="2147483913"/>
              <pc:sldLayoutMk cId="1828371406" sldId="2147483914"/>
              <ac:picMk id="4" creationId="{B3E427EE-DB5E-C97B-6F56-5270834A4DD5}"/>
            </ac:picMkLst>
          </pc:picChg>
          <pc:picChg chg="del">
            <ac:chgData name="GOMEZ, Paula" userId="c93cf399-3ed7-4230-9282-8831e3fe5ae7" providerId="ADAL" clId="{638FE20D-597B-4A74-BA60-55FE09AD1378}" dt="2024-02-08T10:12:09.205" v="12" actId="478"/>
            <ac:picMkLst>
              <pc:docMk/>
              <pc:sldMasterMk cId="19352866" sldId="2147483913"/>
              <pc:sldLayoutMk cId="1828371406" sldId="2147483914"/>
              <ac:picMk id="7" creationId="{45815C0E-0FCD-460B-BE3E-C4557D45D234}"/>
            </ac:picMkLst>
          </pc:picChg>
          <pc:picChg chg="add mod">
            <ac:chgData name="GOMEZ, Paula" userId="c93cf399-3ed7-4230-9282-8831e3fe5ae7" providerId="ADAL" clId="{638FE20D-597B-4A74-BA60-55FE09AD1378}" dt="2024-02-08T10:15:06.380" v="66" actId="1076"/>
            <ac:picMkLst>
              <pc:docMk/>
              <pc:sldMasterMk cId="19352866" sldId="2147483913"/>
              <pc:sldLayoutMk cId="1828371406" sldId="2147483914"/>
              <ac:picMk id="10" creationId="{6A3E3A12-FE23-2878-8671-B022C40E1B0D}"/>
            </ac:picMkLst>
          </pc:picChg>
        </pc:sldLayoutChg>
        <pc:sldLayoutChg chg="addSp delSp modSp mod">
          <pc:chgData name="GOMEZ, Paula" userId="c93cf399-3ed7-4230-9282-8831e3fe5ae7" providerId="ADAL" clId="{638FE20D-597B-4A74-BA60-55FE09AD1378}" dt="2024-02-08T10:12:26.980" v="17" actId="14100"/>
          <pc:sldLayoutMkLst>
            <pc:docMk/>
            <pc:sldMasterMk cId="19352866" sldId="2147483913"/>
            <pc:sldLayoutMk cId="681889584" sldId="2147483915"/>
          </pc:sldLayoutMkLst>
          <pc:picChg chg="del">
            <ac:chgData name="GOMEZ, Paula" userId="c93cf399-3ed7-4230-9282-8831e3fe5ae7" providerId="ADAL" clId="{638FE20D-597B-4A74-BA60-55FE09AD1378}" dt="2024-02-08T10:12:22.642" v="15" actId="478"/>
            <ac:picMkLst>
              <pc:docMk/>
              <pc:sldMasterMk cId="19352866" sldId="2147483913"/>
              <pc:sldLayoutMk cId="681889584" sldId="2147483915"/>
              <ac:picMk id="7" creationId="{45815C0E-0FCD-460B-BE3E-C4557D45D234}"/>
            </ac:picMkLst>
          </pc:picChg>
          <pc:picChg chg="add mod">
            <ac:chgData name="GOMEZ, Paula" userId="c93cf399-3ed7-4230-9282-8831e3fe5ae7" providerId="ADAL" clId="{638FE20D-597B-4A74-BA60-55FE09AD1378}" dt="2024-02-08T10:12:26.980" v="17" actId="14100"/>
            <ac:picMkLst>
              <pc:docMk/>
              <pc:sldMasterMk cId="19352866" sldId="2147483913"/>
              <pc:sldLayoutMk cId="681889584" sldId="2147483915"/>
              <ac:picMk id="8" creationId="{820D6F62-8F43-2935-35B2-431A52D17FEC}"/>
            </ac:picMkLst>
          </pc:picChg>
        </pc:sldLayoutChg>
      </pc:sldMasterChg>
      <pc:sldMasterChg chg="del delSldLayout">
        <pc:chgData name="GOMEZ, Paula" userId="c93cf399-3ed7-4230-9282-8831e3fe5ae7" providerId="ADAL" clId="{638FE20D-597B-4A74-BA60-55FE09AD1378}" dt="2024-02-08T10:17:40.665" v="124" actId="2696"/>
        <pc:sldMasterMkLst>
          <pc:docMk/>
          <pc:sldMasterMk cId="0" sldId="2147484320"/>
        </pc:sldMasterMkLst>
        <pc:sldLayoutChg chg="del">
          <pc:chgData name="GOMEZ, Paula" userId="c93cf399-3ed7-4230-9282-8831e3fe5ae7" providerId="ADAL" clId="{638FE20D-597B-4A74-BA60-55FE09AD1378}" dt="2024-02-08T10:17:40.643" v="113" actId="2696"/>
          <pc:sldLayoutMkLst>
            <pc:docMk/>
            <pc:sldMasterMk cId="0" sldId="2147484320"/>
            <pc:sldLayoutMk cId="1521769579" sldId="2147484821"/>
          </pc:sldLayoutMkLst>
        </pc:sldLayoutChg>
        <pc:sldLayoutChg chg="del">
          <pc:chgData name="GOMEZ, Paula" userId="c93cf399-3ed7-4230-9282-8831e3fe5ae7" providerId="ADAL" clId="{638FE20D-597B-4A74-BA60-55FE09AD1378}" dt="2024-02-08T10:17:40.647" v="114" actId="2696"/>
          <pc:sldLayoutMkLst>
            <pc:docMk/>
            <pc:sldMasterMk cId="0" sldId="2147484320"/>
            <pc:sldLayoutMk cId="932295887" sldId="2147484822"/>
          </pc:sldLayoutMkLst>
        </pc:sldLayoutChg>
        <pc:sldLayoutChg chg="del">
          <pc:chgData name="GOMEZ, Paula" userId="c93cf399-3ed7-4230-9282-8831e3fe5ae7" providerId="ADAL" clId="{638FE20D-597B-4A74-BA60-55FE09AD1378}" dt="2024-02-08T10:17:40.650" v="115" actId="2696"/>
          <pc:sldLayoutMkLst>
            <pc:docMk/>
            <pc:sldMasterMk cId="0" sldId="2147484320"/>
            <pc:sldLayoutMk cId="4018032084" sldId="2147484823"/>
          </pc:sldLayoutMkLst>
        </pc:sldLayoutChg>
        <pc:sldLayoutChg chg="del">
          <pc:chgData name="GOMEZ, Paula" userId="c93cf399-3ed7-4230-9282-8831e3fe5ae7" providerId="ADAL" clId="{638FE20D-597B-4A74-BA60-55FE09AD1378}" dt="2024-02-08T10:17:40.653" v="116" actId="2696"/>
          <pc:sldLayoutMkLst>
            <pc:docMk/>
            <pc:sldMasterMk cId="0" sldId="2147484320"/>
            <pc:sldLayoutMk cId="719382070" sldId="2147484824"/>
          </pc:sldLayoutMkLst>
        </pc:sldLayoutChg>
        <pc:sldLayoutChg chg="del">
          <pc:chgData name="GOMEZ, Paula" userId="c93cf399-3ed7-4230-9282-8831e3fe5ae7" providerId="ADAL" clId="{638FE20D-597B-4A74-BA60-55FE09AD1378}" dt="2024-02-08T10:17:40.655" v="117" actId="2696"/>
          <pc:sldLayoutMkLst>
            <pc:docMk/>
            <pc:sldMasterMk cId="0" sldId="2147484320"/>
            <pc:sldLayoutMk cId="410987751" sldId="2147484825"/>
          </pc:sldLayoutMkLst>
        </pc:sldLayoutChg>
        <pc:sldLayoutChg chg="del">
          <pc:chgData name="GOMEZ, Paula" userId="c93cf399-3ed7-4230-9282-8831e3fe5ae7" providerId="ADAL" clId="{638FE20D-597B-4A74-BA60-55FE09AD1378}" dt="2024-02-08T10:17:40.656" v="118" actId="2696"/>
          <pc:sldLayoutMkLst>
            <pc:docMk/>
            <pc:sldMasterMk cId="0" sldId="2147484320"/>
            <pc:sldLayoutMk cId="1499469567" sldId="2147484826"/>
          </pc:sldLayoutMkLst>
        </pc:sldLayoutChg>
        <pc:sldLayoutChg chg="del">
          <pc:chgData name="GOMEZ, Paula" userId="c93cf399-3ed7-4230-9282-8831e3fe5ae7" providerId="ADAL" clId="{638FE20D-597B-4A74-BA60-55FE09AD1378}" dt="2024-02-08T10:17:40.658" v="119" actId="2696"/>
          <pc:sldLayoutMkLst>
            <pc:docMk/>
            <pc:sldMasterMk cId="0" sldId="2147484320"/>
            <pc:sldLayoutMk cId="2534648908" sldId="2147484827"/>
          </pc:sldLayoutMkLst>
        </pc:sldLayoutChg>
        <pc:sldLayoutChg chg="del">
          <pc:chgData name="GOMEZ, Paula" userId="c93cf399-3ed7-4230-9282-8831e3fe5ae7" providerId="ADAL" clId="{638FE20D-597B-4A74-BA60-55FE09AD1378}" dt="2024-02-08T10:17:40.659" v="120" actId="2696"/>
          <pc:sldLayoutMkLst>
            <pc:docMk/>
            <pc:sldMasterMk cId="0" sldId="2147484320"/>
            <pc:sldLayoutMk cId="3074145519" sldId="2147484828"/>
          </pc:sldLayoutMkLst>
        </pc:sldLayoutChg>
        <pc:sldLayoutChg chg="del">
          <pc:chgData name="GOMEZ, Paula" userId="c93cf399-3ed7-4230-9282-8831e3fe5ae7" providerId="ADAL" clId="{638FE20D-597B-4A74-BA60-55FE09AD1378}" dt="2024-02-08T10:17:40.661" v="121" actId="2696"/>
          <pc:sldLayoutMkLst>
            <pc:docMk/>
            <pc:sldMasterMk cId="0" sldId="2147484320"/>
            <pc:sldLayoutMk cId="44319430" sldId="2147484829"/>
          </pc:sldLayoutMkLst>
        </pc:sldLayoutChg>
        <pc:sldLayoutChg chg="del">
          <pc:chgData name="GOMEZ, Paula" userId="c93cf399-3ed7-4230-9282-8831e3fe5ae7" providerId="ADAL" clId="{638FE20D-597B-4A74-BA60-55FE09AD1378}" dt="2024-02-08T10:17:40.662" v="122" actId="2696"/>
          <pc:sldLayoutMkLst>
            <pc:docMk/>
            <pc:sldMasterMk cId="0" sldId="2147484320"/>
            <pc:sldLayoutMk cId="3991271471" sldId="2147484830"/>
          </pc:sldLayoutMkLst>
        </pc:sldLayoutChg>
        <pc:sldLayoutChg chg="del">
          <pc:chgData name="GOMEZ, Paula" userId="c93cf399-3ed7-4230-9282-8831e3fe5ae7" providerId="ADAL" clId="{638FE20D-597B-4A74-BA60-55FE09AD1378}" dt="2024-02-08T10:17:40.663" v="123" actId="2696"/>
          <pc:sldLayoutMkLst>
            <pc:docMk/>
            <pc:sldMasterMk cId="0" sldId="2147484320"/>
            <pc:sldLayoutMk cId="3770101555" sldId="214748483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1BA1003-FCF8-46E6-AE21-7AE291317444}"/>
              </a:ext>
            </a:extLst>
          </p:cNvPr>
          <p:cNvSpPr>
            <a:spLocks noGrp="1"/>
          </p:cNvSpPr>
          <p:nvPr>
            <p:ph type="hdr" sz="quarter"/>
          </p:nvPr>
        </p:nvSpPr>
        <p:spPr>
          <a:xfrm>
            <a:off x="0" y="0"/>
            <a:ext cx="2946400" cy="493713"/>
          </a:xfrm>
          <a:prstGeom prst="rect">
            <a:avLst/>
          </a:prstGeom>
        </p:spPr>
        <p:txBody>
          <a:bodyPr vert="horz" wrap="square" lIns="91157" tIns="45578" rIns="91157" bIns="45578" numCol="1" rtlCol="1" anchor="t" anchorCtr="0" compatLnSpc="1">
            <a:prstTxWarp prst="textNoShape">
              <a:avLst/>
            </a:prstTxWarp>
          </a:bodyPr>
          <a:lstStyle>
            <a:lvl1pPr algn="r" rtl="1" eaLnBrk="1" hangingPunct="1">
              <a:defRPr sz="1200">
                <a:cs typeface="Arial" charset="0"/>
              </a:defRPr>
            </a:lvl1pPr>
          </a:lstStyle>
          <a:p>
            <a:pPr rtl="1">
              <a:defRPr/>
            </a:pPr>
            <a:endParaRPr lang="en-US" altLang="en-US"/>
          </a:p>
        </p:txBody>
      </p:sp>
      <p:sp>
        <p:nvSpPr>
          <p:cNvPr id="3" name="Date Placeholder 2">
            <a:extLst>
              <a:ext uri="{FF2B5EF4-FFF2-40B4-BE49-F238E27FC236}">
                <a16:creationId xmlns:a16="http://schemas.microsoft.com/office/drawing/2014/main" xmlns="" id="{9C486920-17B3-45C1-99C7-EE97635446CE}"/>
              </a:ext>
            </a:extLst>
          </p:cNvPr>
          <p:cNvSpPr>
            <a:spLocks noGrp="1"/>
          </p:cNvSpPr>
          <p:nvPr>
            <p:ph type="dt" sz="quarter" idx="1"/>
          </p:nvPr>
        </p:nvSpPr>
        <p:spPr>
          <a:xfrm>
            <a:off x="3849688" y="0"/>
            <a:ext cx="2946400" cy="493713"/>
          </a:xfrm>
          <a:prstGeom prst="rect">
            <a:avLst/>
          </a:prstGeom>
        </p:spPr>
        <p:txBody>
          <a:bodyPr vert="horz" wrap="square" lIns="91157" tIns="45578" rIns="91157" bIns="45578" numCol="1" rtlCol="1" anchor="t" anchorCtr="0" compatLnSpc="1">
            <a:prstTxWarp prst="textNoShape">
              <a:avLst/>
            </a:prstTxWarp>
          </a:bodyPr>
          <a:lstStyle>
            <a:lvl1pPr algn="r" rtl="1" eaLnBrk="1" hangingPunct="1">
              <a:defRPr sz="1200">
                <a:cs typeface="Arial" charset="0"/>
              </a:defRPr>
            </a:lvl1pPr>
          </a:lstStyle>
          <a:p>
            <a:pPr rtl="1">
              <a:defRPr/>
            </a:pPr>
            <a:fld id="{0E93CAF5-9389-4048-9331-1D36ED0AC6F5}" type="datetimeFigureOut">
              <a:rPr lang="en-US" altLang="en-US"/>
              <a:pPr rtl="1">
                <a:defRPr/>
              </a:pPr>
              <a:t>3/23/2024</a:t>
            </a:fld>
            <a:endParaRPr lang="en-US" altLang="en-US"/>
          </a:p>
        </p:txBody>
      </p:sp>
      <p:sp>
        <p:nvSpPr>
          <p:cNvPr id="4" name="Footer Placeholder 3">
            <a:extLst>
              <a:ext uri="{FF2B5EF4-FFF2-40B4-BE49-F238E27FC236}">
                <a16:creationId xmlns:a16="http://schemas.microsoft.com/office/drawing/2014/main" xmlns="" id="{4803D28D-8969-4BC5-B27E-B2C35E590B87}"/>
              </a:ext>
            </a:extLst>
          </p:cNvPr>
          <p:cNvSpPr>
            <a:spLocks noGrp="1"/>
          </p:cNvSpPr>
          <p:nvPr>
            <p:ph type="ftr" sz="quarter" idx="2"/>
          </p:nvPr>
        </p:nvSpPr>
        <p:spPr>
          <a:xfrm>
            <a:off x="0" y="9378950"/>
            <a:ext cx="2946400" cy="493713"/>
          </a:xfrm>
          <a:prstGeom prst="rect">
            <a:avLst/>
          </a:prstGeom>
        </p:spPr>
        <p:txBody>
          <a:bodyPr vert="horz" wrap="square" lIns="91157" tIns="45578" rIns="91157" bIns="45578" numCol="1" rtlCol="1" anchor="b" anchorCtr="0" compatLnSpc="1">
            <a:prstTxWarp prst="textNoShape">
              <a:avLst/>
            </a:prstTxWarp>
          </a:bodyPr>
          <a:lstStyle>
            <a:lvl1pPr algn="r" rtl="1" eaLnBrk="1" hangingPunct="1">
              <a:defRPr sz="1200">
                <a:cs typeface="Arial" charset="0"/>
              </a:defRPr>
            </a:lvl1pPr>
          </a:lstStyle>
          <a:p>
            <a:pPr rtl="1">
              <a:defRPr/>
            </a:pPr>
            <a:endParaRPr lang="en-US" altLang="en-US"/>
          </a:p>
        </p:txBody>
      </p:sp>
      <p:sp>
        <p:nvSpPr>
          <p:cNvPr id="5" name="Slide Number Placeholder 4">
            <a:extLst>
              <a:ext uri="{FF2B5EF4-FFF2-40B4-BE49-F238E27FC236}">
                <a16:creationId xmlns:a16="http://schemas.microsoft.com/office/drawing/2014/main" xmlns="" id="{EE7F4ECC-8EE7-4E6C-8C09-50E10C7BE6C4}"/>
              </a:ext>
            </a:extLst>
          </p:cNvPr>
          <p:cNvSpPr>
            <a:spLocks noGrp="1"/>
          </p:cNvSpPr>
          <p:nvPr>
            <p:ph type="sldNum" sz="quarter" idx="3"/>
          </p:nvPr>
        </p:nvSpPr>
        <p:spPr>
          <a:xfrm>
            <a:off x="3849688" y="9378950"/>
            <a:ext cx="2946400" cy="493713"/>
          </a:xfrm>
          <a:prstGeom prst="rect">
            <a:avLst/>
          </a:prstGeom>
        </p:spPr>
        <p:txBody>
          <a:bodyPr vert="horz" wrap="square" lIns="91157" tIns="45578" rIns="91157" bIns="45578" numCol="1" rtlCol="1" anchor="b" anchorCtr="0" compatLnSpc="1">
            <a:prstTxWarp prst="textNoShape">
              <a:avLst/>
            </a:prstTxWarp>
          </a:bodyPr>
          <a:lstStyle>
            <a:lvl1pPr algn="r" rtl="1" eaLnBrk="1" hangingPunct="1">
              <a:defRPr sz="1200"/>
            </a:lvl1pPr>
          </a:lstStyle>
          <a:p>
            <a:pPr rtl="1"/>
            <a:fld id="{A56F04FE-CBB0-4C6F-AFA5-FE26B9B2395F}" type="slidenum">
              <a:rPr lang="en-US" altLang="en-US"/>
              <a:pPr rtl="1"/>
              <a:t>‹N°›</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395F91E7-3B47-4C51-BEFD-040E44A03882}"/>
              </a:ext>
            </a:extLst>
          </p:cNvPr>
          <p:cNvSpPr>
            <a:spLocks noGrp="1"/>
          </p:cNvSpPr>
          <p:nvPr>
            <p:ph type="hdr" sz="quarter"/>
          </p:nvPr>
        </p:nvSpPr>
        <p:spPr>
          <a:xfrm>
            <a:off x="0" y="0"/>
            <a:ext cx="2946400" cy="493713"/>
          </a:xfrm>
          <a:prstGeom prst="rect">
            <a:avLst/>
          </a:prstGeom>
        </p:spPr>
        <p:txBody>
          <a:bodyPr vert="horz" wrap="square" lIns="91157" tIns="45578" rIns="91157" bIns="45578" numCol="1" rtlCol="1" anchor="t" anchorCtr="0" compatLnSpc="1">
            <a:prstTxWarp prst="textNoShape">
              <a:avLst/>
            </a:prstTxWarp>
          </a:bodyPr>
          <a:lstStyle>
            <a:lvl1pPr algn="r" rtl="1" eaLnBrk="1" hangingPunct="1">
              <a:defRPr sz="1200">
                <a:cs typeface="Arial" charset="0"/>
              </a:defRPr>
            </a:lvl1pPr>
          </a:lstStyle>
          <a:p>
            <a:pPr rtl="1">
              <a:defRPr/>
            </a:pPr>
            <a:endParaRPr lang="en-US" altLang="en-US"/>
          </a:p>
        </p:txBody>
      </p:sp>
      <p:sp>
        <p:nvSpPr>
          <p:cNvPr id="3" name="Date Placeholder 2">
            <a:extLst>
              <a:ext uri="{FF2B5EF4-FFF2-40B4-BE49-F238E27FC236}">
                <a16:creationId xmlns:a16="http://schemas.microsoft.com/office/drawing/2014/main" xmlns="" id="{BFDE89E2-BBCA-4C7C-98EC-2FA03471B873}"/>
              </a:ext>
            </a:extLst>
          </p:cNvPr>
          <p:cNvSpPr>
            <a:spLocks noGrp="1"/>
          </p:cNvSpPr>
          <p:nvPr>
            <p:ph type="dt" idx="1"/>
          </p:nvPr>
        </p:nvSpPr>
        <p:spPr>
          <a:xfrm>
            <a:off x="3849688" y="0"/>
            <a:ext cx="2946400" cy="493713"/>
          </a:xfrm>
          <a:prstGeom prst="rect">
            <a:avLst/>
          </a:prstGeom>
        </p:spPr>
        <p:txBody>
          <a:bodyPr vert="horz" wrap="square" lIns="91157" tIns="45578" rIns="91157" bIns="45578" numCol="1" rtlCol="1" anchor="t" anchorCtr="0" compatLnSpc="1">
            <a:prstTxWarp prst="textNoShape">
              <a:avLst/>
            </a:prstTxWarp>
          </a:bodyPr>
          <a:lstStyle>
            <a:lvl1pPr algn="r" rtl="1" eaLnBrk="1" hangingPunct="1">
              <a:defRPr sz="1200">
                <a:cs typeface="Arial" charset="0"/>
              </a:defRPr>
            </a:lvl1pPr>
          </a:lstStyle>
          <a:p>
            <a:pPr rtl="1">
              <a:defRPr/>
            </a:pPr>
            <a:fld id="{F241AC3F-CDD9-4202-9C60-3C9C779D1B1C}" type="datetimeFigureOut">
              <a:rPr lang="en-US" altLang="en-US"/>
              <a:pPr rtl="1">
                <a:defRPr/>
              </a:pPr>
              <a:t>3/23/2024</a:t>
            </a:fld>
            <a:endParaRPr lang="en-US" altLang="en-US"/>
          </a:p>
        </p:txBody>
      </p:sp>
      <p:sp>
        <p:nvSpPr>
          <p:cNvPr id="4" name="Slide Image Placeholder 3">
            <a:extLst>
              <a:ext uri="{FF2B5EF4-FFF2-40B4-BE49-F238E27FC236}">
                <a16:creationId xmlns:a16="http://schemas.microsoft.com/office/drawing/2014/main" xmlns="" id="{8FF1B0B4-95CE-475F-B24A-9CFCD62385AF}"/>
              </a:ext>
            </a:extLst>
          </p:cNvPr>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157" tIns="45578" rIns="91157" bIns="45578" rtlCol="1" anchor="ctr"/>
          <a:lstStyle/>
          <a:p>
            <a:pPr lvl="0" rtl="1"/>
            <a:endParaRPr lang="en-US" noProof="0"/>
          </a:p>
        </p:txBody>
      </p:sp>
      <p:sp>
        <p:nvSpPr>
          <p:cNvPr id="5" name="Notes Placeholder 4">
            <a:extLst>
              <a:ext uri="{FF2B5EF4-FFF2-40B4-BE49-F238E27FC236}">
                <a16:creationId xmlns:a16="http://schemas.microsoft.com/office/drawing/2014/main" xmlns="" id="{19595DBD-005D-41FD-A8C2-71564B54868A}"/>
              </a:ext>
            </a:extLst>
          </p:cNvPr>
          <p:cNvSpPr>
            <a:spLocks noGrp="1"/>
          </p:cNvSpPr>
          <p:nvPr>
            <p:ph type="body" sz="quarter" idx="3"/>
          </p:nvPr>
        </p:nvSpPr>
        <p:spPr>
          <a:xfrm>
            <a:off x="679450" y="4691063"/>
            <a:ext cx="5438775" cy="4443412"/>
          </a:xfrm>
          <a:prstGeom prst="rect">
            <a:avLst/>
          </a:prstGeom>
        </p:spPr>
        <p:txBody>
          <a:bodyPr vert="horz" lIns="91157" tIns="45578" rIns="91157" bIns="45578" rtlCol="1"/>
          <a:lstStyle/>
          <a:p>
            <a:pPr lvl="0" rtl="1"/>
            <a:r>
              <a:rPr lang="ar" noProof="0"/>
              <a:t>Click to edit Master text styles</a:t>
            </a:r>
          </a:p>
          <a:p>
            <a:pPr lvl="1" rtl="1"/>
            <a:r>
              <a:rPr lang="ar" noProof="0"/>
              <a:t>Second level</a:t>
            </a:r>
          </a:p>
          <a:p>
            <a:pPr lvl="2" rtl="1"/>
            <a:r>
              <a:rPr lang="ar" noProof="0"/>
              <a:t>Third level</a:t>
            </a:r>
          </a:p>
          <a:p>
            <a:pPr lvl="3" rtl="1"/>
            <a:r>
              <a:rPr lang="ar" noProof="0"/>
              <a:t>Fourth level</a:t>
            </a:r>
          </a:p>
          <a:p>
            <a:pPr lvl="4" rtl="1"/>
            <a:r>
              <a:rPr lang="ar" noProof="0"/>
              <a:t>Fifth level</a:t>
            </a:r>
          </a:p>
        </p:txBody>
      </p:sp>
      <p:sp>
        <p:nvSpPr>
          <p:cNvPr id="6" name="Footer Placeholder 5">
            <a:extLst>
              <a:ext uri="{FF2B5EF4-FFF2-40B4-BE49-F238E27FC236}">
                <a16:creationId xmlns:a16="http://schemas.microsoft.com/office/drawing/2014/main" xmlns="" id="{36339E8A-6A8C-4F24-AEEF-E823C60D6342}"/>
              </a:ext>
            </a:extLst>
          </p:cNvPr>
          <p:cNvSpPr>
            <a:spLocks noGrp="1"/>
          </p:cNvSpPr>
          <p:nvPr>
            <p:ph type="ftr" sz="quarter" idx="4"/>
          </p:nvPr>
        </p:nvSpPr>
        <p:spPr>
          <a:xfrm>
            <a:off x="0" y="9378950"/>
            <a:ext cx="2946400" cy="493713"/>
          </a:xfrm>
          <a:prstGeom prst="rect">
            <a:avLst/>
          </a:prstGeom>
        </p:spPr>
        <p:txBody>
          <a:bodyPr vert="horz" wrap="square" lIns="91157" tIns="45578" rIns="91157" bIns="45578" numCol="1" rtlCol="1" anchor="b" anchorCtr="0" compatLnSpc="1">
            <a:prstTxWarp prst="textNoShape">
              <a:avLst/>
            </a:prstTxWarp>
          </a:bodyPr>
          <a:lstStyle>
            <a:lvl1pPr algn="r" rtl="1" eaLnBrk="1" hangingPunct="1">
              <a:defRPr sz="1200">
                <a:cs typeface="Arial" charset="0"/>
              </a:defRPr>
            </a:lvl1pPr>
          </a:lstStyle>
          <a:p>
            <a:pPr rtl="1">
              <a:defRPr/>
            </a:pPr>
            <a:endParaRPr lang="en-US" altLang="en-US"/>
          </a:p>
        </p:txBody>
      </p:sp>
      <p:sp>
        <p:nvSpPr>
          <p:cNvPr id="7" name="Slide Number Placeholder 6">
            <a:extLst>
              <a:ext uri="{FF2B5EF4-FFF2-40B4-BE49-F238E27FC236}">
                <a16:creationId xmlns:a16="http://schemas.microsoft.com/office/drawing/2014/main" xmlns="" id="{1418DACC-F73C-4073-9AA9-B7FB88A2AA44}"/>
              </a:ext>
            </a:extLst>
          </p:cNvPr>
          <p:cNvSpPr>
            <a:spLocks noGrp="1"/>
          </p:cNvSpPr>
          <p:nvPr>
            <p:ph type="sldNum" sz="quarter" idx="5"/>
          </p:nvPr>
        </p:nvSpPr>
        <p:spPr>
          <a:xfrm>
            <a:off x="3849688" y="9378950"/>
            <a:ext cx="2946400" cy="493713"/>
          </a:xfrm>
          <a:prstGeom prst="rect">
            <a:avLst/>
          </a:prstGeom>
        </p:spPr>
        <p:txBody>
          <a:bodyPr vert="horz" wrap="square" lIns="91157" tIns="45578" rIns="91157" bIns="45578" numCol="1" rtlCol="1" anchor="b" anchorCtr="0" compatLnSpc="1">
            <a:prstTxWarp prst="textNoShape">
              <a:avLst/>
            </a:prstTxWarp>
          </a:bodyPr>
          <a:lstStyle>
            <a:lvl1pPr algn="r" rtl="1" eaLnBrk="1" hangingPunct="1">
              <a:defRPr sz="1200"/>
            </a:lvl1pPr>
          </a:lstStyle>
          <a:p>
            <a:pPr rtl="1"/>
            <a:fld id="{A78B2140-18C4-4F03-A442-4E38B8E3604D}" type="slidenum">
              <a:rPr lang="en-US" altLang="en-US"/>
              <a:pPr rtl="1"/>
              <a:t>‹N°›</a:t>
            </a:fld>
            <a:endParaRPr lang="en-US" altLang="en-US"/>
          </a:p>
        </p:txBody>
      </p:sp>
    </p:spTree>
    <p:extLst>
      <p:ext uri="{BB962C8B-B14F-4D97-AF65-F5344CB8AC3E}">
        <p14:creationId xmlns:p14="http://schemas.microsoft.com/office/powerpoint/2010/main" val="1662687900"/>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1" anchor="t" anchorCtr="0">
            <a:noAutofit/>
          </a:bodyPr>
          <a:lstStyle/>
          <a:p>
            <a:pPr marL="0" lvl="0" indent="0" algn="l" rtl="1">
              <a:spcBef>
                <a:spcPts val="0"/>
              </a:spcBef>
              <a:spcAft>
                <a:spcPts val="0"/>
              </a:spcAft>
              <a:buNone/>
            </a:pPr>
            <a:endParaRPr/>
          </a:p>
        </p:txBody>
      </p:sp>
      <p:sp>
        <p:nvSpPr>
          <p:cNvPr id="298" name="Google Shape;298;p7: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55686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xmlns="" id="{8342B2F8-304B-4C56-925C-95AE823DB8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xmlns=""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a:cs typeface="Arial" panose="020B0604020202020204" pitchFamily="34" charset="0"/>
            </a:endParaRPr>
          </a:p>
        </p:txBody>
      </p:sp>
      <p:sp>
        <p:nvSpPr>
          <p:cNvPr id="21508" name="Slide Number Placeholder 3">
            <a:extLst>
              <a:ext uri="{FF2B5EF4-FFF2-40B4-BE49-F238E27FC236}">
                <a16:creationId xmlns:a16="http://schemas.microsoft.com/office/drawing/2014/main" xmlns="" id="{3368C406-2737-4DAB-9210-65B3B38EA9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a:spcBef>
                <a:spcPct val="30000"/>
              </a:spcBef>
              <a:defRPr sz="1200">
                <a:solidFill>
                  <a:schemeClr val="tx1"/>
                </a:solidFill>
                <a:latin typeface="Calibri" panose="020F0502020204030204" pitchFamily="34" charset="0"/>
              </a:defRPr>
            </a:lvl1pPr>
            <a:lvl2pPr marL="742950" indent="-285750" algn="r" defTabSz="930275" rtl="1">
              <a:spcBef>
                <a:spcPct val="30000"/>
              </a:spcBef>
              <a:defRPr sz="1200">
                <a:solidFill>
                  <a:schemeClr val="tx1"/>
                </a:solidFill>
                <a:latin typeface="Calibri" panose="020F0502020204030204" pitchFamily="34" charset="0"/>
              </a:defRPr>
            </a:lvl2pPr>
            <a:lvl3pPr marL="1143000" indent="-228600" algn="r" defTabSz="930275" rtl="1">
              <a:spcBef>
                <a:spcPct val="30000"/>
              </a:spcBef>
              <a:defRPr sz="1200">
                <a:solidFill>
                  <a:schemeClr val="tx1"/>
                </a:solidFill>
                <a:latin typeface="Calibri" panose="020F0502020204030204" pitchFamily="34" charset="0"/>
              </a:defRPr>
            </a:lvl3pPr>
            <a:lvl4pPr marL="1600200" indent="-228600" algn="r" defTabSz="930275" rtl="1">
              <a:spcBef>
                <a:spcPct val="30000"/>
              </a:spcBef>
              <a:defRPr sz="1200">
                <a:solidFill>
                  <a:schemeClr val="tx1"/>
                </a:solidFill>
                <a:latin typeface="Calibri" panose="020F0502020204030204" pitchFamily="34" charset="0"/>
              </a:defRPr>
            </a:lvl4pPr>
            <a:lvl5pPr marL="2057400" indent="-228600" algn="r" defTabSz="930275" rtl="1">
              <a:spcBef>
                <a:spcPct val="30000"/>
              </a:spcBef>
              <a:defRPr sz="1200">
                <a:solidFill>
                  <a:schemeClr val="tx1"/>
                </a:solidFill>
                <a:latin typeface="Calibri" panose="020F0502020204030204" pitchFamily="34" charset="0"/>
              </a:defRPr>
            </a:lvl5pPr>
            <a:lvl6pPr marL="25146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9pPr>
          </a:lstStyle>
          <a:p>
            <a:pPr rtl="1">
              <a:spcBef>
                <a:spcPct val="0"/>
              </a:spcBef>
            </a:pPr>
            <a:fld id="{49BBF807-E48C-487C-A188-2846C9F3B00D}" type="slidenum">
              <a:rPr lang="en-GB" altLang="en-US">
                <a:latin typeface="Times New Roman" panose="02020603050405020304" pitchFamily="18" charset="0"/>
              </a:rPr>
              <a:pPr>
                <a:spcBef>
                  <a:spcPct val="0"/>
                </a:spcBef>
              </a:pPr>
              <a:t>10</a:t>
            </a:fld>
            <a:endParaRPr lang="en-GB" altLang="en-US">
              <a:latin typeface="Times New Roman" panose="02020603050405020304" pitchFamily="18" charset="0"/>
            </a:endParaRPr>
          </a:p>
        </p:txBody>
      </p:sp>
    </p:spTree>
    <p:extLst>
      <p:ext uri="{BB962C8B-B14F-4D97-AF65-F5344CB8AC3E}">
        <p14:creationId xmlns:p14="http://schemas.microsoft.com/office/powerpoint/2010/main" val="1232270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3436491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p43: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4" name="Google Shape;644;p43: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marR="0" lvl="0" indent="0" algn="l" rtl="1">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lvl="0" indent="0" algn="l" rtl="1">
              <a:spcBef>
                <a:spcPts val="0"/>
              </a:spcBef>
              <a:spcAft>
                <a:spcPts val="0"/>
              </a:spcAft>
              <a:buNone/>
            </a:pPr>
            <a:endParaRPr/>
          </a:p>
        </p:txBody>
      </p:sp>
      <p:sp>
        <p:nvSpPr>
          <p:cNvPr id="645" name="Google Shape;645;p43: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12</a:t>
            </a:fld>
            <a:endParaRPr/>
          </a:p>
        </p:txBody>
      </p:sp>
    </p:spTree>
    <p:extLst>
      <p:ext uri="{BB962C8B-B14F-4D97-AF65-F5344CB8AC3E}">
        <p14:creationId xmlns:p14="http://schemas.microsoft.com/office/powerpoint/2010/main" val="30577601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8875" cy="3725863"/>
          </a:xfrm>
        </p:spPr>
      </p:sp>
      <p:sp>
        <p:nvSpPr>
          <p:cNvPr id="3" name="Notes Placeholder 2"/>
          <p:cNvSpPr>
            <a:spLocks noGrp="1"/>
          </p:cNvSpPr>
          <p:nvPr>
            <p:ph type="body" idx="1"/>
          </p:nvPr>
        </p:nvSpPr>
        <p:spPr/>
        <p:txBody>
          <a:bodyPr rtlCol="1"/>
          <a:lstStyle/>
          <a:p>
            <a:pPr marL="0" marR="0" lvl="0" indent="0" algn="l" defTabSz="914400" rtl="1" eaLnBrk="0" fontAlgn="base" latinLnBrk="0" hangingPunct="0">
              <a:lnSpc>
                <a:spcPct val="100000"/>
              </a:lnSpc>
              <a:spcBef>
                <a:spcPct val="30000"/>
              </a:spcBef>
              <a:spcAft>
                <a:spcPct val="0"/>
              </a:spcAft>
              <a:buClrTx/>
              <a:buSzTx/>
              <a:buFontTx/>
              <a:buNone/>
              <a:tabLst/>
              <a:defRPr/>
            </a:pPr>
            <a:r>
              <a:rPr lang="ar"/>
              <a:t>The RRTs are intended to be flexible and responsive to evolving outbreak response needs and have the characteristics of mobility (or ability to deploy), timeliness (meaning the ability to deploy quickly), expertise (meaning having the requisite subject matter expertise and diversity of skills needed), and coordinated (meaning that it functions as a well integrated component of a larger response strategy).</a:t>
            </a:r>
          </a:p>
          <a:p>
            <a:pPr rtl="1"/>
            <a:endParaRPr lang="en-US"/>
          </a:p>
        </p:txBody>
      </p:sp>
      <p:sp>
        <p:nvSpPr>
          <p:cNvPr id="4" name="Slide Number Placeholder 3"/>
          <p:cNvSpPr>
            <a:spLocks noGrp="1"/>
          </p:cNvSpPr>
          <p:nvPr>
            <p:ph type="sldNum" sz="quarter" idx="10"/>
          </p:nvPr>
        </p:nvSpPr>
        <p:spPr/>
        <p:txBody>
          <a:bodyPr rtlCol="1"/>
          <a:lstStyle/>
          <a:p>
            <a:pPr rtl="1">
              <a:defRPr/>
            </a:pPr>
            <a:fld id="{4148527E-B021-4B1F-B679-A8A83EF59C5F}" type="slidenum">
              <a:rPr lang="en-US" altLang="en-US" smtClean="0"/>
              <a:pPr>
                <a:defRPr/>
              </a:pPr>
              <a:t>13</a:t>
            </a:fld>
            <a:endParaRPr lang="en-US" altLang="en-US"/>
          </a:p>
        </p:txBody>
      </p:sp>
    </p:spTree>
    <p:extLst>
      <p:ext uri="{BB962C8B-B14F-4D97-AF65-F5344CB8AC3E}">
        <p14:creationId xmlns:p14="http://schemas.microsoft.com/office/powerpoint/2010/main" val="158861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r>
              <a:rPr lang="ar" b="1"/>
              <a:t>Key Point: </a:t>
            </a:r>
            <a:r>
              <a:rPr lang="ar" b="0"/>
              <a:t>RRTs do a lot! They may participate in any number of the above activities, and this can change as the emergency and the response evolve, which is why it’s important to have a trained, multidisciplinary team.</a:t>
            </a:r>
            <a:endParaRPr lang="en-US" b="1"/>
          </a:p>
          <a:p>
            <a:pPr rtl="1"/>
            <a:endParaRPr lang="en-US" b="1"/>
          </a:p>
          <a:p>
            <a:pPr rtl="1"/>
            <a:endParaRPr lang="en-US"/>
          </a:p>
        </p:txBody>
      </p:sp>
      <p:sp>
        <p:nvSpPr>
          <p:cNvPr id="4" name="Slide Number Placeholder 3"/>
          <p:cNvSpPr>
            <a:spLocks noGrp="1"/>
          </p:cNvSpPr>
          <p:nvPr>
            <p:ph type="sldNum" sz="quarter" idx="10"/>
          </p:nvPr>
        </p:nvSpPr>
        <p:spPr/>
        <p:txBody>
          <a:bodyPr rtlCol="1"/>
          <a:lstStyle/>
          <a:p>
            <a:pPr marL="0" marR="0" lvl="0" indent="0" algn="r" defTabSz="914400" rtl="1" eaLnBrk="1" fontAlgn="auto" latinLnBrk="0" hangingPunct="1">
              <a:lnSpc>
                <a:spcPct val="100000"/>
              </a:lnSpc>
              <a:spcBef>
                <a:spcPts val="0"/>
              </a:spcBef>
              <a:spcAft>
                <a:spcPts val="0"/>
              </a:spcAft>
              <a:buClrTx/>
              <a:buSzTx/>
              <a:buFontTx/>
              <a:buNone/>
              <a:tabLst/>
              <a:defRPr/>
            </a:pPr>
            <a:fld id="{7E82054C-5FFB-4925-88B8-34BFE44764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251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8875" cy="3725863"/>
          </a:xfrm>
        </p:spPr>
      </p:sp>
      <p:sp>
        <p:nvSpPr>
          <p:cNvPr id="3" name="Notes Placeholder 2"/>
          <p:cNvSpPr>
            <a:spLocks noGrp="1"/>
          </p:cNvSpPr>
          <p:nvPr>
            <p:ph type="body" idx="1"/>
          </p:nvPr>
        </p:nvSpPr>
        <p:spPr/>
        <p:txBody>
          <a:bodyPr rtlCol="1"/>
          <a:lstStyle/>
          <a:p>
            <a:pPr defTabSz="881390" rtl="1">
              <a:defRPr/>
            </a:pPr>
            <a:r>
              <a:rPr lang="ar"/>
              <a:t>The general composition of an RRT follows the rules of basic Incident Management wherein a Team Lead coordinates the team’s movements, actions, and collaborations with external partners. Team members can fill or serve in any variety of roles. </a:t>
            </a:r>
          </a:p>
          <a:p>
            <a:pPr rtl="1"/>
            <a:endParaRPr lang="en-US"/>
          </a:p>
          <a:p>
            <a:pPr rtl="1"/>
            <a:endParaRPr lang="en-GB"/>
          </a:p>
        </p:txBody>
      </p:sp>
      <p:sp>
        <p:nvSpPr>
          <p:cNvPr id="4" name="Slide Number Placeholder 3"/>
          <p:cNvSpPr>
            <a:spLocks noGrp="1"/>
          </p:cNvSpPr>
          <p:nvPr>
            <p:ph type="sldNum" sz="quarter" idx="10"/>
          </p:nvPr>
        </p:nvSpPr>
        <p:spPr/>
        <p:txBody>
          <a:bodyPr rtlCol="1"/>
          <a:lstStyle/>
          <a:p>
            <a:pPr rtl="1"/>
            <a:fld id="{F44F5A91-4657-4D9B-96E0-736309A9BFC4}" type="slidenum">
              <a:rPr lang="en-US" smtClean="0"/>
              <a:t>15</a:t>
            </a:fld>
            <a:endParaRPr lang="en-US"/>
          </a:p>
        </p:txBody>
      </p:sp>
    </p:spTree>
    <p:extLst>
      <p:ext uri="{BB962C8B-B14F-4D97-AF65-F5344CB8AC3E}">
        <p14:creationId xmlns:p14="http://schemas.microsoft.com/office/powerpoint/2010/main" val="33527736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8875" cy="3725863"/>
          </a:xfrm>
        </p:spPr>
      </p:sp>
      <p:sp>
        <p:nvSpPr>
          <p:cNvPr id="3" name="Notes Placeholder 2"/>
          <p:cNvSpPr>
            <a:spLocks noGrp="1"/>
          </p:cNvSpPr>
          <p:nvPr>
            <p:ph type="body" idx="1"/>
          </p:nvPr>
        </p:nvSpPr>
        <p:spPr/>
        <p:txBody>
          <a:bodyPr rtlCol="1"/>
          <a:lstStyle/>
          <a:p>
            <a:pPr rtl="1">
              <a:spcBef>
                <a:spcPts val="0"/>
              </a:spcBef>
              <a:spcAft>
                <a:spcPts val="0"/>
              </a:spcAft>
            </a:pPr>
            <a:r>
              <a:rPr lang="ar" sz="1200">
                <a:latin typeface="Arial"/>
                <a:cs typeface="Arial"/>
              </a:rPr>
              <a:t>RRT members can be mobilized individually or as a team as dictated by the needs of the given emergency. </a:t>
            </a:r>
            <a:endParaRPr lang="en-US"/>
          </a:p>
          <a:p>
            <a:pPr rtl="1">
              <a:spcBef>
                <a:spcPts val="0"/>
              </a:spcBef>
              <a:spcAft>
                <a:spcPts val="0"/>
              </a:spcAft>
            </a:pPr>
            <a:endParaRPr lang="en-US" sz="1200">
              <a:latin typeface="Arial"/>
              <a:cs typeface="Arial"/>
            </a:endParaRPr>
          </a:p>
          <a:p>
            <a:pPr rtl="1">
              <a:spcBef>
                <a:spcPts val="0"/>
              </a:spcBef>
              <a:spcAft>
                <a:spcPts val="0"/>
              </a:spcAft>
            </a:pPr>
            <a:r>
              <a:rPr lang="ar" sz="1200">
                <a:latin typeface="Arial"/>
                <a:cs typeface="Arial"/>
              </a:rPr>
              <a:t>The setup of a RRT is flexible. </a:t>
            </a:r>
          </a:p>
          <a:p>
            <a:pPr rtl="1">
              <a:spcBef>
                <a:spcPts val="0"/>
              </a:spcBef>
              <a:spcAft>
                <a:spcPts val="0"/>
              </a:spcAft>
            </a:pPr>
            <a:endParaRPr lang="en-US" sz="1200">
              <a:latin typeface="Arial"/>
              <a:cs typeface="Arial"/>
            </a:endParaRPr>
          </a:p>
          <a:p>
            <a:pPr rtl="1">
              <a:spcBef>
                <a:spcPts val="0"/>
              </a:spcBef>
              <a:spcAft>
                <a:spcPts val="0"/>
              </a:spcAft>
            </a:pPr>
            <a:r>
              <a:rPr lang="ar" sz="1200">
                <a:latin typeface="Arial"/>
                <a:cs typeface="Arial"/>
              </a:rPr>
              <a:t>There is a long list of possible subject matter experts that may be needed in a public health emergency. </a:t>
            </a:r>
            <a:endParaRPr lang="en-US"/>
          </a:p>
          <a:p>
            <a:pPr rtl="1">
              <a:spcBef>
                <a:spcPts val="0"/>
              </a:spcBef>
              <a:spcAft>
                <a:spcPts val="0"/>
              </a:spcAft>
            </a:pPr>
            <a:endParaRPr lang="en-US" sz="1200">
              <a:latin typeface="Arial"/>
              <a:cs typeface="Arial"/>
            </a:endParaRPr>
          </a:p>
          <a:p>
            <a:pPr rtl="1">
              <a:spcBef>
                <a:spcPts val="0"/>
              </a:spcBef>
              <a:spcAft>
                <a:spcPts val="0"/>
              </a:spcAft>
            </a:pPr>
            <a:r>
              <a:rPr lang="ar" sz="1200">
                <a:latin typeface="Arial"/>
                <a:cs typeface="Arial"/>
              </a:rPr>
              <a:t>Some roles, such as IPC experts or Case Management specialists, may be asked to crossover into another domain depending on the needs in the field. </a:t>
            </a:r>
            <a:endParaRPr lang="en-US"/>
          </a:p>
          <a:p>
            <a:pPr rtl="1"/>
            <a:endParaRPr lang="en-US"/>
          </a:p>
          <a:p>
            <a:pPr rtl="1"/>
            <a:endParaRPr lang="en-GB"/>
          </a:p>
        </p:txBody>
      </p:sp>
      <p:sp>
        <p:nvSpPr>
          <p:cNvPr id="4" name="Slide Number Placeholder 3"/>
          <p:cNvSpPr>
            <a:spLocks noGrp="1"/>
          </p:cNvSpPr>
          <p:nvPr>
            <p:ph type="sldNum" sz="quarter" idx="10"/>
          </p:nvPr>
        </p:nvSpPr>
        <p:spPr/>
        <p:txBody>
          <a:bodyPr rtlCol="1"/>
          <a:lstStyle/>
          <a:p>
            <a:pPr rtl="1"/>
            <a:fld id="{F44F5A91-4657-4D9B-96E0-736309A9BFC4}" type="slidenum">
              <a:rPr lang="en-US" smtClean="0"/>
              <a:t>16</a:t>
            </a:fld>
            <a:endParaRPr lang="en-US"/>
          </a:p>
        </p:txBody>
      </p:sp>
    </p:spTree>
    <p:extLst>
      <p:ext uri="{BB962C8B-B14F-4D97-AF65-F5344CB8AC3E}">
        <p14:creationId xmlns:p14="http://schemas.microsoft.com/office/powerpoint/2010/main" val="2530384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919163" y="746125"/>
            <a:ext cx="4968875" cy="3725863"/>
          </a:xfrm>
          <a:ln/>
        </p:spPr>
      </p:sp>
      <p:sp>
        <p:nvSpPr>
          <p:cNvPr id="40963" name="Notes Placeholder 2"/>
          <p:cNvSpPr>
            <a:spLocks noGrp="1"/>
          </p:cNvSpPr>
          <p:nvPr>
            <p:ph type="body" idx="1"/>
          </p:nvPr>
        </p:nvSpPr>
        <p:spPr>
          <a:noFill/>
        </p:spPr>
        <p:txBody>
          <a:bodyPr rtlCol="1"/>
          <a:lstStyle/>
          <a:p>
            <a:pPr rtl="1"/>
            <a:r>
              <a:rPr lang="ar"/>
              <a:t>Though you are together in the field, there are many more resources you can leverage whether back at the EOC, headquarters, or otherwise</a:t>
            </a:r>
          </a:p>
        </p:txBody>
      </p:sp>
      <p:sp>
        <p:nvSpPr>
          <p:cNvPr id="40964" name="Slide Number Placeholder 3"/>
          <p:cNvSpPr>
            <a:spLocks noGrp="1"/>
          </p:cNvSpPr>
          <p:nvPr>
            <p:ph type="sldNum" sz="quarter" idx="5"/>
          </p:nvPr>
        </p:nvSpPr>
        <p:spPr>
          <a:noFill/>
        </p:spPr>
        <p:txBody>
          <a:bodyPr rtlCol="1"/>
          <a:lstStyle>
            <a:lvl1pPr algn="r" rtl="1" eaLnBrk="0" hangingPunct="0">
              <a:spcBef>
                <a:spcPct val="30000"/>
              </a:spcBef>
              <a:defRPr sz="1200">
                <a:solidFill>
                  <a:schemeClr val="tx1"/>
                </a:solidFill>
                <a:latin typeface="Arial" charset="0"/>
              </a:defRPr>
            </a:lvl1pPr>
            <a:lvl2pPr marL="742950" indent="-285750" algn="r" rtl="1" eaLnBrk="0" hangingPunct="0">
              <a:spcBef>
                <a:spcPct val="30000"/>
              </a:spcBef>
              <a:defRPr sz="1200">
                <a:solidFill>
                  <a:schemeClr val="tx1"/>
                </a:solidFill>
                <a:latin typeface="Arial" charset="0"/>
              </a:defRPr>
            </a:lvl2pPr>
            <a:lvl3pPr marL="1143000" indent="-228600" algn="r" rtl="1" eaLnBrk="0" hangingPunct="0">
              <a:spcBef>
                <a:spcPct val="30000"/>
              </a:spcBef>
              <a:defRPr sz="1200">
                <a:solidFill>
                  <a:schemeClr val="tx1"/>
                </a:solidFill>
                <a:latin typeface="Arial" charset="0"/>
              </a:defRPr>
            </a:lvl3pPr>
            <a:lvl4pPr marL="1600200" indent="-228600" algn="r" rtl="1" eaLnBrk="0" hangingPunct="0">
              <a:spcBef>
                <a:spcPct val="30000"/>
              </a:spcBef>
              <a:defRPr sz="1200">
                <a:solidFill>
                  <a:schemeClr val="tx1"/>
                </a:solidFill>
                <a:latin typeface="Arial" charset="0"/>
              </a:defRPr>
            </a:lvl4pPr>
            <a:lvl5pPr marL="2057400" indent="-228600" algn="r" rtl="1" eaLnBrk="0" hangingPunct="0">
              <a:spcBef>
                <a:spcPct val="30000"/>
              </a:spcBef>
              <a:defRPr sz="1200">
                <a:solidFill>
                  <a:schemeClr val="tx1"/>
                </a:solidFill>
                <a:latin typeface="Arial" charset="0"/>
              </a:defRPr>
            </a:lvl5pPr>
            <a:lvl6pPr marL="2514600" indent="-228600" algn="r" rtl="1" eaLnBrk="0" fontAlgn="base" hangingPunct="0">
              <a:spcBef>
                <a:spcPct val="30000"/>
              </a:spcBef>
              <a:spcAft>
                <a:spcPct val="0"/>
              </a:spcAft>
              <a:defRPr sz="1200">
                <a:solidFill>
                  <a:schemeClr val="tx1"/>
                </a:solidFill>
                <a:latin typeface="Arial" charset="0"/>
              </a:defRPr>
            </a:lvl6pPr>
            <a:lvl7pPr marL="2971800" indent="-228600" algn="r" rtl="1" eaLnBrk="0" fontAlgn="base" hangingPunct="0">
              <a:spcBef>
                <a:spcPct val="30000"/>
              </a:spcBef>
              <a:spcAft>
                <a:spcPct val="0"/>
              </a:spcAft>
              <a:defRPr sz="1200">
                <a:solidFill>
                  <a:schemeClr val="tx1"/>
                </a:solidFill>
                <a:latin typeface="Arial" charset="0"/>
              </a:defRPr>
            </a:lvl7pPr>
            <a:lvl8pPr marL="3429000" indent="-228600" algn="r" rtl="1" eaLnBrk="0" fontAlgn="base" hangingPunct="0">
              <a:spcBef>
                <a:spcPct val="30000"/>
              </a:spcBef>
              <a:spcAft>
                <a:spcPct val="0"/>
              </a:spcAft>
              <a:defRPr sz="1200">
                <a:solidFill>
                  <a:schemeClr val="tx1"/>
                </a:solidFill>
                <a:latin typeface="Arial" charset="0"/>
              </a:defRPr>
            </a:lvl8pPr>
            <a:lvl9pPr marL="3886200" indent="-228600" algn="r" rtl="1" eaLnBrk="0" fontAlgn="base" hangingPunct="0">
              <a:spcBef>
                <a:spcPct val="30000"/>
              </a:spcBef>
              <a:spcAft>
                <a:spcPct val="0"/>
              </a:spcAft>
              <a:defRPr sz="1200">
                <a:solidFill>
                  <a:schemeClr val="tx1"/>
                </a:solidFill>
                <a:latin typeface="Arial" charset="0"/>
              </a:defRPr>
            </a:lvl9pPr>
          </a:lstStyle>
          <a:p>
            <a:pPr marL="0" marR="0" lvl="0" indent="0" algn="r" defTabSz="914400" rtl="1" eaLnBrk="1" fontAlgn="auto" latinLnBrk="0" hangingPunct="1">
              <a:lnSpc>
                <a:spcPct val="100000"/>
              </a:lnSpc>
              <a:spcBef>
                <a:spcPct val="0"/>
              </a:spcBef>
              <a:spcAft>
                <a:spcPts val="0"/>
              </a:spcAft>
              <a:buClrTx/>
              <a:buSzTx/>
              <a:buFontTx/>
              <a:buNone/>
              <a:tabLst/>
              <a:defRPr/>
            </a:pPr>
            <a:fld id="{1C0AB875-5BF0-4A53-AC93-6A531AE46022}" type="slidenum">
              <a:rPr kumimoji="0" lang="en-US" alt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17</a:t>
            </a:fld>
            <a:endParaRPr kumimoji="0" lang="en-US" alt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937849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8875" cy="3725863"/>
          </a:xfrm>
        </p:spPr>
      </p:sp>
      <p:sp>
        <p:nvSpPr>
          <p:cNvPr id="3" name="Notes Placeholder 2"/>
          <p:cNvSpPr>
            <a:spLocks noGrp="1"/>
          </p:cNvSpPr>
          <p:nvPr>
            <p:ph type="body" idx="1"/>
          </p:nvPr>
        </p:nvSpPr>
        <p:spPr/>
        <p:txBody>
          <a:bodyPr rtlCol="1"/>
          <a:lstStyle/>
          <a:p>
            <a:pPr rtl="1"/>
            <a:endParaRPr lang="en-GB"/>
          </a:p>
        </p:txBody>
      </p:sp>
      <p:sp>
        <p:nvSpPr>
          <p:cNvPr id="4" name="Slide Number Placeholder 3"/>
          <p:cNvSpPr>
            <a:spLocks noGrp="1"/>
          </p:cNvSpPr>
          <p:nvPr>
            <p:ph type="sldNum" sz="quarter" idx="10"/>
          </p:nvPr>
        </p:nvSpPr>
        <p:spPr/>
        <p:txBody>
          <a:bodyPr rtlCol="1"/>
          <a:lstStyle/>
          <a:p>
            <a:pPr marL="0" marR="0" lvl="0" indent="0" algn="r" defTabSz="914400" rtl="1" eaLnBrk="1" fontAlgn="auto" latinLnBrk="0" hangingPunct="1">
              <a:lnSpc>
                <a:spcPct val="100000"/>
              </a:lnSpc>
              <a:spcBef>
                <a:spcPts val="0"/>
              </a:spcBef>
              <a:spcAft>
                <a:spcPts val="0"/>
              </a:spcAft>
              <a:buClrTx/>
              <a:buSzTx/>
              <a:buFontTx/>
              <a:buNone/>
              <a:tabLst/>
              <a:defRPr/>
            </a:pPr>
            <a:fld id="{F44F5A91-4657-4D9B-96E0-736309A9BFC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97364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20</a:t>
            </a:fld>
            <a:endParaRPr/>
          </a:p>
        </p:txBody>
      </p:sp>
    </p:spTree>
    <p:extLst>
      <p:ext uri="{BB962C8B-B14F-4D97-AF65-F5344CB8AC3E}">
        <p14:creationId xmlns:p14="http://schemas.microsoft.com/office/powerpoint/2010/main" val="1320280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2958596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21</a:t>
            </a:fld>
            <a:endParaRPr lang="en-US"/>
          </a:p>
        </p:txBody>
      </p:sp>
    </p:spTree>
    <p:extLst>
      <p:ext uri="{BB962C8B-B14F-4D97-AF65-F5344CB8AC3E}">
        <p14:creationId xmlns:p14="http://schemas.microsoft.com/office/powerpoint/2010/main" val="29966401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r>
              <a:rPr lang="ar" sz="1200" b="0" i="0" u="none" strike="noStrike" kern="1200">
                <a:solidFill>
                  <a:schemeClr val="tx1"/>
                </a:solidFill>
                <a:latin typeface="+mn-lt"/>
                <a:ea typeface="+mn-ea"/>
                <a:cs typeface="+mn-cs"/>
              </a:rPr>
              <a:t>RRT operations can be organized into two phases: the non-emergency phase and the emergency phase (Figure 2). The cyclic nature of these processes highlights the continuous support required for an RRT to be functional even in non-emergency contexts. In general, standard operating procedure (SOP) development for both phases, staffing, rostering, readiness, training, and exercising of the RRT occurs in the non-emergency phase; whereas, RRT activation, pre-deployment, deployment and post-deployment processes occur during the emergency phase. In an active emergency, processes in these two phases may intersect, especially in countries that do not have a functional RRT prior to emergency onset. </a:t>
            </a:r>
            <a:endParaRPr lang="en-US"/>
          </a:p>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23</a:t>
            </a:fld>
            <a:endParaRPr lang="en-US"/>
          </a:p>
        </p:txBody>
      </p:sp>
    </p:spTree>
    <p:extLst>
      <p:ext uri="{BB962C8B-B14F-4D97-AF65-F5344CB8AC3E}">
        <p14:creationId xmlns:p14="http://schemas.microsoft.com/office/powerpoint/2010/main" val="4006871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rtlCol="1"/>
          <a:lstStyle/>
          <a:p>
            <a:pPr rtl="1"/>
            <a:r>
              <a:rPr lang="ar" sz="1800" b="1">
                <a:effectLst/>
                <a:latin typeface="Calibri" panose="020F0502020204030204" pitchFamily="34" charset="0"/>
                <a:ea typeface="MS Mincho" panose="02020609040205080304" pitchFamily="49" charset="-128"/>
                <a:cs typeface="Arial" panose="020B0604020202020204" pitchFamily="34" charset="0"/>
              </a:rPr>
              <a:t>Key Point: </a:t>
            </a:r>
            <a:r>
              <a:rPr lang="ar" sz="1800">
                <a:effectLst/>
                <a:latin typeface="Calibri" panose="020F0502020204030204" pitchFamily="34" charset="0"/>
                <a:ea typeface="MS Mincho" panose="02020609040205080304" pitchFamily="49" charset="-128"/>
                <a:cs typeface="Arial" panose="020B0604020202020204" pitchFamily="34" charset="0"/>
              </a:rPr>
              <a:t>RRT management’s primary objective during a response is to provide operational support to the RRT members so that they can focus on applying their technical expertise in the field .</a:t>
            </a:r>
            <a:endParaRPr lang="en-US"/>
          </a:p>
        </p:txBody>
      </p:sp>
      <p:sp>
        <p:nvSpPr>
          <p:cNvPr id="4" name="Slide Number Placeholder 3"/>
          <p:cNvSpPr>
            <a:spLocks noGrp="1"/>
          </p:cNvSpPr>
          <p:nvPr>
            <p:ph type="sldNum" sz="quarter" idx="10"/>
          </p:nvPr>
        </p:nvSpPr>
        <p:spPr/>
        <p:txBody>
          <a:bodyPr rtlCol="1"/>
          <a:lstStyle/>
          <a:p>
            <a:pPr rtl="1"/>
            <a:fld id="{3AF9E2BE-A9CE-4CC9-9F30-162968AF1F04}" type="slidenum">
              <a:rPr lang="en-US" smtClean="0"/>
              <a:t>24</a:t>
            </a:fld>
            <a:endParaRPr lang="en-US"/>
          </a:p>
        </p:txBody>
      </p:sp>
    </p:spTree>
    <p:extLst>
      <p:ext uri="{BB962C8B-B14F-4D97-AF65-F5344CB8AC3E}">
        <p14:creationId xmlns:p14="http://schemas.microsoft.com/office/powerpoint/2010/main" val="26050863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30</a:t>
            </a:fld>
            <a:endParaRPr lang="en-US"/>
          </a:p>
        </p:txBody>
      </p:sp>
    </p:spTree>
    <p:extLst>
      <p:ext uri="{BB962C8B-B14F-4D97-AF65-F5344CB8AC3E}">
        <p14:creationId xmlns:p14="http://schemas.microsoft.com/office/powerpoint/2010/main" val="14155682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algn="l" rtl="1" fontAlgn="base"/>
            <a:r>
              <a:rPr lang="ar" sz="1200" b="0" i="0" u="none" strike="noStrike">
                <a:solidFill>
                  <a:srgbClr val="000000"/>
                </a:solidFill>
                <a:effectLst/>
                <a:latin typeface="Calibri" panose="020F0502020204030204" pitchFamily="34" charset="0"/>
              </a:rPr>
              <a:t>Data needs to be current and accurate for the roster to be used effectively in emergencies</a:t>
            </a:r>
            <a:r>
              <a:rPr lang="ar" sz="1200" b="0" i="0">
                <a:solidFill>
                  <a:srgbClr val="444444"/>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1" fontAlgn="base"/>
            <a:r>
              <a:rPr lang="ar" sz="1200" b="0" i="0" u="none" strike="noStrike">
                <a:solidFill>
                  <a:srgbClr val="000000"/>
                </a:solidFill>
                <a:effectLst/>
                <a:latin typeface="Calibri" panose="020F0502020204030204" pitchFamily="34" charset="0"/>
              </a:rPr>
              <a:t>Contact information should be updated on a schedule with the RRT members knowing who to reach out to if contact information changes prior to the scheduled update. </a:t>
            </a:r>
            <a:r>
              <a:rPr lang="ar" sz="1200" b="0" i="0">
                <a:solidFill>
                  <a:srgbClr val="444444"/>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1" fontAlgn="base"/>
            <a:r>
              <a:rPr lang="ar" sz="1200" b="0" i="0" u="none" strike="noStrike">
                <a:solidFill>
                  <a:srgbClr val="000000"/>
                </a:solidFill>
                <a:effectLst/>
                <a:latin typeface="Calibri" panose="020F0502020204030204" pitchFamily="34" charset="0"/>
              </a:rPr>
              <a:t>What if variable data change over time? Like language skill, emergency experience, trainings expiring, etc.</a:t>
            </a:r>
            <a:r>
              <a:rPr lang="ar" sz="1200" b="0" i="0">
                <a:solidFill>
                  <a:srgbClr val="444444"/>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1" fontAlgn="base"/>
            <a:r>
              <a:rPr lang="ar" sz="1200" b="0" i="0" u="none" strike="noStrike">
                <a:solidFill>
                  <a:srgbClr val="000000"/>
                </a:solidFill>
                <a:effectLst/>
                <a:latin typeface="Calibri" panose="020F0502020204030204" pitchFamily="34" charset="0"/>
              </a:rPr>
              <a:t>Questions of who will maintain this, how will it be maintained (i.e. yearly update notification vs. ad hoc), etc.</a:t>
            </a:r>
            <a:endParaRPr lang="en-US" b="0" i="0">
              <a:solidFill>
                <a:srgbClr val="444444"/>
              </a:solidFill>
              <a:effectLst/>
              <a:latin typeface="Calibri" panose="020F0502020204030204" pitchFamily="34" charset="0"/>
            </a:endParaRPr>
          </a:p>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31</a:t>
            </a:fld>
            <a:endParaRPr lang="en-US"/>
          </a:p>
        </p:txBody>
      </p:sp>
    </p:spTree>
    <p:extLst>
      <p:ext uri="{BB962C8B-B14F-4D97-AF65-F5344CB8AC3E}">
        <p14:creationId xmlns:p14="http://schemas.microsoft.com/office/powerpoint/2010/main" val="39790010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35</a:t>
            </a:fld>
            <a:endParaRPr lang="en-US"/>
          </a:p>
        </p:txBody>
      </p:sp>
    </p:spTree>
    <p:extLst>
      <p:ext uri="{BB962C8B-B14F-4D97-AF65-F5344CB8AC3E}">
        <p14:creationId xmlns:p14="http://schemas.microsoft.com/office/powerpoint/2010/main" val="35782202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37</a:t>
            </a:fld>
            <a:endParaRPr/>
          </a:p>
        </p:txBody>
      </p:sp>
    </p:spTree>
    <p:extLst>
      <p:ext uri="{BB962C8B-B14F-4D97-AF65-F5344CB8AC3E}">
        <p14:creationId xmlns:p14="http://schemas.microsoft.com/office/powerpoint/2010/main" val="278514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38</a:t>
            </a:fld>
            <a:endParaRPr lang="en-US"/>
          </a:p>
        </p:txBody>
      </p:sp>
    </p:spTree>
    <p:extLst>
      <p:ext uri="{BB962C8B-B14F-4D97-AF65-F5344CB8AC3E}">
        <p14:creationId xmlns:p14="http://schemas.microsoft.com/office/powerpoint/2010/main" val="37414327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Sherein</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40</a:t>
            </a:fld>
            <a:endParaRPr/>
          </a:p>
        </p:txBody>
      </p:sp>
    </p:spTree>
    <p:extLst>
      <p:ext uri="{BB962C8B-B14F-4D97-AF65-F5344CB8AC3E}">
        <p14:creationId xmlns:p14="http://schemas.microsoft.com/office/powerpoint/2010/main" val="39741613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xmlns="" id="{8342B2F8-304B-4C56-925C-95AE823DB8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xmlns=""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a:cs typeface="Arial" panose="020B0604020202020204" pitchFamily="34" charset="0"/>
            </a:endParaRPr>
          </a:p>
        </p:txBody>
      </p:sp>
      <p:sp>
        <p:nvSpPr>
          <p:cNvPr id="21508" name="Slide Number Placeholder 3">
            <a:extLst>
              <a:ext uri="{FF2B5EF4-FFF2-40B4-BE49-F238E27FC236}">
                <a16:creationId xmlns:a16="http://schemas.microsoft.com/office/drawing/2014/main" xmlns="" id="{3368C406-2737-4DAB-9210-65B3B38EA9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a:spcBef>
                <a:spcPct val="30000"/>
              </a:spcBef>
              <a:defRPr sz="1200">
                <a:solidFill>
                  <a:schemeClr val="tx1"/>
                </a:solidFill>
                <a:latin typeface="Calibri" panose="020F0502020204030204" pitchFamily="34" charset="0"/>
              </a:defRPr>
            </a:lvl1pPr>
            <a:lvl2pPr marL="742950" indent="-285750" algn="r" defTabSz="930275" rtl="1">
              <a:spcBef>
                <a:spcPct val="30000"/>
              </a:spcBef>
              <a:defRPr sz="1200">
                <a:solidFill>
                  <a:schemeClr val="tx1"/>
                </a:solidFill>
                <a:latin typeface="Calibri" panose="020F0502020204030204" pitchFamily="34" charset="0"/>
              </a:defRPr>
            </a:lvl2pPr>
            <a:lvl3pPr marL="1143000" indent="-228600" algn="r" defTabSz="930275" rtl="1">
              <a:spcBef>
                <a:spcPct val="30000"/>
              </a:spcBef>
              <a:defRPr sz="1200">
                <a:solidFill>
                  <a:schemeClr val="tx1"/>
                </a:solidFill>
                <a:latin typeface="Calibri" panose="020F0502020204030204" pitchFamily="34" charset="0"/>
              </a:defRPr>
            </a:lvl3pPr>
            <a:lvl4pPr marL="1600200" indent="-228600" algn="r" defTabSz="930275" rtl="1">
              <a:spcBef>
                <a:spcPct val="30000"/>
              </a:spcBef>
              <a:defRPr sz="1200">
                <a:solidFill>
                  <a:schemeClr val="tx1"/>
                </a:solidFill>
                <a:latin typeface="Calibri" panose="020F0502020204030204" pitchFamily="34" charset="0"/>
              </a:defRPr>
            </a:lvl4pPr>
            <a:lvl5pPr marL="2057400" indent="-228600" algn="r" defTabSz="930275" rtl="1">
              <a:spcBef>
                <a:spcPct val="30000"/>
              </a:spcBef>
              <a:defRPr sz="1200">
                <a:solidFill>
                  <a:schemeClr val="tx1"/>
                </a:solidFill>
                <a:latin typeface="Calibri" panose="020F0502020204030204" pitchFamily="34" charset="0"/>
              </a:defRPr>
            </a:lvl5pPr>
            <a:lvl6pPr marL="25146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9pPr>
          </a:lstStyle>
          <a:p>
            <a:pPr rtl="1">
              <a:spcBef>
                <a:spcPct val="0"/>
              </a:spcBef>
            </a:pPr>
            <a:fld id="{49BBF807-E48C-487C-A188-2846C9F3B00D}" type="slidenum">
              <a:rPr lang="en-GB" altLang="en-US">
                <a:latin typeface="Times New Roman" panose="02020603050405020304" pitchFamily="18" charset="0"/>
              </a:rPr>
              <a:pPr>
                <a:spcBef>
                  <a:spcPct val="0"/>
                </a:spcBef>
              </a:pPr>
              <a:t>41</a:t>
            </a:fld>
            <a:endParaRPr lang="en-GB" altLang="en-US">
              <a:latin typeface="Times New Roman" panose="02020603050405020304" pitchFamily="18" charset="0"/>
            </a:endParaRPr>
          </a:p>
        </p:txBody>
      </p:sp>
    </p:spTree>
    <p:extLst>
      <p:ext uri="{BB962C8B-B14F-4D97-AF65-F5344CB8AC3E}">
        <p14:creationId xmlns:p14="http://schemas.microsoft.com/office/powerpoint/2010/main" val="1471173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38660151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rtlCol="1"/>
          <a:lstStyle/>
          <a:p>
            <a:pPr rtl="1"/>
            <a:endParaRPr lang="en-US"/>
          </a:p>
        </p:txBody>
      </p:sp>
      <p:sp>
        <p:nvSpPr>
          <p:cNvPr id="4" name="Slide Number Placeholder 3"/>
          <p:cNvSpPr>
            <a:spLocks noGrp="1"/>
          </p:cNvSpPr>
          <p:nvPr>
            <p:ph type="sldNum" sz="quarter" idx="5"/>
          </p:nvPr>
        </p:nvSpPr>
        <p:spPr/>
        <p:txBody>
          <a:bodyPr rtlCol="1"/>
          <a:lstStyle/>
          <a:p>
            <a:pPr rtl="1"/>
            <a:fld id="{2CEFB7A8-83B8-407E-A4B5-3AA1CE3126E9}" type="slidenum">
              <a:rPr lang="en-US" smtClean="0"/>
              <a:t>45</a:t>
            </a:fld>
            <a:endParaRPr lang="en-US"/>
          </a:p>
        </p:txBody>
      </p:sp>
    </p:spTree>
    <p:extLst>
      <p:ext uri="{BB962C8B-B14F-4D97-AF65-F5344CB8AC3E}">
        <p14:creationId xmlns:p14="http://schemas.microsoft.com/office/powerpoint/2010/main" val="21990174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xmlns="" id="{DFC2EBA9-10E3-4A78-91B8-75078C6768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xmlns="" id="{A99B04B4-9B25-47E0-B3E0-FAFADFD804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a:cs typeface="Arial" panose="020B0604020202020204" pitchFamily="34" charset="0"/>
            </a:endParaRPr>
          </a:p>
        </p:txBody>
      </p:sp>
      <p:sp>
        <p:nvSpPr>
          <p:cNvPr id="25604" name="Slide Number Placeholder 3">
            <a:extLst>
              <a:ext uri="{FF2B5EF4-FFF2-40B4-BE49-F238E27FC236}">
                <a16:creationId xmlns:a16="http://schemas.microsoft.com/office/drawing/2014/main" xmlns="" id="{8B5681C4-F576-40B5-8FAD-33F9FA4FF75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a:spcBef>
                <a:spcPct val="30000"/>
              </a:spcBef>
              <a:defRPr sz="1200">
                <a:solidFill>
                  <a:schemeClr val="tx1"/>
                </a:solidFill>
                <a:latin typeface="Calibri" panose="020F0502020204030204" pitchFamily="34" charset="0"/>
              </a:defRPr>
            </a:lvl1pPr>
            <a:lvl2pPr marL="742950" indent="-285750" algn="r" defTabSz="930275" rtl="1">
              <a:spcBef>
                <a:spcPct val="30000"/>
              </a:spcBef>
              <a:defRPr sz="1200">
                <a:solidFill>
                  <a:schemeClr val="tx1"/>
                </a:solidFill>
                <a:latin typeface="Calibri" panose="020F0502020204030204" pitchFamily="34" charset="0"/>
              </a:defRPr>
            </a:lvl2pPr>
            <a:lvl3pPr marL="1143000" indent="-228600" algn="r" defTabSz="930275" rtl="1">
              <a:spcBef>
                <a:spcPct val="30000"/>
              </a:spcBef>
              <a:defRPr sz="1200">
                <a:solidFill>
                  <a:schemeClr val="tx1"/>
                </a:solidFill>
                <a:latin typeface="Calibri" panose="020F0502020204030204" pitchFamily="34" charset="0"/>
              </a:defRPr>
            </a:lvl3pPr>
            <a:lvl4pPr marL="1600200" indent="-228600" algn="r" defTabSz="930275" rtl="1">
              <a:spcBef>
                <a:spcPct val="30000"/>
              </a:spcBef>
              <a:defRPr sz="1200">
                <a:solidFill>
                  <a:schemeClr val="tx1"/>
                </a:solidFill>
                <a:latin typeface="Calibri" panose="020F0502020204030204" pitchFamily="34" charset="0"/>
              </a:defRPr>
            </a:lvl4pPr>
            <a:lvl5pPr marL="2057400" indent="-228600" algn="r" defTabSz="930275" rtl="1">
              <a:spcBef>
                <a:spcPct val="30000"/>
              </a:spcBef>
              <a:defRPr sz="1200">
                <a:solidFill>
                  <a:schemeClr val="tx1"/>
                </a:solidFill>
                <a:latin typeface="Calibri" panose="020F0502020204030204" pitchFamily="34" charset="0"/>
              </a:defRPr>
            </a:lvl5pPr>
            <a:lvl6pPr marL="25146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9pPr>
          </a:lstStyle>
          <a:p>
            <a:pPr rtl="1">
              <a:spcBef>
                <a:spcPct val="0"/>
              </a:spcBef>
            </a:pPr>
            <a:fld id="{7EA850C2-1630-468E-9903-145CD9EFE693}" type="slidenum">
              <a:rPr lang="en-GB" altLang="en-US">
                <a:latin typeface="Times New Roman" panose="02020603050405020304" pitchFamily="18" charset="0"/>
              </a:rPr>
              <a:pPr rtl="1">
                <a:spcBef>
                  <a:spcPct val="0"/>
                </a:spcBef>
              </a:pPr>
              <a:t>46</a:t>
            </a:fld>
            <a:endParaRPr lang="en-GB" altLang="en-US">
              <a:latin typeface="Times New Roman" panose="02020603050405020304" pitchFamily="18" charset="0"/>
            </a:endParaRPr>
          </a:p>
        </p:txBody>
      </p:sp>
    </p:spTree>
    <p:extLst>
      <p:ext uri="{BB962C8B-B14F-4D97-AF65-F5344CB8AC3E}">
        <p14:creationId xmlns:p14="http://schemas.microsoft.com/office/powerpoint/2010/main" val="8609811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xmlns="" id="{DFC2EBA9-10E3-4A78-91B8-75078C6768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xmlns="" id="{A99B04B4-9B25-47E0-B3E0-FAFADFD804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a:cs typeface="Arial" panose="020B0604020202020204" pitchFamily="34" charset="0"/>
            </a:endParaRPr>
          </a:p>
        </p:txBody>
      </p:sp>
      <p:sp>
        <p:nvSpPr>
          <p:cNvPr id="25604" name="Slide Number Placeholder 3">
            <a:extLst>
              <a:ext uri="{FF2B5EF4-FFF2-40B4-BE49-F238E27FC236}">
                <a16:creationId xmlns:a16="http://schemas.microsoft.com/office/drawing/2014/main" xmlns="" id="{8B5681C4-F576-40B5-8FAD-33F9FA4FF75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a:spcBef>
                <a:spcPct val="30000"/>
              </a:spcBef>
              <a:defRPr sz="1200">
                <a:solidFill>
                  <a:schemeClr val="tx1"/>
                </a:solidFill>
                <a:latin typeface="Calibri" panose="020F0502020204030204" pitchFamily="34" charset="0"/>
              </a:defRPr>
            </a:lvl1pPr>
            <a:lvl2pPr marL="742950" indent="-285750" algn="r" defTabSz="930275" rtl="1">
              <a:spcBef>
                <a:spcPct val="30000"/>
              </a:spcBef>
              <a:defRPr sz="1200">
                <a:solidFill>
                  <a:schemeClr val="tx1"/>
                </a:solidFill>
                <a:latin typeface="Calibri" panose="020F0502020204030204" pitchFamily="34" charset="0"/>
              </a:defRPr>
            </a:lvl2pPr>
            <a:lvl3pPr marL="1143000" indent="-228600" algn="r" defTabSz="930275" rtl="1">
              <a:spcBef>
                <a:spcPct val="30000"/>
              </a:spcBef>
              <a:defRPr sz="1200">
                <a:solidFill>
                  <a:schemeClr val="tx1"/>
                </a:solidFill>
                <a:latin typeface="Calibri" panose="020F0502020204030204" pitchFamily="34" charset="0"/>
              </a:defRPr>
            </a:lvl3pPr>
            <a:lvl4pPr marL="1600200" indent="-228600" algn="r" defTabSz="930275" rtl="1">
              <a:spcBef>
                <a:spcPct val="30000"/>
              </a:spcBef>
              <a:defRPr sz="1200">
                <a:solidFill>
                  <a:schemeClr val="tx1"/>
                </a:solidFill>
                <a:latin typeface="Calibri" panose="020F0502020204030204" pitchFamily="34" charset="0"/>
              </a:defRPr>
            </a:lvl4pPr>
            <a:lvl5pPr marL="2057400" indent="-228600" algn="r" defTabSz="930275" rtl="1">
              <a:spcBef>
                <a:spcPct val="30000"/>
              </a:spcBef>
              <a:defRPr sz="1200">
                <a:solidFill>
                  <a:schemeClr val="tx1"/>
                </a:solidFill>
                <a:latin typeface="Calibri" panose="020F0502020204030204" pitchFamily="34" charset="0"/>
              </a:defRPr>
            </a:lvl5pPr>
            <a:lvl6pPr marL="25146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9pPr>
          </a:lstStyle>
          <a:p>
            <a:pPr rtl="1">
              <a:spcBef>
                <a:spcPct val="0"/>
              </a:spcBef>
            </a:pPr>
            <a:fld id="{7EA850C2-1630-468E-9903-145CD9EFE693}" type="slidenum">
              <a:rPr lang="en-GB" altLang="en-US">
                <a:latin typeface="Times New Roman" panose="02020603050405020304" pitchFamily="18" charset="0"/>
              </a:rPr>
              <a:pPr rtl="1">
                <a:spcBef>
                  <a:spcPct val="0"/>
                </a:spcBef>
              </a:pPr>
              <a:t>47</a:t>
            </a:fld>
            <a:endParaRPr lang="en-GB" altLang="en-US">
              <a:latin typeface="Times New Roman" panose="02020603050405020304" pitchFamily="18" charset="0"/>
            </a:endParaRPr>
          </a:p>
        </p:txBody>
      </p:sp>
    </p:spTree>
    <p:extLst>
      <p:ext uri="{BB962C8B-B14F-4D97-AF65-F5344CB8AC3E}">
        <p14:creationId xmlns:p14="http://schemas.microsoft.com/office/powerpoint/2010/main" val="15946022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xmlns="" id="{4AC382ED-1E2D-4AD0-8D0D-3A04849444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xmlns="" id="{9F6489B6-4DD7-4290-8C6A-F07E95F370D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a:cs typeface="Arial" panose="020B0604020202020204" pitchFamily="34" charset="0"/>
            </a:endParaRPr>
          </a:p>
        </p:txBody>
      </p:sp>
      <p:sp>
        <p:nvSpPr>
          <p:cNvPr id="30724" name="Slide Number Placeholder 3">
            <a:extLst>
              <a:ext uri="{FF2B5EF4-FFF2-40B4-BE49-F238E27FC236}">
                <a16:creationId xmlns:a16="http://schemas.microsoft.com/office/drawing/2014/main" xmlns="" id="{BF5D6E30-D798-4C1D-AE61-C001239DD3B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a:spcBef>
                <a:spcPct val="30000"/>
              </a:spcBef>
              <a:defRPr sz="1200">
                <a:solidFill>
                  <a:schemeClr val="tx1"/>
                </a:solidFill>
                <a:latin typeface="Calibri" panose="020F0502020204030204" pitchFamily="34" charset="0"/>
              </a:defRPr>
            </a:lvl1pPr>
            <a:lvl2pPr marL="742950" indent="-285750" algn="r" defTabSz="930275" rtl="1">
              <a:spcBef>
                <a:spcPct val="30000"/>
              </a:spcBef>
              <a:defRPr sz="1200">
                <a:solidFill>
                  <a:schemeClr val="tx1"/>
                </a:solidFill>
                <a:latin typeface="Calibri" panose="020F0502020204030204" pitchFamily="34" charset="0"/>
              </a:defRPr>
            </a:lvl2pPr>
            <a:lvl3pPr marL="1143000" indent="-228600" algn="r" defTabSz="930275" rtl="1">
              <a:spcBef>
                <a:spcPct val="30000"/>
              </a:spcBef>
              <a:defRPr sz="1200">
                <a:solidFill>
                  <a:schemeClr val="tx1"/>
                </a:solidFill>
                <a:latin typeface="Calibri" panose="020F0502020204030204" pitchFamily="34" charset="0"/>
              </a:defRPr>
            </a:lvl3pPr>
            <a:lvl4pPr marL="1600200" indent="-228600" algn="r" defTabSz="930275" rtl="1">
              <a:spcBef>
                <a:spcPct val="30000"/>
              </a:spcBef>
              <a:defRPr sz="1200">
                <a:solidFill>
                  <a:schemeClr val="tx1"/>
                </a:solidFill>
                <a:latin typeface="Calibri" panose="020F0502020204030204" pitchFamily="34" charset="0"/>
              </a:defRPr>
            </a:lvl4pPr>
            <a:lvl5pPr marL="2057400" indent="-228600" algn="r" defTabSz="930275" rtl="1">
              <a:spcBef>
                <a:spcPct val="30000"/>
              </a:spcBef>
              <a:defRPr sz="1200">
                <a:solidFill>
                  <a:schemeClr val="tx1"/>
                </a:solidFill>
                <a:latin typeface="Calibri" panose="020F0502020204030204" pitchFamily="34" charset="0"/>
              </a:defRPr>
            </a:lvl5pPr>
            <a:lvl6pPr marL="25146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9pPr>
          </a:lstStyle>
          <a:p>
            <a:pPr rtl="1">
              <a:spcBef>
                <a:spcPct val="0"/>
              </a:spcBef>
            </a:pPr>
            <a:fld id="{7E14EB8D-9FF1-4435-B76C-89D5B545CFC6}" type="slidenum">
              <a:rPr lang="en-GB" altLang="en-US">
                <a:latin typeface="Times New Roman" panose="02020603050405020304" pitchFamily="18" charset="0"/>
              </a:rPr>
              <a:pPr rtl="1">
                <a:spcBef>
                  <a:spcPct val="0"/>
                </a:spcBef>
              </a:pPr>
              <a:t>48</a:t>
            </a:fld>
            <a:endParaRPr lang="en-GB" altLang="en-US">
              <a:latin typeface="Times New Roman" panose="02020603050405020304" pitchFamily="18" charset="0"/>
            </a:endParaRPr>
          </a:p>
        </p:txBody>
      </p:sp>
    </p:spTree>
    <p:extLst>
      <p:ext uri="{BB962C8B-B14F-4D97-AF65-F5344CB8AC3E}">
        <p14:creationId xmlns:p14="http://schemas.microsoft.com/office/powerpoint/2010/main" val="25530504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143000" y="685800"/>
            <a:ext cx="4572000" cy="3429000"/>
          </a:xfrm>
        </p:spPr>
      </p:sp>
      <p:sp>
        <p:nvSpPr>
          <p:cNvPr id="3" name="عنصر نائب للملاحظات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5395050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 name="Shape 1232"/>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1233" name="Shape 1233"/>
          <p:cNvSpPr>
            <a:spLocks noGrp="1"/>
          </p:cNvSpPr>
          <p:nvPr>
            <p:ph type="body" sz="quarter" idx="1"/>
          </p:nvPr>
        </p:nvSpPr>
        <p:spPr>
          <a:prstGeom prst="rect">
            <a:avLst/>
          </a:prstGeom>
        </p:spPr>
        <p:txBody>
          <a:bodyPr rtlCol="1"/>
          <a:lstStyle/>
          <a:p>
            <a:pPr rtl="1"/>
            <a:r>
              <a:t>Just to put us in context, RRT training as a whole, is an 8-day training that has four blocks:</a:t>
            </a:r>
          </a:p>
          <a:p>
            <a:pPr marL="171450" indent="-171450" rtl="1">
              <a:buSzPct val="100000"/>
              <a:buFont typeface="Arial"/>
              <a:buChar char="•"/>
            </a:pPr>
            <a:r>
              <a:t>Block A – RRT in Context - Prepare RRTs for field deployment, having a good understanding of national emergency coordination mechanisms, of the role of a RRT &amp; responsibilities of each member, &amp; identifying RRT stakeholders on the field, including role within the Global Health Emergency Workforce.</a:t>
            </a:r>
          </a:p>
          <a:p>
            <a:pPr marL="171450" indent="-171450" rtl="1">
              <a:buSzPct val="100000"/>
              <a:buFont typeface="Arial"/>
              <a:buChar char="•"/>
            </a:pPr>
            <a:r>
              <a:t>Block B – Technical modules - Strengthen participant’s knowledge and skills  on key technical areas: Epidemiology &amp; surveillance; Data management; Outbreak investigation; Rapid risk assessment; Infection Prevention and Control; Laboratory sample packaging &amp; transportation; Social mobilization &amp; community engagement; Risk communication; Psychosocial First Aid; Contact tracing; Safe &amp; dignified burial.</a:t>
            </a:r>
          </a:p>
          <a:p>
            <a:pPr marL="171450" indent="-171450" rtl="1">
              <a:buSzPct val="100000"/>
              <a:buFont typeface="Arial"/>
              <a:buChar char="•"/>
            </a:pPr>
            <a:r>
              <a:t>Block C – Scenario-based skills drill - Apply &amp; practice knowledge &amp; skills on the various technical areas. Assess participant learning through observation.</a:t>
            </a:r>
          </a:p>
          <a:p>
            <a:pPr marL="171450" indent="-171450" rtl="1">
              <a:buSzPct val="100000"/>
              <a:buFont typeface="Arial"/>
              <a:buChar char="•"/>
            </a:pPr>
            <a:r>
              <a:t>Block D – Evaluation and way forward - Capture key learning points &amp; plan how to apply them when back to the job. Ensure continuous learning &amp; networking after the RRT training.</a:t>
            </a:r>
          </a:p>
          <a:p>
            <a:pPr marL="171450" indent="-171450" rtl="1">
              <a:buSzPct val="100000"/>
              <a:buFont typeface="Arial"/>
              <a:buChar char="•"/>
            </a:pPr>
            <a:endParaRPr/>
          </a:p>
          <a:p>
            <a:pPr rtl="1"/>
            <a:r>
              <a:t>Block C will be detailed here. I has 9 sessions C1 – C9, the next slide will provide brief summary of each session</a:t>
            </a:r>
          </a:p>
        </p:txBody>
      </p:sp>
    </p:spTree>
    <p:extLst>
      <p:ext uri="{BB962C8B-B14F-4D97-AF65-F5344CB8AC3E}">
        <p14:creationId xmlns:p14="http://schemas.microsoft.com/office/powerpoint/2010/main" val="15126976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7" name="Shape 123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1238" name="Shape 1238"/>
          <p:cNvSpPr>
            <a:spLocks noGrp="1"/>
          </p:cNvSpPr>
          <p:nvPr>
            <p:ph type="body" sz="quarter" idx="1"/>
          </p:nvPr>
        </p:nvSpPr>
        <p:spPr>
          <a:prstGeom prst="rect">
            <a:avLst/>
          </a:prstGeom>
        </p:spPr>
        <p:txBody>
          <a:bodyPr rtlCol="1"/>
          <a:lstStyle/>
          <a:p>
            <a:pPr rtl="1"/>
            <a:r>
              <a:t>Just to put us in context, RRT training as a whole, is an 8-day training that has four blocks:</a:t>
            </a:r>
          </a:p>
          <a:p>
            <a:pPr marL="171450" indent="-171450" rtl="1">
              <a:buSzPct val="100000"/>
              <a:buFont typeface="Arial"/>
              <a:buChar char="•"/>
            </a:pPr>
            <a:r>
              <a:t>Block A – RRT in Context - Prepare RRTs for field deployment, having a good understanding of national emergency coordination mechanisms, of the role of a RRT &amp; responsibilities of each member, &amp; identifying RRT stakeholders on the field, including role within the Global Health Emergency Workforce.</a:t>
            </a:r>
          </a:p>
          <a:p>
            <a:pPr marL="171450" indent="-171450" rtl="1">
              <a:buSzPct val="100000"/>
              <a:buFont typeface="Arial"/>
              <a:buChar char="•"/>
            </a:pPr>
            <a:r>
              <a:t>Block B – Technical modules - Strengthen participant’s knowledge and skills  on key technical areas: Epidemiology &amp; surveillance; Data management; Outbreak investigation; Rapid risk assessment; Infection Prevention and Control; Laboratory sample packaging &amp; transportation; Social mobilization &amp; community engagement; Risk communication; Psychosocial First Aid; Contact tracing; Safe &amp; dignified burial.</a:t>
            </a:r>
          </a:p>
          <a:p>
            <a:pPr marL="171450" indent="-171450" rtl="1">
              <a:buSzPct val="100000"/>
              <a:buFont typeface="Arial"/>
              <a:buChar char="•"/>
            </a:pPr>
            <a:r>
              <a:t>Block C – Scenario-based skills drill - Apply &amp; practice knowledge &amp; skills on the various technical areas. Assess participant learning through observation.</a:t>
            </a:r>
          </a:p>
          <a:p>
            <a:pPr marL="171450" indent="-171450" rtl="1">
              <a:buSzPct val="100000"/>
              <a:buFont typeface="Arial"/>
              <a:buChar char="•"/>
            </a:pPr>
            <a:r>
              <a:t>Block D – Evaluation and way forward - Capture key learning points &amp; plan how to apply them when back to the job. Ensure continuous learning &amp; networking after the RRT training.</a:t>
            </a:r>
          </a:p>
          <a:p>
            <a:pPr marL="171450" indent="-171450" rtl="1">
              <a:buSzPct val="100000"/>
              <a:buFont typeface="Arial"/>
              <a:buChar char="•"/>
            </a:pPr>
            <a:endParaRPr/>
          </a:p>
          <a:p>
            <a:pPr rtl="1"/>
            <a:r>
              <a:t>Block C will be detailed here. I has 9 sessions C1 – C9, the next slide will provide brief summary of each session</a:t>
            </a:r>
          </a:p>
        </p:txBody>
      </p:sp>
    </p:spTree>
    <p:extLst>
      <p:ext uri="{BB962C8B-B14F-4D97-AF65-F5344CB8AC3E}">
        <p14:creationId xmlns:p14="http://schemas.microsoft.com/office/powerpoint/2010/main" val="20707009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rtl="1">
              <a:spcBef>
                <a:spcPts val="0"/>
              </a:spcBef>
              <a:spcAft>
                <a:spcPts val="0"/>
              </a:spcAft>
            </a:pPr>
            <a:r>
              <a:rPr lang="ar">
                <a:solidFill>
                  <a:schemeClr val="dk1"/>
                </a:solidFill>
                <a:latin typeface="Calibri"/>
                <a:ea typeface="Calibri"/>
                <a:cs typeface="Calibri"/>
                <a:sym typeface="Calibri"/>
              </a:rPr>
              <a:t>Hand Hygiene: Hind</a:t>
            </a:r>
            <a:endParaRPr lang="en-US">
              <a:solidFill>
                <a:schemeClr val="dk1"/>
              </a:solidFill>
              <a:latin typeface="Calibri"/>
              <a:ea typeface="Calibri"/>
              <a:cs typeface="Calibri"/>
            </a:endParaRPr>
          </a:p>
          <a:p>
            <a:pPr rtl="1">
              <a:spcBef>
                <a:spcPts val="0"/>
              </a:spcBef>
              <a:spcAft>
                <a:spcPts val="0"/>
              </a:spcAft>
            </a:pPr>
            <a:r>
              <a:rPr lang="ar">
                <a:solidFill>
                  <a:schemeClr val="dk1"/>
                </a:solidFill>
                <a:latin typeface="Calibri"/>
                <a:ea typeface="Calibri"/>
                <a:cs typeface="Calibri"/>
              </a:rPr>
              <a:t>Chlorine: Dipendra</a:t>
            </a:r>
          </a:p>
          <a:p>
            <a:pPr rtl="1">
              <a:spcBef>
                <a:spcPts val="0"/>
              </a:spcBef>
              <a:spcAft>
                <a:spcPts val="0"/>
              </a:spcAft>
            </a:pPr>
            <a:r>
              <a:rPr lang="ar">
                <a:solidFill>
                  <a:schemeClr val="dk1"/>
                </a:solidFill>
                <a:latin typeface="Calibri"/>
                <a:ea typeface="Calibri"/>
                <a:cs typeface="Calibri"/>
              </a:rPr>
              <a:t>PPE: Sherein</a:t>
            </a: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53</a:t>
            </a:fld>
            <a:endParaRPr/>
          </a:p>
        </p:txBody>
      </p:sp>
    </p:spTree>
    <p:extLst>
      <p:ext uri="{BB962C8B-B14F-4D97-AF65-F5344CB8AC3E}">
        <p14:creationId xmlns:p14="http://schemas.microsoft.com/office/powerpoint/2010/main" val="7590121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54</a:t>
            </a:fld>
            <a:endParaRPr/>
          </a:p>
        </p:txBody>
      </p:sp>
    </p:spTree>
    <p:extLst>
      <p:ext uri="{BB962C8B-B14F-4D97-AF65-F5344CB8AC3E}">
        <p14:creationId xmlns:p14="http://schemas.microsoft.com/office/powerpoint/2010/main" val="21673288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55</a:t>
            </a:fld>
            <a:endParaRPr lang="en-GB"/>
          </a:p>
        </p:txBody>
      </p:sp>
    </p:spTree>
    <p:extLst>
      <p:ext uri="{BB962C8B-B14F-4D97-AF65-F5344CB8AC3E}">
        <p14:creationId xmlns:p14="http://schemas.microsoft.com/office/powerpoint/2010/main" val="2993962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10586101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57</a:t>
            </a:fld>
            <a:endParaRPr lang="en-GB"/>
          </a:p>
        </p:txBody>
      </p:sp>
    </p:spTree>
    <p:extLst>
      <p:ext uri="{BB962C8B-B14F-4D97-AF65-F5344CB8AC3E}">
        <p14:creationId xmlns:p14="http://schemas.microsoft.com/office/powerpoint/2010/main" val="42270523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58</a:t>
            </a:fld>
            <a:endParaRPr lang="en-GB"/>
          </a:p>
        </p:txBody>
      </p:sp>
    </p:spTree>
    <p:extLst>
      <p:ext uri="{BB962C8B-B14F-4D97-AF65-F5344CB8AC3E}">
        <p14:creationId xmlns:p14="http://schemas.microsoft.com/office/powerpoint/2010/main" val="31657206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59</a:t>
            </a:fld>
            <a:endParaRPr lang="en-GB"/>
          </a:p>
        </p:txBody>
      </p:sp>
    </p:spTree>
    <p:extLst>
      <p:ext uri="{BB962C8B-B14F-4D97-AF65-F5344CB8AC3E}">
        <p14:creationId xmlns:p14="http://schemas.microsoft.com/office/powerpoint/2010/main" val="1463999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60</a:t>
            </a:fld>
            <a:endParaRPr lang="en-GB"/>
          </a:p>
        </p:txBody>
      </p:sp>
    </p:spTree>
    <p:extLst>
      <p:ext uri="{BB962C8B-B14F-4D97-AF65-F5344CB8AC3E}">
        <p14:creationId xmlns:p14="http://schemas.microsoft.com/office/powerpoint/2010/main" val="39375773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61</a:t>
            </a:fld>
            <a:endParaRPr/>
          </a:p>
        </p:txBody>
      </p:sp>
    </p:spTree>
    <p:extLst>
      <p:ext uri="{BB962C8B-B14F-4D97-AF65-F5344CB8AC3E}">
        <p14:creationId xmlns:p14="http://schemas.microsoft.com/office/powerpoint/2010/main" val="42156760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63</a:t>
            </a:fld>
            <a:endParaRPr/>
          </a:p>
        </p:txBody>
      </p:sp>
    </p:spTree>
    <p:extLst>
      <p:ext uri="{BB962C8B-B14F-4D97-AF65-F5344CB8AC3E}">
        <p14:creationId xmlns:p14="http://schemas.microsoft.com/office/powerpoint/2010/main" val="35975003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xmlns="" id="{8342B2F8-304B-4C56-925C-95AE823DB8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xmlns=""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a:cs typeface="Arial" panose="020B0604020202020204" pitchFamily="34" charset="0"/>
            </a:endParaRPr>
          </a:p>
        </p:txBody>
      </p:sp>
      <p:sp>
        <p:nvSpPr>
          <p:cNvPr id="21508" name="Slide Number Placeholder 3">
            <a:extLst>
              <a:ext uri="{FF2B5EF4-FFF2-40B4-BE49-F238E27FC236}">
                <a16:creationId xmlns:a16="http://schemas.microsoft.com/office/drawing/2014/main" xmlns="" id="{3368C406-2737-4DAB-9210-65B3B38EA9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a:spcBef>
                <a:spcPct val="30000"/>
              </a:spcBef>
              <a:defRPr sz="1200">
                <a:solidFill>
                  <a:schemeClr val="tx1"/>
                </a:solidFill>
                <a:latin typeface="Calibri" panose="020F0502020204030204" pitchFamily="34" charset="0"/>
              </a:defRPr>
            </a:lvl1pPr>
            <a:lvl2pPr marL="742950" indent="-285750" algn="r" defTabSz="930275" rtl="1">
              <a:spcBef>
                <a:spcPct val="30000"/>
              </a:spcBef>
              <a:defRPr sz="1200">
                <a:solidFill>
                  <a:schemeClr val="tx1"/>
                </a:solidFill>
                <a:latin typeface="Calibri" panose="020F0502020204030204" pitchFamily="34" charset="0"/>
              </a:defRPr>
            </a:lvl2pPr>
            <a:lvl3pPr marL="1143000" indent="-228600" algn="r" defTabSz="930275" rtl="1">
              <a:spcBef>
                <a:spcPct val="30000"/>
              </a:spcBef>
              <a:defRPr sz="1200">
                <a:solidFill>
                  <a:schemeClr val="tx1"/>
                </a:solidFill>
                <a:latin typeface="Calibri" panose="020F0502020204030204" pitchFamily="34" charset="0"/>
              </a:defRPr>
            </a:lvl3pPr>
            <a:lvl4pPr marL="1600200" indent="-228600" algn="r" defTabSz="930275" rtl="1">
              <a:spcBef>
                <a:spcPct val="30000"/>
              </a:spcBef>
              <a:defRPr sz="1200">
                <a:solidFill>
                  <a:schemeClr val="tx1"/>
                </a:solidFill>
                <a:latin typeface="Calibri" panose="020F0502020204030204" pitchFamily="34" charset="0"/>
              </a:defRPr>
            </a:lvl4pPr>
            <a:lvl5pPr marL="2057400" indent="-228600" algn="r" defTabSz="930275" rtl="1">
              <a:spcBef>
                <a:spcPct val="30000"/>
              </a:spcBef>
              <a:defRPr sz="1200">
                <a:solidFill>
                  <a:schemeClr val="tx1"/>
                </a:solidFill>
                <a:latin typeface="Calibri" panose="020F0502020204030204" pitchFamily="34" charset="0"/>
              </a:defRPr>
            </a:lvl5pPr>
            <a:lvl6pPr marL="25146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9pPr>
          </a:lstStyle>
          <a:p>
            <a:pPr rtl="1">
              <a:spcBef>
                <a:spcPct val="0"/>
              </a:spcBef>
            </a:pPr>
            <a:fld id="{49BBF807-E48C-487C-A188-2846C9F3B00D}" type="slidenum">
              <a:rPr lang="en-GB" altLang="en-US">
                <a:latin typeface="Times New Roman" panose="02020603050405020304" pitchFamily="18" charset="0"/>
              </a:rPr>
              <a:pPr rtl="1">
                <a:spcBef>
                  <a:spcPct val="0"/>
                </a:spcBef>
              </a:pPr>
              <a:t>64</a:t>
            </a:fld>
            <a:endParaRPr lang="en-GB" altLang="en-US">
              <a:latin typeface="Times New Roman" panose="02020603050405020304" pitchFamily="18" charset="0"/>
            </a:endParaRPr>
          </a:p>
        </p:txBody>
      </p:sp>
    </p:spTree>
    <p:extLst>
      <p:ext uri="{BB962C8B-B14F-4D97-AF65-F5344CB8AC3E}">
        <p14:creationId xmlns:p14="http://schemas.microsoft.com/office/powerpoint/2010/main" val="20317256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65</a:t>
            </a:fld>
            <a:endParaRPr/>
          </a:p>
        </p:txBody>
      </p:sp>
    </p:spTree>
    <p:extLst>
      <p:ext uri="{BB962C8B-B14F-4D97-AF65-F5344CB8AC3E}">
        <p14:creationId xmlns:p14="http://schemas.microsoft.com/office/powerpoint/2010/main" val="28879390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66</a:t>
            </a:fld>
            <a:endParaRPr lang="en-GB"/>
          </a:p>
        </p:txBody>
      </p:sp>
    </p:spTree>
    <p:extLst>
      <p:ext uri="{BB962C8B-B14F-4D97-AF65-F5344CB8AC3E}">
        <p14:creationId xmlns:p14="http://schemas.microsoft.com/office/powerpoint/2010/main" val="39541168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68</a:t>
            </a:fld>
            <a:endParaRPr lang="en-GB"/>
          </a:p>
        </p:txBody>
      </p:sp>
    </p:spTree>
    <p:extLst>
      <p:ext uri="{BB962C8B-B14F-4D97-AF65-F5344CB8AC3E}">
        <p14:creationId xmlns:p14="http://schemas.microsoft.com/office/powerpoint/2010/main" val="3651846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1" anchor="t" anchorCtr="0">
            <a:noAutofit/>
          </a:bodyPr>
          <a:lstStyle/>
          <a:p>
            <a:pPr marL="0" lvl="0" indent="0" algn="l" rtl="1">
              <a:spcBef>
                <a:spcPts val="0"/>
              </a:spcBef>
              <a:spcAft>
                <a:spcPts val="0"/>
              </a:spcAft>
              <a:buNone/>
            </a:pPr>
            <a:endParaRPr/>
          </a:p>
        </p:txBody>
      </p:sp>
      <p:sp>
        <p:nvSpPr>
          <p:cNvPr id="298" name="Google Shape;298;p7: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460012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69</a:t>
            </a:fld>
            <a:endParaRPr lang="en-GB"/>
          </a:p>
        </p:txBody>
      </p:sp>
    </p:spTree>
    <p:extLst>
      <p:ext uri="{BB962C8B-B14F-4D97-AF65-F5344CB8AC3E}">
        <p14:creationId xmlns:p14="http://schemas.microsoft.com/office/powerpoint/2010/main" val="3396029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71</a:t>
            </a:fld>
            <a:endParaRPr/>
          </a:p>
        </p:txBody>
      </p:sp>
    </p:spTree>
    <p:extLst>
      <p:ext uri="{BB962C8B-B14F-4D97-AF65-F5344CB8AC3E}">
        <p14:creationId xmlns:p14="http://schemas.microsoft.com/office/powerpoint/2010/main" val="20582953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73</a:t>
            </a:fld>
            <a:endParaRPr/>
          </a:p>
        </p:txBody>
      </p:sp>
    </p:spTree>
    <p:extLst>
      <p:ext uri="{BB962C8B-B14F-4D97-AF65-F5344CB8AC3E}">
        <p14:creationId xmlns:p14="http://schemas.microsoft.com/office/powerpoint/2010/main" val="24095809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xmlns="" id="{8342B2F8-304B-4C56-925C-95AE823DB8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xmlns=""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a:cs typeface="Arial" panose="020B0604020202020204" pitchFamily="34" charset="0"/>
            </a:endParaRPr>
          </a:p>
        </p:txBody>
      </p:sp>
      <p:sp>
        <p:nvSpPr>
          <p:cNvPr id="21508" name="Slide Number Placeholder 3">
            <a:extLst>
              <a:ext uri="{FF2B5EF4-FFF2-40B4-BE49-F238E27FC236}">
                <a16:creationId xmlns:a16="http://schemas.microsoft.com/office/drawing/2014/main" xmlns="" id="{3368C406-2737-4DAB-9210-65B3B38EA9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a:spcBef>
                <a:spcPct val="30000"/>
              </a:spcBef>
              <a:defRPr sz="1200">
                <a:solidFill>
                  <a:schemeClr val="tx1"/>
                </a:solidFill>
                <a:latin typeface="Calibri" panose="020F0502020204030204" pitchFamily="34" charset="0"/>
              </a:defRPr>
            </a:lvl1pPr>
            <a:lvl2pPr marL="742950" indent="-285750" algn="r" defTabSz="930275" rtl="1">
              <a:spcBef>
                <a:spcPct val="30000"/>
              </a:spcBef>
              <a:defRPr sz="1200">
                <a:solidFill>
                  <a:schemeClr val="tx1"/>
                </a:solidFill>
                <a:latin typeface="Calibri" panose="020F0502020204030204" pitchFamily="34" charset="0"/>
              </a:defRPr>
            </a:lvl2pPr>
            <a:lvl3pPr marL="1143000" indent="-228600" algn="r" defTabSz="930275" rtl="1">
              <a:spcBef>
                <a:spcPct val="30000"/>
              </a:spcBef>
              <a:defRPr sz="1200">
                <a:solidFill>
                  <a:schemeClr val="tx1"/>
                </a:solidFill>
                <a:latin typeface="Calibri" panose="020F0502020204030204" pitchFamily="34" charset="0"/>
              </a:defRPr>
            </a:lvl3pPr>
            <a:lvl4pPr marL="1600200" indent="-228600" algn="r" defTabSz="930275" rtl="1">
              <a:spcBef>
                <a:spcPct val="30000"/>
              </a:spcBef>
              <a:defRPr sz="1200">
                <a:solidFill>
                  <a:schemeClr val="tx1"/>
                </a:solidFill>
                <a:latin typeface="Calibri" panose="020F0502020204030204" pitchFamily="34" charset="0"/>
              </a:defRPr>
            </a:lvl4pPr>
            <a:lvl5pPr marL="2057400" indent="-228600" algn="r" defTabSz="930275" rtl="1">
              <a:spcBef>
                <a:spcPct val="30000"/>
              </a:spcBef>
              <a:defRPr sz="1200">
                <a:solidFill>
                  <a:schemeClr val="tx1"/>
                </a:solidFill>
                <a:latin typeface="Calibri" panose="020F0502020204030204" pitchFamily="34" charset="0"/>
              </a:defRPr>
            </a:lvl5pPr>
            <a:lvl6pPr marL="25146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9pPr>
          </a:lstStyle>
          <a:p>
            <a:pPr rtl="1">
              <a:spcBef>
                <a:spcPct val="0"/>
              </a:spcBef>
            </a:pPr>
            <a:fld id="{49BBF807-E48C-487C-A188-2846C9F3B00D}" type="slidenum">
              <a:rPr lang="en-GB" altLang="en-US">
                <a:latin typeface="Times New Roman" panose="02020603050405020304" pitchFamily="18" charset="0"/>
              </a:rPr>
              <a:pPr rtl="1">
                <a:spcBef>
                  <a:spcPct val="0"/>
                </a:spcBef>
              </a:pPr>
              <a:t>74</a:t>
            </a:fld>
            <a:endParaRPr lang="en-GB" altLang="en-US">
              <a:latin typeface="Times New Roman" panose="02020603050405020304" pitchFamily="18" charset="0"/>
            </a:endParaRPr>
          </a:p>
        </p:txBody>
      </p:sp>
    </p:spTree>
    <p:extLst>
      <p:ext uri="{BB962C8B-B14F-4D97-AF65-F5344CB8AC3E}">
        <p14:creationId xmlns:p14="http://schemas.microsoft.com/office/powerpoint/2010/main" val="321480394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75</a:t>
            </a:fld>
            <a:endParaRPr/>
          </a:p>
        </p:txBody>
      </p:sp>
    </p:spTree>
    <p:extLst>
      <p:ext uri="{BB962C8B-B14F-4D97-AF65-F5344CB8AC3E}">
        <p14:creationId xmlns:p14="http://schemas.microsoft.com/office/powerpoint/2010/main" val="343031627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76</a:t>
            </a:fld>
            <a:endParaRPr lang="en-GB"/>
          </a:p>
        </p:txBody>
      </p:sp>
    </p:spTree>
    <p:extLst>
      <p:ext uri="{BB962C8B-B14F-4D97-AF65-F5344CB8AC3E}">
        <p14:creationId xmlns:p14="http://schemas.microsoft.com/office/powerpoint/2010/main" val="10256616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77</a:t>
            </a:fld>
            <a:endParaRPr/>
          </a:p>
        </p:txBody>
      </p:sp>
    </p:spTree>
    <p:extLst>
      <p:ext uri="{BB962C8B-B14F-4D97-AF65-F5344CB8AC3E}">
        <p14:creationId xmlns:p14="http://schemas.microsoft.com/office/powerpoint/2010/main" val="458301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78</a:t>
            </a:fld>
            <a:endParaRPr lang="en-GB"/>
          </a:p>
        </p:txBody>
      </p:sp>
    </p:spTree>
    <p:extLst>
      <p:ext uri="{BB962C8B-B14F-4D97-AF65-F5344CB8AC3E}">
        <p14:creationId xmlns:p14="http://schemas.microsoft.com/office/powerpoint/2010/main" val="233894263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79</a:t>
            </a:fld>
            <a:endParaRPr/>
          </a:p>
        </p:txBody>
      </p:sp>
    </p:spTree>
    <p:extLst>
      <p:ext uri="{BB962C8B-B14F-4D97-AF65-F5344CB8AC3E}">
        <p14:creationId xmlns:p14="http://schemas.microsoft.com/office/powerpoint/2010/main" val="2556266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80</a:t>
            </a:fld>
            <a:endParaRPr lang="en-GB"/>
          </a:p>
        </p:txBody>
      </p:sp>
    </p:spTree>
    <p:extLst>
      <p:ext uri="{BB962C8B-B14F-4D97-AF65-F5344CB8AC3E}">
        <p14:creationId xmlns:p14="http://schemas.microsoft.com/office/powerpoint/2010/main" val="15621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130717309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81</a:t>
            </a:fld>
            <a:endParaRPr/>
          </a:p>
        </p:txBody>
      </p:sp>
    </p:spTree>
    <p:extLst>
      <p:ext uri="{BB962C8B-B14F-4D97-AF65-F5344CB8AC3E}">
        <p14:creationId xmlns:p14="http://schemas.microsoft.com/office/powerpoint/2010/main" val="220481374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baseline="0"/>
          </a:p>
          <a:p>
            <a:pPr rtl="1"/>
            <a:endParaRPr lang="en-US"/>
          </a:p>
        </p:txBody>
      </p:sp>
      <p:sp>
        <p:nvSpPr>
          <p:cNvPr id="4" name="Slide Number Placeholder 3"/>
          <p:cNvSpPr>
            <a:spLocks noGrp="1"/>
          </p:cNvSpPr>
          <p:nvPr>
            <p:ph type="sldNum" sz="quarter" idx="10"/>
          </p:nvPr>
        </p:nvSpPr>
        <p:spPr/>
        <p:txBody>
          <a:bodyPr rtlCol="1"/>
          <a:lstStyle/>
          <a:p>
            <a:pPr rtl="1"/>
            <a:fld id="{CA736E4E-C300-492E-A3A3-49B8342F0D5C}" type="slidenum">
              <a:rPr lang="en-GB" smtClean="0"/>
              <a:t>82</a:t>
            </a:fld>
            <a:endParaRPr lang="en-GB"/>
          </a:p>
        </p:txBody>
      </p:sp>
    </p:spTree>
    <p:extLst>
      <p:ext uri="{BB962C8B-B14F-4D97-AF65-F5344CB8AC3E}">
        <p14:creationId xmlns:p14="http://schemas.microsoft.com/office/powerpoint/2010/main" val="681172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206134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1" anchor="t" anchorCtr="0">
            <a:noAutofit/>
          </a:bodyPr>
          <a:lstStyle/>
          <a:p>
            <a:pPr marL="0" lvl="0" indent="0" algn="l" rtl="1">
              <a:spcBef>
                <a:spcPts val="0"/>
              </a:spcBef>
              <a:spcAft>
                <a:spcPts val="0"/>
              </a:spcAft>
              <a:buNone/>
            </a:pPr>
            <a:r>
              <a:rPr lang="a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1" anchor="b" anchorCtr="0">
            <a:noAutofit/>
          </a:bodyPr>
          <a:lstStyle/>
          <a:p>
            <a:pPr marL="0" lvl="0" indent="0" algn="r" rtl="1">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323721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xmlns="" id="{8342B2F8-304B-4C56-925C-95AE823DB8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xmlns=""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dirty="0">
              <a:cs typeface="Arial" panose="020B0604020202020204" pitchFamily="34" charset="0"/>
            </a:endParaRPr>
          </a:p>
        </p:txBody>
      </p:sp>
      <p:sp>
        <p:nvSpPr>
          <p:cNvPr id="21508" name="Slide Number Placeholder 3">
            <a:extLst>
              <a:ext uri="{FF2B5EF4-FFF2-40B4-BE49-F238E27FC236}">
                <a16:creationId xmlns:a16="http://schemas.microsoft.com/office/drawing/2014/main" xmlns="" id="{3368C406-2737-4DAB-9210-65B3B38EA9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a:spcBef>
                <a:spcPct val="30000"/>
              </a:spcBef>
              <a:defRPr sz="1200">
                <a:solidFill>
                  <a:schemeClr val="tx1"/>
                </a:solidFill>
                <a:latin typeface="Calibri" panose="020F0502020204030204" pitchFamily="34" charset="0"/>
              </a:defRPr>
            </a:lvl1pPr>
            <a:lvl2pPr marL="742950" indent="-285750" algn="r" defTabSz="930275" rtl="1">
              <a:spcBef>
                <a:spcPct val="30000"/>
              </a:spcBef>
              <a:defRPr sz="1200">
                <a:solidFill>
                  <a:schemeClr val="tx1"/>
                </a:solidFill>
                <a:latin typeface="Calibri" panose="020F0502020204030204" pitchFamily="34" charset="0"/>
              </a:defRPr>
            </a:lvl2pPr>
            <a:lvl3pPr marL="1143000" indent="-228600" algn="r" defTabSz="930275" rtl="1">
              <a:spcBef>
                <a:spcPct val="30000"/>
              </a:spcBef>
              <a:defRPr sz="1200">
                <a:solidFill>
                  <a:schemeClr val="tx1"/>
                </a:solidFill>
                <a:latin typeface="Calibri" panose="020F0502020204030204" pitchFamily="34" charset="0"/>
              </a:defRPr>
            </a:lvl3pPr>
            <a:lvl4pPr marL="1600200" indent="-228600" algn="r" defTabSz="930275" rtl="1">
              <a:spcBef>
                <a:spcPct val="30000"/>
              </a:spcBef>
              <a:defRPr sz="1200">
                <a:solidFill>
                  <a:schemeClr val="tx1"/>
                </a:solidFill>
                <a:latin typeface="Calibri" panose="020F0502020204030204" pitchFamily="34" charset="0"/>
              </a:defRPr>
            </a:lvl4pPr>
            <a:lvl5pPr marL="2057400" indent="-228600" algn="r" defTabSz="930275" rtl="1">
              <a:spcBef>
                <a:spcPct val="30000"/>
              </a:spcBef>
              <a:defRPr sz="1200">
                <a:solidFill>
                  <a:schemeClr val="tx1"/>
                </a:solidFill>
                <a:latin typeface="Calibri" panose="020F0502020204030204" pitchFamily="34" charset="0"/>
              </a:defRPr>
            </a:lvl5pPr>
            <a:lvl6pPr marL="25146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6pPr>
            <a:lvl7pPr marL="29718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7pPr>
            <a:lvl8pPr marL="34290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8pPr>
            <a:lvl9pPr marL="3886200" indent="-228600" algn="r" defTabSz="930275" rtl="1" eaLnBrk="0" fontAlgn="base" hangingPunct="0">
              <a:spcBef>
                <a:spcPct val="30000"/>
              </a:spcBef>
              <a:spcAft>
                <a:spcPct val="0"/>
              </a:spcAft>
              <a:defRPr sz="1200">
                <a:solidFill>
                  <a:schemeClr val="tx1"/>
                </a:solidFill>
                <a:latin typeface="Calibri" panose="020F0502020204030204" pitchFamily="34" charset="0"/>
              </a:defRPr>
            </a:lvl9pPr>
          </a:lstStyle>
          <a:p>
            <a:pPr rtl="1">
              <a:spcBef>
                <a:spcPct val="0"/>
              </a:spcBef>
            </a:pPr>
            <a:fld id="{49BBF807-E48C-487C-A188-2846C9F3B00D}" type="slidenum">
              <a:rPr lang="en-GB" altLang="en-US">
                <a:latin typeface="Times New Roman" panose="02020603050405020304" pitchFamily="18" charset="0"/>
              </a:rPr>
              <a:pPr>
                <a:spcBef>
                  <a:spcPct val="0"/>
                </a:spcBef>
              </a:pPr>
              <a:t>9</a:t>
            </a:fld>
            <a:endParaRPr lang="en-GB" altLang="en-US">
              <a:latin typeface="Times New Roman" panose="02020603050405020304" pitchFamily="18" charset="0"/>
            </a:endParaRPr>
          </a:p>
        </p:txBody>
      </p:sp>
    </p:spTree>
    <p:extLst>
      <p:ext uri="{BB962C8B-B14F-4D97-AF65-F5344CB8AC3E}">
        <p14:creationId xmlns:p14="http://schemas.microsoft.com/office/powerpoint/2010/main" val="2626918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8.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8.jpe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en-GB" sz="140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1"/>
          <a:lstStyle>
            <a:lvl1pPr algn="ctr" rtl="1">
              <a:defRPr>
                <a:solidFill>
                  <a:srgbClr val="0070C0"/>
                </a:solidFill>
                <a:effectLst/>
                <a:latin typeface="Arial" panose="020B0604020202020204" pitchFamily="34" charset="0"/>
                <a:cs typeface="Arial" panose="020B0604020202020204" pitchFamily="34" charset="0"/>
              </a:defRPr>
            </a:lvl1pPr>
          </a:lstStyle>
          <a:p>
            <a:pPr rtl="1"/>
            <a:r>
              <a:rPr lang="a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1">
            <a:normAutofit/>
          </a:bodyPr>
          <a:lstStyle>
            <a:lvl1pPr marL="0" indent="0" algn="ctr" rtl="1">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rtl="1">
              <a:buNone/>
              <a:defRPr>
                <a:solidFill>
                  <a:schemeClr val="tx1">
                    <a:tint val="75000"/>
                  </a:schemeClr>
                </a:solidFill>
              </a:defRPr>
            </a:lvl2pPr>
            <a:lvl3pPr marL="685800" indent="0" algn="ctr" rtl="1">
              <a:buNone/>
              <a:defRPr>
                <a:solidFill>
                  <a:schemeClr val="tx1">
                    <a:tint val="75000"/>
                  </a:schemeClr>
                </a:solidFill>
              </a:defRPr>
            </a:lvl3pPr>
            <a:lvl4pPr marL="1028700" indent="0" algn="ctr" rtl="1">
              <a:buNone/>
              <a:defRPr>
                <a:solidFill>
                  <a:schemeClr val="tx1">
                    <a:tint val="75000"/>
                  </a:schemeClr>
                </a:solidFill>
              </a:defRPr>
            </a:lvl4pPr>
            <a:lvl5pPr marL="1371600" indent="0" algn="ctr" rtl="1">
              <a:buNone/>
              <a:defRPr>
                <a:solidFill>
                  <a:schemeClr val="tx1">
                    <a:tint val="75000"/>
                  </a:schemeClr>
                </a:solidFill>
              </a:defRPr>
            </a:lvl5pPr>
            <a:lvl6pPr marL="1714500" indent="0" algn="ctr" rtl="1">
              <a:buNone/>
              <a:defRPr>
                <a:solidFill>
                  <a:schemeClr val="tx1">
                    <a:tint val="75000"/>
                  </a:schemeClr>
                </a:solidFill>
              </a:defRPr>
            </a:lvl6pPr>
            <a:lvl7pPr marL="2057400" indent="0" algn="ctr" rtl="1">
              <a:buNone/>
              <a:defRPr>
                <a:solidFill>
                  <a:schemeClr val="tx1">
                    <a:tint val="75000"/>
                  </a:schemeClr>
                </a:solidFill>
              </a:defRPr>
            </a:lvl7pPr>
            <a:lvl8pPr marL="2400300" indent="0" algn="ctr" rtl="1">
              <a:buNone/>
              <a:defRPr>
                <a:solidFill>
                  <a:schemeClr val="tx1">
                    <a:tint val="75000"/>
                  </a:schemeClr>
                </a:solidFill>
              </a:defRPr>
            </a:lvl8pPr>
            <a:lvl9pPr marL="2743200" indent="0" algn="ctr" rtl="1">
              <a:buNone/>
              <a:defRPr>
                <a:solidFill>
                  <a:schemeClr val="tx1">
                    <a:tint val="75000"/>
                  </a:schemeClr>
                </a:solidFill>
              </a:defRPr>
            </a:lvl9pPr>
          </a:lstStyle>
          <a:p>
            <a:pPr rtl="1"/>
            <a:r>
              <a:rPr lang="ar"/>
              <a:t>Rapid Response Teams Essentials Online Learning Programme</a:t>
            </a:r>
          </a:p>
        </p:txBody>
      </p:sp>
      <p:sp>
        <p:nvSpPr>
          <p:cNvPr id="6" name="Slide Number Placeholder 5"/>
          <p:cNvSpPr>
            <a:spLocks noGrp="1"/>
          </p:cNvSpPr>
          <p:nvPr>
            <p:ph type="sldNum" sz="quarter" idx="10"/>
          </p:nvPr>
        </p:nvSpPr>
        <p:spPr/>
        <p:txBody>
          <a:bodyPr rtlCol="1"/>
          <a:lstStyle>
            <a:lvl1pPr algn="r" rtl="1">
              <a:defRPr/>
            </a:lvl1pPr>
          </a:lstStyle>
          <a:p>
            <a:pPr rtl="1"/>
            <a:fld id="{E25CE0E2-B907-4C8C-B914-132D07D04542}" type="slidenum">
              <a:rPr lang="en-GB" smtClean="0"/>
              <a:pPr rtl="1"/>
              <a:t>‹N°›</a:t>
            </a:fld>
            <a:endParaRPr lang="en-GB"/>
          </a:p>
        </p:txBody>
      </p:sp>
    </p:spTree>
    <p:extLst>
      <p:ext uri="{BB962C8B-B14F-4D97-AF65-F5344CB8AC3E}">
        <p14:creationId xmlns:p14="http://schemas.microsoft.com/office/powerpoint/2010/main" val="182837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1" anchor="b"/>
          <a:lstStyle>
            <a:lvl1pPr algn="r" rtl="1">
              <a:defRPr sz="1800" b="1"/>
            </a:lvl1pPr>
          </a:lstStyle>
          <a:p>
            <a:pPr rtl="1"/>
            <a:r>
              <a:rPr lang="ar"/>
              <a:t>Click to edit Master title style</a:t>
            </a:r>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lgn="r" rtl="1">
              <a:buNone/>
              <a:defRPr sz="1800"/>
            </a:lvl1pPr>
            <a:lvl2pPr marL="411480" indent="0" algn="r" rtl="1">
              <a:buNone/>
              <a:defRPr sz="2500"/>
            </a:lvl2pPr>
            <a:lvl3pPr marL="822960" indent="0" algn="r" rtl="1">
              <a:buNone/>
              <a:defRPr sz="2200"/>
            </a:lvl3pPr>
            <a:lvl4pPr marL="1234440" indent="0" algn="r" rtl="1">
              <a:buNone/>
              <a:defRPr sz="1800"/>
            </a:lvl4pPr>
            <a:lvl5pPr marL="1645920" indent="0" algn="r" rtl="1">
              <a:buNone/>
              <a:defRPr sz="1800"/>
            </a:lvl5pPr>
            <a:lvl6pPr marL="2057400" indent="0" algn="r" rtl="1">
              <a:buNone/>
              <a:defRPr sz="1800"/>
            </a:lvl6pPr>
            <a:lvl7pPr marL="2468880" indent="0" algn="r" rtl="1">
              <a:buNone/>
              <a:defRPr sz="1800"/>
            </a:lvl7pPr>
            <a:lvl8pPr marL="2880360" indent="0" algn="r" rtl="1">
              <a:buNone/>
              <a:defRPr sz="1800"/>
            </a:lvl8pPr>
            <a:lvl9pPr marL="3291840" indent="0" algn="r" rtl="1">
              <a:buNone/>
              <a:defRPr sz="1800"/>
            </a:lvl9pPr>
          </a:lstStyle>
          <a:p>
            <a:pPr lvl="0" rtl="1"/>
            <a:r>
              <a:rPr lang="ar" noProof="0"/>
              <a:t>Click icon to add picture</a:t>
            </a:r>
          </a:p>
        </p:txBody>
      </p:sp>
      <p:sp>
        <p:nvSpPr>
          <p:cNvPr id="4" name="Text Placeholder 3"/>
          <p:cNvSpPr>
            <a:spLocks noGrp="1"/>
          </p:cNvSpPr>
          <p:nvPr>
            <p:ph type="body" sz="half" idx="2"/>
          </p:nvPr>
        </p:nvSpPr>
        <p:spPr>
          <a:xfrm>
            <a:off x="1792288" y="5367338"/>
            <a:ext cx="5486400" cy="653950"/>
          </a:xfrm>
        </p:spPr>
        <p:txBody>
          <a:bodyPr rtlCol="1"/>
          <a:lstStyle>
            <a:lvl1pPr marL="0" indent="0" algn="r" rtl="1">
              <a:buNone/>
              <a:defRPr sz="1300"/>
            </a:lvl1pPr>
            <a:lvl2pPr marL="411480" indent="0" algn="r" rtl="1">
              <a:buNone/>
              <a:defRPr sz="1100"/>
            </a:lvl2pPr>
            <a:lvl3pPr marL="822960" indent="0" algn="r" rtl="1">
              <a:buNone/>
              <a:defRPr sz="900"/>
            </a:lvl3pPr>
            <a:lvl4pPr marL="1234440" indent="0" algn="r" rtl="1">
              <a:buNone/>
              <a:defRPr sz="800"/>
            </a:lvl4pPr>
            <a:lvl5pPr marL="1645920" indent="0" algn="r" rtl="1">
              <a:buNone/>
              <a:defRPr sz="800"/>
            </a:lvl5pPr>
            <a:lvl6pPr marL="2057400" indent="0" algn="r" rtl="1">
              <a:buNone/>
              <a:defRPr sz="800"/>
            </a:lvl6pPr>
            <a:lvl7pPr marL="2468880" indent="0" algn="r" rtl="1">
              <a:buNone/>
              <a:defRPr sz="800"/>
            </a:lvl7pPr>
            <a:lvl8pPr marL="2880360" indent="0" algn="r" rtl="1">
              <a:buNone/>
              <a:defRPr sz="800"/>
            </a:lvl8pPr>
            <a:lvl9pPr marL="3291840" indent="0" algn="r" rtl="1">
              <a:buNone/>
              <a:defRPr sz="800"/>
            </a:lvl9pPr>
          </a:lstStyle>
          <a:p>
            <a:pPr lvl="0" rtl="1"/>
            <a:r>
              <a:rPr lang="ar"/>
              <a:t>Click to edit Master text styles</a:t>
            </a:r>
          </a:p>
        </p:txBody>
      </p:sp>
    </p:spTree>
    <p:extLst>
      <p:ext uri="{BB962C8B-B14F-4D97-AF65-F5344CB8AC3E}">
        <p14:creationId xmlns:p14="http://schemas.microsoft.com/office/powerpoint/2010/main" val="168800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Vertical Text Placeholder 2"/>
          <p:cNvSpPr>
            <a:spLocks noGrp="1"/>
          </p:cNvSpPr>
          <p:nvPr>
            <p:ph type="body" orient="vert" idx="1"/>
          </p:nvPr>
        </p:nvSpPr>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320231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1"/>
          <a:lstStyle/>
          <a:p>
            <a:pPr rtl="1"/>
            <a:r>
              <a:rPr lang="a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466926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a:prstGeom prst="rect">
            <a:avLst/>
          </a:prstGeom>
        </p:spPr>
        <p:txBody>
          <a:bodyPr rtlCol="1" anchor="b" anchorCtr="0"/>
          <a:lstStyle>
            <a:lvl1pPr algn="r" rtl="1">
              <a:lnSpc>
                <a:spcPts val="3000"/>
              </a:lnSpc>
              <a:defRPr sz="2800" b="1" baseline="0">
                <a:solidFill>
                  <a:srgbClr val="A59988"/>
                </a:solidFill>
                <a:effectLst/>
                <a:latin typeface="Calibri" pitchFamily="34" charset="0"/>
              </a:defRPr>
            </a:lvl1pPr>
          </a:lstStyle>
          <a:p>
            <a:pPr rtl="1"/>
            <a:r>
              <a:rPr lang="ar"/>
              <a:t>Click to edit Master title style</a:t>
            </a:r>
          </a:p>
        </p:txBody>
      </p:sp>
      <p:sp>
        <p:nvSpPr>
          <p:cNvPr id="3" name="Content Placeholder 2"/>
          <p:cNvSpPr>
            <a:spLocks noGrp="1"/>
          </p:cNvSpPr>
          <p:nvPr>
            <p:ph idx="1"/>
          </p:nvPr>
        </p:nvSpPr>
        <p:spPr>
          <a:xfrm>
            <a:off x="457201" y="1600201"/>
            <a:ext cx="3879669" cy="4191000"/>
          </a:xfrm>
          <a:prstGeom prst="rect">
            <a:avLst/>
          </a:prstGeom>
        </p:spPr>
        <p:txBody>
          <a:bodyPr rtlCol="1"/>
          <a:lstStyle>
            <a:lvl1pPr marL="342892" indent="-342892" algn="r" rtl="1">
              <a:buClr>
                <a:srgbClr val="862391"/>
              </a:buClr>
              <a:buSzPct val="70000"/>
              <a:buFont typeface="Arial" panose="020B0604020202020204" pitchFamily="34" charset="0"/>
              <a:buChar char="•"/>
              <a:defRPr sz="2400" b="1" baseline="0">
                <a:solidFill>
                  <a:srgbClr val="000000"/>
                </a:solidFill>
                <a:latin typeface="Calibri" pitchFamily="34" charset="0"/>
              </a:defRPr>
            </a:lvl1pPr>
            <a:lvl2pPr marL="800080" indent="-342892" algn="r" rtl="1">
              <a:buClr>
                <a:srgbClr val="00853F"/>
              </a:buClr>
              <a:buSzPct val="100000"/>
              <a:buFont typeface="Arial" panose="020B0604020202020204" pitchFamily="34" charset="0"/>
              <a:buChar char="•"/>
              <a:defRPr sz="2000">
                <a:solidFill>
                  <a:schemeClr val="accent4">
                    <a:lumMod val="75000"/>
                  </a:schemeClr>
                </a:solidFill>
              </a:defRPr>
            </a:lvl2pPr>
            <a:lvl3pPr marL="1200120" indent="-285743" algn="r" rtl="1">
              <a:buClr>
                <a:srgbClr val="A59988"/>
              </a:buClr>
              <a:buSzPct val="100000"/>
              <a:buFont typeface="Wingdings" panose="05000000000000000000" pitchFamily="2" charset="2"/>
              <a:buChar char="§"/>
              <a:defRPr sz="1800">
                <a:solidFill>
                  <a:schemeClr val="accent4">
                    <a:lumMod val="75000"/>
                  </a:schemeClr>
                </a:solidFill>
              </a:defRPr>
            </a:lvl3pPr>
            <a:lvl4pPr marL="1600160" indent="-228594" algn="r" rtl="1">
              <a:buClr>
                <a:srgbClr val="00853F"/>
              </a:buClr>
              <a:buSzPct val="70000"/>
              <a:buFont typeface="Wingdings" panose="05000000000000000000" pitchFamily="2" charset="2"/>
              <a:buChar char="§"/>
              <a:defRPr sz="1800" baseline="0">
                <a:solidFill>
                  <a:schemeClr val="bg2"/>
                </a:solidFill>
              </a:defRPr>
            </a:lvl4pPr>
            <a:lvl5pPr algn="r" rtl="1">
              <a:buClr>
                <a:schemeClr val="bg1"/>
              </a:buClr>
              <a:buSzPct val="70000"/>
              <a:buFont typeface="Arial" pitchFamily="34" charset="0"/>
              <a:buChar char="•"/>
              <a:defRPr sz="1800">
                <a:solidFill>
                  <a:schemeClr val="bg2"/>
                </a:solidFill>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13" name="Content Placeholder 2"/>
          <p:cNvSpPr>
            <a:spLocks noGrp="1"/>
          </p:cNvSpPr>
          <p:nvPr>
            <p:ph idx="10"/>
          </p:nvPr>
        </p:nvSpPr>
        <p:spPr>
          <a:xfrm>
            <a:off x="4807132" y="1600201"/>
            <a:ext cx="3879669" cy="4191000"/>
          </a:xfrm>
          <a:prstGeom prst="rect">
            <a:avLst/>
          </a:prstGeom>
        </p:spPr>
        <p:txBody>
          <a:bodyPr rtlCol="1"/>
          <a:lstStyle>
            <a:lvl1pPr marL="342892" indent="-342892" algn="r" rtl="1">
              <a:buClr>
                <a:srgbClr val="541900"/>
              </a:buClr>
              <a:buSzPct val="70000"/>
              <a:buFont typeface="Wingdings" panose="05000000000000000000" pitchFamily="2" charset="2"/>
              <a:buChar char="§"/>
              <a:defRPr sz="2400" b="1" baseline="0">
                <a:solidFill>
                  <a:srgbClr val="000000"/>
                </a:solidFill>
                <a:latin typeface="Calibri" pitchFamily="34" charset="0"/>
              </a:defRPr>
            </a:lvl1pPr>
            <a:lvl2pPr marL="742931" indent="-285743" algn="r" rtl="1">
              <a:buClr>
                <a:srgbClr val="005984"/>
              </a:buClr>
              <a:buSzPct val="100000"/>
              <a:buFont typeface="Arial" panose="020B0604020202020204" pitchFamily="34" charset="0"/>
              <a:buChar char="•"/>
              <a:defRPr sz="2000">
                <a:solidFill>
                  <a:schemeClr val="accent4">
                    <a:lumMod val="75000"/>
                  </a:schemeClr>
                </a:solidFill>
              </a:defRPr>
            </a:lvl2pPr>
            <a:lvl3pPr algn="r" rtl="1">
              <a:buClrTx/>
              <a:buSzPct val="100000"/>
              <a:buFont typeface="Arial" pitchFamily="34" charset="0"/>
              <a:buChar char="•"/>
              <a:defRPr sz="1800">
                <a:solidFill>
                  <a:schemeClr val="accent4">
                    <a:lumMod val="75000"/>
                  </a:schemeClr>
                </a:solidFill>
              </a:defRPr>
            </a:lvl3pPr>
            <a:lvl4pPr algn="r" rtl="1">
              <a:buClr>
                <a:schemeClr val="bg1"/>
              </a:buClr>
              <a:buSzPct val="70000"/>
              <a:buFont typeface="Courier New" pitchFamily="49" charset="0"/>
              <a:buChar char="o"/>
              <a:defRPr sz="1800" baseline="0">
                <a:solidFill>
                  <a:schemeClr val="bg2"/>
                </a:solidFill>
              </a:defRPr>
            </a:lvl4pPr>
            <a:lvl5pPr algn="r" rtl="1">
              <a:buClr>
                <a:schemeClr val="bg1"/>
              </a:buClr>
              <a:buSzPct val="70000"/>
              <a:buFont typeface="Arial" pitchFamily="34" charset="0"/>
              <a:buChar char="•"/>
              <a:defRPr sz="1800">
                <a:solidFill>
                  <a:schemeClr val="bg2"/>
                </a:solidFill>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5"/>
            <a:ext cx="9144000" cy="174281"/>
          </a:xfrm>
          <a:prstGeom prst="rect">
            <a:avLst/>
          </a:prstGeom>
        </p:spPr>
      </p:pic>
    </p:spTree>
    <p:extLst>
      <p:ext uri="{BB962C8B-B14F-4D97-AF65-F5344CB8AC3E}">
        <p14:creationId xmlns:p14="http://schemas.microsoft.com/office/powerpoint/2010/main" val="150233818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9"/>
            <a:ext cx="8229600" cy="1143000"/>
          </a:xfrm>
          <a:prstGeom prst="rect">
            <a:avLst/>
          </a:prstGeom>
        </p:spPr>
        <p:txBody>
          <a:bodyPr rtlCol="1" anchor="b" anchorCtr="0"/>
          <a:lstStyle>
            <a:lvl1pPr algn="r" rtl="1">
              <a:lnSpc>
                <a:spcPts val="3000"/>
              </a:lnSpc>
              <a:defRPr sz="2800" b="1" baseline="0">
                <a:solidFill>
                  <a:srgbClr val="9F8C71"/>
                </a:solidFill>
                <a:effectLst/>
                <a:latin typeface="Calibri" pitchFamily="34" charset="0"/>
              </a:defRPr>
            </a:lvl1pPr>
          </a:lstStyle>
          <a:p>
            <a:pPr rtl="1"/>
            <a:r>
              <a:rPr lang="ar"/>
              <a:t>Bottom band: CGH</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6336"/>
          <a:stretch/>
        </p:blipFill>
        <p:spPr>
          <a:xfrm>
            <a:off x="0" y="6662261"/>
            <a:ext cx="9144000" cy="195739"/>
          </a:xfrm>
          <a:prstGeom prst="rect">
            <a:avLst/>
          </a:prstGeom>
        </p:spPr>
      </p:pic>
      <p:sp>
        <p:nvSpPr>
          <p:cNvPr id="6" name="Text Placeholder 7"/>
          <p:cNvSpPr>
            <a:spLocks noGrp="1"/>
          </p:cNvSpPr>
          <p:nvPr>
            <p:ph type="body" sz="quarter" idx="10"/>
          </p:nvPr>
        </p:nvSpPr>
        <p:spPr>
          <a:xfrm>
            <a:off x="457200" y="1545167"/>
            <a:ext cx="8229600" cy="4455584"/>
          </a:xfrm>
        </p:spPr>
        <p:txBody>
          <a:bodyPr rtlCol="1"/>
          <a:lstStyle>
            <a:lvl1pPr marL="342883" indent="-342883" algn="r" rtl="1">
              <a:buClr>
                <a:srgbClr val="A59988"/>
              </a:buClr>
              <a:buFont typeface="Wingdings" panose="05000000000000000000" pitchFamily="2" charset="2"/>
              <a:buChar char="§"/>
              <a:defRPr sz="2000">
                <a:solidFill>
                  <a:schemeClr val="accent4">
                    <a:lumMod val="75000"/>
                  </a:schemeClr>
                </a:solidFill>
              </a:defRPr>
            </a:lvl1pPr>
            <a:lvl2pPr algn="r" rtl="1">
              <a:buClr>
                <a:srgbClr val="5E9732"/>
              </a:buClr>
              <a:defRPr sz="2000">
                <a:solidFill>
                  <a:schemeClr val="accent4">
                    <a:lumMod val="75000"/>
                  </a:schemeClr>
                </a:solidFill>
              </a:defRPr>
            </a:lvl2pPr>
            <a:lvl3pPr algn="r" rtl="1">
              <a:buClr>
                <a:srgbClr val="D59F0F"/>
              </a:buClr>
              <a:defRPr sz="2000">
                <a:solidFill>
                  <a:schemeClr val="accent4">
                    <a:lumMod val="75000"/>
                  </a:schemeClr>
                </a:solidFill>
              </a:defRPr>
            </a:lvl3pPr>
            <a:lvl4pPr algn="r" rtl="1">
              <a:defRPr sz="2000">
                <a:solidFill>
                  <a:schemeClr val="accent4">
                    <a:lumMod val="75000"/>
                  </a:schemeClr>
                </a:solidFill>
              </a:defRPr>
            </a:lvl4pPr>
            <a:lvl5pPr algn="r" rtl="1">
              <a:defRPr sz="2000">
                <a:solidFill>
                  <a:schemeClr val="accent4">
                    <a:lumMod val="75000"/>
                  </a:schemeClr>
                </a:solidFill>
              </a:defRPr>
            </a:lvl5pPr>
          </a:lstStyle>
          <a:p>
            <a:pPr lvl="0" rtl="1"/>
            <a:r>
              <a:rPr lang="ar"/>
              <a:t>Click to edit Master text styles</a:t>
            </a:r>
          </a:p>
          <a:p>
            <a:pPr lvl="1" rtl="1"/>
            <a:r>
              <a:rPr lang="ar"/>
              <a:t>Second level</a:t>
            </a:r>
          </a:p>
          <a:p>
            <a:pPr lvl="2" rtl="1"/>
            <a:r>
              <a:rPr lang="ar"/>
              <a:t>Third level</a:t>
            </a:r>
          </a:p>
        </p:txBody>
      </p:sp>
    </p:spTree>
    <p:extLst>
      <p:ext uri="{BB962C8B-B14F-4D97-AF65-F5344CB8AC3E}">
        <p14:creationId xmlns:p14="http://schemas.microsoft.com/office/powerpoint/2010/main" val="2473777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0"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pic>
        <p:nvPicPr>
          <p:cNvPr id="301"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302"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pic>
        <p:nvPicPr>
          <p:cNvPr id="303"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304"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305" name="Body Level One…"/>
          <p:cNvSpPr txBox="1">
            <a:spLocks noGrp="1"/>
          </p:cNvSpPr>
          <p:nvPr>
            <p:ph type="body" idx="1"/>
          </p:nvPr>
        </p:nvSpPr>
        <p:spPr>
          <a:xfrm>
            <a:off x="1784195" y="1247001"/>
            <a:ext cx="616662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06" name="Click to add text"/>
          <p:cNvSpPr txBox="1">
            <a:spLocks noGrp="1"/>
          </p:cNvSpPr>
          <p:nvPr>
            <p:ph type="title" hasCustomPrompt="1"/>
          </p:nvPr>
        </p:nvSpPr>
        <p:spPr>
          <a:xfrm>
            <a:off x="155852" y="-20444"/>
            <a:ext cx="5324529" cy="646113"/>
          </a:xfrm>
          <a:prstGeom prst="rect">
            <a:avLst/>
          </a:prstGeom>
        </p:spPr>
        <p:txBody>
          <a:bodyPr rtlCol="1"/>
          <a:lstStyle/>
          <a:p>
            <a:pPr rtl="1"/>
            <a:r>
              <a:t>Click to add text</a:t>
            </a:r>
          </a:p>
        </p:txBody>
      </p:sp>
      <p:sp>
        <p:nvSpPr>
          <p:cNvPr id="30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TextBox 7">
            <a:extLst>
              <a:ext uri="{FF2B5EF4-FFF2-40B4-BE49-F238E27FC236}">
                <a16:creationId xmlns:a16="http://schemas.microsoft.com/office/drawing/2014/main" xmlns="" id="{C06EE598-E1D3-39D5-4A0C-1E6536B8DB59}"/>
              </a:ext>
            </a:extLst>
          </p:cNvPr>
          <p:cNvSpPr txBox="1"/>
          <p:nvPr userDrawn="1"/>
        </p:nvSpPr>
        <p:spPr>
          <a:xfrm>
            <a:off x="6354224" y="6457027"/>
            <a:ext cx="2569652" cy="19620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sz="675"/>
              <a:t>RRT Training of Trainers Package</a:t>
            </a:r>
          </a:p>
        </p:txBody>
      </p:sp>
      <p:sp>
        <p:nvSpPr>
          <p:cNvPr id="3" name="Text Placeholder 6">
            <a:extLst>
              <a:ext uri="{FF2B5EF4-FFF2-40B4-BE49-F238E27FC236}">
                <a16:creationId xmlns:a16="http://schemas.microsoft.com/office/drawing/2014/main" xmlns="" id="{5C720F5C-3A09-A65E-B341-CD72F06F8C41}"/>
              </a:ext>
            </a:extLst>
          </p:cNvPr>
          <p:cNvSpPr txBox="1"/>
          <p:nvPr userDrawn="1"/>
        </p:nvSpPr>
        <p:spPr>
          <a:xfrm>
            <a:off x="6118439" y="6611807"/>
            <a:ext cx="2805437"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rtlCol="1">
            <a:spAutoFit/>
          </a:bodyPr>
          <a:lstStyle/>
          <a:p>
            <a:pPr lvl="1" indent="257175" algn="r" defTabSz="216990" rtl="1">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ar" sz="675"/>
              <a:t>2 RRT TOT content</a:t>
            </a:r>
            <a:endParaRPr sz="675"/>
          </a:p>
        </p:txBody>
      </p:sp>
      <p:sp>
        <p:nvSpPr>
          <p:cNvPr id="4" name="Slide Number">
            <a:extLst>
              <a:ext uri="{FF2B5EF4-FFF2-40B4-BE49-F238E27FC236}">
                <a16:creationId xmlns:a16="http://schemas.microsoft.com/office/drawing/2014/main" xmlns="" id="{91A1397B-90B8-FDB9-D2FC-786FC1EA1683}"/>
              </a:ext>
            </a:extLst>
          </p:cNvPr>
          <p:cNvSpPr txBox="1">
            <a:spLocks/>
          </p:cNvSpPr>
          <p:nvPr userDrawn="1"/>
        </p:nvSpPr>
        <p:spPr>
          <a:xfrm>
            <a:off x="8916256" y="6560492"/>
            <a:ext cx="179855" cy="219291"/>
          </a:xfrm>
          <a:prstGeom prst="rect">
            <a:avLst/>
          </a:prstGeom>
          <a:ln w="12700">
            <a:miter lim="400000"/>
          </a:ln>
        </p:spPr>
        <p:txBody>
          <a:bodyPr wrap="none" lIns="34289" rIns="3428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z="825" smtClean="0">
                <a:solidFill>
                  <a:schemeClr val="tx2">
                    <a:lumMod val="75000"/>
                  </a:schemeClr>
                </a:solidFill>
              </a:rPr>
              <a:pPr rtl="1"/>
              <a:t>‹N°›</a:t>
            </a:fld>
            <a:endParaRPr lang="hu-HU" sz="825">
              <a:solidFill>
                <a:schemeClr val="tx2">
                  <a:lumMod val="75000"/>
                </a:schemeClr>
              </a:solidFill>
            </a:endParaRPr>
          </a:p>
        </p:txBody>
      </p:sp>
    </p:spTree>
    <p:extLst>
      <p:ext uri="{BB962C8B-B14F-4D97-AF65-F5344CB8AC3E}">
        <p14:creationId xmlns:p14="http://schemas.microsoft.com/office/powerpoint/2010/main" val="149111112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3391" y="-80173"/>
            <a:ext cx="4291377"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289" name="Body Level One…"/>
          <p:cNvSpPr txBox="1">
            <a:spLocks noGrp="1"/>
          </p:cNvSpPr>
          <p:nvPr>
            <p:ph type="body" idx="1"/>
          </p:nvPr>
        </p:nvSpPr>
        <p:spPr>
          <a:xfrm>
            <a:off x="1784195" y="1247001"/>
            <a:ext cx="616662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90" name="Text Placeholder 5"/>
          <p:cNvSpPr>
            <a:spLocks noGrp="1"/>
          </p:cNvSpPr>
          <p:nvPr>
            <p:ph type="body" sz="quarter" idx="21"/>
          </p:nvPr>
        </p:nvSpPr>
        <p:spPr>
          <a:xfrm>
            <a:off x="104013" y="-25725"/>
            <a:ext cx="6909197" cy="622301"/>
          </a:xfrm>
          <a:prstGeom prst="rect">
            <a:avLst/>
          </a:prstGeom>
        </p:spPr>
        <p:txBody>
          <a:bodyPr rtlCol="1"/>
          <a:lstStyle>
            <a:lvl1pPr rtl="1">
              <a:spcBef>
                <a:spcPts val="0"/>
              </a:spcBef>
              <a:defRPr sz="3200">
                <a:solidFill>
                  <a:srgbClr val="FFFFFF"/>
                </a:solidFill>
                <a:latin typeface="Source Sans Pro Bold"/>
                <a:sym typeface="Source Sans Pro Bold"/>
              </a:defRPr>
            </a:lvl1pPr>
          </a:lstStyle>
          <a:p>
            <a:pPr rtl="1">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TextBox 7">
            <a:extLst>
              <a:ext uri="{FF2B5EF4-FFF2-40B4-BE49-F238E27FC236}">
                <a16:creationId xmlns:a16="http://schemas.microsoft.com/office/drawing/2014/main" xmlns="" id="{8450427C-35AF-AF83-CA12-610576541D1A}"/>
              </a:ext>
            </a:extLst>
          </p:cNvPr>
          <p:cNvSpPr txBox="1"/>
          <p:nvPr userDrawn="1"/>
        </p:nvSpPr>
        <p:spPr>
          <a:xfrm>
            <a:off x="6354224" y="6457027"/>
            <a:ext cx="2569652" cy="19620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sz="675"/>
              <a:t>RRT Training of Trainers Package</a:t>
            </a:r>
          </a:p>
        </p:txBody>
      </p:sp>
      <p:sp>
        <p:nvSpPr>
          <p:cNvPr id="3" name="Text Placeholder 6">
            <a:extLst>
              <a:ext uri="{FF2B5EF4-FFF2-40B4-BE49-F238E27FC236}">
                <a16:creationId xmlns:a16="http://schemas.microsoft.com/office/drawing/2014/main" xmlns="" id="{E70405AC-7F26-DFAC-939D-E47397D3BF68}"/>
              </a:ext>
            </a:extLst>
          </p:cNvPr>
          <p:cNvSpPr txBox="1"/>
          <p:nvPr userDrawn="1"/>
        </p:nvSpPr>
        <p:spPr>
          <a:xfrm>
            <a:off x="6118439" y="6611807"/>
            <a:ext cx="2805437"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rtlCol="1">
            <a:spAutoFit/>
          </a:bodyPr>
          <a:lstStyle/>
          <a:p>
            <a:pPr lvl="1" indent="257175" algn="r" defTabSz="216990" rtl="1">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ar" sz="675"/>
              <a:t>2 RRT TOT content</a:t>
            </a:r>
            <a:endParaRPr sz="675"/>
          </a:p>
        </p:txBody>
      </p:sp>
      <p:sp>
        <p:nvSpPr>
          <p:cNvPr id="4" name="Slide Number">
            <a:extLst>
              <a:ext uri="{FF2B5EF4-FFF2-40B4-BE49-F238E27FC236}">
                <a16:creationId xmlns:a16="http://schemas.microsoft.com/office/drawing/2014/main" xmlns="" id="{AF4C8781-5DD9-55BF-8BF4-9640AF09E6AE}"/>
              </a:ext>
            </a:extLst>
          </p:cNvPr>
          <p:cNvSpPr txBox="1">
            <a:spLocks/>
          </p:cNvSpPr>
          <p:nvPr userDrawn="1"/>
        </p:nvSpPr>
        <p:spPr>
          <a:xfrm>
            <a:off x="8916256" y="6560492"/>
            <a:ext cx="179855" cy="219291"/>
          </a:xfrm>
          <a:prstGeom prst="rect">
            <a:avLst/>
          </a:prstGeom>
          <a:ln w="12700">
            <a:miter lim="400000"/>
          </a:ln>
        </p:spPr>
        <p:txBody>
          <a:bodyPr wrap="none" lIns="34289" rIns="3428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z="825" smtClean="0">
                <a:solidFill>
                  <a:schemeClr val="tx2">
                    <a:lumMod val="75000"/>
                  </a:schemeClr>
                </a:solidFill>
              </a:rPr>
              <a:pPr rtl="1"/>
              <a:t>‹N°›</a:t>
            </a:fld>
            <a:endParaRPr lang="hu-HU" sz="825">
              <a:solidFill>
                <a:schemeClr val="tx2">
                  <a:lumMod val="75000"/>
                </a:schemeClr>
              </a:solidFill>
            </a:endParaRPr>
          </a:p>
        </p:txBody>
      </p:sp>
    </p:spTree>
    <p:extLst>
      <p:ext uri="{BB962C8B-B14F-4D97-AF65-F5344CB8AC3E}">
        <p14:creationId xmlns:p14="http://schemas.microsoft.com/office/powerpoint/2010/main" val="26205420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en-GB" sz="1167">
              <a:solidFill>
                <a:schemeClr val="bg1">
                  <a:lumMod val="75000"/>
                </a:schemeClr>
              </a:solidFill>
            </a:endParaRPr>
          </a:p>
        </p:txBody>
      </p:sp>
      <p:sp>
        <p:nvSpPr>
          <p:cNvPr id="2" name="Title 1"/>
          <p:cNvSpPr>
            <a:spLocks noGrp="1"/>
          </p:cNvSpPr>
          <p:nvPr>
            <p:ph type="ctrTitle"/>
          </p:nvPr>
        </p:nvSpPr>
        <p:spPr>
          <a:xfrm>
            <a:off x="685800" y="2283492"/>
            <a:ext cx="7772400" cy="1470025"/>
          </a:xfrm>
        </p:spPr>
        <p:txBody>
          <a:bodyPr rtlCol="1"/>
          <a:lstStyle>
            <a:lvl1pPr algn="ctr" rtl="1">
              <a:defRPr>
                <a:solidFill>
                  <a:srgbClr val="0070C0"/>
                </a:solidFill>
                <a:effectLst/>
                <a:latin typeface="Arial" panose="020B0604020202020204" pitchFamily="34" charset="0"/>
                <a:cs typeface="Arial" panose="020B0604020202020204" pitchFamily="34" charset="0"/>
              </a:defRPr>
            </a:lvl1pPr>
          </a:lstStyle>
          <a:p>
            <a:pPr rtl="1"/>
            <a:r>
              <a:rPr lang="a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1">
            <a:normAutofit/>
          </a:bodyPr>
          <a:lstStyle>
            <a:lvl1pPr marL="0" indent="0" algn="ctr" rtl="1">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rtl="1">
              <a:buNone/>
              <a:defRPr>
                <a:solidFill>
                  <a:schemeClr val="tx1">
                    <a:tint val="75000"/>
                  </a:schemeClr>
                </a:solidFill>
              </a:defRPr>
            </a:lvl2pPr>
            <a:lvl3pPr marL="571477" indent="0" algn="ctr" rtl="1">
              <a:buNone/>
              <a:defRPr>
                <a:solidFill>
                  <a:schemeClr val="tx1">
                    <a:tint val="75000"/>
                  </a:schemeClr>
                </a:solidFill>
              </a:defRPr>
            </a:lvl3pPr>
            <a:lvl4pPr marL="857216" indent="0" algn="ctr" rtl="1">
              <a:buNone/>
              <a:defRPr>
                <a:solidFill>
                  <a:schemeClr val="tx1">
                    <a:tint val="75000"/>
                  </a:schemeClr>
                </a:solidFill>
              </a:defRPr>
            </a:lvl4pPr>
            <a:lvl5pPr marL="1142954" indent="0" algn="ctr" rtl="1">
              <a:buNone/>
              <a:defRPr>
                <a:solidFill>
                  <a:schemeClr val="tx1">
                    <a:tint val="75000"/>
                  </a:schemeClr>
                </a:solidFill>
              </a:defRPr>
            </a:lvl5pPr>
            <a:lvl6pPr marL="1428693" indent="0" algn="ctr" rtl="1">
              <a:buNone/>
              <a:defRPr>
                <a:solidFill>
                  <a:schemeClr val="tx1">
                    <a:tint val="75000"/>
                  </a:schemeClr>
                </a:solidFill>
              </a:defRPr>
            </a:lvl6pPr>
            <a:lvl7pPr marL="1714431" indent="0" algn="ctr" rtl="1">
              <a:buNone/>
              <a:defRPr>
                <a:solidFill>
                  <a:schemeClr val="tx1">
                    <a:tint val="75000"/>
                  </a:schemeClr>
                </a:solidFill>
              </a:defRPr>
            </a:lvl7pPr>
            <a:lvl8pPr marL="2000170" indent="0" algn="ctr" rtl="1">
              <a:buNone/>
              <a:defRPr>
                <a:solidFill>
                  <a:schemeClr val="tx1">
                    <a:tint val="75000"/>
                  </a:schemeClr>
                </a:solidFill>
              </a:defRPr>
            </a:lvl8pPr>
            <a:lvl9pPr marL="2285909" indent="0" algn="ctr" rtl="1">
              <a:buNone/>
              <a:defRPr>
                <a:solidFill>
                  <a:schemeClr val="tx1">
                    <a:tint val="75000"/>
                  </a:schemeClr>
                </a:solidFill>
              </a:defRPr>
            </a:lvl9pPr>
          </a:lstStyle>
          <a:p>
            <a:pPr rtl="1"/>
            <a:r>
              <a:rPr lang="ar"/>
              <a:t>Rapid Response Teams Essentials Online Learning Programme</a:t>
            </a:r>
          </a:p>
        </p:txBody>
      </p:sp>
      <p:sp>
        <p:nvSpPr>
          <p:cNvPr id="6" name="Slide Number Placeholder 5"/>
          <p:cNvSpPr>
            <a:spLocks noGrp="1"/>
          </p:cNvSpPr>
          <p:nvPr>
            <p:ph type="sldNum" sz="quarter" idx="10"/>
          </p:nvPr>
        </p:nvSpPr>
        <p:spPr/>
        <p:txBody>
          <a:bodyPr rtlCol="1"/>
          <a:lstStyle>
            <a:lvl1pPr algn="r" rtl="1">
              <a:defRPr/>
            </a:lvl1pPr>
          </a:lstStyle>
          <a:p>
            <a:pPr rtl="1"/>
            <a:fld id="{E25CE0E2-B907-4C8C-B914-132D07D04542}" type="slidenum">
              <a:rPr lang="en-GB" smtClean="0"/>
              <a:pPr rtl="1"/>
              <a:t>‹N°›</a:t>
            </a:fld>
            <a:endParaRPr lang="en-GB"/>
          </a:p>
        </p:txBody>
      </p:sp>
      <p:pic>
        <p:nvPicPr>
          <p:cNvPr id="4" name="Picture 3" descr="A logo with people in different colors&#10;&#10;Description automatically generated">
            <a:extLst>
              <a:ext uri="{FF2B5EF4-FFF2-40B4-BE49-F238E27FC236}">
                <a16:creationId xmlns:a16="http://schemas.microsoft.com/office/drawing/2014/main" xmlns="" id="{B3E427EE-DB5E-C97B-6F56-5270834A4D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27033" y="144214"/>
            <a:ext cx="1391520" cy="1368425"/>
          </a:xfrm>
          <a:prstGeom prst="rect">
            <a:avLst/>
          </a:prstGeom>
        </p:spPr>
      </p:pic>
      <p:pic>
        <p:nvPicPr>
          <p:cNvPr id="10" name="Picture 9" descr="Blue writing on a white background&#10;&#10;Description automatically generated">
            <a:extLst>
              <a:ext uri="{FF2B5EF4-FFF2-40B4-BE49-F238E27FC236}">
                <a16:creationId xmlns:a16="http://schemas.microsoft.com/office/drawing/2014/main" xmlns="" id="{6A3E3A12-FE23-2878-8671-B022C40E1B0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5365" y="6173788"/>
            <a:ext cx="1600307" cy="468000"/>
          </a:xfrm>
          <a:prstGeom prst="rect">
            <a:avLst/>
          </a:prstGeom>
        </p:spPr>
      </p:pic>
    </p:spTree>
    <p:extLst>
      <p:ext uri="{BB962C8B-B14F-4D97-AF65-F5344CB8AC3E}">
        <p14:creationId xmlns:p14="http://schemas.microsoft.com/office/powerpoint/2010/main" val="18283714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2"/>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en-GB" sz="1167">
              <a:solidFill>
                <a:schemeClr val="bg1">
                  <a:lumMod val="75000"/>
                </a:schemeClr>
              </a:solidFill>
            </a:endParaRPr>
          </a:p>
        </p:txBody>
      </p:sp>
      <p:sp>
        <p:nvSpPr>
          <p:cNvPr id="5" name="Rectangle 4"/>
          <p:cNvSpPr/>
          <p:nvPr/>
        </p:nvSpPr>
        <p:spPr>
          <a:xfrm>
            <a:off x="0" y="5489578"/>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r>
              <a:rPr lang="ar" sz="1167">
                <a:solidFill>
                  <a:schemeClr val="bg1">
                    <a:lumMod val="75000"/>
                  </a:schemeClr>
                </a:solidFill>
              </a:rPr>
              <a:t>Updated:</a:t>
            </a:r>
          </a:p>
        </p:txBody>
      </p:sp>
      <p:sp>
        <p:nvSpPr>
          <p:cNvPr id="2" name="Title 1"/>
          <p:cNvSpPr>
            <a:spLocks noGrp="1"/>
          </p:cNvSpPr>
          <p:nvPr>
            <p:ph type="ctrTitle"/>
          </p:nvPr>
        </p:nvSpPr>
        <p:spPr>
          <a:xfrm>
            <a:off x="685800" y="2283492"/>
            <a:ext cx="7772400" cy="1470025"/>
          </a:xfrm>
        </p:spPr>
        <p:txBody>
          <a:bodyPr rtlCol="1"/>
          <a:lstStyle>
            <a:lvl1pPr algn="ctr" rtl="1">
              <a:defRPr>
                <a:solidFill>
                  <a:srgbClr val="0070C0"/>
                </a:solidFill>
                <a:effectLst/>
                <a:latin typeface="Arial" panose="020B0604020202020204" pitchFamily="34" charset="0"/>
                <a:cs typeface="Arial" panose="020B0604020202020204" pitchFamily="34" charset="0"/>
              </a:defRPr>
            </a:lvl1pPr>
          </a:lstStyle>
          <a:p>
            <a:pPr rtl="1"/>
            <a:r>
              <a:rPr lang="a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1">
            <a:normAutofit/>
          </a:bodyPr>
          <a:lstStyle>
            <a:lvl1pPr marL="0" indent="0" algn="ctr" rtl="1">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rtl="1">
              <a:buNone/>
              <a:defRPr>
                <a:solidFill>
                  <a:schemeClr val="tx1">
                    <a:tint val="75000"/>
                  </a:schemeClr>
                </a:solidFill>
              </a:defRPr>
            </a:lvl2pPr>
            <a:lvl3pPr marL="571477" indent="0" algn="ctr" rtl="1">
              <a:buNone/>
              <a:defRPr>
                <a:solidFill>
                  <a:schemeClr val="tx1">
                    <a:tint val="75000"/>
                  </a:schemeClr>
                </a:solidFill>
              </a:defRPr>
            </a:lvl3pPr>
            <a:lvl4pPr marL="857216" indent="0" algn="ctr" rtl="1">
              <a:buNone/>
              <a:defRPr>
                <a:solidFill>
                  <a:schemeClr val="tx1">
                    <a:tint val="75000"/>
                  </a:schemeClr>
                </a:solidFill>
              </a:defRPr>
            </a:lvl4pPr>
            <a:lvl5pPr marL="1142954" indent="0" algn="ctr" rtl="1">
              <a:buNone/>
              <a:defRPr>
                <a:solidFill>
                  <a:schemeClr val="tx1">
                    <a:tint val="75000"/>
                  </a:schemeClr>
                </a:solidFill>
              </a:defRPr>
            </a:lvl5pPr>
            <a:lvl6pPr marL="1428693" indent="0" algn="ctr" rtl="1">
              <a:buNone/>
              <a:defRPr>
                <a:solidFill>
                  <a:schemeClr val="tx1">
                    <a:tint val="75000"/>
                  </a:schemeClr>
                </a:solidFill>
              </a:defRPr>
            </a:lvl6pPr>
            <a:lvl7pPr marL="1714431" indent="0" algn="ctr" rtl="1">
              <a:buNone/>
              <a:defRPr>
                <a:solidFill>
                  <a:schemeClr val="tx1">
                    <a:tint val="75000"/>
                  </a:schemeClr>
                </a:solidFill>
              </a:defRPr>
            </a:lvl7pPr>
            <a:lvl8pPr marL="2000170" indent="0" algn="ctr" rtl="1">
              <a:buNone/>
              <a:defRPr>
                <a:solidFill>
                  <a:schemeClr val="tx1">
                    <a:tint val="75000"/>
                  </a:schemeClr>
                </a:solidFill>
              </a:defRPr>
            </a:lvl8pPr>
            <a:lvl9pPr marL="2285909" indent="0" algn="ctr" rtl="1">
              <a:buNone/>
              <a:defRPr>
                <a:solidFill>
                  <a:schemeClr val="tx1">
                    <a:tint val="75000"/>
                  </a:schemeClr>
                </a:solidFill>
              </a:defRPr>
            </a:lvl9pPr>
          </a:lstStyle>
          <a:p>
            <a:pPr rtl="1"/>
            <a:r>
              <a:rPr lang="ar"/>
              <a:t>Click to edit Master subtitle style</a:t>
            </a:r>
            <a:endParaRPr lang="en-GB"/>
          </a:p>
        </p:txBody>
      </p:sp>
      <p:sp>
        <p:nvSpPr>
          <p:cNvPr id="6" name="Slide Number Placeholder 5"/>
          <p:cNvSpPr>
            <a:spLocks noGrp="1"/>
          </p:cNvSpPr>
          <p:nvPr>
            <p:ph type="sldNum" sz="quarter" idx="10"/>
          </p:nvPr>
        </p:nvSpPr>
        <p:spPr/>
        <p:txBody>
          <a:bodyPr rtlCol="1"/>
          <a:lstStyle>
            <a:lvl1pPr algn="r" rtl="1">
              <a:defRPr/>
            </a:lvl1pPr>
          </a:lstStyle>
          <a:p>
            <a:pPr rtl="1"/>
            <a:fld id="{E25CE0E2-B907-4C8C-B914-132D07D04542}" type="slidenum">
              <a:rPr lang="en-GB" smtClean="0"/>
              <a:pPr rtl="1"/>
              <a:t>‹N°›</a:t>
            </a:fld>
            <a:endParaRPr lang="en-GB"/>
          </a:p>
        </p:txBody>
      </p:sp>
      <p:pic>
        <p:nvPicPr>
          <p:cNvPr id="8" name="Picture 7" descr="A logo with people in different colors&#10;&#10;Description automatically generated">
            <a:extLst>
              <a:ext uri="{FF2B5EF4-FFF2-40B4-BE49-F238E27FC236}">
                <a16:creationId xmlns:a16="http://schemas.microsoft.com/office/drawing/2014/main" xmlns="" id="{820D6F62-8F43-2935-35B2-431A52D17FE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27033" y="144214"/>
            <a:ext cx="1391520" cy="1368425"/>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en-GB" sz="1400">
              <a:solidFill>
                <a:schemeClr val="bg1">
                  <a:lumMod val="75000"/>
                </a:schemeClr>
              </a:solidFill>
            </a:endParaRPr>
          </a:p>
        </p:txBody>
      </p:sp>
      <p:sp>
        <p:nvSpPr>
          <p:cNvPr id="5" name="Rectangle 4"/>
          <p:cNvSpPr/>
          <p:nvPr/>
        </p:nvSpPr>
        <p:spPr>
          <a:xfrm>
            <a:off x="0" y="5489577"/>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r>
              <a:rPr lang="ar" sz="1400">
                <a:solidFill>
                  <a:schemeClr val="bg1">
                    <a:lumMod val="75000"/>
                  </a:schemeClr>
                </a:solidFill>
              </a:rPr>
              <a:t>Updated:</a:t>
            </a:r>
          </a:p>
        </p:txBody>
      </p:sp>
      <p:sp>
        <p:nvSpPr>
          <p:cNvPr id="2" name="Title 1"/>
          <p:cNvSpPr>
            <a:spLocks noGrp="1"/>
          </p:cNvSpPr>
          <p:nvPr>
            <p:ph type="ctrTitle"/>
          </p:nvPr>
        </p:nvSpPr>
        <p:spPr>
          <a:xfrm>
            <a:off x="685800" y="2283490"/>
            <a:ext cx="7772400" cy="1470025"/>
          </a:xfrm>
        </p:spPr>
        <p:txBody>
          <a:bodyPr rtlCol="1"/>
          <a:lstStyle>
            <a:lvl1pPr algn="ctr" rtl="1">
              <a:defRPr>
                <a:solidFill>
                  <a:srgbClr val="0070C0"/>
                </a:solidFill>
                <a:effectLst/>
                <a:latin typeface="Arial" panose="020B0604020202020204" pitchFamily="34" charset="0"/>
                <a:cs typeface="Arial" panose="020B0604020202020204" pitchFamily="34" charset="0"/>
              </a:defRPr>
            </a:lvl1pPr>
          </a:lstStyle>
          <a:p>
            <a:pPr rtl="1"/>
            <a:r>
              <a:rPr lang="a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1">
            <a:normAutofit/>
          </a:bodyPr>
          <a:lstStyle>
            <a:lvl1pPr marL="0" indent="0" algn="ctr" rtl="1">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rtl="1">
              <a:buNone/>
              <a:defRPr>
                <a:solidFill>
                  <a:schemeClr val="tx1">
                    <a:tint val="75000"/>
                  </a:schemeClr>
                </a:solidFill>
              </a:defRPr>
            </a:lvl2pPr>
            <a:lvl3pPr marL="685800" indent="0" algn="ctr" rtl="1">
              <a:buNone/>
              <a:defRPr>
                <a:solidFill>
                  <a:schemeClr val="tx1">
                    <a:tint val="75000"/>
                  </a:schemeClr>
                </a:solidFill>
              </a:defRPr>
            </a:lvl3pPr>
            <a:lvl4pPr marL="1028700" indent="0" algn="ctr" rtl="1">
              <a:buNone/>
              <a:defRPr>
                <a:solidFill>
                  <a:schemeClr val="tx1">
                    <a:tint val="75000"/>
                  </a:schemeClr>
                </a:solidFill>
              </a:defRPr>
            </a:lvl4pPr>
            <a:lvl5pPr marL="1371600" indent="0" algn="ctr" rtl="1">
              <a:buNone/>
              <a:defRPr>
                <a:solidFill>
                  <a:schemeClr val="tx1">
                    <a:tint val="75000"/>
                  </a:schemeClr>
                </a:solidFill>
              </a:defRPr>
            </a:lvl5pPr>
            <a:lvl6pPr marL="1714500" indent="0" algn="ctr" rtl="1">
              <a:buNone/>
              <a:defRPr>
                <a:solidFill>
                  <a:schemeClr val="tx1">
                    <a:tint val="75000"/>
                  </a:schemeClr>
                </a:solidFill>
              </a:defRPr>
            </a:lvl6pPr>
            <a:lvl7pPr marL="2057400" indent="0" algn="ctr" rtl="1">
              <a:buNone/>
              <a:defRPr>
                <a:solidFill>
                  <a:schemeClr val="tx1">
                    <a:tint val="75000"/>
                  </a:schemeClr>
                </a:solidFill>
              </a:defRPr>
            </a:lvl7pPr>
            <a:lvl8pPr marL="2400300" indent="0" algn="ctr" rtl="1">
              <a:buNone/>
              <a:defRPr>
                <a:solidFill>
                  <a:schemeClr val="tx1">
                    <a:tint val="75000"/>
                  </a:schemeClr>
                </a:solidFill>
              </a:defRPr>
            </a:lvl8pPr>
            <a:lvl9pPr marL="2743200" indent="0" algn="ctr" rtl="1">
              <a:buNone/>
              <a:defRPr>
                <a:solidFill>
                  <a:schemeClr val="tx1">
                    <a:tint val="75000"/>
                  </a:schemeClr>
                </a:solidFill>
              </a:defRPr>
            </a:lvl9pPr>
          </a:lstStyle>
          <a:p>
            <a:pPr rtl="1"/>
            <a:r>
              <a:rPr lang="ar"/>
              <a:t>Click to edit Master subtitle style</a:t>
            </a:r>
            <a:endParaRPr lang="en-GB"/>
          </a:p>
        </p:txBody>
      </p:sp>
      <p:sp>
        <p:nvSpPr>
          <p:cNvPr id="6" name="Slide Number Placeholder 5"/>
          <p:cNvSpPr>
            <a:spLocks noGrp="1"/>
          </p:cNvSpPr>
          <p:nvPr>
            <p:ph type="sldNum" sz="quarter" idx="10"/>
          </p:nvPr>
        </p:nvSpPr>
        <p:spPr/>
        <p:txBody>
          <a:bodyPr rtlCol="1"/>
          <a:lstStyle>
            <a:lvl1pPr algn="r" rtl="1">
              <a:defRPr/>
            </a:lvl1pPr>
          </a:lstStyle>
          <a:p>
            <a:pPr rtl="1"/>
            <a:fld id="{E25CE0E2-B907-4C8C-B914-132D07D04542}" type="slidenum">
              <a:rPr lang="en-GB" smtClean="0"/>
              <a:pPr rtl="1"/>
              <a:t>‹N°›</a:t>
            </a:fld>
            <a:endParaRPr lang="en-GB"/>
          </a:p>
        </p:txBody>
      </p:sp>
      <p:pic>
        <p:nvPicPr>
          <p:cNvPr id="8" name="Picture 7" descr="A logo with people in different colors&#10;&#10;Description automatically generated">
            <a:extLst>
              <a:ext uri="{FF2B5EF4-FFF2-40B4-BE49-F238E27FC236}">
                <a16:creationId xmlns:a16="http://schemas.microsoft.com/office/drawing/2014/main" xmlns="" id="{0C17BC1B-49B2-4E17-501A-7E2FD565F1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179" y="144214"/>
            <a:ext cx="1368374" cy="1345663"/>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TextBox 2">
            <a:extLst>
              <a:ext uri="{FF2B5EF4-FFF2-40B4-BE49-F238E27FC236}">
                <a16:creationId xmlns:a16="http://schemas.microsoft.com/office/drawing/2014/main" xmlns="" id="{DB39FE13-D73F-4B03-944D-96C8E80E54D1}"/>
              </a:ext>
            </a:extLst>
          </p:cNvPr>
          <p:cNvSpPr txBox="1"/>
          <p:nvPr userDrawn="1"/>
        </p:nvSpPr>
        <p:spPr>
          <a:xfrm>
            <a:off x="0" y="5943600"/>
            <a:ext cx="9144000" cy="923330"/>
          </a:xfrm>
          <a:prstGeom prst="rect">
            <a:avLst/>
          </a:prstGeom>
          <a:solidFill>
            <a:schemeClr val="bg1"/>
          </a:solidFill>
        </p:spPr>
        <p:txBody>
          <a:bodyPr wrap="square" rtlCol="1">
            <a:spAutoFit/>
          </a:bodyPr>
          <a:lstStyle/>
          <a:p>
            <a:pPr rtl="1"/>
            <a:endParaRPr lang="fr-FR">
              <a:ln>
                <a:solidFill>
                  <a:schemeClr val="bg1"/>
                </a:solidFill>
              </a:ln>
              <a:solidFill>
                <a:schemeClr val="bg1"/>
              </a:solidFill>
            </a:endParaRPr>
          </a:p>
          <a:p>
            <a:pPr rtl="1"/>
            <a:endParaRPr lang="en-US">
              <a:ln>
                <a:solidFill>
                  <a:schemeClr val="bg1"/>
                </a:solidFill>
              </a:ln>
              <a:solidFill>
                <a:schemeClr val="bg1"/>
              </a:solidFill>
            </a:endParaRPr>
          </a:p>
          <a:p>
            <a:pPr rtl="1"/>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Content Placeholder 2"/>
          <p:cNvSpPr>
            <a:spLocks noGrp="1"/>
          </p:cNvSpPr>
          <p:nvPr>
            <p:ph idx="1"/>
          </p:nvPr>
        </p:nvSpPr>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Content Placeholder 2"/>
          <p:cNvSpPr>
            <a:spLocks noGrp="1"/>
          </p:cNvSpPr>
          <p:nvPr>
            <p:ph sz="half" idx="1"/>
          </p:nvPr>
        </p:nvSpPr>
        <p:spPr>
          <a:xfrm>
            <a:off x="457200" y="1600200"/>
            <a:ext cx="4038600" cy="4421088"/>
          </a:xfrm>
        </p:spPr>
        <p:txBody>
          <a:bodyPr rtlCol="1"/>
          <a:lstStyle>
            <a:lvl1pPr algn="r" rtl="1">
              <a:defRPr sz="1500"/>
            </a:lvl1pPr>
            <a:lvl2pPr algn="r" rtl="1">
              <a:defRPr sz="1333"/>
            </a:lvl2pPr>
            <a:lvl3pPr algn="r" rtl="1">
              <a:defRPr sz="1333"/>
            </a:lvl3pPr>
            <a:lvl4pPr algn="r" rtl="1">
              <a:defRPr sz="1167"/>
            </a:lvl4pPr>
            <a:lvl5pPr algn="r" rtl="1">
              <a:defRPr sz="1167"/>
            </a:lvl5pPr>
            <a:lvl6pPr algn="r" rtl="1">
              <a:defRPr sz="1333"/>
            </a:lvl6pPr>
            <a:lvl7pPr algn="r" rtl="1">
              <a:defRPr sz="1333"/>
            </a:lvl7pPr>
            <a:lvl8pPr algn="r" rtl="1">
              <a:defRPr sz="1333"/>
            </a:lvl8pPr>
            <a:lvl9pPr algn="r" rtl="1">
              <a:defRPr sz="1333"/>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p:cNvSpPr>
            <a:spLocks noGrp="1"/>
          </p:cNvSpPr>
          <p:nvPr>
            <p:ph sz="half" idx="2"/>
          </p:nvPr>
        </p:nvSpPr>
        <p:spPr>
          <a:xfrm>
            <a:off x="4648200" y="1600200"/>
            <a:ext cx="4038600" cy="4421088"/>
          </a:xfrm>
        </p:spPr>
        <p:txBody>
          <a:bodyPr rtlCol="1"/>
          <a:lstStyle>
            <a:lvl1pPr algn="r" rtl="1">
              <a:defRPr sz="1500"/>
            </a:lvl1pPr>
            <a:lvl2pPr algn="r" rtl="1">
              <a:defRPr sz="1333"/>
            </a:lvl2pPr>
            <a:lvl3pPr algn="r" rtl="1">
              <a:defRPr sz="1333"/>
            </a:lvl3pPr>
            <a:lvl4pPr algn="r" rtl="1">
              <a:defRPr sz="1167"/>
            </a:lvl4pPr>
            <a:lvl5pPr algn="r" rtl="1">
              <a:defRPr sz="1167"/>
            </a:lvl5pPr>
            <a:lvl6pPr algn="r" rtl="1">
              <a:defRPr sz="1333"/>
            </a:lvl6pPr>
            <a:lvl7pPr algn="r" rtl="1">
              <a:defRPr sz="1333"/>
            </a:lvl7pPr>
            <a:lvl8pPr algn="r" rtl="1">
              <a:defRPr sz="1333"/>
            </a:lvl8pPr>
            <a:lvl9pPr algn="r" rtl="1">
              <a:defRPr sz="1333"/>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lvl1pPr algn="r" rtl="1">
              <a:defRPr/>
            </a:lvl1pPr>
          </a:lstStyle>
          <a:p>
            <a:pPr rtl="1"/>
            <a:r>
              <a:rPr lang="ar"/>
              <a:t>Click to edit Master title style</a:t>
            </a:r>
          </a:p>
        </p:txBody>
      </p:sp>
      <p:sp>
        <p:nvSpPr>
          <p:cNvPr id="3" name="Text Placeholder 2"/>
          <p:cNvSpPr>
            <a:spLocks noGrp="1"/>
          </p:cNvSpPr>
          <p:nvPr>
            <p:ph type="body" idx="1"/>
          </p:nvPr>
        </p:nvSpPr>
        <p:spPr>
          <a:xfrm>
            <a:off x="457200" y="1535115"/>
            <a:ext cx="4040188" cy="639762"/>
          </a:xfrm>
        </p:spPr>
        <p:txBody>
          <a:bodyPr rtlCol="1" anchor="b"/>
          <a:lstStyle>
            <a:lvl1pPr marL="0" indent="0" algn="r" rtl="1">
              <a:buNone/>
              <a:defRPr sz="1500" b="1"/>
            </a:lvl1pPr>
            <a:lvl2pPr marL="342886" indent="0" algn="r" rtl="1">
              <a:buNone/>
              <a:defRPr sz="1500" b="1"/>
            </a:lvl2pPr>
            <a:lvl3pPr marL="685773" indent="0" algn="r" rtl="1">
              <a:buNone/>
              <a:defRPr sz="1333" b="1"/>
            </a:lvl3pPr>
            <a:lvl4pPr marL="1028659" indent="0" algn="r" rtl="1">
              <a:buNone/>
              <a:defRPr sz="1167" b="1"/>
            </a:lvl4pPr>
            <a:lvl5pPr marL="1371545" indent="0" algn="r" rtl="1">
              <a:buNone/>
              <a:defRPr sz="1167" b="1"/>
            </a:lvl5pPr>
            <a:lvl6pPr marL="1714431" indent="0" algn="r" rtl="1">
              <a:buNone/>
              <a:defRPr sz="1167" b="1"/>
            </a:lvl6pPr>
            <a:lvl7pPr marL="2057318" indent="0" algn="r" rtl="1">
              <a:buNone/>
              <a:defRPr sz="1167" b="1"/>
            </a:lvl7pPr>
            <a:lvl8pPr marL="2400204" indent="0" algn="r" rtl="1">
              <a:buNone/>
              <a:defRPr sz="1167" b="1"/>
            </a:lvl8pPr>
            <a:lvl9pPr marL="2743090" indent="0" algn="r" rtl="1">
              <a:buNone/>
              <a:defRPr sz="1167" b="1"/>
            </a:lvl9pPr>
          </a:lstStyle>
          <a:p>
            <a:pPr lvl="0" rtl="1"/>
            <a:r>
              <a:rPr lang="ar"/>
              <a:t>Click to edit Master text styles</a:t>
            </a:r>
          </a:p>
        </p:txBody>
      </p:sp>
      <p:sp>
        <p:nvSpPr>
          <p:cNvPr id="4" name="Content Placeholder 3"/>
          <p:cNvSpPr>
            <a:spLocks noGrp="1"/>
          </p:cNvSpPr>
          <p:nvPr>
            <p:ph sz="half" idx="2"/>
          </p:nvPr>
        </p:nvSpPr>
        <p:spPr>
          <a:xfrm>
            <a:off x="457200" y="2174876"/>
            <a:ext cx="4040188" cy="3846413"/>
          </a:xfrm>
        </p:spPr>
        <p:txBody>
          <a:bodyPr rtlCol="1"/>
          <a:lstStyle>
            <a:lvl1pPr algn="r" rtl="1">
              <a:defRPr sz="1500"/>
            </a:lvl1pPr>
            <a:lvl2pPr algn="r" rtl="1">
              <a:defRPr sz="1333"/>
            </a:lvl2pPr>
            <a:lvl3pPr algn="r" rtl="1">
              <a:defRPr sz="1333"/>
            </a:lvl3pPr>
            <a:lvl4pPr algn="r" rtl="1">
              <a:defRPr sz="1167"/>
            </a:lvl4pPr>
            <a:lvl5pPr algn="r" rtl="1">
              <a:defRPr sz="1167"/>
            </a:lvl5pPr>
            <a:lvl6pPr algn="r" rtl="1">
              <a:defRPr sz="1167"/>
            </a:lvl6pPr>
            <a:lvl7pPr algn="r" rtl="1">
              <a:defRPr sz="1167"/>
            </a:lvl7pPr>
            <a:lvl8pPr algn="r" rtl="1">
              <a:defRPr sz="1167"/>
            </a:lvl8pPr>
            <a:lvl9pPr algn="r" rtl="1">
              <a:defRPr sz="1167"/>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p:cNvSpPr>
            <a:spLocks noGrp="1"/>
          </p:cNvSpPr>
          <p:nvPr>
            <p:ph type="body" sz="quarter" idx="3"/>
          </p:nvPr>
        </p:nvSpPr>
        <p:spPr>
          <a:xfrm>
            <a:off x="4645029" y="1535115"/>
            <a:ext cx="4041775" cy="639762"/>
          </a:xfrm>
        </p:spPr>
        <p:txBody>
          <a:bodyPr rtlCol="1" anchor="b"/>
          <a:lstStyle>
            <a:lvl1pPr marL="0" indent="0" algn="r" rtl="1">
              <a:buNone/>
              <a:defRPr sz="1500" b="1"/>
            </a:lvl1pPr>
            <a:lvl2pPr marL="342886" indent="0" algn="r" rtl="1">
              <a:buNone/>
              <a:defRPr sz="1500" b="1"/>
            </a:lvl2pPr>
            <a:lvl3pPr marL="685773" indent="0" algn="r" rtl="1">
              <a:buNone/>
              <a:defRPr sz="1333" b="1"/>
            </a:lvl3pPr>
            <a:lvl4pPr marL="1028659" indent="0" algn="r" rtl="1">
              <a:buNone/>
              <a:defRPr sz="1167" b="1"/>
            </a:lvl4pPr>
            <a:lvl5pPr marL="1371545" indent="0" algn="r" rtl="1">
              <a:buNone/>
              <a:defRPr sz="1167" b="1"/>
            </a:lvl5pPr>
            <a:lvl6pPr marL="1714431" indent="0" algn="r" rtl="1">
              <a:buNone/>
              <a:defRPr sz="1167" b="1"/>
            </a:lvl6pPr>
            <a:lvl7pPr marL="2057318" indent="0" algn="r" rtl="1">
              <a:buNone/>
              <a:defRPr sz="1167" b="1"/>
            </a:lvl7pPr>
            <a:lvl8pPr marL="2400204" indent="0" algn="r" rtl="1">
              <a:buNone/>
              <a:defRPr sz="1167" b="1"/>
            </a:lvl8pPr>
            <a:lvl9pPr marL="2743090" indent="0" algn="r" rtl="1">
              <a:buNone/>
              <a:defRPr sz="1167" b="1"/>
            </a:lvl9pPr>
          </a:lstStyle>
          <a:p>
            <a:pPr lvl="0" rtl="1"/>
            <a:r>
              <a:rPr lang="ar"/>
              <a:t>Click to edit Master text styles</a:t>
            </a:r>
          </a:p>
        </p:txBody>
      </p:sp>
      <p:sp>
        <p:nvSpPr>
          <p:cNvPr id="6" name="Content Placeholder 5"/>
          <p:cNvSpPr>
            <a:spLocks noGrp="1"/>
          </p:cNvSpPr>
          <p:nvPr>
            <p:ph sz="quarter" idx="4"/>
          </p:nvPr>
        </p:nvSpPr>
        <p:spPr>
          <a:xfrm>
            <a:off x="4645029" y="2174876"/>
            <a:ext cx="4041775" cy="3846413"/>
          </a:xfrm>
        </p:spPr>
        <p:txBody>
          <a:bodyPr rtlCol="1"/>
          <a:lstStyle>
            <a:lvl1pPr algn="r" rtl="1">
              <a:defRPr sz="1500"/>
            </a:lvl1pPr>
            <a:lvl2pPr algn="r" rtl="1">
              <a:defRPr sz="1333"/>
            </a:lvl2pPr>
            <a:lvl3pPr algn="r" rtl="1">
              <a:defRPr sz="1333"/>
            </a:lvl3pPr>
            <a:lvl4pPr algn="r" rtl="1">
              <a:defRPr sz="1167"/>
            </a:lvl4pPr>
            <a:lvl5pPr algn="r" rtl="1">
              <a:defRPr sz="1167"/>
            </a:lvl5pPr>
            <a:lvl6pPr algn="r" rtl="1">
              <a:defRPr sz="1167"/>
            </a:lvl6pPr>
            <a:lvl7pPr algn="r" rtl="1">
              <a:defRPr sz="1167"/>
            </a:lvl7pPr>
            <a:lvl8pPr algn="r" rtl="1">
              <a:defRPr sz="1167"/>
            </a:lvl8pPr>
            <a:lvl9pPr algn="r" rtl="1">
              <a:defRPr sz="1167"/>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2"/>
            <a:ext cx="3008313" cy="1162050"/>
          </a:xfrm>
        </p:spPr>
        <p:txBody>
          <a:bodyPr rtlCol="1" anchor="b"/>
          <a:lstStyle>
            <a:lvl1pPr algn="r" rtl="1">
              <a:defRPr sz="1500" b="1"/>
            </a:lvl1pPr>
          </a:lstStyle>
          <a:p>
            <a:pPr rtl="1"/>
            <a:r>
              <a:rPr lang="ar"/>
              <a:t>Click to edit Master title style</a:t>
            </a:r>
          </a:p>
        </p:txBody>
      </p:sp>
      <p:sp>
        <p:nvSpPr>
          <p:cNvPr id="3" name="Content Placeholder 2"/>
          <p:cNvSpPr>
            <a:spLocks noGrp="1"/>
          </p:cNvSpPr>
          <p:nvPr>
            <p:ph idx="1"/>
          </p:nvPr>
        </p:nvSpPr>
        <p:spPr>
          <a:xfrm>
            <a:off x="3575050" y="273050"/>
            <a:ext cx="5111750" cy="5769060"/>
          </a:xfrm>
        </p:spPr>
        <p:txBody>
          <a:bodyPr rtlCol="1"/>
          <a:lstStyle>
            <a:lvl1pPr algn="r" rtl="1">
              <a:defRPr sz="1500"/>
            </a:lvl1pPr>
            <a:lvl2pPr algn="r" rtl="1">
              <a:defRPr sz="1333"/>
            </a:lvl2pPr>
            <a:lvl3pPr algn="r" rtl="1">
              <a:defRPr sz="1333"/>
            </a:lvl3pPr>
            <a:lvl4pPr algn="r" rtl="1">
              <a:defRPr sz="1167"/>
            </a:lvl4pPr>
            <a:lvl5pPr algn="r" rtl="1">
              <a:defRPr sz="1167"/>
            </a:lvl5pPr>
            <a:lvl6pPr algn="r" rtl="1">
              <a:defRPr sz="1500"/>
            </a:lvl6pPr>
            <a:lvl7pPr algn="r" rtl="1">
              <a:defRPr sz="1500"/>
            </a:lvl7pPr>
            <a:lvl8pPr algn="r" rtl="1">
              <a:defRPr sz="1500"/>
            </a:lvl8pPr>
            <a:lvl9pPr algn="r" rtl="1">
              <a:defRPr sz="15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p:cNvSpPr>
            <a:spLocks noGrp="1"/>
          </p:cNvSpPr>
          <p:nvPr>
            <p:ph type="body" sz="half" idx="2"/>
          </p:nvPr>
        </p:nvSpPr>
        <p:spPr>
          <a:xfrm>
            <a:off x="457204" y="1435104"/>
            <a:ext cx="3008313" cy="4607009"/>
          </a:xfrm>
        </p:spPr>
        <p:txBody>
          <a:bodyPr rtlCol="1"/>
          <a:lstStyle>
            <a:lvl1pPr marL="0" indent="0" algn="r" rtl="1">
              <a:buNone/>
              <a:defRPr sz="1500"/>
            </a:lvl1pPr>
            <a:lvl2pPr marL="342886" indent="0" algn="r" rtl="1">
              <a:buNone/>
              <a:defRPr sz="917"/>
            </a:lvl2pPr>
            <a:lvl3pPr marL="685773" indent="0" algn="r" rtl="1">
              <a:buNone/>
              <a:defRPr sz="750"/>
            </a:lvl3pPr>
            <a:lvl4pPr marL="1028659" indent="0" algn="r" rtl="1">
              <a:buNone/>
              <a:defRPr sz="667"/>
            </a:lvl4pPr>
            <a:lvl5pPr marL="1371545" indent="0" algn="r" rtl="1">
              <a:buNone/>
              <a:defRPr sz="667"/>
            </a:lvl5pPr>
            <a:lvl6pPr marL="1714431" indent="0" algn="r" rtl="1">
              <a:buNone/>
              <a:defRPr sz="667"/>
            </a:lvl6pPr>
            <a:lvl7pPr marL="2057318" indent="0" algn="r" rtl="1">
              <a:buNone/>
              <a:defRPr sz="667"/>
            </a:lvl7pPr>
            <a:lvl8pPr marL="2400204" indent="0" algn="r" rtl="1">
              <a:buNone/>
              <a:defRPr sz="667"/>
            </a:lvl8pPr>
            <a:lvl9pPr marL="2743090" indent="0" algn="r" rtl="1">
              <a:buNone/>
              <a:defRPr sz="667"/>
            </a:lvl9pPr>
          </a:lstStyle>
          <a:p>
            <a:pPr lvl="0" rtl="1"/>
            <a:r>
              <a:rPr lang="a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1" anchor="b"/>
          <a:lstStyle>
            <a:lvl1pPr algn="r" rtl="1">
              <a:defRPr sz="1500" b="1"/>
            </a:lvl1pPr>
          </a:lstStyle>
          <a:p>
            <a:pPr rtl="1"/>
            <a:r>
              <a:rPr lang="ar"/>
              <a:t>Click to edit Master title style</a:t>
            </a:r>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lgn="r" rtl="1">
              <a:buNone/>
              <a:defRPr sz="1500"/>
            </a:lvl1pPr>
            <a:lvl2pPr marL="342886" indent="0" algn="r" rtl="1">
              <a:buNone/>
              <a:defRPr sz="2083"/>
            </a:lvl2pPr>
            <a:lvl3pPr marL="685773" indent="0" algn="r" rtl="1">
              <a:buNone/>
              <a:defRPr sz="1833"/>
            </a:lvl3pPr>
            <a:lvl4pPr marL="1028659" indent="0" algn="r" rtl="1">
              <a:buNone/>
              <a:defRPr sz="1500"/>
            </a:lvl4pPr>
            <a:lvl5pPr marL="1371545" indent="0" algn="r" rtl="1">
              <a:buNone/>
              <a:defRPr sz="1500"/>
            </a:lvl5pPr>
            <a:lvl6pPr marL="1714431" indent="0" algn="r" rtl="1">
              <a:buNone/>
              <a:defRPr sz="1500"/>
            </a:lvl6pPr>
            <a:lvl7pPr marL="2057318" indent="0" algn="r" rtl="1">
              <a:buNone/>
              <a:defRPr sz="1500"/>
            </a:lvl7pPr>
            <a:lvl8pPr marL="2400204" indent="0" algn="r" rtl="1">
              <a:buNone/>
              <a:defRPr sz="1500"/>
            </a:lvl8pPr>
            <a:lvl9pPr marL="2743090" indent="0" algn="r" rtl="1">
              <a:buNone/>
              <a:defRPr sz="1500"/>
            </a:lvl9pPr>
          </a:lstStyle>
          <a:p>
            <a:pPr lvl="0" rtl="1"/>
            <a:r>
              <a:rPr lang="ar" noProof="0"/>
              <a:t>Click icon to add picture</a:t>
            </a:r>
          </a:p>
        </p:txBody>
      </p:sp>
      <p:sp>
        <p:nvSpPr>
          <p:cNvPr id="4" name="Text Placeholder 3"/>
          <p:cNvSpPr>
            <a:spLocks noGrp="1"/>
          </p:cNvSpPr>
          <p:nvPr>
            <p:ph type="body" sz="half" idx="2"/>
          </p:nvPr>
        </p:nvSpPr>
        <p:spPr>
          <a:xfrm>
            <a:off x="1792288" y="5367338"/>
            <a:ext cx="5486400" cy="653950"/>
          </a:xfrm>
        </p:spPr>
        <p:txBody>
          <a:bodyPr rtlCol="1"/>
          <a:lstStyle>
            <a:lvl1pPr marL="0" indent="0" algn="r" rtl="1">
              <a:buNone/>
              <a:defRPr sz="1083"/>
            </a:lvl1pPr>
            <a:lvl2pPr marL="342886" indent="0" algn="r" rtl="1">
              <a:buNone/>
              <a:defRPr sz="917"/>
            </a:lvl2pPr>
            <a:lvl3pPr marL="685773" indent="0" algn="r" rtl="1">
              <a:buNone/>
              <a:defRPr sz="750"/>
            </a:lvl3pPr>
            <a:lvl4pPr marL="1028659" indent="0" algn="r" rtl="1">
              <a:buNone/>
              <a:defRPr sz="667"/>
            </a:lvl4pPr>
            <a:lvl5pPr marL="1371545" indent="0" algn="r" rtl="1">
              <a:buNone/>
              <a:defRPr sz="667"/>
            </a:lvl5pPr>
            <a:lvl6pPr marL="1714431" indent="0" algn="r" rtl="1">
              <a:buNone/>
              <a:defRPr sz="667"/>
            </a:lvl6pPr>
            <a:lvl7pPr marL="2057318" indent="0" algn="r" rtl="1">
              <a:buNone/>
              <a:defRPr sz="667"/>
            </a:lvl7pPr>
            <a:lvl8pPr marL="2400204" indent="0" algn="r" rtl="1">
              <a:buNone/>
              <a:defRPr sz="667"/>
            </a:lvl8pPr>
            <a:lvl9pPr marL="2743090" indent="0" algn="r" rtl="1">
              <a:buNone/>
              <a:defRPr sz="667"/>
            </a:lvl9pPr>
          </a:lstStyle>
          <a:p>
            <a:pPr lvl="0" rtl="1"/>
            <a:r>
              <a:rPr lang="a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Vertical Text Placeholder 2"/>
          <p:cNvSpPr>
            <a:spLocks noGrp="1"/>
          </p:cNvSpPr>
          <p:nvPr>
            <p:ph type="body" orient="vert" idx="1"/>
          </p:nvPr>
        </p:nvSpPr>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660240"/>
          </a:xfrm>
        </p:spPr>
        <p:txBody>
          <a:bodyPr vert="eaVert" rtlCol="1"/>
          <a:lstStyle/>
          <a:p>
            <a:pPr rtl="1"/>
            <a:r>
              <a:rPr lang="ar"/>
              <a:t>Click to edit Master title style</a:t>
            </a:r>
          </a:p>
        </p:txBody>
      </p:sp>
      <p:sp>
        <p:nvSpPr>
          <p:cNvPr id="3" name="Vertical Text Placeholder 2"/>
          <p:cNvSpPr>
            <a:spLocks noGrp="1"/>
          </p:cNvSpPr>
          <p:nvPr>
            <p:ph type="body" orient="vert" idx="1"/>
          </p:nvPr>
        </p:nvSpPr>
        <p:spPr>
          <a:xfrm>
            <a:off x="457200" y="274640"/>
            <a:ext cx="6019800" cy="5660240"/>
          </a:xfr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0"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pic>
        <p:nvPicPr>
          <p:cNvPr id="301"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303"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sp>
        <p:nvSpPr>
          <p:cNvPr id="305" name="Body Level One…"/>
          <p:cNvSpPr txBox="1">
            <a:spLocks noGrp="1"/>
          </p:cNvSpPr>
          <p:nvPr>
            <p:ph type="body" idx="1"/>
          </p:nvPr>
        </p:nvSpPr>
        <p:spPr>
          <a:xfrm>
            <a:off x="1784195" y="1247001"/>
            <a:ext cx="616662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06" name="Click to add text"/>
          <p:cNvSpPr txBox="1">
            <a:spLocks noGrp="1"/>
          </p:cNvSpPr>
          <p:nvPr>
            <p:ph type="title" hasCustomPrompt="1"/>
          </p:nvPr>
        </p:nvSpPr>
        <p:spPr>
          <a:xfrm>
            <a:off x="155852" y="-20444"/>
            <a:ext cx="5324529" cy="646113"/>
          </a:xfrm>
          <a:prstGeom prst="rect">
            <a:avLst/>
          </a:prstGeom>
        </p:spPr>
        <p:txBody>
          <a:bodyPr rtlCol="1"/>
          <a:lstStyle/>
          <a:p>
            <a:pPr rtl="1"/>
            <a:r>
              <a:t>Click to add text</a:t>
            </a:r>
          </a:p>
        </p:txBody>
      </p:sp>
      <p:sp>
        <p:nvSpPr>
          <p:cNvPr id="30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TextBox 7">
            <a:extLst>
              <a:ext uri="{FF2B5EF4-FFF2-40B4-BE49-F238E27FC236}">
                <a16:creationId xmlns:a16="http://schemas.microsoft.com/office/drawing/2014/main" xmlns="" id="{C06EE598-E1D3-39D5-4A0C-1E6536B8DB59}"/>
              </a:ext>
            </a:extLst>
          </p:cNvPr>
          <p:cNvSpPr txBox="1"/>
          <p:nvPr userDrawn="1"/>
        </p:nvSpPr>
        <p:spPr>
          <a:xfrm>
            <a:off x="6354224" y="6457028"/>
            <a:ext cx="2569652" cy="19620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89" rIns="3428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sz="675"/>
              <a:t>RRT Training of Trainers Package</a:t>
            </a:r>
          </a:p>
        </p:txBody>
      </p:sp>
      <p:sp>
        <p:nvSpPr>
          <p:cNvPr id="3" name="Text Placeholder 6">
            <a:extLst>
              <a:ext uri="{FF2B5EF4-FFF2-40B4-BE49-F238E27FC236}">
                <a16:creationId xmlns:a16="http://schemas.microsoft.com/office/drawing/2014/main" xmlns="" id="{5C720F5C-3A09-A65E-B341-CD72F06F8C41}"/>
              </a:ext>
            </a:extLst>
          </p:cNvPr>
          <p:cNvSpPr txBox="1"/>
          <p:nvPr userDrawn="1"/>
        </p:nvSpPr>
        <p:spPr>
          <a:xfrm>
            <a:off x="6118439" y="6611807"/>
            <a:ext cx="2805437"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89" rIns="34289" rtlCol="1">
            <a:spAutoFit/>
          </a:bodyPr>
          <a:lstStyle/>
          <a:p>
            <a:pPr lvl="1" indent="257175" algn="r" defTabSz="216990" rtl="1">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ar" sz="675"/>
              <a:t>2 RRT TOT content</a:t>
            </a:r>
            <a:endParaRPr sz="675"/>
          </a:p>
        </p:txBody>
      </p:sp>
      <p:sp>
        <p:nvSpPr>
          <p:cNvPr id="4" name="Slide Number">
            <a:extLst>
              <a:ext uri="{FF2B5EF4-FFF2-40B4-BE49-F238E27FC236}">
                <a16:creationId xmlns:a16="http://schemas.microsoft.com/office/drawing/2014/main" xmlns="" id="{91A1397B-90B8-FDB9-D2FC-786FC1EA1683}"/>
              </a:ext>
            </a:extLst>
          </p:cNvPr>
          <p:cNvSpPr txBox="1">
            <a:spLocks/>
          </p:cNvSpPr>
          <p:nvPr userDrawn="1"/>
        </p:nvSpPr>
        <p:spPr>
          <a:xfrm>
            <a:off x="8916256" y="6560491"/>
            <a:ext cx="179855" cy="346249"/>
          </a:xfrm>
          <a:prstGeom prst="rect">
            <a:avLst/>
          </a:prstGeom>
          <a:ln w="12700">
            <a:miter lim="400000"/>
          </a:ln>
        </p:spPr>
        <p:txBody>
          <a:bodyPr wrap="square" lIns="34289" rIns="3428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z="825" smtClean="0">
                <a:solidFill>
                  <a:schemeClr val="tx2">
                    <a:lumMod val="75000"/>
                  </a:schemeClr>
                </a:solidFill>
              </a:rPr>
              <a:pPr rtl="1"/>
              <a:t>‹N°›</a:t>
            </a:fld>
            <a:endParaRPr lang="hu-HU" sz="825">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xmlns="" id="{5F08B62C-39B6-5D6F-85B3-B2F945DA7C5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696" y="6298041"/>
            <a:ext cx="1200230" cy="468000"/>
          </a:xfrm>
          <a:prstGeom prst="rect">
            <a:avLst/>
          </a:prstGeom>
        </p:spPr>
      </p:pic>
    </p:spTree>
    <p:extLst>
      <p:ext uri="{BB962C8B-B14F-4D97-AF65-F5344CB8AC3E}">
        <p14:creationId xmlns:p14="http://schemas.microsoft.com/office/powerpoint/2010/main" val="206305162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Tree>
    <p:extLst>
      <p:ext uri="{BB962C8B-B14F-4D97-AF65-F5344CB8AC3E}">
        <p14:creationId xmlns:p14="http://schemas.microsoft.com/office/powerpoint/2010/main" val="9783022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3391" y="-80173"/>
            <a:ext cx="4291377"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sp>
        <p:nvSpPr>
          <p:cNvPr id="289" name="Body Level One…"/>
          <p:cNvSpPr txBox="1">
            <a:spLocks noGrp="1"/>
          </p:cNvSpPr>
          <p:nvPr>
            <p:ph type="body" idx="1"/>
          </p:nvPr>
        </p:nvSpPr>
        <p:spPr>
          <a:xfrm>
            <a:off x="1784195" y="1247001"/>
            <a:ext cx="616662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90" name="Text Placeholder 5"/>
          <p:cNvSpPr>
            <a:spLocks noGrp="1"/>
          </p:cNvSpPr>
          <p:nvPr>
            <p:ph type="body" sz="quarter" idx="21"/>
          </p:nvPr>
        </p:nvSpPr>
        <p:spPr>
          <a:xfrm>
            <a:off x="104013" y="-25725"/>
            <a:ext cx="6909197" cy="622301"/>
          </a:xfrm>
          <a:prstGeom prst="rect">
            <a:avLst/>
          </a:prstGeom>
        </p:spPr>
        <p:txBody>
          <a:bodyPr rtlCol="1"/>
          <a:lstStyle/>
          <a:p>
            <a:pPr rtl="1">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TextBox 7">
            <a:extLst>
              <a:ext uri="{FF2B5EF4-FFF2-40B4-BE49-F238E27FC236}">
                <a16:creationId xmlns:a16="http://schemas.microsoft.com/office/drawing/2014/main" xmlns="" id="{8450427C-35AF-AF83-CA12-610576541D1A}"/>
              </a:ext>
            </a:extLst>
          </p:cNvPr>
          <p:cNvSpPr txBox="1"/>
          <p:nvPr userDrawn="1"/>
        </p:nvSpPr>
        <p:spPr>
          <a:xfrm>
            <a:off x="6354224" y="6457028"/>
            <a:ext cx="2569652" cy="19620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89" rIns="3428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sz="675"/>
              <a:t>RRT Training of Trainers Package</a:t>
            </a:r>
          </a:p>
        </p:txBody>
      </p:sp>
      <p:sp>
        <p:nvSpPr>
          <p:cNvPr id="3" name="Text Placeholder 6">
            <a:extLst>
              <a:ext uri="{FF2B5EF4-FFF2-40B4-BE49-F238E27FC236}">
                <a16:creationId xmlns:a16="http://schemas.microsoft.com/office/drawing/2014/main" xmlns="" id="{E70405AC-7F26-DFAC-939D-E47397D3BF68}"/>
              </a:ext>
            </a:extLst>
          </p:cNvPr>
          <p:cNvSpPr txBox="1"/>
          <p:nvPr userDrawn="1"/>
        </p:nvSpPr>
        <p:spPr>
          <a:xfrm>
            <a:off x="6118439" y="6611807"/>
            <a:ext cx="2805437"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89" rIns="34289" rtlCol="1">
            <a:spAutoFit/>
          </a:bodyPr>
          <a:lstStyle/>
          <a:p>
            <a:pPr lvl="1" indent="257175" algn="r" defTabSz="216990" rtl="1">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ar" sz="675"/>
              <a:t>2 RRT TOT content</a:t>
            </a:r>
            <a:endParaRPr sz="675"/>
          </a:p>
        </p:txBody>
      </p:sp>
      <p:sp>
        <p:nvSpPr>
          <p:cNvPr id="4" name="Slide Number">
            <a:extLst>
              <a:ext uri="{FF2B5EF4-FFF2-40B4-BE49-F238E27FC236}">
                <a16:creationId xmlns:a16="http://schemas.microsoft.com/office/drawing/2014/main" xmlns="" id="{AF4C8781-5DD9-55BF-8BF4-9640AF09E6AE}"/>
              </a:ext>
            </a:extLst>
          </p:cNvPr>
          <p:cNvSpPr txBox="1">
            <a:spLocks/>
          </p:cNvSpPr>
          <p:nvPr userDrawn="1"/>
        </p:nvSpPr>
        <p:spPr>
          <a:xfrm>
            <a:off x="8916256" y="6560491"/>
            <a:ext cx="179855" cy="346249"/>
          </a:xfrm>
          <a:prstGeom prst="rect">
            <a:avLst/>
          </a:prstGeom>
          <a:ln w="12700">
            <a:miter lim="400000"/>
          </a:ln>
        </p:spPr>
        <p:txBody>
          <a:bodyPr wrap="square" lIns="34289" rIns="3428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z="825" smtClean="0">
                <a:solidFill>
                  <a:schemeClr val="tx2">
                    <a:lumMod val="75000"/>
                  </a:schemeClr>
                </a:solidFill>
              </a:rPr>
              <a:pPr rtl="1"/>
              <a:t>‹N°›</a:t>
            </a:fld>
            <a:endParaRPr lang="hu-HU" sz="825">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xmlns="" id="{2DAA29CA-86B8-4B0A-0EAF-4B9228DDE4E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696" y="6298041"/>
            <a:ext cx="1200230" cy="468000"/>
          </a:xfrm>
          <a:prstGeom prst="rect">
            <a:avLst/>
          </a:prstGeom>
        </p:spPr>
      </p:pic>
    </p:spTree>
    <p:extLst>
      <p:ext uri="{BB962C8B-B14F-4D97-AF65-F5344CB8AC3E}">
        <p14:creationId xmlns:p14="http://schemas.microsoft.com/office/powerpoint/2010/main" val="2202500303"/>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en-GB" sz="135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1"/>
          <a:lstStyle>
            <a:lvl1pPr algn="ctr" rtl="1">
              <a:defRPr>
                <a:solidFill>
                  <a:srgbClr val="0070C0"/>
                </a:solidFill>
                <a:effectLst/>
                <a:latin typeface="Arial" panose="020B0604020202020204" pitchFamily="34" charset="0"/>
                <a:cs typeface="Arial" panose="020B0604020202020204" pitchFamily="34" charset="0"/>
              </a:defRPr>
            </a:lvl1pPr>
          </a:lstStyle>
          <a:p>
            <a:pPr rtl="1"/>
            <a:r>
              <a:rPr lang="a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1">
            <a:normAutofit/>
          </a:bodyPr>
          <a:lstStyle>
            <a:lvl1pPr marL="0" indent="0" algn="ctr" rtl="1">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rtl="1">
              <a:buNone/>
              <a:defRPr>
                <a:solidFill>
                  <a:schemeClr val="tx1">
                    <a:tint val="75000"/>
                  </a:schemeClr>
                </a:solidFill>
              </a:defRPr>
            </a:lvl2pPr>
            <a:lvl3pPr marL="685800" indent="0" algn="ctr" rtl="1">
              <a:buNone/>
              <a:defRPr>
                <a:solidFill>
                  <a:schemeClr val="tx1">
                    <a:tint val="75000"/>
                  </a:schemeClr>
                </a:solidFill>
              </a:defRPr>
            </a:lvl3pPr>
            <a:lvl4pPr marL="1028700" indent="0" algn="ctr" rtl="1">
              <a:buNone/>
              <a:defRPr>
                <a:solidFill>
                  <a:schemeClr val="tx1">
                    <a:tint val="75000"/>
                  </a:schemeClr>
                </a:solidFill>
              </a:defRPr>
            </a:lvl4pPr>
            <a:lvl5pPr marL="1371600" indent="0" algn="ctr" rtl="1">
              <a:buNone/>
              <a:defRPr>
                <a:solidFill>
                  <a:schemeClr val="tx1">
                    <a:tint val="75000"/>
                  </a:schemeClr>
                </a:solidFill>
              </a:defRPr>
            </a:lvl5pPr>
            <a:lvl6pPr marL="1714500" indent="0" algn="ctr" rtl="1">
              <a:buNone/>
              <a:defRPr>
                <a:solidFill>
                  <a:schemeClr val="tx1">
                    <a:tint val="75000"/>
                  </a:schemeClr>
                </a:solidFill>
              </a:defRPr>
            </a:lvl6pPr>
            <a:lvl7pPr marL="2057400" indent="0" algn="ctr" rtl="1">
              <a:buNone/>
              <a:defRPr>
                <a:solidFill>
                  <a:schemeClr val="tx1">
                    <a:tint val="75000"/>
                  </a:schemeClr>
                </a:solidFill>
              </a:defRPr>
            </a:lvl7pPr>
            <a:lvl8pPr marL="2400300" indent="0" algn="ctr" rtl="1">
              <a:buNone/>
              <a:defRPr>
                <a:solidFill>
                  <a:schemeClr val="tx1">
                    <a:tint val="75000"/>
                  </a:schemeClr>
                </a:solidFill>
              </a:defRPr>
            </a:lvl8pPr>
            <a:lvl9pPr marL="2743200" indent="0" algn="ctr" rtl="1">
              <a:buNone/>
              <a:defRPr>
                <a:solidFill>
                  <a:schemeClr val="tx1">
                    <a:tint val="75000"/>
                  </a:schemeClr>
                </a:solidFill>
              </a:defRPr>
            </a:lvl9pPr>
          </a:lstStyle>
          <a:p>
            <a:pPr rtl="1"/>
            <a:r>
              <a:rPr lang="ar"/>
              <a:t>Rapid Response Teams Essentials Online Learning Programme</a:t>
            </a:r>
          </a:p>
        </p:txBody>
      </p:sp>
      <p:sp>
        <p:nvSpPr>
          <p:cNvPr id="6" name="Slide Number Placeholder 5"/>
          <p:cNvSpPr>
            <a:spLocks noGrp="1"/>
          </p:cNvSpPr>
          <p:nvPr>
            <p:ph type="sldNum" sz="quarter" idx="10"/>
          </p:nvPr>
        </p:nvSpPr>
        <p:spPr/>
        <p:txBody>
          <a:bodyPr rtlCol="1"/>
          <a:lstStyle>
            <a:lvl1pPr algn="r" rtl="1">
              <a:defRPr/>
            </a:lvl1pPr>
          </a:lstStyle>
          <a:p>
            <a:pPr rtl="1"/>
            <a:fld id="{E25CE0E2-B907-4C8C-B914-132D07D04542}" type="slidenum">
              <a:rPr lang="en-GB" smtClean="0"/>
              <a:pPr rtl="1"/>
              <a:t>‹N°›</a:t>
            </a:fld>
            <a:endParaRPr lang="en-GB"/>
          </a:p>
        </p:txBody>
      </p:sp>
      <p:pic>
        <p:nvPicPr>
          <p:cNvPr id="7" name="Picture 6" descr="Logo, company name&#10;&#10;Description automatically generated">
            <a:extLst>
              <a:ext uri="{FF2B5EF4-FFF2-40B4-BE49-F238E27FC236}">
                <a16:creationId xmlns:a16="http://schemas.microsoft.com/office/drawing/2014/main" xmlns=""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7" y="18629"/>
            <a:ext cx="1808399" cy="2298009"/>
          </a:xfrm>
          <a:prstGeom prst="rect">
            <a:avLst/>
          </a:prstGeom>
        </p:spPr>
      </p:pic>
      <p:sp>
        <p:nvSpPr>
          <p:cNvPr id="8" name="bk object 16">
            <a:extLst>
              <a:ext uri="{FF2B5EF4-FFF2-40B4-BE49-F238E27FC236}">
                <a16:creationId xmlns:a16="http://schemas.microsoft.com/office/drawing/2014/main" xmlns="" id="{6533C9D3-C8E6-4FFE-B831-9659C1D9951C}"/>
              </a:ext>
            </a:extLst>
          </p:cNvPr>
          <p:cNvSpPr/>
          <p:nvPr userDrawn="1"/>
        </p:nvSpPr>
        <p:spPr>
          <a:xfrm>
            <a:off x="141632" y="6062312"/>
            <a:ext cx="1319626" cy="568475"/>
          </a:xfrm>
          <a:prstGeom prst="rect">
            <a:avLst/>
          </a:prstGeom>
          <a:blipFill>
            <a:blip r:embed="rId3" cstate="print"/>
            <a:stretch>
              <a:fillRect/>
            </a:stretch>
          </a:blipFill>
        </p:spPr>
        <p:txBody>
          <a:bodyPr wrap="square" lIns="0" tIns="0" rIns="0" bIns="0" rtlCol="1"/>
          <a:lstStyle/>
          <a:p>
            <a:pPr rtl="1"/>
            <a:endParaRPr sz="1350"/>
          </a:p>
        </p:txBody>
      </p:sp>
    </p:spTree>
    <p:extLst>
      <p:ext uri="{BB962C8B-B14F-4D97-AF65-F5344CB8AC3E}">
        <p14:creationId xmlns:p14="http://schemas.microsoft.com/office/powerpoint/2010/main" val="18283714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en-GB" sz="1350">
              <a:solidFill>
                <a:schemeClr val="bg1">
                  <a:lumMod val="75000"/>
                </a:schemeClr>
              </a:solidFill>
            </a:endParaRPr>
          </a:p>
        </p:txBody>
      </p:sp>
      <p:sp>
        <p:nvSpPr>
          <p:cNvPr id="5" name="Rectangle 4"/>
          <p:cNvSpPr/>
          <p:nvPr/>
        </p:nvSpPr>
        <p:spPr>
          <a:xfrm>
            <a:off x="0" y="5489577"/>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r>
              <a:rPr lang="ar" sz="1350">
                <a:solidFill>
                  <a:schemeClr val="bg1">
                    <a:lumMod val="75000"/>
                  </a:schemeClr>
                </a:solidFill>
              </a:rPr>
              <a:t>Updated:</a:t>
            </a:r>
          </a:p>
        </p:txBody>
      </p:sp>
      <p:sp>
        <p:nvSpPr>
          <p:cNvPr id="2" name="Title 1"/>
          <p:cNvSpPr>
            <a:spLocks noGrp="1"/>
          </p:cNvSpPr>
          <p:nvPr>
            <p:ph type="ctrTitle"/>
          </p:nvPr>
        </p:nvSpPr>
        <p:spPr>
          <a:xfrm>
            <a:off x="685800" y="2283490"/>
            <a:ext cx="7772400" cy="1470025"/>
          </a:xfrm>
        </p:spPr>
        <p:txBody>
          <a:bodyPr rtlCol="1"/>
          <a:lstStyle>
            <a:lvl1pPr algn="ctr" rtl="1">
              <a:defRPr>
                <a:solidFill>
                  <a:srgbClr val="0070C0"/>
                </a:solidFill>
                <a:effectLst/>
                <a:latin typeface="Arial" panose="020B0604020202020204" pitchFamily="34" charset="0"/>
                <a:cs typeface="Arial" panose="020B0604020202020204" pitchFamily="34" charset="0"/>
              </a:defRPr>
            </a:lvl1pPr>
          </a:lstStyle>
          <a:p>
            <a:pPr rtl="1"/>
            <a:r>
              <a:rPr lang="a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1">
            <a:normAutofit/>
          </a:bodyPr>
          <a:lstStyle>
            <a:lvl1pPr marL="0" indent="0" algn="ctr" rtl="1">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rtl="1">
              <a:buNone/>
              <a:defRPr>
                <a:solidFill>
                  <a:schemeClr val="tx1">
                    <a:tint val="75000"/>
                  </a:schemeClr>
                </a:solidFill>
              </a:defRPr>
            </a:lvl2pPr>
            <a:lvl3pPr marL="685800" indent="0" algn="ctr" rtl="1">
              <a:buNone/>
              <a:defRPr>
                <a:solidFill>
                  <a:schemeClr val="tx1">
                    <a:tint val="75000"/>
                  </a:schemeClr>
                </a:solidFill>
              </a:defRPr>
            </a:lvl3pPr>
            <a:lvl4pPr marL="1028700" indent="0" algn="ctr" rtl="1">
              <a:buNone/>
              <a:defRPr>
                <a:solidFill>
                  <a:schemeClr val="tx1">
                    <a:tint val="75000"/>
                  </a:schemeClr>
                </a:solidFill>
              </a:defRPr>
            </a:lvl4pPr>
            <a:lvl5pPr marL="1371600" indent="0" algn="ctr" rtl="1">
              <a:buNone/>
              <a:defRPr>
                <a:solidFill>
                  <a:schemeClr val="tx1">
                    <a:tint val="75000"/>
                  </a:schemeClr>
                </a:solidFill>
              </a:defRPr>
            </a:lvl5pPr>
            <a:lvl6pPr marL="1714500" indent="0" algn="ctr" rtl="1">
              <a:buNone/>
              <a:defRPr>
                <a:solidFill>
                  <a:schemeClr val="tx1">
                    <a:tint val="75000"/>
                  </a:schemeClr>
                </a:solidFill>
              </a:defRPr>
            </a:lvl6pPr>
            <a:lvl7pPr marL="2057400" indent="0" algn="ctr" rtl="1">
              <a:buNone/>
              <a:defRPr>
                <a:solidFill>
                  <a:schemeClr val="tx1">
                    <a:tint val="75000"/>
                  </a:schemeClr>
                </a:solidFill>
              </a:defRPr>
            </a:lvl7pPr>
            <a:lvl8pPr marL="2400300" indent="0" algn="ctr" rtl="1">
              <a:buNone/>
              <a:defRPr>
                <a:solidFill>
                  <a:schemeClr val="tx1">
                    <a:tint val="75000"/>
                  </a:schemeClr>
                </a:solidFill>
              </a:defRPr>
            </a:lvl8pPr>
            <a:lvl9pPr marL="2743200" indent="0" algn="ctr" rtl="1">
              <a:buNone/>
              <a:defRPr>
                <a:solidFill>
                  <a:schemeClr val="tx1">
                    <a:tint val="75000"/>
                  </a:schemeClr>
                </a:solidFill>
              </a:defRPr>
            </a:lvl9pPr>
          </a:lstStyle>
          <a:p>
            <a:pPr rtl="1"/>
            <a:r>
              <a:rPr lang="ar"/>
              <a:t>Click to edit Master subtitle style</a:t>
            </a:r>
            <a:endParaRPr lang="en-GB"/>
          </a:p>
        </p:txBody>
      </p:sp>
      <p:sp>
        <p:nvSpPr>
          <p:cNvPr id="6" name="Slide Number Placeholder 5"/>
          <p:cNvSpPr>
            <a:spLocks noGrp="1"/>
          </p:cNvSpPr>
          <p:nvPr>
            <p:ph type="sldNum" sz="quarter" idx="10"/>
          </p:nvPr>
        </p:nvSpPr>
        <p:spPr/>
        <p:txBody>
          <a:bodyPr rtlCol="1"/>
          <a:lstStyle>
            <a:lvl1pPr algn="r" rtl="1">
              <a:defRPr/>
            </a:lvl1pPr>
          </a:lstStyle>
          <a:p>
            <a:pPr rtl="1"/>
            <a:fld id="{E25CE0E2-B907-4C8C-B914-132D07D04542}" type="slidenum">
              <a:rPr lang="en-GB" smtClean="0"/>
              <a:pPr rtl="1"/>
              <a:t>‹N°›</a:t>
            </a:fld>
            <a:endParaRPr lang="en-GB"/>
          </a:p>
        </p:txBody>
      </p:sp>
      <p:pic>
        <p:nvPicPr>
          <p:cNvPr id="7" name="Picture 6" descr="Logo, company name&#10;&#10;Description automatically generated">
            <a:extLst>
              <a:ext uri="{FF2B5EF4-FFF2-40B4-BE49-F238E27FC236}">
                <a16:creationId xmlns:a16="http://schemas.microsoft.com/office/drawing/2014/main" xmlns=""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7"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TextBox 2">
            <a:extLst>
              <a:ext uri="{FF2B5EF4-FFF2-40B4-BE49-F238E27FC236}">
                <a16:creationId xmlns:a16="http://schemas.microsoft.com/office/drawing/2014/main" xmlns="" id="{DB39FE13-D73F-4B03-944D-96C8E80E54D1}"/>
              </a:ext>
            </a:extLst>
          </p:cNvPr>
          <p:cNvSpPr txBox="1"/>
          <p:nvPr userDrawn="1"/>
        </p:nvSpPr>
        <p:spPr>
          <a:xfrm>
            <a:off x="0" y="5943601"/>
            <a:ext cx="9144000" cy="715581"/>
          </a:xfrm>
          <a:prstGeom prst="rect">
            <a:avLst/>
          </a:prstGeom>
          <a:solidFill>
            <a:schemeClr val="bg1"/>
          </a:solidFill>
        </p:spPr>
        <p:txBody>
          <a:bodyPr wrap="square" rtlCol="1">
            <a:spAutoFit/>
          </a:bodyPr>
          <a:lstStyle/>
          <a:p>
            <a:pPr rtl="1"/>
            <a:endParaRPr lang="fr-FR" sz="1350">
              <a:ln>
                <a:solidFill>
                  <a:schemeClr val="bg1"/>
                </a:solidFill>
              </a:ln>
              <a:solidFill>
                <a:schemeClr val="bg1"/>
              </a:solidFill>
            </a:endParaRPr>
          </a:p>
          <a:p>
            <a:pPr rtl="1"/>
            <a:endParaRPr lang="en-US" sz="1350">
              <a:ln>
                <a:solidFill>
                  <a:schemeClr val="bg1"/>
                </a:solidFill>
              </a:ln>
              <a:solidFill>
                <a:schemeClr val="bg1"/>
              </a:solidFill>
            </a:endParaRPr>
          </a:p>
          <a:p>
            <a:pPr rtl="1"/>
            <a:endParaRPr lang="en-US" sz="1350">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Content Placeholder 2"/>
          <p:cNvSpPr>
            <a:spLocks noGrp="1"/>
          </p:cNvSpPr>
          <p:nvPr>
            <p:ph idx="1"/>
          </p:nvPr>
        </p:nvSpPr>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Content Placeholder 2"/>
          <p:cNvSpPr>
            <a:spLocks noGrp="1"/>
          </p:cNvSpPr>
          <p:nvPr>
            <p:ph sz="half" idx="1"/>
          </p:nvPr>
        </p:nvSpPr>
        <p:spPr>
          <a:xfrm>
            <a:off x="457200" y="1600200"/>
            <a:ext cx="4038600" cy="4421088"/>
          </a:xfrm>
        </p:spPr>
        <p:txBody>
          <a:bodyPr rtlCol="1"/>
          <a:lstStyle>
            <a:lvl1pPr algn="r" rtl="1">
              <a:defRPr sz="1800"/>
            </a:lvl1pPr>
            <a:lvl2pPr algn="r" rtl="1">
              <a:defRPr sz="1620"/>
            </a:lvl2pPr>
            <a:lvl3pPr algn="r" rtl="1">
              <a:defRPr sz="1620"/>
            </a:lvl3pPr>
            <a:lvl4pPr algn="r" rtl="1">
              <a:defRPr sz="1440"/>
            </a:lvl4pPr>
            <a:lvl5pPr algn="r" rtl="1">
              <a:defRPr sz="1440"/>
            </a:lvl5pPr>
            <a:lvl6pPr algn="r" rtl="1">
              <a:defRPr sz="1620"/>
            </a:lvl6pPr>
            <a:lvl7pPr algn="r" rtl="1">
              <a:defRPr sz="1620"/>
            </a:lvl7pPr>
            <a:lvl8pPr algn="r" rtl="1">
              <a:defRPr sz="1620"/>
            </a:lvl8pPr>
            <a:lvl9pPr algn="r" rtl="1">
              <a:defRPr sz="162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p:cNvSpPr>
            <a:spLocks noGrp="1"/>
          </p:cNvSpPr>
          <p:nvPr>
            <p:ph sz="half" idx="2"/>
          </p:nvPr>
        </p:nvSpPr>
        <p:spPr>
          <a:xfrm>
            <a:off x="4648200" y="1600200"/>
            <a:ext cx="4038600" cy="4421088"/>
          </a:xfrm>
        </p:spPr>
        <p:txBody>
          <a:bodyPr rtlCol="1"/>
          <a:lstStyle>
            <a:lvl1pPr algn="r" rtl="1">
              <a:defRPr sz="1800"/>
            </a:lvl1pPr>
            <a:lvl2pPr algn="r" rtl="1">
              <a:defRPr sz="1620"/>
            </a:lvl2pPr>
            <a:lvl3pPr algn="r" rtl="1">
              <a:defRPr sz="1620"/>
            </a:lvl3pPr>
            <a:lvl4pPr algn="r" rtl="1">
              <a:defRPr sz="1440"/>
            </a:lvl4pPr>
            <a:lvl5pPr algn="r" rtl="1">
              <a:defRPr sz="1440"/>
            </a:lvl5pPr>
            <a:lvl6pPr algn="r" rtl="1">
              <a:defRPr sz="1620"/>
            </a:lvl6pPr>
            <a:lvl7pPr algn="r" rtl="1">
              <a:defRPr sz="1620"/>
            </a:lvl7pPr>
            <a:lvl8pPr algn="r" rtl="1">
              <a:defRPr sz="1620"/>
            </a:lvl8pPr>
            <a:lvl9pPr algn="r" rtl="1">
              <a:defRPr sz="162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lvl1pPr algn="r" rtl="1">
              <a:defRPr/>
            </a:lvl1pPr>
          </a:lstStyle>
          <a:p>
            <a:pPr rtl="1"/>
            <a:r>
              <a:rPr lang="ar"/>
              <a:t>Click to edit Master title style</a:t>
            </a:r>
          </a:p>
        </p:txBody>
      </p:sp>
      <p:sp>
        <p:nvSpPr>
          <p:cNvPr id="3" name="Text Placeholder 2"/>
          <p:cNvSpPr>
            <a:spLocks noGrp="1"/>
          </p:cNvSpPr>
          <p:nvPr>
            <p:ph type="body" idx="1"/>
          </p:nvPr>
        </p:nvSpPr>
        <p:spPr>
          <a:xfrm>
            <a:off x="457200" y="1535114"/>
            <a:ext cx="4040188" cy="639762"/>
          </a:xfrm>
        </p:spPr>
        <p:txBody>
          <a:bodyPr rtlCol="1" anchor="b"/>
          <a:lstStyle>
            <a:lvl1pPr marL="0" indent="0" algn="r" rtl="1">
              <a:buNone/>
              <a:defRPr sz="1800" b="1"/>
            </a:lvl1pPr>
            <a:lvl2pPr marL="411480" indent="0" algn="r" rtl="1">
              <a:buNone/>
              <a:defRPr sz="1800" b="1"/>
            </a:lvl2pPr>
            <a:lvl3pPr marL="822960" indent="0" algn="r" rtl="1">
              <a:buNone/>
              <a:defRPr sz="1620" b="1"/>
            </a:lvl3pPr>
            <a:lvl4pPr marL="1234440" indent="0" algn="r" rtl="1">
              <a:buNone/>
              <a:defRPr sz="1440" b="1"/>
            </a:lvl4pPr>
            <a:lvl5pPr marL="1645920" indent="0" algn="r" rtl="1">
              <a:buNone/>
              <a:defRPr sz="1440" b="1"/>
            </a:lvl5pPr>
            <a:lvl6pPr marL="2057400" indent="0" algn="r" rtl="1">
              <a:buNone/>
              <a:defRPr sz="1440" b="1"/>
            </a:lvl6pPr>
            <a:lvl7pPr marL="2468880" indent="0" algn="r" rtl="1">
              <a:buNone/>
              <a:defRPr sz="1440" b="1"/>
            </a:lvl7pPr>
            <a:lvl8pPr marL="2880360" indent="0" algn="r" rtl="1">
              <a:buNone/>
              <a:defRPr sz="1440" b="1"/>
            </a:lvl8pPr>
            <a:lvl9pPr marL="3291840" indent="0" algn="r" rtl="1">
              <a:buNone/>
              <a:defRPr sz="1440" b="1"/>
            </a:lvl9pPr>
          </a:lstStyle>
          <a:p>
            <a:pPr lvl="0" rtl="1"/>
            <a:r>
              <a:rPr lang="ar"/>
              <a:t>Click to edit Master text styles</a:t>
            </a:r>
          </a:p>
        </p:txBody>
      </p:sp>
      <p:sp>
        <p:nvSpPr>
          <p:cNvPr id="4" name="Content Placeholder 3"/>
          <p:cNvSpPr>
            <a:spLocks noGrp="1"/>
          </p:cNvSpPr>
          <p:nvPr>
            <p:ph sz="half" idx="2"/>
          </p:nvPr>
        </p:nvSpPr>
        <p:spPr>
          <a:xfrm>
            <a:off x="457200" y="2174876"/>
            <a:ext cx="4040188" cy="3846413"/>
          </a:xfrm>
        </p:spPr>
        <p:txBody>
          <a:bodyPr rtlCol="1"/>
          <a:lstStyle>
            <a:lvl1pPr algn="r" rtl="1">
              <a:defRPr sz="1800"/>
            </a:lvl1pPr>
            <a:lvl2pPr algn="r" rtl="1">
              <a:defRPr sz="1620"/>
            </a:lvl2pPr>
            <a:lvl3pPr algn="r" rtl="1">
              <a:defRPr sz="1620"/>
            </a:lvl3pPr>
            <a:lvl4pPr algn="r" rtl="1">
              <a:defRPr sz="1440"/>
            </a:lvl4pPr>
            <a:lvl5pPr algn="r" rtl="1">
              <a:defRPr sz="1440"/>
            </a:lvl5pPr>
            <a:lvl6pPr algn="r" rtl="1">
              <a:defRPr sz="1440"/>
            </a:lvl6pPr>
            <a:lvl7pPr algn="r" rtl="1">
              <a:defRPr sz="1440"/>
            </a:lvl7pPr>
            <a:lvl8pPr algn="r" rtl="1">
              <a:defRPr sz="1440"/>
            </a:lvl8pPr>
            <a:lvl9pPr algn="r" rtl="1">
              <a:defRPr sz="144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p:cNvSpPr>
            <a:spLocks noGrp="1"/>
          </p:cNvSpPr>
          <p:nvPr>
            <p:ph type="body" sz="quarter" idx="3"/>
          </p:nvPr>
        </p:nvSpPr>
        <p:spPr>
          <a:xfrm>
            <a:off x="4645027" y="1535114"/>
            <a:ext cx="4041775" cy="639762"/>
          </a:xfrm>
        </p:spPr>
        <p:txBody>
          <a:bodyPr rtlCol="1" anchor="b"/>
          <a:lstStyle>
            <a:lvl1pPr marL="0" indent="0" algn="r" rtl="1">
              <a:buNone/>
              <a:defRPr sz="1800" b="1"/>
            </a:lvl1pPr>
            <a:lvl2pPr marL="411480" indent="0" algn="r" rtl="1">
              <a:buNone/>
              <a:defRPr sz="1800" b="1"/>
            </a:lvl2pPr>
            <a:lvl3pPr marL="822960" indent="0" algn="r" rtl="1">
              <a:buNone/>
              <a:defRPr sz="1620" b="1"/>
            </a:lvl3pPr>
            <a:lvl4pPr marL="1234440" indent="0" algn="r" rtl="1">
              <a:buNone/>
              <a:defRPr sz="1440" b="1"/>
            </a:lvl4pPr>
            <a:lvl5pPr marL="1645920" indent="0" algn="r" rtl="1">
              <a:buNone/>
              <a:defRPr sz="1440" b="1"/>
            </a:lvl5pPr>
            <a:lvl6pPr marL="2057400" indent="0" algn="r" rtl="1">
              <a:buNone/>
              <a:defRPr sz="1440" b="1"/>
            </a:lvl6pPr>
            <a:lvl7pPr marL="2468880" indent="0" algn="r" rtl="1">
              <a:buNone/>
              <a:defRPr sz="1440" b="1"/>
            </a:lvl7pPr>
            <a:lvl8pPr marL="2880360" indent="0" algn="r" rtl="1">
              <a:buNone/>
              <a:defRPr sz="1440" b="1"/>
            </a:lvl8pPr>
            <a:lvl9pPr marL="3291840" indent="0" algn="r" rtl="1">
              <a:buNone/>
              <a:defRPr sz="1440" b="1"/>
            </a:lvl9pPr>
          </a:lstStyle>
          <a:p>
            <a:pPr lvl="0" rtl="1"/>
            <a:r>
              <a:rPr lang="ar"/>
              <a:t>Click to edit Master text styles</a:t>
            </a:r>
          </a:p>
        </p:txBody>
      </p:sp>
      <p:sp>
        <p:nvSpPr>
          <p:cNvPr id="6" name="Content Placeholder 5"/>
          <p:cNvSpPr>
            <a:spLocks noGrp="1"/>
          </p:cNvSpPr>
          <p:nvPr>
            <p:ph sz="quarter" idx="4"/>
          </p:nvPr>
        </p:nvSpPr>
        <p:spPr>
          <a:xfrm>
            <a:off x="4645027" y="2174876"/>
            <a:ext cx="4041775" cy="3846413"/>
          </a:xfrm>
        </p:spPr>
        <p:txBody>
          <a:bodyPr rtlCol="1"/>
          <a:lstStyle>
            <a:lvl1pPr algn="r" rtl="1">
              <a:defRPr sz="1800"/>
            </a:lvl1pPr>
            <a:lvl2pPr algn="r" rtl="1">
              <a:defRPr sz="1620"/>
            </a:lvl2pPr>
            <a:lvl3pPr algn="r" rtl="1">
              <a:defRPr sz="1620"/>
            </a:lvl3pPr>
            <a:lvl4pPr algn="r" rtl="1">
              <a:defRPr sz="1440"/>
            </a:lvl4pPr>
            <a:lvl5pPr algn="r" rtl="1">
              <a:defRPr sz="1440"/>
            </a:lvl5pPr>
            <a:lvl6pPr algn="r" rtl="1">
              <a:defRPr sz="1440"/>
            </a:lvl6pPr>
            <a:lvl7pPr algn="r" rtl="1">
              <a:defRPr sz="1440"/>
            </a:lvl7pPr>
            <a:lvl8pPr algn="r" rtl="1">
              <a:defRPr sz="1440"/>
            </a:lvl8pPr>
            <a:lvl9pPr algn="r" rtl="1">
              <a:defRPr sz="144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1" anchor="b"/>
          <a:lstStyle>
            <a:lvl1pPr algn="r" rtl="1">
              <a:defRPr sz="1800" b="1"/>
            </a:lvl1pPr>
          </a:lstStyle>
          <a:p>
            <a:pPr rtl="1"/>
            <a:r>
              <a:rPr lang="ar"/>
              <a:t>Click to edit Master title style</a:t>
            </a:r>
          </a:p>
        </p:txBody>
      </p:sp>
      <p:sp>
        <p:nvSpPr>
          <p:cNvPr id="3" name="Content Placeholder 2"/>
          <p:cNvSpPr>
            <a:spLocks noGrp="1"/>
          </p:cNvSpPr>
          <p:nvPr>
            <p:ph idx="1"/>
          </p:nvPr>
        </p:nvSpPr>
        <p:spPr>
          <a:xfrm>
            <a:off x="3575050" y="273050"/>
            <a:ext cx="5111750" cy="5769060"/>
          </a:xfrm>
        </p:spPr>
        <p:txBody>
          <a:bodyPr rtlCol="1"/>
          <a:lstStyle>
            <a:lvl1pPr algn="r" rtl="1">
              <a:defRPr sz="1800"/>
            </a:lvl1pPr>
            <a:lvl2pPr algn="r" rtl="1">
              <a:defRPr sz="1620"/>
            </a:lvl2pPr>
            <a:lvl3pPr algn="r" rtl="1">
              <a:defRPr sz="1620"/>
            </a:lvl3pPr>
            <a:lvl4pPr algn="r" rtl="1">
              <a:defRPr sz="1440"/>
            </a:lvl4pPr>
            <a:lvl5pPr algn="r" rtl="1">
              <a:defRPr sz="1440"/>
            </a:lvl5pPr>
            <a:lvl6pPr algn="r" rtl="1">
              <a:defRPr sz="1800"/>
            </a:lvl6pPr>
            <a:lvl7pPr algn="r" rtl="1">
              <a:defRPr sz="1800"/>
            </a:lvl7pPr>
            <a:lvl8pPr algn="r" rtl="1">
              <a:defRPr sz="1800"/>
            </a:lvl8pPr>
            <a:lvl9pPr algn="r" rtl="1">
              <a:defRPr sz="18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p:cNvSpPr>
            <a:spLocks noGrp="1"/>
          </p:cNvSpPr>
          <p:nvPr>
            <p:ph type="body" sz="half" idx="2"/>
          </p:nvPr>
        </p:nvSpPr>
        <p:spPr>
          <a:xfrm>
            <a:off x="457202" y="1435103"/>
            <a:ext cx="3008313" cy="4607009"/>
          </a:xfrm>
        </p:spPr>
        <p:txBody>
          <a:bodyPr rtlCol="1"/>
          <a:lstStyle>
            <a:lvl1pPr marL="0" indent="0" algn="r" rtl="1">
              <a:buNone/>
              <a:defRPr sz="1800"/>
            </a:lvl1pPr>
            <a:lvl2pPr marL="411480" indent="0" algn="r" rtl="1">
              <a:buNone/>
              <a:defRPr sz="1080"/>
            </a:lvl2pPr>
            <a:lvl3pPr marL="822960" indent="0" algn="r" rtl="1">
              <a:buNone/>
              <a:defRPr sz="900"/>
            </a:lvl3pPr>
            <a:lvl4pPr marL="1234440" indent="0" algn="r" rtl="1">
              <a:buNone/>
              <a:defRPr sz="810"/>
            </a:lvl4pPr>
            <a:lvl5pPr marL="1645920" indent="0" algn="r" rtl="1">
              <a:buNone/>
              <a:defRPr sz="810"/>
            </a:lvl5pPr>
            <a:lvl6pPr marL="2057400" indent="0" algn="r" rtl="1">
              <a:buNone/>
              <a:defRPr sz="810"/>
            </a:lvl6pPr>
            <a:lvl7pPr marL="2468880" indent="0" algn="r" rtl="1">
              <a:buNone/>
              <a:defRPr sz="810"/>
            </a:lvl7pPr>
            <a:lvl8pPr marL="2880360" indent="0" algn="r" rtl="1">
              <a:buNone/>
              <a:defRPr sz="810"/>
            </a:lvl8pPr>
            <a:lvl9pPr marL="3291840" indent="0" algn="r" rtl="1">
              <a:buNone/>
              <a:defRPr sz="810"/>
            </a:lvl9pPr>
          </a:lstStyle>
          <a:p>
            <a:pPr lvl="0" rtl="1"/>
            <a:r>
              <a:rPr lang="a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TextBox 2">
            <a:extLst>
              <a:ext uri="{FF2B5EF4-FFF2-40B4-BE49-F238E27FC236}">
                <a16:creationId xmlns:a16="http://schemas.microsoft.com/office/drawing/2014/main" xmlns="" id="{DB39FE13-D73F-4B03-944D-96C8E80E54D1}"/>
              </a:ext>
            </a:extLst>
          </p:cNvPr>
          <p:cNvSpPr txBox="1"/>
          <p:nvPr userDrawn="1"/>
        </p:nvSpPr>
        <p:spPr>
          <a:xfrm>
            <a:off x="0" y="5943600"/>
            <a:ext cx="9144000" cy="923330"/>
          </a:xfrm>
          <a:prstGeom prst="rect">
            <a:avLst/>
          </a:prstGeom>
          <a:solidFill>
            <a:schemeClr val="bg1"/>
          </a:solidFill>
        </p:spPr>
        <p:txBody>
          <a:bodyPr wrap="square" rtlCol="1">
            <a:spAutoFit/>
          </a:bodyPr>
          <a:lstStyle/>
          <a:p>
            <a:pPr rtl="1"/>
            <a:endParaRPr lang="fr-FR">
              <a:ln>
                <a:solidFill>
                  <a:schemeClr val="bg1"/>
                </a:solidFill>
              </a:ln>
              <a:solidFill>
                <a:schemeClr val="bg1"/>
              </a:solidFill>
            </a:endParaRPr>
          </a:p>
          <a:p>
            <a:pPr rtl="1"/>
            <a:endParaRPr lang="en-US">
              <a:ln>
                <a:solidFill>
                  <a:schemeClr val="bg1"/>
                </a:solidFill>
              </a:ln>
              <a:solidFill>
                <a:schemeClr val="bg1"/>
              </a:solidFill>
            </a:endParaRPr>
          </a:p>
          <a:p>
            <a:pPr rtl="1"/>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1" anchor="b"/>
          <a:lstStyle>
            <a:lvl1pPr algn="r" rtl="1">
              <a:defRPr sz="1800" b="1"/>
            </a:lvl1pPr>
          </a:lstStyle>
          <a:p>
            <a:pPr rtl="1"/>
            <a:r>
              <a:rPr lang="ar"/>
              <a:t>Click to edit Master title style</a:t>
            </a:r>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lgn="r" rtl="1">
              <a:buNone/>
              <a:defRPr sz="1800"/>
            </a:lvl1pPr>
            <a:lvl2pPr marL="411480" indent="0" algn="r" rtl="1">
              <a:buNone/>
              <a:defRPr sz="2520"/>
            </a:lvl2pPr>
            <a:lvl3pPr marL="822960" indent="0" algn="r" rtl="1">
              <a:buNone/>
              <a:defRPr sz="2160"/>
            </a:lvl3pPr>
            <a:lvl4pPr marL="1234440" indent="0" algn="r" rtl="1">
              <a:buNone/>
              <a:defRPr sz="1800"/>
            </a:lvl4pPr>
            <a:lvl5pPr marL="1645920" indent="0" algn="r" rtl="1">
              <a:buNone/>
              <a:defRPr sz="1800"/>
            </a:lvl5pPr>
            <a:lvl6pPr marL="2057400" indent="0" algn="r" rtl="1">
              <a:buNone/>
              <a:defRPr sz="1800"/>
            </a:lvl6pPr>
            <a:lvl7pPr marL="2468880" indent="0" algn="r" rtl="1">
              <a:buNone/>
              <a:defRPr sz="1800"/>
            </a:lvl7pPr>
            <a:lvl8pPr marL="2880360" indent="0" algn="r" rtl="1">
              <a:buNone/>
              <a:defRPr sz="1800"/>
            </a:lvl8pPr>
            <a:lvl9pPr marL="3291840" indent="0" algn="r" rtl="1">
              <a:buNone/>
              <a:defRPr sz="1800"/>
            </a:lvl9pPr>
          </a:lstStyle>
          <a:p>
            <a:pPr lvl="0" rtl="1"/>
            <a:r>
              <a:rPr lang="ar" noProof="0"/>
              <a:t>Click icon to add picture</a:t>
            </a:r>
          </a:p>
        </p:txBody>
      </p:sp>
      <p:sp>
        <p:nvSpPr>
          <p:cNvPr id="4" name="Text Placeholder 3"/>
          <p:cNvSpPr>
            <a:spLocks noGrp="1"/>
          </p:cNvSpPr>
          <p:nvPr>
            <p:ph type="body" sz="half" idx="2"/>
          </p:nvPr>
        </p:nvSpPr>
        <p:spPr>
          <a:xfrm>
            <a:off x="1792288" y="5367338"/>
            <a:ext cx="5486400" cy="653950"/>
          </a:xfrm>
        </p:spPr>
        <p:txBody>
          <a:bodyPr rtlCol="1"/>
          <a:lstStyle>
            <a:lvl1pPr marL="0" indent="0" algn="r" rtl="1">
              <a:buNone/>
              <a:defRPr sz="1260"/>
            </a:lvl1pPr>
            <a:lvl2pPr marL="411480" indent="0" algn="r" rtl="1">
              <a:buNone/>
              <a:defRPr sz="1080"/>
            </a:lvl2pPr>
            <a:lvl3pPr marL="822960" indent="0" algn="r" rtl="1">
              <a:buNone/>
              <a:defRPr sz="900"/>
            </a:lvl3pPr>
            <a:lvl4pPr marL="1234440" indent="0" algn="r" rtl="1">
              <a:buNone/>
              <a:defRPr sz="810"/>
            </a:lvl4pPr>
            <a:lvl5pPr marL="1645920" indent="0" algn="r" rtl="1">
              <a:buNone/>
              <a:defRPr sz="810"/>
            </a:lvl5pPr>
            <a:lvl6pPr marL="2057400" indent="0" algn="r" rtl="1">
              <a:buNone/>
              <a:defRPr sz="810"/>
            </a:lvl6pPr>
            <a:lvl7pPr marL="2468880" indent="0" algn="r" rtl="1">
              <a:buNone/>
              <a:defRPr sz="810"/>
            </a:lvl7pPr>
            <a:lvl8pPr marL="2880360" indent="0" algn="r" rtl="1">
              <a:buNone/>
              <a:defRPr sz="810"/>
            </a:lvl8pPr>
            <a:lvl9pPr marL="3291840" indent="0" algn="r" rtl="1">
              <a:buNone/>
              <a:defRPr sz="810"/>
            </a:lvl9pPr>
          </a:lstStyle>
          <a:p>
            <a:pPr lvl="0" rtl="1"/>
            <a:r>
              <a:rPr lang="a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Vertical Text Placeholder 2"/>
          <p:cNvSpPr>
            <a:spLocks noGrp="1"/>
          </p:cNvSpPr>
          <p:nvPr>
            <p:ph type="body" orient="vert" idx="1"/>
          </p:nvPr>
        </p:nvSpPr>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1"/>
          <a:lstStyle/>
          <a:p>
            <a:pPr rtl="1"/>
            <a:r>
              <a:rPr lang="a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Titre et texte">
    <p:spTree>
      <p:nvGrpSpPr>
        <p:cNvPr id="1" name=""/>
        <p:cNvGrpSpPr/>
        <p:nvPr/>
      </p:nvGrpSpPr>
      <p:grpSpPr>
        <a:xfrm>
          <a:off x="0" y="0"/>
          <a:ext cx="0" cy="0"/>
          <a:chOff x="0" y="0"/>
          <a:chExt cx="0" cy="0"/>
        </a:xfrm>
      </p:grpSpPr>
      <p:sp>
        <p:nvSpPr>
          <p:cNvPr id="7" name="Rectangle 7"/>
          <p:cNvSpPr>
            <a:spLocks noGrp="1"/>
          </p:cNvSpPr>
          <p:nvPr>
            <p:ph type="body" idx="1"/>
          </p:nvPr>
        </p:nvSpPr>
        <p:spPr>
          <a:xfrm>
            <a:off x="457200" y="1600204"/>
            <a:ext cx="8229600" cy="4525963"/>
          </a:xfrm>
          <a:prstGeom prst="rect">
            <a:avLst/>
          </a:prstGeom>
        </p:spPr>
        <p:txBody>
          <a:bodyPr rtlCol="1"/>
          <a:lstStyle/>
          <a:p>
            <a:pPr lvl="0" rtl="1"/>
            <a:r>
              <a:rPr lang="ar"/>
              <a:t>Cliquez pour modifier les styles du texte du masque</a:t>
            </a:r>
          </a:p>
          <a:p>
            <a:pPr lvl="1" rtl="1"/>
            <a:r>
              <a:rPr lang="ar"/>
              <a:t>Deuxième niveau</a:t>
            </a:r>
          </a:p>
          <a:p>
            <a:pPr lvl="2" rtl="1"/>
            <a:r>
              <a:rPr lang="ar"/>
              <a:t>Troisième niveau</a:t>
            </a:r>
          </a:p>
          <a:p>
            <a:pPr lvl="3" rtl="1"/>
            <a:r>
              <a:rPr lang="ar"/>
              <a:t>Quatrième niveau</a:t>
            </a:r>
          </a:p>
          <a:p>
            <a:pPr lvl="4" rtl="1"/>
            <a:r>
              <a:rPr lang="ar"/>
              <a:t>Cinquième niveau</a:t>
            </a:r>
          </a:p>
        </p:txBody>
      </p:sp>
      <p:sp>
        <p:nvSpPr>
          <p:cNvPr id="9" name="Title 8"/>
          <p:cNvSpPr>
            <a:spLocks noGrp="1"/>
          </p:cNvSpPr>
          <p:nvPr>
            <p:ph type="title"/>
          </p:nvPr>
        </p:nvSpPr>
        <p:spPr>
          <a:xfrm>
            <a:off x="457200" y="359465"/>
            <a:ext cx="8229600" cy="1143000"/>
          </a:xfrm>
          <a:prstGeom prst="rect">
            <a:avLst/>
          </a:prstGeom>
        </p:spPr>
        <p:txBody>
          <a:bodyPr rtlCol="1" anchor="b" anchorCtr="0">
            <a:normAutofit/>
          </a:bodyPr>
          <a:lstStyle/>
          <a:p>
            <a:pPr rtl="1"/>
            <a:r>
              <a:rPr lang="ar"/>
              <a:t>Cliquez pour modifier le style du titre</a:t>
            </a:r>
          </a:p>
        </p:txBody>
      </p:sp>
      <p:sp>
        <p:nvSpPr>
          <p:cNvPr id="4" name="Date Placeholder 7"/>
          <p:cNvSpPr>
            <a:spLocks noGrp="1"/>
          </p:cNvSpPr>
          <p:nvPr>
            <p:ph type="dt" sz="half" idx="10"/>
          </p:nvPr>
        </p:nvSpPr>
        <p:spPr>
          <a:xfrm>
            <a:off x="1000125" y="6357938"/>
            <a:ext cx="2133600" cy="476250"/>
          </a:xfrm>
          <a:prstGeom prst="rect">
            <a:avLst/>
          </a:prstGeom>
        </p:spPr>
        <p:txBody>
          <a:bodyPr rtlCol="1"/>
          <a:lstStyle>
            <a:lvl1pPr algn="r" rtl="1" eaLnBrk="1" fontAlgn="auto" hangingPunct="1">
              <a:spcBef>
                <a:spcPts val="0"/>
              </a:spcBef>
              <a:spcAft>
                <a:spcPts val="0"/>
              </a:spcAft>
              <a:defRPr sz="1800">
                <a:solidFill>
                  <a:prstClr val="black"/>
                </a:solidFill>
                <a:latin typeface="Tahoma" pitchFamily="34" charset="0"/>
              </a:defRPr>
            </a:lvl1pPr>
          </a:lstStyle>
          <a:p>
            <a:pPr rtl="1">
              <a:defRPr/>
            </a:pPr>
            <a:r>
              <a:rPr lang="ar"/>
              <a:t>12/12/2011</a:t>
            </a:r>
          </a:p>
        </p:txBody>
      </p:sp>
      <p:sp>
        <p:nvSpPr>
          <p:cNvPr id="5" name="Slide Number Placeholder 9"/>
          <p:cNvSpPr>
            <a:spLocks noGrp="1"/>
          </p:cNvSpPr>
          <p:nvPr>
            <p:ph type="sldNum" sz="quarter" idx="11"/>
          </p:nvPr>
        </p:nvSpPr>
        <p:spPr>
          <a:xfrm>
            <a:off x="6081713" y="6245225"/>
            <a:ext cx="2133600" cy="476250"/>
          </a:xfrm>
        </p:spPr>
        <p:txBody>
          <a:bodyPr rtlCol="1"/>
          <a:lstStyle>
            <a:lvl1pPr algn="r" rtl="1" eaLnBrk="1" fontAlgn="auto" hangingPunct="1">
              <a:spcBef>
                <a:spcPts val="0"/>
              </a:spcBef>
              <a:spcAft>
                <a:spcPts val="0"/>
              </a:spcAft>
              <a:defRPr sz="1800">
                <a:solidFill>
                  <a:prstClr val="black"/>
                </a:solidFill>
                <a:latin typeface="Tahoma" pitchFamily="34" charset="0"/>
                <a:ea typeface="+mn-ea"/>
              </a:defRPr>
            </a:lvl1pPr>
          </a:lstStyle>
          <a:p>
            <a:pPr rtl="1">
              <a:defRPr/>
            </a:pPr>
            <a:fld id="{A8FC080F-B965-4EE3-9E1F-930D0FA1D393}" type="slidenum">
              <a:rPr lang="fr-FR"/>
              <a:pPr rtl="1">
                <a:defRPr/>
              </a:pPr>
              <a:t>‹N°›</a:t>
            </a:fld>
            <a:endParaRPr lang="fr-FR"/>
          </a:p>
        </p:txBody>
      </p:sp>
      <p:sp>
        <p:nvSpPr>
          <p:cNvPr id="6" name="Footer Placeholder 10"/>
          <p:cNvSpPr>
            <a:spLocks noGrp="1"/>
          </p:cNvSpPr>
          <p:nvPr>
            <p:ph type="ftr" sz="quarter" idx="12"/>
          </p:nvPr>
        </p:nvSpPr>
        <p:spPr>
          <a:xfrm>
            <a:off x="3124200" y="6245225"/>
            <a:ext cx="2895600" cy="476250"/>
          </a:xfrm>
        </p:spPr>
        <p:txBody>
          <a:bodyPr rtlCol="1"/>
          <a:lstStyle>
            <a:lvl1pPr algn="r" rtl="1" eaLnBrk="1" fontAlgn="auto" hangingPunct="1">
              <a:spcBef>
                <a:spcPts val="0"/>
              </a:spcBef>
              <a:spcAft>
                <a:spcPts val="0"/>
              </a:spcAft>
              <a:defRPr sz="1800">
                <a:solidFill>
                  <a:prstClr val="black"/>
                </a:solidFill>
                <a:latin typeface="Tahoma" pitchFamily="34" charset="0"/>
              </a:defRPr>
            </a:lvl1pPr>
          </a:lstStyle>
          <a:p>
            <a:pPr rtl="1">
              <a:defRPr/>
            </a:pPr>
            <a:endParaRPr lang="fr-FR"/>
          </a:p>
        </p:txBody>
      </p:sp>
    </p:spTree>
    <p:extLst>
      <p:ext uri="{BB962C8B-B14F-4D97-AF65-F5344CB8AC3E}">
        <p14:creationId xmlns:p14="http://schemas.microsoft.com/office/powerpoint/2010/main" val="1591940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Content Placeholder 2"/>
          <p:cNvSpPr>
            <a:spLocks noGrp="1"/>
          </p:cNvSpPr>
          <p:nvPr>
            <p:ph idx="1"/>
          </p:nvPr>
        </p:nvSpPr>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238172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Content Placeholder 2"/>
          <p:cNvSpPr>
            <a:spLocks noGrp="1"/>
          </p:cNvSpPr>
          <p:nvPr>
            <p:ph sz="half" idx="1"/>
          </p:nvPr>
        </p:nvSpPr>
        <p:spPr>
          <a:xfrm>
            <a:off x="457200" y="1600200"/>
            <a:ext cx="4038600" cy="4421088"/>
          </a:xfrm>
        </p:spPr>
        <p:txBody>
          <a:bodyPr rtlCol="1"/>
          <a:lstStyle>
            <a:lvl1pPr algn="r" rtl="1">
              <a:defRPr sz="1800"/>
            </a:lvl1pPr>
            <a:lvl2pPr algn="r" rtl="1">
              <a:defRPr sz="1600"/>
            </a:lvl2pPr>
            <a:lvl3pPr algn="r" rtl="1">
              <a:defRPr sz="1600"/>
            </a:lvl3pPr>
            <a:lvl4pPr algn="r" rtl="1">
              <a:defRPr sz="1400"/>
            </a:lvl4pPr>
            <a:lvl5pPr algn="r" rtl="1">
              <a:defRPr sz="1400"/>
            </a:lvl5pPr>
            <a:lvl6pPr algn="r" rtl="1">
              <a:defRPr sz="1600"/>
            </a:lvl6pPr>
            <a:lvl7pPr algn="r" rtl="1">
              <a:defRPr sz="1600"/>
            </a:lvl7pPr>
            <a:lvl8pPr algn="r" rtl="1">
              <a:defRPr sz="1600"/>
            </a:lvl8pPr>
            <a:lvl9pPr algn="r" rtl="1">
              <a:defRPr sz="16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p:cNvSpPr>
            <a:spLocks noGrp="1"/>
          </p:cNvSpPr>
          <p:nvPr>
            <p:ph sz="half" idx="2"/>
          </p:nvPr>
        </p:nvSpPr>
        <p:spPr>
          <a:xfrm>
            <a:off x="4648200" y="1600200"/>
            <a:ext cx="4038600" cy="4421088"/>
          </a:xfrm>
        </p:spPr>
        <p:txBody>
          <a:bodyPr rtlCol="1"/>
          <a:lstStyle>
            <a:lvl1pPr algn="r" rtl="1">
              <a:defRPr sz="1800"/>
            </a:lvl1pPr>
            <a:lvl2pPr algn="r" rtl="1">
              <a:defRPr sz="1600"/>
            </a:lvl2pPr>
            <a:lvl3pPr algn="r" rtl="1">
              <a:defRPr sz="1600"/>
            </a:lvl3pPr>
            <a:lvl4pPr algn="r" rtl="1">
              <a:defRPr sz="1400"/>
            </a:lvl4pPr>
            <a:lvl5pPr algn="r" rtl="1">
              <a:defRPr sz="1400"/>
            </a:lvl5pPr>
            <a:lvl6pPr algn="r" rtl="1">
              <a:defRPr sz="1600"/>
            </a:lvl6pPr>
            <a:lvl7pPr algn="r" rtl="1">
              <a:defRPr sz="1600"/>
            </a:lvl7pPr>
            <a:lvl8pPr algn="r" rtl="1">
              <a:defRPr sz="1600"/>
            </a:lvl8pPr>
            <a:lvl9pPr algn="r" rtl="1">
              <a:defRPr sz="16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1249561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lvl1pPr algn="r" rtl="1">
              <a:defRPr/>
            </a:lvl1pPr>
          </a:lstStyle>
          <a:p>
            <a:pPr rtl="1"/>
            <a:r>
              <a:rPr lang="ar"/>
              <a:t>Click to edit Master title style</a:t>
            </a:r>
          </a:p>
        </p:txBody>
      </p:sp>
      <p:sp>
        <p:nvSpPr>
          <p:cNvPr id="3" name="Text Placeholder 2"/>
          <p:cNvSpPr>
            <a:spLocks noGrp="1"/>
          </p:cNvSpPr>
          <p:nvPr>
            <p:ph type="body" idx="1"/>
          </p:nvPr>
        </p:nvSpPr>
        <p:spPr>
          <a:xfrm>
            <a:off x="457200" y="1535114"/>
            <a:ext cx="4040188" cy="639762"/>
          </a:xfrm>
        </p:spPr>
        <p:txBody>
          <a:bodyPr rtlCol="1" anchor="b"/>
          <a:lstStyle>
            <a:lvl1pPr marL="0" indent="0" algn="r" rtl="1">
              <a:buNone/>
              <a:defRPr sz="1800" b="1"/>
            </a:lvl1pPr>
            <a:lvl2pPr marL="411480" indent="0" algn="r" rtl="1">
              <a:buNone/>
              <a:defRPr sz="1800" b="1"/>
            </a:lvl2pPr>
            <a:lvl3pPr marL="822960" indent="0" algn="r" rtl="1">
              <a:buNone/>
              <a:defRPr sz="1600" b="1"/>
            </a:lvl3pPr>
            <a:lvl4pPr marL="1234440" indent="0" algn="r" rtl="1">
              <a:buNone/>
              <a:defRPr sz="1400" b="1"/>
            </a:lvl4pPr>
            <a:lvl5pPr marL="1645920" indent="0" algn="r" rtl="1">
              <a:buNone/>
              <a:defRPr sz="1400" b="1"/>
            </a:lvl5pPr>
            <a:lvl6pPr marL="2057400" indent="0" algn="r" rtl="1">
              <a:buNone/>
              <a:defRPr sz="1400" b="1"/>
            </a:lvl6pPr>
            <a:lvl7pPr marL="2468880" indent="0" algn="r" rtl="1">
              <a:buNone/>
              <a:defRPr sz="1400" b="1"/>
            </a:lvl7pPr>
            <a:lvl8pPr marL="2880360" indent="0" algn="r" rtl="1">
              <a:buNone/>
              <a:defRPr sz="1400" b="1"/>
            </a:lvl8pPr>
            <a:lvl9pPr marL="3291840" indent="0" algn="r" rtl="1">
              <a:buNone/>
              <a:defRPr sz="1400" b="1"/>
            </a:lvl9pPr>
          </a:lstStyle>
          <a:p>
            <a:pPr lvl="0" rtl="1"/>
            <a:r>
              <a:rPr lang="ar"/>
              <a:t>Click to edit Master text styles</a:t>
            </a:r>
          </a:p>
        </p:txBody>
      </p:sp>
      <p:sp>
        <p:nvSpPr>
          <p:cNvPr id="4" name="Content Placeholder 3"/>
          <p:cNvSpPr>
            <a:spLocks noGrp="1"/>
          </p:cNvSpPr>
          <p:nvPr>
            <p:ph sz="half" idx="2"/>
          </p:nvPr>
        </p:nvSpPr>
        <p:spPr>
          <a:xfrm>
            <a:off x="457200" y="2174876"/>
            <a:ext cx="4040188" cy="3846413"/>
          </a:xfrm>
        </p:spPr>
        <p:txBody>
          <a:bodyPr rtlCol="1"/>
          <a:lstStyle>
            <a:lvl1pPr algn="r" rtl="1">
              <a:defRPr sz="1800"/>
            </a:lvl1pPr>
            <a:lvl2pPr algn="r" rtl="1">
              <a:defRPr sz="1600"/>
            </a:lvl2pPr>
            <a:lvl3pPr algn="r" rtl="1">
              <a:defRPr sz="1600"/>
            </a:lvl3pPr>
            <a:lvl4pPr algn="r" rtl="1">
              <a:defRPr sz="1400"/>
            </a:lvl4pPr>
            <a:lvl5pPr algn="r" rtl="1">
              <a:defRPr sz="1400"/>
            </a:lvl5pPr>
            <a:lvl6pPr algn="r" rtl="1">
              <a:defRPr sz="1400"/>
            </a:lvl6pPr>
            <a:lvl7pPr algn="r" rtl="1">
              <a:defRPr sz="1400"/>
            </a:lvl7pPr>
            <a:lvl8pPr algn="r" rtl="1">
              <a:defRPr sz="1400"/>
            </a:lvl8pPr>
            <a:lvl9pPr algn="r" rtl="1">
              <a:defRPr sz="14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p:cNvSpPr>
            <a:spLocks noGrp="1"/>
          </p:cNvSpPr>
          <p:nvPr>
            <p:ph type="body" sz="quarter" idx="3"/>
          </p:nvPr>
        </p:nvSpPr>
        <p:spPr>
          <a:xfrm>
            <a:off x="4645027" y="1535114"/>
            <a:ext cx="4041775" cy="639762"/>
          </a:xfrm>
        </p:spPr>
        <p:txBody>
          <a:bodyPr rtlCol="1" anchor="b"/>
          <a:lstStyle>
            <a:lvl1pPr marL="0" indent="0" algn="r" rtl="1">
              <a:buNone/>
              <a:defRPr sz="1800" b="1"/>
            </a:lvl1pPr>
            <a:lvl2pPr marL="411480" indent="0" algn="r" rtl="1">
              <a:buNone/>
              <a:defRPr sz="1800" b="1"/>
            </a:lvl2pPr>
            <a:lvl3pPr marL="822960" indent="0" algn="r" rtl="1">
              <a:buNone/>
              <a:defRPr sz="1600" b="1"/>
            </a:lvl3pPr>
            <a:lvl4pPr marL="1234440" indent="0" algn="r" rtl="1">
              <a:buNone/>
              <a:defRPr sz="1400" b="1"/>
            </a:lvl4pPr>
            <a:lvl5pPr marL="1645920" indent="0" algn="r" rtl="1">
              <a:buNone/>
              <a:defRPr sz="1400" b="1"/>
            </a:lvl5pPr>
            <a:lvl6pPr marL="2057400" indent="0" algn="r" rtl="1">
              <a:buNone/>
              <a:defRPr sz="1400" b="1"/>
            </a:lvl6pPr>
            <a:lvl7pPr marL="2468880" indent="0" algn="r" rtl="1">
              <a:buNone/>
              <a:defRPr sz="1400" b="1"/>
            </a:lvl7pPr>
            <a:lvl8pPr marL="2880360" indent="0" algn="r" rtl="1">
              <a:buNone/>
              <a:defRPr sz="1400" b="1"/>
            </a:lvl8pPr>
            <a:lvl9pPr marL="3291840" indent="0" algn="r" rtl="1">
              <a:buNone/>
              <a:defRPr sz="1400" b="1"/>
            </a:lvl9pPr>
          </a:lstStyle>
          <a:p>
            <a:pPr lvl="0" rtl="1"/>
            <a:r>
              <a:rPr lang="ar"/>
              <a:t>Click to edit Master text styles</a:t>
            </a:r>
          </a:p>
        </p:txBody>
      </p:sp>
      <p:sp>
        <p:nvSpPr>
          <p:cNvPr id="6" name="Content Placeholder 5"/>
          <p:cNvSpPr>
            <a:spLocks noGrp="1"/>
          </p:cNvSpPr>
          <p:nvPr>
            <p:ph sz="quarter" idx="4"/>
          </p:nvPr>
        </p:nvSpPr>
        <p:spPr>
          <a:xfrm>
            <a:off x="4645027" y="2174876"/>
            <a:ext cx="4041775" cy="3846413"/>
          </a:xfrm>
        </p:spPr>
        <p:txBody>
          <a:bodyPr rtlCol="1"/>
          <a:lstStyle>
            <a:lvl1pPr algn="r" rtl="1">
              <a:defRPr sz="1800"/>
            </a:lvl1pPr>
            <a:lvl2pPr algn="r" rtl="1">
              <a:defRPr sz="1600"/>
            </a:lvl2pPr>
            <a:lvl3pPr algn="r" rtl="1">
              <a:defRPr sz="1600"/>
            </a:lvl3pPr>
            <a:lvl4pPr algn="r" rtl="1">
              <a:defRPr sz="1400"/>
            </a:lvl4pPr>
            <a:lvl5pPr algn="r" rtl="1">
              <a:defRPr sz="1400"/>
            </a:lvl5pPr>
            <a:lvl6pPr algn="r" rtl="1">
              <a:defRPr sz="1400"/>
            </a:lvl6pPr>
            <a:lvl7pPr algn="r" rtl="1">
              <a:defRPr sz="1400"/>
            </a:lvl7pPr>
            <a:lvl8pPr algn="r" rtl="1">
              <a:defRPr sz="1400"/>
            </a:lvl8pPr>
            <a:lvl9pPr algn="r" rtl="1">
              <a:defRPr sz="14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Tree>
    <p:extLst>
      <p:ext uri="{BB962C8B-B14F-4D97-AF65-F5344CB8AC3E}">
        <p14:creationId xmlns:p14="http://schemas.microsoft.com/office/powerpoint/2010/main" val="3274238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9348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1" anchor="b"/>
          <a:lstStyle>
            <a:lvl1pPr algn="r" rtl="1">
              <a:defRPr sz="1800" b="1"/>
            </a:lvl1pPr>
          </a:lstStyle>
          <a:p>
            <a:pPr rtl="1"/>
            <a:r>
              <a:rPr lang="ar"/>
              <a:t>Click to edit Master title style</a:t>
            </a:r>
          </a:p>
        </p:txBody>
      </p:sp>
      <p:sp>
        <p:nvSpPr>
          <p:cNvPr id="3" name="Content Placeholder 2"/>
          <p:cNvSpPr>
            <a:spLocks noGrp="1"/>
          </p:cNvSpPr>
          <p:nvPr>
            <p:ph idx="1"/>
          </p:nvPr>
        </p:nvSpPr>
        <p:spPr>
          <a:xfrm>
            <a:off x="3575050" y="273050"/>
            <a:ext cx="5111750" cy="5769060"/>
          </a:xfrm>
        </p:spPr>
        <p:txBody>
          <a:bodyPr rtlCol="1"/>
          <a:lstStyle>
            <a:lvl1pPr algn="r" rtl="1">
              <a:defRPr sz="1800"/>
            </a:lvl1pPr>
            <a:lvl2pPr algn="r" rtl="1">
              <a:defRPr sz="1600"/>
            </a:lvl2pPr>
            <a:lvl3pPr algn="r" rtl="1">
              <a:defRPr sz="1600"/>
            </a:lvl3pPr>
            <a:lvl4pPr algn="r" rtl="1">
              <a:defRPr sz="1400"/>
            </a:lvl4pPr>
            <a:lvl5pPr algn="r" rtl="1">
              <a:defRPr sz="1400"/>
            </a:lvl5pPr>
            <a:lvl6pPr algn="r" rtl="1">
              <a:defRPr sz="1800"/>
            </a:lvl6pPr>
            <a:lvl7pPr algn="r" rtl="1">
              <a:defRPr sz="1800"/>
            </a:lvl7pPr>
            <a:lvl8pPr algn="r" rtl="1">
              <a:defRPr sz="1800"/>
            </a:lvl8pPr>
            <a:lvl9pPr algn="r" rtl="1">
              <a:defRPr sz="18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p:cNvSpPr>
            <a:spLocks noGrp="1"/>
          </p:cNvSpPr>
          <p:nvPr>
            <p:ph type="body" sz="half" idx="2"/>
          </p:nvPr>
        </p:nvSpPr>
        <p:spPr>
          <a:xfrm>
            <a:off x="457202" y="1435103"/>
            <a:ext cx="3008313" cy="4607009"/>
          </a:xfrm>
        </p:spPr>
        <p:txBody>
          <a:bodyPr rtlCol="1"/>
          <a:lstStyle>
            <a:lvl1pPr marL="0" indent="0" algn="r" rtl="1">
              <a:buNone/>
              <a:defRPr sz="1800"/>
            </a:lvl1pPr>
            <a:lvl2pPr marL="411480" indent="0" algn="r" rtl="1">
              <a:buNone/>
              <a:defRPr sz="1100"/>
            </a:lvl2pPr>
            <a:lvl3pPr marL="822960" indent="0" algn="r" rtl="1">
              <a:buNone/>
              <a:defRPr sz="900"/>
            </a:lvl3pPr>
            <a:lvl4pPr marL="1234440" indent="0" algn="r" rtl="1">
              <a:buNone/>
              <a:defRPr sz="800"/>
            </a:lvl4pPr>
            <a:lvl5pPr marL="1645920" indent="0" algn="r" rtl="1">
              <a:buNone/>
              <a:defRPr sz="800"/>
            </a:lvl5pPr>
            <a:lvl6pPr marL="2057400" indent="0" algn="r" rtl="1">
              <a:buNone/>
              <a:defRPr sz="800"/>
            </a:lvl6pPr>
            <a:lvl7pPr marL="2468880" indent="0" algn="r" rtl="1">
              <a:buNone/>
              <a:defRPr sz="800"/>
            </a:lvl7pPr>
            <a:lvl8pPr marL="2880360" indent="0" algn="r" rtl="1">
              <a:buNone/>
              <a:defRPr sz="800"/>
            </a:lvl8pPr>
            <a:lvl9pPr marL="3291840" indent="0" algn="r" rtl="1">
              <a:buNone/>
              <a:defRPr sz="800"/>
            </a:lvl9pPr>
          </a:lstStyle>
          <a:p>
            <a:pPr lvl="0" rtl="1"/>
            <a:r>
              <a:rPr lang="ar"/>
              <a:t>Click to edit Master text styles</a:t>
            </a:r>
          </a:p>
        </p:txBody>
      </p:sp>
    </p:spTree>
    <p:extLst>
      <p:ext uri="{BB962C8B-B14F-4D97-AF65-F5344CB8AC3E}">
        <p14:creationId xmlns:p14="http://schemas.microsoft.com/office/powerpoint/2010/main" val="1829951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image" Target="../media/image2.png"/><Relationship Id="rId2" Type="http://schemas.openxmlformats.org/officeDocument/2006/relationships/slideLayout" Target="../slideLayouts/slideLayout18.xml"/><Relationship Id="rId16" Type="http://schemas.openxmlformats.org/officeDocument/2006/relationships/image" Target="../media/image1.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9.pn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p>
            <a:pPr lvl="0" rtl="1"/>
            <a:r>
              <a:rPr lang="a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1" anchor="ctr" anchorCtr="0" compatLnSpc="1">
            <a:prstTxWarp prst="textNoShape">
              <a:avLst/>
            </a:prstTxWarp>
          </a:bodyPr>
          <a:lstStyle>
            <a:lvl1pPr algn="ctr" rtl="1">
              <a:defRPr sz="1100">
                <a:solidFill>
                  <a:srgbClr val="898989"/>
                </a:solidFill>
              </a:defRPr>
            </a:lvl1pPr>
          </a:lstStyle>
          <a:p>
            <a:pPr rtl="1">
              <a:defRPr/>
            </a:pPr>
            <a:r>
              <a:rPr lang="a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1" anchor="ctr" anchorCtr="0" compatLnSpc="1">
            <a:prstTxWarp prst="textNoShape">
              <a:avLst/>
            </a:prstTxWarp>
          </a:bodyPr>
          <a:lstStyle>
            <a:lvl1pPr algn="r" rtl="1">
              <a:defRPr sz="1100">
                <a:solidFill>
                  <a:srgbClr val="898989"/>
                </a:solidFill>
              </a:defRPr>
            </a:lvl1pPr>
          </a:lstStyle>
          <a:p>
            <a:pPr rtl="1"/>
            <a:fld id="{264479D6-E1AD-4E5B-A4F8-2E59461ED891}" type="slidenum">
              <a:rPr lang="en-US"/>
              <a:pPr rtl="1"/>
              <a:t>‹N°›</a:t>
            </a:fld>
            <a:endParaRPr lang="en-US"/>
          </a:p>
        </p:txBody>
      </p:sp>
      <p:sp>
        <p:nvSpPr>
          <p:cNvPr id="7" name="Subtitle 2"/>
          <p:cNvSpPr txBox="1">
            <a:spLocks/>
          </p:cNvSpPr>
          <p:nvPr userDrawn="1"/>
        </p:nvSpPr>
        <p:spPr>
          <a:xfrm>
            <a:off x="2209800" y="6176963"/>
            <a:ext cx="4267200" cy="304800"/>
          </a:xfrm>
          <a:prstGeom prst="rect">
            <a:avLst/>
          </a:prstGeom>
        </p:spPr>
        <p:txBody>
          <a:bodyPr rtlCol="1"/>
          <a:lstStyle>
            <a:lvl1pPr marL="0" indent="0" algn="ctr" rtl="1"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1"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1"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1"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1"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1">
              <a:defRPr>
                <a:solidFill>
                  <a:srgbClr val="FFFFFF"/>
                </a:solidFill>
                <a:latin typeface="Calibri"/>
                <a:ea typeface="Calibri"/>
                <a:cs typeface="Calibri"/>
                <a:sym typeface="Calibri"/>
              </a:defRPr>
            </a:pPr>
            <a:r>
              <a:rPr lang="ar" sz="13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1" anchor="ctr"/>
          <a:lstStyle/>
          <a:p>
            <a:pPr algn="ctr" rtl="1"/>
            <a:endParaRPr lang="en-US" sz="13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1"/>
          <a:lstStyle>
            <a:lvl1pPr algn="r" rtl="1" eaLnBrk="0" hangingPunct="0">
              <a:defRPr>
                <a:solidFill>
                  <a:schemeClr val="tx1"/>
                </a:solidFill>
                <a:latin typeface="Calibri" pitchFamily="34" charset="0"/>
                <a:cs typeface="Arial" charset="0"/>
              </a:defRPr>
            </a:lvl1pPr>
            <a:lvl2pPr marL="742950" indent="-285750" algn="r" rtl="1" eaLnBrk="0" hangingPunct="0">
              <a:defRPr>
                <a:solidFill>
                  <a:schemeClr val="tx1"/>
                </a:solidFill>
                <a:latin typeface="Calibri" pitchFamily="34" charset="0"/>
                <a:cs typeface="Arial" charset="0"/>
              </a:defRPr>
            </a:lvl2pPr>
            <a:lvl3pPr marL="1143000" indent="-228600" algn="r" rtl="1" eaLnBrk="0" hangingPunct="0">
              <a:defRPr>
                <a:solidFill>
                  <a:schemeClr val="tx1"/>
                </a:solidFill>
                <a:latin typeface="Calibri" pitchFamily="34" charset="0"/>
                <a:cs typeface="Arial" charset="0"/>
              </a:defRPr>
            </a:lvl3pPr>
            <a:lvl4pPr marL="1600200" indent="-228600" algn="r" rtl="1" eaLnBrk="0" hangingPunct="0">
              <a:defRPr>
                <a:solidFill>
                  <a:schemeClr val="tx1"/>
                </a:solidFill>
                <a:latin typeface="Calibri" pitchFamily="34" charset="0"/>
                <a:cs typeface="Arial" charset="0"/>
              </a:defRPr>
            </a:lvl4pPr>
            <a:lvl5pPr marL="2057400" indent="-228600" algn="r" rtl="1" eaLnBrk="0" hangingPunct="0">
              <a:defRPr>
                <a:solidFill>
                  <a:schemeClr val="tx1"/>
                </a:solidFill>
                <a:latin typeface="Calibri" pitchFamily="34" charset="0"/>
                <a:cs typeface="Arial" charset="0"/>
              </a:defRPr>
            </a:lvl5pPr>
            <a:lvl6pPr marL="2514600" indent="-228600" algn="r" rtl="1" eaLnBrk="0" fontAlgn="base" hangingPunct="0">
              <a:spcBef>
                <a:spcPct val="0"/>
              </a:spcBef>
              <a:spcAft>
                <a:spcPct val="0"/>
              </a:spcAft>
              <a:defRPr>
                <a:solidFill>
                  <a:schemeClr val="tx1"/>
                </a:solidFill>
                <a:latin typeface="Calibri" pitchFamily="34" charset="0"/>
                <a:cs typeface="Arial" charset="0"/>
              </a:defRPr>
            </a:lvl6pPr>
            <a:lvl7pPr marL="2971800" indent="-228600" algn="r" rtl="1" eaLnBrk="0" fontAlgn="base" hangingPunct="0">
              <a:spcBef>
                <a:spcPct val="0"/>
              </a:spcBef>
              <a:spcAft>
                <a:spcPct val="0"/>
              </a:spcAft>
              <a:defRPr>
                <a:solidFill>
                  <a:schemeClr val="tx1"/>
                </a:solidFill>
                <a:latin typeface="Calibri" pitchFamily="34" charset="0"/>
                <a:cs typeface="Arial" charset="0"/>
              </a:defRPr>
            </a:lvl7pPr>
            <a:lvl8pPr marL="3429000" indent="-228600" algn="r" rtl="1" eaLnBrk="0" fontAlgn="base" hangingPunct="0">
              <a:spcBef>
                <a:spcPct val="0"/>
              </a:spcBef>
              <a:spcAft>
                <a:spcPct val="0"/>
              </a:spcAft>
              <a:defRPr>
                <a:solidFill>
                  <a:schemeClr val="tx1"/>
                </a:solidFill>
                <a:latin typeface="Calibri" pitchFamily="34" charset="0"/>
                <a:cs typeface="Arial" charset="0"/>
              </a:defRPr>
            </a:lvl8pPr>
            <a:lvl9pPr marL="3886200" indent="-228600" algn="r" rtl="1" eaLnBrk="0" fontAlgn="base" hangingPunct="0">
              <a:spcBef>
                <a:spcPct val="0"/>
              </a:spcBef>
              <a:spcAft>
                <a:spcPct val="0"/>
              </a:spcAft>
              <a:defRPr>
                <a:solidFill>
                  <a:schemeClr val="tx1"/>
                </a:solidFill>
                <a:latin typeface="Calibri" pitchFamily="34" charset="0"/>
                <a:cs typeface="Arial" charset="0"/>
              </a:defRPr>
            </a:lvl9pPr>
          </a:lstStyle>
          <a:p>
            <a:pPr rtl="1" eaLnBrk="1" hangingPunct="1"/>
            <a:fld id="{450384FD-CC80-4B09-A768-218B646411B4}" type="slidenum">
              <a:rPr lang="en-US" sz="1400">
                <a:solidFill>
                  <a:schemeClr val="bg1"/>
                </a:solidFill>
              </a:rPr>
              <a:pPr rtl="1" eaLnBrk="1" hangingPunct="1"/>
              <a:t>‹N°›</a:t>
            </a:fld>
            <a:endParaRPr lang="en-US" sz="1400">
              <a:solidFill>
                <a:schemeClr val="bg1"/>
              </a:solidFill>
            </a:endParaRPr>
          </a:p>
        </p:txBody>
      </p:sp>
      <p:pic>
        <p:nvPicPr>
          <p:cNvPr id="3" name="Picture 2" descr="A logo with people in different colors&#10;&#10;Description automatically generated">
            <a:extLst>
              <a:ext uri="{FF2B5EF4-FFF2-40B4-BE49-F238E27FC236}">
                <a16:creationId xmlns:a16="http://schemas.microsoft.com/office/drawing/2014/main" xmlns="" id="{7C449DF2-BBF7-B944-884C-5A750CE26B8D}"/>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8274867" y="144215"/>
            <a:ext cx="743685" cy="731342"/>
          </a:xfrm>
          <a:prstGeom prst="rect">
            <a:avLst/>
          </a:prstGeom>
        </p:spPr>
      </p:pic>
      <p:pic>
        <p:nvPicPr>
          <p:cNvPr id="4" name="Picture 3" descr="A white text on a black background&#10;&#10;Description automatically generated">
            <a:extLst>
              <a:ext uri="{FF2B5EF4-FFF2-40B4-BE49-F238E27FC236}">
                <a16:creationId xmlns:a16="http://schemas.microsoft.com/office/drawing/2014/main" xmlns="" id="{F19AC6C0-C672-0F13-AB05-2187BB876BF5}"/>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266647" y="6253479"/>
            <a:ext cx="1600307" cy="468000"/>
          </a:xfrm>
          <a:prstGeom prst="rect">
            <a:avLst/>
          </a:prstGeom>
        </p:spPr>
      </p:pic>
    </p:spTree>
    <p:extLst>
      <p:ext uri="{BB962C8B-B14F-4D97-AF65-F5344CB8AC3E}">
        <p14:creationId xmlns:p14="http://schemas.microsoft.com/office/powerpoint/2010/main" val="1533177493"/>
      </p:ext>
    </p:extLst>
  </p:cSld>
  <p:clrMap bg1="lt1" tx1="dk1" bg2="lt2" tx2="dk2" accent1="accent1" accent2="accent2" accent3="accent3" accent4="accent4" accent5="accent5" accent6="accent6" hlink="hlink" folHlink="folHlink"/>
  <p:sldLayoutIdLst>
    <p:sldLayoutId id="2147483782" r:id="rId1"/>
    <p:sldLayoutId id="2147483783" r:id="rId2"/>
    <p:sldLayoutId id="2147484843" r:id="rId3"/>
    <p:sldLayoutId id="2147483792"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4844" r:id="rId13"/>
    <p:sldLayoutId id="2147484845" r:id="rId14"/>
    <p:sldLayoutId id="2147484846" r:id="rId15"/>
    <p:sldLayoutId id="2147484847" r:id="rId16"/>
  </p:sldLayoutIdLst>
  <p:txStyles>
    <p:titleStyle>
      <a:lvl1pPr algn="ctr" rtl="1"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4000">
          <a:solidFill>
            <a:srgbClr val="632523"/>
          </a:solidFill>
          <a:latin typeface="Arial" charset="0"/>
          <a:cs typeface="Arial" charset="0"/>
        </a:defRPr>
      </a:lvl2pPr>
      <a:lvl3pPr algn="ctr" rtl="1" eaLnBrk="0" fontAlgn="base" hangingPunct="0">
        <a:spcBef>
          <a:spcPct val="0"/>
        </a:spcBef>
        <a:spcAft>
          <a:spcPct val="0"/>
        </a:spcAft>
        <a:defRPr sz="4000">
          <a:solidFill>
            <a:srgbClr val="632523"/>
          </a:solidFill>
          <a:latin typeface="Arial" charset="0"/>
          <a:cs typeface="Arial" charset="0"/>
        </a:defRPr>
      </a:lvl3pPr>
      <a:lvl4pPr algn="ctr" rtl="1" eaLnBrk="0" fontAlgn="base" hangingPunct="0">
        <a:spcBef>
          <a:spcPct val="0"/>
        </a:spcBef>
        <a:spcAft>
          <a:spcPct val="0"/>
        </a:spcAft>
        <a:defRPr sz="4000">
          <a:solidFill>
            <a:srgbClr val="632523"/>
          </a:solidFill>
          <a:latin typeface="Arial" charset="0"/>
          <a:cs typeface="Arial" charset="0"/>
        </a:defRPr>
      </a:lvl4pPr>
      <a:lvl5pPr algn="ctr" rtl="1" eaLnBrk="0" fontAlgn="base" hangingPunct="0">
        <a:spcBef>
          <a:spcPct val="0"/>
        </a:spcBef>
        <a:spcAft>
          <a:spcPct val="0"/>
        </a:spcAft>
        <a:defRPr sz="4000">
          <a:solidFill>
            <a:srgbClr val="632523"/>
          </a:solidFill>
          <a:latin typeface="Arial" charset="0"/>
          <a:cs typeface="Arial" charset="0"/>
        </a:defRPr>
      </a:lvl5pPr>
      <a:lvl6pPr marL="411480" algn="ctr" rtl="1" fontAlgn="base">
        <a:spcBef>
          <a:spcPct val="0"/>
        </a:spcBef>
        <a:spcAft>
          <a:spcPct val="0"/>
        </a:spcAft>
        <a:defRPr sz="4000">
          <a:solidFill>
            <a:srgbClr val="632523"/>
          </a:solidFill>
          <a:latin typeface="Arial" charset="0"/>
          <a:cs typeface="Arial" charset="0"/>
        </a:defRPr>
      </a:lvl6pPr>
      <a:lvl7pPr marL="822960" algn="ctr" rtl="1" fontAlgn="base">
        <a:spcBef>
          <a:spcPct val="0"/>
        </a:spcBef>
        <a:spcAft>
          <a:spcPct val="0"/>
        </a:spcAft>
        <a:defRPr sz="4000">
          <a:solidFill>
            <a:srgbClr val="632523"/>
          </a:solidFill>
          <a:latin typeface="Arial" charset="0"/>
          <a:cs typeface="Arial" charset="0"/>
        </a:defRPr>
      </a:lvl7pPr>
      <a:lvl8pPr marL="1234440" algn="ctr" rtl="1" fontAlgn="base">
        <a:spcBef>
          <a:spcPct val="0"/>
        </a:spcBef>
        <a:spcAft>
          <a:spcPct val="0"/>
        </a:spcAft>
        <a:defRPr sz="4000">
          <a:solidFill>
            <a:srgbClr val="632523"/>
          </a:solidFill>
          <a:latin typeface="Arial" charset="0"/>
          <a:cs typeface="Arial" charset="0"/>
        </a:defRPr>
      </a:lvl8pPr>
      <a:lvl9pPr marL="1645920" algn="ctr" rtl="1" fontAlgn="base">
        <a:spcBef>
          <a:spcPct val="0"/>
        </a:spcBef>
        <a:spcAft>
          <a:spcPct val="0"/>
        </a:spcAft>
        <a:defRPr sz="4000">
          <a:solidFill>
            <a:srgbClr val="632523"/>
          </a:solidFill>
          <a:latin typeface="Arial" charset="0"/>
          <a:cs typeface="Arial" charset="0"/>
        </a:defRPr>
      </a:lvl9pPr>
    </p:titleStyle>
    <p:bodyStyle>
      <a:lvl1pPr marL="308610" indent="-308610" algn="r" rtl="1"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r" defTabSz="822960" rtl="1" eaLnBrk="1" latinLnBrk="0" hangingPunct="1">
        <a:defRPr sz="1600" kern="1200">
          <a:solidFill>
            <a:schemeClr val="tx1"/>
          </a:solidFill>
          <a:latin typeface="+mn-lt"/>
          <a:ea typeface="+mn-ea"/>
          <a:cs typeface="+mn-cs"/>
        </a:defRPr>
      </a:lvl1pPr>
      <a:lvl2pPr marL="411480" algn="r" defTabSz="822960" rtl="1" eaLnBrk="1" latinLnBrk="0" hangingPunct="1">
        <a:defRPr sz="1600" kern="1200">
          <a:solidFill>
            <a:schemeClr val="tx1"/>
          </a:solidFill>
          <a:latin typeface="+mn-lt"/>
          <a:ea typeface="+mn-ea"/>
          <a:cs typeface="+mn-cs"/>
        </a:defRPr>
      </a:lvl2pPr>
      <a:lvl3pPr marL="822960" algn="r" defTabSz="822960" rtl="1" eaLnBrk="1" latinLnBrk="0" hangingPunct="1">
        <a:defRPr sz="1600" kern="1200">
          <a:solidFill>
            <a:schemeClr val="tx1"/>
          </a:solidFill>
          <a:latin typeface="+mn-lt"/>
          <a:ea typeface="+mn-ea"/>
          <a:cs typeface="+mn-cs"/>
        </a:defRPr>
      </a:lvl3pPr>
      <a:lvl4pPr marL="1234440" algn="r" defTabSz="822960" rtl="1" eaLnBrk="1" latinLnBrk="0" hangingPunct="1">
        <a:defRPr sz="1600" kern="1200">
          <a:solidFill>
            <a:schemeClr val="tx1"/>
          </a:solidFill>
          <a:latin typeface="+mn-lt"/>
          <a:ea typeface="+mn-ea"/>
          <a:cs typeface="+mn-cs"/>
        </a:defRPr>
      </a:lvl4pPr>
      <a:lvl5pPr marL="1645920" algn="r" defTabSz="822960" rtl="1" eaLnBrk="1" latinLnBrk="0" hangingPunct="1">
        <a:defRPr sz="1600" kern="1200">
          <a:solidFill>
            <a:schemeClr val="tx1"/>
          </a:solidFill>
          <a:latin typeface="+mn-lt"/>
          <a:ea typeface="+mn-ea"/>
          <a:cs typeface="+mn-cs"/>
        </a:defRPr>
      </a:lvl5pPr>
      <a:lvl6pPr marL="2057400" algn="r" defTabSz="822960" rtl="1" eaLnBrk="1" latinLnBrk="0" hangingPunct="1">
        <a:defRPr sz="1600" kern="1200">
          <a:solidFill>
            <a:schemeClr val="tx1"/>
          </a:solidFill>
          <a:latin typeface="+mn-lt"/>
          <a:ea typeface="+mn-ea"/>
          <a:cs typeface="+mn-cs"/>
        </a:defRPr>
      </a:lvl6pPr>
      <a:lvl7pPr marL="2468880" algn="r" defTabSz="822960" rtl="1" eaLnBrk="1" latinLnBrk="0" hangingPunct="1">
        <a:defRPr sz="1600" kern="1200">
          <a:solidFill>
            <a:schemeClr val="tx1"/>
          </a:solidFill>
          <a:latin typeface="+mn-lt"/>
          <a:ea typeface="+mn-ea"/>
          <a:cs typeface="+mn-cs"/>
        </a:defRPr>
      </a:lvl7pPr>
      <a:lvl8pPr marL="2880360" algn="r" defTabSz="822960" rtl="1" eaLnBrk="1" latinLnBrk="0" hangingPunct="1">
        <a:defRPr sz="1600" kern="1200">
          <a:solidFill>
            <a:schemeClr val="tx1"/>
          </a:solidFill>
          <a:latin typeface="+mn-lt"/>
          <a:ea typeface="+mn-ea"/>
          <a:cs typeface="+mn-cs"/>
        </a:defRPr>
      </a:lvl8pPr>
      <a:lvl9pPr marL="3291840" algn="r" defTabSz="822960" rtl="1"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p>
            <a:pPr lvl="0" rtl="1"/>
            <a:r>
              <a:rPr lang="a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Footer Placeholder 4"/>
          <p:cNvSpPr>
            <a:spLocks noGrp="1"/>
          </p:cNvSpPr>
          <p:nvPr>
            <p:ph type="ftr" sz="quarter" idx="3"/>
          </p:nvPr>
        </p:nvSpPr>
        <p:spPr>
          <a:xfrm>
            <a:off x="2133600" y="6356354"/>
            <a:ext cx="4648200" cy="365125"/>
          </a:xfrm>
          <a:prstGeom prst="rect">
            <a:avLst/>
          </a:prstGeom>
        </p:spPr>
        <p:txBody>
          <a:bodyPr vert="horz" wrap="square" lIns="91440" tIns="45720" rIns="91440" bIns="45720" numCol="1" rtlCol="1" anchor="ctr" anchorCtr="0" compatLnSpc="1">
            <a:prstTxWarp prst="textNoShape">
              <a:avLst/>
            </a:prstTxWarp>
          </a:bodyPr>
          <a:lstStyle>
            <a:lvl1pPr algn="ctr" rtl="1">
              <a:defRPr sz="917">
                <a:solidFill>
                  <a:srgbClr val="898989"/>
                </a:solidFill>
              </a:defRPr>
            </a:lvl1pPr>
          </a:lstStyle>
          <a:p>
            <a:pPr rtl="1">
              <a:defRPr/>
            </a:pPr>
            <a:r>
              <a:rPr lang="ar"/>
              <a:t>Rapid Response Teams Training</a:t>
            </a:r>
          </a:p>
        </p:txBody>
      </p:sp>
      <p:sp>
        <p:nvSpPr>
          <p:cNvPr id="6" name="Slide Number Placeholder 5"/>
          <p:cNvSpPr>
            <a:spLocks noGrp="1"/>
          </p:cNvSpPr>
          <p:nvPr>
            <p:ph type="sldNum" sz="quarter" idx="4"/>
          </p:nvPr>
        </p:nvSpPr>
        <p:spPr>
          <a:xfrm>
            <a:off x="8502650" y="6481767"/>
            <a:ext cx="609600" cy="365125"/>
          </a:xfrm>
          <a:prstGeom prst="rect">
            <a:avLst/>
          </a:prstGeom>
        </p:spPr>
        <p:txBody>
          <a:bodyPr vert="horz" wrap="square" lIns="91440" tIns="45720" rIns="91440" bIns="45720" numCol="1" rtlCol="1" anchor="ctr" anchorCtr="0" compatLnSpc="1">
            <a:prstTxWarp prst="textNoShape">
              <a:avLst/>
            </a:prstTxWarp>
          </a:bodyPr>
          <a:lstStyle>
            <a:lvl1pPr algn="r" rtl="1">
              <a:defRPr sz="917">
                <a:solidFill>
                  <a:srgbClr val="898989"/>
                </a:solidFill>
              </a:defRPr>
            </a:lvl1pPr>
          </a:lstStyle>
          <a:p>
            <a:pPr rtl="1"/>
            <a:fld id="{264479D6-E1AD-4E5B-A4F8-2E59461ED891}" type="slidenum">
              <a:rPr lang="en-US"/>
              <a:pPr rtl="1"/>
              <a:t>‹N°›</a:t>
            </a:fld>
            <a:endParaRPr lang="en-US"/>
          </a:p>
        </p:txBody>
      </p:sp>
      <p:sp>
        <p:nvSpPr>
          <p:cNvPr id="7" name="Subtitle 2"/>
          <p:cNvSpPr txBox="1">
            <a:spLocks/>
          </p:cNvSpPr>
          <p:nvPr userDrawn="1"/>
        </p:nvSpPr>
        <p:spPr>
          <a:xfrm>
            <a:off x="2209800" y="6176963"/>
            <a:ext cx="4267200" cy="304800"/>
          </a:xfrm>
          <a:prstGeom prst="rect">
            <a:avLst/>
          </a:prstGeom>
        </p:spPr>
        <p:txBody>
          <a:bodyPr rtlCol="1"/>
          <a:lstStyle>
            <a:lvl1pPr marL="0" indent="0" algn="ctr" rtl="1"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1"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1"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1"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1"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1">
              <a:defRPr>
                <a:solidFill>
                  <a:srgbClr val="FFFFFF"/>
                </a:solidFill>
                <a:latin typeface="Calibri"/>
                <a:ea typeface="Calibri"/>
                <a:cs typeface="Calibri"/>
                <a:sym typeface="Calibri"/>
              </a:defRPr>
            </a:pPr>
            <a:r>
              <a:rPr lang="ar" sz="1083">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1" anchor="ctr"/>
          <a:lstStyle/>
          <a:p>
            <a:pPr algn="ctr" rtl="1"/>
            <a:endParaRPr lang="en-US" sz="1083">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1"/>
            <a:ext cx="609600" cy="365125"/>
          </a:xfrm>
          <a:prstGeom prst="rect">
            <a:avLst/>
          </a:prstGeom>
        </p:spPr>
        <p:txBody>
          <a:bodyPr rtlCol="1"/>
          <a:lstStyle>
            <a:lvl1pPr algn="r" rtl="1" eaLnBrk="0" hangingPunct="0">
              <a:defRPr>
                <a:solidFill>
                  <a:schemeClr val="tx1"/>
                </a:solidFill>
                <a:latin typeface="Calibri" pitchFamily="34" charset="0"/>
                <a:cs typeface="Arial" charset="0"/>
              </a:defRPr>
            </a:lvl1pPr>
            <a:lvl2pPr marL="742950" indent="-285750" algn="r" rtl="1" eaLnBrk="0" hangingPunct="0">
              <a:defRPr>
                <a:solidFill>
                  <a:schemeClr val="tx1"/>
                </a:solidFill>
                <a:latin typeface="Calibri" pitchFamily="34" charset="0"/>
                <a:cs typeface="Arial" charset="0"/>
              </a:defRPr>
            </a:lvl2pPr>
            <a:lvl3pPr marL="1143000" indent="-228600" algn="r" rtl="1" eaLnBrk="0" hangingPunct="0">
              <a:defRPr>
                <a:solidFill>
                  <a:schemeClr val="tx1"/>
                </a:solidFill>
                <a:latin typeface="Calibri" pitchFamily="34" charset="0"/>
                <a:cs typeface="Arial" charset="0"/>
              </a:defRPr>
            </a:lvl3pPr>
            <a:lvl4pPr marL="1600200" indent="-228600" algn="r" rtl="1" eaLnBrk="0" hangingPunct="0">
              <a:defRPr>
                <a:solidFill>
                  <a:schemeClr val="tx1"/>
                </a:solidFill>
                <a:latin typeface="Calibri" pitchFamily="34" charset="0"/>
                <a:cs typeface="Arial" charset="0"/>
              </a:defRPr>
            </a:lvl4pPr>
            <a:lvl5pPr marL="2057400" indent="-228600" algn="r" rtl="1" eaLnBrk="0" hangingPunct="0">
              <a:defRPr>
                <a:solidFill>
                  <a:schemeClr val="tx1"/>
                </a:solidFill>
                <a:latin typeface="Calibri" pitchFamily="34" charset="0"/>
                <a:cs typeface="Arial" charset="0"/>
              </a:defRPr>
            </a:lvl5pPr>
            <a:lvl6pPr marL="2514600" indent="-228600" algn="r" rtl="1" eaLnBrk="0" fontAlgn="base" hangingPunct="0">
              <a:spcBef>
                <a:spcPct val="0"/>
              </a:spcBef>
              <a:spcAft>
                <a:spcPct val="0"/>
              </a:spcAft>
              <a:defRPr>
                <a:solidFill>
                  <a:schemeClr val="tx1"/>
                </a:solidFill>
                <a:latin typeface="Calibri" pitchFamily="34" charset="0"/>
                <a:cs typeface="Arial" charset="0"/>
              </a:defRPr>
            </a:lvl6pPr>
            <a:lvl7pPr marL="2971800" indent="-228600" algn="r" rtl="1" eaLnBrk="0" fontAlgn="base" hangingPunct="0">
              <a:spcBef>
                <a:spcPct val="0"/>
              </a:spcBef>
              <a:spcAft>
                <a:spcPct val="0"/>
              </a:spcAft>
              <a:defRPr>
                <a:solidFill>
                  <a:schemeClr val="tx1"/>
                </a:solidFill>
                <a:latin typeface="Calibri" pitchFamily="34" charset="0"/>
                <a:cs typeface="Arial" charset="0"/>
              </a:defRPr>
            </a:lvl7pPr>
            <a:lvl8pPr marL="3429000" indent="-228600" algn="r" rtl="1" eaLnBrk="0" fontAlgn="base" hangingPunct="0">
              <a:spcBef>
                <a:spcPct val="0"/>
              </a:spcBef>
              <a:spcAft>
                <a:spcPct val="0"/>
              </a:spcAft>
              <a:defRPr>
                <a:solidFill>
                  <a:schemeClr val="tx1"/>
                </a:solidFill>
                <a:latin typeface="Calibri" pitchFamily="34" charset="0"/>
                <a:cs typeface="Arial" charset="0"/>
              </a:defRPr>
            </a:lvl8pPr>
            <a:lvl9pPr marL="3886200" indent="-228600" algn="r" rtl="1" eaLnBrk="0" fontAlgn="base" hangingPunct="0">
              <a:spcBef>
                <a:spcPct val="0"/>
              </a:spcBef>
              <a:spcAft>
                <a:spcPct val="0"/>
              </a:spcAft>
              <a:defRPr>
                <a:solidFill>
                  <a:schemeClr val="tx1"/>
                </a:solidFill>
                <a:latin typeface="Calibri" pitchFamily="34" charset="0"/>
                <a:cs typeface="Arial" charset="0"/>
              </a:defRPr>
            </a:lvl9pPr>
          </a:lstStyle>
          <a:p>
            <a:pPr rtl="1" eaLnBrk="1" hangingPunct="1"/>
            <a:fld id="{450384FD-CC80-4B09-A768-218B646411B4}" type="slidenum">
              <a:rPr lang="en-US" sz="1167">
                <a:solidFill>
                  <a:schemeClr val="bg1"/>
                </a:solidFill>
              </a:rPr>
              <a:pPr rtl="1" eaLnBrk="1" hangingPunct="1"/>
              <a:t>‹N°›</a:t>
            </a:fld>
            <a:endParaRPr lang="en-US" sz="1167">
              <a:solidFill>
                <a:schemeClr val="bg1"/>
              </a:solidFill>
            </a:endParaRPr>
          </a:p>
        </p:txBody>
      </p:sp>
      <p:pic>
        <p:nvPicPr>
          <p:cNvPr id="2" name="Picture 1" descr="A logo with people in different colors&#10;&#10;Description automatically generated">
            <a:extLst>
              <a:ext uri="{FF2B5EF4-FFF2-40B4-BE49-F238E27FC236}">
                <a16:creationId xmlns:a16="http://schemas.microsoft.com/office/drawing/2014/main" xmlns="" id="{2C9DCDC2-26E3-97DF-6246-619325CDD71D}"/>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274867" y="144215"/>
            <a:ext cx="743685" cy="731342"/>
          </a:xfrm>
          <a:prstGeom prst="rect">
            <a:avLst/>
          </a:prstGeom>
        </p:spPr>
      </p:pic>
      <p:pic>
        <p:nvPicPr>
          <p:cNvPr id="8" name="Picture 7" descr="A white text on a black background&#10;&#10;Description automatically generated">
            <a:extLst>
              <a:ext uri="{FF2B5EF4-FFF2-40B4-BE49-F238E27FC236}">
                <a16:creationId xmlns:a16="http://schemas.microsoft.com/office/drawing/2014/main" xmlns="" id="{99865FB5-4864-49F4-F4BA-88F38C53B66E}"/>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66647" y="6253479"/>
            <a:ext cx="1600307" cy="468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 id="2147483927" r:id="rId14"/>
  </p:sldLayoutIdLst>
  <p:txStyles>
    <p:titleStyle>
      <a:lvl1pPr algn="ctr" rtl="1" eaLnBrk="0" fontAlgn="base" hangingPunct="0">
        <a:spcBef>
          <a:spcPct val="0"/>
        </a:spcBef>
        <a:spcAft>
          <a:spcPct val="0"/>
        </a:spcAft>
        <a:defRPr sz="2417"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3333">
          <a:solidFill>
            <a:srgbClr val="632523"/>
          </a:solidFill>
          <a:latin typeface="Arial" charset="0"/>
          <a:cs typeface="Arial" charset="0"/>
        </a:defRPr>
      </a:lvl2pPr>
      <a:lvl3pPr algn="ctr" rtl="1" eaLnBrk="0" fontAlgn="base" hangingPunct="0">
        <a:spcBef>
          <a:spcPct val="0"/>
        </a:spcBef>
        <a:spcAft>
          <a:spcPct val="0"/>
        </a:spcAft>
        <a:defRPr sz="3333">
          <a:solidFill>
            <a:srgbClr val="632523"/>
          </a:solidFill>
          <a:latin typeface="Arial" charset="0"/>
          <a:cs typeface="Arial" charset="0"/>
        </a:defRPr>
      </a:lvl3pPr>
      <a:lvl4pPr algn="ctr" rtl="1" eaLnBrk="0" fontAlgn="base" hangingPunct="0">
        <a:spcBef>
          <a:spcPct val="0"/>
        </a:spcBef>
        <a:spcAft>
          <a:spcPct val="0"/>
        </a:spcAft>
        <a:defRPr sz="3333">
          <a:solidFill>
            <a:srgbClr val="632523"/>
          </a:solidFill>
          <a:latin typeface="Arial" charset="0"/>
          <a:cs typeface="Arial" charset="0"/>
        </a:defRPr>
      </a:lvl4pPr>
      <a:lvl5pPr algn="ctr" rtl="1" eaLnBrk="0" fontAlgn="base" hangingPunct="0">
        <a:spcBef>
          <a:spcPct val="0"/>
        </a:spcBef>
        <a:spcAft>
          <a:spcPct val="0"/>
        </a:spcAft>
        <a:defRPr sz="3333">
          <a:solidFill>
            <a:srgbClr val="632523"/>
          </a:solidFill>
          <a:latin typeface="Arial" charset="0"/>
          <a:cs typeface="Arial" charset="0"/>
        </a:defRPr>
      </a:lvl5pPr>
      <a:lvl6pPr marL="342886" algn="ctr" rtl="1" fontAlgn="base">
        <a:spcBef>
          <a:spcPct val="0"/>
        </a:spcBef>
        <a:spcAft>
          <a:spcPct val="0"/>
        </a:spcAft>
        <a:defRPr sz="3333">
          <a:solidFill>
            <a:srgbClr val="632523"/>
          </a:solidFill>
          <a:latin typeface="Arial" charset="0"/>
          <a:cs typeface="Arial" charset="0"/>
        </a:defRPr>
      </a:lvl6pPr>
      <a:lvl7pPr marL="685773" algn="ctr" rtl="1" fontAlgn="base">
        <a:spcBef>
          <a:spcPct val="0"/>
        </a:spcBef>
        <a:spcAft>
          <a:spcPct val="0"/>
        </a:spcAft>
        <a:defRPr sz="3333">
          <a:solidFill>
            <a:srgbClr val="632523"/>
          </a:solidFill>
          <a:latin typeface="Arial" charset="0"/>
          <a:cs typeface="Arial" charset="0"/>
        </a:defRPr>
      </a:lvl7pPr>
      <a:lvl8pPr marL="1028659" algn="ctr" rtl="1" fontAlgn="base">
        <a:spcBef>
          <a:spcPct val="0"/>
        </a:spcBef>
        <a:spcAft>
          <a:spcPct val="0"/>
        </a:spcAft>
        <a:defRPr sz="3333">
          <a:solidFill>
            <a:srgbClr val="632523"/>
          </a:solidFill>
          <a:latin typeface="Arial" charset="0"/>
          <a:cs typeface="Arial" charset="0"/>
        </a:defRPr>
      </a:lvl8pPr>
      <a:lvl9pPr marL="1371545" algn="ctr" rtl="1" fontAlgn="base">
        <a:spcBef>
          <a:spcPct val="0"/>
        </a:spcBef>
        <a:spcAft>
          <a:spcPct val="0"/>
        </a:spcAft>
        <a:defRPr sz="3333">
          <a:solidFill>
            <a:srgbClr val="632523"/>
          </a:solidFill>
          <a:latin typeface="Arial" charset="0"/>
          <a:cs typeface="Arial" charset="0"/>
        </a:defRPr>
      </a:lvl9pPr>
    </p:titleStyle>
    <p:bodyStyle>
      <a:lvl1pPr marL="257165" indent="-257165" algn="r" rtl="1" eaLnBrk="0" fontAlgn="base" hangingPunct="0">
        <a:spcBef>
          <a:spcPct val="20000"/>
        </a:spcBef>
        <a:spcAft>
          <a:spcPct val="0"/>
        </a:spcAft>
        <a:buFont typeface="Arial" charset="0"/>
        <a:buChar char="•"/>
        <a:defRPr sz="1500" kern="1200">
          <a:solidFill>
            <a:srgbClr val="10253F"/>
          </a:solidFill>
          <a:latin typeface="Arial" pitchFamily="34" charset="0"/>
          <a:ea typeface="+mn-ea"/>
          <a:cs typeface="Arial" pitchFamily="34" charset="0"/>
        </a:defRPr>
      </a:lvl1pPr>
      <a:lvl2pPr marL="557190" indent="-214304" algn="r" rtl="1"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2pPr>
      <a:lvl3pPr marL="857216" indent="-171443" algn="r" rtl="1"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3pPr>
      <a:lvl4pPr marL="1200102" indent="-171443" algn="r" rtl="1"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4pPr>
      <a:lvl5pPr marL="1542988" indent="-171443" algn="r" rtl="1"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5pPr>
      <a:lvl6pPr marL="1885875" indent="-171443" algn="r" defTabSz="685773" rtl="1"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61" indent="-171443" algn="r" defTabSz="685773" rtl="1"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47" indent="-171443" algn="r" defTabSz="685773" rtl="1"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33" indent="-171443" algn="r" defTabSz="685773" rtl="1"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r" defTabSz="685773" rtl="1" eaLnBrk="1" latinLnBrk="0" hangingPunct="1">
        <a:defRPr sz="1333" kern="1200">
          <a:solidFill>
            <a:schemeClr val="tx1"/>
          </a:solidFill>
          <a:latin typeface="+mn-lt"/>
          <a:ea typeface="+mn-ea"/>
          <a:cs typeface="+mn-cs"/>
        </a:defRPr>
      </a:lvl1pPr>
      <a:lvl2pPr marL="342886" algn="r" defTabSz="685773" rtl="1" eaLnBrk="1" latinLnBrk="0" hangingPunct="1">
        <a:defRPr sz="1333" kern="1200">
          <a:solidFill>
            <a:schemeClr val="tx1"/>
          </a:solidFill>
          <a:latin typeface="+mn-lt"/>
          <a:ea typeface="+mn-ea"/>
          <a:cs typeface="+mn-cs"/>
        </a:defRPr>
      </a:lvl2pPr>
      <a:lvl3pPr marL="685773" algn="r" defTabSz="685773" rtl="1" eaLnBrk="1" latinLnBrk="0" hangingPunct="1">
        <a:defRPr sz="1333" kern="1200">
          <a:solidFill>
            <a:schemeClr val="tx1"/>
          </a:solidFill>
          <a:latin typeface="+mn-lt"/>
          <a:ea typeface="+mn-ea"/>
          <a:cs typeface="+mn-cs"/>
        </a:defRPr>
      </a:lvl3pPr>
      <a:lvl4pPr marL="1028659" algn="r" defTabSz="685773" rtl="1" eaLnBrk="1" latinLnBrk="0" hangingPunct="1">
        <a:defRPr sz="1333" kern="1200">
          <a:solidFill>
            <a:schemeClr val="tx1"/>
          </a:solidFill>
          <a:latin typeface="+mn-lt"/>
          <a:ea typeface="+mn-ea"/>
          <a:cs typeface="+mn-cs"/>
        </a:defRPr>
      </a:lvl4pPr>
      <a:lvl5pPr marL="1371545" algn="r" defTabSz="685773" rtl="1" eaLnBrk="1" latinLnBrk="0" hangingPunct="1">
        <a:defRPr sz="1333" kern="1200">
          <a:solidFill>
            <a:schemeClr val="tx1"/>
          </a:solidFill>
          <a:latin typeface="+mn-lt"/>
          <a:ea typeface="+mn-ea"/>
          <a:cs typeface="+mn-cs"/>
        </a:defRPr>
      </a:lvl5pPr>
      <a:lvl6pPr marL="1714431" algn="r" defTabSz="685773" rtl="1" eaLnBrk="1" latinLnBrk="0" hangingPunct="1">
        <a:defRPr sz="1333" kern="1200">
          <a:solidFill>
            <a:schemeClr val="tx1"/>
          </a:solidFill>
          <a:latin typeface="+mn-lt"/>
          <a:ea typeface="+mn-ea"/>
          <a:cs typeface="+mn-cs"/>
        </a:defRPr>
      </a:lvl6pPr>
      <a:lvl7pPr marL="2057318" algn="r" defTabSz="685773" rtl="1" eaLnBrk="1" latinLnBrk="0" hangingPunct="1">
        <a:defRPr sz="1333" kern="1200">
          <a:solidFill>
            <a:schemeClr val="tx1"/>
          </a:solidFill>
          <a:latin typeface="+mn-lt"/>
          <a:ea typeface="+mn-ea"/>
          <a:cs typeface="+mn-cs"/>
        </a:defRPr>
      </a:lvl7pPr>
      <a:lvl8pPr marL="2400204" algn="r" defTabSz="685773" rtl="1" eaLnBrk="1" latinLnBrk="0" hangingPunct="1">
        <a:defRPr sz="1333" kern="1200">
          <a:solidFill>
            <a:schemeClr val="tx1"/>
          </a:solidFill>
          <a:latin typeface="+mn-lt"/>
          <a:ea typeface="+mn-ea"/>
          <a:cs typeface="+mn-cs"/>
        </a:defRPr>
      </a:lvl8pPr>
      <a:lvl9pPr marL="2743090" algn="r" defTabSz="685773" rtl="1" eaLnBrk="1" latinLnBrk="0" hangingPunct="1">
        <a:defRPr sz="13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p>
            <a:pPr lvl="0" rtl="1"/>
            <a:r>
              <a:rPr lang="a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1" anchor="ctr" anchorCtr="0" compatLnSpc="1">
            <a:prstTxWarp prst="textNoShape">
              <a:avLst/>
            </a:prstTxWarp>
          </a:bodyPr>
          <a:lstStyle>
            <a:lvl1pPr algn="ctr" rtl="1">
              <a:defRPr sz="1080">
                <a:solidFill>
                  <a:srgbClr val="898989"/>
                </a:solidFill>
              </a:defRPr>
            </a:lvl1pPr>
          </a:lstStyle>
          <a:p>
            <a:pPr rtl="1">
              <a:defRPr/>
            </a:pPr>
            <a:r>
              <a:rPr lang="a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1" anchor="ctr" anchorCtr="0" compatLnSpc="1">
            <a:prstTxWarp prst="textNoShape">
              <a:avLst/>
            </a:prstTxWarp>
          </a:bodyPr>
          <a:lstStyle>
            <a:lvl1pPr algn="r" rtl="1">
              <a:defRPr sz="1080">
                <a:solidFill>
                  <a:srgbClr val="898989"/>
                </a:solidFill>
              </a:defRPr>
            </a:lvl1pPr>
          </a:lstStyle>
          <a:p>
            <a:pPr rtl="1"/>
            <a:fld id="{264479D6-E1AD-4E5B-A4F8-2E59461ED891}" type="slidenum">
              <a:rPr lang="en-US"/>
              <a:pPr rtl="1"/>
              <a:t>‹N°›</a:t>
            </a:fld>
            <a:endParaRPr lang="en-US"/>
          </a:p>
        </p:txBody>
      </p:sp>
      <p:sp>
        <p:nvSpPr>
          <p:cNvPr id="7" name="Subtitle 2"/>
          <p:cNvSpPr txBox="1">
            <a:spLocks/>
          </p:cNvSpPr>
          <p:nvPr userDrawn="1"/>
        </p:nvSpPr>
        <p:spPr>
          <a:xfrm>
            <a:off x="2209800" y="6176963"/>
            <a:ext cx="4267200" cy="304800"/>
          </a:xfrm>
          <a:prstGeom prst="rect">
            <a:avLst/>
          </a:prstGeom>
        </p:spPr>
        <p:txBody>
          <a:bodyPr rtlCol="1"/>
          <a:lstStyle>
            <a:lvl1pPr marL="0" indent="0" algn="ctr" rtl="1"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1"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1"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1"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1"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1"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1">
              <a:defRPr>
                <a:solidFill>
                  <a:srgbClr val="FFFFFF"/>
                </a:solidFill>
                <a:latin typeface="Calibri"/>
                <a:ea typeface="Calibri"/>
                <a:cs typeface="Calibri"/>
                <a:sym typeface="Calibri"/>
              </a:defRPr>
            </a:pPr>
            <a:r>
              <a:rPr lang="ar" sz="126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1" anchor="ctr"/>
          <a:lstStyle/>
          <a:p>
            <a:pPr algn="ctr" rtl="1"/>
            <a:endParaRPr lang="en-US" sz="126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1"/>
          <a:lstStyle>
            <a:lvl1pPr algn="r" rtl="1" eaLnBrk="0" hangingPunct="0">
              <a:defRPr>
                <a:solidFill>
                  <a:schemeClr val="tx1"/>
                </a:solidFill>
                <a:latin typeface="Calibri" pitchFamily="34" charset="0"/>
                <a:cs typeface="Arial" charset="0"/>
              </a:defRPr>
            </a:lvl1pPr>
            <a:lvl2pPr marL="742950" indent="-285750" algn="r" rtl="1" eaLnBrk="0" hangingPunct="0">
              <a:defRPr>
                <a:solidFill>
                  <a:schemeClr val="tx1"/>
                </a:solidFill>
                <a:latin typeface="Calibri" pitchFamily="34" charset="0"/>
                <a:cs typeface="Arial" charset="0"/>
              </a:defRPr>
            </a:lvl2pPr>
            <a:lvl3pPr marL="1143000" indent="-228600" algn="r" rtl="1" eaLnBrk="0" hangingPunct="0">
              <a:defRPr>
                <a:solidFill>
                  <a:schemeClr val="tx1"/>
                </a:solidFill>
                <a:latin typeface="Calibri" pitchFamily="34" charset="0"/>
                <a:cs typeface="Arial" charset="0"/>
              </a:defRPr>
            </a:lvl3pPr>
            <a:lvl4pPr marL="1600200" indent="-228600" algn="r" rtl="1" eaLnBrk="0" hangingPunct="0">
              <a:defRPr>
                <a:solidFill>
                  <a:schemeClr val="tx1"/>
                </a:solidFill>
                <a:latin typeface="Calibri" pitchFamily="34" charset="0"/>
                <a:cs typeface="Arial" charset="0"/>
              </a:defRPr>
            </a:lvl4pPr>
            <a:lvl5pPr marL="2057400" indent="-228600" algn="r" rtl="1" eaLnBrk="0" hangingPunct="0">
              <a:defRPr>
                <a:solidFill>
                  <a:schemeClr val="tx1"/>
                </a:solidFill>
                <a:latin typeface="Calibri" pitchFamily="34" charset="0"/>
                <a:cs typeface="Arial" charset="0"/>
              </a:defRPr>
            </a:lvl5pPr>
            <a:lvl6pPr marL="2514600" indent="-228600" algn="r" rtl="1" eaLnBrk="0" fontAlgn="base" hangingPunct="0">
              <a:spcBef>
                <a:spcPct val="0"/>
              </a:spcBef>
              <a:spcAft>
                <a:spcPct val="0"/>
              </a:spcAft>
              <a:defRPr>
                <a:solidFill>
                  <a:schemeClr val="tx1"/>
                </a:solidFill>
                <a:latin typeface="Calibri" pitchFamily="34" charset="0"/>
                <a:cs typeface="Arial" charset="0"/>
              </a:defRPr>
            </a:lvl6pPr>
            <a:lvl7pPr marL="2971800" indent="-228600" algn="r" rtl="1" eaLnBrk="0" fontAlgn="base" hangingPunct="0">
              <a:spcBef>
                <a:spcPct val="0"/>
              </a:spcBef>
              <a:spcAft>
                <a:spcPct val="0"/>
              </a:spcAft>
              <a:defRPr>
                <a:solidFill>
                  <a:schemeClr val="tx1"/>
                </a:solidFill>
                <a:latin typeface="Calibri" pitchFamily="34" charset="0"/>
                <a:cs typeface="Arial" charset="0"/>
              </a:defRPr>
            </a:lvl7pPr>
            <a:lvl8pPr marL="3429000" indent="-228600" algn="r" rtl="1" eaLnBrk="0" fontAlgn="base" hangingPunct="0">
              <a:spcBef>
                <a:spcPct val="0"/>
              </a:spcBef>
              <a:spcAft>
                <a:spcPct val="0"/>
              </a:spcAft>
              <a:defRPr>
                <a:solidFill>
                  <a:schemeClr val="tx1"/>
                </a:solidFill>
                <a:latin typeface="Calibri" pitchFamily="34" charset="0"/>
                <a:cs typeface="Arial" charset="0"/>
              </a:defRPr>
            </a:lvl8pPr>
            <a:lvl9pPr marL="3886200" indent="-228600" algn="r" rtl="1" eaLnBrk="0" fontAlgn="base" hangingPunct="0">
              <a:spcBef>
                <a:spcPct val="0"/>
              </a:spcBef>
              <a:spcAft>
                <a:spcPct val="0"/>
              </a:spcAft>
              <a:defRPr>
                <a:solidFill>
                  <a:schemeClr val="tx1"/>
                </a:solidFill>
                <a:latin typeface="Calibri" pitchFamily="34" charset="0"/>
                <a:cs typeface="Arial" charset="0"/>
              </a:defRPr>
            </a:lvl9pPr>
          </a:lstStyle>
          <a:p>
            <a:pPr rtl="1" eaLnBrk="1" hangingPunct="1"/>
            <a:fld id="{450384FD-CC80-4B09-A768-218B646411B4}" type="slidenum">
              <a:rPr lang="en-US" sz="1440">
                <a:solidFill>
                  <a:schemeClr val="bg1"/>
                </a:solidFill>
              </a:rPr>
              <a:pPr rtl="1" eaLnBrk="1" hangingPunct="1"/>
              <a:t>‹N°›</a:t>
            </a:fld>
            <a:endParaRPr lang="en-US" sz="144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1" anchor="ctr"/>
            <a:lstStyle/>
            <a:p>
              <a:pPr rtl="1"/>
              <a:endParaRPr lang="en-US" sz="1620">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2" name="Picture 1" descr="A logo with people in different colors&#10;&#10;Description automatically generated">
            <a:extLst>
              <a:ext uri="{FF2B5EF4-FFF2-40B4-BE49-F238E27FC236}">
                <a16:creationId xmlns:a16="http://schemas.microsoft.com/office/drawing/2014/main" xmlns="" id="{5D6F278A-1F74-132F-078F-F6F4DD6308A3}"/>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274867" y="144215"/>
            <a:ext cx="743685" cy="731342"/>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Lst>
  <p:txStyles>
    <p:titleStyle>
      <a:lvl1pPr algn="ctr" rtl="1" eaLnBrk="0" fontAlgn="base" hangingPunct="0">
        <a:spcBef>
          <a:spcPct val="0"/>
        </a:spcBef>
        <a:spcAft>
          <a:spcPct val="0"/>
        </a:spcAft>
        <a:defRPr sz="288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3960">
          <a:solidFill>
            <a:srgbClr val="632523"/>
          </a:solidFill>
          <a:latin typeface="Arial" charset="0"/>
          <a:cs typeface="Arial" charset="0"/>
        </a:defRPr>
      </a:lvl2pPr>
      <a:lvl3pPr algn="ctr" rtl="1" eaLnBrk="0" fontAlgn="base" hangingPunct="0">
        <a:spcBef>
          <a:spcPct val="0"/>
        </a:spcBef>
        <a:spcAft>
          <a:spcPct val="0"/>
        </a:spcAft>
        <a:defRPr sz="3960">
          <a:solidFill>
            <a:srgbClr val="632523"/>
          </a:solidFill>
          <a:latin typeface="Arial" charset="0"/>
          <a:cs typeface="Arial" charset="0"/>
        </a:defRPr>
      </a:lvl3pPr>
      <a:lvl4pPr algn="ctr" rtl="1" eaLnBrk="0" fontAlgn="base" hangingPunct="0">
        <a:spcBef>
          <a:spcPct val="0"/>
        </a:spcBef>
        <a:spcAft>
          <a:spcPct val="0"/>
        </a:spcAft>
        <a:defRPr sz="3960">
          <a:solidFill>
            <a:srgbClr val="632523"/>
          </a:solidFill>
          <a:latin typeface="Arial" charset="0"/>
          <a:cs typeface="Arial" charset="0"/>
        </a:defRPr>
      </a:lvl4pPr>
      <a:lvl5pPr algn="ctr" rtl="1" eaLnBrk="0" fontAlgn="base" hangingPunct="0">
        <a:spcBef>
          <a:spcPct val="0"/>
        </a:spcBef>
        <a:spcAft>
          <a:spcPct val="0"/>
        </a:spcAft>
        <a:defRPr sz="3960">
          <a:solidFill>
            <a:srgbClr val="632523"/>
          </a:solidFill>
          <a:latin typeface="Arial" charset="0"/>
          <a:cs typeface="Arial" charset="0"/>
        </a:defRPr>
      </a:lvl5pPr>
      <a:lvl6pPr marL="411480" algn="ctr" rtl="1" fontAlgn="base">
        <a:spcBef>
          <a:spcPct val="0"/>
        </a:spcBef>
        <a:spcAft>
          <a:spcPct val="0"/>
        </a:spcAft>
        <a:defRPr sz="3960">
          <a:solidFill>
            <a:srgbClr val="632523"/>
          </a:solidFill>
          <a:latin typeface="Arial" charset="0"/>
          <a:cs typeface="Arial" charset="0"/>
        </a:defRPr>
      </a:lvl6pPr>
      <a:lvl7pPr marL="822960" algn="ctr" rtl="1" fontAlgn="base">
        <a:spcBef>
          <a:spcPct val="0"/>
        </a:spcBef>
        <a:spcAft>
          <a:spcPct val="0"/>
        </a:spcAft>
        <a:defRPr sz="3960">
          <a:solidFill>
            <a:srgbClr val="632523"/>
          </a:solidFill>
          <a:latin typeface="Arial" charset="0"/>
          <a:cs typeface="Arial" charset="0"/>
        </a:defRPr>
      </a:lvl7pPr>
      <a:lvl8pPr marL="1234440" algn="ctr" rtl="1" fontAlgn="base">
        <a:spcBef>
          <a:spcPct val="0"/>
        </a:spcBef>
        <a:spcAft>
          <a:spcPct val="0"/>
        </a:spcAft>
        <a:defRPr sz="3960">
          <a:solidFill>
            <a:srgbClr val="632523"/>
          </a:solidFill>
          <a:latin typeface="Arial" charset="0"/>
          <a:cs typeface="Arial" charset="0"/>
        </a:defRPr>
      </a:lvl8pPr>
      <a:lvl9pPr marL="1645920" algn="ctr" rtl="1" fontAlgn="base">
        <a:spcBef>
          <a:spcPct val="0"/>
        </a:spcBef>
        <a:spcAft>
          <a:spcPct val="0"/>
        </a:spcAft>
        <a:defRPr sz="3960">
          <a:solidFill>
            <a:srgbClr val="632523"/>
          </a:solidFill>
          <a:latin typeface="Arial" charset="0"/>
          <a:cs typeface="Arial" charset="0"/>
        </a:defRPr>
      </a:lvl9pPr>
    </p:titleStyle>
    <p:bodyStyle>
      <a:lvl1pPr marL="308610" indent="-308610" algn="r" rtl="1"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r" rtl="1"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2pPr>
      <a:lvl3pPr marL="1028700" indent="-205740" algn="r" rtl="1"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3pPr>
      <a:lvl4pPr marL="1440180" indent="-205740" algn="r" rtl="1"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4pPr>
      <a:lvl5pPr marL="1851660" indent="-205740" algn="r" rtl="1"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5pPr>
      <a:lvl6pPr marL="226314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r" defTabSz="822960" rtl="1" eaLnBrk="1" latinLnBrk="0" hangingPunct="1">
        <a:defRPr sz="1620" kern="1200">
          <a:solidFill>
            <a:schemeClr val="tx1"/>
          </a:solidFill>
          <a:latin typeface="+mn-lt"/>
          <a:ea typeface="+mn-ea"/>
          <a:cs typeface="+mn-cs"/>
        </a:defRPr>
      </a:lvl1pPr>
      <a:lvl2pPr marL="411480" algn="r" defTabSz="822960" rtl="1" eaLnBrk="1" latinLnBrk="0" hangingPunct="1">
        <a:defRPr sz="1620" kern="1200">
          <a:solidFill>
            <a:schemeClr val="tx1"/>
          </a:solidFill>
          <a:latin typeface="+mn-lt"/>
          <a:ea typeface="+mn-ea"/>
          <a:cs typeface="+mn-cs"/>
        </a:defRPr>
      </a:lvl2pPr>
      <a:lvl3pPr marL="822960" algn="r" defTabSz="822960" rtl="1" eaLnBrk="1" latinLnBrk="0" hangingPunct="1">
        <a:defRPr sz="1620" kern="1200">
          <a:solidFill>
            <a:schemeClr val="tx1"/>
          </a:solidFill>
          <a:latin typeface="+mn-lt"/>
          <a:ea typeface="+mn-ea"/>
          <a:cs typeface="+mn-cs"/>
        </a:defRPr>
      </a:lvl3pPr>
      <a:lvl4pPr marL="1234440" algn="r" defTabSz="822960" rtl="1" eaLnBrk="1" latinLnBrk="0" hangingPunct="1">
        <a:defRPr sz="1620" kern="1200">
          <a:solidFill>
            <a:schemeClr val="tx1"/>
          </a:solidFill>
          <a:latin typeface="+mn-lt"/>
          <a:ea typeface="+mn-ea"/>
          <a:cs typeface="+mn-cs"/>
        </a:defRPr>
      </a:lvl4pPr>
      <a:lvl5pPr marL="1645920" algn="r" defTabSz="822960" rtl="1" eaLnBrk="1" latinLnBrk="0" hangingPunct="1">
        <a:defRPr sz="1620" kern="1200">
          <a:solidFill>
            <a:schemeClr val="tx1"/>
          </a:solidFill>
          <a:latin typeface="+mn-lt"/>
          <a:ea typeface="+mn-ea"/>
          <a:cs typeface="+mn-cs"/>
        </a:defRPr>
      </a:lvl5pPr>
      <a:lvl6pPr marL="2057400" algn="r" defTabSz="822960" rtl="1" eaLnBrk="1" latinLnBrk="0" hangingPunct="1">
        <a:defRPr sz="1620" kern="1200">
          <a:solidFill>
            <a:schemeClr val="tx1"/>
          </a:solidFill>
          <a:latin typeface="+mn-lt"/>
          <a:ea typeface="+mn-ea"/>
          <a:cs typeface="+mn-cs"/>
        </a:defRPr>
      </a:lvl6pPr>
      <a:lvl7pPr marL="2468880" algn="r" defTabSz="822960" rtl="1" eaLnBrk="1" latinLnBrk="0" hangingPunct="1">
        <a:defRPr sz="1620" kern="1200">
          <a:solidFill>
            <a:schemeClr val="tx1"/>
          </a:solidFill>
          <a:latin typeface="+mn-lt"/>
          <a:ea typeface="+mn-ea"/>
          <a:cs typeface="+mn-cs"/>
        </a:defRPr>
      </a:lvl7pPr>
      <a:lvl8pPr marL="2880360" algn="r" defTabSz="822960" rtl="1" eaLnBrk="1" latinLnBrk="0" hangingPunct="1">
        <a:defRPr sz="1620" kern="1200">
          <a:solidFill>
            <a:schemeClr val="tx1"/>
          </a:solidFill>
          <a:latin typeface="+mn-lt"/>
          <a:ea typeface="+mn-ea"/>
          <a:cs typeface="+mn-cs"/>
        </a:defRPr>
      </a:lvl8pPr>
      <a:lvl9pPr marL="3291840" algn="r" defTabSz="822960" rtl="1"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www.cdc.gov/globalhealth/healthprotection/errb/pdf/RRTManagementGuidance-508.pdf"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xtranet.who.int/hslp/" TargetMode="Externa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 name="Title 2">
            <a:extLst>
              <a:ext uri="{FF2B5EF4-FFF2-40B4-BE49-F238E27FC236}">
                <a16:creationId xmlns:a16="http://schemas.microsoft.com/office/drawing/2014/main" xmlns="" id="{FE715C1D-0AFD-4B24-93D9-2F4112C6A19E}"/>
              </a:ext>
            </a:extLst>
          </p:cNvPr>
          <p:cNvSpPr>
            <a:spLocks noGrp="1"/>
          </p:cNvSpPr>
          <p:nvPr>
            <p:ph type="ctrTitle"/>
          </p:nvPr>
        </p:nvSpPr>
        <p:spPr>
          <a:xfrm>
            <a:off x="685800" y="3665269"/>
            <a:ext cx="7772400" cy="892867"/>
          </a:xfrm>
        </p:spPr>
        <p:txBody>
          <a:bodyPr rtlCol="1"/>
          <a:lstStyle/>
          <a:p>
            <a:pPr rtl="1"/>
            <a:r>
              <a:rPr lang="ar" sz="3300" dirty="0">
                <a:solidFill>
                  <a:srgbClr val="00B050"/>
                </a:solidFill>
                <a:latin typeface="Arial"/>
                <a:cs typeface="Arial"/>
              </a:rPr>
              <a:t> </a:t>
            </a:r>
            <a:r>
              <a:rPr lang="ar" sz="2000" dirty="0">
                <a:solidFill>
                  <a:schemeClr val="bg1">
                    <a:lumMod val="50000"/>
                  </a:schemeClr>
                </a:solidFill>
                <a:latin typeface="Arial"/>
                <a:cs typeface="Arial"/>
              </a:rPr>
              <a:t>حزمة تنفيذ تدريب </a:t>
            </a:r>
            <a:r>
              <a:rPr lang="en-US" sz="2000" dirty="0">
                <a:latin typeface="Arial"/>
                <a:cs typeface="Arial"/>
              </a:rPr>
              <a:t/>
            </a:r>
            <a:br>
              <a:rPr lang="en-US" sz="2000" dirty="0">
                <a:latin typeface="Arial"/>
                <a:cs typeface="Arial"/>
              </a:rPr>
            </a:br>
            <a:r>
              <a:rPr lang="ar" sz="2000" dirty="0">
                <a:solidFill>
                  <a:schemeClr val="bg1">
                    <a:lumMod val="50000"/>
                  </a:schemeClr>
                </a:solidFill>
                <a:latin typeface="Arial"/>
                <a:cs typeface="Arial"/>
              </a:rPr>
              <a:t>فِرَق الاستجابة السريعة</a:t>
            </a:r>
          </a:p>
        </p:txBody>
      </p:sp>
      <p:sp>
        <p:nvSpPr>
          <p:cNvPr id="5" name="TextBox 4">
            <a:extLst>
              <a:ext uri="{FF2B5EF4-FFF2-40B4-BE49-F238E27FC236}">
                <a16:creationId xmlns:a16="http://schemas.microsoft.com/office/drawing/2014/main" xmlns="" id="{637BBC0E-F8A1-4F34-A06A-A6D527623571}"/>
              </a:ext>
            </a:extLst>
          </p:cNvPr>
          <p:cNvSpPr txBox="1"/>
          <p:nvPr/>
        </p:nvSpPr>
        <p:spPr>
          <a:xfrm>
            <a:off x="3696604" y="6372836"/>
            <a:ext cx="2057400" cy="284693"/>
          </a:xfrm>
          <a:prstGeom prst="rect">
            <a:avLst/>
          </a:prstGeom>
          <a:noFill/>
        </p:spPr>
        <p:txBody>
          <a:bodyPr rot="0" spcFirstLastPara="0" vertOverflow="overflow" horzOverflow="overflow" vert="horz" wrap="square" lIns="68580" tIns="34290" rIns="68580" bIns="34290" numCol="1" spcCol="0" rtlCol="1" fromWordArt="0" anchor="t" anchorCtr="0" forceAA="0" compatLnSpc="1">
            <a:prstTxWarp prst="textNoShape">
              <a:avLst/>
            </a:prstTxWarp>
            <a:spAutoFit/>
          </a:bodyPr>
          <a:lstStyle/>
          <a:p>
            <a:pPr algn="ctr" rtl="1"/>
            <a:r>
              <a:rPr lang="ar" sz="1400" dirty="0">
                <a:solidFill>
                  <a:schemeClr val="tx1">
                    <a:lumMod val="50000"/>
                    <a:lumOff val="50000"/>
                  </a:schemeClr>
                </a:solidFill>
                <a:latin typeface="Calibri"/>
                <a:cs typeface="Arial"/>
              </a:rPr>
              <a:t>‫تاريخ التحديث:‬ آب/ أغسطس</a:t>
            </a:r>
            <a:r>
              <a:rPr lang="fr-FR" sz="1400" dirty="0">
                <a:solidFill>
                  <a:schemeClr val="tx1">
                    <a:lumMod val="50000"/>
                    <a:lumOff val="50000"/>
                  </a:schemeClr>
                </a:solidFill>
                <a:latin typeface="Calibri"/>
                <a:cs typeface="Arial"/>
              </a:rPr>
              <a:t>V1 </a:t>
            </a:r>
            <a:endParaRPr lang="en-US" sz="1400" dirty="0">
              <a:solidFill>
                <a:schemeClr val="tx1">
                  <a:lumMod val="50000"/>
                  <a:lumOff val="50000"/>
                </a:schemeClr>
              </a:solidFill>
              <a:latin typeface="Calibri"/>
            </a:endParaRPr>
          </a:p>
        </p:txBody>
      </p:sp>
      <p:sp>
        <p:nvSpPr>
          <p:cNvPr id="7" name="Subtitle 2">
            <a:extLst>
              <a:ext uri="{FF2B5EF4-FFF2-40B4-BE49-F238E27FC236}">
                <a16:creationId xmlns:a16="http://schemas.microsoft.com/office/drawing/2014/main" xmlns="" id="{CC0349B5-314B-4196-9D2D-7757D77AB0A7}"/>
              </a:ext>
            </a:extLst>
          </p:cNvPr>
          <p:cNvSpPr>
            <a:spLocks noGrp="1"/>
          </p:cNvSpPr>
          <p:nvPr/>
        </p:nvSpPr>
        <p:spPr bwMode="auto">
          <a:xfrm>
            <a:off x="76200" y="5084486"/>
            <a:ext cx="8991600" cy="762000"/>
          </a:xfrm>
          <a:prstGeom prst="rect">
            <a:avLst/>
          </a:prstGeom>
          <a:solidFill>
            <a:schemeClr val="bg1"/>
          </a:solidFill>
          <a:ln>
            <a:noFill/>
          </a:ln>
        </p:spPr>
        <p:txBody>
          <a:bodyPr vert="horz" wrap="square" lIns="91440" tIns="45720" rIns="91440" bIns="45720" numCol="1" rtlCol="1" anchor="t" anchorCtr="0" compatLnSpc="1">
            <a:prstTxWarp prst="textNoShape">
              <a:avLst/>
            </a:prstTxWarp>
          </a:bodyPr>
          <a:lstStyle>
            <a:lvl1pPr marL="342900" indent="-342900" algn="r" rtl="1"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eaLnBrk="1" hangingPunct="1">
              <a:buNone/>
            </a:pPr>
            <a:r>
              <a:rPr lang="ar" sz="2800" b="1" i="1" dirty="0">
                <a:solidFill>
                  <a:srgbClr val="002060"/>
                </a:solidFill>
                <a:highlight>
                  <a:srgbClr val="FFFF00"/>
                </a:highlight>
                <a:latin typeface="Arial"/>
                <a:cs typeface="Arial"/>
              </a:rPr>
              <a:t>مكان التدريب، البلد، التواريخ</a:t>
            </a:r>
            <a:endParaRPr lang="fr-FR" altLang="en-US" sz="2800" b="1" i="1" dirty="0">
              <a:solidFill>
                <a:srgbClr val="002060"/>
              </a:solidFill>
              <a:highlight>
                <a:srgbClr val="FFFF00"/>
              </a:highlight>
              <a:latin typeface="Arial" panose="020B0604020202020204" pitchFamily="34" charset="0"/>
              <a:cs typeface="Arial" panose="020B0604020202020204" pitchFamily="34" charset="0"/>
            </a:endParaRPr>
          </a:p>
        </p:txBody>
      </p:sp>
      <p:sp>
        <p:nvSpPr>
          <p:cNvPr id="2" name="Title 2">
            <a:extLst>
              <a:ext uri="{FF2B5EF4-FFF2-40B4-BE49-F238E27FC236}">
                <a16:creationId xmlns:a16="http://schemas.microsoft.com/office/drawing/2014/main" xmlns="" id="{5FCDE3D3-6385-4B90-B910-5A9A2543F030}"/>
              </a:ext>
            </a:extLst>
          </p:cNvPr>
          <p:cNvSpPr txBox="1">
            <a:spLocks/>
          </p:cNvSpPr>
          <p:nvPr/>
        </p:nvSpPr>
        <p:spPr bwMode="auto">
          <a:xfrm>
            <a:off x="652376" y="2509227"/>
            <a:ext cx="8145855" cy="892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lvl1pPr algn="ctr" rtl="1" eaLnBrk="0" fontAlgn="base" hangingPunct="0">
              <a:spcBef>
                <a:spcPct val="0"/>
              </a:spcBef>
              <a:spcAft>
                <a:spcPct val="0"/>
              </a:spcAft>
              <a:defRPr sz="2900" b="1" kern="1200">
                <a:solidFill>
                  <a:srgbClr val="0070C0"/>
                </a:solidFill>
                <a:effectLst/>
                <a:latin typeface="Arial" panose="020B0604020202020204" pitchFamily="34" charset="0"/>
                <a:ea typeface="+mj-ea"/>
                <a:cs typeface="Arial" panose="020B0604020202020204" pitchFamily="34" charset="0"/>
              </a:defRPr>
            </a:lvl1pPr>
            <a:lvl2pPr algn="ctr" rtl="1" eaLnBrk="0" fontAlgn="base" hangingPunct="0">
              <a:spcBef>
                <a:spcPct val="0"/>
              </a:spcBef>
              <a:spcAft>
                <a:spcPct val="0"/>
              </a:spcAft>
              <a:defRPr sz="4000">
                <a:solidFill>
                  <a:srgbClr val="632523"/>
                </a:solidFill>
                <a:latin typeface="Arial" charset="0"/>
                <a:cs typeface="Arial" charset="0"/>
              </a:defRPr>
            </a:lvl2pPr>
            <a:lvl3pPr algn="ctr" rtl="1" eaLnBrk="0" fontAlgn="base" hangingPunct="0">
              <a:spcBef>
                <a:spcPct val="0"/>
              </a:spcBef>
              <a:spcAft>
                <a:spcPct val="0"/>
              </a:spcAft>
              <a:defRPr sz="4000">
                <a:solidFill>
                  <a:srgbClr val="632523"/>
                </a:solidFill>
                <a:latin typeface="Arial" charset="0"/>
                <a:cs typeface="Arial" charset="0"/>
              </a:defRPr>
            </a:lvl3pPr>
            <a:lvl4pPr algn="ctr" rtl="1" eaLnBrk="0" fontAlgn="base" hangingPunct="0">
              <a:spcBef>
                <a:spcPct val="0"/>
              </a:spcBef>
              <a:spcAft>
                <a:spcPct val="0"/>
              </a:spcAft>
              <a:defRPr sz="4000">
                <a:solidFill>
                  <a:srgbClr val="632523"/>
                </a:solidFill>
                <a:latin typeface="Arial" charset="0"/>
                <a:cs typeface="Arial" charset="0"/>
              </a:defRPr>
            </a:lvl4pPr>
            <a:lvl5pPr algn="ctr" rtl="1" eaLnBrk="0" fontAlgn="base" hangingPunct="0">
              <a:spcBef>
                <a:spcPct val="0"/>
              </a:spcBef>
              <a:spcAft>
                <a:spcPct val="0"/>
              </a:spcAft>
              <a:defRPr sz="4000">
                <a:solidFill>
                  <a:srgbClr val="632523"/>
                </a:solidFill>
                <a:latin typeface="Arial" charset="0"/>
                <a:cs typeface="Arial" charset="0"/>
              </a:defRPr>
            </a:lvl5pPr>
            <a:lvl6pPr marL="411480" algn="ctr" rtl="1" fontAlgn="base">
              <a:spcBef>
                <a:spcPct val="0"/>
              </a:spcBef>
              <a:spcAft>
                <a:spcPct val="0"/>
              </a:spcAft>
              <a:defRPr sz="4000">
                <a:solidFill>
                  <a:srgbClr val="632523"/>
                </a:solidFill>
                <a:latin typeface="Arial" charset="0"/>
                <a:cs typeface="Arial" charset="0"/>
              </a:defRPr>
            </a:lvl6pPr>
            <a:lvl7pPr marL="822960" algn="ctr" rtl="1" fontAlgn="base">
              <a:spcBef>
                <a:spcPct val="0"/>
              </a:spcBef>
              <a:spcAft>
                <a:spcPct val="0"/>
              </a:spcAft>
              <a:defRPr sz="4000">
                <a:solidFill>
                  <a:srgbClr val="632523"/>
                </a:solidFill>
                <a:latin typeface="Arial" charset="0"/>
                <a:cs typeface="Arial" charset="0"/>
              </a:defRPr>
            </a:lvl7pPr>
            <a:lvl8pPr marL="1234440" algn="ctr" rtl="1" fontAlgn="base">
              <a:spcBef>
                <a:spcPct val="0"/>
              </a:spcBef>
              <a:spcAft>
                <a:spcPct val="0"/>
              </a:spcAft>
              <a:defRPr sz="4000">
                <a:solidFill>
                  <a:srgbClr val="632523"/>
                </a:solidFill>
                <a:latin typeface="Arial" charset="0"/>
                <a:cs typeface="Arial" charset="0"/>
              </a:defRPr>
            </a:lvl8pPr>
            <a:lvl9pPr marL="1645920" algn="ctr" rtl="1" fontAlgn="base">
              <a:spcBef>
                <a:spcPct val="0"/>
              </a:spcBef>
              <a:spcAft>
                <a:spcPct val="0"/>
              </a:spcAft>
              <a:defRPr sz="4000">
                <a:solidFill>
                  <a:srgbClr val="632523"/>
                </a:solidFill>
                <a:latin typeface="Arial" charset="0"/>
                <a:cs typeface="Arial" charset="0"/>
              </a:defRPr>
            </a:lvl9pPr>
          </a:lstStyle>
          <a:p>
            <a:pPr rtl="1"/>
            <a:r>
              <a:rPr lang="ar" sz="3200" dirty="0">
                <a:latin typeface="Arial"/>
                <a:cs typeface="Arial"/>
              </a:rPr>
              <a:t>تكييف حزمة التدريب المتقدم لفِرَق الاستجابة السريعة وفقًا لسياق </a:t>
            </a:r>
            <a:r>
              <a:rPr lang="ar" sz="3200" dirty="0">
                <a:highlight>
                  <a:srgbClr val="FFFF00"/>
                </a:highlight>
                <a:latin typeface="Arial"/>
                <a:cs typeface="Arial"/>
              </a:rPr>
              <a:t>اسم البلد</a:t>
            </a:r>
            <a:endParaRPr lang="fr-FR" altLang="en-US" sz="3200" dirty="0">
              <a:highlight>
                <a:srgbClr val="FFFF00"/>
              </a:highlight>
              <a:latin typeface="Arial"/>
              <a:cs typeface="Arial"/>
            </a:endParaRPr>
          </a:p>
        </p:txBody>
      </p:sp>
      <p:sp>
        <p:nvSpPr>
          <p:cNvPr id="4" name="TextBox 3">
            <a:extLst>
              <a:ext uri="{FF2B5EF4-FFF2-40B4-BE49-F238E27FC236}">
                <a16:creationId xmlns:a16="http://schemas.microsoft.com/office/drawing/2014/main" xmlns="" id="{8FE8ACE4-09DE-5BDD-41D1-706FEC8398E0}"/>
              </a:ext>
            </a:extLst>
          </p:cNvPr>
          <p:cNvSpPr txBox="1"/>
          <p:nvPr/>
        </p:nvSpPr>
        <p:spPr>
          <a:xfrm>
            <a:off x="462151" y="594194"/>
            <a:ext cx="1909574" cy="338554"/>
          </a:xfrm>
          <a:prstGeom prst="rect">
            <a:avLst/>
          </a:prstGeom>
          <a:solidFill>
            <a:srgbClr val="FFFF00"/>
          </a:solidFill>
          <a:ln>
            <a:solidFill>
              <a:schemeClr val="tx1"/>
            </a:solidFill>
          </a:ln>
        </p:spPr>
        <p:txBody>
          <a:bodyPr rot="0" spcFirstLastPara="0" vertOverflow="overflow" horzOverflow="overflow" vert="horz" wrap="square" lIns="91440" tIns="45720" rIns="91440" bIns="45720" numCol="1" spcCol="0" rtlCol="1" fromWordArt="0" anchor="t" anchorCtr="0" forceAA="0" compatLnSpc="1">
            <a:prstTxWarp prst="textNoShape">
              <a:avLst/>
            </a:prstTxWarp>
            <a:spAutoFit/>
          </a:bodyPr>
          <a:lstStyle/>
          <a:p>
            <a:pPr rtl="1"/>
            <a:r>
              <a:rPr lang="ar" sz="1600">
                <a:solidFill>
                  <a:srgbClr val="000000"/>
                </a:solidFill>
                <a:latin typeface="Arial"/>
                <a:cs typeface="Arial"/>
              </a:rPr>
              <a:t>شعار أو علم البلد</a:t>
            </a:r>
            <a:endParaRPr lang="en-GB" sz="1600" dirty="0">
              <a:solidFill>
                <a:srgbClr val="000000"/>
              </a:solidFill>
              <a:latin typeface="Arial"/>
            </a:endParaRPr>
          </a:p>
        </p:txBody>
      </p:sp>
    </p:spTree>
    <p:extLst>
      <p:ext uri="{BB962C8B-B14F-4D97-AF65-F5344CB8AC3E}">
        <p14:creationId xmlns:p14="http://schemas.microsoft.com/office/powerpoint/2010/main" val="2693458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xmlns="" id="{C0154A34-9975-45F1-8059-125489D4C21A}"/>
              </a:ext>
            </a:extLst>
          </p:cNvPr>
          <p:cNvSpPr>
            <a:spLocks noGrp="1"/>
          </p:cNvSpPr>
          <p:nvPr>
            <p:ph type="title"/>
          </p:nvPr>
        </p:nvSpPr>
        <p:spPr/>
        <p:txBody>
          <a:bodyPr rtlCol="1"/>
          <a:lstStyle/>
          <a:p>
            <a:pPr rtl="1" eaLnBrk="1" hangingPunct="1"/>
            <a:r>
              <a:rPr lang="ar" sz="3200">
                <a:latin typeface="Arial"/>
                <a:cs typeface="Arial"/>
              </a:rPr>
              <a:t>جدول الأعمال التفصيلي لليوم الأول</a:t>
            </a:r>
            <a:endParaRPr lang="en-US" altLang="en-US" sz="3200" b="1" dirty="0">
              <a:solidFill>
                <a:srgbClr val="002060"/>
              </a:solidFill>
              <a:latin typeface="Arial"/>
              <a:cs typeface="Arial"/>
            </a:endParaRPr>
          </a:p>
        </p:txBody>
      </p:sp>
      <p:graphicFrame>
        <p:nvGraphicFramePr>
          <p:cNvPr id="2" name="Table 2">
            <a:extLst>
              <a:ext uri="{FF2B5EF4-FFF2-40B4-BE49-F238E27FC236}">
                <a16:creationId xmlns:a16="http://schemas.microsoft.com/office/drawing/2014/main" xmlns="" id="{E9E5CF4B-9A4F-45CC-901B-29FF14936A29}"/>
              </a:ext>
            </a:extLst>
          </p:cNvPr>
          <p:cNvGraphicFramePr>
            <a:graphicFrameLocks noGrp="1"/>
          </p:cNvGraphicFramePr>
          <p:nvPr>
            <p:extLst>
              <p:ext uri="{D42A27DB-BD31-4B8C-83A1-F6EECF244321}">
                <p14:modId xmlns:p14="http://schemas.microsoft.com/office/powerpoint/2010/main" val="1730331142"/>
              </p:ext>
            </p:extLst>
          </p:nvPr>
        </p:nvGraphicFramePr>
        <p:xfrm>
          <a:off x="304800" y="1103312"/>
          <a:ext cx="8610598" cy="4958080"/>
        </p:xfrm>
        <a:graphic>
          <a:graphicData uri="http://schemas.openxmlformats.org/drawingml/2006/table">
            <a:tbl>
              <a:tblPr rtl="1" firstRow="1" bandRow="1">
                <a:tableStyleId>{5C22544A-7EE6-4342-B048-85BDC9FD1C3A}</a:tableStyleId>
              </a:tblPr>
              <a:tblGrid>
                <a:gridCol w="828675">
                  <a:extLst>
                    <a:ext uri="{9D8B030D-6E8A-4147-A177-3AD203B41FA5}">
                      <a16:colId xmlns:a16="http://schemas.microsoft.com/office/drawing/2014/main" xmlns="" val="2515417342"/>
                    </a:ext>
                  </a:extLst>
                </a:gridCol>
                <a:gridCol w="6717691">
                  <a:extLst>
                    <a:ext uri="{9D8B030D-6E8A-4147-A177-3AD203B41FA5}">
                      <a16:colId xmlns:a16="http://schemas.microsoft.com/office/drawing/2014/main" xmlns="" val="4094521664"/>
                    </a:ext>
                  </a:extLst>
                </a:gridCol>
                <a:gridCol w="1064232">
                  <a:extLst>
                    <a:ext uri="{9D8B030D-6E8A-4147-A177-3AD203B41FA5}">
                      <a16:colId xmlns:a16="http://schemas.microsoft.com/office/drawing/2014/main" xmlns="" val="3852595911"/>
                    </a:ext>
                  </a:extLst>
                </a:gridCol>
              </a:tblGrid>
              <a:tr h="370840">
                <a:tc>
                  <a:txBody>
                    <a:bodyPr/>
                    <a:lstStyle/>
                    <a:p>
                      <a:pPr rtl="1"/>
                      <a:r>
                        <a:rPr lang="ar" sz="1200">
                          <a:latin typeface="Arial" panose="020B0604020202020204" pitchFamily="34" charset="0"/>
                          <a:cs typeface="Arial" panose="020B0604020202020204" pitchFamily="34" charset="0"/>
                        </a:rPr>
                        <a:t>رقم الجلسة</a:t>
                      </a:r>
                      <a:endParaRPr lang="en-US" sz="1200" dirty="0">
                        <a:latin typeface="Arial" panose="020B0604020202020204" pitchFamily="34" charset="0"/>
                        <a:cs typeface="Arial" panose="020B0604020202020204" pitchFamily="34" charset="0"/>
                      </a:endParaRPr>
                    </a:p>
                  </a:txBody>
                  <a:tcPr/>
                </a:tc>
                <a:tc>
                  <a:txBody>
                    <a:bodyPr/>
                    <a:lstStyle/>
                    <a:p>
                      <a:pPr algn="ctr" rtl="1"/>
                      <a:r>
                        <a:rPr lang="ar" sz="1600">
                          <a:latin typeface="Arial" panose="020B0604020202020204" pitchFamily="34" charset="0"/>
                          <a:cs typeface="Arial" panose="020B0604020202020204" pitchFamily="34" charset="0"/>
                        </a:rPr>
                        <a:t>عنوان الجلسة</a:t>
                      </a:r>
                      <a:endParaRPr lang="en-US" sz="1600" dirty="0">
                        <a:latin typeface="Arial" panose="020B0604020202020204" pitchFamily="34" charset="0"/>
                        <a:cs typeface="Arial" panose="020B0604020202020204" pitchFamily="34" charset="0"/>
                      </a:endParaRPr>
                    </a:p>
                  </a:txBody>
                  <a:tcPr/>
                </a:tc>
                <a:tc>
                  <a:txBody>
                    <a:bodyPr/>
                    <a:lstStyle/>
                    <a:p>
                      <a:pPr algn="ctr" rtl="1"/>
                      <a:r>
                        <a:rPr lang="ar" sz="1600" dirty="0">
                          <a:latin typeface="Arial" panose="020B0604020202020204" pitchFamily="34" charset="0"/>
                          <a:cs typeface="Arial" panose="020B0604020202020204" pitchFamily="34" charset="0"/>
                        </a:rPr>
                        <a:t>المدة الزمنية</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569150354"/>
                  </a:ext>
                </a:extLst>
              </a:tr>
              <a:tr h="370840">
                <a:tc>
                  <a:txBody>
                    <a:bodyPr/>
                    <a:lstStyle/>
                    <a:p>
                      <a:pPr rtl="1"/>
                      <a:r>
                        <a:rPr lang="ar" sz="1400">
                          <a:latin typeface="Arial" panose="020B0604020202020204" pitchFamily="34" charset="0"/>
                          <a:cs typeface="Arial" panose="020B0604020202020204" pitchFamily="34" charset="0"/>
                        </a:rPr>
                        <a:t>1.1</a:t>
                      </a:r>
                      <a:endParaRPr lang="en-US" sz="1400" dirty="0">
                        <a:latin typeface="Arial" panose="020B0604020202020204" pitchFamily="34" charset="0"/>
                        <a:cs typeface="Arial" panose="020B0604020202020204" pitchFamily="34" charset="0"/>
                      </a:endParaRPr>
                    </a:p>
                  </a:txBody>
                  <a:tcPr/>
                </a:tc>
                <a:tc>
                  <a:txBody>
                    <a:bodyPr/>
                    <a:lstStyle/>
                    <a:p>
                      <a:pPr marL="0" marR="0" lvl="0" indent="0" algn="r" defTabSz="822960" rtl="1" eaLnBrk="1" fontAlgn="auto" latinLnBrk="0" hangingPunct="1">
                        <a:lnSpc>
                          <a:spcPct val="100000"/>
                        </a:lnSpc>
                        <a:spcBef>
                          <a:spcPts val="0"/>
                        </a:spcBef>
                        <a:spcAft>
                          <a:spcPts val="0"/>
                        </a:spcAft>
                        <a:buClrTx/>
                        <a:buSzTx/>
                        <a:buFontTx/>
                        <a:buNone/>
                        <a:tabLst/>
                        <a:defRPr/>
                      </a:pPr>
                      <a:r>
                        <a:rPr lang="ar" sz="1400" dirty="0">
                          <a:solidFill>
                            <a:srgbClr val="002060"/>
                          </a:solidFill>
                          <a:latin typeface="Arial" panose="020B0604020202020204" pitchFamily="34" charset="0"/>
                          <a:cs typeface="Arial" panose="020B0604020202020204" pitchFamily="34" charset="0"/>
                        </a:rPr>
                        <a:t>الجلسة الافتتاحية (60 دقيقة)</a:t>
                      </a:r>
                      <a:endParaRPr lang="en-US" sz="1400" dirty="0">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60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3189406323"/>
                  </a:ext>
                </a:extLst>
              </a:tr>
              <a:tr h="370840">
                <a:tc>
                  <a:txBody>
                    <a:bodyPr/>
                    <a:lstStyle/>
                    <a:p>
                      <a:pPr rtl="1"/>
                      <a:r>
                        <a:rPr lang="ar" sz="1400">
                          <a:latin typeface="Arial" panose="020B0604020202020204" pitchFamily="34" charset="0"/>
                          <a:cs typeface="Arial" panose="020B0604020202020204" pitchFamily="34" charset="0"/>
                        </a:rPr>
                        <a:t>2.1</a:t>
                      </a:r>
                      <a:endParaRPr lang="en-US" sz="1400" dirty="0">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تعريف فريق الاستجابة السريعة وخصائصه، وأنشطته </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30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723626844"/>
                  </a:ext>
                </a:extLst>
              </a:tr>
              <a:tr h="370840">
                <a:tc>
                  <a:txBody>
                    <a:bodyPr/>
                    <a:lstStyle/>
                    <a:p>
                      <a:pPr rtl="1"/>
                      <a:endParaRPr lang="en-US" sz="1400" dirty="0">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‏استراحة لتناول المشروبات</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30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60341229"/>
                  </a:ext>
                </a:extLst>
              </a:tr>
              <a:tr h="370840">
                <a:tc>
                  <a:txBody>
                    <a:bodyPr/>
                    <a:lstStyle/>
                    <a:p>
                      <a:pPr rtl="1"/>
                      <a:r>
                        <a:rPr lang="ar" sz="1400">
                          <a:latin typeface="Arial" panose="020B0604020202020204" pitchFamily="34" charset="0"/>
                          <a:cs typeface="Arial" panose="020B0604020202020204" pitchFamily="34" charset="0"/>
                        </a:rPr>
                        <a:t>3.1</a:t>
                      </a:r>
                      <a:endParaRPr lang="en-US" sz="1400" dirty="0">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إنشاء فريق الاستجابة السريعة وإدارته </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45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009988441"/>
                  </a:ext>
                </a:extLst>
              </a:tr>
              <a:tr h="370840">
                <a:tc>
                  <a:txBody>
                    <a:bodyPr/>
                    <a:lstStyle/>
                    <a:p>
                      <a:pPr rtl="1"/>
                      <a:r>
                        <a:rPr lang="ar" sz="1400">
                          <a:latin typeface="Arial" panose="020B0604020202020204" pitchFamily="34" charset="0"/>
                          <a:cs typeface="Arial" panose="020B0604020202020204" pitchFamily="34" charset="0"/>
                        </a:rPr>
                        <a:t>4.1</a:t>
                      </a:r>
                      <a:endParaRPr lang="en-US" sz="1400" dirty="0">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إنشاء فريق الاستجابة السريعة وإدارته في </a:t>
                      </a:r>
                      <a:r>
                        <a:rPr lang="ar" sz="1400">
                          <a:solidFill>
                            <a:srgbClr val="002060"/>
                          </a:solidFill>
                          <a:highlight>
                            <a:srgbClr val="FFFF00"/>
                          </a:highlight>
                          <a:latin typeface="Arial" panose="020B0604020202020204" pitchFamily="34" charset="0"/>
                          <a:cs typeface="Arial" panose="020B0604020202020204" pitchFamily="34" charset="0"/>
                        </a:rPr>
                        <a:t>اسم البلد </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45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74781376"/>
                  </a:ext>
                </a:extLst>
              </a:tr>
              <a:tr h="370840">
                <a:tc>
                  <a:txBody>
                    <a:bodyPr/>
                    <a:lstStyle/>
                    <a:p>
                      <a:pPr rtl="1"/>
                      <a:r>
                        <a:rPr lang="ar" sz="1400">
                          <a:latin typeface="Arial" panose="020B0604020202020204" pitchFamily="34" charset="0"/>
                          <a:cs typeface="Arial" panose="020B0604020202020204" pitchFamily="34" charset="0"/>
                        </a:rPr>
                        <a:t>5.1</a:t>
                      </a:r>
                      <a:endParaRPr lang="en-US" sz="1400" dirty="0">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استعراض حزمة تنفيذ تدريب فِرَق الاستجابة السريعة </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30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656714055"/>
                  </a:ext>
                </a:extLst>
              </a:tr>
              <a:tr h="370840">
                <a:tc>
                  <a:txBody>
                    <a:bodyPr/>
                    <a:lstStyle/>
                    <a:p>
                      <a:pPr rtl="1"/>
                      <a:endParaRPr lang="en-US" sz="1400" dirty="0">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استراحة الغداء</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60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393385225"/>
                  </a:ext>
                </a:extLst>
              </a:tr>
              <a:tr h="370840">
                <a:tc>
                  <a:txBody>
                    <a:bodyPr/>
                    <a:lstStyle/>
                    <a:p>
                      <a:pPr rtl="1"/>
                      <a:r>
                        <a:rPr lang="ar" sz="1400">
                          <a:latin typeface="Arial" panose="020B0604020202020204" pitchFamily="34" charset="0"/>
                          <a:cs typeface="Arial" panose="020B0604020202020204" pitchFamily="34" charset="0"/>
                        </a:rPr>
                        <a:t>6.1</a:t>
                      </a:r>
                      <a:endParaRPr lang="en-US" sz="1400" dirty="0">
                        <a:latin typeface="Arial" panose="020B0604020202020204" pitchFamily="34" charset="0"/>
                        <a:cs typeface="Arial" panose="020B0604020202020204" pitchFamily="34" charset="0"/>
                      </a:endParaRPr>
                    </a:p>
                  </a:txBody>
                  <a:tcPr/>
                </a:tc>
                <a:tc>
                  <a:txBody>
                    <a:bodyPr/>
                    <a:lstStyle/>
                    <a:p>
                      <a:pPr rtl="1"/>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411480" lvl="1" indent="0" rtl="1">
                        <a:buFont typeface="+mj-lt"/>
                        <a:buNone/>
                      </a:pPr>
                      <a:r>
                        <a:rPr lang="ar-EG" sz="1400" dirty="0">
                          <a:solidFill>
                            <a:srgbClr val="002060"/>
                          </a:solidFill>
                          <a:latin typeface="Arial" panose="020B0604020202020204" pitchFamily="34" charset="0"/>
                          <a:cs typeface="Arial" panose="020B0604020202020204" pitchFamily="34" charset="0"/>
                        </a:rPr>
                        <a:t>أ. </a:t>
                      </a:r>
                      <a:r>
                        <a:rPr lang="ar" sz="1400" dirty="0">
                          <a:solidFill>
                            <a:srgbClr val="002060"/>
                          </a:solidFill>
                          <a:latin typeface="Arial" panose="020B0604020202020204" pitchFamily="34" charset="0"/>
                          <a:cs typeface="Arial" panose="020B0604020202020204" pitchFamily="34" charset="0"/>
                        </a:rPr>
                        <a:t>استعراض وتكييف جدول أعمال حزمة التدريب المتقدم لفِرَق الاستجابة السريعة (60 دقيقة)</a:t>
                      </a:r>
                    </a:p>
                    <a:p>
                      <a:pPr marL="411480" lvl="1" indent="0" rtl="1">
                        <a:buFont typeface="+mj-lt"/>
                        <a:buNone/>
                      </a:pPr>
                      <a:r>
                        <a:rPr lang="ar-EG" sz="1400" dirty="0">
                          <a:solidFill>
                            <a:srgbClr val="002060"/>
                          </a:solidFill>
                          <a:latin typeface="Arial" panose="020B0604020202020204" pitchFamily="34" charset="0"/>
                          <a:cs typeface="Arial" panose="020B0604020202020204" pitchFamily="34" charset="0"/>
                        </a:rPr>
                        <a:t>ب. </a:t>
                      </a:r>
                      <a:r>
                        <a:rPr lang="ar" sz="1400" dirty="0">
                          <a:solidFill>
                            <a:srgbClr val="002060"/>
                          </a:solidFill>
                          <a:latin typeface="Arial" panose="020B0604020202020204" pitchFamily="34" charset="0"/>
                          <a:cs typeface="Arial" panose="020B0604020202020204" pitchFamily="34" charset="0"/>
                        </a:rPr>
                        <a:t>التقسيم إلى مجموعات وتوزيع القاعات الفرعية (30 دقيقة)</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90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618405762"/>
                  </a:ext>
                </a:extLst>
              </a:tr>
              <a:tr h="370840">
                <a:tc>
                  <a:txBody>
                    <a:bodyPr/>
                    <a:lstStyle/>
                    <a:p>
                      <a:pPr rtl="1"/>
                      <a:endParaRPr lang="en-US" sz="1400" dirty="0">
                        <a:latin typeface="Arial" panose="020B0604020202020204" pitchFamily="34" charset="0"/>
                        <a:cs typeface="Arial" panose="020B0604020202020204" pitchFamily="34" charset="0"/>
                      </a:endParaRPr>
                    </a:p>
                  </a:txBody>
                  <a:tcPr/>
                </a:tc>
                <a:tc>
                  <a:txBody>
                    <a:bodyPr/>
                    <a:lstStyle/>
                    <a:p>
                      <a:pPr marL="0" lvl="0" indent="0" rtl="1">
                        <a:buFont typeface="+mj-lt"/>
                        <a:buNone/>
                      </a:pPr>
                      <a:r>
                        <a:rPr lang="ar" sz="1400" dirty="0">
                          <a:solidFill>
                            <a:srgbClr val="002060"/>
                          </a:solidFill>
                          <a:latin typeface="Arial" panose="020B0604020202020204" pitchFamily="34" charset="0"/>
                          <a:cs typeface="Arial" panose="020B0604020202020204" pitchFamily="34" charset="0"/>
                        </a:rPr>
                        <a:t>‏استراحة لتناول المشروبات</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30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308930241"/>
                  </a:ext>
                </a:extLst>
              </a:tr>
              <a:tr h="370840">
                <a:tc>
                  <a:txBody>
                    <a:bodyPr/>
                    <a:lstStyle/>
                    <a:p>
                      <a:pPr rtl="1"/>
                      <a:r>
                        <a:rPr lang="ar" sz="1400">
                          <a:latin typeface="Arial" panose="020B0604020202020204" pitchFamily="34" charset="0"/>
                          <a:cs typeface="Arial" panose="020B0604020202020204" pitchFamily="34" charset="0"/>
                        </a:rPr>
                        <a:t>6.1</a:t>
                      </a:r>
                      <a:endParaRPr lang="en-US" sz="1400" dirty="0">
                        <a:latin typeface="Arial" panose="020B0604020202020204" pitchFamily="34" charset="0"/>
                        <a:cs typeface="Arial" panose="020B0604020202020204" pitchFamily="34" charset="0"/>
                      </a:endParaRPr>
                    </a:p>
                  </a:txBody>
                  <a:tcPr/>
                </a:tc>
                <a:tc>
                  <a:txBody>
                    <a:bodyPr/>
                    <a:lstStyle/>
                    <a:p>
                      <a:pPr rtl="1"/>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411480" lvl="1" indent="0" rtl="1">
                        <a:buFont typeface="+mj-lt"/>
                        <a:buNone/>
                      </a:pPr>
                      <a:r>
                        <a:rPr lang="ar-EG" sz="1400" dirty="0">
                          <a:solidFill>
                            <a:srgbClr val="002060"/>
                          </a:solidFill>
                          <a:latin typeface="Arial" panose="020B0604020202020204" pitchFamily="34" charset="0"/>
                          <a:cs typeface="Arial" panose="020B0604020202020204" pitchFamily="34" charset="0"/>
                        </a:rPr>
                        <a:t>ج. </a:t>
                      </a:r>
                      <a:r>
                        <a:rPr lang="ar" sz="1400" dirty="0">
                          <a:solidFill>
                            <a:srgbClr val="002060"/>
                          </a:solidFill>
                          <a:latin typeface="Arial" panose="020B0604020202020204" pitchFamily="34" charset="0"/>
                          <a:cs typeface="Arial" panose="020B0604020202020204" pitchFamily="34" charset="0"/>
                        </a:rPr>
                        <a:t>استعراض العروض التقديمية والتمارين (90 دقيقة)</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90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156404545"/>
                  </a:ext>
                </a:extLst>
              </a:tr>
              <a:tr h="370840">
                <a:tc>
                  <a:txBody>
                    <a:bodyPr/>
                    <a:lstStyle/>
                    <a:p>
                      <a:pPr rtl="1"/>
                      <a:r>
                        <a:rPr lang="ar" sz="1400">
                          <a:solidFill>
                            <a:srgbClr val="002060"/>
                          </a:solidFill>
                          <a:latin typeface="Arial" panose="020B0604020202020204" pitchFamily="34" charset="0"/>
                          <a:cs typeface="Arial" panose="020B0604020202020204" pitchFamily="34" charset="0"/>
                        </a:rPr>
                        <a:t>7.1</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تقييم اليوم الأول</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dirty="0">
                          <a:solidFill>
                            <a:srgbClr val="002060"/>
                          </a:solidFill>
                          <a:latin typeface="Arial" panose="020B0604020202020204" pitchFamily="34" charset="0"/>
                          <a:cs typeface="Arial" panose="020B0604020202020204" pitchFamily="34" charset="0"/>
                        </a:rPr>
                        <a:t>15 دقيقة</a:t>
                      </a:r>
                      <a:endParaRPr lang="en-US" sz="14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630112201"/>
                  </a:ext>
                </a:extLst>
              </a:tr>
            </a:tbl>
          </a:graphicData>
        </a:graphic>
      </p:graphicFrame>
    </p:spTree>
    <p:extLst>
      <p:ext uri="{BB962C8B-B14F-4D97-AF65-F5344CB8AC3E}">
        <p14:creationId xmlns:p14="http://schemas.microsoft.com/office/powerpoint/2010/main" val="1367925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4000" b="1">
                <a:solidFill>
                  <a:schemeClr val="bg1"/>
                </a:solidFill>
                <a:latin typeface="Arial"/>
                <a:cs typeface="Arial"/>
              </a:rPr>
              <a:t>الجلسة 2.1 تعريف فريق الاستجابة السريعة وخصائصه، وأنشطته</a:t>
            </a:r>
          </a:p>
        </p:txBody>
      </p:sp>
    </p:spTree>
    <p:extLst>
      <p:ext uri="{BB962C8B-B14F-4D97-AF65-F5344CB8AC3E}">
        <p14:creationId xmlns:p14="http://schemas.microsoft.com/office/powerpoint/2010/main" val="3490962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46"/>
        <p:cNvGrpSpPr/>
        <p:nvPr/>
      </p:nvGrpSpPr>
      <p:grpSpPr>
        <a:xfrm>
          <a:off x="0" y="0"/>
          <a:ext cx="0" cy="0"/>
          <a:chOff x="0" y="0"/>
          <a:chExt cx="0" cy="0"/>
        </a:xfrm>
      </p:grpSpPr>
      <p:sp>
        <p:nvSpPr>
          <p:cNvPr id="649" name="Google Shape;649;p43"/>
          <p:cNvSpPr txBox="1">
            <a:spLocks noGrp="1"/>
          </p:cNvSpPr>
          <p:nvPr>
            <p:ph type="title"/>
          </p:nvPr>
        </p:nvSpPr>
        <p:spPr>
          <a:xfrm>
            <a:off x="542498" y="529542"/>
            <a:ext cx="8229600" cy="857250"/>
          </a:xfrm>
          <a:prstGeom prst="rect">
            <a:avLst/>
          </a:prstGeom>
          <a:noFill/>
          <a:ln>
            <a:noFill/>
          </a:ln>
        </p:spPr>
        <p:txBody>
          <a:bodyPr spcFirstLastPara="1" vert="horz" wrap="square" lIns="13500" tIns="0" rIns="270000" bIns="0" numCol="1" rtlCol="1" anchor="ctr" anchorCtr="0" compatLnSpc="1">
            <a:prstTxWarp prst="textNoShape">
              <a:avLst/>
            </a:prstTxWarp>
            <a:noAutofit/>
          </a:bodyPr>
          <a:lstStyle/>
          <a:p>
            <a:pPr lvl="0" rtl="1">
              <a:buSzPts val="3200"/>
            </a:pPr>
            <a:r>
              <a:rPr lang="ar" sz="3200"/>
              <a:t>تعريف فريق الاستجابة السريعة</a:t>
            </a:r>
            <a:endParaRPr sz="3200" strike="sngStrike">
              <a:solidFill>
                <a:schemeClr val="tx1"/>
              </a:solidFill>
            </a:endParaRPr>
          </a:p>
        </p:txBody>
      </p:sp>
      <p:sp>
        <p:nvSpPr>
          <p:cNvPr id="647" name="Google Shape;647;p43"/>
          <p:cNvSpPr txBox="1">
            <a:spLocks noGrp="1"/>
          </p:cNvSpPr>
          <p:nvPr>
            <p:ph idx="1"/>
          </p:nvPr>
        </p:nvSpPr>
        <p:spPr>
          <a:xfrm>
            <a:off x="542498" y="2255655"/>
            <a:ext cx="8229600" cy="2384556"/>
          </a:xfrm>
          <a:prstGeom prst="rect">
            <a:avLst/>
          </a:prstGeom>
          <a:noFill/>
          <a:ln>
            <a:noFill/>
          </a:ln>
        </p:spPr>
        <p:txBody>
          <a:bodyPr spcFirstLastPara="1" vert="horz" wrap="square" lIns="13500" tIns="0" rIns="13500" bIns="0" numCol="1" rtlCol="1" anchor="t" anchorCtr="0" compatLnSpc="1">
            <a:prstTxWarp prst="textNoShape">
              <a:avLst/>
            </a:prstTxWarp>
            <a:noAutofit/>
          </a:bodyPr>
          <a:lstStyle/>
          <a:p>
            <a:pPr marL="0" indent="0" rtl="1">
              <a:spcBef>
                <a:spcPts val="0"/>
              </a:spcBef>
              <a:buNone/>
            </a:pPr>
            <a:r>
              <a:rPr lang="ar" sz="2800" dirty="0">
                <a:solidFill>
                  <a:srgbClr val="002060"/>
                </a:solidFill>
                <a:latin typeface="Arial"/>
                <a:ea typeface="+mn-lt"/>
                <a:cs typeface="Arial"/>
              </a:rPr>
              <a:t>يُعرَّف فريق الاستجابة السريعة بأنه فريق متعدد التخصصات مُدرَّب ومُجهَّز، ويتمتع بالقدرة على الانتشار بسرعة للاستجابة بكفاءة وفعالية لأي طارئة من طوارئ الصحة العامة، بالتنسيق مع جهود الاستجابة الأخرى</a:t>
            </a:r>
            <a:r>
              <a:rPr lang="ar" sz="2800" baseline="30000" dirty="0">
                <a:solidFill>
                  <a:srgbClr val="002060"/>
                </a:solidFill>
                <a:latin typeface="Arial"/>
                <a:ea typeface="+mn-lt"/>
                <a:cs typeface="Arial"/>
              </a:rPr>
              <a:t>1</a:t>
            </a:r>
            <a:r>
              <a:rPr lang="ar" sz="2800" dirty="0">
                <a:solidFill>
                  <a:srgbClr val="002060"/>
                </a:solidFill>
                <a:latin typeface="Arial"/>
                <a:ea typeface="+mn-lt"/>
                <a:cs typeface="Arial"/>
              </a:rPr>
              <a:t>. </a:t>
            </a:r>
          </a:p>
        </p:txBody>
      </p:sp>
      <p:sp>
        <p:nvSpPr>
          <p:cNvPr id="2" name="TextBox 1">
            <a:extLst>
              <a:ext uri="{FF2B5EF4-FFF2-40B4-BE49-F238E27FC236}">
                <a16:creationId xmlns:a16="http://schemas.microsoft.com/office/drawing/2014/main" xmlns="" id="{B026B1FB-3A81-4B91-B03C-1CAE6AD2D66D}"/>
              </a:ext>
            </a:extLst>
          </p:cNvPr>
          <p:cNvSpPr txBox="1"/>
          <p:nvPr/>
        </p:nvSpPr>
        <p:spPr>
          <a:xfrm>
            <a:off x="538317" y="4640211"/>
            <a:ext cx="8224069" cy="830997"/>
          </a:xfrm>
          <a:prstGeom prst="rect">
            <a:avLst/>
          </a:prstGeom>
          <a:noFill/>
        </p:spPr>
        <p:txBody>
          <a:bodyPr rot="0" spcFirstLastPara="0" vertOverflow="overflow" horzOverflow="overflow" vert="horz" wrap="square" lIns="68580" tIns="34290" rIns="68580" bIns="34290" numCol="1" spcCol="0" rtlCol="1" fromWordArt="0" anchor="t" anchorCtr="0" forceAA="0" compatLnSpc="1">
            <a:prstTxWarp prst="textNoShape">
              <a:avLst/>
            </a:prstTxWarp>
            <a:spAutoFit/>
          </a:bodyPr>
          <a:lstStyle/>
          <a:p>
            <a:pPr algn="l" rtl="1">
              <a:spcAft>
                <a:spcPct val="0"/>
              </a:spcAft>
            </a:pPr>
            <a:endParaRPr lang="en-US">
              <a:ea typeface="+mn-lt"/>
              <a:cs typeface="+mn-lt"/>
            </a:endParaRPr>
          </a:p>
          <a:p>
            <a:pPr rtl="1">
              <a:spcAft>
                <a:spcPct val="0"/>
              </a:spcAft>
            </a:pPr>
            <a:r>
              <a:rPr lang="ar" sz="1050">
                <a:latin typeface="Arial"/>
                <a:cs typeface="Arial"/>
              </a:rPr>
              <a:t>1. إرشادات لموظفي مراكز مكافحة الأمراض والوقاية منها بالولايات المتحدة الأمريكية لإنشاء وإدارة فِرَق الاستجابة السريعة التابعة لهيئات الصحة العامة لمواجهة الأمراض المتفشية، مراكز مكافحة الأمراض والوقاية منها بالولايات المتحدة الأمريكية، 2020. متاح على: </a:t>
            </a:r>
            <a:r>
              <a:rPr lang="en" sz="1050" u="sng">
                <a:ea typeface="+mn-lt"/>
                <a:cs typeface="+mn-lt"/>
                <a:hlinkClick r:id="rId3"/>
              </a:rPr>
              <a:t>https://www.cdc.gov/globalhealth/healthprotection/errb/pdf/RRTManagementGuidance-508.pdf</a:t>
            </a:r>
            <a:r>
              <a:rPr lang="ar" sz="1050">
                <a:ea typeface="+mn-lt"/>
                <a:cs typeface="+mn-lt"/>
              </a:rPr>
              <a:t> </a:t>
            </a:r>
            <a:endParaRPr lang="en-US" sz="1050">
              <a:cs typeface="Calibri"/>
            </a:endParaRPr>
          </a:p>
        </p:txBody>
      </p:sp>
    </p:spTree>
    <p:extLst>
      <p:ext uri="{BB962C8B-B14F-4D97-AF65-F5344CB8AC3E}">
        <p14:creationId xmlns:p14="http://schemas.microsoft.com/office/powerpoint/2010/main" val="1635111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792319"/>
            <a:ext cx="8229600" cy="857250"/>
          </a:xfrm>
        </p:spPr>
        <p:txBody>
          <a:bodyPr rtlCol="1"/>
          <a:lstStyle/>
          <a:p>
            <a:pPr rtl="1"/>
            <a:r>
              <a:rPr lang="ar" sz="3200">
                <a:latin typeface="Arial"/>
                <a:cs typeface="Arial"/>
              </a:rPr>
              <a:t>خصائص فريق الاستجابة السريعة</a:t>
            </a:r>
            <a:r>
              <a:rPr lang="en-US" sz="3200"/>
              <a:t/>
            </a:r>
            <a:br>
              <a:rPr lang="en-US" sz="3200"/>
            </a:br>
            <a:endParaRPr lang="en-US" sz="3200">
              <a:solidFill>
                <a:schemeClr val="tx1"/>
              </a:solidFill>
            </a:endParaRPr>
          </a:p>
        </p:txBody>
      </p:sp>
      <p:sp>
        <p:nvSpPr>
          <p:cNvPr id="17411" name="Content Placeholder 2"/>
          <p:cNvSpPr>
            <a:spLocks noGrp="1"/>
          </p:cNvSpPr>
          <p:nvPr>
            <p:ph idx="1"/>
          </p:nvPr>
        </p:nvSpPr>
        <p:spPr>
          <a:xfrm>
            <a:off x="326737" y="1929928"/>
            <a:ext cx="5362883" cy="3656680"/>
          </a:xfrm>
          <a:prstGeom prst="rect">
            <a:avLst/>
          </a:prstGeom>
        </p:spPr>
        <p:txBody>
          <a:bodyPr vert="horz" wrap="square" lIns="13500" tIns="0" rIns="13500" bIns="0" numCol="1" rtlCol="1" anchor="t" anchorCtr="0" compatLnSpc="1">
            <a:prstTxWarp prst="textNoShape">
              <a:avLst/>
            </a:prstTxWarp>
            <a:noAutofit/>
          </a:bodyPr>
          <a:lstStyle/>
          <a:p>
            <a:pPr marL="135731" lvl="1" indent="0" rtl="1">
              <a:buNone/>
            </a:pPr>
            <a:r>
              <a:rPr lang="ar" sz="2400">
                <a:latin typeface="Arial"/>
                <a:cs typeface="Arial"/>
              </a:rPr>
              <a:t>فريق الاستجابة السريعة هو:</a:t>
            </a:r>
            <a:endParaRPr lang="en-US" altLang="en-US" sz="2400" strike="sngStrike">
              <a:latin typeface="Arial"/>
              <a:cs typeface="Arial"/>
            </a:endParaRPr>
          </a:p>
          <a:p>
            <a:pPr marL="270034" lvl="1" indent="-134303" rtl="1">
              <a:buFont typeface="Arial" panose="05000000000000000000" pitchFamily="2" charset="2"/>
              <a:buChar char="•"/>
            </a:pPr>
            <a:r>
              <a:rPr lang="ar" sz="2400">
                <a:latin typeface="Arial"/>
                <a:cs typeface="Arial"/>
              </a:rPr>
              <a:t>فريق متعدد التخصصات أو حتى متعدد القطاعات.</a:t>
            </a:r>
            <a:endParaRPr lang="en-US" altLang="en-US" sz="2400" strike="sngStrike">
              <a:latin typeface="Arial"/>
              <a:cs typeface="Arial"/>
            </a:endParaRPr>
          </a:p>
          <a:p>
            <a:pPr marL="270034" lvl="1" indent="-134303" rtl="1">
              <a:buFont typeface="Arial" panose="05000000000000000000" pitchFamily="2" charset="2"/>
              <a:buChar char="•"/>
            </a:pPr>
            <a:r>
              <a:rPr lang="ar" sz="2400">
                <a:latin typeface="Arial"/>
                <a:cs typeface="Arial"/>
              </a:rPr>
              <a:t>مُدرَّب بشكل كافٍ ومنتظم.</a:t>
            </a:r>
            <a:endParaRPr lang="en-US" altLang="en-US" sz="2400">
              <a:latin typeface="Arial"/>
              <a:cs typeface="Arial"/>
            </a:endParaRPr>
          </a:p>
          <a:p>
            <a:pPr marL="270034" lvl="1" indent="-134303" rtl="1">
              <a:buFont typeface="Arial" panose="05000000000000000000" pitchFamily="2" charset="2"/>
              <a:buChar char="•"/>
            </a:pPr>
            <a:r>
              <a:rPr lang="ar" sz="2400">
                <a:latin typeface="Arial"/>
                <a:cs typeface="Arial"/>
              </a:rPr>
              <a:t>يُعَبَّأُ بسرعة باعتباره جزءًا من هيكل إدارة طوارئ الصحة العامة، أو بالتنسيق معه.</a:t>
            </a:r>
          </a:p>
          <a:p>
            <a:pPr marL="135731" lvl="1" indent="0" rtl="1">
              <a:buNone/>
            </a:pPr>
            <a:endParaRPr lang="en-US" sz="1350">
              <a:highlight>
                <a:srgbClr val="FFFF00"/>
              </a:highlight>
              <a:latin typeface="Arial"/>
              <a:cs typeface="Arial"/>
            </a:endParaRPr>
          </a:p>
        </p:txBody>
      </p:sp>
      <p:pic>
        <p:nvPicPr>
          <p:cNvPr id="3" name="Picture 2">
            <a:extLst>
              <a:ext uri="{FF2B5EF4-FFF2-40B4-BE49-F238E27FC236}">
                <a16:creationId xmlns:a16="http://schemas.microsoft.com/office/drawing/2014/main" xmlns="" id="{0D4EF805-CA0A-47FA-B398-04585B055B39}"/>
              </a:ext>
            </a:extLst>
          </p:cNvPr>
          <p:cNvPicPr>
            <a:picLocks noChangeAspect="1"/>
          </p:cNvPicPr>
          <p:nvPr/>
        </p:nvPicPr>
        <p:blipFill>
          <a:blip r:embed="rId3"/>
          <a:stretch>
            <a:fillRect/>
          </a:stretch>
        </p:blipFill>
        <p:spPr>
          <a:xfrm>
            <a:off x="5999076" y="2392086"/>
            <a:ext cx="2916324" cy="2218049"/>
          </a:xfrm>
          <a:prstGeom prst="rect">
            <a:avLst/>
          </a:prstGeom>
        </p:spPr>
      </p:pic>
    </p:spTree>
    <p:extLst>
      <p:ext uri="{BB962C8B-B14F-4D97-AF65-F5344CB8AC3E}">
        <p14:creationId xmlns:p14="http://schemas.microsoft.com/office/powerpoint/2010/main" val="2338560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ما المهام المنوطة بفِرَق الاستجابة السريعة؟</a:t>
            </a:r>
          </a:p>
        </p:txBody>
      </p:sp>
      <p:sp>
        <p:nvSpPr>
          <p:cNvPr id="3" name="Content Placeholder 2"/>
          <p:cNvSpPr>
            <a:spLocks noGrp="1"/>
          </p:cNvSpPr>
          <p:nvPr>
            <p:ph idx="1"/>
          </p:nvPr>
        </p:nvSpPr>
        <p:spPr>
          <a:xfrm>
            <a:off x="457200" y="1249362"/>
            <a:ext cx="8229600" cy="4359276"/>
          </a:xfrm>
        </p:spPr>
        <p:txBody>
          <a:bodyPr numCol="1" spcCol="457200" rtlCol="1"/>
          <a:lstStyle/>
          <a:p>
            <a:pPr rtl="1"/>
            <a:endParaRPr lang="en-US" sz="2000" b="0">
              <a:solidFill>
                <a:srgbClr val="002060"/>
              </a:solidFill>
            </a:endParaRPr>
          </a:p>
          <a:p>
            <a:pPr rtl="1"/>
            <a:r>
              <a:rPr lang="ar" sz="2000" b="0">
                <a:solidFill>
                  <a:srgbClr val="002060"/>
                </a:solidFill>
              </a:rPr>
              <a:t>استقصاء التحذيرات والشائعات والتقارير الإعلامية بشأن الفاشيات وطوارئ الصحة العامة الأخرى.</a:t>
            </a:r>
          </a:p>
          <a:p>
            <a:pPr rtl="1"/>
            <a:r>
              <a:rPr lang="ar" sz="2000" b="0">
                <a:solidFill>
                  <a:srgbClr val="002060"/>
                </a:solidFill>
              </a:rPr>
              <a:t>اقتراح استراتيجيات الاستقصاء الميداني وطرق تنفيذه.</a:t>
            </a:r>
          </a:p>
          <a:p>
            <a:pPr rtl="1"/>
            <a:r>
              <a:rPr lang="ar" sz="2000" b="0">
                <a:solidFill>
                  <a:srgbClr val="002060"/>
                </a:solidFill>
              </a:rPr>
              <a:t>تنفيذ تدابير المكافحة والتدخلات.</a:t>
            </a:r>
          </a:p>
          <a:p>
            <a:pPr rtl="1"/>
            <a:r>
              <a:rPr lang="ar" sz="2000" b="0">
                <a:solidFill>
                  <a:srgbClr val="002060"/>
                </a:solidFill>
              </a:rPr>
              <a:t>تنفيذ أنشطة التواصل بشأن المخاطر.</a:t>
            </a:r>
          </a:p>
          <a:p>
            <a:pPr rtl="1"/>
            <a:r>
              <a:rPr lang="ar" sz="2000" b="0">
                <a:solidFill>
                  <a:srgbClr val="002060"/>
                </a:solidFill>
              </a:rPr>
              <a:t>تنسيق أنشطة الاستجابة بالتعاون مع سُلطات الصحة العامة، والمجتمعات المحلية، وأصحاب المصلحة الآخرين.</a:t>
            </a:r>
          </a:p>
          <a:p>
            <a:pPr rtl="1"/>
            <a:r>
              <a:rPr lang="ar" sz="2000" b="0">
                <a:solidFill>
                  <a:srgbClr val="002060"/>
                </a:solidFill>
              </a:rPr>
              <a:t>دعم التدريب وبناء القدرات‬.</a:t>
            </a:r>
          </a:p>
          <a:p>
            <a:pPr rtl="1"/>
            <a:r>
              <a:rPr lang="ar" sz="2000" b="0">
                <a:solidFill>
                  <a:srgbClr val="002060"/>
                </a:solidFill>
              </a:rPr>
              <a:t>المساهمة في تقييم الاستجابة.</a:t>
            </a:r>
          </a:p>
          <a:p>
            <a:pPr rtl="1"/>
            <a:r>
              <a:rPr lang="ar" sz="2000" b="0">
                <a:solidFill>
                  <a:srgbClr val="002060"/>
                </a:solidFill>
              </a:rPr>
              <a:t>إعداد تقارير حالة دورية مُوجَزة وتقارير استقصائية مُفصَّلة.</a:t>
            </a:r>
          </a:p>
        </p:txBody>
      </p:sp>
    </p:spTree>
    <p:extLst>
      <p:ext uri="{BB962C8B-B14F-4D97-AF65-F5344CB8AC3E}">
        <p14:creationId xmlns:p14="http://schemas.microsoft.com/office/powerpoint/2010/main" val="989278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040195" y="3879159"/>
            <a:ext cx="1345396" cy="646331"/>
          </a:xfrm>
          <a:prstGeom prst="rect">
            <a:avLst/>
          </a:prstGeom>
          <a:noFill/>
        </p:spPr>
        <p:txBody>
          <a:bodyPr wrap="square" rtlCol="1">
            <a:spAutoFit/>
          </a:bodyPr>
          <a:lstStyle/>
          <a:p>
            <a:pPr algn="ctr" defTabSz="411480" rtl="1">
              <a:defRPr/>
            </a:pPr>
            <a:r>
              <a:rPr lang="ar">
                <a:solidFill>
                  <a:srgbClr val="002060"/>
                </a:solidFill>
                <a:latin typeface="Arial" panose="020B0604020202020204" pitchFamily="34" charset="0"/>
                <a:cs typeface="Arial" panose="020B0604020202020204" pitchFamily="34" charset="0"/>
              </a:rPr>
              <a:t>أعضاء الفريق</a:t>
            </a:r>
          </a:p>
        </p:txBody>
      </p:sp>
      <p:sp>
        <p:nvSpPr>
          <p:cNvPr id="19" name="TextBox 18"/>
          <p:cNvSpPr txBox="1"/>
          <p:nvPr/>
        </p:nvSpPr>
        <p:spPr>
          <a:xfrm>
            <a:off x="4083219" y="2860667"/>
            <a:ext cx="4889329" cy="623248"/>
          </a:xfrm>
          <a:prstGeom prst="rect">
            <a:avLst/>
          </a:prstGeom>
          <a:noFill/>
        </p:spPr>
        <p:txBody>
          <a:bodyPr wrap="square" lIns="68580" tIns="34290" rIns="68580" bIns="34290" rtlCol="1" anchor="t">
            <a:spAutoFit/>
          </a:bodyPr>
          <a:lstStyle/>
          <a:p>
            <a:pPr rtl="1"/>
            <a:r>
              <a:rPr lang="ar" b="1">
                <a:solidFill>
                  <a:srgbClr val="002060"/>
                </a:solidFill>
                <a:latin typeface="Arial"/>
                <a:cs typeface="Arial"/>
              </a:rPr>
              <a:t>قائد الفريق الميداني</a:t>
            </a:r>
            <a:r>
              <a:rPr lang="ar">
                <a:solidFill>
                  <a:srgbClr val="002060"/>
                </a:solidFill>
                <a:latin typeface="Arial"/>
                <a:cs typeface="Arial"/>
              </a:rPr>
              <a:t> = يُيسر التفاعلات فيما بين أعضاء الفريق والشركاء الخارجيين.</a:t>
            </a:r>
          </a:p>
        </p:txBody>
      </p:sp>
      <p:sp>
        <p:nvSpPr>
          <p:cNvPr id="6" name="TextBox 5"/>
          <p:cNvSpPr txBox="1"/>
          <p:nvPr/>
        </p:nvSpPr>
        <p:spPr>
          <a:xfrm>
            <a:off x="873268" y="2976083"/>
            <a:ext cx="1679249" cy="646331"/>
          </a:xfrm>
          <a:prstGeom prst="rect">
            <a:avLst/>
          </a:prstGeom>
          <a:noFill/>
        </p:spPr>
        <p:txBody>
          <a:bodyPr wrap="square" rtlCol="1">
            <a:spAutoFit/>
          </a:bodyPr>
          <a:lstStyle/>
          <a:p>
            <a:pPr algn="ctr" defTabSz="411480" rtl="1">
              <a:defRPr/>
            </a:pPr>
            <a:r>
              <a:rPr lang="ar">
                <a:solidFill>
                  <a:srgbClr val="002060"/>
                </a:solidFill>
                <a:latin typeface="Arial" panose="020B0604020202020204" pitchFamily="34" charset="0"/>
                <a:cs typeface="Arial" panose="020B0604020202020204" pitchFamily="34" charset="0"/>
              </a:rPr>
              <a:t>قائد الفريق الميداني</a:t>
            </a:r>
          </a:p>
        </p:txBody>
      </p:sp>
      <p:cxnSp>
        <p:nvCxnSpPr>
          <p:cNvPr id="13" name="Straight Connector 12"/>
          <p:cNvCxnSpPr>
            <a:cxnSpLocks/>
          </p:cNvCxnSpPr>
          <p:nvPr/>
        </p:nvCxnSpPr>
        <p:spPr>
          <a:xfrm flipH="1">
            <a:off x="3244316" y="3456577"/>
            <a:ext cx="0" cy="246888"/>
          </a:xfrm>
          <a:prstGeom prst="line">
            <a:avLst/>
          </a:prstGeom>
          <a:ln w="12700"/>
        </p:spPr>
        <p:style>
          <a:lnRef idx="1">
            <a:schemeClr val="dk1"/>
          </a:lnRef>
          <a:fillRef idx="0">
            <a:schemeClr val="dk1"/>
          </a:fillRef>
          <a:effectRef idx="0">
            <a:schemeClr val="dk1"/>
          </a:effectRef>
          <a:fontRef idx="minor">
            <a:schemeClr val="tx1"/>
          </a:fontRef>
        </p:style>
      </p:cxnSp>
      <p:pic>
        <p:nvPicPr>
          <p:cNvPr id="52"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3121455" y="2908370"/>
            <a:ext cx="245724" cy="493776"/>
          </a:xfrm>
          <a:prstGeom prst="rect">
            <a:avLst/>
          </a:prstGeom>
        </p:spPr>
      </p:pic>
      <p:sp>
        <p:nvSpPr>
          <p:cNvPr id="2" name="Title 1">
            <a:extLst>
              <a:ext uri="{FF2B5EF4-FFF2-40B4-BE49-F238E27FC236}">
                <a16:creationId xmlns:a16="http://schemas.microsoft.com/office/drawing/2014/main" xmlns="" id="{C8F74B9B-0CB8-450A-B9A4-941FEF43E84F}"/>
              </a:ext>
            </a:extLst>
          </p:cNvPr>
          <p:cNvSpPr>
            <a:spLocks noGrp="1"/>
          </p:cNvSpPr>
          <p:nvPr>
            <p:ph type="title"/>
          </p:nvPr>
        </p:nvSpPr>
        <p:spPr/>
        <p:txBody>
          <a:bodyPr rtlCol="1"/>
          <a:lstStyle/>
          <a:p>
            <a:pPr rtl="1"/>
            <a:r>
              <a:rPr lang="ar" sz="2400"/>
              <a:t>التشكيل العام لفريق الاستجابة السريعة</a:t>
            </a:r>
          </a:p>
        </p:txBody>
      </p:sp>
      <p:cxnSp>
        <p:nvCxnSpPr>
          <p:cNvPr id="38" name="Straight Connector 37">
            <a:extLst>
              <a:ext uri="{FF2B5EF4-FFF2-40B4-BE49-F238E27FC236}">
                <a16:creationId xmlns:a16="http://schemas.microsoft.com/office/drawing/2014/main" xmlns="" id="{958237B0-309A-470D-BBA7-2CBB147F8ADB}"/>
              </a:ext>
            </a:extLst>
          </p:cNvPr>
          <p:cNvCxnSpPr>
            <a:cxnSpLocks/>
          </p:cNvCxnSpPr>
          <p:nvPr/>
        </p:nvCxnSpPr>
        <p:spPr>
          <a:xfrm flipH="1">
            <a:off x="2832836" y="3703160"/>
            <a:ext cx="82296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xmlns="" id="{ADED0BAC-7F19-4AE1-A580-91C652EC8D94}"/>
              </a:ext>
            </a:extLst>
          </p:cNvPr>
          <p:cNvCxnSpPr>
            <a:cxnSpLocks/>
          </p:cNvCxnSpPr>
          <p:nvPr/>
        </p:nvCxnSpPr>
        <p:spPr>
          <a:xfrm flipH="1">
            <a:off x="2832836" y="3703160"/>
            <a:ext cx="0" cy="246888"/>
          </a:xfrm>
          <a:prstGeom prst="line">
            <a:avLst/>
          </a:prstGeom>
          <a:ln w="12700"/>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xmlns="" id="{76DE5103-5198-4180-92F4-4580C5922F39}"/>
              </a:ext>
            </a:extLst>
          </p:cNvPr>
          <p:cNvCxnSpPr>
            <a:cxnSpLocks/>
          </p:cNvCxnSpPr>
          <p:nvPr/>
        </p:nvCxnSpPr>
        <p:spPr>
          <a:xfrm flipH="1">
            <a:off x="3656380" y="3703160"/>
            <a:ext cx="0" cy="246888"/>
          </a:xfrm>
          <a:prstGeom prst="line">
            <a:avLst/>
          </a:prstGeom>
          <a:ln w="12700"/>
        </p:spPr>
        <p:style>
          <a:lnRef idx="1">
            <a:schemeClr val="dk1"/>
          </a:lnRef>
          <a:fillRef idx="0">
            <a:schemeClr val="dk1"/>
          </a:fillRef>
          <a:effectRef idx="0">
            <a:schemeClr val="dk1"/>
          </a:effectRef>
          <a:fontRef idx="minor">
            <a:schemeClr val="tx1"/>
          </a:fontRef>
        </p:style>
      </p:cxnSp>
      <p:pic>
        <p:nvPicPr>
          <p:cNvPr id="51" name="Content Placeholder 6">
            <a:extLst>
              <a:ext uri="{FF2B5EF4-FFF2-40B4-BE49-F238E27FC236}">
                <a16:creationId xmlns:a16="http://schemas.microsoft.com/office/drawing/2014/main" xmlns="" id="{0C39A73C-3D6C-4227-88C2-50FA88EF5C0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2709974" y="3962389"/>
            <a:ext cx="245724" cy="493776"/>
          </a:xfrm>
          <a:prstGeom prst="rect">
            <a:avLst/>
          </a:prstGeom>
        </p:spPr>
      </p:pic>
      <p:pic>
        <p:nvPicPr>
          <p:cNvPr id="56" name="Content Placeholder 6">
            <a:extLst>
              <a:ext uri="{FF2B5EF4-FFF2-40B4-BE49-F238E27FC236}">
                <a16:creationId xmlns:a16="http://schemas.microsoft.com/office/drawing/2014/main" xmlns="" id="{CBA68CE0-8A4F-4A5E-898F-C4D53C0C5C7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3532934" y="3962389"/>
            <a:ext cx="245724" cy="493776"/>
          </a:xfrm>
          <a:prstGeom prst="rect">
            <a:avLst/>
          </a:prstGeom>
        </p:spPr>
      </p:pic>
      <p:sp>
        <p:nvSpPr>
          <p:cNvPr id="15" name="TextBox 14">
            <a:extLst>
              <a:ext uri="{FF2B5EF4-FFF2-40B4-BE49-F238E27FC236}">
                <a16:creationId xmlns:a16="http://schemas.microsoft.com/office/drawing/2014/main" xmlns="" id="{13EBEEB3-57F0-43BB-9E1B-EC4BEC15DB55}"/>
              </a:ext>
            </a:extLst>
          </p:cNvPr>
          <p:cNvSpPr txBox="1"/>
          <p:nvPr/>
        </p:nvSpPr>
        <p:spPr>
          <a:xfrm>
            <a:off x="4134774" y="3640553"/>
            <a:ext cx="4374967" cy="1177245"/>
          </a:xfrm>
          <a:prstGeom prst="rect">
            <a:avLst/>
          </a:prstGeom>
          <a:noFill/>
        </p:spPr>
        <p:txBody>
          <a:bodyPr wrap="square" lIns="68580" tIns="34290" rIns="68580" bIns="34290" rtlCol="1" anchor="t">
            <a:spAutoFit/>
          </a:bodyPr>
          <a:lstStyle/>
          <a:p>
            <a:pPr rtl="1"/>
            <a:endParaRPr lang="en-GB" dirty="0">
              <a:solidFill>
                <a:srgbClr val="002060"/>
              </a:solidFill>
              <a:latin typeface="Arial" panose="020B0604020202020204" pitchFamily="34" charset="0"/>
              <a:cs typeface="Arial" panose="020B0604020202020204" pitchFamily="34" charset="0"/>
            </a:endParaRPr>
          </a:p>
          <a:p>
            <a:pPr rtl="1"/>
            <a:r>
              <a:rPr lang="ar" b="1" dirty="0">
                <a:solidFill>
                  <a:srgbClr val="002060"/>
                </a:solidFill>
                <a:latin typeface="Arial" panose="020B0604020202020204" pitchFamily="34" charset="0"/>
                <a:cs typeface="Arial" panose="020B0604020202020204" pitchFamily="34" charset="0"/>
              </a:rPr>
              <a:t>أعضاء الفريق</a:t>
            </a:r>
            <a:r>
              <a:rPr lang="ar" dirty="0">
                <a:solidFill>
                  <a:srgbClr val="002060"/>
                </a:solidFill>
                <a:latin typeface="Arial" panose="020B0604020202020204" pitchFamily="34" charset="0"/>
                <a:cs typeface="Arial" panose="020B0604020202020204" pitchFamily="34" charset="0"/>
              </a:rPr>
              <a:t> = يتمتعون بخبرة في مجالات مختلفة، ويعمل كلٌّ منهم على تنمية المعرفة العمَلية بكل مجال من مجالات الخبرة لدى الآخر.</a:t>
            </a:r>
          </a:p>
        </p:txBody>
      </p:sp>
      <p:sp>
        <p:nvSpPr>
          <p:cNvPr id="3" name="TextBox 2">
            <a:extLst>
              <a:ext uri="{FF2B5EF4-FFF2-40B4-BE49-F238E27FC236}">
                <a16:creationId xmlns:a16="http://schemas.microsoft.com/office/drawing/2014/main" xmlns="" id="{156CBC99-5BE1-486A-8782-55F5ED87B597}"/>
              </a:ext>
            </a:extLst>
          </p:cNvPr>
          <p:cNvSpPr txBox="1"/>
          <p:nvPr/>
        </p:nvSpPr>
        <p:spPr>
          <a:xfrm>
            <a:off x="371430" y="2145185"/>
            <a:ext cx="2263248" cy="323165"/>
          </a:xfrm>
          <a:prstGeom prst="rect">
            <a:avLst/>
          </a:prstGeom>
          <a:noFill/>
        </p:spPr>
        <p:txBody>
          <a:bodyPr wrap="none" rtlCol="1">
            <a:spAutoFit/>
          </a:bodyPr>
          <a:lstStyle/>
          <a:p>
            <a:pPr rtl="1"/>
            <a:r>
              <a:rPr lang="ar" sz="1500">
                <a:solidFill>
                  <a:srgbClr val="002060"/>
                </a:solidFill>
                <a:latin typeface="Arial" panose="020B0604020202020204" pitchFamily="34" charset="0"/>
              </a:rPr>
              <a:t>يتألف فريق الاستجابة السريعة من:</a:t>
            </a:r>
          </a:p>
        </p:txBody>
      </p:sp>
    </p:spTree>
    <p:extLst>
      <p:ext uri="{BB962C8B-B14F-4D97-AF65-F5344CB8AC3E}">
        <p14:creationId xmlns:p14="http://schemas.microsoft.com/office/powerpoint/2010/main" val="87553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F74B9B-0CB8-450A-B9A4-941FEF43E84F}"/>
              </a:ext>
            </a:extLst>
          </p:cNvPr>
          <p:cNvSpPr>
            <a:spLocks noGrp="1"/>
          </p:cNvSpPr>
          <p:nvPr>
            <p:ph type="title"/>
          </p:nvPr>
        </p:nvSpPr>
        <p:spPr>
          <a:xfrm>
            <a:off x="306756" y="425816"/>
            <a:ext cx="8229600" cy="857250"/>
          </a:xfrm>
        </p:spPr>
        <p:txBody>
          <a:bodyPr rtlCol="1"/>
          <a:lstStyle/>
          <a:p>
            <a:pPr rtl="1"/>
            <a:r>
              <a:rPr lang="ar" sz="3200">
                <a:latin typeface="Arial"/>
                <a:cs typeface="Arial"/>
              </a:rPr>
              <a:t>تشكيل فريق الاستجابة السريعة</a:t>
            </a:r>
            <a:endParaRPr lang="en-US" sz="3200"/>
          </a:p>
        </p:txBody>
      </p:sp>
      <p:sp>
        <p:nvSpPr>
          <p:cNvPr id="60" name="TextBox 59">
            <a:extLst>
              <a:ext uri="{FF2B5EF4-FFF2-40B4-BE49-F238E27FC236}">
                <a16:creationId xmlns:a16="http://schemas.microsoft.com/office/drawing/2014/main" xmlns="" id="{B5CA748F-765D-4ABB-B433-CE7D1F9C6216}"/>
              </a:ext>
            </a:extLst>
          </p:cNvPr>
          <p:cNvSpPr txBox="1"/>
          <p:nvPr/>
        </p:nvSpPr>
        <p:spPr>
          <a:xfrm>
            <a:off x="517225" y="5648636"/>
            <a:ext cx="8019131" cy="323165"/>
          </a:xfrm>
          <a:prstGeom prst="rect">
            <a:avLst/>
          </a:prstGeom>
          <a:solidFill>
            <a:srgbClr val="C00000"/>
          </a:solidFill>
        </p:spPr>
        <p:txBody>
          <a:bodyPr wrap="square" rtlCol="1">
            <a:spAutoFit/>
          </a:bodyPr>
          <a:lstStyle/>
          <a:p>
            <a:pPr algn="ctr" rtl="1"/>
            <a:r>
              <a:rPr lang="ar" sz="1500">
                <a:solidFill>
                  <a:schemeClr val="bg1"/>
                </a:solidFill>
                <a:latin typeface="Arial" panose="020B0604020202020204" pitchFamily="34" charset="0"/>
              </a:rPr>
              <a:t>تذكَّر: قد يكون أعضاء الفريق ذوو الخبرة قادرين على تولي أدوار متعددة في الفريق.</a:t>
            </a:r>
            <a:endParaRPr lang="en-US" sz="1500">
              <a:solidFill>
                <a:schemeClr val="bg1"/>
              </a:solidFill>
              <a:latin typeface="Arial" panose="020B0604020202020204" pitchFamily="34" charset="0"/>
            </a:endParaRPr>
          </a:p>
        </p:txBody>
      </p:sp>
      <p:sp>
        <p:nvSpPr>
          <p:cNvPr id="3" name="Rectangle 2">
            <a:extLst>
              <a:ext uri="{FF2B5EF4-FFF2-40B4-BE49-F238E27FC236}">
                <a16:creationId xmlns:a16="http://schemas.microsoft.com/office/drawing/2014/main" xmlns="" id="{04479457-6D4C-4D12-80E4-FE5D30D6C1A4}"/>
              </a:ext>
            </a:extLst>
          </p:cNvPr>
          <p:cNvSpPr/>
          <p:nvPr/>
        </p:nvSpPr>
        <p:spPr>
          <a:xfrm>
            <a:off x="411991" y="1493582"/>
            <a:ext cx="7440419" cy="4316566"/>
          </a:xfrm>
          <a:prstGeom prst="rect">
            <a:avLst/>
          </a:prstGeom>
        </p:spPr>
        <p:txBody>
          <a:bodyPr wrap="square" lIns="68580" tIns="34290" rIns="68580" bIns="34290" rtlCol="1" anchor="t">
            <a:spAutoFit/>
          </a:bodyPr>
          <a:lstStyle/>
          <a:p>
            <a:pPr rtl="1"/>
            <a:r>
              <a:rPr lang="ar" sz="2000" dirty="0">
                <a:solidFill>
                  <a:srgbClr val="002060"/>
                </a:solidFill>
                <a:latin typeface="Arial" panose="020B0604020202020204" pitchFamily="34" charset="0"/>
                <a:ea typeface="+mn-lt"/>
              </a:rPr>
              <a:t> </a:t>
            </a:r>
            <a:r>
              <a:rPr lang="ar" sz="2000" dirty="0">
                <a:solidFill>
                  <a:srgbClr val="002060"/>
                </a:solidFill>
                <a:latin typeface="Arial" panose="020B0604020202020204" pitchFamily="34" charset="0"/>
              </a:rPr>
              <a:t>بوجهٍ عام، تتمثل الأدوار المطلوبة في فريق الاستجابة السريعة في الآتي:</a:t>
            </a:r>
            <a:endParaRPr lang="en-US" sz="2000" dirty="0">
              <a:solidFill>
                <a:srgbClr val="002060"/>
              </a:solidFill>
              <a:latin typeface="Arial" panose="020B0604020202020204" pitchFamily="34" charset="0"/>
            </a:endParaRP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قائد الفريق</a:t>
            </a:r>
            <a:endParaRPr lang="en-GB" sz="2000" dirty="0">
              <a:solidFill>
                <a:srgbClr val="002060"/>
              </a:solidFill>
              <a:latin typeface="Arial" panose="020B0604020202020204" pitchFamily="34" charset="0"/>
            </a:endParaRP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التدبير العلاجي للحالات/ التدبير العلاجي السريري (طبيب و/ أو أحد أفراد طاقم التمريض)</a:t>
            </a: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أخصائي وبائيات/ مسؤول ترصُّد</a:t>
            </a: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خبير التواصل/ التعبئة المجتمعية</a:t>
            </a: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أخصائي لوجستيات (في الميدان أو المقر الرئيسي)</a:t>
            </a: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أخصائي المختبرات</a:t>
            </a: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مدير بيانات/ </a:t>
            </a:r>
            <a:r>
              <a:rPr lang="ar" sz="2000" dirty="0">
                <a:solidFill>
                  <a:srgbClr val="002060"/>
                </a:solidFill>
                <a:latin typeface="Arial" panose="020B0604020202020204" pitchFamily="34" charset="0"/>
                <a:ea typeface="+mn-lt"/>
              </a:rPr>
              <a:t>خبير إحصائي</a:t>
            </a:r>
            <a:endParaRPr lang="en-GB" altLang="en-US" sz="2000" dirty="0">
              <a:solidFill>
                <a:srgbClr val="002060"/>
              </a:solidFill>
              <a:latin typeface="Arial" panose="020B0604020202020204" pitchFamily="34" charset="0"/>
            </a:endParaRP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خبير في مجال الوقاية من العدوى ومكافحتها</a:t>
            </a: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اختصاصي في مجال صحة البيئة</a:t>
            </a: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طبيب بيطري</a:t>
            </a:r>
          </a:p>
          <a:p>
            <a:pPr marL="714375" lvl="1" indent="-257175" rtl="1">
              <a:buFont typeface="Wingdings" panose="05000000000000000000" pitchFamily="2" charset="2"/>
              <a:buChar char="ü"/>
            </a:pPr>
            <a:r>
              <a:rPr lang="ar" sz="2000" dirty="0">
                <a:solidFill>
                  <a:srgbClr val="002060"/>
                </a:solidFill>
                <a:latin typeface="Arial" panose="020B0604020202020204" pitchFamily="34" charset="0"/>
              </a:rPr>
              <a:t>اختصاصي في مجال المياه والإصحاح والنظافة الشخصية</a:t>
            </a:r>
          </a:p>
          <a:p>
            <a:pPr marL="257175" indent="-257175" rtl="1">
              <a:buFont typeface="Wingdings" panose="05000000000000000000" pitchFamily="2" charset="2"/>
              <a:buChar char="ü"/>
            </a:pPr>
            <a:endParaRPr lang="en-GB" altLang="en-US" dirty="0">
              <a:solidFill>
                <a:srgbClr val="FF0000"/>
              </a:solidFill>
              <a:latin typeface="Arial"/>
              <a:cs typeface="Arial"/>
            </a:endParaRPr>
          </a:p>
          <a:p>
            <a:pPr marL="164306" indent="-164306" rtl="1"/>
            <a:endParaRPr lang="en-GB" altLang="en-US" dirty="0">
              <a:latin typeface="Arial"/>
              <a:cs typeface="Arial"/>
            </a:endParaRPr>
          </a:p>
        </p:txBody>
      </p:sp>
    </p:spTree>
    <p:extLst>
      <p:ext uri="{BB962C8B-B14F-4D97-AF65-F5344CB8AC3E}">
        <p14:creationId xmlns:p14="http://schemas.microsoft.com/office/powerpoint/2010/main" val="683834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rtlCol="1"/>
          <a:lstStyle/>
          <a:p>
            <a:pPr rtl="1"/>
            <a:r>
              <a:rPr lang="ar" sz="3200"/>
              <a:t>فِرَق الاستجابة السريعة قابلة للتكيُّف</a:t>
            </a:r>
            <a:endParaRPr lang="en-US" altLang="en-US" sz="3200">
              <a:cs typeface="Arial"/>
            </a:endParaRPr>
          </a:p>
        </p:txBody>
      </p:sp>
      <p:sp>
        <p:nvSpPr>
          <p:cNvPr id="20483" name="Content Placeholder 2"/>
          <p:cNvSpPr>
            <a:spLocks noGrp="1"/>
          </p:cNvSpPr>
          <p:nvPr>
            <p:ph idx="4294967295"/>
          </p:nvPr>
        </p:nvSpPr>
        <p:spPr>
          <a:xfrm>
            <a:off x="385762" y="1657432"/>
            <a:ext cx="8372475" cy="4593055"/>
          </a:xfrm>
        </p:spPr>
        <p:txBody>
          <a:bodyPr vert="horz" wrap="square" lIns="13500" tIns="0" rIns="13500" bIns="0" numCol="1" rtlCol="1" anchor="t" anchorCtr="0" compatLnSpc="1">
            <a:prstTxWarp prst="textNoShape">
              <a:avLst/>
            </a:prstTxWarp>
            <a:noAutofit/>
          </a:bodyPr>
          <a:lstStyle/>
          <a:p>
            <a:pPr marL="0" indent="0" rtl="1">
              <a:spcBef>
                <a:spcPts val="0"/>
              </a:spcBef>
              <a:spcAft>
                <a:spcPts val="0"/>
              </a:spcAft>
              <a:buNone/>
            </a:pPr>
            <a:r>
              <a:rPr lang="ar" sz="2000">
                <a:solidFill>
                  <a:srgbClr val="002060"/>
                </a:solidFill>
                <a:latin typeface="Arial"/>
                <a:cs typeface="Arial"/>
              </a:rPr>
              <a:t>لا يلزم أن يضم فريق الاستجابة السريعة خبرات في جميع المجالات، إذ يعتمد حجم الفريق وتشكيله على نوع حالة الطوارئ، ومستوى المخاطر، والموارد، والتغطية الجغرافية. </a:t>
            </a:r>
            <a:endParaRPr lang="en-US" altLang="en-US" sz="2000">
              <a:solidFill>
                <a:srgbClr val="002060"/>
              </a:solidFill>
            </a:endParaRPr>
          </a:p>
          <a:p>
            <a:pPr rtl="1">
              <a:spcBef>
                <a:spcPts val="0"/>
              </a:spcBef>
              <a:spcAft>
                <a:spcPts val="0"/>
              </a:spcAft>
            </a:pPr>
            <a:endParaRPr lang="en-US" altLang="en-US" sz="2000">
              <a:solidFill>
                <a:srgbClr val="002060"/>
              </a:solidFill>
            </a:endParaRPr>
          </a:p>
          <a:p>
            <a:pPr marL="0" indent="0" rtl="1">
              <a:spcBef>
                <a:spcPts val="0"/>
              </a:spcBef>
              <a:spcAft>
                <a:spcPts val="0"/>
              </a:spcAft>
              <a:buNone/>
            </a:pPr>
            <a:r>
              <a:rPr lang="ar" sz="2000">
                <a:solidFill>
                  <a:srgbClr val="002060"/>
                </a:solidFill>
                <a:latin typeface="Arial"/>
                <a:cs typeface="Arial"/>
              </a:rPr>
              <a:t>يمكن دعم الفِرَق الموجودة في الميدان من خلال التعاون مع فِرَق متخصصة/ فِرَق من الخبراء في المقر الرئيسي، مثل:</a:t>
            </a:r>
          </a:p>
          <a:p>
            <a:pPr lvl="1" rtl="1">
              <a:spcBef>
                <a:spcPts val="0"/>
              </a:spcBef>
              <a:spcAft>
                <a:spcPts val="0"/>
              </a:spcAft>
              <a:buFont typeface="Arial" panose="020B0604020202020204" pitchFamily="34" charset="0"/>
              <a:buChar char="•"/>
            </a:pPr>
            <a:r>
              <a:rPr lang="ar" sz="2000">
                <a:solidFill>
                  <a:srgbClr val="002060"/>
                </a:solidFill>
                <a:latin typeface="Arial"/>
                <a:cs typeface="Arial"/>
              </a:rPr>
              <a:t>خبراء الدعم النفسي الاجتماعي</a:t>
            </a:r>
            <a:endParaRPr lang="en-US" altLang="en-US" sz="2000">
              <a:solidFill>
                <a:srgbClr val="002060"/>
              </a:solidFill>
              <a:latin typeface="Arial"/>
              <a:cs typeface="Arial"/>
            </a:endParaRPr>
          </a:p>
          <a:p>
            <a:pPr lvl="1" rtl="1">
              <a:spcBef>
                <a:spcPts val="0"/>
              </a:spcBef>
              <a:spcAft>
                <a:spcPts val="0"/>
              </a:spcAft>
              <a:buFont typeface="Arial" panose="020B0604020202020204" pitchFamily="34" charset="0"/>
              <a:buChar char="•"/>
            </a:pPr>
            <a:r>
              <a:rPr lang="ar" sz="2000">
                <a:solidFill>
                  <a:srgbClr val="002060"/>
                </a:solidFill>
                <a:latin typeface="Arial"/>
                <a:cs typeface="Arial"/>
              </a:rPr>
              <a:t>فِرَق المواد الخطرة</a:t>
            </a:r>
          </a:p>
          <a:p>
            <a:pPr lvl="1" rtl="1">
              <a:spcBef>
                <a:spcPts val="0"/>
              </a:spcBef>
              <a:spcAft>
                <a:spcPts val="0"/>
              </a:spcAft>
              <a:buFont typeface="Arial" panose="020B0604020202020204" pitchFamily="34" charset="0"/>
              <a:buChar char="•"/>
            </a:pPr>
            <a:r>
              <a:rPr lang="ar" sz="2000">
                <a:solidFill>
                  <a:srgbClr val="002060"/>
                </a:solidFill>
                <a:latin typeface="Arial"/>
                <a:cs typeface="Arial"/>
              </a:rPr>
              <a:t>خبراء مكافحة النواقل</a:t>
            </a:r>
          </a:p>
          <a:p>
            <a:pPr lvl="1" rtl="1">
              <a:spcBef>
                <a:spcPts val="0"/>
              </a:spcBef>
              <a:spcAft>
                <a:spcPts val="0"/>
              </a:spcAft>
              <a:buFont typeface="Arial" panose="020B0604020202020204" pitchFamily="34" charset="0"/>
              <a:buChar char="•"/>
            </a:pPr>
            <a:r>
              <a:rPr lang="ar" sz="2000">
                <a:solidFill>
                  <a:srgbClr val="002060"/>
                </a:solidFill>
                <a:latin typeface="Arial"/>
                <a:cs typeface="Arial"/>
              </a:rPr>
              <a:t>خبراء إعلاميّين</a:t>
            </a:r>
          </a:p>
          <a:p>
            <a:pPr lvl="1" rtl="1">
              <a:spcBef>
                <a:spcPts val="0"/>
              </a:spcBef>
              <a:spcAft>
                <a:spcPts val="0"/>
              </a:spcAft>
              <a:buFont typeface="Arial" panose="020B0604020202020204" pitchFamily="34" charset="0"/>
              <a:buChar char="•"/>
            </a:pPr>
            <a:r>
              <a:rPr lang="ar" sz="2000">
                <a:solidFill>
                  <a:srgbClr val="002060"/>
                </a:solidFill>
                <a:latin typeface="Arial"/>
                <a:cs typeface="Arial"/>
              </a:rPr>
              <a:t>فِرَق البحث والإنقاذ</a:t>
            </a:r>
          </a:p>
          <a:p>
            <a:pPr lvl="1" rtl="1">
              <a:spcBef>
                <a:spcPts val="0"/>
              </a:spcBef>
              <a:spcAft>
                <a:spcPts val="0"/>
              </a:spcAft>
              <a:buFont typeface="Arial" panose="020B0604020202020204" pitchFamily="34" charset="0"/>
              <a:buChar char="•"/>
            </a:pPr>
            <a:r>
              <a:rPr lang="ar" sz="2000">
                <a:solidFill>
                  <a:srgbClr val="002060"/>
                </a:solidFill>
                <a:latin typeface="Arial"/>
                <a:cs typeface="Arial"/>
              </a:rPr>
              <a:t>اختصاصيِّي التغذية</a:t>
            </a:r>
          </a:p>
          <a:p>
            <a:pPr lvl="1" rtl="1">
              <a:spcBef>
                <a:spcPts val="0"/>
              </a:spcBef>
              <a:spcAft>
                <a:spcPts val="0"/>
              </a:spcAft>
              <a:buFont typeface="Arial" panose="020B0604020202020204" pitchFamily="34" charset="0"/>
              <a:buChar char="•"/>
            </a:pPr>
            <a:r>
              <a:rPr lang="ar" sz="2000">
                <a:solidFill>
                  <a:srgbClr val="002060"/>
                </a:solidFill>
                <a:latin typeface="Arial"/>
                <a:cs typeface="Arial"/>
              </a:rPr>
              <a:t>فِرَق الدفن</a:t>
            </a:r>
          </a:p>
          <a:p>
            <a:pPr lvl="1" rtl="1">
              <a:spcBef>
                <a:spcPts val="0"/>
              </a:spcBef>
              <a:spcAft>
                <a:spcPts val="0"/>
              </a:spcAft>
              <a:buFont typeface="Arial" panose="020B0604020202020204" pitchFamily="34" charset="0"/>
              <a:buChar char="•"/>
            </a:pPr>
            <a:r>
              <a:rPr lang="ar" sz="2000">
                <a:solidFill>
                  <a:srgbClr val="002060"/>
                </a:solidFill>
                <a:latin typeface="Arial"/>
                <a:cs typeface="Arial"/>
              </a:rPr>
              <a:t>وغير ذلك</a:t>
            </a:r>
          </a:p>
          <a:p>
            <a:pPr marL="135731" lvl="1" indent="0" rtl="1">
              <a:buNone/>
            </a:pPr>
            <a:endParaRPr lang="en-US" altLang="en-US" sz="1350">
              <a:solidFill>
                <a:srgbClr val="C00000"/>
              </a:solidFill>
            </a:endParaRPr>
          </a:p>
          <a:p>
            <a:pPr rtl="1"/>
            <a:endParaRPr lang="en-GB" altLang="en-US" sz="1350">
              <a:solidFill>
                <a:srgbClr val="C00000"/>
              </a:solidFill>
            </a:endParaRPr>
          </a:p>
        </p:txBody>
      </p:sp>
    </p:spTree>
    <p:extLst>
      <p:ext uri="{BB962C8B-B14F-4D97-AF65-F5344CB8AC3E}">
        <p14:creationId xmlns:p14="http://schemas.microsoft.com/office/powerpoint/2010/main" val="2383710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342901" y="2815191"/>
            <a:ext cx="3741112" cy="2138638"/>
          </a:xfrm>
          <a:prstGeom prst="rect">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2" name="Speech Bubble: Rectangle 1">
            <a:extLst>
              <a:ext uri="{FF2B5EF4-FFF2-40B4-BE49-F238E27FC236}">
                <a16:creationId xmlns:a16="http://schemas.microsoft.com/office/drawing/2014/main" xmlns="" id="{68CFBDA0-28DB-4677-90CE-378D9102F200}"/>
              </a:ext>
            </a:extLst>
          </p:cNvPr>
          <p:cNvSpPr/>
          <p:nvPr/>
        </p:nvSpPr>
        <p:spPr>
          <a:xfrm>
            <a:off x="105697" y="4583462"/>
            <a:ext cx="2594627" cy="1372534"/>
          </a:xfrm>
          <a:prstGeom prst="wedgeRectCallout">
            <a:avLst>
              <a:gd name="adj1" fmla="val 68261"/>
              <a:gd name="adj2" fmla="val -4711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rtl="1">
              <a:defRPr/>
            </a:pPr>
            <a:r>
              <a:rPr lang="ar" sz="1200" dirty="0">
                <a:latin typeface="Arial" panose="020B0604020202020204"/>
              </a:rPr>
              <a:t>يضطلع مدير فريق الاستجابة السريعة بمسؤولية إدارة فريق الاستجابة السريعة، وتنسيق الأنشطة أثناء الاستجابة. ولا يعمل المدير في الميدان مع الفريق، بل يظل في </a:t>
            </a:r>
            <a:r>
              <a:rPr lang="ar" sz="1200" b="1" dirty="0">
                <a:solidFill>
                  <a:srgbClr val="C00000"/>
                </a:solidFill>
                <a:latin typeface="Arial" panose="020B0604020202020204"/>
              </a:rPr>
              <a:t>المقر الرئيسي</a:t>
            </a:r>
            <a:r>
              <a:rPr lang="ar" sz="1200" dirty="0">
                <a:latin typeface="Arial" panose="020B0604020202020204"/>
              </a:rPr>
              <a:t> للاستجابة للتنسيق بشأن باقي جوانب الاستجابة. </a:t>
            </a:r>
          </a:p>
        </p:txBody>
      </p:sp>
      <p:sp>
        <p:nvSpPr>
          <p:cNvPr id="48" name="Rectangle 47"/>
          <p:cNvSpPr/>
          <p:nvPr/>
        </p:nvSpPr>
        <p:spPr>
          <a:xfrm>
            <a:off x="5363504" y="2814108"/>
            <a:ext cx="2093459" cy="2729442"/>
          </a:xfrm>
          <a:prstGeom prst="rect">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grpSp>
        <p:nvGrpSpPr>
          <p:cNvPr id="49" name="Group 48"/>
          <p:cNvGrpSpPr/>
          <p:nvPr/>
        </p:nvGrpSpPr>
        <p:grpSpPr>
          <a:xfrm>
            <a:off x="5641637" y="3139517"/>
            <a:ext cx="788721" cy="629699"/>
            <a:chOff x="4324574" y="1339328"/>
            <a:chExt cx="539618" cy="430478"/>
          </a:xfrm>
        </p:grpSpPr>
        <p:sp>
          <p:nvSpPr>
            <p:cNvPr id="50" name="Rectangle 49"/>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1" name="Isosceles Triangle 50"/>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2" name="Rectangle 51"/>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grpSp>
      <p:grpSp>
        <p:nvGrpSpPr>
          <p:cNvPr id="53" name="Group 52"/>
          <p:cNvGrpSpPr/>
          <p:nvPr/>
        </p:nvGrpSpPr>
        <p:grpSpPr>
          <a:xfrm>
            <a:off x="6613610" y="3308682"/>
            <a:ext cx="788721" cy="629699"/>
            <a:chOff x="4324574" y="1339328"/>
            <a:chExt cx="539618" cy="430478"/>
          </a:xfrm>
        </p:grpSpPr>
        <p:sp>
          <p:nvSpPr>
            <p:cNvPr id="54" name="Rectangle 53"/>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5" name="Isosceles Triangle 54"/>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6" name="Rectangle 55"/>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grpSp>
      <p:grpSp>
        <p:nvGrpSpPr>
          <p:cNvPr id="57" name="Group 56"/>
          <p:cNvGrpSpPr/>
          <p:nvPr/>
        </p:nvGrpSpPr>
        <p:grpSpPr>
          <a:xfrm>
            <a:off x="6117298" y="3433512"/>
            <a:ext cx="788721" cy="629699"/>
            <a:chOff x="4324574" y="1339328"/>
            <a:chExt cx="539618" cy="430478"/>
          </a:xfrm>
        </p:grpSpPr>
        <p:sp>
          <p:nvSpPr>
            <p:cNvPr id="58" name="Rectangle 57"/>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9" name="Isosceles Triangle 58"/>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60" name="Rectangle 59"/>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grpSp>
      <p:sp>
        <p:nvSpPr>
          <p:cNvPr id="62" name="Rectangle 61"/>
          <p:cNvSpPr/>
          <p:nvPr/>
        </p:nvSpPr>
        <p:spPr>
          <a:xfrm>
            <a:off x="607518" y="3281907"/>
            <a:ext cx="1349745" cy="517050"/>
          </a:xfrm>
          <a:prstGeom prst="rect">
            <a:avLst/>
          </a:prstGeom>
          <a:solidFill>
            <a:sysClr val="window" lastClr="FFFFFF"/>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63" name="Trapezoid 62"/>
          <p:cNvSpPr/>
          <p:nvPr/>
        </p:nvSpPr>
        <p:spPr>
          <a:xfrm>
            <a:off x="454566" y="2925592"/>
            <a:ext cx="1626104" cy="402696"/>
          </a:xfrm>
          <a:prstGeom prst="trapezoid">
            <a:avLst>
              <a:gd name="adj" fmla="val 62679"/>
            </a:avLst>
          </a:prstGeom>
          <a:solidFill>
            <a:sysClr val="window" lastClr="FFFFFF">
              <a:lumMod val="50000"/>
            </a:sysClr>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r>
              <a:rPr lang="ar" sz="1260" b="1" kern="0">
                <a:solidFill>
                  <a:prstClr val="white"/>
                </a:solidFill>
                <a:latin typeface="Calibri" panose="020F0502020204030204"/>
                <a:cs typeface="+mn-cs"/>
              </a:rPr>
              <a:t>المقر الرئيسي للاستجابة</a:t>
            </a:r>
          </a:p>
        </p:txBody>
      </p:sp>
      <p:sp>
        <p:nvSpPr>
          <p:cNvPr id="64" name="Rectangle 63"/>
          <p:cNvSpPr/>
          <p:nvPr/>
        </p:nvSpPr>
        <p:spPr>
          <a:xfrm>
            <a:off x="1091435" y="3455524"/>
            <a:ext cx="172117" cy="341913"/>
          </a:xfrm>
          <a:prstGeom prst="rect">
            <a:avLst/>
          </a:prstGeom>
          <a:solidFill>
            <a:sysClr val="windowText" lastClr="000000"/>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65" name="Rectangle 64"/>
          <p:cNvSpPr/>
          <p:nvPr/>
        </p:nvSpPr>
        <p:spPr>
          <a:xfrm>
            <a:off x="1296673" y="3455524"/>
            <a:ext cx="178652" cy="340899"/>
          </a:xfrm>
          <a:prstGeom prst="rect">
            <a:avLst/>
          </a:prstGeom>
          <a:solidFill>
            <a:sysClr val="windowText" lastClr="000000"/>
          </a:solidFill>
          <a:ln w="12700" cap="flat" cmpd="sng" algn="ctr">
            <a:solidFill>
              <a:sysClr val="windowText" lastClr="000000"/>
            </a:solidFill>
            <a:prstDash val="solid"/>
            <a:miter lim="800000"/>
          </a:ln>
          <a:effectLst/>
        </p:spPr>
        <p:txBody>
          <a:bodyPr rtlCol="1" anchor="ctr"/>
          <a:lstStyle/>
          <a:p>
            <a:pPr algn="ctr" defTabSz="685800" rtl="1" eaLnBrk="1" fontAlgn="auto" hangingPunct="1">
              <a:spcBef>
                <a:spcPts val="0"/>
              </a:spcBef>
              <a:spcAft>
                <a:spcPts val="0"/>
              </a:spcAft>
              <a:defRPr/>
            </a:pPr>
            <a:endParaRPr lang="en-US" sz="1620" kern="0">
              <a:solidFill>
                <a:prstClr val="white"/>
              </a:solidFill>
              <a:latin typeface="Calibri" panose="020F0502020204030204"/>
              <a:cs typeface="+mn-cs"/>
            </a:endParaRPr>
          </a:p>
        </p:txBody>
      </p:sp>
      <p:pic>
        <p:nvPicPr>
          <p:cNvPr id="66" name="Picture 65"/>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512774" y="3817358"/>
            <a:ext cx="165631" cy="449257"/>
          </a:xfrm>
          <a:prstGeom prst="rect">
            <a:avLst/>
          </a:prstGeom>
          <a:solidFill>
            <a:sysClr val="window" lastClr="FFFFFF"/>
          </a:solidFill>
        </p:spPr>
      </p:pic>
      <p:pic>
        <p:nvPicPr>
          <p:cNvPr id="67" name="Picture 66"/>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897780" y="3817358"/>
            <a:ext cx="165631" cy="449257"/>
          </a:xfrm>
          <a:prstGeom prst="rect">
            <a:avLst/>
          </a:prstGeom>
          <a:solidFill>
            <a:sysClr val="window" lastClr="FFFFFF"/>
          </a:solidFill>
        </p:spPr>
      </p:pic>
      <p:pic>
        <p:nvPicPr>
          <p:cNvPr id="68" name="Picture 67"/>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282785" y="3817358"/>
            <a:ext cx="165631" cy="449257"/>
          </a:xfrm>
          <a:prstGeom prst="rect">
            <a:avLst/>
          </a:prstGeom>
          <a:solidFill>
            <a:sysClr val="window" lastClr="FFFFFF"/>
          </a:solidFill>
        </p:spPr>
      </p:pic>
      <p:sp>
        <p:nvSpPr>
          <p:cNvPr id="69" name="TextBox 68"/>
          <p:cNvSpPr txBox="1"/>
          <p:nvPr/>
        </p:nvSpPr>
        <p:spPr>
          <a:xfrm>
            <a:off x="3942453" y="4031713"/>
            <a:ext cx="1573001" cy="452432"/>
          </a:xfrm>
          <a:prstGeom prst="rect">
            <a:avLst/>
          </a:prstGeom>
          <a:noFill/>
        </p:spPr>
        <p:txBody>
          <a:bodyPr wrap="square" rtlCol="1">
            <a:spAutoFit/>
          </a:bodyPr>
          <a:lstStyle/>
          <a:p>
            <a:pPr algn="ctr" defTabSz="685800" rtl="1" eaLnBrk="1" fontAlgn="auto" hangingPunct="1">
              <a:lnSpc>
                <a:spcPts val="900"/>
              </a:lnSpc>
              <a:spcBef>
                <a:spcPts val="0"/>
              </a:spcBef>
              <a:spcAft>
                <a:spcPts val="0"/>
              </a:spcAft>
              <a:defRPr/>
            </a:pPr>
            <a:r>
              <a:rPr lang="ar" sz="1260">
                <a:solidFill>
                  <a:prstClr val="black"/>
                </a:solidFill>
                <a:latin typeface="Calibri" panose="020F0502020204030204"/>
                <a:cs typeface="+mn-cs"/>
              </a:rPr>
              <a:t>إدارة فريق الاستجابة السريعة </a:t>
            </a:r>
          </a:p>
          <a:p>
            <a:pPr algn="ctr" defTabSz="685800" rtl="1" eaLnBrk="1" fontAlgn="auto" hangingPunct="1">
              <a:lnSpc>
                <a:spcPts val="900"/>
              </a:lnSpc>
              <a:spcBef>
                <a:spcPts val="0"/>
              </a:spcBef>
              <a:spcAft>
                <a:spcPts val="0"/>
              </a:spcAft>
              <a:defRPr/>
            </a:pPr>
            <a:endParaRPr lang="en-US" sz="1260">
              <a:solidFill>
                <a:prstClr val="black"/>
              </a:solidFill>
              <a:latin typeface="Calibri" panose="020F0502020204030204"/>
              <a:cs typeface="+mn-cs"/>
            </a:endParaRPr>
          </a:p>
          <a:p>
            <a:pPr algn="ctr" defTabSz="685800" rtl="1" eaLnBrk="1" fontAlgn="auto" hangingPunct="1">
              <a:lnSpc>
                <a:spcPts val="900"/>
              </a:lnSpc>
              <a:spcBef>
                <a:spcPts val="0"/>
              </a:spcBef>
              <a:spcAft>
                <a:spcPts val="0"/>
              </a:spcAft>
              <a:defRPr/>
            </a:pPr>
            <a:r>
              <a:rPr lang="ar" sz="1260">
                <a:solidFill>
                  <a:prstClr val="black"/>
                </a:solidFill>
                <a:latin typeface="Calibri" panose="020F0502020204030204"/>
                <a:cs typeface="+mn-cs"/>
              </a:rPr>
              <a:t>وتنسيقه</a:t>
            </a:r>
          </a:p>
        </p:txBody>
      </p:sp>
      <p:sp>
        <p:nvSpPr>
          <p:cNvPr id="70" name="TextBox 69"/>
          <p:cNvSpPr txBox="1"/>
          <p:nvPr/>
        </p:nvSpPr>
        <p:spPr>
          <a:xfrm>
            <a:off x="5281912" y="2352830"/>
            <a:ext cx="2174998" cy="535531"/>
          </a:xfrm>
          <a:prstGeom prst="rect">
            <a:avLst/>
          </a:prstGeom>
          <a:noFill/>
        </p:spPr>
        <p:txBody>
          <a:bodyPr wrap="square" rtlCol="1">
            <a:spAutoFit/>
          </a:bodyPr>
          <a:lstStyle/>
          <a:p>
            <a:pPr algn="ctr" defTabSz="685800" rtl="1" eaLnBrk="1" fontAlgn="auto" hangingPunct="1">
              <a:spcBef>
                <a:spcPts val="0"/>
              </a:spcBef>
              <a:spcAft>
                <a:spcPts val="0"/>
              </a:spcAft>
              <a:defRPr/>
            </a:pPr>
            <a:r>
              <a:rPr lang="ar" sz="1440">
                <a:solidFill>
                  <a:prstClr val="black"/>
                </a:solidFill>
                <a:latin typeface="Calibri" panose="020F0502020204030204"/>
                <a:cs typeface="+mn-cs"/>
              </a:rPr>
              <a:t>نشر أعضاء فريق الاستجابة السريعة </a:t>
            </a:r>
          </a:p>
          <a:p>
            <a:pPr algn="ctr" defTabSz="685800" rtl="1" eaLnBrk="1" fontAlgn="auto" hangingPunct="1">
              <a:spcBef>
                <a:spcPts val="0"/>
              </a:spcBef>
              <a:spcAft>
                <a:spcPts val="0"/>
              </a:spcAft>
              <a:defRPr/>
            </a:pPr>
            <a:r>
              <a:rPr lang="ar" sz="1440">
                <a:solidFill>
                  <a:prstClr val="black"/>
                </a:solidFill>
                <a:latin typeface="Calibri" panose="020F0502020204030204"/>
                <a:cs typeface="+mn-cs"/>
              </a:rPr>
              <a:t>في الميدان</a:t>
            </a:r>
            <a:endParaRPr lang="en-US" sz="1080">
              <a:solidFill>
                <a:prstClr val="black"/>
              </a:solidFill>
              <a:latin typeface="Calibri" panose="020F0502020204030204"/>
              <a:cs typeface="+mn-cs"/>
            </a:endParaRPr>
          </a:p>
        </p:txBody>
      </p:sp>
      <p:pic>
        <p:nvPicPr>
          <p:cNvPr id="71" name="Pictur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58820" y="4808529"/>
            <a:ext cx="165631" cy="449257"/>
          </a:xfrm>
          <a:prstGeom prst="rect">
            <a:avLst/>
          </a:prstGeom>
          <a:solidFill>
            <a:sysClr val="window" lastClr="FFFFFF"/>
          </a:solidFill>
        </p:spPr>
      </p:pic>
      <p:pic>
        <p:nvPicPr>
          <p:cNvPr id="72" name="Picture 71"/>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751474" y="4125092"/>
            <a:ext cx="165631" cy="449257"/>
          </a:xfrm>
          <a:prstGeom prst="rect">
            <a:avLst/>
          </a:prstGeom>
          <a:solidFill>
            <a:sysClr val="window" lastClr="FFFFFF"/>
          </a:solidFill>
        </p:spPr>
      </p:pic>
      <p:pic>
        <p:nvPicPr>
          <p:cNvPr id="73" name="Picture 72"/>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054630" y="4807699"/>
            <a:ext cx="165631" cy="449257"/>
          </a:xfrm>
          <a:prstGeom prst="rect">
            <a:avLst/>
          </a:prstGeom>
          <a:solidFill>
            <a:sysClr val="window" lastClr="FFFFFF"/>
          </a:solidFill>
        </p:spPr>
      </p:pic>
      <p:sp>
        <p:nvSpPr>
          <p:cNvPr id="74" name="TextBox 73"/>
          <p:cNvSpPr txBox="1"/>
          <p:nvPr/>
        </p:nvSpPr>
        <p:spPr>
          <a:xfrm>
            <a:off x="2984093" y="4676830"/>
            <a:ext cx="1099920" cy="286232"/>
          </a:xfrm>
          <a:prstGeom prst="rect">
            <a:avLst/>
          </a:prstGeom>
          <a:noFill/>
        </p:spPr>
        <p:txBody>
          <a:bodyPr wrap="square" rtlCol="1">
            <a:spAutoFit/>
          </a:bodyPr>
          <a:lstStyle/>
          <a:p>
            <a:pPr algn="ctr" defTabSz="685800" rtl="1" eaLnBrk="1" fontAlgn="auto" hangingPunct="1">
              <a:spcBef>
                <a:spcPts val="0"/>
              </a:spcBef>
              <a:spcAft>
                <a:spcPts val="0"/>
              </a:spcAft>
              <a:defRPr/>
            </a:pPr>
            <a:r>
              <a:rPr lang="ar" sz="1260">
                <a:solidFill>
                  <a:prstClr val="black"/>
                </a:solidFill>
                <a:latin typeface="Calibri" panose="020F0502020204030204"/>
                <a:cs typeface="+mn-cs"/>
              </a:rPr>
              <a:t>مدير فريق الاستجابة السريعة</a:t>
            </a:r>
          </a:p>
        </p:txBody>
      </p:sp>
      <p:sp>
        <p:nvSpPr>
          <p:cNvPr id="75" name="TextBox 74"/>
          <p:cNvSpPr txBox="1"/>
          <p:nvPr/>
        </p:nvSpPr>
        <p:spPr>
          <a:xfrm>
            <a:off x="342900" y="2510766"/>
            <a:ext cx="3334472" cy="313932"/>
          </a:xfrm>
          <a:prstGeom prst="rect">
            <a:avLst/>
          </a:prstGeom>
          <a:noFill/>
        </p:spPr>
        <p:txBody>
          <a:bodyPr wrap="square" rtlCol="1">
            <a:spAutoFit/>
          </a:bodyPr>
          <a:lstStyle/>
          <a:p>
            <a:pPr algn="ctr" defTabSz="685800" rtl="1" eaLnBrk="1" fontAlgn="auto" hangingPunct="1">
              <a:spcBef>
                <a:spcPts val="0"/>
              </a:spcBef>
              <a:spcAft>
                <a:spcPts val="0"/>
              </a:spcAft>
              <a:defRPr/>
            </a:pPr>
            <a:r>
              <a:rPr lang="ar" sz="1440">
                <a:solidFill>
                  <a:prstClr val="black"/>
                </a:solidFill>
                <a:latin typeface="Calibri" panose="020F0502020204030204"/>
                <a:cs typeface="+mn-cs"/>
              </a:rPr>
              <a:t>وحدة تنسيق الطوارئ</a:t>
            </a:r>
          </a:p>
        </p:txBody>
      </p:sp>
      <p:pic>
        <p:nvPicPr>
          <p:cNvPr id="76" name="Picture 75"/>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27768" y="3817358"/>
            <a:ext cx="165631" cy="449257"/>
          </a:xfrm>
          <a:prstGeom prst="rect">
            <a:avLst/>
          </a:prstGeom>
          <a:solidFill>
            <a:sysClr val="window" lastClr="FFFFFF"/>
          </a:solidFill>
        </p:spPr>
      </p:pic>
      <p:pic>
        <p:nvPicPr>
          <p:cNvPr id="77" name="Picture 76"/>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22758" y="3013427"/>
            <a:ext cx="165631" cy="449257"/>
          </a:xfrm>
          <a:prstGeom prst="rect">
            <a:avLst/>
          </a:prstGeom>
          <a:solidFill>
            <a:sysClr val="window" lastClr="FFFFFF"/>
          </a:solidFill>
        </p:spPr>
      </p:pic>
      <p:pic>
        <p:nvPicPr>
          <p:cNvPr id="78" name="Picture 77"/>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547243" y="4291460"/>
            <a:ext cx="165631" cy="449257"/>
          </a:xfrm>
          <a:prstGeom prst="rect">
            <a:avLst/>
          </a:prstGeom>
          <a:solidFill>
            <a:sysClr val="window" lastClr="FFFFFF"/>
          </a:solidFill>
        </p:spPr>
      </p:pic>
      <p:cxnSp>
        <p:nvCxnSpPr>
          <p:cNvPr id="79" name="Straight Arrow Connector 78"/>
          <p:cNvCxnSpPr/>
          <p:nvPr/>
        </p:nvCxnSpPr>
        <p:spPr>
          <a:xfrm>
            <a:off x="3925012" y="4370106"/>
            <a:ext cx="1594205" cy="6180"/>
          </a:xfrm>
          <a:prstGeom prst="straightConnector1">
            <a:avLst/>
          </a:prstGeom>
          <a:noFill/>
          <a:ln w="38100" cap="flat" cmpd="sng" algn="ctr">
            <a:solidFill>
              <a:sysClr val="windowText" lastClr="000000"/>
            </a:solidFill>
            <a:prstDash val="solid"/>
            <a:miter lim="800000"/>
            <a:headEnd type="triangle"/>
            <a:tailEnd type="triangle"/>
          </a:ln>
          <a:effectLst/>
        </p:spPr>
      </p:cxnSp>
      <p:cxnSp>
        <p:nvCxnSpPr>
          <p:cNvPr id="84" name="Elbow Connector 83"/>
          <p:cNvCxnSpPr>
            <a:cxnSpLocks/>
            <a:endCxn id="78" idx="1"/>
          </p:cNvCxnSpPr>
          <p:nvPr/>
        </p:nvCxnSpPr>
        <p:spPr>
          <a:xfrm rot="16200000" flipH="1">
            <a:off x="3339950" y="4308796"/>
            <a:ext cx="230162" cy="184424"/>
          </a:xfrm>
          <a:prstGeom prst="bentConnector2">
            <a:avLst/>
          </a:prstGeom>
          <a:noFill/>
          <a:ln w="6350" cap="flat" cmpd="sng" algn="ctr">
            <a:solidFill>
              <a:sysClr val="windowText" lastClr="000000"/>
            </a:solidFill>
            <a:prstDash val="solid"/>
            <a:miter lim="800000"/>
          </a:ln>
          <a:effectLst/>
        </p:spPr>
      </p:cxnSp>
      <p:cxnSp>
        <p:nvCxnSpPr>
          <p:cNvPr id="85" name="Elbow Connector 84"/>
          <p:cNvCxnSpPr>
            <a:stCxn id="72" idx="2"/>
            <a:endCxn id="71" idx="0"/>
          </p:cNvCxnSpPr>
          <p:nvPr/>
        </p:nvCxnSpPr>
        <p:spPr>
          <a:xfrm rot="5400000">
            <a:off x="5620874" y="4595111"/>
            <a:ext cx="234181" cy="192654"/>
          </a:xfrm>
          <a:prstGeom prst="bentConnector3">
            <a:avLst>
              <a:gd name="adj1" fmla="val 50000"/>
            </a:avLst>
          </a:prstGeom>
          <a:noFill/>
          <a:ln w="6350" cap="flat" cmpd="sng" algn="ctr">
            <a:solidFill>
              <a:sysClr val="windowText" lastClr="000000"/>
            </a:solidFill>
            <a:prstDash val="solid"/>
            <a:miter lim="800000"/>
          </a:ln>
          <a:effectLst/>
        </p:spPr>
      </p:cxnSp>
      <p:cxnSp>
        <p:nvCxnSpPr>
          <p:cNvPr id="86" name="Elbow Connector 85"/>
          <p:cNvCxnSpPr>
            <a:stCxn id="72" idx="2"/>
            <a:endCxn id="73" idx="0"/>
          </p:cNvCxnSpPr>
          <p:nvPr/>
        </p:nvCxnSpPr>
        <p:spPr>
          <a:xfrm rot="16200000" flipH="1">
            <a:off x="5869192" y="4539447"/>
            <a:ext cx="233351" cy="303157"/>
          </a:xfrm>
          <a:prstGeom prst="bentConnector3">
            <a:avLst>
              <a:gd name="adj1" fmla="val 50000"/>
            </a:avLst>
          </a:prstGeom>
          <a:noFill/>
          <a:ln w="6350" cap="flat" cmpd="sng" algn="ctr">
            <a:solidFill>
              <a:sysClr val="windowText" lastClr="000000"/>
            </a:solidFill>
            <a:prstDash val="solid"/>
            <a:miter lim="800000"/>
          </a:ln>
          <a:effectLst/>
        </p:spPr>
      </p:cxnSp>
      <p:sp>
        <p:nvSpPr>
          <p:cNvPr id="87" name="TextBox 86"/>
          <p:cNvSpPr txBox="1"/>
          <p:nvPr/>
        </p:nvSpPr>
        <p:spPr>
          <a:xfrm>
            <a:off x="5853193" y="4138326"/>
            <a:ext cx="863382" cy="480131"/>
          </a:xfrm>
          <a:prstGeom prst="rect">
            <a:avLst/>
          </a:prstGeom>
          <a:noFill/>
        </p:spPr>
        <p:txBody>
          <a:bodyPr wrap="square" rtlCol="1">
            <a:spAutoFit/>
          </a:bodyPr>
          <a:lstStyle/>
          <a:p>
            <a:pPr algn="ctr" defTabSz="685800" rtl="1" eaLnBrk="1" fontAlgn="auto" hangingPunct="1">
              <a:spcBef>
                <a:spcPts val="0"/>
              </a:spcBef>
              <a:spcAft>
                <a:spcPts val="0"/>
              </a:spcAft>
              <a:defRPr/>
            </a:pPr>
            <a:r>
              <a:rPr lang="ar" sz="1260">
                <a:solidFill>
                  <a:prstClr val="black"/>
                </a:solidFill>
                <a:latin typeface="Calibri" panose="020F0502020204030204"/>
                <a:cs typeface="+mn-cs"/>
              </a:rPr>
              <a:t>قائد فريق الاستجابة السريعة</a:t>
            </a:r>
          </a:p>
        </p:txBody>
      </p:sp>
      <p:pic>
        <p:nvPicPr>
          <p:cNvPr id="88" name="Picture 87"/>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603987" y="4805478"/>
            <a:ext cx="165631" cy="449257"/>
          </a:xfrm>
          <a:prstGeom prst="rect">
            <a:avLst/>
          </a:prstGeom>
          <a:solidFill>
            <a:sysClr val="window" lastClr="FFFFFF"/>
          </a:solidFill>
        </p:spPr>
      </p:pic>
      <p:cxnSp>
        <p:nvCxnSpPr>
          <p:cNvPr id="89" name="Elbow Connector 88"/>
          <p:cNvCxnSpPr>
            <a:stCxn id="72" idx="2"/>
            <a:endCxn id="88" idx="0"/>
          </p:cNvCxnSpPr>
          <p:nvPr/>
        </p:nvCxnSpPr>
        <p:spPr>
          <a:xfrm rot="16200000" flipH="1">
            <a:off x="6144982" y="4263657"/>
            <a:ext cx="231130" cy="852513"/>
          </a:xfrm>
          <a:prstGeom prst="bentConnector3">
            <a:avLst>
              <a:gd name="adj1" fmla="val 50000"/>
            </a:avLst>
          </a:prstGeom>
          <a:noFill/>
          <a:ln w="6350" cap="flat" cmpd="sng" algn="ctr">
            <a:solidFill>
              <a:sysClr val="windowText" lastClr="000000"/>
            </a:solidFill>
            <a:prstDash val="solid"/>
            <a:miter lim="800000"/>
          </a:ln>
          <a:effectLst/>
        </p:spPr>
      </p:cxnSp>
      <p:sp>
        <p:nvSpPr>
          <p:cNvPr id="45" name="Title 1"/>
          <p:cNvSpPr>
            <a:spLocks noGrp="1"/>
          </p:cNvSpPr>
          <p:nvPr>
            <p:ph type="title"/>
          </p:nvPr>
        </p:nvSpPr>
        <p:spPr>
          <a:xfrm>
            <a:off x="105697" y="388359"/>
            <a:ext cx="8229600" cy="1143000"/>
          </a:xfrm>
        </p:spPr>
        <p:txBody>
          <a:bodyPr rtlCol="1"/>
          <a:lstStyle/>
          <a:p>
            <a:pPr rtl="1"/>
            <a:r>
              <a:rPr lang="ar" sz="2400"/>
              <a:t>أين تقع فِرَق الاستجابة السريعة ضمن </a:t>
            </a:r>
            <a:r>
              <a:rPr lang="ar" sz="2520"/>
              <a:t>نظام</a:t>
            </a:r>
            <a:r>
              <a:rPr lang="ar" sz="2400"/>
              <a:t> الاستجابة للطوارئ؟</a:t>
            </a:r>
          </a:p>
        </p:txBody>
      </p:sp>
      <p:cxnSp>
        <p:nvCxnSpPr>
          <p:cNvPr id="47" name="Straight Connector 46">
            <a:extLst>
              <a:ext uri="{FF2B5EF4-FFF2-40B4-BE49-F238E27FC236}">
                <a16:creationId xmlns:a16="http://schemas.microsoft.com/office/drawing/2014/main" xmlns="" id="{FB6462EC-6B59-496A-A356-42680046CBCF}"/>
              </a:ext>
            </a:extLst>
          </p:cNvPr>
          <p:cNvCxnSpPr>
            <a:cxnSpLocks/>
          </p:cNvCxnSpPr>
          <p:nvPr/>
        </p:nvCxnSpPr>
        <p:spPr>
          <a:xfrm flipH="1">
            <a:off x="2805573" y="3463263"/>
            <a:ext cx="0" cy="164592"/>
          </a:xfrm>
          <a:prstGeom prst="line">
            <a:avLst/>
          </a:prstGeom>
          <a:ln w="12700"/>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xmlns="" id="{4AD578EA-0A68-4E37-A128-ECCFA0915D98}"/>
              </a:ext>
            </a:extLst>
          </p:cNvPr>
          <p:cNvCxnSpPr>
            <a:cxnSpLocks/>
          </p:cNvCxnSpPr>
          <p:nvPr/>
        </p:nvCxnSpPr>
        <p:spPr>
          <a:xfrm>
            <a:off x="2213456" y="3625973"/>
            <a:ext cx="115214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xmlns="" id="{E7F6A325-B4EC-4261-9876-DCD85419361A}"/>
              </a:ext>
            </a:extLst>
          </p:cNvPr>
          <p:cNvCxnSpPr>
            <a:cxnSpLocks/>
          </p:cNvCxnSpPr>
          <p:nvPr/>
        </p:nvCxnSpPr>
        <p:spPr>
          <a:xfrm flipH="1">
            <a:off x="2213456" y="3631831"/>
            <a:ext cx="0" cy="164592"/>
          </a:xfrm>
          <a:prstGeom prst="line">
            <a:avLst/>
          </a:prstGeom>
          <a:ln w="12700"/>
        </p:spPr>
        <p:style>
          <a:lnRef idx="1">
            <a:schemeClr val="dk1"/>
          </a:lnRef>
          <a:fillRef idx="0">
            <a:schemeClr val="dk1"/>
          </a:fillRef>
          <a:effectRef idx="0">
            <a:schemeClr val="dk1"/>
          </a:effectRef>
          <a:fontRef idx="minor">
            <a:schemeClr val="tx1"/>
          </a:fontRef>
        </p:style>
      </p:cxnSp>
      <p:cxnSp>
        <p:nvCxnSpPr>
          <p:cNvPr id="92" name="Straight Connector 91">
            <a:extLst>
              <a:ext uri="{FF2B5EF4-FFF2-40B4-BE49-F238E27FC236}">
                <a16:creationId xmlns:a16="http://schemas.microsoft.com/office/drawing/2014/main" xmlns="" id="{10DAB81C-95BB-4EDA-8974-8F0216C542C2}"/>
              </a:ext>
            </a:extLst>
          </p:cNvPr>
          <p:cNvCxnSpPr>
            <a:cxnSpLocks/>
          </p:cNvCxnSpPr>
          <p:nvPr/>
        </p:nvCxnSpPr>
        <p:spPr>
          <a:xfrm flipH="1">
            <a:off x="3366374" y="3631831"/>
            <a:ext cx="0" cy="164592"/>
          </a:xfrm>
          <a:prstGeom prst="line">
            <a:avLst/>
          </a:prstGeom>
          <a:ln w="12700"/>
        </p:spPr>
        <p:style>
          <a:lnRef idx="1">
            <a:schemeClr val="dk1"/>
          </a:lnRef>
          <a:fillRef idx="0">
            <a:schemeClr val="dk1"/>
          </a:fillRef>
          <a:effectRef idx="0">
            <a:schemeClr val="dk1"/>
          </a:effectRef>
          <a:fontRef idx="minor">
            <a:schemeClr val="tx1"/>
          </a:fontRef>
        </p:style>
      </p:cxnSp>
      <p:cxnSp>
        <p:nvCxnSpPr>
          <p:cNvPr id="93" name="Straight Connector 92">
            <a:extLst>
              <a:ext uri="{FF2B5EF4-FFF2-40B4-BE49-F238E27FC236}">
                <a16:creationId xmlns:a16="http://schemas.microsoft.com/office/drawing/2014/main" xmlns="" id="{12BCDBAB-51D9-4BA5-AAE4-50EF0E83434C}"/>
              </a:ext>
            </a:extLst>
          </p:cNvPr>
          <p:cNvCxnSpPr>
            <a:cxnSpLocks/>
          </p:cNvCxnSpPr>
          <p:nvPr/>
        </p:nvCxnSpPr>
        <p:spPr>
          <a:xfrm flipH="1">
            <a:off x="2597762" y="3631831"/>
            <a:ext cx="0" cy="164592"/>
          </a:xfrm>
          <a:prstGeom prst="line">
            <a:avLst/>
          </a:prstGeom>
          <a:ln w="12700"/>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xmlns="" id="{CCB96F1C-390B-4B2D-91C7-3BEDD077FEB8}"/>
              </a:ext>
            </a:extLst>
          </p:cNvPr>
          <p:cNvCxnSpPr>
            <a:cxnSpLocks/>
          </p:cNvCxnSpPr>
          <p:nvPr/>
        </p:nvCxnSpPr>
        <p:spPr>
          <a:xfrm flipH="1">
            <a:off x="2982068" y="3631831"/>
            <a:ext cx="0" cy="164592"/>
          </a:xfrm>
          <a:prstGeom prst="line">
            <a:avLst/>
          </a:prstGeom>
          <a:ln w="12700"/>
        </p:spPr>
        <p:style>
          <a:lnRef idx="1">
            <a:schemeClr val="dk1"/>
          </a:lnRef>
          <a:fillRef idx="0">
            <a:schemeClr val="dk1"/>
          </a:fillRef>
          <a:effectRef idx="0">
            <a:schemeClr val="dk1"/>
          </a:effectRef>
          <a:fontRef idx="minor">
            <a:schemeClr val="tx1"/>
          </a:fontRef>
        </p:style>
      </p:cxnSp>
      <p:sp>
        <p:nvSpPr>
          <p:cNvPr id="3" name="Speech Bubble: Rectangle 2">
            <a:extLst>
              <a:ext uri="{FF2B5EF4-FFF2-40B4-BE49-F238E27FC236}">
                <a16:creationId xmlns:a16="http://schemas.microsoft.com/office/drawing/2014/main" xmlns="" id="{D80766BA-0997-4811-BE48-C40D23C688ED}"/>
              </a:ext>
            </a:extLst>
          </p:cNvPr>
          <p:cNvSpPr/>
          <p:nvPr/>
        </p:nvSpPr>
        <p:spPr>
          <a:xfrm>
            <a:off x="7581569" y="3657094"/>
            <a:ext cx="1564380" cy="2256485"/>
          </a:xfrm>
          <a:prstGeom prst="wedgeRectCallout">
            <a:avLst>
              <a:gd name="adj1" fmla="val -114862"/>
              <a:gd name="adj2" fmla="val -1288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defRPr/>
            </a:pPr>
            <a:r>
              <a:rPr lang="ar" sz="1200" dirty="0">
                <a:latin typeface="Arial" panose="020B0604020202020204"/>
              </a:rPr>
              <a:t>يضطلع قائد فريق الاستجابة السريعة بمسؤولية تنسيق الفريق في </a:t>
            </a:r>
            <a:r>
              <a:rPr lang="ar" sz="1200" b="1" dirty="0">
                <a:solidFill>
                  <a:srgbClr val="C00000"/>
                </a:solidFill>
                <a:latin typeface="Arial" panose="020B0604020202020204"/>
              </a:rPr>
              <a:t>الميدان</a:t>
            </a:r>
            <a:r>
              <a:rPr lang="ar" sz="1200" dirty="0">
                <a:latin typeface="Arial" panose="020B0604020202020204"/>
              </a:rPr>
              <a:t>، إذ ينسِّقُ عن كَثَب مع مدير فريق الاستجابة السريعة، ويكون بصفةٍ عامةٍ مسؤول الاتصال الذي يمكن التواصل مع الفريق من خلاله. </a:t>
            </a:r>
          </a:p>
        </p:txBody>
      </p:sp>
      <p:sp>
        <p:nvSpPr>
          <p:cNvPr id="4" name="Speech Bubble: Rectangle 3">
            <a:extLst>
              <a:ext uri="{FF2B5EF4-FFF2-40B4-BE49-F238E27FC236}">
                <a16:creationId xmlns:a16="http://schemas.microsoft.com/office/drawing/2014/main" xmlns="" id="{7FC628D2-8D7B-491C-9C4F-A1188487EA3E}"/>
              </a:ext>
            </a:extLst>
          </p:cNvPr>
          <p:cNvSpPr/>
          <p:nvPr/>
        </p:nvSpPr>
        <p:spPr>
          <a:xfrm>
            <a:off x="3449228" y="1314450"/>
            <a:ext cx="4386024" cy="1043581"/>
          </a:xfrm>
          <a:prstGeom prst="wedgeRectCallout">
            <a:avLst>
              <a:gd name="adj1" fmla="val -57034"/>
              <a:gd name="adj2" fmla="val 7898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defTabSz="685800" rtl="1" eaLnBrk="1" fontAlgn="auto" hangingPunct="1">
              <a:spcBef>
                <a:spcPts val="0"/>
              </a:spcBef>
              <a:spcAft>
                <a:spcPts val="0"/>
              </a:spcAft>
              <a:defRPr/>
            </a:pPr>
            <a:r>
              <a:rPr lang="ar" sz="1200">
                <a:latin typeface="Arial" panose="020B0604020202020204"/>
              </a:rPr>
              <a:t>في حالة وجود </a:t>
            </a:r>
            <a:r>
              <a:rPr lang="ar" sz="1200" b="1">
                <a:solidFill>
                  <a:srgbClr val="C00000"/>
                </a:solidFill>
                <a:latin typeface="Arial" panose="020B0604020202020204"/>
              </a:rPr>
              <a:t>مركز عمليات الطوارئ</a:t>
            </a:r>
            <a:r>
              <a:rPr lang="ar" sz="1200">
                <a:latin typeface="Arial" panose="020B0604020202020204"/>
              </a:rPr>
              <a:t>: يمكن أن يكون الأشخاص البارزون: مدير الأحداث (على رأس المركز)، ورؤساء الأقسام (الشؤون الإدارية/ المالية، واللوجستيات، والتخطيط، والعمليات)، ومدير فريق الاستجابة السريعة في قسم العمليات.</a:t>
            </a:r>
          </a:p>
        </p:txBody>
      </p:sp>
    </p:spTree>
    <p:extLst>
      <p:ext uri="{BB962C8B-B14F-4D97-AF65-F5344CB8AC3E}">
        <p14:creationId xmlns:p14="http://schemas.microsoft.com/office/powerpoint/2010/main" val="1582447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063229"/>
            <a:ext cx="8229600" cy="559230"/>
          </a:xfrm>
          <a:prstGeom prst="rect">
            <a:avLst/>
          </a:prstGeom>
        </p:spPr>
        <p:txBody>
          <a:bodyPr lIns="68580" tIns="34290" rIns="68580" bIns="34290" rtlCol="1" anchor="t"/>
          <a:lstStyle>
            <a:lvl1pPr algn="ctr" rtl="1"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5280">
                <a:solidFill>
                  <a:srgbClr val="632523"/>
                </a:solidFill>
                <a:latin typeface="Arial" charset="0"/>
                <a:cs typeface="Arial" charset="0"/>
              </a:defRPr>
            </a:lvl2pPr>
            <a:lvl3pPr algn="ctr" rtl="1" eaLnBrk="0" fontAlgn="base" hangingPunct="0">
              <a:spcBef>
                <a:spcPct val="0"/>
              </a:spcBef>
              <a:spcAft>
                <a:spcPct val="0"/>
              </a:spcAft>
              <a:defRPr sz="5280">
                <a:solidFill>
                  <a:srgbClr val="632523"/>
                </a:solidFill>
                <a:latin typeface="Arial" charset="0"/>
                <a:cs typeface="Arial" charset="0"/>
              </a:defRPr>
            </a:lvl3pPr>
            <a:lvl4pPr algn="ctr" rtl="1" eaLnBrk="0" fontAlgn="base" hangingPunct="0">
              <a:spcBef>
                <a:spcPct val="0"/>
              </a:spcBef>
              <a:spcAft>
                <a:spcPct val="0"/>
              </a:spcAft>
              <a:defRPr sz="5280">
                <a:solidFill>
                  <a:srgbClr val="632523"/>
                </a:solidFill>
                <a:latin typeface="Arial" charset="0"/>
                <a:cs typeface="Arial" charset="0"/>
              </a:defRPr>
            </a:lvl4pPr>
            <a:lvl5pPr algn="ctr" rtl="1" eaLnBrk="0" fontAlgn="base" hangingPunct="0">
              <a:spcBef>
                <a:spcPct val="0"/>
              </a:spcBef>
              <a:spcAft>
                <a:spcPct val="0"/>
              </a:spcAft>
              <a:defRPr sz="5280">
                <a:solidFill>
                  <a:srgbClr val="632523"/>
                </a:solidFill>
                <a:latin typeface="Arial" charset="0"/>
                <a:cs typeface="Arial" charset="0"/>
              </a:defRPr>
            </a:lvl5pPr>
            <a:lvl6pPr marL="548640" algn="ctr" rtl="1" fontAlgn="base">
              <a:spcBef>
                <a:spcPct val="0"/>
              </a:spcBef>
              <a:spcAft>
                <a:spcPct val="0"/>
              </a:spcAft>
              <a:defRPr sz="5280">
                <a:solidFill>
                  <a:srgbClr val="632523"/>
                </a:solidFill>
                <a:latin typeface="Arial" charset="0"/>
                <a:cs typeface="Arial" charset="0"/>
              </a:defRPr>
            </a:lvl6pPr>
            <a:lvl7pPr marL="1097280" algn="ctr" rtl="1" fontAlgn="base">
              <a:spcBef>
                <a:spcPct val="0"/>
              </a:spcBef>
              <a:spcAft>
                <a:spcPct val="0"/>
              </a:spcAft>
              <a:defRPr sz="5280">
                <a:solidFill>
                  <a:srgbClr val="632523"/>
                </a:solidFill>
                <a:latin typeface="Arial" charset="0"/>
                <a:cs typeface="Arial" charset="0"/>
              </a:defRPr>
            </a:lvl7pPr>
            <a:lvl8pPr marL="1645920" algn="ctr" rtl="1" fontAlgn="base">
              <a:spcBef>
                <a:spcPct val="0"/>
              </a:spcBef>
              <a:spcAft>
                <a:spcPct val="0"/>
              </a:spcAft>
              <a:defRPr sz="5280">
                <a:solidFill>
                  <a:srgbClr val="632523"/>
                </a:solidFill>
                <a:latin typeface="Arial" charset="0"/>
                <a:cs typeface="Arial" charset="0"/>
              </a:defRPr>
            </a:lvl8pPr>
            <a:lvl9pPr marL="2194560" algn="ctr" rtl="1" fontAlgn="base">
              <a:spcBef>
                <a:spcPct val="0"/>
              </a:spcBef>
              <a:spcAft>
                <a:spcPct val="0"/>
              </a:spcAft>
              <a:defRPr sz="5280">
                <a:solidFill>
                  <a:srgbClr val="632523"/>
                </a:solidFill>
                <a:latin typeface="Arial" charset="0"/>
                <a:cs typeface="Arial" charset="0"/>
              </a:defRPr>
            </a:lvl9pPr>
          </a:lstStyle>
          <a:p>
            <a:pPr rtl="1"/>
            <a:r>
              <a:rPr lang="ar" sz="2700">
                <a:solidFill>
                  <a:schemeClr val="accent1"/>
                </a:solidFill>
                <a:latin typeface="Arial"/>
                <a:cs typeface="Arial"/>
              </a:rPr>
              <a:t>أسئلة، ردود فعل، اقتراحات؟</a:t>
            </a:r>
            <a:endParaRPr lang="en-US" sz="2700" dirty="0">
              <a:solidFill>
                <a:schemeClr val="accent1"/>
              </a:solidFill>
            </a:endParaRPr>
          </a:p>
        </p:txBody>
      </p:sp>
      <p:pic>
        <p:nvPicPr>
          <p:cNvPr id="2" name="Picture 2" descr="Icon&#10;&#10;Description automatically generated">
            <a:extLst>
              <a:ext uri="{FF2B5EF4-FFF2-40B4-BE49-F238E27FC236}">
                <a16:creationId xmlns:a16="http://schemas.microsoft.com/office/drawing/2014/main" xmlns="" id="{E33FD02C-EE76-428C-BDEE-9AA4F4A5C356}"/>
              </a:ext>
            </a:extLst>
          </p:cNvPr>
          <p:cNvPicPr>
            <a:picLocks noChangeAspect="1"/>
          </p:cNvPicPr>
          <p:nvPr/>
        </p:nvPicPr>
        <p:blipFill>
          <a:blip r:embed="rId2"/>
          <a:stretch>
            <a:fillRect/>
          </a:stretch>
        </p:blipFill>
        <p:spPr>
          <a:xfrm>
            <a:off x="2023050" y="1906013"/>
            <a:ext cx="5103373" cy="3040491"/>
          </a:xfrm>
          <a:prstGeom prst="rect">
            <a:avLst/>
          </a:prstGeom>
        </p:spPr>
      </p:pic>
    </p:spTree>
    <p:extLst>
      <p:ext uri="{BB962C8B-B14F-4D97-AF65-F5344CB8AC3E}">
        <p14:creationId xmlns:p14="http://schemas.microsoft.com/office/powerpoint/2010/main" val="2750883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8"/>
          <p:cNvSpPr txBox="1">
            <a:spLocks noGrp="1"/>
          </p:cNvSpPr>
          <p:nvPr>
            <p:ph type="title"/>
          </p:nvPr>
        </p:nvSpPr>
        <p:spPr>
          <a:prstGeom prst="rect">
            <a:avLst/>
          </a:prstGeom>
          <a:noFill/>
          <a:ln>
            <a:noFill/>
          </a:ln>
        </p:spPr>
        <p:txBody>
          <a:bodyPr spcFirstLastPara="1" vert="horz" wrap="square" lIns="13500" tIns="0" rIns="270000" bIns="0" numCol="1" rtlCol="1" anchor="b" anchorCtr="0" compatLnSpc="1">
            <a:prstTxWarp prst="textNoShape">
              <a:avLst/>
            </a:prstTxWarp>
            <a:noAutofit/>
          </a:bodyPr>
          <a:lstStyle/>
          <a:p>
            <a:pPr rtl="1">
              <a:spcBef>
                <a:spcPts val="0"/>
              </a:spcBef>
              <a:buClr>
                <a:srgbClr val="0092CC"/>
              </a:buClr>
              <a:buSzPts val="3200"/>
            </a:pPr>
            <a:r>
              <a:rPr lang="ar" sz="3200" i="1" dirty="0">
                <a:solidFill>
                  <a:srgbClr val="FF0000"/>
                </a:solidFill>
                <a:latin typeface="Arial"/>
                <a:cs typeface="Arial"/>
              </a:rPr>
              <a:t>ملاحظة إلى منظمي حلقة العمل</a:t>
            </a:r>
            <a:endParaRPr lang="fr-FR" sz="3200" i="1" dirty="0">
              <a:solidFill>
                <a:srgbClr val="FF0000"/>
              </a:solidFill>
              <a:latin typeface="Arial"/>
              <a:cs typeface="Arial"/>
            </a:endParaRPr>
          </a:p>
        </p:txBody>
      </p:sp>
      <p:sp>
        <p:nvSpPr>
          <p:cNvPr id="4" name="Content Placeholder 1">
            <a:extLst>
              <a:ext uri="{FF2B5EF4-FFF2-40B4-BE49-F238E27FC236}">
                <a16:creationId xmlns:a16="http://schemas.microsoft.com/office/drawing/2014/main" xmlns="" id="{121547C1-0B95-475F-B0E3-22D7571B96CE}"/>
              </a:ext>
            </a:extLst>
          </p:cNvPr>
          <p:cNvSpPr txBox="1">
            <a:spLocks/>
          </p:cNvSpPr>
          <p:nvPr/>
        </p:nvSpPr>
        <p:spPr bwMode="auto">
          <a:xfrm>
            <a:off x="457200" y="1866900"/>
            <a:ext cx="822960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lvl1pPr marL="308610" indent="-308610" algn="r" rtl="1"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rtl="1"/>
            <a:r>
              <a:rPr lang="ar" sz="2400" i="1" dirty="0">
                <a:solidFill>
                  <a:srgbClr val="FF0000"/>
                </a:solidFill>
                <a:latin typeface="Arial"/>
                <a:cs typeface="Arial"/>
              </a:rPr>
              <a:t>أُعدّ</a:t>
            </a:r>
            <a:r>
              <a:rPr lang="ar-EG" sz="2400" i="1" dirty="0">
                <a:solidFill>
                  <a:srgbClr val="FF0000"/>
                </a:solidFill>
                <a:latin typeface="Arial"/>
                <a:cs typeface="Arial"/>
              </a:rPr>
              <a:t>َ</a:t>
            </a:r>
            <a:r>
              <a:rPr lang="ar" sz="2400" i="1" dirty="0">
                <a:solidFill>
                  <a:srgbClr val="FF0000"/>
                </a:solidFill>
                <a:latin typeface="Arial"/>
                <a:cs typeface="Arial"/>
              </a:rPr>
              <a:t> هذا العرض التقديمي لتوجيه تكييف حزمة التدريب المتقدم لفِرَق الاستجابة السريعة وفقًا للسياق القُطري، على مدار حلقة العمل الخاصة بالتكييف، ومدتها 3 أيام (قد تُختصر إلى يومين).</a:t>
            </a:r>
          </a:p>
          <a:p>
            <a:pPr rtl="1"/>
            <a:r>
              <a:rPr lang="ar" sz="2400" i="1" dirty="0">
                <a:solidFill>
                  <a:srgbClr val="FF0000"/>
                </a:solidFill>
                <a:latin typeface="Arial"/>
                <a:cs typeface="Arial"/>
              </a:rPr>
              <a:t>يمكن تعديل محتوى العرض التقديمي بناءً على النسخة النهائية من جدول الأعمال، بما يعكس خطط البلد والوقت المُخصص لتنفيذ هذا النشاط.</a:t>
            </a:r>
          </a:p>
          <a:p>
            <a:pPr rtl="1"/>
            <a:r>
              <a:rPr lang="ar" sz="2400" i="1" dirty="0">
                <a:solidFill>
                  <a:srgbClr val="FF0000"/>
                </a:solidFill>
                <a:latin typeface="Arial"/>
                <a:cs typeface="Arial"/>
              </a:rPr>
              <a:t>النصوص التي ينبغي استكمالها باستخدام المعلومات الخاصة بكل بلد مُظللة باللون الأصفر.</a:t>
            </a:r>
          </a:p>
        </p:txBody>
      </p:sp>
    </p:spTree>
    <p:extLst>
      <p:ext uri="{BB962C8B-B14F-4D97-AF65-F5344CB8AC3E}">
        <p14:creationId xmlns:p14="http://schemas.microsoft.com/office/powerpoint/2010/main" val="29437011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4000" b="1">
                <a:solidFill>
                  <a:schemeClr val="bg1"/>
                </a:solidFill>
                <a:latin typeface="Arial"/>
                <a:cs typeface="Arial"/>
              </a:rPr>
              <a:t>الجلسة 3.1 إنشاء فريق الاستجابة السريعة وإدارته</a:t>
            </a:r>
            <a:endParaRPr lang="fr-FR" sz="4000" b="1">
              <a:solidFill>
                <a:schemeClr val="bg1"/>
              </a:solidFill>
              <a:latin typeface="Arial"/>
              <a:cs typeface="Arial"/>
            </a:endParaRPr>
          </a:p>
        </p:txBody>
      </p:sp>
    </p:spTree>
    <p:extLst>
      <p:ext uri="{BB962C8B-B14F-4D97-AF65-F5344CB8AC3E}">
        <p14:creationId xmlns:p14="http://schemas.microsoft.com/office/powerpoint/2010/main" val="1680358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a:t>إنشاء فريق الاستجابة السريعة وإدارته</a:t>
            </a:r>
            <a:endParaRPr lang="en-GB" altLang="en-US" sz="3200" b="1">
              <a:solidFill>
                <a:srgbClr val="002060"/>
              </a:solidFill>
              <a:latin typeface="Arial"/>
              <a:cs typeface="Arial"/>
            </a:endParaRPr>
          </a:p>
        </p:txBody>
      </p:sp>
      <p:sp>
        <p:nvSpPr>
          <p:cNvPr id="60419" name="Content Placeholder 2"/>
          <p:cNvSpPr>
            <a:spLocks noGrp="1"/>
          </p:cNvSpPr>
          <p:nvPr>
            <p:ph idx="4294967295"/>
          </p:nvPr>
        </p:nvSpPr>
        <p:spPr>
          <a:xfrm>
            <a:off x="492564" y="1405823"/>
            <a:ext cx="7956550" cy="4298950"/>
          </a:xfrm>
        </p:spPr>
        <p:txBody>
          <a:bodyPr rtlCol="1"/>
          <a:lstStyle/>
          <a:p>
            <a:pPr rtl="1">
              <a:buClr>
                <a:srgbClr val="002060"/>
              </a:buClr>
              <a:buFont typeface="Wingdings" panose="05000000000000000000" pitchFamily="2" charset="2"/>
              <a:buChar char="§"/>
            </a:pPr>
            <a:r>
              <a:rPr lang="ar" sz="2400">
                <a:solidFill>
                  <a:srgbClr val="002060"/>
                </a:solidFill>
              </a:rPr>
              <a:t>تكون إدارة فريق الاستجابة السريعة ضرورية في مرحلتي الطوارئ والحالات غير الطارئة من أجل إنشاء فريق عامل وفعَّال للاستجابة السريعة.</a:t>
            </a:r>
          </a:p>
          <a:p>
            <a:pPr rtl="1">
              <a:buClr>
                <a:srgbClr val="002060"/>
              </a:buClr>
              <a:buFont typeface="Wingdings" panose="05000000000000000000" pitchFamily="2" charset="2"/>
              <a:buChar char="§"/>
            </a:pPr>
            <a:endParaRPr lang="en-US" sz="2400">
              <a:solidFill>
                <a:srgbClr val="002060"/>
              </a:solidFill>
            </a:endParaRPr>
          </a:p>
          <a:p>
            <a:pPr rtl="1">
              <a:buClr>
                <a:srgbClr val="002060"/>
              </a:buClr>
              <a:buFont typeface="Wingdings" panose="05000000000000000000" pitchFamily="2" charset="2"/>
              <a:buChar char="§"/>
            </a:pPr>
            <a:r>
              <a:rPr lang="ar" sz="2400">
                <a:solidFill>
                  <a:srgbClr val="002060"/>
                </a:solidFill>
              </a:rPr>
              <a:t>تهدف إدارة فريق الاستجابة السريعة إلى تحسين كفاءة استجابة الصحة العامة وفعاليتها من خلال التخطيط، والإجراءات المعيارية، والتنسيق مع أنشطة الاستجابة الأخرى.</a:t>
            </a:r>
          </a:p>
          <a:p>
            <a:pPr rtl="1">
              <a:buClr>
                <a:srgbClr val="002060"/>
              </a:buClr>
              <a:buFont typeface="Wingdings" panose="05000000000000000000" pitchFamily="2" charset="2"/>
              <a:buChar char="§"/>
            </a:pPr>
            <a:endParaRPr lang="en-US" sz="2400">
              <a:solidFill>
                <a:srgbClr val="002060"/>
              </a:solidFill>
            </a:endParaRPr>
          </a:p>
          <a:p>
            <a:pPr rtl="1">
              <a:buClr>
                <a:srgbClr val="002060"/>
              </a:buClr>
              <a:buFont typeface="Wingdings" panose="05000000000000000000" pitchFamily="2" charset="2"/>
              <a:buChar char="§"/>
            </a:pPr>
            <a:r>
              <a:rPr lang="ar" sz="2400">
                <a:solidFill>
                  <a:srgbClr val="002060"/>
                </a:solidFill>
              </a:rPr>
              <a:t>تتوافق إدارة فريق الاستجابة السريعة توافقًا وثيقًا مع مبادئ نظام إدارة الأحداث، لكنها تُعدَّل حسب الاحتياجات الخاصة بفريق الاستجابة السريعة.</a:t>
            </a:r>
          </a:p>
        </p:txBody>
      </p:sp>
    </p:spTree>
    <p:extLst>
      <p:ext uri="{BB962C8B-B14F-4D97-AF65-F5344CB8AC3E}">
        <p14:creationId xmlns:p14="http://schemas.microsoft.com/office/powerpoint/2010/main" val="2644088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a:t>الأهداف العامة لإدارة فريق الاستجابة السريعة</a:t>
            </a:r>
            <a:endParaRPr lang="en-GB" altLang="en-US" sz="3200" b="1">
              <a:solidFill>
                <a:srgbClr val="002060"/>
              </a:solidFill>
              <a:latin typeface="Arial"/>
              <a:cs typeface="Arial"/>
            </a:endParaRPr>
          </a:p>
        </p:txBody>
      </p:sp>
      <p:sp>
        <p:nvSpPr>
          <p:cNvPr id="60419" name="Content Placeholder 2"/>
          <p:cNvSpPr>
            <a:spLocks noGrp="1"/>
          </p:cNvSpPr>
          <p:nvPr>
            <p:ph idx="4294967295"/>
          </p:nvPr>
        </p:nvSpPr>
        <p:spPr>
          <a:xfrm>
            <a:off x="492564" y="1405823"/>
            <a:ext cx="7956550" cy="4298950"/>
          </a:xfrm>
        </p:spPr>
        <p:txBody>
          <a:bodyPr rtlCol="1"/>
          <a:lstStyle/>
          <a:p>
            <a:pPr rtl="1">
              <a:buClr>
                <a:srgbClr val="A59988"/>
              </a:buClr>
              <a:buFont typeface="Wingdings" panose="05000000000000000000" pitchFamily="2" charset="2"/>
              <a:buChar char="§"/>
            </a:pPr>
            <a:r>
              <a:rPr lang="ar" sz="2400" b="1" dirty="0">
                <a:solidFill>
                  <a:srgbClr val="002060"/>
                </a:solidFill>
              </a:rPr>
              <a:t>التنسيق:</a:t>
            </a:r>
            <a:r>
              <a:rPr lang="ar" sz="2400" b="0" dirty="0">
                <a:solidFill>
                  <a:srgbClr val="002060"/>
                </a:solidFill>
              </a:rPr>
              <a:t> دمج و/ أو مواءمة تخطيط فريق الاستجابة السريعة وعملياته وفقًا للبنية الأساسية للاستجابة للطوارئ.</a:t>
            </a:r>
          </a:p>
          <a:p>
            <a:pPr rtl="1">
              <a:buClr>
                <a:srgbClr val="A59988"/>
              </a:buClr>
              <a:buFont typeface="Wingdings" panose="05000000000000000000" pitchFamily="2" charset="2"/>
              <a:buChar char="§"/>
            </a:pPr>
            <a:endParaRPr lang="en-US" sz="2400" b="0" dirty="0">
              <a:solidFill>
                <a:srgbClr val="002060"/>
              </a:solidFill>
            </a:endParaRPr>
          </a:p>
          <a:p>
            <a:pPr rtl="1">
              <a:buClr>
                <a:srgbClr val="A59988"/>
              </a:buClr>
              <a:buFont typeface="Wingdings" panose="05000000000000000000" pitchFamily="2" charset="2"/>
              <a:buChar char="§"/>
            </a:pPr>
            <a:r>
              <a:rPr lang="ar" sz="2400" b="1" dirty="0">
                <a:solidFill>
                  <a:srgbClr val="002060"/>
                </a:solidFill>
              </a:rPr>
              <a:t>وضع إجراءات التشغيل المعيارية:</a:t>
            </a:r>
            <a:r>
              <a:rPr lang="ar" sz="2400" b="0" dirty="0">
                <a:solidFill>
                  <a:srgbClr val="002060"/>
                </a:solidFill>
              </a:rPr>
              <a:t> تخطيط وتوحيد أنشطة التأهب والاستجابة الخاصة بفريق الاستجابة السريعة من أجل استجابة أكثر فاعلية في مجال الصحة العامة.</a:t>
            </a:r>
          </a:p>
          <a:p>
            <a:pPr rtl="1">
              <a:buClr>
                <a:srgbClr val="A59988"/>
              </a:buClr>
              <a:buFont typeface="Wingdings" panose="05000000000000000000" pitchFamily="2" charset="2"/>
              <a:buChar char="§"/>
            </a:pPr>
            <a:endParaRPr lang="en-US" sz="2400" b="0" dirty="0">
              <a:solidFill>
                <a:srgbClr val="002060"/>
              </a:solidFill>
            </a:endParaRPr>
          </a:p>
          <a:p>
            <a:pPr rtl="1">
              <a:buClr>
                <a:srgbClr val="A59988"/>
              </a:buClr>
              <a:buFont typeface="Wingdings" panose="05000000000000000000" pitchFamily="2" charset="2"/>
              <a:buChar char="§"/>
            </a:pPr>
            <a:r>
              <a:rPr lang="en" sz="2400" b="1" dirty="0">
                <a:solidFill>
                  <a:srgbClr val="002060"/>
                </a:solidFill>
              </a:rPr>
              <a:t>التنفيذ</a:t>
            </a:r>
            <a:r>
              <a:rPr lang="ar-EG" sz="2400" b="1" dirty="0">
                <a:solidFill>
                  <a:srgbClr val="002060"/>
                </a:solidFill>
              </a:rPr>
              <a:t>: </a:t>
            </a:r>
            <a:r>
              <a:rPr lang="ar" sz="2400" dirty="0">
                <a:solidFill>
                  <a:srgbClr val="002060"/>
                </a:solidFill>
              </a:rPr>
              <a:t>تحديد قوى عاملة مُدر</a:t>
            </a:r>
            <a:r>
              <a:rPr lang="ar-EG" sz="2400" dirty="0">
                <a:solidFill>
                  <a:srgbClr val="002060"/>
                </a:solidFill>
              </a:rPr>
              <a:t>َّ</a:t>
            </a:r>
            <a:r>
              <a:rPr lang="ar" sz="2400" dirty="0">
                <a:solidFill>
                  <a:srgbClr val="002060"/>
                </a:solidFill>
              </a:rPr>
              <a:t>ب</a:t>
            </a:r>
            <a:r>
              <a:rPr lang="ar-EG" sz="2400" dirty="0">
                <a:solidFill>
                  <a:srgbClr val="002060"/>
                </a:solidFill>
              </a:rPr>
              <a:t>ة</a:t>
            </a:r>
            <a:r>
              <a:rPr lang="ar" sz="2400" dirty="0">
                <a:solidFill>
                  <a:srgbClr val="002060"/>
                </a:solidFill>
              </a:rPr>
              <a:t> وجاهزة للعمل في مجال الصحة العامة وإعدادها.</a:t>
            </a:r>
          </a:p>
        </p:txBody>
      </p:sp>
    </p:spTree>
    <p:extLst>
      <p:ext uri="{BB962C8B-B14F-4D97-AF65-F5344CB8AC3E}">
        <p14:creationId xmlns:p14="http://schemas.microsoft.com/office/powerpoint/2010/main" val="1081058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xmlns="" id="{8A361CA3-F341-74B4-4958-F641FF02C85E}"/>
              </a:ext>
            </a:extLst>
          </p:cNvPr>
          <p:cNvGrpSpPr/>
          <p:nvPr/>
        </p:nvGrpSpPr>
        <p:grpSpPr>
          <a:xfrm>
            <a:off x="1157827" y="1162224"/>
            <a:ext cx="7205881" cy="4684716"/>
            <a:chOff x="2494450" y="1162224"/>
            <a:chExt cx="7205881" cy="4684716"/>
          </a:xfrm>
        </p:grpSpPr>
        <p:sp>
          <p:nvSpPr>
            <p:cNvPr id="3" name="Arc 2">
              <a:extLst>
                <a:ext uri="{FF2B5EF4-FFF2-40B4-BE49-F238E27FC236}">
                  <a16:creationId xmlns:a16="http://schemas.microsoft.com/office/drawing/2014/main" xmlns="" id="{DB7C0D91-EB2B-415F-BF15-9A7AB7A1CAB0}"/>
                </a:ext>
              </a:extLst>
            </p:cNvPr>
            <p:cNvSpPr/>
            <p:nvPr/>
          </p:nvSpPr>
          <p:spPr>
            <a:xfrm rot="10800000">
              <a:off x="2770381" y="2011761"/>
              <a:ext cx="2989337" cy="3080554"/>
            </a:xfrm>
            <a:prstGeom prst="arc">
              <a:avLst>
                <a:gd name="adj1" fmla="val 6719491"/>
                <a:gd name="adj2" fmla="val 13832901"/>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1"/>
              <a:endParaRPr lang="es-MX">
                <a:solidFill>
                  <a:srgbClr val="000000"/>
                </a:solidFill>
              </a:endParaRPr>
            </a:p>
          </p:txBody>
        </p:sp>
        <p:sp>
          <p:nvSpPr>
            <p:cNvPr id="43" name="Rectangle 42">
              <a:extLst>
                <a:ext uri="{FF2B5EF4-FFF2-40B4-BE49-F238E27FC236}">
                  <a16:creationId xmlns:a16="http://schemas.microsoft.com/office/drawing/2014/main" xmlns="" id="{35EE14B9-E2B4-47EA-A37C-0FEEDFAEBC4A}"/>
                </a:ext>
              </a:extLst>
            </p:cNvPr>
            <p:cNvSpPr/>
            <p:nvPr/>
          </p:nvSpPr>
          <p:spPr>
            <a:xfrm>
              <a:off x="5487020" y="1789514"/>
              <a:ext cx="855678" cy="25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000" b="1">
                  <a:solidFill>
                    <a:schemeClr val="bg2"/>
                  </a:solidFill>
                  <a:latin typeface="Calibri" panose="020F0502020204030204" pitchFamily="34" charset="0"/>
                  <a:cs typeface="Calibri" panose="020F0502020204030204" pitchFamily="34" charset="0"/>
                </a:rPr>
                <a:t>الفاشية</a:t>
              </a:r>
              <a:endParaRPr lang="es-MX" sz="1000" b="1">
                <a:solidFill>
                  <a:schemeClr val="bg2"/>
                </a:solidFill>
                <a:latin typeface="Calibri" panose="020F0502020204030204" pitchFamily="34" charset="0"/>
                <a:cs typeface="Calibri" panose="020F0502020204030204" pitchFamily="34" charset="0"/>
              </a:endParaRPr>
            </a:p>
          </p:txBody>
        </p:sp>
        <p:sp>
          <p:nvSpPr>
            <p:cNvPr id="44" name="Oval 9">
              <a:extLst>
                <a:ext uri="{FF2B5EF4-FFF2-40B4-BE49-F238E27FC236}">
                  <a16:creationId xmlns:a16="http://schemas.microsoft.com/office/drawing/2014/main" xmlns="" id="{29DEEAEE-C3A9-48ED-8F8A-C643FCD1D550}"/>
                </a:ext>
              </a:extLst>
            </p:cNvPr>
            <p:cNvSpPr/>
            <p:nvPr/>
          </p:nvSpPr>
          <p:spPr>
            <a:xfrm>
              <a:off x="4783667" y="2027800"/>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45" name="Oval 13">
              <a:extLst>
                <a:ext uri="{FF2B5EF4-FFF2-40B4-BE49-F238E27FC236}">
                  <a16:creationId xmlns:a16="http://schemas.microsoft.com/office/drawing/2014/main" xmlns="" id="{FDA5C5FB-43E1-492C-91D2-E5E831745BF7}"/>
                </a:ext>
              </a:extLst>
            </p:cNvPr>
            <p:cNvSpPr/>
            <p:nvPr/>
          </p:nvSpPr>
          <p:spPr>
            <a:xfrm>
              <a:off x="4420186" y="422799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46" name="Oval 14">
              <a:extLst>
                <a:ext uri="{FF2B5EF4-FFF2-40B4-BE49-F238E27FC236}">
                  <a16:creationId xmlns:a16="http://schemas.microsoft.com/office/drawing/2014/main" xmlns="" id="{C64B0C8B-B42C-4874-8986-EB8633294A56}"/>
                </a:ext>
              </a:extLst>
            </p:cNvPr>
            <p:cNvSpPr/>
            <p:nvPr/>
          </p:nvSpPr>
          <p:spPr>
            <a:xfrm>
              <a:off x="4134165" y="3301869"/>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47" name="Oval 15">
              <a:extLst>
                <a:ext uri="{FF2B5EF4-FFF2-40B4-BE49-F238E27FC236}">
                  <a16:creationId xmlns:a16="http://schemas.microsoft.com/office/drawing/2014/main" xmlns="" id="{25B3B7E8-4488-46B6-8FDB-44E5A56E1B89}"/>
                </a:ext>
              </a:extLst>
            </p:cNvPr>
            <p:cNvSpPr/>
            <p:nvPr/>
          </p:nvSpPr>
          <p:spPr>
            <a:xfrm>
              <a:off x="4348456" y="2486419"/>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48" name="Oval 16">
              <a:extLst>
                <a:ext uri="{FF2B5EF4-FFF2-40B4-BE49-F238E27FC236}">
                  <a16:creationId xmlns:a16="http://schemas.microsoft.com/office/drawing/2014/main" xmlns="" id="{C48F4064-D50C-44D7-87AE-840C67F8AC10}"/>
                </a:ext>
              </a:extLst>
            </p:cNvPr>
            <p:cNvSpPr/>
            <p:nvPr/>
          </p:nvSpPr>
          <p:spPr>
            <a:xfrm>
              <a:off x="5104192" y="4722349"/>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grpSp>
          <p:nvGrpSpPr>
            <p:cNvPr id="49" name="Group 1">
              <a:extLst>
                <a:ext uri="{FF2B5EF4-FFF2-40B4-BE49-F238E27FC236}">
                  <a16:creationId xmlns:a16="http://schemas.microsoft.com/office/drawing/2014/main" xmlns="" id="{694C79DD-E11F-5BE4-FAD7-9E748A646E3B}"/>
                </a:ext>
              </a:extLst>
            </p:cNvPr>
            <p:cNvGrpSpPr/>
            <p:nvPr/>
          </p:nvGrpSpPr>
          <p:grpSpPr>
            <a:xfrm>
              <a:off x="2494450" y="1162224"/>
              <a:ext cx="7205881" cy="4684716"/>
              <a:chOff x="2494450" y="1162224"/>
              <a:chExt cx="7205881" cy="4684716"/>
            </a:xfrm>
          </p:grpSpPr>
          <p:sp>
            <p:nvSpPr>
              <p:cNvPr id="57" name="Rectangle 56">
                <a:extLst>
                  <a:ext uri="{FF2B5EF4-FFF2-40B4-BE49-F238E27FC236}">
                    <a16:creationId xmlns:a16="http://schemas.microsoft.com/office/drawing/2014/main" xmlns="" id="{545DA4EB-AC64-43A3-A28B-14EF6D932F49}"/>
                  </a:ext>
                </a:extLst>
              </p:cNvPr>
              <p:cNvSpPr/>
              <p:nvPr/>
            </p:nvSpPr>
            <p:spPr>
              <a:xfrm>
                <a:off x="2494450" y="1162224"/>
                <a:ext cx="7205881" cy="4684716"/>
              </a:xfrm>
              <a:prstGeom prst="rect">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58" name="Arc 57">
                <a:extLst>
                  <a:ext uri="{FF2B5EF4-FFF2-40B4-BE49-F238E27FC236}">
                    <a16:creationId xmlns:a16="http://schemas.microsoft.com/office/drawing/2014/main" xmlns="" id="{A69B37B9-5BB2-4AD1-8521-AEE9123DECA5}"/>
                  </a:ext>
                </a:extLst>
              </p:cNvPr>
              <p:cNvSpPr/>
              <p:nvPr/>
            </p:nvSpPr>
            <p:spPr>
              <a:xfrm>
                <a:off x="4211017" y="1840650"/>
                <a:ext cx="3097400" cy="3080554"/>
              </a:xfrm>
              <a:prstGeom prst="arc">
                <a:avLst>
                  <a:gd name="adj1" fmla="val 6660076"/>
                  <a:gd name="adj2" fmla="val 15507358"/>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1"/>
                <a:endParaRPr lang="es-MX">
                  <a:solidFill>
                    <a:srgbClr val="000000"/>
                  </a:solidFill>
                </a:endParaRPr>
              </a:p>
            </p:txBody>
          </p:sp>
          <p:sp>
            <p:nvSpPr>
              <p:cNvPr id="59" name="Arc 58">
                <a:extLst>
                  <a:ext uri="{FF2B5EF4-FFF2-40B4-BE49-F238E27FC236}">
                    <a16:creationId xmlns:a16="http://schemas.microsoft.com/office/drawing/2014/main" xmlns="" id="{003F872D-7ED9-4090-92D0-8E12255F8EB1}"/>
                  </a:ext>
                </a:extLst>
              </p:cNvPr>
              <p:cNvSpPr/>
              <p:nvPr/>
            </p:nvSpPr>
            <p:spPr>
              <a:xfrm rot="11941056">
                <a:off x="4211016" y="1840650"/>
                <a:ext cx="3097400" cy="3080554"/>
              </a:xfrm>
              <a:prstGeom prst="arc">
                <a:avLst>
                  <a:gd name="adj1" fmla="val 6065917"/>
                  <a:gd name="adj2" fmla="val 15507358"/>
                </a:avLst>
              </a:prstGeom>
              <a:ln w="38100" cap="flat" cmpd="sng" algn="ctr">
                <a:solidFill>
                  <a:srgbClr val="BF1E2E"/>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1"/>
                <a:endParaRPr lang="es-MX">
                  <a:solidFill>
                    <a:srgbClr val="000000"/>
                  </a:solidFill>
                </a:endParaRPr>
              </a:p>
            </p:txBody>
          </p:sp>
          <p:sp>
            <p:nvSpPr>
              <p:cNvPr id="60" name="Star: 16 Points 7">
                <a:extLst>
                  <a:ext uri="{FF2B5EF4-FFF2-40B4-BE49-F238E27FC236}">
                    <a16:creationId xmlns:a16="http://schemas.microsoft.com/office/drawing/2014/main" xmlns="" id="{4736F527-4146-4EE0-B6AA-2CB8570580B4}"/>
                  </a:ext>
                </a:extLst>
              </p:cNvPr>
              <p:cNvSpPr/>
              <p:nvPr/>
            </p:nvSpPr>
            <p:spPr>
              <a:xfrm>
                <a:off x="5472204" y="1538993"/>
                <a:ext cx="852868" cy="823113"/>
              </a:xfrm>
              <a:prstGeom prst="star16">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es-MX" sz="1000" b="1" err="1">
                    <a:solidFill>
                      <a:schemeClr val="bg1"/>
                    </a:solidFill>
                    <a:latin typeface="Calibri"/>
                    <a:cs typeface="Calibri"/>
                  </a:rPr>
                  <a:t>فاشية</a:t>
                </a:r>
                <a:endParaRPr lang="es-MX" sz="1000" b="1" err="1">
                  <a:solidFill>
                    <a:schemeClr val="bg1"/>
                  </a:solidFill>
                  <a:latin typeface="Calibri" panose="020F0502020204030204" pitchFamily="34" charset="0"/>
                  <a:cs typeface="Calibri" panose="020F0502020204030204" pitchFamily="34" charset="0"/>
                </a:endParaRPr>
              </a:p>
            </p:txBody>
          </p:sp>
          <p:grpSp>
            <p:nvGrpSpPr>
              <p:cNvPr id="61" name="Group 10">
                <a:extLst>
                  <a:ext uri="{FF2B5EF4-FFF2-40B4-BE49-F238E27FC236}">
                    <a16:creationId xmlns:a16="http://schemas.microsoft.com/office/drawing/2014/main" xmlns="" id="{1926DEBC-DD5F-46B4-93D1-5B3E874AC783}"/>
                  </a:ext>
                </a:extLst>
              </p:cNvPr>
              <p:cNvGrpSpPr/>
              <p:nvPr/>
            </p:nvGrpSpPr>
            <p:grpSpPr>
              <a:xfrm>
                <a:off x="6358373" y="1874983"/>
                <a:ext cx="309851" cy="312144"/>
                <a:chOff x="6358373" y="1874983"/>
                <a:chExt cx="354476" cy="359052"/>
              </a:xfrm>
            </p:grpSpPr>
            <p:sp>
              <p:nvSpPr>
                <p:cNvPr id="85" name="Oval 11">
                  <a:extLst>
                    <a:ext uri="{FF2B5EF4-FFF2-40B4-BE49-F238E27FC236}">
                      <a16:creationId xmlns:a16="http://schemas.microsoft.com/office/drawing/2014/main" xmlns="" id="{E1B3CBDD-49D0-44AB-8D5D-3081DE0D0F92}"/>
                    </a:ext>
                  </a:extLst>
                </p:cNvPr>
                <p:cNvSpPr/>
                <p:nvPr/>
              </p:nvSpPr>
              <p:spPr>
                <a:xfrm>
                  <a:off x="6358373" y="1874983"/>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86" name="Oval 12">
                  <a:extLst>
                    <a:ext uri="{FF2B5EF4-FFF2-40B4-BE49-F238E27FC236}">
                      <a16:creationId xmlns:a16="http://schemas.microsoft.com/office/drawing/2014/main" xmlns="" id="{A31E6BFE-D9B1-40AE-9771-9E7A47DB00DF}"/>
                    </a:ext>
                  </a:extLst>
                </p:cNvPr>
                <p:cNvSpPr/>
                <p:nvPr/>
              </p:nvSpPr>
              <p:spPr>
                <a:xfrm>
                  <a:off x="6441894" y="1964518"/>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grpSp>
          <p:grpSp>
            <p:nvGrpSpPr>
              <p:cNvPr id="62" name="Group 17">
                <a:extLst>
                  <a:ext uri="{FF2B5EF4-FFF2-40B4-BE49-F238E27FC236}">
                    <a16:creationId xmlns:a16="http://schemas.microsoft.com/office/drawing/2014/main" xmlns="" id="{6FAE3D2A-3A6F-479C-985F-16AFEFA9723C}"/>
                  </a:ext>
                </a:extLst>
              </p:cNvPr>
              <p:cNvGrpSpPr/>
              <p:nvPr/>
            </p:nvGrpSpPr>
            <p:grpSpPr>
              <a:xfrm>
                <a:off x="7150715" y="2975675"/>
                <a:ext cx="309851" cy="312144"/>
                <a:chOff x="7150715" y="2975675"/>
                <a:chExt cx="354476" cy="359052"/>
              </a:xfrm>
            </p:grpSpPr>
            <p:sp>
              <p:nvSpPr>
                <p:cNvPr id="83" name="Oval 18">
                  <a:extLst>
                    <a:ext uri="{FF2B5EF4-FFF2-40B4-BE49-F238E27FC236}">
                      <a16:creationId xmlns:a16="http://schemas.microsoft.com/office/drawing/2014/main" xmlns="" id="{A22A610B-D31E-4DD0-820F-A9AE540B68CB}"/>
                    </a:ext>
                  </a:extLst>
                </p:cNvPr>
                <p:cNvSpPr/>
                <p:nvPr/>
              </p:nvSpPr>
              <p:spPr>
                <a:xfrm>
                  <a:off x="7150715" y="2975675"/>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84" name="Oval 19">
                  <a:extLst>
                    <a:ext uri="{FF2B5EF4-FFF2-40B4-BE49-F238E27FC236}">
                      <a16:creationId xmlns:a16="http://schemas.microsoft.com/office/drawing/2014/main" xmlns="" id="{CBB7B068-9C67-4BF3-AD00-9BF468DCA04B}"/>
                    </a:ext>
                  </a:extLst>
                </p:cNvPr>
                <p:cNvSpPr/>
                <p:nvPr/>
              </p:nvSpPr>
              <p:spPr>
                <a:xfrm>
                  <a:off x="7234236" y="3065210"/>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grpSp>
          <p:grpSp>
            <p:nvGrpSpPr>
              <p:cNvPr id="63" name="Group 20">
                <a:extLst>
                  <a:ext uri="{FF2B5EF4-FFF2-40B4-BE49-F238E27FC236}">
                    <a16:creationId xmlns:a16="http://schemas.microsoft.com/office/drawing/2014/main" xmlns="" id="{3633725E-1A27-4D42-973E-E4D0EFBC97ED}"/>
                  </a:ext>
                </a:extLst>
              </p:cNvPr>
              <p:cNvGrpSpPr/>
              <p:nvPr/>
            </p:nvGrpSpPr>
            <p:grpSpPr>
              <a:xfrm>
                <a:off x="6924000" y="2401761"/>
                <a:ext cx="309851" cy="312144"/>
                <a:chOff x="6924000" y="2401761"/>
                <a:chExt cx="354476" cy="359052"/>
              </a:xfrm>
            </p:grpSpPr>
            <p:sp>
              <p:nvSpPr>
                <p:cNvPr id="81" name="Oval 21">
                  <a:extLst>
                    <a:ext uri="{FF2B5EF4-FFF2-40B4-BE49-F238E27FC236}">
                      <a16:creationId xmlns:a16="http://schemas.microsoft.com/office/drawing/2014/main" xmlns="" id="{F0926C9E-5435-40C0-A1CD-916B44B44206}"/>
                    </a:ext>
                  </a:extLst>
                </p:cNvPr>
                <p:cNvSpPr/>
                <p:nvPr/>
              </p:nvSpPr>
              <p:spPr>
                <a:xfrm>
                  <a:off x="6924000" y="2401761"/>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b="1"/>
                </a:p>
              </p:txBody>
            </p:sp>
            <p:sp>
              <p:nvSpPr>
                <p:cNvPr id="82" name="Oval 22">
                  <a:extLst>
                    <a:ext uri="{FF2B5EF4-FFF2-40B4-BE49-F238E27FC236}">
                      <a16:creationId xmlns:a16="http://schemas.microsoft.com/office/drawing/2014/main" xmlns="" id="{6E7B18FA-AC44-4935-8B7E-348B31050F7B}"/>
                    </a:ext>
                  </a:extLst>
                </p:cNvPr>
                <p:cNvSpPr/>
                <p:nvPr/>
              </p:nvSpPr>
              <p:spPr>
                <a:xfrm>
                  <a:off x="7007521" y="2491296"/>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b="1"/>
                </a:p>
              </p:txBody>
            </p:sp>
          </p:grpSp>
          <p:grpSp>
            <p:nvGrpSpPr>
              <p:cNvPr id="64" name="Group 23">
                <a:extLst>
                  <a:ext uri="{FF2B5EF4-FFF2-40B4-BE49-F238E27FC236}">
                    <a16:creationId xmlns:a16="http://schemas.microsoft.com/office/drawing/2014/main" xmlns="" id="{C6F277C2-0B29-4DE3-AF75-E75FD8AE4116}"/>
                  </a:ext>
                </a:extLst>
              </p:cNvPr>
              <p:cNvGrpSpPr/>
              <p:nvPr/>
            </p:nvGrpSpPr>
            <p:grpSpPr>
              <a:xfrm>
                <a:off x="6530073" y="4470370"/>
                <a:ext cx="309851" cy="312144"/>
                <a:chOff x="6530073" y="4470370"/>
                <a:chExt cx="354476" cy="359052"/>
              </a:xfrm>
            </p:grpSpPr>
            <p:sp>
              <p:nvSpPr>
                <p:cNvPr id="79" name="Oval 24">
                  <a:extLst>
                    <a:ext uri="{FF2B5EF4-FFF2-40B4-BE49-F238E27FC236}">
                      <a16:creationId xmlns:a16="http://schemas.microsoft.com/office/drawing/2014/main" xmlns="" id="{72656C3E-3AE8-4CE3-B6FC-99D869FC6593}"/>
                    </a:ext>
                  </a:extLst>
                </p:cNvPr>
                <p:cNvSpPr/>
                <p:nvPr/>
              </p:nvSpPr>
              <p:spPr>
                <a:xfrm>
                  <a:off x="6530073" y="4470370"/>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80" name="Oval 25">
                  <a:extLst>
                    <a:ext uri="{FF2B5EF4-FFF2-40B4-BE49-F238E27FC236}">
                      <a16:creationId xmlns:a16="http://schemas.microsoft.com/office/drawing/2014/main" xmlns="" id="{2908E511-A7A1-4841-B603-58B8226A78DB}"/>
                    </a:ext>
                  </a:extLst>
                </p:cNvPr>
                <p:cNvSpPr/>
                <p:nvPr/>
              </p:nvSpPr>
              <p:spPr>
                <a:xfrm>
                  <a:off x="6613594" y="4559905"/>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grpSp>
          <p:sp>
            <p:nvSpPr>
              <p:cNvPr id="65" name="Rectangle 64">
                <a:extLst>
                  <a:ext uri="{FF2B5EF4-FFF2-40B4-BE49-F238E27FC236}">
                    <a16:creationId xmlns:a16="http://schemas.microsoft.com/office/drawing/2014/main" xmlns="" id="{A75BB630-19C7-45F5-8432-EA807D209B7F}"/>
                  </a:ext>
                </a:extLst>
              </p:cNvPr>
              <p:cNvSpPr/>
              <p:nvPr/>
            </p:nvSpPr>
            <p:spPr>
              <a:xfrm>
                <a:off x="2805785" y="5292850"/>
                <a:ext cx="2283576" cy="4205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ar" sz="1600" dirty="0">
                    <a:solidFill>
                      <a:schemeClr val="bg1"/>
                    </a:solidFill>
                    <a:latin typeface="Calibri"/>
                    <a:cs typeface="Calibri"/>
                  </a:rPr>
                  <a:t>مرحلة  غير الطارئة</a:t>
                </a:r>
                <a:endParaRPr lang="es-MX" sz="1600" dirty="0">
                  <a:solidFill>
                    <a:schemeClr val="bg1"/>
                  </a:solidFill>
                  <a:latin typeface="Calibri"/>
                  <a:cs typeface="Calibri"/>
                </a:endParaRPr>
              </a:p>
            </p:txBody>
          </p:sp>
          <p:grpSp>
            <p:nvGrpSpPr>
              <p:cNvPr id="66" name="Group 27">
                <a:extLst>
                  <a:ext uri="{FF2B5EF4-FFF2-40B4-BE49-F238E27FC236}">
                    <a16:creationId xmlns:a16="http://schemas.microsoft.com/office/drawing/2014/main" xmlns="" id="{8FB6E6F2-1F53-419B-AC61-2B4849120F09}"/>
                  </a:ext>
                </a:extLst>
              </p:cNvPr>
              <p:cNvGrpSpPr/>
              <p:nvPr/>
            </p:nvGrpSpPr>
            <p:grpSpPr>
              <a:xfrm>
                <a:off x="7612569" y="1372450"/>
                <a:ext cx="1923150" cy="490374"/>
                <a:chOff x="7612569" y="1372450"/>
                <a:chExt cx="1923150" cy="490374"/>
              </a:xfrm>
            </p:grpSpPr>
            <p:sp>
              <p:nvSpPr>
                <p:cNvPr id="77" name="Rectangle 76">
                  <a:extLst>
                    <a:ext uri="{FF2B5EF4-FFF2-40B4-BE49-F238E27FC236}">
                      <a16:creationId xmlns:a16="http://schemas.microsoft.com/office/drawing/2014/main" xmlns="" id="{C93ADE43-882C-4D79-B7CF-B4DE5D086CA0}"/>
                    </a:ext>
                  </a:extLst>
                </p:cNvPr>
                <p:cNvSpPr/>
                <p:nvPr/>
              </p:nvSpPr>
              <p:spPr>
                <a:xfrm>
                  <a:off x="7695804" y="1453072"/>
                  <a:ext cx="1768842" cy="308374"/>
                </a:xfrm>
                <a:prstGeom prst="rect">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600" dirty="0">
                      <a:solidFill>
                        <a:srgbClr val="FFFFFF"/>
                      </a:solidFill>
                      <a:latin typeface="Calibri" panose="020F0502020204030204" pitchFamily="34" charset="0"/>
                      <a:cs typeface="Calibri" panose="020F0502020204030204" pitchFamily="34" charset="0"/>
                    </a:rPr>
                    <a:t>مرحلة الطوارئ</a:t>
                  </a:r>
                  <a:endParaRPr lang="es-MX" sz="1600" dirty="0">
                    <a:solidFill>
                      <a:srgbClr val="FFFFFF"/>
                    </a:solidFill>
                    <a:latin typeface="Calibri" panose="020F0502020204030204" pitchFamily="34" charset="0"/>
                    <a:cs typeface="Calibri" panose="020F0502020204030204" pitchFamily="34" charset="0"/>
                  </a:endParaRPr>
                </a:p>
              </p:txBody>
            </p:sp>
            <p:sp>
              <p:nvSpPr>
                <p:cNvPr id="78" name="Rectangle 77">
                  <a:extLst>
                    <a:ext uri="{FF2B5EF4-FFF2-40B4-BE49-F238E27FC236}">
                      <a16:creationId xmlns:a16="http://schemas.microsoft.com/office/drawing/2014/main" xmlns="" id="{8B037C90-5F1B-4815-AB1C-5DECA046327B}"/>
                    </a:ext>
                  </a:extLst>
                </p:cNvPr>
                <p:cNvSpPr/>
                <p:nvPr/>
              </p:nvSpPr>
              <p:spPr>
                <a:xfrm>
                  <a:off x="7612569" y="1372450"/>
                  <a:ext cx="1923150" cy="490374"/>
                </a:xfrm>
                <a:prstGeom prst="rect">
                  <a:avLst/>
                </a:prstGeom>
                <a:noFill/>
                <a:ln>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sz="1600">
                    <a:solidFill>
                      <a:schemeClr val="bg2"/>
                    </a:solidFill>
                    <a:latin typeface="Calibri" panose="020F0502020204030204" pitchFamily="34" charset="0"/>
                    <a:cs typeface="Calibri" panose="020F0502020204030204" pitchFamily="34" charset="0"/>
                  </a:endParaRPr>
                </a:p>
              </p:txBody>
            </p:sp>
          </p:grpSp>
          <p:sp>
            <p:nvSpPr>
              <p:cNvPr id="67" name="Rectangle 66">
                <a:extLst>
                  <a:ext uri="{FF2B5EF4-FFF2-40B4-BE49-F238E27FC236}">
                    <a16:creationId xmlns:a16="http://schemas.microsoft.com/office/drawing/2014/main" xmlns="" id="{DFF081C5-0515-4C6B-BD51-4A56F2E7BDE4}"/>
                  </a:ext>
                </a:extLst>
              </p:cNvPr>
              <p:cNvSpPr/>
              <p:nvPr/>
            </p:nvSpPr>
            <p:spPr>
              <a:xfrm>
                <a:off x="3720205" y="1831055"/>
                <a:ext cx="853688"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a:solidFill>
                      <a:srgbClr val="000000"/>
                    </a:solidFill>
                    <a:latin typeface="Calibri" panose="020F0502020204030204" pitchFamily="34" charset="0"/>
                    <a:cs typeface="Calibri" panose="020F0502020204030204" pitchFamily="34" charset="0"/>
                  </a:rPr>
                  <a:t>التدريب</a:t>
                </a:r>
                <a:endParaRPr lang="es-MX" sz="1200" b="1">
                  <a:solidFill>
                    <a:srgbClr val="000000"/>
                  </a:solidFill>
                  <a:latin typeface="Calibri" panose="020F0502020204030204" pitchFamily="34" charset="0"/>
                  <a:cs typeface="Calibri" panose="020F0502020204030204" pitchFamily="34" charset="0"/>
                </a:endParaRPr>
              </a:p>
            </p:txBody>
          </p:sp>
          <p:sp>
            <p:nvSpPr>
              <p:cNvPr id="68" name="Rectangle 67">
                <a:extLst>
                  <a:ext uri="{FF2B5EF4-FFF2-40B4-BE49-F238E27FC236}">
                    <a16:creationId xmlns:a16="http://schemas.microsoft.com/office/drawing/2014/main" xmlns="" id="{6EB6D9EE-1D55-4FF6-BFD2-90ADDEE64602}"/>
                  </a:ext>
                </a:extLst>
              </p:cNvPr>
              <p:cNvSpPr/>
              <p:nvPr/>
            </p:nvSpPr>
            <p:spPr>
              <a:xfrm>
                <a:off x="3290820" y="2409477"/>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a:solidFill>
                      <a:srgbClr val="000000"/>
                    </a:solidFill>
                    <a:latin typeface="Calibri" panose="020F0502020204030204" pitchFamily="34" charset="0"/>
                    <a:cs typeface="Calibri" panose="020F0502020204030204" pitchFamily="34" charset="0"/>
                  </a:rPr>
                  <a:t>الاستعداد</a:t>
                </a:r>
                <a:endParaRPr lang="es-MX" sz="1200" b="1">
                  <a:solidFill>
                    <a:srgbClr val="000000"/>
                  </a:solidFill>
                  <a:latin typeface="Calibri" panose="020F0502020204030204" pitchFamily="34" charset="0"/>
                  <a:cs typeface="Calibri" panose="020F0502020204030204" pitchFamily="34" charset="0"/>
                </a:endParaRPr>
              </a:p>
            </p:txBody>
          </p:sp>
          <p:sp>
            <p:nvSpPr>
              <p:cNvPr id="69" name="Rectangle 68">
                <a:extLst>
                  <a:ext uri="{FF2B5EF4-FFF2-40B4-BE49-F238E27FC236}">
                    <a16:creationId xmlns:a16="http://schemas.microsoft.com/office/drawing/2014/main" xmlns="" id="{2A030A6A-FA34-4B6B-BF9F-DCE633910636}"/>
                  </a:ext>
                </a:extLst>
              </p:cNvPr>
              <p:cNvSpPr/>
              <p:nvPr/>
            </p:nvSpPr>
            <p:spPr>
              <a:xfrm>
                <a:off x="3043893" y="3159735"/>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a:solidFill>
                      <a:srgbClr val="000000"/>
                    </a:solidFill>
                    <a:latin typeface="Calibri" panose="020F0502020204030204" pitchFamily="34" charset="0"/>
                    <a:cs typeface="Calibri" panose="020F0502020204030204" pitchFamily="34" charset="0"/>
                  </a:rPr>
                  <a:t>إعداد القوائم</a:t>
                </a:r>
                <a:endParaRPr lang="es-MX" sz="1200" b="1">
                  <a:solidFill>
                    <a:srgbClr val="000000"/>
                  </a:solidFill>
                  <a:latin typeface="Calibri" panose="020F0502020204030204" pitchFamily="34" charset="0"/>
                  <a:cs typeface="Calibri" panose="020F0502020204030204" pitchFamily="34" charset="0"/>
                </a:endParaRPr>
              </a:p>
            </p:txBody>
          </p:sp>
          <p:sp>
            <p:nvSpPr>
              <p:cNvPr id="70" name="Rectangle 69">
                <a:extLst>
                  <a:ext uri="{FF2B5EF4-FFF2-40B4-BE49-F238E27FC236}">
                    <a16:creationId xmlns:a16="http://schemas.microsoft.com/office/drawing/2014/main" xmlns="" id="{9BCBCD73-E310-4F6C-A3E6-B00D9CD868F9}"/>
                  </a:ext>
                </a:extLst>
              </p:cNvPr>
              <p:cNvSpPr/>
              <p:nvPr/>
            </p:nvSpPr>
            <p:spPr>
              <a:xfrm>
                <a:off x="3275231" y="4173657"/>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a:solidFill>
                      <a:srgbClr val="000000"/>
                    </a:solidFill>
                    <a:latin typeface="Calibri" panose="020F0502020204030204" pitchFamily="34" charset="0"/>
                    <a:cs typeface="Calibri" panose="020F0502020204030204" pitchFamily="34" charset="0"/>
                  </a:rPr>
                  <a:t>التوظيف</a:t>
                </a:r>
                <a:endParaRPr lang="es-MX" sz="1200" b="1">
                  <a:solidFill>
                    <a:srgbClr val="000000"/>
                  </a:solidFill>
                  <a:latin typeface="Calibri" panose="020F0502020204030204" pitchFamily="34" charset="0"/>
                  <a:cs typeface="Calibri" panose="020F0502020204030204" pitchFamily="34" charset="0"/>
                </a:endParaRPr>
              </a:p>
            </p:txBody>
          </p:sp>
          <p:sp>
            <p:nvSpPr>
              <p:cNvPr id="71" name="Rectangle 70">
                <a:extLst>
                  <a:ext uri="{FF2B5EF4-FFF2-40B4-BE49-F238E27FC236}">
                    <a16:creationId xmlns:a16="http://schemas.microsoft.com/office/drawing/2014/main" xmlns="" id="{3FAA9E55-1C37-4504-BFE0-317EE331E797}"/>
                  </a:ext>
                </a:extLst>
              </p:cNvPr>
              <p:cNvSpPr/>
              <p:nvPr/>
            </p:nvSpPr>
            <p:spPr>
              <a:xfrm>
                <a:off x="2968527" y="4744076"/>
                <a:ext cx="2296770"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a:solidFill>
                      <a:srgbClr val="000000"/>
                    </a:solidFill>
                    <a:latin typeface="Calibri" panose="020F0502020204030204" pitchFamily="34" charset="0"/>
                    <a:cs typeface="Calibri" panose="020F0502020204030204" pitchFamily="34" charset="0"/>
                  </a:rPr>
                  <a:t>التخطيط لوضع إجراءات التشغيل المعيارية وتحسينها </a:t>
                </a:r>
                <a:endParaRPr lang="es-MX" sz="1200" b="1">
                  <a:solidFill>
                    <a:srgbClr val="000000"/>
                  </a:solidFill>
                  <a:latin typeface="Calibri" panose="020F0502020204030204" pitchFamily="34" charset="0"/>
                  <a:cs typeface="Calibri" panose="020F0502020204030204" pitchFamily="34" charset="0"/>
                </a:endParaRPr>
              </a:p>
            </p:txBody>
          </p:sp>
          <p:sp>
            <p:nvSpPr>
              <p:cNvPr id="72" name="Rectangle 71">
                <a:extLst>
                  <a:ext uri="{FF2B5EF4-FFF2-40B4-BE49-F238E27FC236}">
                    <a16:creationId xmlns:a16="http://schemas.microsoft.com/office/drawing/2014/main" xmlns="" id="{4149FCC0-9E14-424B-A837-1A23F23C75F5}"/>
                  </a:ext>
                </a:extLst>
              </p:cNvPr>
              <p:cNvSpPr/>
              <p:nvPr/>
            </p:nvSpPr>
            <p:spPr>
              <a:xfrm>
                <a:off x="6597196" y="1751209"/>
                <a:ext cx="9596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a:solidFill>
                      <a:srgbClr val="C00000"/>
                    </a:solidFill>
                    <a:latin typeface="Calibri" panose="020F0502020204030204" pitchFamily="34" charset="0"/>
                    <a:cs typeface="Calibri" panose="020F0502020204030204" pitchFamily="34" charset="0"/>
                  </a:rPr>
                  <a:t>التفعيل </a:t>
                </a:r>
                <a:endParaRPr lang="es-MX" sz="1200" b="1">
                  <a:solidFill>
                    <a:srgbClr val="C00000"/>
                  </a:solidFill>
                  <a:latin typeface="Calibri" panose="020F0502020204030204" pitchFamily="34" charset="0"/>
                  <a:cs typeface="Calibri" panose="020F0502020204030204" pitchFamily="34" charset="0"/>
                </a:endParaRPr>
              </a:p>
            </p:txBody>
          </p:sp>
          <p:sp>
            <p:nvSpPr>
              <p:cNvPr id="73" name="Rectangle 72">
                <a:extLst>
                  <a:ext uri="{FF2B5EF4-FFF2-40B4-BE49-F238E27FC236}">
                    <a16:creationId xmlns:a16="http://schemas.microsoft.com/office/drawing/2014/main" xmlns="" id="{F88F1187-183F-4DE2-A37D-D1DCBEB4C4D6}"/>
                  </a:ext>
                </a:extLst>
              </p:cNvPr>
              <p:cNvSpPr/>
              <p:nvPr/>
            </p:nvSpPr>
            <p:spPr>
              <a:xfrm>
                <a:off x="7190818" y="2325123"/>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a:solidFill>
                      <a:srgbClr val="C00000"/>
                    </a:solidFill>
                    <a:latin typeface="Calibri" panose="020F0502020204030204" pitchFamily="34" charset="0"/>
                    <a:cs typeface="Calibri" panose="020F0502020204030204" pitchFamily="34" charset="0"/>
                  </a:rPr>
                  <a:t>ما قبل النشر</a:t>
                </a:r>
                <a:endParaRPr lang="es-MX" sz="1200" b="1">
                  <a:solidFill>
                    <a:srgbClr val="C00000"/>
                  </a:solidFill>
                  <a:latin typeface="Calibri" panose="020F0502020204030204" pitchFamily="34" charset="0"/>
                  <a:cs typeface="Calibri" panose="020F0502020204030204" pitchFamily="34" charset="0"/>
                </a:endParaRPr>
              </a:p>
            </p:txBody>
          </p:sp>
          <p:sp>
            <p:nvSpPr>
              <p:cNvPr id="74" name="Rectangle 73">
                <a:extLst>
                  <a:ext uri="{FF2B5EF4-FFF2-40B4-BE49-F238E27FC236}">
                    <a16:creationId xmlns:a16="http://schemas.microsoft.com/office/drawing/2014/main" xmlns="" id="{5588284A-64B0-4B30-9A3E-8D06C9E90FAC}"/>
                  </a:ext>
                </a:extLst>
              </p:cNvPr>
              <p:cNvSpPr/>
              <p:nvPr/>
            </p:nvSpPr>
            <p:spPr>
              <a:xfrm>
                <a:off x="7493349" y="2929725"/>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dirty="0">
                    <a:solidFill>
                      <a:srgbClr val="C00000"/>
                    </a:solidFill>
                    <a:latin typeface="Calibri" panose="020F0502020204030204" pitchFamily="34" charset="0"/>
                    <a:cs typeface="Calibri" panose="020F0502020204030204" pitchFamily="34" charset="0"/>
                  </a:rPr>
                  <a:t>النشر</a:t>
                </a:r>
                <a:endParaRPr lang="es-MX" sz="1200" b="1" dirty="0">
                  <a:solidFill>
                    <a:srgbClr val="C00000"/>
                  </a:solidFill>
                  <a:latin typeface="Calibri" panose="020F0502020204030204" pitchFamily="34" charset="0"/>
                  <a:cs typeface="Calibri" panose="020F0502020204030204" pitchFamily="34" charset="0"/>
                </a:endParaRPr>
              </a:p>
            </p:txBody>
          </p:sp>
          <p:sp>
            <p:nvSpPr>
              <p:cNvPr id="75" name="Rectangle 74">
                <a:extLst>
                  <a:ext uri="{FF2B5EF4-FFF2-40B4-BE49-F238E27FC236}">
                    <a16:creationId xmlns:a16="http://schemas.microsoft.com/office/drawing/2014/main" xmlns="" id="{6BE2000B-EFD8-4827-AFF7-F9EA7345641F}"/>
                  </a:ext>
                </a:extLst>
              </p:cNvPr>
              <p:cNvSpPr/>
              <p:nvPr/>
            </p:nvSpPr>
            <p:spPr>
              <a:xfrm>
                <a:off x="6735605" y="4533993"/>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a:solidFill>
                      <a:srgbClr val="C00000"/>
                    </a:solidFill>
                    <a:latin typeface="Calibri" panose="020F0502020204030204" pitchFamily="34" charset="0"/>
                    <a:cs typeface="Calibri" panose="020F0502020204030204" pitchFamily="34" charset="0"/>
                  </a:rPr>
                  <a:t>ما بعد النشر</a:t>
                </a:r>
                <a:endParaRPr lang="es-MX" sz="1200" b="1">
                  <a:solidFill>
                    <a:srgbClr val="C00000"/>
                  </a:solidFill>
                  <a:latin typeface="Calibri" panose="020F0502020204030204" pitchFamily="34" charset="0"/>
                  <a:cs typeface="Calibri" panose="020F0502020204030204" pitchFamily="34" charset="0"/>
                </a:endParaRPr>
              </a:p>
            </p:txBody>
          </p:sp>
          <p:sp>
            <p:nvSpPr>
              <p:cNvPr id="76" name="Rectangle 75">
                <a:extLst>
                  <a:ext uri="{FF2B5EF4-FFF2-40B4-BE49-F238E27FC236}">
                    <a16:creationId xmlns:a16="http://schemas.microsoft.com/office/drawing/2014/main" xmlns="" id="{31F74FAB-581B-4A72-ADE8-2E6B74A0927D}"/>
                  </a:ext>
                </a:extLst>
              </p:cNvPr>
              <p:cNvSpPr/>
              <p:nvPr/>
            </p:nvSpPr>
            <p:spPr>
              <a:xfrm>
                <a:off x="7489344" y="3461336"/>
                <a:ext cx="1923150" cy="880809"/>
              </a:xfrm>
              <a:prstGeom prst="rect">
                <a:avLst/>
              </a:prstGeom>
              <a:solidFill>
                <a:schemeClr val="tx2">
                  <a:lumMod val="20000"/>
                  <a:lumOff val="80000"/>
                </a:schemeClr>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r>
                  <a:rPr lang="ar" sz="1050" b="1" dirty="0">
                    <a:solidFill>
                      <a:srgbClr val="C00000"/>
                    </a:solidFill>
                  </a:rPr>
                  <a:t>التواصل والتبليغ</a:t>
                </a:r>
                <a:r>
                  <a:rPr lang="en-US" sz="1050" b="1" dirty="0">
                    <a:solidFill>
                      <a:srgbClr val="C00000"/>
                    </a:solidFill>
                  </a:rPr>
                  <a:t/>
                </a:r>
                <a:br>
                  <a:rPr lang="en-US" sz="1050" b="1" dirty="0">
                    <a:solidFill>
                      <a:srgbClr val="C00000"/>
                    </a:solidFill>
                  </a:rPr>
                </a:br>
                <a:r>
                  <a:rPr lang="ar" sz="1050" b="1" dirty="0">
                    <a:solidFill>
                      <a:srgbClr val="C00000"/>
                    </a:solidFill>
                  </a:rPr>
                  <a:t>الرصد والتقييم</a:t>
                </a:r>
                <a:endParaRPr lang="fr-FR"/>
              </a:p>
              <a:p>
                <a:pPr algn="r" rtl="1"/>
                <a:r>
                  <a:rPr lang="ar" sz="1050" b="1" dirty="0">
                    <a:solidFill>
                      <a:srgbClr val="C00000"/>
                    </a:solidFill>
                  </a:rPr>
                  <a:t>تطوّر الفريق وتسريحه</a:t>
                </a:r>
                <a:endParaRPr lang="es-MX" sz="1050" b="1" dirty="0">
                  <a:solidFill>
                    <a:srgbClr val="C00000"/>
                  </a:solidFill>
                </a:endParaRPr>
              </a:p>
            </p:txBody>
          </p:sp>
        </p:grpSp>
        <p:sp>
          <p:nvSpPr>
            <p:cNvPr id="50" name="Oval 44">
              <a:extLst>
                <a:ext uri="{FF2B5EF4-FFF2-40B4-BE49-F238E27FC236}">
                  <a16:creationId xmlns:a16="http://schemas.microsoft.com/office/drawing/2014/main" xmlns="" id="{E768D6A8-233B-A484-E889-2F51F9722C91}"/>
                </a:ext>
              </a:extLst>
            </p:cNvPr>
            <p:cNvSpPr/>
            <p:nvPr/>
          </p:nvSpPr>
          <p:spPr>
            <a:xfrm>
              <a:off x="4339558" y="2527869"/>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51" name="Oval 44">
              <a:extLst>
                <a:ext uri="{FF2B5EF4-FFF2-40B4-BE49-F238E27FC236}">
                  <a16:creationId xmlns:a16="http://schemas.microsoft.com/office/drawing/2014/main" xmlns="" id="{41B89294-95FB-4765-F3B0-2E4930DC4DE5}"/>
                </a:ext>
              </a:extLst>
            </p:cNvPr>
            <p:cNvSpPr/>
            <p:nvPr/>
          </p:nvSpPr>
          <p:spPr>
            <a:xfrm>
              <a:off x="4130331" y="3222710"/>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52" name="Oval 44">
              <a:extLst>
                <a:ext uri="{FF2B5EF4-FFF2-40B4-BE49-F238E27FC236}">
                  <a16:creationId xmlns:a16="http://schemas.microsoft.com/office/drawing/2014/main" xmlns="" id="{5560EE9C-7B0A-E657-D03C-163C54712413}"/>
                </a:ext>
              </a:extLst>
            </p:cNvPr>
            <p:cNvSpPr/>
            <p:nvPr/>
          </p:nvSpPr>
          <p:spPr>
            <a:xfrm>
              <a:off x="4414466" y="4191353"/>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53" name="Oval 44">
              <a:extLst>
                <a:ext uri="{FF2B5EF4-FFF2-40B4-BE49-F238E27FC236}">
                  <a16:creationId xmlns:a16="http://schemas.microsoft.com/office/drawing/2014/main" xmlns="" id="{507A4510-D7D6-9551-37C7-FCD4335149B9}"/>
                </a:ext>
              </a:extLst>
            </p:cNvPr>
            <p:cNvSpPr/>
            <p:nvPr/>
          </p:nvSpPr>
          <p:spPr>
            <a:xfrm>
              <a:off x="4866500" y="1969930"/>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54" name="Oval 44">
              <a:extLst>
                <a:ext uri="{FF2B5EF4-FFF2-40B4-BE49-F238E27FC236}">
                  <a16:creationId xmlns:a16="http://schemas.microsoft.com/office/drawing/2014/main" xmlns="" id="{83567F98-AAFD-6AC3-DA6F-B8816E4B94B9}"/>
                </a:ext>
              </a:extLst>
            </p:cNvPr>
            <p:cNvSpPr/>
            <p:nvPr/>
          </p:nvSpPr>
          <p:spPr>
            <a:xfrm>
              <a:off x="5098975" y="4720879"/>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s-MX"/>
            </a:p>
          </p:txBody>
        </p:sp>
        <p:sp>
          <p:nvSpPr>
            <p:cNvPr id="55" name="Arc 54">
              <a:extLst>
                <a:ext uri="{FF2B5EF4-FFF2-40B4-BE49-F238E27FC236}">
                  <a16:creationId xmlns:a16="http://schemas.microsoft.com/office/drawing/2014/main" xmlns="" id="{1E428157-ABAD-3047-4FC5-A1AEC68A654B}"/>
                </a:ext>
              </a:extLst>
            </p:cNvPr>
            <p:cNvSpPr/>
            <p:nvPr/>
          </p:nvSpPr>
          <p:spPr>
            <a:xfrm rot="10800000">
              <a:off x="2869211" y="2027800"/>
              <a:ext cx="2989337" cy="3080554"/>
            </a:xfrm>
            <a:prstGeom prst="arc">
              <a:avLst>
                <a:gd name="adj1" fmla="val 6719491"/>
                <a:gd name="adj2" fmla="val 13832901"/>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1"/>
              <a:endParaRPr lang="es-MX">
                <a:solidFill>
                  <a:srgbClr val="000000"/>
                </a:solidFill>
              </a:endParaRPr>
            </a:p>
          </p:txBody>
        </p:sp>
        <p:sp>
          <p:nvSpPr>
            <p:cNvPr id="56" name="Rectangle 55">
              <a:extLst>
                <a:ext uri="{FF2B5EF4-FFF2-40B4-BE49-F238E27FC236}">
                  <a16:creationId xmlns:a16="http://schemas.microsoft.com/office/drawing/2014/main" xmlns="" id="{57B21848-5F92-F49D-8B69-A4A830C8E771}"/>
                </a:ext>
              </a:extLst>
            </p:cNvPr>
            <p:cNvSpPr/>
            <p:nvPr/>
          </p:nvSpPr>
          <p:spPr>
            <a:xfrm>
              <a:off x="5400839" y="3211713"/>
              <a:ext cx="978914" cy="296715"/>
            </a:xfrm>
            <a:prstGeom prst="rect">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 sz="1200" b="1" dirty="0">
                  <a:solidFill>
                    <a:srgbClr val="000000"/>
                  </a:solidFill>
                  <a:latin typeface="Calibri" panose="020F0502020204030204" pitchFamily="34" charset="0"/>
                  <a:cs typeface="Calibri" panose="020F0502020204030204" pitchFamily="34" charset="0"/>
                </a:rPr>
                <a:t>التمارين</a:t>
              </a:r>
              <a:endParaRPr lang="es-MX" sz="1200" b="1" dirty="0">
                <a:solidFill>
                  <a:srgbClr val="000000"/>
                </a:solidFill>
                <a:latin typeface="Calibri" panose="020F0502020204030204" pitchFamily="34" charset="0"/>
                <a:cs typeface="Calibri" panose="020F0502020204030204" pitchFamily="34" charset="0"/>
              </a:endParaRPr>
            </a:p>
          </p:txBody>
        </p:sp>
      </p:grpSp>
      <p:sp>
        <p:nvSpPr>
          <p:cNvPr id="87" name="Circle: Hollow 41">
            <a:extLst>
              <a:ext uri="{FF2B5EF4-FFF2-40B4-BE49-F238E27FC236}">
                <a16:creationId xmlns:a16="http://schemas.microsoft.com/office/drawing/2014/main" xmlns="" id="{2515A749-37CB-4B02-8A7D-03CE662C8ED9}"/>
              </a:ext>
            </a:extLst>
          </p:cNvPr>
          <p:cNvSpPr/>
          <p:nvPr/>
        </p:nvSpPr>
        <p:spPr>
          <a:xfrm>
            <a:off x="1473532" y="4472589"/>
            <a:ext cx="2234092" cy="685734"/>
          </a:xfrm>
          <a:prstGeom prst="donut">
            <a:avLst>
              <a:gd name="adj" fmla="val 8901"/>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lgn="r" rtl="1">
              <a:defRPr lang="ar-MA"/>
            </a:defPPr>
            <a:lvl1pPr algn="r" rtl="1" eaLnBrk="0" fontAlgn="base" hangingPunct="0">
              <a:spcBef>
                <a:spcPct val="0"/>
              </a:spcBef>
              <a:spcAft>
                <a:spcPct val="0"/>
              </a:spcAft>
              <a:defRPr kern="1200">
                <a:solidFill>
                  <a:schemeClr val="lt1"/>
                </a:solidFill>
                <a:latin typeface="+mn-lt"/>
                <a:ea typeface="+mn-ea"/>
                <a:cs typeface="+mn-cs"/>
              </a:defRPr>
            </a:lvl1pPr>
            <a:lvl2pPr marL="457200" algn="r" rtl="1" eaLnBrk="0" fontAlgn="base" hangingPunct="0">
              <a:spcBef>
                <a:spcPct val="0"/>
              </a:spcBef>
              <a:spcAft>
                <a:spcPct val="0"/>
              </a:spcAft>
              <a:defRPr kern="1200">
                <a:solidFill>
                  <a:schemeClr val="lt1"/>
                </a:solidFill>
                <a:latin typeface="+mn-lt"/>
                <a:ea typeface="+mn-ea"/>
                <a:cs typeface="+mn-cs"/>
              </a:defRPr>
            </a:lvl2pPr>
            <a:lvl3pPr marL="914400" algn="r" rtl="1" eaLnBrk="0" fontAlgn="base" hangingPunct="0">
              <a:spcBef>
                <a:spcPct val="0"/>
              </a:spcBef>
              <a:spcAft>
                <a:spcPct val="0"/>
              </a:spcAft>
              <a:defRPr kern="1200">
                <a:solidFill>
                  <a:schemeClr val="lt1"/>
                </a:solidFill>
                <a:latin typeface="+mn-lt"/>
                <a:ea typeface="+mn-ea"/>
                <a:cs typeface="+mn-cs"/>
              </a:defRPr>
            </a:lvl3pPr>
            <a:lvl4pPr marL="1371600" algn="r" rtl="1" eaLnBrk="0" fontAlgn="base" hangingPunct="0">
              <a:spcBef>
                <a:spcPct val="0"/>
              </a:spcBef>
              <a:spcAft>
                <a:spcPct val="0"/>
              </a:spcAft>
              <a:defRPr kern="1200">
                <a:solidFill>
                  <a:schemeClr val="lt1"/>
                </a:solidFill>
                <a:latin typeface="+mn-lt"/>
                <a:ea typeface="+mn-ea"/>
                <a:cs typeface="+mn-cs"/>
              </a:defRPr>
            </a:lvl4pPr>
            <a:lvl5pPr marL="1828800" algn="r" rtl="1" eaLnBrk="0" fontAlgn="base" hangingPunct="0">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1"/>
            <a:endParaRPr lang="en-US">
              <a:solidFill>
                <a:schemeClr val="tx1"/>
              </a:solidFill>
            </a:endParaRPr>
          </a:p>
        </p:txBody>
      </p:sp>
    </p:spTree>
    <p:extLst>
      <p:ext uri="{BB962C8B-B14F-4D97-AF65-F5344CB8AC3E}">
        <p14:creationId xmlns:p14="http://schemas.microsoft.com/office/powerpoint/2010/main" val="1454429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47475" y="1317482"/>
            <a:ext cx="4609751" cy="3341688"/>
          </a:xfrm>
        </p:spPr>
        <p:txBody>
          <a:bodyPr rtlCol="1">
            <a:noAutofit/>
          </a:bodyPr>
          <a:lstStyle/>
          <a:p>
            <a:pPr rtl="1"/>
            <a:r>
              <a:rPr lang="ar" sz="1800" b="1" dirty="0">
                <a:solidFill>
                  <a:srgbClr val="002060"/>
                </a:solidFill>
              </a:rPr>
              <a:t>مرحلة الحالات غير الطارئة</a:t>
            </a:r>
          </a:p>
          <a:p>
            <a:pPr lvl="1" rtl="1"/>
            <a:r>
              <a:rPr lang="ar" sz="1600" dirty="0">
                <a:solidFill>
                  <a:srgbClr val="002060"/>
                </a:solidFill>
              </a:rPr>
              <a:t>التوظيف</a:t>
            </a:r>
          </a:p>
          <a:p>
            <a:pPr lvl="1" rtl="1"/>
            <a:r>
              <a:rPr lang="ar" sz="1600" dirty="0">
                <a:solidFill>
                  <a:srgbClr val="002060"/>
                </a:solidFill>
              </a:rPr>
              <a:t>إعداد القوائم</a:t>
            </a:r>
          </a:p>
          <a:p>
            <a:pPr lvl="1" rtl="1"/>
            <a:r>
              <a:rPr lang="ar" sz="1600" dirty="0">
                <a:solidFill>
                  <a:srgbClr val="002060"/>
                </a:solidFill>
              </a:rPr>
              <a:t>التدريب</a:t>
            </a:r>
          </a:p>
          <a:p>
            <a:pPr lvl="1" rtl="1"/>
            <a:r>
              <a:rPr lang="ar" sz="1600" dirty="0">
                <a:solidFill>
                  <a:srgbClr val="002060"/>
                </a:solidFill>
              </a:rPr>
              <a:t>الاستعداد</a:t>
            </a:r>
          </a:p>
          <a:p>
            <a:pPr lvl="1" rtl="1"/>
            <a:r>
              <a:rPr lang="ar" sz="1600" dirty="0">
                <a:solidFill>
                  <a:srgbClr val="002060"/>
                </a:solidFill>
              </a:rPr>
              <a:t>تحسين التدريب والعمليات باستمرار</a:t>
            </a:r>
          </a:p>
          <a:p>
            <a:pPr marL="342892" lvl="1" indent="0" rtl="1">
              <a:buNone/>
            </a:pPr>
            <a:endParaRPr lang="en-US" sz="1600" dirty="0">
              <a:solidFill>
                <a:srgbClr val="002060"/>
              </a:solidFill>
            </a:endParaRPr>
          </a:p>
          <a:p>
            <a:pPr rtl="1"/>
            <a:r>
              <a:rPr lang="ar" sz="1800" b="1" dirty="0">
                <a:solidFill>
                  <a:srgbClr val="002060"/>
                </a:solidFill>
              </a:rPr>
              <a:t>مرحلة الطوارئ</a:t>
            </a:r>
          </a:p>
          <a:p>
            <a:pPr lvl="1" rtl="1"/>
            <a:r>
              <a:rPr lang="ar" sz="1600" dirty="0">
                <a:solidFill>
                  <a:srgbClr val="002060"/>
                </a:solidFill>
              </a:rPr>
              <a:t>التنسيق المستمر مع قائد فريق الاستجابة السريعة</a:t>
            </a:r>
          </a:p>
          <a:p>
            <a:pPr lvl="1" rtl="1"/>
            <a:r>
              <a:rPr lang="ar" sz="1600" dirty="0">
                <a:solidFill>
                  <a:srgbClr val="002060"/>
                </a:solidFill>
              </a:rPr>
              <a:t>تنسيق جهود فريق الاستجابة السريعة مع جهود الاستجابة الأخرى</a:t>
            </a:r>
          </a:p>
          <a:p>
            <a:pPr lvl="1" rtl="1"/>
            <a:r>
              <a:rPr lang="ar" sz="1600" dirty="0">
                <a:solidFill>
                  <a:srgbClr val="002060"/>
                </a:solidFill>
              </a:rPr>
              <a:t>تقديم و/ أو تدبير الدعم لفريق الاستجابة السريعة</a:t>
            </a:r>
          </a:p>
          <a:p>
            <a:pPr lvl="1" rtl="1"/>
            <a:r>
              <a:rPr lang="ar" sz="1600" dirty="0">
                <a:solidFill>
                  <a:srgbClr val="002060"/>
                </a:solidFill>
              </a:rPr>
              <a:t>رصد أنشطة فريق الاستجابة السريعة وتقييمها</a:t>
            </a:r>
          </a:p>
        </p:txBody>
      </p:sp>
      <p:sp>
        <p:nvSpPr>
          <p:cNvPr id="6" name="Title 1">
            <a:extLst>
              <a:ext uri="{FF2B5EF4-FFF2-40B4-BE49-F238E27FC236}">
                <a16:creationId xmlns:a16="http://schemas.microsoft.com/office/drawing/2014/main" xmlns="" id="{E45182B2-8041-4B97-A192-5B785F76944D}"/>
              </a:ext>
            </a:extLst>
          </p:cNvPr>
          <p:cNvSpPr txBox="1">
            <a:spLocks/>
          </p:cNvSpPr>
          <p:nvPr/>
        </p:nvSpPr>
        <p:spPr bwMode="auto">
          <a:xfrm>
            <a:off x="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lvl1pPr algn="ctr" rtl="1"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4000">
                <a:solidFill>
                  <a:srgbClr val="632523"/>
                </a:solidFill>
                <a:latin typeface="Arial" charset="0"/>
                <a:cs typeface="Arial" charset="0"/>
              </a:defRPr>
            </a:lvl2pPr>
            <a:lvl3pPr algn="ctr" rtl="1" eaLnBrk="0" fontAlgn="base" hangingPunct="0">
              <a:spcBef>
                <a:spcPct val="0"/>
              </a:spcBef>
              <a:spcAft>
                <a:spcPct val="0"/>
              </a:spcAft>
              <a:defRPr sz="4000">
                <a:solidFill>
                  <a:srgbClr val="632523"/>
                </a:solidFill>
                <a:latin typeface="Arial" charset="0"/>
                <a:cs typeface="Arial" charset="0"/>
              </a:defRPr>
            </a:lvl3pPr>
            <a:lvl4pPr algn="ctr" rtl="1" eaLnBrk="0" fontAlgn="base" hangingPunct="0">
              <a:spcBef>
                <a:spcPct val="0"/>
              </a:spcBef>
              <a:spcAft>
                <a:spcPct val="0"/>
              </a:spcAft>
              <a:defRPr sz="4000">
                <a:solidFill>
                  <a:srgbClr val="632523"/>
                </a:solidFill>
                <a:latin typeface="Arial" charset="0"/>
                <a:cs typeface="Arial" charset="0"/>
              </a:defRPr>
            </a:lvl4pPr>
            <a:lvl5pPr algn="ctr" rtl="1" eaLnBrk="0" fontAlgn="base" hangingPunct="0">
              <a:spcBef>
                <a:spcPct val="0"/>
              </a:spcBef>
              <a:spcAft>
                <a:spcPct val="0"/>
              </a:spcAft>
              <a:defRPr sz="4000">
                <a:solidFill>
                  <a:srgbClr val="632523"/>
                </a:solidFill>
                <a:latin typeface="Arial" charset="0"/>
                <a:cs typeface="Arial" charset="0"/>
              </a:defRPr>
            </a:lvl5pPr>
            <a:lvl6pPr marL="411480" algn="ctr" rtl="1" fontAlgn="base">
              <a:spcBef>
                <a:spcPct val="0"/>
              </a:spcBef>
              <a:spcAft>
                <a:spcPct val="0"/>
              </a:spcAft>
              <a:defRPr sz="4000">
                <a:solidFill>
                  <a:srgbClr val="632523"/>
                </a:solidFill>
                <a:latin typeface="Arial" charset="0"/>
                <a:cs typeface="Arial" charset="0"/>
              </a:defRPr>
            </a:lvl6pPr>
            <a:lvl7pPr marL="822960" algn="ctr" rtl="1" fontAlgn="base">
              <a:spcBef>
                <a:spcPct val="0"/>
              </a:spcBef>
              <a:spcAft>
                <a:spcPct val="0"/>
              </a:spcAft>
              <a:defRPr sz="4000">
                <a:solidFill>
                  <a:srgbClr val="632523"/>
                </a:solidFill>
                <a:latin typeface="Arial" charset="0"/>
                <a:cs typeface="Arial" charset="0"/>
              </a:defRPr>
            </a:lvl7pPr>
            <a:lvl8pPr marL="1234440" algn="ctr" rtl="1" fontAlgn="base">
              <a:spcBef>
                <a:spcPct val="0"/>
              </a:spcBef>
              <a:spcAft>
                <a:spcPct val="0"/>
              </a:spcAft>
              <a:defRPr sz="4000">
                <a:solidFill>
                  <a:srgbClr val="632523"/>
                </a:solidFill>
                <a:latin typeface="Arial" charset="0"/>
                <a:cs typeface="Arial" charset="0"/>
              </a:defRPr>
            </a:lvl8pPr>
            <a:lvl9pPr marL="1645920" algn="ctr" rtl="1" fontAlgn="base">
              <a:spcBef>
                <a:spcPct val="0"/>
              </a:spcBef>
              <a:spcAft>
                <a:spcPct val="0"/>
              </a:spcAft>
              <a:defRPr sz="4000">
                <a:solidFill>
                  <a:srgbClr val="632523"/>
                </a:solidFill>
                <a:latin typeface="Arial" charset="0"/>
                <a:cs typeface="Arial" charset="0"/>
              </a:defRPr>
            </a:lvl9pPr>
          </a:lstStyle>
          <a:p>
            <a:pPr defTabSz="914400" rtl="1"/>
            <a:r>
              <a:rPr lang="ar" sz="3200"/>
              <a:t>أنشطة إدارة فِرَق الاستجابة السريعة</a:t>
            </a:r>
            <a:endParaRPr lang="en-GB" altLang="en-US" sz="3200">
              <a:latin typeface="Arial"/>
              <a:cs typeface="Arial"/>
            </a:endParaRPr>
          </a:p>
        </p:txBody>
      </p:sp>
      <p:pic>
        <p:nvPicPr>
          <p:cNvPr id="51" name="Image 50" descr="Une image contenant texte, diagramme, capture d’écran, cercle&#10;&#10;Description générée automatiquement">
            <a:extLst>
              <a:ext uri="{FF2B5EF4-FFF2-40B4-BE49-F238E27FC236}">
                <a16:creationId xmlns:a16="http://schemas.microsoft.com/office/drawing/2014/main" xmlns="" id="{A7B56651-39D5-F96C-B875-1B4B5291C1D5}"/>
              </a:ext>
            </a:extLst>
          </p:cNvPr>
          <p:cNvPicPr>
            <a:picLocks noChangeAspect="1"/>
          </p:cNvPicPr>
          <p:nvPr/>
        </p:nvPicPr>
        <p:blipFill>
          <a:blip r:embed="rId3"/>
          <a:stretch>
            <a:fillRect/>
          </a:stretch>
        </p:blipFill>
        <p:spPr>
          <a:xfrm>
            <a:off x="4686534" y="1719262"/>
            <a:ext cx="4455358" cy="2882329"/>
          </a:xfrm>
          <a:prstGeom prst="rect">
            <a:avLst/>
          </a:prstGeom>
        </p:spPr>
      </p:pic>
    </p:spTree>
    <p:extLst>
      <p:ext uri="{BB962C8B-B14F-4D97-AF65-F5344CB8AC3E}">
        <p14:creationId xmlns:p14="http://schemas.microsoft.com/office/powerpoint/2010/main" val="35163233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a:latin typeface="Arial"/>
                <a:cs typeface="Arial"/>
              </a:rPr>
              <a:t>ما إجراءات التشغيل المعيارية؟</a:t>
            </a:r>
            <a:endParaRPr lang="en-GB" altLang="en-US" sz="3200" b="1">
              <a:solidFill>
                <a:srgbClr val="002060"/>
              </a:solidFill>
              <a:latin typeface="Arial"/>
              <a:cs typeface="Arial"/>
            </a:endParaRPr>
          </a:p>
        </p:txBody>
      </p:sp>
      <p:sp>
        <p:nvSpPr>
          <p:cNvPr id="60419" name="Content Placeholder 2"/>
          <p:cNvSpPr>
            <a:spLocks noGrp="1"/>
          </p:cNvSpPr>
          <p:nvPr>
            <p:ph idx="4294967295"/>
          </p:nvPr>
        </p:nvSpPr>
        <p:spPr>
          <a:xfrm>
            <a:off x="492564" y="1405823"/>
            <a:ext cx="7956550" cy="4298950"/>
          </a:xfrm>
        </p:spPr>
        <p:txBody>
          <a:bodyPr rtlCol="1"/>
          <a:lstStyle/>
          <a:p>
            <a:pPr rtl="1">
              <a:buFont typeface="Wingdings" panose="05000000000000000000" pitchFamily="2" charset="2"/>
              <a:buChar char="§"/>
            </a:pPr>
            <a:r>
              <a:rPr dirty="0" err="1"/>
              <a:t>إجراءات</a:t>
            </a:r>
            <a:r>
              <a:rPr dirty="0"/>
              <a:t> </a:t>
            </a:r>
            <a:r>
              <a:rPr dirty="0" err="1"/>
              <a:t>التشغيل</a:t>
            </a:r>
            <a:r>
              <a:rPr dirty="0"/>
              <a:t> </a:t>
            </a:r>
            <a:r>
              <a:rPr dirty="0" err="1"/>
              <a:t>المعيارية</a:t>
            </a:r>
            <a:r>
              <a:rPr dirty="0"/>
              <a:t> </a:t>
            </a:r>
            <a:r>
              <a:rPr dirty="0" err="1"/>
              <a:t>هي</a:t>
            </a:r>
            <a:r>
              <a:rPr dirty="0"/>
              <a:t> </a:t>
            </a:r>
            <a:r>
              <a:rPr b="1" i="1" dirty="0" err="1"/>
              <a:t>شرحٌ</a:t>
            </a:r>
            <a:r>
              <a:rPr b="1" i="1" dirty="0"/>
              <a:t> </a:t>
            </a:r>
            <a:r>
              <a:rPr b="1" i="1" dirty="0" err="1"/>
              <a:t>مفصلٌ</a:t>
            </a:r>
            <a:r>
              <a:rPr b="1" i="1" dirty="0"/>
              <a:t> </a:t>
            </a:r>
            <a:r>
              <a:rPr b="1" i="1" dirty="0" err="1"/>
              <a:t>لكيفية</a:t>
            </a:r>
            <a:r>
              <a:rPr b="1" i="1" dirty="0"/>
              <a:t> </a:t>
            </a:r>
            <a:r>
              <a:rPr b="1" i="1" dirty="0" err="1"/>
              <a:t>تنفيذ</a:t>
            </a:r>
            <a:r>
              <a:rPr b="1" i="1" dirty="0"/>
              <a:t> </a:t>
            </a:r>
            <a:r>
              <a:rPr b="1" i="1" dirty="0" err="1"/>
              <a:t>السياسات</a:t>
            </a:r>
            <a:r>
              <a:rPr b="1" dirty="0"/>
              <a:t>.</a:t>
            </a:r>
          </a:p>
          <a:p>
            <a:pPr marL="0" indent="0" rtl="1">
              <a:buNone/>
            </a:pPr>
            <a:endParaRPr lang="en-US" sz="2200" b="1" i="1" dirty="0">
              <a:solidFill>
                <a:srgbClr val="002060"/>
              </a:solidFill>
            </a:endParaRPr>
          </a:p>
          <a:p>
            <a:pPr rtl="1">
              <a:buFont typeface="Wingdings" panose="05000000000000000000" pitchFamily="2" charset="2"/>
              <a:buChar char="§"/>
            </a:pPr>
            <a:r>
              <a:rPr lang="ar" sz="2200" dirty="0">
                <a:solidFill>
                  <a:srgbClr val="002060"/>
                </a:solidFill>
              </a:rPr>
              <a:t>توضح إجراءات التشغيل المعيارية الآتي بفعالية:</a:t>
            </a:r>
          </a:p>
          <a:p>
            <a:pPr lvl="1" rtl="1"/>
            <a:r>
              <a:rPr lang="ar" sz="2200" dirty="0">
                <a:solidFill>
                  <a:srgbClr val="002060"/>
                </a:solidFill>
              </a:rPr>
              <a:t>المسؤول عن أداء المهمة. </a:t>
            </a:r>
          </a:p>
          <a:p>
            <a:pPr lvl="1" rtl="1"/>
            <a:r>
              <a:rPr lang="ar" sz="2200" dirty="0">
                <a:solidFill>
                  <a:srgbClr val="002060"/>
                </a:solidFill>
              </a:rPr>
              <a:t>المواد الضرورية.</a:t>
            </a:r>
          </a:p>
          <a:p>
            <a:pPr lvl="1" rtl="1"/>
            <a:r>
              <a:rPr lang="ar" sz="2200" dirty="0">
                <a:solidFill>
                  <a:srgbClr val="002060"/>
                </a:solidFill>
              </a:rPr>
              <a:t>مكان تنفيذ المهمة.</a:t>
            </a:r>
          </a:p>
          <a:p>
            <a:pPr lvl="1" rtl="1"/>
            <a:r>
              <a:rPr lang="ar" sz="2200" dirty="0">
                <a:solidFill>
                  <a:srgbClr val="002060"/>
                </a:solidFill>
              </a:rPr>
              <a:t>توقيت أداء المهمة. </a:t>
            </a:r>
          </a:p>
          <a:p>
            <a:pPr lvl="1" rtl="1"/>
            <a:r>
              <a:rPr lang="ar" sz="2200" dirty="0">
                <a:solidFill>
                  <a:srgbClr val="002060"/>
                </a:solidFill>
              </a:rPr>
              <a:t>كيفية تنفيذ الشخص للمهمة الموكل بها.</a:t>
            </a:r>
          </a:p>
          <a:p>
            <a:pPr lvl="1" rtl="1"/>
            <a:r>
              <a:rPr lang="ar" sz="2200" dirty="0">
                <a:solidFill>
                  <a:srgbClr val="002060"/>
                </a:solidFill>
              </a:rPr>
              <a:t>ضمان سعي العاملين في مجال الاستجابة نحو تحقيق الهدف نفسه.</a:t>
            </a:r>
          </a:p>
        </p:txBody>
      </p:sp>
    </p:spTree>
    <p:extLst>
      <p:ext uri="{BB962C8B-B14F-4D97-AF65-F5344CB8AC3E}">
        <p14:creationId xmlns:p14="http://schemas.microsoft.com/office/powerpoint/2010/main" val="35427898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a:t>كيف تُستخدم إجراءات التشغيل المعيارية؟</a:t>
            </a:r>
            <a:endParaRPr lang="en-GB" altLang="en-US" sz="3200" b="1">
              <a:solidFill>
                <a:srgbClr val="002060"/>
              </a:solidFill>
              <a:latin typeface="Arial"/>
              <a:cs typeface="Arial"/>
            </a:endParaRPr>
          </a:p>
        </p:txBody>
      </p:sp>
      <p:sp>
        <p:nvSpPr>
          <p:cNvPr id="60419" name="Content Placeholder 2"/>
          <p:cNvSpPr>
            <a:spLocks noGrp="1"/>
          </p:cNvSpPr>
          <p:nvPr>
            <p:ph idx="4294967295"/>
          </p:nvPr>
        </p:nvSpPr>
        <p:spPr>
          <a:xfrm>
            <a:off x="492564" y="1405823"/>
            <a:ext cx="7956550" cy="4298950"/>
          </a:xfrm>
        </p:spPr>
        <p:txBody>
          <a:bodyPr rtlCol="1"/>
          <a:lstStyle/>
          <a:p>
            <a:pPr marL="257175" indent="-257175" rtl="1">
              <a:lnSpc>
                <a:spcPct val="80000"/>
              </a:lnSpc>
              <a:spcAft>
                <a:spcPts val="450"/>
              </a:spcAft>
              <a:buSzPct val="80000"/>
              <a:defRPr/>
            </a:pPr>
            <a:r>
              <a:rPr lang="ar" sz="2400" dirty="0">
                <a:solidFill>
                  <a:srgbClr val="002060"/>
                </a:solidFill>
              </a:rPr>
              <a:t>تكون وثيقة إجراءات التشغيل المعيارية بمثابة أحد الموارد الإرشادية التي </a:t>
            </a:r>
            <a:r>
              <a:rPr lang="ar" sz="2400" b="1" dirty="0">
                <a:solidFill>
                  <a:srgbClr val="002060"/>
                </a:solidFill>
              </a:rPr>
              <a:t>تتيح للموظفين إمكانية التصرف دون طلب توجيهات أو تأكيد أو إرشادات</a:t>
            </a:r>
            <a:r>
              <a:rPr lang="ar" sz="2400" dirty="0">
                <a:solidFill>
                  <a:srgbClr val="002060"/>
                </a:solidFill>
              </a:rPr>
              <a:t>. </a:t>
            </a:r>
          </a:p>
          <a:p>
            <a:pPr marL="257175" indent="-257175" rtl="1">
              <a:lnSpc>
                <a:spcPct val="80000"/>
              </a:lnSpc>
              <a:spcAft>
                <a:spcPts val="450"/>
              </a:spcAft>
              <a:buSzPct val="80000"/>
              <a:defRPr/>
            </a:pPr>
            <a:endParaRPr lang="en-US" sz="2400" dirty="0">
              <a:solidFill>
                <a:srgbClr val="002060"/>
              </a:solidFill>
            </a:endParaRPr>
          </a:p>
          <a:p>
            <a:pPr marL="257175" indent="-257175" rtl="1">
              <a:lnSpc>
                <a:spcPct val="80000"/>
              </a:lnSpc>
              <a:spcAft>
                <a:spcPts val="450"/>
              </a:spcAft>
              <a:buSzPct val="80000"/>
              <a:defRPr/>
            </a:pPr>
            <a:r>
              <a:rPr lang="ar" sz="2400" dirty="0">
                <a:solidFill>
                  <a:srgbClr val="002060"/>
                </a:solidFill>
              </a:rPr>
              <a:t>توضح الإجراءات التي يمكن </a:t>
            </a:r>
            <a:r>
              <a:rPr lang="ar" sz="2400" b="1" dirty="0">
                <a:solidFill>
                  <a:srgbClr val="002060"/>
                </a:solidFill>
              </a:rPr>
              <a:t>لأي شخص مشارك في العملية اتباعها والوصول إلى نتائج متسقة</a:t>
            </a:r>
            <a:r>
              <a:rPr lang="ar" sz="2400" dirty="0">
                <a:solidFill>
                  <a:srgbClr val="002060"/>
                </a:solidFill>
              </a:rPr>
              <a:t>، وتكفل أن تسفر العملية عن منتجات وخدمات عالية الجودة.</a:t>
            </a:r>
          </a:p>
          <a:p>
            <a:pPr marL="257175" indent="-257175" rtl="1">
              <a:lnSpc>
                <a:spcPct val="80000"/>
              </a:lnSpc>
              <a:spcAft>
                <a:spcPts val="450"/>
              </a:spcAft>
              <a:buSzPct val="80000"/>
              <a:defRPr/>
            </a:pPr>
            <a:endParaRPr lang="en-US" sz="2400" dirty="0">
              <a:solidFill>
                <a:srgbClr val="002060"/>
              </a:solidFill>
            </a:endParaRPr>
          </a:p>
          <a:p>
            <a:pPr marL="257175" indent="-257175" rtl="1">
              <a:lnSpc>
                <a:spcPct val="80000"/>
              </a:lnSpc>
              <a:spcAft>
                <a:spcPts val="450"/>
              </a:spcAft>
              <a:buSzPct val="80000"/>
              <a:defRPr/>
            </a:pPr>
            <a:r>
              <a:rPr lang="ar" sz="2400" dirty="0">
                <a:solidFill>
                  <a:srgbClr val="002060"/>
                </a:solidFill>
              </a:rPr>
              <a:t>يمكن أن يساعد أيضًا الإجراء المكتوب خطوةً بخطوة على </a:t>
            </a:r>
            <a:r>
              <a:rPr lang="ar" sz="2400" b="1" dirty="0">
                <a:solidFill>
                  <a:srgbClr val="002060"/>
                </a:solidFill>
              </a:rPr>
              <a:t>مساءلة الموظفين</a:t>
            </a:r>
            <a:r>
              <a:rPr lang="ar" sz="2400" dirty="0">
                <a:solidFill>
                  <a:srgbClr val="002060"/>
                </a:solidFill>
              </a:rPr>
              <a:t> لأن توقعاتهم تكون موثقة</a:t>
            </a:r>
            <a:r>
              <a:rPr lang="ar-EG" sz="2400" dirty="0">
                <a:solidFill>
                  <a:srgbClr val="002060"/>
                </a:solidFill>
              </a:rPr>
              <a:t>،</a:t>
            </a:r>
            <a:r>
              <a:rPr lang="ar" sz="2400" dirty="0">
                <a:solidFill>
                  <a:srgbClr val="002060"/>
                </a:solidFill>
              </a:rPr>
              <a:t> ويمكن قياس تصرفاتهم مقارنة بإجراءات التشغيل المعيارية. </a:t>
            </a:r>
          </a:p>
          <a:p>
            <a:pPr rtl="1">
              <a:buFont typeface="Arial" charset="0"/>
              <a:buNone/>
            </a:pPr>
            <a:endParaRPr lang="en-GB" altLang="en-US" sz="2400" dirty="0">
              <a:solidFill>
                <a:srgbClr val="002060"/>
              </a:solidFill>
              <a:latin typeface="Arial" charset="0"/>
              <a:cs typeface="Arial" charset="0"/>
            </a:endParaRPr>
          </a:p>
        </p:txBody>
      </p:sp>
    </p:spTree>
    <p:extLst>
      <p:ext uri="{BB962C8B-B14F-4D97-AF65-F5344CB8AC3E}">
        <p14:creationId xmlns:p14="http://schemas.microsoft.com/office/powerpoint/2010/main" val="2214718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b="1">
                <a:solidFill>
                  <a:srgbClr val="002060"/>
                </a:solidFill>
                <a:latin typeface="Arial"/>
                <a:cs typeface="Arial"/>
              </a:rPr>
              <a:t>صيغة إجراءات التشغيل المعيارية</a:t>
            </a:r>
          </a:p>
        </p:txBody>
      </p:sp>
      <p:sp>
        <p:nvSpPr>
          <p:cNvPr id="60419" name="Content Placeholder 2"/>
          <p:cNvSpPr>
            <a:spLocks noGrp="1"/>
          </p:cNvSpPr>
          <p:nvPr>
            <p:ph idx="4294967295"/>
          </p:nvPr>
        </p:nvSpPr>
        <p:spPr>
          <a:xfrm>
            <a:off x="492564" y="1405823"/>
            <a:ext cx="7956550" cy="4298950"/>
          </a:xfrm>
        </p:spPr>
        <p:txBody>
          <a:bodyPr rtlCol="1"/>
          <a:lstStyle/>
          <a:p>
            <a:pPr marL="342883" marR="0" lvl="0" indent="-342883" defTabSz="914400" rtl="1" eaLnBrk="1" fontAlgn="base" latinLnBrk="0" hangingPunct="1">
              <a:lnSpc>
                <a:spcPct val="100000"/>
              </a:lnSpc>
              <a:spcBef>
                <a:spcPct val="20000"/>
              </a:spcBef>
              <a:spcAft>
                <a:spcPct val="0"/>
              </a:spcAft>
              <a:buClr>
                <a:srgbClr val="A59988"/>
              </a:buClr>
              <a:buSzTx/>
              <a:buFont typeface="Wingdings" panose="05000000000000000000" pitchFamily="2" charset="2"/>
              <a:buChar char="§"/>
              <a:tabLst/>
              <a:defRPr/>
            </a:pPr>
            <a:r>
              <a:rPr lang="ar" sz="2400" b="0" i="0" u="none" strike="noStrike" kern="1200" cap="none" spc="0" normalizeH="0" noProof="0" dirty="0">
                <a:ln>
                  <a:noFill/>
                </a:ln>
                <a:solidFill>
                  <a:srgbClr val="002060"/>
                </a:solidFill>
                <a:effectLst/>
                <a:uLnTx/>
                <a:uFillTx/>
              </a:rPr>
              <a:t>يمكن أن تختلف صيغ إجراءات التشغيل المعيارية حسب الوكالة.</a:t>
            </a:r>
          </a:p>
          <a:p>
            <a:pPr marL="342883" marR="0" lvl="0" indent="-342883" defTabSz="914400" rtl="1" eaLnBrk="1" fontAlgn="base" latinLnBrk="0" hangingPunct="1">
              <a:lnSpc>
                <a:spcPct val="100000"/>
              </a:lnSpc>
              <a:spcBef>
                <a:spcPct val="20000"/>
              </a:spcBef>
              <a:spcAft>
                <a:spcPct val="0"/>
              </a:spcAft>
              <a:buClr>
                <a:srgbClr val="A59988"/>
              </a:buClr>
              <a:buSzTx/>
              <a:buFont typeface="Wingdings" panose="05000000000000000000" pitchFamily="2" charset="2"/>
              <a:buChar char="§"/>
              <a:tabLst/>
              <a:defRPr/>
            </a:pPr>
            <a:r>
              <a:rPr lang="ar" sz="2400" b="0" i="0" u="none" strike="noStrike" kern="1200" cap="none" spc="0" normalizeH="0" noProof="0" dirty="0">
                <a:ln>
                  <a:noFill/>
                </a:ln>
                <a:solidFill>
                  <a:srgbClr val="002060"/>
                </a:solidFill>
                <a:effectLst/>
                <a:uLnTx/>
                <a:uFillTx/>
              </a:rPr>
              <a:t>ويُحبَّذ أن يكون لدى وكالات الاستجابة صيغ مماثلة من الإجراءات لتيسير الاستجابة المشتركة بين الوكالات.</a:t>
            </a:r>
          </a:p>
          <a:p>
            <a:pPr marL="742913" marR="0" lvl="1" indent="-285737" defTabSz="914400" rtl="1" eaLnBrk="1" fontAlgn="base" latinLnBrk="0" hangingPunct="1">
              <a:lnSpc>
                <a:spcPct val="100000"/>
              </a:lnSpc>
              <a:spcBef>
                <a:spcPct val="20000"/>
              </a:spcBef>
              <a:spcAft>
                <a:spcPct val="0"/>
              </a:spcAft>
              <a:buClr>
                <a:srgbClr val="5E9732"/>
              </a:buClr>
              <a:buSzTx/>
              <a:buFont typeface="Arial" panose="020B0604020202020204" pitchFamily="34" charset="0"/>
              <a:buChar char="–"/>
              <a:tabLst/>
              <a:defRPr/>
            </a:pPr>
            <a:r>
              <a:rPr lang="ar" sz="2400" b="0" i="0" u="none" strike="noStrike" kern="1200" cap="none" spc="0" normalizeH="0" noProof="0" dirty="0">
                <a:ln>
                  <a:noFill/>
                </a:ln>
                <a:solidFill>
                  <a:srgbClr val="002060"/>
                </a:solidFill>
                <a:effectLst/>
                <a:uLnTx/>
                <a:uFillTx/>
              </a:rPr>
              <a:t>يجب أن يعرف الأشخاص أين يجدون المعلومات التي يحتاجونها عندما يحتاجونها.</a:t>
            </a:r>
          </a:p>
          <a:p>
            <a:pPr marL="342883" marR="0" lvl="0" indent="-342883" defTabSz="914400" rtl="1" eaLnBrk="1" fontAlgn="base" latinLnBrk="0" hangingPunct="1">
              <a:lnSpc>
                <a:spcPct val="100000"/>
              </a:lnSpc>
              <a:spcBef>
                <a:spcPct val="20000"/>
              </a:spcBef>
              <a:spcAft>
                <a:spcPct val="0"/>
              </a:spcAft>
              <a:buClr>
                <a:srgbClr val="A59988"/>
              </a:buClr>
              <a:buSzTx/>
              <a:buFont typeface="Wingdings" panose="05000000000000000000" pitchFamily="2" charset="2"/>
              <a:buChar char="§"/>
              <a:tabLst/>
              <a:defRPr/>
            </a:pPr>
            <a:r>
              <a:rPr lang="ar" sz="2400" b="0" i="0" u="none" strike="noStrike" kern="1200" cap="none" spc="0" normalizeH="0" noProof="0" dirty="0">
                <a:ln>
                  <a:noFill/>
                </a:ln>
                <a:solidFill>
                  <a:srgbClr val="002060"/>
                </a:solidFill>
                <a:effectLst/>
                <a:uLnTx/>
                <a:uFillTx/>
              </a:rPr>
              <a:t>يجب أن يكون إجراء التشغيل المعياري في صلب الموضوع ويتبع نمطًا منطقي</a:t>
            </a:r>
            <a:r>
              <a:rPr lang="ar-EG" sz="2400" b="0" i="0" u="none" strike="noStrike" kern="1200" cap="none" spc="0" normalizeH="0" noProof="0" dirty="0">
                <a:ln>
                  <a:noFill/>
                </a:ln>
                <a:solidFill>
                  <a:srgbClr val="002060"/>
                </a:solidFill>
                <a:effectLst/>
                <a:uLnTx/>
                <a:uFillTx/>
              </a:rPr>
              <a:t>ّ</a:t>
            </a:r>
            <a:r>
              <a:rPr lang="ar" sz="2400" b="0" i="0" u="none" strike="noStrike" kern="1200" cap="none" spc="0" normalizeH="0" noProof="0" dirty="0">
                <a:ln>
                  <a:noFill/>
                </a:ln>
                <a:solidFill>
                  <a:srgbClr val="002060"/>
                </a:solidFill>
                <a:effectLst/>
                <a:uLnTx/>
                <a:uFillTx/>
              </a:rPr>
              <a:t>ًا.</a:t>
            </a:r>
          </a:p>
        </p:txBody>
      </p:sp>
    </p:spTree>
    <p:extLst>
      <p:ext uri="{BB962C8B-B14F-4D97-AF65-F5344CB8AC3E}">
        <p14:creationId xmlns:p14="http://schemas.microsoft.com/office/powerpoint/2010/main" val="2325452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diagramme, capture d’écran, cercle&#10;&#10;Description générée automatiquement">
            <a:extLst>
              <a:ext uri="{FF2B5EF4-FFF2-40B4-BE49-F238E27FC236}">
                <a16:creationId xmlns:a16="http://schemas.microsoft.com/office/drawing/2014/main" xmlns="" id="{779AED74-1397-F27A-4B93-659A8F6716D5}"/>
              </a:ext>
            </a:extLst>
          </p:cNvPr>
          <p:cNvPicPr>
            <a:picLocks noChangeAspect="1"/>
          </p:cNvPicPr>
          <p:nvPr/>
        </p:nvPicPr>
        <p:blipFill>
          <a:blip r:embed="rId2"/>
          <a:stretch>
            <a:fillRect/>
          </a:stretch>
        </p:blipFill>
        <p:spPr>
          <a:xfrm>
            <a:off x="1188830" y="1294542"/>
            <a:ext cx="7041160" cy="4543737"/>
          </a:xfrm>
          <a:prstGeom prst="rect">
            <a:avLst/>
          </a:prstGeom>
        </p:spPr>
      </p:pic>
      <p:sp>
        <p:nvSpPr>
          <p:cNvPr id="45" name="Circle: Hollow 43">
            <a:extLst>
              <a:ext uri="{FF2B5EF4-FFF2-40B4-BE49-F238E27FC236}">
                <a16:creationId xmlns:a16="http://schemas.microsoft.com/office/drawing/2014/main" xmlns="" id="{5C5B4074-0A23-4758-A468-AB31868D7B29}"/>
              </a:ext>
            </a:extLst>
          </p:cNvPr>
          <p:cNvSpPr/>
          <p:nvPr/>
        </p:nvSpPr>
        <p:spPr>
          <a:xfrm>
            <a:off x="1830338" y="4125607"/>
            <a:ext cx="1121075" cy="569510"/>
          </a:xfrm>
          <a:prstGeom prst="donut">
            <a:avLst>
              <a:gd name="adj" fmla="val 8901"/>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lgn="r" rtl="1">
              <a:defRPr lang="ar-MA"/>
            </a:defPPr>
            <a:lvl1pPr algn="r" rtl="1" eaLnBrk="0" fontAlgn="base" hangingPunct="0">
              <a:spcBef>
                <a:spcPct val="0"/>
              </a:spcBef>
              <a:spcAft>
                <a:spcPct val="0"/>
              </a:spcAft>
              <a:defRPr kern="1200">
                <a:solidFill>
                  <a:schemeClr val="lt1"/>
                </a:solidFill>
                <a:latin typeface="+mn-lt"/>
                <a:ea typeface="+mn-ea"/>
                <a:cs typeface="+mn-cs"/>
              </a:defRPr>
            </a:lvl1pPr>
            <a:lvl2pPr marL="457200" algn="r" rtl="1" eaLnBrk="0" fontAlgn="base" hangingPunct="0">
              <a:spcBef>
                <a:spcPct val="0"/>
              </a:spcBef>
              <a:spcAft>
                <a:spcPct val="0"/>
              </a:spcAft>
              <a:defRPr kern="1200">
                <a:solidFill>
                  <a:schemeClr val="lt1"/>
                </a:solidFill>
                <a:latin typeface="+mn-lt"/>
                <a:ea typeface="+mn-ea"/>
                <a:cs typeface="+mn-cs"/>
              </a:defRPr>
            </a:lvl2pPr>
            <a:lvl3pPr marL="914400" algn="r" rtl="1" eaLnBrk="0" fontAlgn="base" hangingPunct="0">
              <a:spcBef>
                <a:spcPct val="0"/>
              </a:spcBef>
              <a:spcAft>
                <a:spcPct val="0"/>
              </a:spcAft>
              <a:defRPr kern="1200">
                <a:solidFill>
                  <a:schemeClr val="lt1"/>
                </a:solidFill>
                <a:latin typeface="+mn-lt"/>
                <a:ea typeface="+mn-ea"/>
                <a:cs typeface="+mn-cs"/>
              </a:defRPr>
            </a:lvl3pPr>
            <a:lvl4pPr marL="1371600" algn="r" rtl="1" eaLnBrk="0" fontAlgn="base" hangingPunct="0">
              <a:spcBef>
                <a:spcPct val="0"/>
              </a:spcBef>
              <a:spcAft>
                <a:spcPct val="0"/>
              </a:spcAft>
              <a:defRPr kern="1200">
                <a:solidFill>
                  <a:schemeClr val="lt1"/>
                </a:solidFill>
                <a:latin typeface="+mn-lt"/>
                <a:ea typeface="+mn-ea"/>
                <a:cs typeface="+mn-cs"/>
              </a:defRPr>
            </a:lvl4pPr>
            <a:lvl5pPr marL="1828800" algn="r" rtl="1" eaLnBrk="0" fontAlgn="base" hangingPunct="0">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1"/>
            <a:endParaRPr lang="en-US">
              <a:solidFill>
                <a:schemeClr val="tx1"/>
              </a:solidFill>
            </a:endParaRPr>
          </a:p>
        </p:txBody>
      </p:sp>
      <p:sp>
        <p:nvSpPr>
          <p:cNvPr id="46" name="Circle: Hollow 42">
            <a:extLst>
              <a:ext uri="{FF2B5EF4-FFF2-40B4-BE49-F238E27FC236}">
                <a16:creationId xmlns:a16="http://schemas.microsoft.com/office/drawing/2014/main" xmlns="" id="{117843BC-73C0-434E-B67C-D74E9BA11FB5}"/>
              </a:ext>
            </a:extLst>
          </p:cNvPr>
          <p:cNvSpPr/>
          <p:nvPr/>
        </p:nvSpPr>
        <p:spPr>
          <a:xfrm>
            <a:off x="1597047" y="3047577"/>
            <a:ext cx="1121075" cy="569510"/>
          </a:xfrm>
          <a:prstGeom prst="donut">
            <a:avLst>
              <a:gd name="adj" fmla="val 8901"/>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lgn="r" rtl="1">
              <a:defRPr lang="ar-MA"/>
            </a:defPPr>
            <a:lvl1pPr algn="r" rtl="1" eaLnBrk="0" fontAlgn="base" hangingPunct="0">
              <a:spcBef>
                <a:spcPct val="0"/>
              </a:spcBef>
              <a:spcAft>
                <a:spcPct val="0"/>
              </a:spcAft>
              <a:defRPr kern="1200">
                <a:solidFill>
                  <a:schemeClr val="lt1"/>
                </a:solidFill>
                <a:latin typeface="+mn-lt"/>
                <a:ea typeface="+mn-ea"/>
                <a:cs typeface="+mn-cs"/>
              </a:defRPr>
            </a:lvl1pPr>
            <a:lvl2pPr marL="457200" algn="r" rtl="1" eaLnBrk="0" fontAlgn="base" hangingPunct="0">
              <a:spcBef>
                <a:spcPct val="0"/>
              </a:spcBef>
              <a:spcAft>
                <a:spcPct val="0"/>
              </a:spcAft>
              <a:defRPr kern="1200">
                <a:solidFill>
                  <a:schemeClr val="lt1"/>
                </a:solidFill>
                <a:latin typeface="+mn-lt"/>
                <a:ea typeface="+mn-ea"/>
                <a:cs typeface="+mn-cs"/>
              </a:defRPr>
            </a:lvl2pPr>
            <a:lvl3pPr marL="914400" algn="r" rtl="1" eaLnBrk="0" fontAlgn="base" hangingPunct="0">
              <a:spcBef>
                <a:spcPct val="0"/>
              </a:spcBef>
              <a:spcAft>
                <a:spcPct val="0"/>
              </a:spcAft>
              <a:defRPr kern="1200">
                <a:solidFill>
                  <a:schemeClr val="lt1"/>
                </a:solidFill>
                <a:latin typeface="+mn-lt"/>
                <a:ea typeface="+mn-ea"/>
                <a:cs typeface="+mn-cs"/>
              </a:defRPr>
            </a:lvl3pPr>
            <a:lvl4pPr marL="1371600" algn="r" rtl="1" eaLnBrk="0" fontAlgn="base" hangingPunct="0">
              <a:spcBef>
                <a:spcPct val="0"/>
              </a:spcBef>
              <a:spcAft>
                <a:spcPct val="0"/>
              </a:spcAft>
              <a:defRPr kern="1200">
                <a:solidFill>
                  <a:schemeClr val="lt1"/>
                </a:solidFill>
                <a:latin typeface="+mn-lt"/>
                <a:ea typeface="+mn-ea"/>
                <a:cs typeface="+mn-cs"/>
              </a:defRPr>
            </a:lvl4pPr>
            <a:lvl5pPr marL="1828800" algn="r" rtl="1" eaLnBrk="0" fontAlgn="base" hangingPunct="0">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1"/>
            <a:endParaRPr lang="en-US">
              <a:solidFill>
                <a:schemeClr val="tx1"/>
              </a:solidFill>
            </a:endParaRPr>
          </a:p>
        </p:txBody>
      </p:sp>
      <p:sp>
        <p:nvSpPr>
          <p:cNvPr id="47" name="Circle: Hollow 41">
            <a:extLst>
              <a:ext uri="{FF2B5EF4-FFF2-40B4-BE49-F238E27FC236}">
                <a16:creationId xmlns:a16="http://schemas.microsoft.com/office/drawing/2014/main" xmlns="" id="{2515A749-37CB-4B02-8A7D-03CE662C8ED9}"/>
              </a:ext>
            </a:extLst>
          </p:cNvPr>
          <p:cNvSpPr/>
          <p:nvPr/>
        </p:nvSpPr>
        <p:spPr>
          <a:xfrm>
            <a:off x="1814514" y="2311892"/>
            <a:ext cx="1121075" cy="569510"/>
          </a:xfrm>
          <a:prstGeom prst="donut">
            <a:avLst>
              <a:gd name="adj" fmla="val 8901"/>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lgn="r" rtl="1">
              <a:defRPr lang="ar-MA"/>
            </a:defPPr>
            <a:lvl1pPr algn="r" rtl="1" eaLnBrk="0" fontAlgn="base" hangingPunct="0">
              <a:spcBef>
                <a:spcPct val="0"/>
              </a:spcBef>
              <a:spcAft>
                <a:spcPct val="0"/>
              </a:spcAft>
              <a:defRPr kern="1200">
                <a:solidFill>
                  <a:schemeClr val="lt1"/>
                </a:solidFill>
                <a:latin typeface="+mn-lt"/>
                <a:ea typeface="+mn-ea"/>
                <a:cs typeface="+mn-cs"/>
              </a:defRPr>
            </a:lvl1pPr>
            <a:lvl2pPr marL="457200" algn="r" rtl="1" eaLnBrk="0" fontAlgn="base" hangingPunct="0">
              <a:spcBef>
                <a:spcPct val="0"/>
              </a:spcBef>
              <a:spcAft>
                <a:spcPct val="0"/>
              </a:spcAft>
              <a:defRPr kern="1200">
                <a:solidFill>
                  <a:schemeClr val="lt1"/>
                </a:solidFill>
                <a:latin typeface="+mn-lt"/>
                <a:ea typeface="+mn-ea"/>
                <a:cs typeface="+mn-cs"/>
              </a:defRPr>
            </a:lvl2pPr>
            <a:lvl3pPr marL="914400" algn="r" rtl="1" eaLnBrk="0" fontAlgn="base" hangingPunct="0">
              <a:spcBef>
                <a:spcPct val="0"/>
              </a:spcBef>
              <a:spcAft>
                <a:spcPct val="0"/>
              </a:spcAft>
              <a:defRPr kern="1200">
                <a:solidFill>
                  <a:schemeClr val="lt1"/>
                </a:solidFill>
                <a:latin typeface="+mn-lt"/>
                <a:ea typeface="+mn-ea"/>
                <a:cs typeface="+mn-cs"/>
              </a:defRPr>
            </a:lvl3pPr>
            <a:lvl4pPr marL="1371600" algn="r" rtl="1" eaLnBrk="0" fontAlgn="base" hangingPunct="0">
              <a:spcBef>
                <a:spcPct val="0"/>
              </a:spcBef>
              <a:spcAft>
                <a:spcPct val="0"/>
              </a:spcAft>
              <a:defRPr kern="1200">
                <a:solidFill>
                  <a:schemeClr val="lt1"/>
                </a:solidFill>
                <a:latin typeface="+mn-lt"/>
                <a:ea typeface="+mn-ea"/>
                <a:cs typeface="+mn-cs"/>
              </a:defRPr>
            </a:lvl4pPr>
            <a:lvl5pPr marL="1828800" algn="r" rtl="1" eaLnBrk="0" fontAlgn="base" hangingPunct="0">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1"/>
            <a:endParaRPr lang="en-US">
              <a:solidFill>
                <a:schemeClr val="tx1"/>
              </a:solidFill>
            </a:endParaRPr>
          </a:p>
        </p:txBody>
      </p:sp>
    </p:spTree>
    <p:extLst>
      <p:ext uri="{BB962C8B-B14F-4D97-AF65-F5344CB8AC3E}">
        <p14:creationId xmlns:p14="http://schemas.microsoft.com/office/powerpoint/2010/main" val="454909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b="1">
                <a:solidFill>
                  <a:srgbClr val="002060"/>
                </a:solidFill>
                <a:latin typeface="Arial"/>
                <a:cs typeface="Arial"/>
              </a:rPr>
              <a:t>توظيف أعضاء فريق الاستجابة السريعة وإعداد قوائم بهم</a:t>
            </a:r>
          </a:p>
        </p:txBody>
      </p:sp>
      <p:sp>
        <p:nvSpPr>
          <p:cNvPr id="60419" name="Content Placeholder 2"/>
          <p:cNvSpPr>
            <a:spLocks noGrp="1"/>
          </p:cNvSpPr>
          <p:nvPr>
            <p:ph idx="4294967295"/>
          </p:nvPr>
        </p:nvSpPr>
        <p:spPr>
          <a:xfrm>
            <a:off x="492564" y="1405823"/>
            <a:ext cx="7956550" cy="4298950"/>
          </a:xfrm>
        </p:spPr>
        <p:txBody>
          <a:bodyPr rtlCol="1"/>
          <a:lstStyle/>
          <a:p>
            <a:pPr rtl="1" fontAlgn="base"/>
            <a:r>
              <a:rPr lang="ar" sz="2400" b="1" i="0" u="none" strike="noStrike" dirty="0">
                <a:solidFill>
                  <a:srgbClr val="002060"/>
                </a:solidFill>
                <a:effectLst/>
              </a:rPr>
              <a:t>تحسين كفاءة الاستجابة إلى أقصى حد</a:t>
            </a:r>
            <a:r>
              <a:rPr lang="ar" sz="2400" b="0" i="0" u="none" strike="noStrike" dirty="0">
                <a:solidFill>
                  <a:srgbClr val="002060"/>
                </a:solidFill>
                <a:effectLst/>
              </a:rPr>
              <a:t> عن طريق التحديد السريع للعاملين الذين يتمتعون بالمهارات اللازمة للاستجابة للطوارئ.</a:t>
            </a:r>
            <a:r>
              <a:rPr lang="ar" sz="2400" b="0" i="0" dirty="0">
                <a:solidFill>
                  <a:srgbClr val="002060"/>
                </a:solidFill>
                <a:effectLst/>
              </a:rPr>
              <a:t> </a:t>
            </a:r>
          </a:p>
          <a:p>
            <a:pPr marL="0" indent="0" rtl="1" fontAlgn="base">
              <a:buNone/>
            </a:pPr>
            <a:endParaRPr lang="en-US" sz="2400" b="0" i="0" dirty="0">
              <a:solidFill>
                <a:srgbClr val="002060"/>
              </a:solidFill>
              <a:effectLst/>
            </a:endParaRPr>
          </a:p>
          <a:p>
            <a:pPr rtl="1" fontAlgn="base"/>
            <a:r>
              <a:rPr lang="ar" sz="2400" b="1" i="0" u="none" strike="noStrike" dirty="0">
                <a:solidFill>
                  <a:srgbClr val="002060"/>
                </a:solidFill>
                <a:effectLst/>
              </a:rPr>
              <a:t>تحسين فعالية الاستجابة إلى أقصى حد</a:t>
            </a:r>
            <a:r>
              <a:rPr lang="ar" sz="2400" b="0" i="0" u="none" strike="noStrike" dirty="0">
                <a:solidFill>
                  <a:srgbClr val="002060"/>
                </a:solidFill>
                <a:effectLst/>
              </a:rPr>
              <a:t> عن طريق توسيع نطاق القدرة على الاستجابة من خلال:</a:t>
            </a:r>
          </a:p>
          <a:p>
            <a:pPr lvl="1" rtl="1">
              <a:buFont typeface="Arial" panose="020B0604020202020204" pitchFamily="34" charset="0"/>
              <a:buChar char="•"/>
            </a:pPr>
            <a:r>
              <a:rPr lang="ar" sz="2400" b="0" i="0" u="none" strike="noStrike" dirty="0">
                <a:solidFill>
                  <a:srgbClr val="002060"/>
                </a:solidFill>
                <a:effectLst/>
              </a:rPr>
              <a:t>تحديد العاملين الذين يتمتعون بالمهارات الخاصة اللازمة للأحداث النادرة.</a:t>
            </a:r>
          </a:p>
          <a:p>
            <a:pPr lvl="1" rtl="1">
              <a:buFont typeface="Arial" panose="020B0604020202020204" pitchFamily="34" charset="0"/>
              <a:buChar char="•"/>
            </a:pPr>
            <a:r>
              <a:rPr lang="ar" sz="2400" b="0" i="0" u="none" strike="noStrike" dirty="0">
                <a:solidFill>
                  <a:srgbClr val="002060"/>
                </a:solidFill>
                <a:effectLst/>
              </a:rPr>
              <a:t>تحديد العاملين الإضافيين اللازمين لتلبية الاحتياجات المفاجئة للاستجابات الكبيرة أو الطويلة الأجل.</a:t>
            </a:r>
            <a:endParaRPr lang="en-US" sz="2400" b="0" i="0" dirty="0">
              <a:solidFill>
                <a:srgbClr val="002060"/>
              </a:solidFill>
              <a:effectLst/>
            </a:endParaRPr>
          </a:p>
        </p:txBody>
      </p:sp>
    </p:spTree>
    <p:extLst>
      <p:ext uri="{BB962C8B-B14F-4D97-AF65-F5344CB8AC3E}">
        <p14:creationId xmlns:p14="http://schemas.microsoft.com/office/powerpoint/2010/main" val="1042998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6600" b="1">
                <a:solidFill>
                  <a:schemeClr val="bg1"/>
                </a:solidFill>
                <a:latin typeface="Arial"/>
                <a:cs typeface="Arial"/>
              </a:rPr>
              <a:t>اليوم 1</a:t>
            </a:r>
            <a:endParaRPr lang="en-US" sz="6600" b="1">
              <a:solidFill>
                <a:schemeClr val="bg1"/>
              </a:solidFill>
              <a:latin typeface="Arial"/>
              <a:cs typeface="Arial"/>
            </a:endParaRPr>
          </a:p>
        </p:txBody>
      </p:sp>
    </p:spTree>
    <p:extLst>
      <p:ext uri="{BB962C8B-B14F-4D97-AF65-F5344CB8AC3E}">
        <p14:creationId xmlns:p14="http://schemas.microsoft.com/office/powerpoint/2010/main" val="11542340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b="1">
                <a:solidFill>
                  <a:srgbClr val="002060"/>
                </a:solidFill>
                <a:latin typeface="Arial"/>
                <a:cs typeface="Arial"/>
              </a:rPr>
              <a:t>ما المقصود بالقائمة؟</a:t>
            </a:r>
          </a:p>
        </p:txBody>
      </p:sp>
      <p:sp>
        <p:nvSpPr>
          <p:cNvPr id="60419" name="Content Placeholder 2"/>
          <p:cNvSpPr>
            <a:spLocks noGrp="1"/>
          </p:cNvSpPr>
          <p:nvPr>
            <p:ph idx="4294967295"/>
          </p:nvPr>
        </p:nvSpPr>
        <p:spPr>
          <a:xfrm>
            <a:off x="492564" y="1405823"/>
            <a:ext cx="7956550" cy="4298950"/>
          </a:xfrm>
        </p:spPr>
        <p:txBody>
          <a:bodyPr rtlCol="1"/>
          <a:lstStyle/>
          <a:p>
            <a:pPr rtl="1"/>
            <a:r>
              <a:rPr lang="ar" sz="2400" dirty="0">
                <a:solidFill>
                  <a:srgbClr val="002060"/>
                </a:solidFill>
              </a:rPr>
              <a:t>هي قائمة </a:t>
            </a:r>
            <a:r>
              <a:rPr lang="ar" sz="2400" b="0" i="0" u="none" strike="noStrike" dirty="0">
                <a:solidFill>
                  <a:srgbClr val="002060"/>
                </a:solidFill>
                <a:effectLst/>
              </a:rPr>
              <a:t>يمكن البحث فيها تضم أعضاء فريق الاستجابة السريعة وتحتفظ ببيانات مُحدّ</a:t>
            </a:r>
            <a:r>
              <a:rPr lang="ar-EG" sz="2400" b="0" i="0" u="none" strike="noStrike" dirty="0">
                <a:solidFill>
                  <a:srgbClr val="002060"/>
                </a:solidFill>
                <a:effectLst/>
              </a:rPr>
              <a:t>َ</a:t>
            </a:r>
            <a:r>
              <a:rPr lang="ar" sz="2400" b="0" i="0" u="none" strike="noStrike" dirty="0">
                <a:solidFill>
                  <a:srgbClr val="002060"/>
                </a:solidFill>
                <a:effectLst/>
              </a:rPr>
              <a:t>ثة عن كل عضو</a:t>
            </a:r>
            <a:r>
              <a:rPr lang="ar" sz="2400" dirty="0">
                <a:solidFill>
                  <a:srgbClr val="002060"/>
                </a:solidFill>
              </a:rPr>
              <a:t>.</a:t>
            </a:r>
          </a:p>
          <a:p>
            <a:pPr marL="0" indent="0" rtl="1">
              <a:buNone/>
            </a:pPr>
            <a:endParaRPr lang="en-US" sz="2400" b="0" i="0" dirty="0">
              <a:solidFill>
                <a:srgbClr val="002060"/>
              </a:solidFill>
              <a:effectLst/>
            </a:endParaRPr>
          </a:p>
          <a:p>
            <a:pPr rtl="1"/>
            <a:r>
              <a:rPr lang="ar" sz="2400" b="0" i="0" u="none" strike="noStrike" dirty="0">
                <a:solidFill>
                  <a:srgbClr val="002060"/>
                </a:solidFill>
                <a:effectLst/>
              </a:rPr>
              <a:t>يمكن أن تُعرف القائمة أيضًا بأنها نظام القوى العاملة لإدارة العاملين</a:t>
            </a:r>
            <a:r>
              <a:rPr lang="ar-EG" sz="2400" b="0" i="0" u="none" strike="noStrike" dirty="0">
                <a:solidFill>
                  <a:srgbClr val="002060"/>
                </a:solidFill>
                <a:effectLst/>
              </a:rPr>
              <a:t>.</a:t>
            </a:r>
            <a:endParaRPr lang="ar" sz="2400" b="0" i="0" u="none" strike="noStrike" dirty="0">
              <a:solidFill>
                <a:srgbClr val="002060"/>
              </a:solidFill>
              <a:effectLst/>
            </a:endParaRPr>
          </a:p>
          <a:p>
            <a:pPr marL="0" indent="0" rtl="1">
              <a:buNone/>
            </a:pPr>
            <a:endParaRPr lang="en-US" sz="2400" b="0" i="0" dirty="0">
              <a:solidFill>
                <a:srgbClr val="002060"/>
              </a:solidFill>
              <a:effectLst/>
            </a:endParaRPr>
          </a:p>
          <a:p>
            <a:pPr rtl="1"/>
            <a:r>
              <a:rPr lang="ar" sz="2400" b="0" i="0" u="none" strike="noStrike" dirty="0">
                <a:solidFill>
                  <a:srgbClr val="002060"/>
                </a:solidFill>
                <a:effectLst/>
              </a:rPr>
              <a:t>تحتوي عادةً على معلومات، تتضمن على سبيل المثال، مهارات أعضاء فريق الاستجابة السريعة ومتطلبات الاستعداد، مما يساعد في سرعة تحديد المستجيبين المؤهلين لطلبات استجابة محددة.</a:t>
            </a:r>
          </a:p>
        </p:txBody>
      </p:sp>
    </p:spTree>
    <p:extLst>
      <p:ext uri="{BB962C8B-B14F-4D97-AF65-F5344CB8AC3E}">
        <p14:creationId xmlns:p14="http://schemas.microsoft.com/office/powerpoint/2010/main" val="1707498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xmlns="" id="{1EEEAECF-E1AD-4D3A-A171-8BD4CC8E6C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414" y="1905267"/>
            <a:ext cx="8506596" cy="304746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xmlns="" id="{9ED1D65A-20D5-44BC-8404-07FDCAFD163F}"/>
              </a:ext>
            </a:extLst>
          </p:cNvPr>
          <p:cNvSpPr txBox="1">
            <a:spLocks/>
          </p:cNvSpPr>
          <p:nvPr/>
        </p:nvSpPr>
        <p:spPr bwMode="auto">
          <a:xfrm>
            <a:off x="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lvl1pPr algn="ctr" rtl="1"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4000">
                <a:solidFill>
                  <a:srgbClr val="632523"/>
                </a:solidFill>
                <a:latin typeface="Arial" charset="0"/>
                <a:cs typeface="Arial" charset="0"/>
              </a:defRPr>
            </a:lvl2pPr>
            <a:lvl3pPr algn="ctr" rtl="1" eaLnBrk="0" fontAlgn="base" hangingPunct="0">
              <a:spcBef>
                <a:spcPct val="0"/>
              </a:spcBef>
              <a:spcAft>
                <a:spcPct val="0"/>
              </a:spcAft>
              <a:defRPr sz="4000">
                <a:solidFill>
                  <a:srgbClr val="632523"/>
                </a:solidFill>
                <a:latin typeface="Arial" charset="0"/>
                <a:cs typeface="Arial" charset="0"/>
              </a:defRPr>
            </a:lvl3pPr>
            <a:lvl4pPr algn="ctr" rtl="1" eaLnBrk="0" fontAlgn="base" hangingPunct="0">
              <a:spcBef>
                <a:spcPct val="0"/>
              </a:spcBef>
              <a:spcAft>
                <a:spcPct val="0"/>
              </a:spcAft>
              <a:defRPr sz="4000">
                <a:solidFill>
                  <a:srgbClr val="632523"/>
                </a:solidFill>
                <a:latin typeface="Arial" charset="0"/>
                <a:cs typeface="Arial" charset="0"/>
              </a:defRPr>
            </a:lvl4pPr>
            <a:lvl5pPr algn="ctr" rtl="1" eaLnBrk="0" fontAlgn="base" hangingPunct="0">
              <a:spcBef>
                <a:spcPct val="0"/>
              </a:spcBef>
              <a:spcAft>
                <a:spcPct val="0"/>
              </a:spcAft>
              <a:defRPr sz="4000">
                <a:solidFill>
                  <a:srgbClr val="632523"/>
                </a:solidFill>
                <a:latin typeface="Arial" charset="0"/>
                <a:cs typeface="Arial" charset="0"/>
              </a:defRPr>
            </a:lvl5pPr>
            <a:lvl6pPr marL="411480" algn="ctr" rtl="1" fontAlgn="base">
              <a:spcBef>
                <a:spcPct val="0"/>
              </a:spcBef>
              <a:spcAft>
                <a:spcPct val="0"/>
              </a:spcAft>
              <a:defRPr sz="4000">
                <a:solidFill>
                  <a:srgbClr val="632523"/>
                </a:solidFill>
                <a:latin typeface="Arial" charset="0"/>
                <a:cs typeface="Arial" charset="0"/>
              </a:defRPr>
            </a:lvl6pPr>
            <a:lvl7pPr marL="822960" algn="ctr" rtl="1" fontAlgn="base">
              <a:spcBef>
                <a:spcPct val="0"/>
              </a:spcBef>
              <a:spcAft>
                <a:spcPct val="0"/>
              </a:spcAft>
              <a:defRPr sz="4000">
                <a:solidFill>
                  <a:srgbClr val="632523"/>
                </a:solidFill>
                <a:latin typeface="Arial" charset="0"/>
                <a:cs typeface="Arial" charset="0"/>
              </a:defRPr>
            </a:lvl7pPr>
            <a:lvl8pPr marL="1234440" algn="ctr" rtl="1" fontAlgn="base">
              <a:spcBef>
                <a:spcPct val="0"/>
              </a:spcBef>
              <a:spcAft>
                <a:spcPct val="0"/>
              </a:spcAft>
              <a:defRPr sz="4000">
                <a:solidFill>
                  <a:srgbClr val="632523"/>
                </a:solidFill>
                <a:latin typeface="Arial" charset="0"/>
                <a:cs typeface="Arial" charset="0"/>
              </a:defRPr>
            </a:lvl8pPr>
            <a:lvl9pPr marL="1645920" algn="ctr" rtl="1" fontAlgn="base">
              <a:spcBef>
                <a:spcPct val="0"/>
              </a:spcBef>
              <a:spcAft>
                <a:spcPct val="0"/>
              </a:spcAft>
              <a:defRPr sz="4000">
                <a:solidFill>
                  <a:srgbClr val="632523"/>
                </a:solidFill>
                <a:latin typeface="Arial" charset="0"/>
                <a:cs typeface="Arial" charset="0"/>
              </a:defRPr>
            </a:lvl9pPr>
          </a:lstStyle>
          <a:p>
            <a:pPr defTabSz="914400" rtl="1"/>
            <a:r>
              <a:rPr lang="ar" sz="3200">
                <a:latin typeface="Arial"/>
                <a:cs typeface="Arial"/>
              </a:rPr>
              <a:t>ما المقصود بالقائمة؟</a:t>
            </a:r>
          </a:p>
        </p:txBody>
      </p:sp>
    </p:spTree>
    <p:extLst>
      <p:ext uri="{BB962C8B-B14F-4D97-AF65-F5344CB8AC3E}">
        <p14:creationId xmlns:p14="http://schemas.microsoft.com/office/powerpoint/2010/main" val="4583135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8290CE6F-16AB-4B67-94E0-71E513883840}"/>
              </a:ext>
            </a:extLst>
          </p:cNvPr>
          <p:cNvSpPr txBox="1"/>
          <p:nvPr/>
        </p:nvSpPr>
        <p:spPr>
          <a:xfrm>
            <a:off x="403261" y="1302572"/>
            <a:ext cx="4065998" cy="4247317"/>
          </a:xfrm>
          <a:prstGeom prst="rect">
            <a:avLst/>
          </a:prstGeom>
          <a:noFill/>
        </p:spPr>
        <p:txBody>
          <a:bodyPr wrap="square" rtlCol="1">
            <a:spAutoFit/>
          </a:bodyPr>
          <a:lstStyle/>
          <a:p>
            <a:pPr marL="342900" indent="-342900" rtl="1" fontAlgn="base">
              <a:lnSpc>
                <a:spcPct val="150000"/>
              </a:lnSpc>
              <a:buFont typeface="Arial" panose="020B0604020202020204" pitchFamily="34" charset="0"/>
              <a:buChar char="•"/>
            </a:pPr>
            <a:r>
              <a:rPr lang="ar" sz="2400" b="0" i="0" u="none" strike="noStrike">
                <a:solidFill>
                  <a:srgbClr val="002060"/>
                </a:solidFill>
                <a:effectLst/>
                <a:latin typeface="Arial" panose="020B0604020202020204" pitchFamily="34" charset="0"/>
                <a:cs typeface="Arial" panose="020B0604020202020204" pitchFamily="34" charset="0"/>
              </a:rPr>
              <a:t>بيانات الاتصال</a:t>
            </a:r>
          </a:p>
          <a:p>
            <a:pPr marL="342900" indent="-342900" rtl="1" fontAlgn="base">
              <a:lnSpc>
                <a:spcPct val="150000"/>
              </a:lnSpc>
              <a:buFont typeface="Arial" panose="020B0604020202020204" pitchFamily="34" charset="0"/>
              <a:buChar char="•"/>
            </a:pPr>
            <a:r>
              <a:rPr lang="ar" sz="2400" b="0" i="0" u="none" strike="noStrike">
                <a:solidFill>
                  <a:srgbClr val="002060"/>
                </a:solidFill>
                <a:effectLst/>
                <a:latin typeface="Arial" panose="020B0604020202020204" pitchFamily="34" charset="0"/>
                <a:cs typeface="Arial" panose="020B0604020202020204" pitchFamily="34" charset="0"/>
              </a:rPr>
              <a:t>المؤسسة</a:t>
            </a:r>
          </a:p>
          <a:p>
            <a:pPr marL="342900" indent="-342900" rtl="1" fontAlgn="base">
              <a:lnSpc>
                <a:spcPct val="150000"/>
              </a:lnSpc>
              <a:buFont typeface="Arial" panose="020B0604020202020204" pitchFamily="34" charset="0"/>
              <a:buChar char="•"/>
            </a:pPr>
            <a:r>
              <a:rPr lang="ar" sz="2400" b="0" i="0" u="none" strike="noStrike">
                <a:solidFill>
                  <a:srgbClr val="002060"/>
                </a:solidFill>
                <a:effectLst/>
                <a:latin typeface="Arial" panose="020B0604020202020204" pitchFamily="34" charset="0"/>
                <a:cs typeface="Arial" panose="020B0604020202020204" pitchFamily="34" charset="0"/>
              </a:rPr>
              <a:t>الإدارة</a:t>
            </a:r>
          </a:p>
          <a:p>
            <a:pPr marL="342900" indent="-342900" rtl="1" fontAlgn="base">
              <a:lnSpc>
                <a:spcPct val="150000"/>
              </a:lnSpc>
              <a:buFont typeface="Arial" panose="020B0604020202020204" pitchFamily="34" charset="0"/>
              <a:buChar char="•"/>
            </a:pPr>
            <a:r>
              <a:rPr lang="ar" sz="2400" b="0" i="0" u="none" strike="noStrike">
                <a:solidFill>
                  <a:srgbClr val="002060"/>
                </a:solidFill>
                <a:effectLst/>
                <a:latin typeface="Arial" panose="020B0604020202020204" pitchFamily="34" charset="0"/>
                <a:cs typeface="Arial" panose="020B0604020202020204" pitchFamily="34" charset="0"/>
              </a:rPr>
              <a:t>المستوى الوظيفي/ الدرجة الوظيفية</a:t>
            </a:r>
          </a:p>
          <a:p>
            <a:pPr marL="342900" indent="-342900" rtl="1" fontAlgn="base">
              <a:lnSpc>
                <a:spcPct val="150000"/>
              </a:lnSpc>
              <a:buFont typeface="Arial" panose="020B0604020202020204" pitchFamily="34" charset="0"/>
              <a:buChar char="•"/>
            </a:pPr>
            <a:r>
              <a:rPr lang="ar" sz="2400" b="0" i="0" u="none" strike="noStrike">
                <a:solidFill>
                  <a:srgbClr val="002060"/>
                </a:solidFill>
                <a:effectLst/>
                <a:latin typeface="Arial" panose="020B0604020202020204" pitchFamily="34" charset="0"/>
                <a:cs typeface="Arial" panose="020B0604020202020204" pitchFamily="34" charset="0"/>
              </a:rPr>
              <a:t>المؤهلات الدراسية</a:t>
            </a:r>
          </a:p>
          <a:p>
            <a:pPr marL="342900" indent="-342900" rtl="1" fontAlgn="base">
              <a:lnSpc>
                <a:spcPct val="150000"/>
              </a:lnSpc>
              <a:buFont typeface="Arial" panose="020B0604020202020204" pitchFamily="34" charset="0"/>
              <a:buChar char="•"/>
            </a:pPr>
            <a:r>
              <a:rPr lang="ar" sz="2400" b="0" i="0" u="none" strike="noStrike">
                <a:solidFill>
                  <a:srgbClr val="002060"/>
                </a:solidFill>
                <a:effectLst/>
                <a:latin typeface="Arial" panose="020B0604020202020204" pitchFamily="34" charset="0"/>
                <a:cs typeface="Arial" panose="020B0604020202020204" pitchFamily="34" charset="0"/>
              </a:rPr>
              <a:t>الدور المهني الرئيسي (مثال: أخصائي مختبرات)</a:t>
            </a:r>
          </a:p>
          <a:p>
            <a:pPr rtl="1" fontAlgn="base">
              <a:buFont typeface="Arial" panose="020B0604020202020204" pitchFamily="34" charset="0"/>
              <a:buChar char="•"/>
            </a:pPr>
            <a:endParaRPr lang="en-US" b="0" i="0" dirty="0">
              <a:solidFill>
                <a:srgbClr val="002060"/>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xmlns="" id="{A7830147-3AE9-40E5-B2ED-9EDB545EB569}"/>
              </a:ext>
            </a:extLst>
          </p:cNvPr>
          <p:cNvSpPr txBox="1"/>
          <p:nvPr/>
        </p:nvSpPr>
        <p:spPr>
          <a:xfrm>
            <a:off x="4469259" y="1302572"/>
            <a:ext cx="3821986" cy="3901837"/>
          </a:xfrm>
          <a:prstGeom prst="rect">
            <a:avLst/>
          </a:prstGeom>
          <a:noFill/>
        </p:spPr>
        <p:txBody>
          <a:bodyPr wrap="square" rtlCol="1">
            <a:spAutoFit/>
          </a:bodyPr>
          <a:lstStyle/>
          <a:p>
            <a:pPr marL="176213" indent="-176213" rtl="1" fontAlgn="base">
              <a:lnSpc>
                <a:spcPct val="150000"/>
              </a:lnSpc>
              <a:buFont typeface="Arial" panose="020B0604020202020204" pitchFamily="34" charset="0"/>
              <a:buChar char="•"/>
            </a:pPr>
            <a:r>
              <a:rPr lang="ar" sz="2400" b="0" i="0" u="none" strike="noStrike" dirty="0">
                <a:solidFill>
                  <a:srgbClr val="002060"/>
                </a:solidFill>
                <a:effectLst/>
                <a:latin typeface="Arial" panose="020B0604020202020204" pitchFamily="34" charset="0"/>
                <a:cs typeface="Arial" panose="020B0604020202020204" pitchFamily="34" charset="0"/>
              </a:rPr>
              <a:t>الدور أثناء النشر ( قد يختلف أو لا)</a:t>
            </a:r>
          </a:p>
          <a:p>
            <a:pPr marL="228600" indent="-228600" rtl="1" fontAlgn="base">
              <a:lnSpc>
                <a:spcPct val="150000"/>
              </a:lnSpc>
              <a:buFont typeface="Arial" panose="020B0604020202020204" pitchFamily="34" charset="0"/>
              <a:buChar char="•"/>
            </a:pPr>
            <a:r>
              <a:rPr lang="ar" sz="2400" b="0" i="0" u="none" strike="noStrike" dirty="0">
                <a:solidFill>
                  <a:srgbClr val="002060"/>
                </a:solidFill>
                <a:effectLst/>
                <a:latin typeface="Arial" panose="020B0604020202020204" pitchFamily="34" charset="0"/>
                <a:cs typeface="Arial" panose="020B0604020202020204" pitchFamily="34" charset="0"/>
              </a:rPr>
              <a:t>المهارات ذات الصلة</a:t>
            </a:r>
          </a:p>
          <a:p>
            <a:pPr marL="228600" indent="-228600" rtl="1" fontAlgn="base">
              <a:lnSpc>
                <a:spcPct val="150000"/>
              </a:lnSpc>
              <a:buFont typeface="Arial" panose="020B0604020202020204" pitchFamily="34" charset="0"/>
              <a:buChar char="•"/>
            </a:pPr>
            <a:r>
              <a:rPr lang="ar" sz="2400" b="0" i="0" u="none" strike="noStrike" dirty="0">
                <a:solidFill>
                  <a:srgbClr val="002060"/>
                </a:solidFill>
                <a:effectLst/>
                <a:latin typeface="Arial" panose="020B0604020202020204" pitchFamily="34" charset="0"/>
                <a:cs typeface="Arial" panose="020B0604020202020204" pitchFamily="34" charset="0"/>
              </a:rPr>
              <a:t>الخبرة في مجال الاستجابة</a:t>
            </a:r>
          </a:p>
          <a:p>
            <a:pPr marL="228600" indent="-228600" rtl="1" fontAlgn="base">
              <a:lnSpc>
                <a:spcPct val="150000"/>
              </a:lnSpc>
              <a:buFont typeface="Arial" panose="020B0604020202020204" pitchFamily="34" charset="0"/>
              <a:buChar char="•"/>
            </a:pPr>
            <a:r>
              <a:rPr lang="ar" sz="2400" b="0" i="0" u="none" strike="noStrike" dirty="0">
                <a:solidFill>
                  <a:srgbClr val="002060"/>
                </a:solidFill>
                <a:effectLst/>
                <a:latin typeface="Arial" panose="020B0604020202020204" pitchFamily="34" charset="0"/>
                <a:cs typeface="Arial" panose="020B0604020202020204" pitchFamily="34" charset="0"/>
              </a:rPr>
              <a:t>المهارات اللغوية</a:t>
            </a:r>
          </a:p>
          <a:p>
            <a:pPr marL="228600" indent="-228600" rtl="1" fontAlgn="base">
              <a:lnSpc>
                <a:spcPct val="150000"/>
              </a:lnSpc>
              <a:buFont typeface="Arial" panose="020B0604020202020204" pitchFamily="34" charset="0"/>
              <a:buChar char="•"/>
            </a:pPr>
            <a:r>
              <a:rPr lang="ar" sz="2400" b="0" i="0" u="none" strike="noStrike" dirty="0">
                <a:solidFill>
                  <a:srgbClr val="002060"/>
                </a:solidFill>
                <a:effectLst/>
                <a:latin typeface="Arial" panose="020B0604020202020204" pitchFamily="34" charset="0"/>
                <a:cs typeface="Arial" panose="020B0604020202020204" pitchFamily="34" charset="0"/>
              </a:rPr>
              <a:t>الخبرة الميدانية</a:t>
            </a:r>
          </a:p>
          <a:p>
            <a:pPr marL="228600" indent="-228600" rtl="1" fontAlgn="base">
              <a:lnSpc>
                <a:spcPct val="150000"/>
              </a:lnSpc>
              <a:buFont typeface="Arial" panose="020B0604020202020204" pitchFamily="34" charset="0"/>
              <a:buChar char="•"/>
            </a:pPr>
            <a:r>
              <a:rPr lang="ar" sz="2400" b="0" i="0" u="none" strike="noStrike" dirty="0">
                <a:solidFill>
                  <a:srgbClr val="002060"/>
                </a:solidFill>
                <a:effectLst/>
                <a:latin typeface="Arial" panose="020B0604020202020204" pitchFamily="34" charset="0"/>
                <a:cs typeface="Arial" panose="020B0604020202020204" pitchFamily="34" charset="0"/>
              </a:rPr>
              <a:t>بيانات الاستعداد</a:t>
            </a:r>
          </a:p>
          <a:p>
            <a:pPr marL="228600" indent="-228600" rtl="1" fontAlgn="base">
              <a:lnSpc>
                <a:spcPct val="150000"/>
              </a:lnSpc>
              <a:buFont typeface="Arial" panose="020B0604020202020204" pitchFamily="34" charset="0"/>
              <a:buChar char="•"/>
            </a:pPr>
            <a:r>
              <a:rPr lang="ar" sz="2400" b="0" i="0" u="none" strike="noStrike" dirty="0">
                <a:solidFill>
                  <a:srgbClr val="002060"/>
                </a:solidFill>
                <a:effectLst/>
                <a:latin typeface="Arial" panose="020B0604020202020204" pitchFamily="34" charset="0"/>
                <a:cs typeface="Arial" panose="020B0604020202020204" pitchFamily="34" charset="0"/>
              </a:rPr>
              <a:t>بيانات التدريب</a:t>
            </a:r>
            <a:endParaRPr lang="en-US" sz="2400" dirty="0">
              <a:solidFill>
                <a:srgbClr val="002060"/>
              </a:solidFill>
              <a:latin typeface="Arial" panose="020B06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xmlns="" id="{102DD6B8-0741-4348-93BB-0F1D31AF0785}"/>
              </a:ext>
            </a:extLst>
          </p:cNvPr>
          <p:cNvSpPr txBox="1">
            <a:spLocks/>
          </p:cNvSpPr>
          <p:nvPr/>
        </p:nvSpPr>
        <p:spPr bwMode="auto">
          <a:xfrm>
            <a:off x="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lvl1pPr algn="ctr" rtl="1"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4000">
                <a:solidFill>
                  <a:srgbClr val="632523"/>
                </a:solidFill>
                <a:latin typeface="Arial" charset="0"/>
                <a:cs typeface="Arial" charset="0"/>
              </a:defRPr>
            </a:lvl2pPr>
            <a:lvl3pPr algn="ctr" rtl="1" eaLnBrk="0" fontAlgn="base" hangingPunct="0">
              <a:spcBef>
                <a:spcPct val="0"/>
              </a:spcBef>
              <a:spcAft>
                <a:spcPct val="0"/>
              </a:spcAft>
              <a:defRPr sz="4000">
                <a:solidFill>
                  <a:srgbClr val="632523"/>
                </a:solidFill>
                <a:latin typeface="Arial" charset="0"/>
                <a:cs typeface="Arial" charset="0"/>
              </a:defRPr>
            </a:lvl3pPr>
            <a:lvl4pPr algn="ctr" rtl="1" eaLnBrk="0" fontAlgn="base" hangingPunct="0">
              <a:spcBef>
                <a:spcPct val="0"/>
              </a:spcBef>
              <a:spcAft>
                <a:spcPct val="0"/>
              </a:spcAft>
              <a:defRPr sz="4000">
                <a:solidFill>
                  <a:srgbClr val="632523"/>
                </a:solidFill>
                <a:latin typeface="Arial" charset="0"/>
                <a:cs typeface="Arial" charset="0"/>
              </a:defRPr>
            </a:lvl4pPr>
            <a:lvl5pPr algn="ctr" rtl="1" eaLnBrk="0" fontAlgn="base" hangingPunct="0">
              <a:spcBef>
                <a:spcPct val="0"/>
              </a:spcBef>
              <a:spcAft>
                <a:spcPct val="0"/>
              </a:spcAft>
              <a:defRPr sz="4000">
                <a:solidFill>
                  <a:srgbClr val="632523"/>
                </a:solidFill>
                <a:latin typeface="Arial" charset="0"/>
                <a:cs typeface="Arial" charset="0"/>
              </a:defRPr>
            </a:lvl5pPr>
            <a:lvl6pPr marL="411480" algn="ctr" rtl="1" fontAlgn="base">
              <a:spcBef>
                <a:spcPct val="0"/>
              </a:spcBef>
              <a:spcAft>
                <a:spcPct val="0"/>
              </a:spcAft>
              <a:defRPr sz="4000">
                <a:solidFill>
                  <a:srgbClr val="632523"/>
                </a:solidFill>
                <a:latin typeface="Arial" charset="0"/>
                <a:cs typeface="Arial" charset="0"/>
              </a:defRPr>
            </a:lvl6pPr>
            <a:lvl7pPr marL="822960" algn="ctr" rtl="1" fontAlgn="base">
              <a:spcBef>
                <a:spcPct val="0"/>
              </a:spcBef>
              <a:spcAft>
                <a:spcPct val="0"/>
              </a:spcAft>
              <a:defRPr sz="4000">
                <a:solidFill>
                  <a:srgbClr val="632523"/>
                </a:solidFill>
                <a:latin typeface="Arial" charset="0"/>
                <a:cs typeface="Arial" charset="0"/>
              </a:defRPr>
            </a:lvl7pPr>
            <a:lvl8pPr marL="1234440" algn="ctr" rtl="1" fontAlgn="base">
              <a:spcBef>
                <a:spcPct val="0"/>
              </a:spcBef>
              <a:spcAft>
                <a:spcPct val="0"/>
              </a:spcAft>
              <a:defRPr sz="4000">
                <a:solidFill>
                  <a:srgbClr val="632523"/>
                </a:solidFill>
                <a:latin typeface="Arial" charset="0"/>
                <a:cs typeface="Arial" charset="0"/>
              </a:defRPr>
            </a:lvl8pPr>
            <a:lvl9pPr marL="1645920" algn="ctr" rtl="1" fontAlgn="base">
              <a:spcBef>
                <a:spcPct val="0"/>
              </a:spcBef>
              <a:spcAft>
                <a:spcPct val="0"/>
              </a:spcAft>
              <a:defRPr sz="4000">
                <a:solidFill>
                  <a:srgbClr val="632523"/>
                </a:solidFill>
                <a:latin typeface="Arial" charset="0"/>
                <a:cs typeface="Arial" charset="0"/>
              </a:defRPr>
            </a:lvl9pPr>
          </a:lstStyle>
          <a:p>
            <a:pPr defTabSz="914400" rtl="1"/>
            <a:r>
              <a:rPr lang="ar" sz="3200">
                <a:latin typeface="Arial"/>
                <a:cs typeface="Arial"/>
              </a:rPr>
              <a:t>متغيرات القائمة</a:t>
            </a:r>
          </a:p>
        </p:txBody>
      </p:sp>
    </p:spTree>
    <p:extLst>
      <p:ext uri="{BB962C8B-B14F-4D97-AF65-F5344CB8AC3E}">
        <p14:creationId xmlns:p14="http://schemas.microsoft.com/office/powerpoint/2010/main" val="26946731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b="1">
                <a:solidFill>
                  <a:srgbClr val="002060"/>
                </a:solidFill>
                <a:latin typeface="Arial"/>
                <a:cs typeface="Arial"/>
              </a:rPr>
              <a:t>الحلول التي تقدمها القائمة [1]</a:t>
            </a:r>
          </a:p>
        </p:txBody>
      </p:sp>
      <p:sp>
        <p:nvSpPr>
          <p:cNvPr id="60419" name="Content Placeholder 2"/>
          <p:cNvSpPr>
            <a:spLocks noGrp="1"/>
          </p:cNvSpPr>
          <p:nvPr>
            <p:ph idx="4294967295"/>
          </p:nvPr>
        </p:nvSpPr>
        <p:spPr>
          <a:xfrm>
            <a:off x="492564" y="1405823"/>
            <a:ext cx="7956550" cy="4298950"/>
          </a:xfrm>
        </p:spPr>
        <p:txBody>
          <a:bodyPr rtlCol="1"/>
          <a:lstStyle/>
          <a:p>
            <a:pPr rtl="1" fontAlgn="base">
              <a:buFont typeface="Arial" panose="020B0604020202020204" pitchFamily="34" charset="0"/>
              <a:buChar char="•"/>
            </a:pPr>
            <a:r>
              <a:rPr lang="ar" sz="2400" b="0" i="0" u="none" strike="noStrike" dirty="0">
                <a:solidFill>
                  <a:srgbClr val="002060"/>
                </a:solidFill>
                <a:effectLst/>
              </a:rPr>
              <a:t>منصات تتيح التحقق من البيانات</a:t>
            </a:r>
          </a:p>
          <a:p>
            <a:pPr lvl="2" rtl="1">
              <a:buFont typeface="Arial" panose="020B0604020202020204" pitchFamily="34" charset="0"/>
              <a:buChar char="•"/>
            </a:pPr>
            <a:r>
              <a:rPr lang="ar" sz="2200" b="0" i="0" u="none" strike="noStrike" dirty="0">
                <a:solidFill>
                  <a:srgbClr val="002060"/>
                </a:solidFill>
                <a:effectLst/>
              </a:rPr>
              <a:t>الأسئلة المطلوبة</a:t>
            </a:r>
            <a:r>
              <a:rPr lang="ar" sz="2200" b="0" i="0" dirty="0">
                <a:solidFill>
                  <a:srgbClr val="002060"/>
                </a:solidFill>
                <a:effectLst/>
              </a:rPr>
              <a:t>​</a:t>
            </a:r>
            <a:r>
              <a:rPr lang="ar-EG" sz="2200" b="0" i="0" dirty="0">
                <a:solidFill>
                  <a:srgbClr val="002060"/>
                </a:solidFill>
                <a:effectLst/>
              </a:rPr>
              <a:t>.</a:t>
            </a:r>
            <a:endParaRPr lang="ar" sz="2200" b="0" i="0" dirty="0">
              <a:solidFill>
                <a:srgbClr val="002060"/>
              </a:solidFill>
              <a:effectLst/>
            </a:endParaRPr>
          </a:p>
          <a:p>
            <a:pPr lvl="2" rtl="1">
              <a:buFont typeface="Arial" panose="020B0604020202020204" pitchFamily="34" charset="0"/>
              <a:buChar char="•"/>
            </a:pPr>
            <a:r>
              <a:rPr lang="ar" sz="2200" b="0" i="0" u="none" strike="noStrike" dirty="0">
                <a:solidFill>
                  <a:srgbClr val="002060"/>
                </a:solidFill>
                <a:effectLst/>
              </a:rPr>
              <a:t>في حالة اختيار إجابة معينة، يؤدي ذلك إلى تقييد الخيارات المتاحة للأسئلة التالية</a:t>
            </a:r>
            <a:r>
              <a:rPr lang="ar" sz="2200" b="0" i="0" dirty="0">
                <a:solidFill>
                  <a:srgbClr val="002060"/>
                </a:solidFill>
                <a:effectLst/>
              </a:rPr>
              <a:t>​</a:t>
            </a:r>
            <a:r>
              <a:rPr lang="ar-EG" sz="2200" b="0" i="0" dirty="0">
                <a:solidFill>
                  <a:srgbClr val="002060"/>
                </a:solidFill>
                <a:effectLst/>
              </a:rPr>
              <a:t>.</a:t>
            </a:r>
            <a:endParaRPr lang="ar" sz="2200" b="0" i="0" dirty="0">
              <a:solidFill>
                <a:srgbClr val="002060"/>
              </a:solidFill>
              <a:effectLst/>
            </a:endParaRPr>
          </a:p>
          <a:p>
            <a:pPr lvl="2" rtl="1">
              <a:buFont typeface="Arial" panose="020B0604020202020204" pitchFamily="34" charset="0"/>
              <a:buChar char="•"/>
            </a:pPr>
            <a:r>
              <a:rPr lang="ar" sz="2200" b="0" i="0" u="none" strike="noStrike" dirty="0">
                <a:solidFill>
                  <a:srgbClr val="002060"/>
                </a:solidFill>
                <a:effectLst/>
              </a:rPr>
              <a:t>استخراج البيانات بسهولة</a:t>
            </a:r>
            <a:r>
              <a:rPr lang="ar" sz="2200" b="0" i="0" dirty="0">
                <a:solidFill>
                  <a:srgbClr val="002060"/>
                </a:solidFill>
                <a:effectLst/>
              </a:rPr>
              <a:t>​</a:t>
            </a:r>
            <a:r>
              <a:rPr lang="ar-EG" sz="2200" b="0" i="0" dirty="0">
                <a:solidFill>
                  <a:srgbClr val="002060"/>
                </a:solidFill>
                <a:effectLst/>
              </a:rPr>
              <a:t>.</a:t>
            </a:r>
            <a:endParaRPr lang="ar" sz="2200" b="0" i="0" dirty="0">
              <a:solidFill>
                <a:srgbClr val="002060"/>
              </a:solidFill>
              <a:effectLst/>
            </a:endParaRPr>
          </a:p>
          <a:p>
            <a:pPr lvl="2" rtl="1">
              <a:buFont typeface="Arial" panose="020B0604020202020204" pitchFamily="34" charset="0"/>
              <a:buChar char="•"/>
            </a:pPr>
            <a:r>
              <a:rPr lang="ar" sz="2200" b="0" i="0" u="none" strike="noStrike" dirty="0">
                <a:solidFill>
                  <a:srgbClr val="002060"/>
                </a:solidFill>
                <a:effectLst/>
              </a:rPr>
              <a:t>أمثلة: SurveyMonkey، Kobo، Microsoft Sharepoint، وغيرها</a:t>
            </a:r>
            <a:r>
              <a:rPr lang="ar-EG" sz="2200" b="0" i="0" u="none" strike="noStrike" dirty="0">
                <a:solidFill>
                  <a:srgbClr val="002060"/>
                </a:solidFill>
                <a:effectLst/>
              </a:rPr>
              <a:t>.</a:t>
            </a:r>
            <a:endParaRPr lang="ar" sz="2200" b="0" i="0" u="none" strike="noStrike" dirty="0">
              <a:solidFill>
                <a:srgbClr val="002060"/>
              </a:solidFill>
              <a:effectLst/>
            </a:endParaRPr>
          </a:p>
          <a:p>
            <a:pPr rtl="1" fontAlgn="base">
              <a:buFont typeface="Arial" panose="020B0604020202020204" pitchFamily="34" charset="0"/>
              <a:buChar char="•"/>
            </a:pPr>
            <a:r>
              <a:rPr lang="ar" sz="2400" b="0" i="0" u="none" strike="noStrike" dirty="0">
                <a:solidFill>
                  <a:srgbClr val="002060"/>
                </a:solidFill>
                <a:effectLst/>
              </a:rPr>
              <a:t>إجراءات التشغيل المعيارية لصون قاعدة البيانات</a:t>
            </a:r>
          </a:p>
          <a:p>
            <a:pPr lvl="2" rtl="1">
              <a:buFont typeface="Arial" panose="020B0604020202020204" pitchFamily="34" charset="0"/>
              <a:buChar char="•"/>
            </a:pPr>
            <a:r>
              <a:rPr lang="ar" sz="2200" b="0" i="0" u="none" strike="noStrike" dirty="0">
                <a:solidFill>
                  <a:srgbClr val="002060"/>
                </a:solidFill>
                <a:effectLst/>
              </a:rPr>
              <a:t>القوائم المنسدلة</a:t>
            </a:r>
            <a:r>
              <a:rPr lang="ar-EG" sz="2200" b="0" i="0" u="none" strike="noStrike" dirty="0">
                <a:solidFill>
                  <a:srgbClr val="002060"/>
                </a:solidFill>
                <a:effectLst/>
              </a:rPr>
              <a:t>.</a:t>
            </a:r>
            <a:endParaRPr lang="ar" sz="2200" b="0" i="0" u="none" strike="noStrike" dirty="0">
              <a:solidFill>
                <a:srgbClr val="002060"/>
              </a:solidFill>
              <a:effectLst/>
            </a:endParaRPr>
          </a:p>
          <a:p>
            <a:pPr lvl="2" rtl="1">
              <a:buFont typeface="Arial" panose="020B0604020202020204" pitchFamily="34" charset="0"/>
              <a:buChar char="•"/>
            </a:pPr>
            <a:r>
              <a:rPr lang="ar" sz="2200" b="0" i="0" u="none" strike="noStrike" dirty="0">
                <a:solidFill>
                  <a:srgbClr val="002060"/>
                </a:solidFill>
                <a:effectLst/>
              </a:rPr>
              <a:t>الشخص المكلف المسؤول/ الأشخاص المكلفون المسؤولون عن هذا</a:t>
            </a:r>
            <a:r>
              <a:rPr lang="ar-EG" sz="2200" b="0" i="0" u="none" strike="noStrike" dirty="0">
                <a:solidFill>
                  <a:srgbClr val="002060"/>
                </a:solidFill>
                <a:effectLst/>
              </a:rPr>
              <a:t>.</a:t>
            </a:r>
            <a:endParaRPr lang="ar" sz="2200" b="0" i="0" u="none" strike="noStrike" dirty="0">
              <a:solidFill>
                <a:srgbClr val="002060"/>
              </a:solidFill>
              <a:effectLst/>
            </a:endParaRPr>
          </a:p>
          <a:p>
            <a:pPr lvl="2" rtl="1">
              <a:buFont typeface="Arial" panose="020B0604020202020204" pitchFamily="34" charset="0"/>
              <a:buChar char="•"/>
            </a:pPr>
            <a:r>
              <a:rPr lang="ar" sz="2200" b="0" i="0" u="none" strike="noStrike" dirty="0">
                <a:solidFill>
                  <a:srgbClr val="002060"/>
                </a:solidFill>
                <a:effectLst/>
              </a:rPr>
              <a:t>التحديثات السنوية، وتشمل التدريبات التي اجتيز</a:t>
            </a:r>
            <a:r>
              <a:rPr lang="ar-EG" sz="2200" b="0" i="0" u="none" strike="noStrike" dirty="0">
                <a:solidFill>
                  <a:srgbClr val="002060"/>
                </a:solidFill>
                <a:effectLst/>
              </a:rPr>
              <a:t>ت.</a:t>
            </a:r>
            <a:endParaRPr lang="en-US" sz="2200" b="0" i="0" dirty="0">
              <a:solidFill>
                <a:srgbClr val="002060"/>
              </a:solidFill>
              <a:effectLst/>
            </a:endParaRPr>
          </a:p>
        </p:txBody>
      </p:sp>
    </p:spTree>
    <p:extLst>
      <p:ext uri="{BB962C8B-B14F-4D97-AF65-F5344CB8AC3E}">
        <p14:creationId xmlns:p14="http://schemas.microsoft.com/office/powerpoint/2010/main" val="18905998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b="1" dirty="0">
                <a:solidFill>
                  <a:srgbClr val="002060"/>
                </a:solidFill>
                <a:latin typeface="Arial"/>
                <a:cs typeface="Arial"/>
              </a:rPr>
              <a:t>الحلول التي تقدمها القائمة [2]</a:t>
            </a:r>
          </a:p>
        </p:txBody>
      </p:sp>
      <p:sp>
        <p:nvSpPr>
          <p:cNvPr id="60419" name="Content Placeholder 2"/>
          <p:cNvSpPr>
            <a:spLocks noGrp="1"/>
          </p:cNvSpPr>
          <p:nvPr>
            <p:ph idx="4294967295"/>
          </p:nvPr>
        </p:nvSpPr>
        <p:spPr>
          <a:xfrm>
            <a:off x="492564" y="1405823"/>
            <a:ext cx="7956550" cy="4298950"/>
          </a:xfrm>
        </p:spPr>
        <p:txBody>
          <a:bodyPr rtlCol="1"/>
          <a:lstStyle/>
          <a:p>
            <a:pPr rtl="1" fontAlgn="base">
              <a:buFont typeface="Arial" panose="020B0604020202020204" pitchFamily="34" charset="0"/>
              <a:buChar char="•"/>
            </a:pPr>
            <a:r>
              <a:rPr lang="ar" sz="2400" b="0" i="0" u="none" strike="noStrike" dirty="0">
                <a:solidFill>
                  <a:srgbClr val="002060"/>
                </a:solidFill>
                <a:effectLst/>
              </a:rPr>
              <a:t>تحديد الموظفين الذين نحتاج إليهم!</a:t>
            </a:r>
            <a:r>
              <a:rPr lang="ar" sz="2400" b="0" i="0" dirty="0">
                <a:solidFill>
                  <a:srgbClr val="002060"/>
                </a:solidFill>
                <a:effectLst/>
              </a:rPr>
              <a:t>​</a:t>
            </a:r>
          </a:p>
          <a:p>
            <a:pPr lvl="1" rtl="1"/>
            <a:r>
              <a:rPr lang="ar" sz="2200" b="0" i="0" u="none" strike="noStrike" dirty="0">
                <a:solidFill>
                  <a:srgbClr val="002060"/>
                </a:solidFill>
                <a:effectLst/>
              </a:rPr>
              <a:t>أكثر من 30 سؤالًا حول المهارات</a:t>
            </a:r>
            <a:r>
              <a:rPr lang="ar-EG" sz="2200" b="0" i="0" u="none" strike="noStrike" dirty="0">
                <a:solidFill>
                  <a:srgbClr val="002060"/>
                </a:solidFill>
                <a:effectLst/>
              </a:rPr>
              <a:t>.</a:t>
            </a:r>
            <a:endParaRPr lang="ar" sz="2200" b="0" i="0" u="none" strike="noStrike" dirty="0">
              <a:solidFill>
                <a:srgbClr val="002060"/>
              </a:solidFill>
              <a:effectLst/>
            </a:endParaRPr>
          </a:p>
          <a:p>
            <a:pPr lvl="1" rtl="1"/>
            <a:r>
              <a:rPr lang="ar" sz="2200" b="0" i="0" u="none" strike="noStrike" dirty="0">
                <a:solidFill>
                  <a:srgbClr val="002060"/>
                </a:solidFill>
                <a:effectLst/>
              </a:rPr>
              <a:t>التحقق من المهارات عن طريق موافقة المشرف على الطلب</a:t>
            </a:r>
            <a:r>
              <a:rPr lang="ar-EG" sz="2200" b="0" i="0" u="none" strike="noStrike" dirty="0">
                <a:solidFill>
                  <a:srgbClr val="002060"/>
                </a:solidFill>
                <a:effectLst/>
              </a:rPr>
              <a:t>.</a:t>
            </a:r>
            <a:endParaRPr lang="ar" sz="2200" b="0" i="0" u="none" strike="noStrike" dirty="0">
              <a:solidFill>
                <a:srgbClr val="002060"/>
              </a:solidFill>
              <a:effectLst/>
            </a:endParaRPr>
          </a:p>
          <a:p>
            <a:pPr lvl="1" rtl="1"/>
            <a:r>
              <a:rPr lang="ar" sz="2200" b="0" i="0" u="none" strike="noStrike" dirty="0">
                <a:solidFill>
                  <a:srgbClr val="002060"/>
                </a:solidFill>
                <a:effectLst/>
              </a:rPr>
              <a:t>عملية تنافسية في تقديم الطلبات</a:t>
            </a:r>
            <a:r>
              <a:rPr lang="ar-EG" sz="2200" b="0" i="0" u="none" strike="noStrike" dirty="0">
                <a:solidFill>
                  <a:srgbClr val="002060"/>
                </a:solidFill>
                <a:effectLst/>
              </a:rPr>
              <a:t>.</a:t>
            </a:r>
            <a:endParaRPr lang="ar" sz="2200" b="0" i="0" u="none" strike="noStrike" dirty="0">
              <a:solidFill>
                <a:srgbClr val="002060"/>
              </a:solidFill>
              <a:effectLst/>
            </a:endParaRPr>
          </a:p>
          <a:p>
            <a:pPr rtl="1" fontAlgn="base">
              <a:buFont typeface="Arial" panose="020B0604020202020204" pitchFamily="34" charset="0"/>
              <a:buChar char="•"/>
            </a:pPr>
            <a:r>
              <a:rPr lang="ar" sz="2400" b="0" i="0" u="none" strike="noStrike" dirty="0">
                <a:solidFill>
                  <a:srgbClr val="002060"/>
                </a:solidFill>
                <a:effectLst/>
              </a:rPr>
              <a:t>نُظم يسهل سحب البيانات منها (مثل إكسل)</a:t>
            </a:r>
            <a:r>
              <a:rPr lang="ar-EG" sz="2400" b="0" i="0" u="none" strike="noStrike" dirty="0">
                <a:solidFill>
                  <a:srgbClr val="002060"/>
                </a:solidFill>
                <a:effectLst/>
              </a:rPr>
              <a:t>.</a:t>
            </a:r>
            <a:endParaRPr lang="ar" sz="2400" b="0" i="0" u="none" strike="noStrike" dirty="0">
              <a:solidFill>
                <a:srgbClr val="002060"/>
              </a:solidFill>
              <a:effectLst/>
            </a:endParaRPr>
          </a:p>
          <a:p>
            <a:pPr lvl="1" rtl="1"/>
            <a:r>
              <a:rPr lang="ar" sz="2200" b="0" i="0" u="none" strike="noStrike" dirty="0">
                <a:solidFill>
                  <a:srgbClr val="002060"/>
                </a:solidFill>
                <a:effectLst/>
              </a:rPr>
              <a:t>أدوات متابعة لمعرفة الأشخاص المتاحين والمُدربين</a:t>
            </a:r>
            <a:r>
              <a:rPr lang="ar-EG" sz="2200" b="0" i="0" u="none" strike="noStrike" dirty="0">
                <a:solidFill>
                  <a:srgbClr val="002060"/>
                </a:solidFill>
                <a:effectLst/>
              </a:rPr>
              <a:t>.</a:t>
            </a:r>
            <a:endParaRPr lang="ar" sz="2200" b="0" i="0" u="none" strike="noStrike" dirty="0">
              <a:solidFill>
                <a:srgbClr val="002060"/>
              </a:solidFill>
              <a:effectLst/>
            </a:endParaRPr>
          </a:p>
          <a:p>
            <a:pPr lvl="1" rtl="1"/>
            <a:r>
              <a:rPr lang="ar" sz="2200" b="0" i="0" u="none" strike="noStrike" dirty="0">
                <a:solidFill>
                  <a:srgbClr val="002060"/>
                </a:solidFill>
                <a:effectLst/>
              </a:rPr>
              <a:t>استخراج البيانات بناء على الطلبات</a:t>
            </a:r>
            <a:r>
              <a:rPr lang="ar-EG" sz="2200" b="0" i="0" u="none" strike="noStrike" dirty="0">
                <a:solidFill>
                  <a:srgbClr val="002060"/>
                </a:solidFill>
                <a:effectLst/>
              </a:rPr>
              <a:t>.</a:t>
            </a:r>
            <a:endParaRPr lang="ar" sz="2200" b="0" i="0" u="none" strike="noStrike" dirty="0">
              <a:solidFill>
                <a:srgbClr val="002060"/>
              </a:solidFill>
              <a:effectLst/>
            </a:endParaRPr>
          </a:p>
          <a:p>
            <a:pPr lvl="1" rtl="1"/>
            <a:r>
              <a:rPr lang="ar" sz="2200" b="0" i="0" u="none" strike="noStrike" dirty="0">
                <a:solidFill>
                  <a:srgbClr val="002060"/>
                </a:solidFill>
                <a:effectLst/>
              </a:rPr>
              <a:t>تقارير إلى القيادة بشأن سبب وجودنا، وتأثيرنا، وأسباب ضرورة مواصلة </a:t>
            </a:r>
            <a:r>
              <a:rPr lang="en" sz="2200" b="1" i="0" u="none" strike="noStrike" dirty="0">
                <a:solidFill>
                  <a:srgbClr val="002060"/>
                </a:solidFill>
                <a:effectLst/>
              </a:rPr>
              <a:t>تمويلنا</a:t>
            </a:r>
            <a:r>
              <a:rPr lang="en" sz="2200" b="0" i="0" u="none" strike="noStrike" dirty="0">
                <a:solidFill>
                  <a:srgbClr val="002060"/>
                </a:solidFill>
                <a:effectLst/>
              </a:rPr>
              <a:t>!</a:t>
            </a:r>
            <a:endParaRPr lang="en-US" sz="2200" b="0" i="0" dirty="0">
              <a:solidFill>
                <a:srgbClr val="002060"/>
              </a:solidFill>
              <a:effectLst/>
            </a:endParaRPr>
          </a:p>
        </p:txBody>
      </p:sp>
    </p:spTree>
    <p:extLst>
      <p:ext uri="{BB962C8B-B14F-4D97-AF65-F5344CB8AC3E}">
        <p14:creationId xmlns:p14="http://schemas.microsoft.com/office/powerpoint/2010/main" val="28354330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Image 42" descr="Une image contenant texte, diagramme, capture d’écran, cercle&#10;&#10;Description générée automatiquement">
            <a:extLst>
              <a:ext uri="{FF2B5EF4-FFF2-40B4-BE49-F238E27FC236}">
                <a16:creationId xmlns:a16="http://schemas.microsoft.com/office/drawing/2014/main" xmlns="" id="{710E03E7-89B1-E1FF-BFD5-3713D6A4DF54}"/>
              </a:ext>
            </a:extLst>
          </p:cNvPr>
          <p:cNvPicPr>
            <a:picLocks noChangeAspect="1"/>
          </p:cNvPicPr>
          <p:nvPr/>
        </p:nvPicPr>
        <p:blipFill>
          <a:blip r:embed="rId3"/>
          <a:stretch>
            <a:fillRect/>
          </a:stretch>
        </p:blipFill>
        <p:spPr>
          <a:xfrm>
            <a:off x="976469" y="1294542"/>
            <a:ext cx="7041160" cy="4543737"/>
          </a:xfrm>
          <a:prstGeom prst="rect">
            <a:avLst/>
          </a:prstGeom>
        </p:spPr>
      </p:pic>
      <p:sp>
        <p:nvSpPr>
          <p:cNvPr id="44" name="Circle: Hollow 2">
            <a:extLst>
              <a:ext uri="{FF2B5EF4-FFF2-40B4-BE49-F238E27FC236}">
                <a16:creationId xmlns:a16="http://schemas.microsoft.com/office/drawing/2014/main" xmlns="" id="{94066C0F-4798-4A90-8085-5ED6AC615629}"/>
              </a:ext>
            </a:extLst>
          </p:cNvPr>
          <p:cNvSpPr/>
          <p:nvPr/>
        </p:nvSpPr>
        <p:spPr>
          <a:xfrm>
            <a:off x="1989714" y="1811886"/>
            <a:ext cx="1019084" cy="447430"/>
          </a:xfrm>
          <a:prstGeom prst="donut">
            <a:avLst>
              <a:gd name="adj" fmla="val 8901"/>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lgn="r" rtl="1">
              <a:defRPr lang="ar-MA"/>
            </a:defPPr>
            <a:lvl1pPr algn="r" rtl="1" eaLnBrk="0" fontAlgn="base" hangingPunct="0">
              <a:spcBef>
                <a:spcPct val="0"/>
              </a:spcBef>
              <a:spcAft>
                <a:spcPct val="0"/>
              </a:spcAft>
              <a:defRPr kern="1200">
                <a:solidFill>
                  <a:schemeClr val="lt1"/>
                </a:solidFill>
                <a:latin typeface="+mn-lt"/>
                <a:ea typeface="+mn-ea"/>
                <a:cs typeface="+mn-cs"/>
              </a:defRPr>
            </a:lvl1pPr>
            <a:lvl2pPr marL="457200" algn="r" rtl="1" eaLnBrk="0" fontAlgn="base" hangingPunct="0">
              <a:spcBef>
                <a:spcPct val="0"/>
              </a:spcBef>
              <a:spcAft>
                <a:spcPct val="0"/>
              </a:spcAft>
              <a:defRPr kern="1200">
                <a:solidFill>
                  <a:schemeClr val="lt1"/>
                </a:solidFill>
                <a:latin typeface="+mn-lt"/>
                <a:ea typeface="+mn-ea"/>
                <a:cs typeface="+mn-cs"/>
              </a:defRPr>
            </a:lvl2pPr>
            <a:lvl3pPr marL="914400" algn="r" rtl="1" eaLnBrk="0" fontAlgn="base" hangingPunct="0">
              <a:spcBef>
                <a:spcPct val="0"/>
              </a:spcBef>
              <a:spcAft>
                <a:spcPct val="0"/>
              </a:spcAft>
              <a:defRPr kern="1200">
                <a:solidFill>
                  <a:schemeClr val="lt1"/>
                </a:solidFill>
                <a:latin typeface="+mn-lt"/>
                <a:ea typeface="+mn-ea"/>
                <a:cs typeface="+mn-cs"/>
              </a:defRPr>
            </a:lvl3pPr>
            <a:lvl4pPr marL="1371600" algn="r" rtl="1" eaLnBrk="0" fontAlgn="base" hangingPunct="0">
              <a:spcBef>
                <a:spcPct val="0"/>
              </a:spcBef>
              <a:spcAft>
                <a:spcPct val="0"/>
              </a:spcAft>
              <a:defRPr kern="1200">
                <a:solidFill>
                  <a:schemeClr val="lt1"/>
                </a:solidFill>
                <a:latin typeface="+mn-lt"/>
                <a:ea typeface="+mn-ea"/>
                <a:cs typeface="+mn-cs"/>
              </a:defRPr>
            </a:lvl4pPr>
            <a:lvl5pPr marL="1828800" algn="r" rtl="1" eaLnBrk="0" fontAlgn="base" hangingPunct="0">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1"/>
            <a:endParaRPr lang="en-US">
              <a:solidFill>
                <a:schemeClr val="tx1"/>
              </a:solidFill>
            </a:endParaRPr>
          </a:p>
        </p:txBody>
      </p:sp>
    </p:spTree>
    <p:extLst>
      <p:ext uri="{BB962C8B-B14F-4D97-AF65-F5344CB8AC3E}">
        <p14:creationId xmlns:p14="http://schemas.microsoft.com/office/powerpoint/2010/main" val="14946192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063229"/>
            <a:ext cx="8229600" cy="559230"/>
          </a:xfrm>
          <a:prstGeom prst="rect">
            <a:avLst/>
          </a:prstGeom>
        </p:spPr>
        <p:txBody>
          <a:bodyPr lIns="68580" tIns="34290" rIns="68580" bIns="34290" rtlCol="1" anchor="t"/>
          <a:lstStyle>
            <a:lvl1pPr algn="ctr" rtl="1"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5280">
                <a:solidFill>
                  <a:srgbClr val="632523"/>
                </a:solidFill>
                <a:latin typeface="Arial" charset="0"/>
                <a:cs typeface="Arial" charset="0"/>
              </a:defRPr>
            </a:lvl2pPr>
            <a:lvl3pPr algn="ctr" rtl="1" eaLnBrk="0" fontAlgn="base" hangingPunct="0">
              <a:spcBef>
                <a:spcPct val="0"/>
              </a:spcBef>
              <a:spcAft>
                <a:spcPct val="0"/>
              </a:spcAft>
              <a:defRPr sz="5280">
                <a:solidFill>
                  <a:srgbClr val="632523"/>
                </a:solidFill>
                <a:latin typeface="Arial" charset="0"/>
                <a:cs typeface="Arial" charset="0"/>
              </a:defRPr>
            </a:lvl3pPr>
            <a:lvl4pPr algn="ctr" rtl="1" eaLnBrk="0" fontAlgn="base" hangingPunct="0">
              <a:spcBef>
                <a:spcPct val="0"/>
              </a:spcBef>
              <a:spcAft>
                <a:spcPct val="0"/>
              </a:spcAft>
              <a:defRPr sz="5280">
                <a:solidFill>
                  <a:srgbClr val="632523"/>
                </a:solidFill>
                <a:latin typeface="Arial" charset="0"/>
                <a:cs typeface="Arial" charset="0"/>
              </a:defRPr>
            </a:lvl4pPr>
            <a:lvl5pPr algn="ctr" rtl="1" eaLnBrk="0" fontAlgn="base" hangingPunct="0">
              <a:spcBef>
                <a:spcPct val="0"/>
              </a:spcBef>
              <a:spcAft>
                <a:spcPct val="0"/>
              </a:spcAft>
              <a:defRPr sz="5280">
                <a:solidFill>
                  <a:srgbClr val="632523"/>
                </a:solidFill>
                <a:latin typeface="Arial" charset="0"/>
                <a:cs typeface="Arial" charset="0"/>
              </a:defRPr>
            </a:lvl5pPr>
            <a:lvl6pPr marL="548640" algn="ctr" rtl="1" fontAlgn="base">
              <a:spcBef>
                <a:spcPct val="0"/>
              </a:spcBef>
              <a:spcAft>
                <a:spcPct val="0"/>
              </a:spcAft>
              <a:defRPr sz="5280">
                <a:solidFill>
                  <a:srgbClr val="632523"/>
                </a:solidFill>
                <a:latin typeface="Arial" charset="0"/>
                <a:cs typeface="Arial" charset="0"/>
              </a:defRPr>
            </a:lvl6pPr>
            <a:lvl7pPr marL="1097280" algn="ctr" rtl="1" fontAlgn="base">
              <a:spcBef>
                <a:spcPct val="0"/>
              </a:spcBef>
              <a:spcAft>
                <a:spcPct val="0"/>
              </a:spcAft>
              <a:defRPr sz="5280">
                <a:solidFill>
                  <a:srgbClr val="632523"/>
                </a:solidFill>
                <a:latin typeface="Arial" charset="0"/>
                <a:cs typeface="Arial" charset="0"/>
              </a:defRPr>
            </a:lvl7pPr>
            <a:lvl8pPr marL="1645920" algn="ctr" rtl="1" fontAlgn="base">
              <a:spcBef>
                <a:spcPct val="0"/>
              </a:spcBef>
              <a:spcAft>
                <a:spcPct val="0"/>
              </a:spcAft>
              <a:defRPr sz="5280">
                <a:solidFill>
                  <a:srgbClr val="632523"/>
                </a:solidFill>
                <a:latin typeface="Arial" charset="0"/>
                <a:cs typeface="Arial" charset="0"/>
              </a:defRPr>
            </a:lvl8pPr>
            <a:lvl9pPr marL="2194560" algn="ctr" rtl="1" fontAlgn="base">
              <a:spcBef>
                <a:spcPct val="0"/>
              </a:spcBef>
              <a:spcAft>
                <a:spcPct val="0"/>
              </a:spcAft>
              <a:defRPr sz="5280">
                <a:solidFill>
                  <a:srgbClr val="632523"/>
                </a:solidFill>
                <a:latin typeface="Arial" charset="0"/>
                <a:cs typeface="Arial" charset="0"/>
              </a:defRPr>
            </a:lvl9pPr>
          </a:lstStyle>
          <a:p>
            <a:pPr rtl="1"/>
            <a:r>
              <a:rPr lang="ar" sz="2700">
                <a:solidFill>
                  <a:schemeClr val="accent1"/>
                </a:solidFill>
                <a:latin typeface="Arial"/>
                <a:cs typeface="Arial"/>
              </a:rPr>
              <a:t>أسئلة، ردود فعل، اقتراحات؟</a:t>
            </a:r>
            <a:endParaRPr lang="en-US" sz="2700" dirty="0">
              <a:solidFill>
                <a:schemeClr val="accent1"/>
              </a:solidFill>
            </a:endParaRPr>
          </a:p>
        </p:txBody>
      </p:sp>
      <p:pic>
        <p:nvPicPr>
          <p:cNvPr id="2" name="Picture 2" descr="Icon&#10;&#10;Description automatically generated">
            <a:extLst>
              <a:ext uri="{FF2B5EF4-FFF2-40B4-BE49-F238E27FC236}">
                <a16:creationId xmlns:a16="http://schemas.microsoft.com/office/drawing/2014/main" xmlns="" id="{E33FD02C-EE76-428C-BDEE-9AA4F4A5C356}"/>
              </a:ext>
            </a:extLst>
          </p:cNvPr>
          <p:cNvPicPr>
            <a:picLocks noChangeAspect="1"/>
          </p:cNvPicPr>
          <p:nvPr/>
        </p:nvPicPr>
        <p:blipFill>
          <a:blip r:embed="rId2"/>
          <a:stretch>
            <a:fillRect/>
          </a:stretch>
        </p:blipFill>
        <p:spPr>
          <a:xfrm>
            <a:off x="2023050" y="1906013"/>
            <a:ext cx="5103373" cy="3040491"/>
          </a:xfrm>
          <a:prstGeom prst="rect">
            <a:avLst/>
          </a:prstGeom>
        </p:spPr>
      </p:pic>
    </p:spTree>
    <p:extLst>
      <p:ext uri="{BB962C8B-B14F-4D97-AF65-F5344CB8AC3E}">
        <p14:creationId xmlns:p14="http://schemas.microsoft.com/office/powerpoint/2010/main" val="35960624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4000" b="1">
                <a:solidFill>
                  <a:schemeClr val="bg1"/>
                </a:solidFill>
                <a:latin typeface="Arial"/>
                <a:cs typeface="Arial"/>
              </a:rPr>
              <a:t>الجلسة 4.1 إنشاء فريق الاستجابة السريعة وإدارته في </a:t>
            </a:r>
            <a:r>
              <a:rPr lang="ar" sz="4000" b="1">
                <a:solidFill>
                  <a:schemeClr val="bg1"/>
                </a:solidFill>
                <a:highlight>
                  <a:srgbClr val="FFFF00"/>
                </a:highlight>
                <a:latin typeface="Arial"/>
                <a:cs typeface="Arial"/>
              </a:rPr>
              <a:t>اسم البلد</a:t>
            </a:r>
            <a:endParaRPr lang="fr-FR" sz="4000" b="1" dirty="0">
              <a:solidFill>
                <a:schemeClr val="bg1"/>
              </a:solidFill>
              <a:highlight>
                <a:srgbClr val="FFFF00"/>
              </a:highlight>
              <a:latin typeface="Arial"/>
              <a:cs typeface="Arial"/>
            </a:endParaRPr>
          </a:p>
        </p:txBody>
      </p:sp>
    </p:spTree>
    <p:extLst>
      <p:ext uri="{BB962C8B-B14F-4D97-AF65-F5344CB8AC3E}">
        <p14:creationId xmlns:p14="http://schemas.microsoft.com/office/powerpoint/2010/main" val="10657294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0" y="274638"/>
            <a:ext cx="8229600" cy="1143000"/>
          </a:xfrm>
        </p:spPr>
        <p:txBody>
          <a:bodyPr rtlCol="1"/>
          <a:lstStyle/>
          <a:p>
            <a:pPr rtl="1"/>
            <a:r>
              <a:rPr lang="ar" sz="3200" b="1">
                <a:solidFill>
                  <a:srgbClr val="002060"/>
                </a:solidFill>
                <a:latin typeface="Arial"/>
                <a:cs typeface="Arial"/>
              </a:rPr>
              <a:t>أهداف الجلسة</a:t>
            </a:r>
          </a:p>
        </p:txBody>
      </p:sp>
      <p:sp>
        <p:nvSpPr>
          <p:cNvPr id="60419" name="Content Placeholder 2"/>
          <p:cNvSpPr>
            <a:spLocks noGrp="1"/>
          </p:cNvSpPr>
          <p:nvPr>
            <p:ph idx="4294967295"/>
          </p:nvPr>
        </p:nvSpPr>
        <p:spPr>
          <a:xfrm>
            <a:off x="492564" y="1405823"/>
            <a:ext cx="7956550" cy="4298950"/>
          </a:xfrm>
        </p:spPr>
        <p:txBody>
          <a:bodyPr rtlCol="1"/>
          <a:lstStyle/>
          <a:p>
            <a:pPr lvl="0" rtl="1">
              <a:lnSpc>
                <a:spcPct val="115000"/>
              </a:lnSpc>
              <a:buSzPct val="100000"/>
            </a:pPr>
            <a:r>
              <a:rPr lang="ar" sz="2400" dirty="0">
                <a:solidFill>
                  <a:srgbClr val="002060"/>
                </a:solidFill>
                <a:latin typeface="Arial"/>
                <a:cs typeface="Arial"/>
              </a:rPr>
              <a:t>شرح كيفية إنشاء فِرَق الاستجابة السريعة في إطار البنية الأساسية الوطنية للتأهب لحالات الطوارئ الصحية والاستجابة لها في [</a:t>
            </a:r>
            <a:r>
              <a:rPr lang="ar" sz="2400" dirty="0">
                <a:solidFill>
                  <a:srgbClr val="002060"/>
                </a:solidFill>
                <a:highlight>
                  <a:srgbClr val="FFFF00"/>
                </a:highlight>
                <a:latin typeface="Arial"/>
                <a:cs typeface="Arial"/>
              </a:rPr>
              <a:t>اسم البلد</a:t>
            </a:r>
            <a:r>
              <a:rPr lang="ar" sz="2400" dirty="0">
                <a:solidFill>
                  <a:srgbClr val="002060"/>
                </a:solidFill>
                <a:latin typeface="Arial"/>
                <a:cs typeface="Arial"/>
              </a:rPr>
              <a:t>].</a:t>
            </a:r>
          </a:p>
          <a:p>
            <a:pPr lvl="0" rtl="1">
              <a:lnSpc>
                <a:spcPct val="115000"/>
              </a:lnSpc>
              <a:buSzPct val="100000"/>
            </a:pPr>
            <a:r>
              <a:rPr lang="ar" sz="2400" dirty="0">
                <a:solidFill>
                  <a:srgbClr val="002060"/>
                </a:solidFill>
                <a:latin typeface="Arial"/>
                <a:cs typeface="Arial"/>
              </a:rPr>
              <a:t>شرح كيفية تشكيل فِرَق الاستجابة السريعة على مختلف مستويات النظام</a:t>
            </a:r>
            <a:r>
              <a:rPr lang="ar-EG" sz="2400" dirty="0">
                <a:solidFill>
                  <a:srgbClr val="002060"/>
                </a:solidFill>
                <a:latin typeface="Arial"/>
                <a:cs typeface="Arial"/>
              </a:rPr>
              <a:t>.</a:t>
            </a:r>
            <a:endParaRPr lang="ar" sz="2400" dirty="0">
              <a:solidFill>
                <a:srgbClr val="002060"/>
              </a:solidFill>
              <a:latin typeface="Arial"/>
              <a:cs typeface="Arial"/>
            </a:endParaRPr>
          </a:p>
          <a:p>
            <a:pPr rtl="1">
              <a:lnSpc>
                <a:spcPct val="115000"/>
              </a:lnSpc>
              <a:buSzPct val="100000"/>
            </a:pPr>
            <a:r>
              <a:rPr lang="ar" sz="2400" dirty="0">
                <a:solidFill>
                  <a:srgbClr val="002060"/>
                </a:solidFill>
                <a:latin typeface="Arial"/>
                <a:cs typeface="Arial"/>
              </a:rPr>
              <a:t>شرح كيفية تشكيل فِرَق الاستجابة السريعة على مختلف مستويات النظام</a:t>
            </a:r>
            <a:r>
              <a:rPr lang="ar-EG" sz="2400" dirty="0">
                <a:solidFill>
                  <a:srgbClr val="002060"/>
                </a:solidFill>
                <a:latin typeface="Arial"/>
                <a:cs typeface="Arial"/>
              </a:rPr>
              <a:t>.</a:t>
            </a:r>
            <a:endParaRPr lang="en-US" sz="2400" dirty="0">
              <a:solidFill>
                <a:srgbClr val="002060"/>
              </a:solidFill>
              <a:highlight>
                <a:srgbClr val="FFFF00"/>
              </a:highlight>
              <a:latin typeface="Arial"/>
              <a:cs typeface="Arial"/>
            </a:endParaRPr>
          </a:p>
          <a:p>
            <a:pPr marL="0" indent="0" algn="ctr" rtl="1">
              <a:buNone/>
            </a:pPr>
            <a:r>
              <a:rPr lang="ar" sz="2400" i="1" dirty="0">
                <a:solidFill>
                  <a:srgbClr val="FF0000"/>
                </a:solidFill>
                <a:latin typeface="Arial"/>
                <a:cs typeface="Arial"/>
              </a:rPr>
              <a:t>من المقرر أن تُعدَّ وزارة الصحة في [اسم البلد] محتوى هذه الجلسة.</a:t>
            </a:r>
            <a:endParaRPr lang="en-US" sz="2400" b="0" i="1" dirty="0">
              <a:solidFill>
                <a:srgbClr val="FF0000"/>
              </a:solidFill>
              <a:effectLst/>
            </a:endParaRPr>
          </a:p>
        </p:txBody>
      </p:sp>
    </p:spTree>
    <p:extLst>
      <p:ext uri="{BB962C8B-B14F-4D97-AF65-F5344CB8AC3E}">
        <p14:creationId xmlns:p14="http://schemas.microsoft.com/office/powerpoint/2010/main" val="12928078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063229"/>
            <a:ext cx="8229600" cy="559230"/>
          </a:xfrm>
          <a:prstGeom prst="rect">
            <a:avLst/>
          </a:prstGeom>
        </p:spPr>
        <p:txBody>
          <a:bodyPr lIns="68580" tIns="34290" rIns="68580" bIns="34290" rtlCol="1" anchor="t"/>
          <a:lstStyle>
            <a:lvl1pPr algn="ctr" rtl="1"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5280">
                <a:solidFill>
                  <a:srgbClr val="632523"/>
                </a:solidFill>
                <a:latin typeface="Arial" charset="0"/>
                <a:cs typeface="Arial" charset="0"/>
              </a:defRPr>
            </a:lvl2pPr>
            <a:lvl3pPr algn="ctr" rtl="1" eaLnBrk="0" fontAlgn="base" hangingPunct="0">
              <a:spcBef>
                <a:spcPct val="0"/>
              </a:spcBef>
              <a:spcAft>
                <a:spcPct val="0"/>
              </a:spcAft>
              <a:defRPr sz="5280">
                <a:solidFill>
                  <a:srgbClr val="632523"/>
                </a:solidFill>
                <a:latin typeface="Arial" charset="0"/>
                <a:cs typeface="Arial" charset="0"/>
              </a:defRPr>
            </a:lvl3pPr>
            <a:lvl4pPr algn="ctr" rtl="1" eaLnBrk="0" fontAlgn="base" hangingPunct="0">
              <a:spcBef>
                <a:spcPct val="0"/>
              </a:spcBef>
              <a:spcAft>
                <a:spcPct val="0"/>
              </a:spcAft>
              <a:defRPr sz="5280">
                <a:solidFill>
                  <a:srgbClr val="632523"/>
                </a:solidFill>
                <a:latin typeface="Arial" charset="0"/>
                <a:cs typeface="Arial" charset="0"/>
              </a:defRPr>
            </a:lvl4pPr>
            <a:lvl5pPr algn="ctr" rtl="1" eaLnBrk="0" fontAlgn="base" hangingPunct="0">
              <a:spcBef>
                <a:spcPct val="0"/>
              </a:spcBef>
              <a:spcAft>
                <a:spcPct val="0"/>
              </a:spcAft>
              <a:defRPr sz="5280">
                <a:solidFill>
                  <a:srgbClr val="632523"/>
                </a:solidFill>
                <a:latin typeface="Arial" charset="0"/>
                <a:cs typeface="Arial" charset="0"/>
              </a:defRPr>
            </a:lvl5pPr>
            <a:lvl6pPr marL="548640" algn="ctr" rtl="1" fontAlgn="base">
              <a:spcBef>
                <a:spcPct val="0"/>
              </a:spcBef>
              <a:spcAft>
                <a:spcPct val="0"/>
              </a:spcAft>
              <a:defRPr sz="5280">
                <a:solidFill>
                  <a:srgbClr val="632523"/>
                </a:solidFill>
                <a:latin typeface="Arial" charset="0"/>
                <a:cs typeface="Arial" charset="0"/>
              </a:defRPr>
            </a:lvl6pPr>
            <a:lvl7pPr marL="1097280" algn="ctr" rtl="1" fontAlgn="base">
              <a:spcBef>
                <a:spcPct val="0"/>
              </a:spcBef>
              <a:spcAft>
                <a:spcPct val="0"/>
              </a:spcAft>
              <a:defRPr sz="5280">
                <a:solidFill>
                  <a:srgbClr val="632523"/>
                </a:solidFill>
                <a:latin typeface="Arial" charset="0"/>
                <a:cs typeface="Arial" charset="0"/>
              </a:defRPr>
            </a:lvl7pPr>
            <a:lvl8pPr marL="1645920" algn="ctr" rtl="1" fontAlgn="base">
              <a:spcBef>
                <a:spcPct val="0"/>
              </a:spcBef>
              <a:spcAft>
                <a:spcPct val="0"/>
              </a:spcAft>
              <a:defRPr sz="5280">
                <a:solidFill>
                  <a:srgbClr val="632523"/>
                </a:solidFill>
                <a:latin typeface="Arial" charset="0"/>
                <a:cs typeface="Arial" charset="0"/>
              </a:defRPr>
            </a:lvl8pPr>
            <a:lvl9pPr marL="2194560" algn="ctr" rtl="1" fontAlgn="base">
              <a:spcBef>
                <a:spcPct val="0"/>
              </a:spcBef>
              <a:spcAft>
                <a:spcPct val="0"/>
              </a:spcAft>
              <a:defRPr sz="5280">
                <a:solidFill>
                  <a:srgbClr val="632523"/>
                </a:solidFill>
                <a:latin typeface="Arial" charset="0"/>
                <a:cs typeface="Arial" charset="0"/>
              </a:defRPr>
            </a:lvl9pPr>
          </a:lstStyle>
          <a:p>
            <a:pPr rtl="1"/>
            <a:r>
              <a:rPr lang="ar" sz="2700">
                <a:solidFill>
                  <a:schemeClr val="accent1"/>
                </a:solidFill>
                <a:latin typeface="Arial"/>
                <a:cs typeface="Arial"/>
              </a:rPr>
              <a:t>أسئلة، ردود فعل، اقتراحات؟</a:t>
            </a:r>
            <a:endParaRPr lang="en-US" sz="2700" dirty="0">
              <a:solidFill>
                <a:schemeClr val="accent1"/>
              </a:solidFill>
            </a:endParaRPr>
          </a:p>
        </p:txBody>
      </p:sp>
      <p:pic>
        <p:nvPicPr>
          <p:cNvPr id="2" name="Picture 2" descr="Icon&#10;&#10;Description automatically generated">
            <a:extLst>
              <a:ext uri="{FF2B5EF4-FFF2-40B4-BE49-F238E27FC236}">
                <a16:creationId xmlns:a16="http://schemas.microsoft.com/office/drawing/2014/main" xmlns="" id="{E33FD02C-EE76-428C-BDEE-9AA4F4A5C356}"/>
              </a:ext>
            </a:extLst>
          </p:cNvPr>
          <p:cNvPicPr>
            <a:picLocks noChangeAspect="1"/>
          </p:cNvPicPr>
          <p:nvPr/>
        </p:nvPicPr>
        <p:blipFill>
          <a:blip r:embed="rId2"/>
          <a:stretch>
            <a:fillRect/>
          </a:stretch>
        </p:blipFill>
        <p:spPr>
          <a:xfrm>
            <a:off x="2023050" y="1906013"/>
            <a:ext cx="5103373" cy="3040491"/>
          </a:xfrm>
          <a:prstGeom prst="rect">
            <a:avLst/>
          </a:prstGeom>
        </p:spPr>
      </p:pic>
    </p:spTree>
    <p:extLst>
      <p:ext uri="{BB962C8B-B14F-4D97-AF65-F5344CB8AC3E}">
        <p14:creationId xmlns:p14="http://schemas.microsoft.com/office/powerpoint/2010/main" val="3937265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4000" b="1">
                <a:solidFill>
                  <a:schemeClr val="bg1"/>
                </a:solidFill>
                <a:latin typeface="Arial"/>
                <a:cs typeface="Arial"/>
              </a:rPr>
              <a:t>‏الجلسة 1.1 الافتتاح</a:t>
            </a:r>
          </a:p>
        </p:txBody>
      </p:sp>
    </p:spTree>
    <p:extLst>
      <p:ext uri="{BB962C8B-B14F-4D97-AF65-F5344CB8AC3E}">
        <p14:creationId xmlns:p14="http://schemas.microsoft.com/office/powerpoint/2010/main" val="6490340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4400" b="1">
                <a:solidFill>
                  <a:schemeClr val="bg1"/>
                </a:solidFill>
                <a:latin typeface="Arial"/>
                <a:cs typeface="Arial"/>
              </a:rPr>
              <a:t>4.1 نظرة عامة على حزمة تنفيذ تدريب فِرَق الاستجابة السريعة</a:t>
            </a:r>
          </a:p>
        </p:txBody>
      </p:sp>
    </p:spTree>
    <p:extLst>
      <p:ext uri="{BB962C8B-B14F-4D97-AF65-F5344CB8AC3E}">
        <p14:creationId xmlns:p14="http://schemas.microsoft.com/office/powerpoint/2010/main" val="8629282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xmlns="" id="{C0154A34-9975-45F1-8059-125489D4C21A}"/>
              </a:ext>
            </a:extLst>
          </p:cNvPr>
          <p:cNvSpPr>
            <a:spLocks noGrp="1"/>
          </p:cNvSpPr>
          <p:nvPr>
            <p:ph type="title"/>
          </p:nvPr>
        </p:nvSpPr>
        <p:spPr/>
        <p:txBody>
          <a:bodyPr rtlCol="1"/>
          <a:lstStyle/>
          <a:p>
            <a:pPr rtl="1" eaLnBrk="1" hangingPunct="1"/>
            <a:r>
              <a:rPr lang="ar" sz="3200" b="1">
                <a:solidFill>
                  <a:srgbClr val="002060"/>
                </a:solidFill>
                <a:latin typeface="Arial"/>
                <a:cs typeface="Arial"/>
              </a:rPr>
              <a:t>عناصر العرض</a:t>
            </a:r>
            <a:endParaRPr lang="en-US" altLang="en-US" sz="3200" b="1">
              <a:solidFill>
                <a:srgbClr val="002060"/>
              </a:solidFill>
              <a:latin typeface="Arial"/>
              <a:cs typeface="Arial"/>
            </a:endParaRPr>
          </a:p>
        </p:txBody>
      </p:sp>
      <p:sp>
        <p:nvSpPr>
          <p:cNvPr id="20483" name="Content Placeholder 1">
            <a:extLst>
              <a:ext uri="{FF2B5EF4-FFF2-40B4-BE49-F238E27FC236}">
                <a16:creationId xmlns:a16="http://schemas.microsoft.com/office/drawing/2014/main" xmlns="" id="{1BD00435-6460-4E09-9B49-27DB96F0977E}"/>
              </a:ext>
            </a:extLst>
          </p:cNvPr>
          <p:cNvSpPr>
            <a:spLocks noGrp="1"/>
          </p:cNvSpPr>
          <p:nvPr>
            <p:ph idx="1"/>
          </p:nvPr>
        </p:nvSpPr>
        <p:spPr/>
        <p:txBody>
          <a:bodyPr rtlCol="1"/>
          <a:lstStyle/>
          <a:p>
            <a:pPr marL="514350" indent="-514350" rtl="1">
              <a:buFont typeface="Calibri" panose="020F0502020204030204" pitchFamily="34" charset="0"/>
              <a:buAutoNum type="arabicPeriod"/>
            </a:pPr>
            <a:r>
              <a:rPr lang="ar" sz="2800" dirty="0">
                <a:solidFill>
                  <a:srgbClr val="002060"/>
                </a:solidFill>
                <a:latin typeface="Arial"/>
                <a:cs typeface="Arial"/>
              </a:rPr>
              <a:t>ما هي حزمة تنفيذ تدريب فِرَق الاستجابة السريعة للدول الأعضاء؟</a:t>
            </a:r>
            <a:endParaRPr lang="en-US" altLang="en-US" sz="2800" dirty="0">
              <a:solidFill>
                <a:srgbClr val="002060"/>
              </a:solidFill>
            </a:endParaRPr>
          </a:p>
          <a:p>
            <a:pPr marL="514350" indent="-514350" rtl="1">
              <a:buFont typeface="Calibri" panose="020F0502020204030204" pitchFamily="34" charset="0"/>
              <a:buAutoNum type="arabicPeriod"/>
            </a:pPr>
            <a:r>
              <a:rPr lang="ar" sz="2800" dirty="0">
                <a:latin typeface="Arial"/>
                <a:cs typeface="Arial"/>
              </a:rPr>
              <a:t>ما أهمية حزمة تنفيذ تدريب فِرَق الاستجابة السريعة بالنسبة للدول الأعضاء؟</a:t>
            </a:r>
            <a:endParaRPr lang="en-US" altLang="en-US" sz="2800" dirty="0">
              <a:solidFill>
                <a:srgbClr val="002060"/>
              </a:solidFill>
            </a:endParaRPr>
          </a:p>
          <a:p>
            <a:pPr marL="514350" indent="-514350" rtl="1">
              <a:buFont typeface="Calibri" panose="020F0502020204030204" pitchFamily="34" charset="0"/>
              <a:buAutoNum type="arabicPeriod"/>
            </a:pPr>
            <a:r>
              <a:rPr lang="ar" sz="2800" dirty="0">
                <a:solidFill>
                  <a:srgbClr val="002060"/>
                </a:solidFill>
                <a:latin typeface="Arial"/>
                <a:ea typeface="Calibri"/>
                <a:cs typeface="Calibri"/>
              </a:rPr>
              <a:t>محتوى حزمة تنفيذ تدريب فِرَق الاستجابة السريعة وهيكلها</a:t>
            </a:r>
            <a:r>
              <a:rPr lang="ar-EG" sz="2800" dirty="0">
                <a:solidFill>
                  <a:srgbClr val="002060"/>
                </a:solidFill>
                <a:latin typeface="Arial"/>
                <a:ea typeface="Calibri"/>
                <a:cs typeface="Calibri"/>
              </a:rPr>
              <a:t>.</a:t>
            </a:r>
            <a:endParaRPr lang="en-US" altLang="en-US" sz="2800" dirty="0">
              <a:solidFill>
                <a:srgbClr val="002060"/>
              </a:solidFill>
            </a:endParaRPr>
          </a:p>
          <a:p>
            <a:pPr marL="514350" indent="-514350" rtl="1">
              <a:buFont typeface="Calibri" panose="020F0502020204030204" pitchFamily="34" charset="0"/>
              <a:buAutoNum type="arabicPeriod"/>
            </a:pPr>
            <a:r>
              <a:rPr lang="ar" sz="2800" dirty="0">
                <a:solidFill>
                  <a:srgbClr val="002060"/>
                </a:solidFill>
                <a:latin typeface="Arial"/>
                <a:ea typeface="+mn-lt"/>
                <a:cs typeface="Arial"/>
              </a:rPr>
              <a:t>مراحل وخطوات الاختبار التجريبي لحزمة تنفيذ تدريب فِرَق الاستجابة السريعة في </a:t>
            </a:r>
            <a:r>
              <a:rPr lang="ar" sz="2800" dirty="0">
                <a:solidFill>
                  <a:srgbClr val="002060"/>
                </a:solidFill>
                <a:highlight>
                  <a:srgbClr val="FFFF00"/>
                </a:highlight>
                <a:latin typeface="Arial"/>
                <a:ea typeface="+mn-lt"/>
                <a:cs typeface="Arial"/>
              </a:rPr>
              <a:t>اسم البلد</a:t>
            </a:r>
            <a:r>
              <a:rPr lang="ar-EG" sz="2800" dirty="0">
                <a:solidFill>
                  <a:srgbClr val="002060"/>
                </a:solidFill>
                <a:highlight>
                  <a:srgbClr val="FFFF00"/>
                </a:highlight>
                <a:latin typeface="Arial"/>
                <a:ea typeface="+mn-lt"/>
                <a:cs typeface="Arial"/>
              </a:rPr>
              <a:t>.</a:t>
            </a:r>
            <a:endParaRPr lang="en-GB" sz="2800" dirty="0">
              <a:solidFill>
                <a:srgbClr val="002060"/>
              </a:solidFill>
              <a:highlight>
                <a:srgbClr val="FFFF00"/>
              </a:highlight>
              <a:latin typeface="Arial" panose="020B0604020202020204" pitchFamily="34" charset="0"/>
              <a:ea typeface="+mn-lt"/>
            </a:endParaRPr>
          </a:p>
          <a:p>
            <a:pPr marL="514350" indent="-514350" rtl="1">
              <a:buFont typeface="Calibri" panose="020F0502020204030204" pitchFamily="34" charset="0"/>
              <a:buAutoNum type="arabicPeriod"/>
            </a:pPr>
            <a:r>
              <a:rPr lang="ar" sz="2800" dirty="0">
                <a:solidFill>
                  <a:srgbClr val="002060"/>
                </a:solidFill>
                <a:latin typeface="Arial"/>
                <a:ea typeface="+mn-lt"/>
                <a:cs typeface="Arial"/>
              </a:rPr>
              <a:t>برنامج التدريب المتقدم لفِرَق الاستجابة السريعة</a:t>
            </a:r>
            <a:r>
              <a:rPr lang="ar-EG" sz="2800" dirty="0">
                <a:solidFill>
                  <a:srgbClr val="002060"/>
                </a:solidFill>
                <a:latin typeface="Arial"/>
                <a:ea typeface="+mn-lt"/>
                <a:cs typeface="Arial"/>
              </a:rPr>
              <a:t>.</a:t>
            </a:r>
            <a:endParaRPr lang="en-GB" sz="2800" dirty="0">
              <a:solidFill>
                <a:srgbClr val="002060"/>
              </a:solidFill>
              <a:latin typeface="Arial"/>
              <a:cs typeface="Arial"/>
            </a:endParaRPr>
          </a:p>
        </p:txBody>
      </p:sp>
    </p:spTree>
    <p:extLst>
      <p:ext uri="{BB962C8B-B14F-4D97-AF65-F5344CB8AC3E}">
        <p14:creationId xmlns:p14="http://schemas.microsoft.com/office/powerpoint/2010/main" val="42407064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843413" y="613266"/>
            <a:ext cx="7457173" cy="997068"/>
          </a:xfrm>
          <a:prstGeom prst="rect">
            <a:avLst/>
          </a:prstGeom>
        </p:spPr>
        <p:txBody>
          <a:bodyPr vert="horz" wrap="square" lIns="0" tIns="12065" rIns="0" bIns="0" numCol="1" rtlCol="1" anchor="ctr" anchorCtr="0" compatLnSpc="1">
            <a:prstTxWarp prst="textNoShape">
              <a:avLst/>
            </a:prstTxWarp>
            <a:spAutoFit/>
          </a:bodyPr>
          <a:lstStyle/>
          <a:p>
            <a:pPr marL="12383" rtl="1">
              <a:spcBef>
                <a:spcPts val="95"/>
              </a:spcBef>
            </a:pPr>
            <a:r>
              <a:rPr lang="ar" sz="3200">
                <a:latin typeface="Arial"/>
                <a:cs typeface="Arial"/>
              </a:rPr>
              <a:t>ما حزمة تنفيذ تدريب فِرَق الاستجابة السريعة للدول الأعضاء؟</a:t>
            </a:r>
          </a:p>
        </p:txBody>
      </p:sp>
      <p:sp>
        <p:nvSpPr>
          <p:cNvPr id="17" name="object 17"/>
          <p:cNvSpPr txBox="1"/>
          <p:nvPr/>
        </p:nvSpPr>
        <p:spPr>
          <a:xfrm>
            <a:off x="567943" y="2141225"/>
            <a:ext cx="8175223" cy="1951816"/>
          </a:xfrm>
          <a:prstGeom prst="rect">
            <a:avLst/>
          </a:prstGeom>
        </p:spPr>
        <p:txBody>
          <a:bodyPr vert="horz" wrap="square" lIns="0" tIns="12700" rIns="0" bIns="0" rtlCol="1" anchor="t">
            <a:spAutoFit/>
          </a:bodyPr>
          <a:lstStyle/>
          <a:p>
            <a:pPr rtl="1"/>
            <a:r>
              <a:rPr lang="ar" sz="2400" dirty="0">
                <a:solidFill>
                  <a:srgbClr val="002060"/>
                </a:solidFill>
                <a:latin typeface="Arial"/>
                <a:cs typeface="Arial"/>
              </a:rPr>
              <a:t>حزمة تنفيذ تدريب فِرَق الاستجابة السريعة هي مجموعة مُنسقة من موارد التعلُّم، وتشمل مواد التعلُّم، والإرشادات، والأدوات التي تُمكّ</a:t>
            </a:r>
            <a:r>
              <a:rPr lang="ar-EG" sz="2400" dirty="0">
                <a:solidFill>
                  <a:srgbClr val="002060"/>
                </a:solidFill>
                <a:latin typeface="Arial"/>
                <a:cs typeface="Arial"/>
              </a:rPr>
              <a:t>ِ</a:t>
            </a:r>
            <a:r>
              <a:rPr lang="ar" sz="2400" dirty="0">
                <a:solidFill>
                  <a:srgbClr val="002060"/>
                </a:solidFill>
                <a:latin typeface="Arial"/>
                <a:cs typeface="Arial"/>
              </a:rPr>
              <a:t>ن الدول الأعضاء من تنفيذ تدريب مُصمم بما يلائم فِرَق الاستجابة السريعة على المستويين الوطني ودون الوطني</a:t>
            </a:r>
            <a:r>
              <a:rPr lang="ar-EG" sz="2400" dirty="0">
                <a:solidFill>
                  <a:srgbClr val="002060"/>
                </a:solidFill>
                <a:latin typeface="Arial"/>
                <a:cs typeface="Arial"/>
              </a:rPr>
              <a:t>.</a:t>
            </a:r>
            <a:endParaRPr lang="en-US" sz="2400" dirty="0">
              <a:solidFill>
                <a:srgbClr val="002060"/>
              </a:solidFill>
              <a:latin typeface="Arial"/>
              <a:ea typeface="+mn-lt"/>
              <a:cs typeface="Arial"/>
            </a:endParaRPr>
          </a:p>
          <a:p>
            <a:pPr marL="257175" indent="-257175" rtl="1">
              <a:buFont typeface="Arial" panose="020B0604020202020204" pitchFamily="34" charset="0"/>
              <a:buChar char="•"/>
            </a:pPr>
            <a:endParaRPr lang="en-GB" dirty="0">
              <a:latin typeface="Arial"/>
              <a:ea typeface="+mn-lt"/>
              <a:cs typeface="+mn-lt"/>
            </a:endParaRPr>
          </a:p>
          <a:p>
            <a:pPr marL="257175" indent="-257175" rtl="1">
              <a:buFont typeface="Wingdings,Sans-Serif"/>
              <a:buChar char="Ø"/>
            </a:pPr>
            <a:endParaRPr lang="en-GB" sz="1200" dirty="0">
              <a:latin typeface="Arial"/>
              <a:cs typeface="Arial"/>
            </a:endParaRPr>
          </a:p>
        </p:txBody>
      </p:sp>
      <p:sp>
        <p:nvSpPr>
          <p:cNvPr id="18" name="object 18"/>
          <p:cNvSpPr txBox="1"/>
          <p:nvPr/>
        </p:nvSpPr>
        <p:spPr>
          <a:xfrm>
            <a:off x="567944" y="3577083"/>
            <a:ext cx="3657600" cy="174407"/>
          </a:xfrm>
          <a:prstGeom prst="rect">
            <a:avLst/>
          </a:prstGeom>
        </p:spPr>
        <p:txBody>
          <a:bodyPr vert="horz" wrap="square" lIns="0" tIns="12700" rIns="0" bIns="0" rtlCol="1">
            <a:spAutoFit/>
          </a:bodyPr>
          <a:lstStyle/>
          <a:p>
            <a:pPr marL="12700" marR="5080" rtl="1">
              <a:spcBef>
                <a:spcPts val="100"/>
              </a:spcBef>
            </a:pPr>
            <a:r>
              <a:rPr lang="ar" sz="1050" spc="-5">
                <a:solidFill>
                  <a:srgbClr val="5F5F5F"/>
                </a:solidFill>
                <a:latin typeface="Calibri"/>
                <a:cs typeface="Calibri"/>
              </a:rPr>
              <a:t>.</a:t>
            </a:r>
            <a:endParaRPr sz="1050">
              <a:latin typeface="Calibri"/>
              <a:cs typeface="Calibri"/>
            </a:endParaRPr>
          </a:p>
        </p:txBody>
      </p:sp>
    </p:spTree>
    <p:extLst>
      <p:ext uri="{BB962C8B-B14F-4D97-AF65-F5344CB8AC3E}">
        <p14:creationId xmlns:p14="http://schemas.microsoft.com/office/powerpoint/2010/main" val="2057882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843413" y="470143"/>
            <a:ext cx="7457173" cy="997068"/>
          </a:xfrm>
          <a:prstGeom prst="rect">
            <a:avLst/>
          </a:prstGeom>
        </p:spPr>
        <p:txBody>
          <a:bodyPr vert="horz" wrap="square" lIns="0" tIns="12065" rIns="0" bIns="0" numCol="1" rtlCol="1" anchor="ctr" anchorCtr="0" compatLnSpc="1">
            <a:prstTxWarp prst="textNoShape">
              <a:avLst/>
            </a:prstTxWarp>
            <a:spAutoFit/>
          </a:bodyPr>
          <a:lstStyle/>
          <a:p>
            <a:pPr marL="12383" rtl="1">
              <a:spcBef>
                <a:spcPts val="95"/>
              </a:spcBef>
            </a:pPr>
            <a:r>
              <a:rPr lang="ar" sz="3200">
                <a:latin typeface="Arial"/>
                <a:cs typeface="Arial"/>
              </a:rPr>
              <a:t>ما أهمية حزمة تنفيذ تدريب فِرَق الاستجابة السريعة بالنسبة للدول الأعضاء؟</a:t>
            </a:r>
          </a:p>
        </p:txBody>
      </p:sp>
      <p:sp>
        <p:nvSpPr>
          <p:cNvPr id="17" name="object 17"/>
          <p:cNvSpPr txBox="1"/>
          <p:nvPr/>
        </p:nvSpPr>
        <p:spPr>
          <a:xfrm>
            <a:off x="24833" y="2141225"/>
            <a:ext cx="5762835" cy="3244478"/>
          </a:xfrm>
          <a:prstGeom prst="rect">
            <a:avLst/>
          </a:prstGeom>
        </p:spPr>
        <p:txBody>
          <a:bodyPr vert="horz" wrap="square" lIns="0" tIns="12700" rIns="0" bIns="0" rtlCol="1" anchor="t">
            <a:spAutoFit/>
          </a:bodyPr>
          <a:lstStyle/>
          <a:p>
            <a:pPr rtl="1"/>
            <a:r>
              <a:rPr lang="ar" sz="2200" dirty="0">
                <a:solidFill>
                  <a:srgbClr val="002060"/>
                </a:solidFill>
                <a:latin typeface="Arial"/>
                <a:cs typeface="Arial"/>
              </a:rPr>
              <a:t>يتمثل الهدف النهائي من حزمة تنفيذ تدريب فِرَق الاستجابة السريعة في تمكين الدول الأعضاء من تنفيذ خطة مستدامة لتعزيز قدرات فِرَق الاستجابة السريعة لديها وقدرات أعضائها على المستويين الوطني ودون الوطني، وذلك من خلال تزويدها بما تحتاجه من موارد وإرشادات ودعم. </a:t>
            </a:r>
          </a:p>
          <a:p>
            <a:pPr rtl="1"/>
            <a:endParaRPr lang="en-GB" sz="2200" dirty="0">
              <a:solidFill>
                <a:srgbClr val="002060"/>
              </a:solidFill>
              <a:latin typeface="Arial"/>
              <a:cs typeface="Arial"/>
            </a:endParaRPr>
          </a:p>
          <a:p>
            <a:pPr rtl="1"/>
            <a:r>
              <a:rPr lang="ar" sz="2200" dirty="0">
                <a:solidFill>
                  <a:srgbClr val="002060"/>
                </a:solidFill>
                <a:latin typeface="Arial"/>
                <a:cs typeface="Arial"/>
              </a:rPr>
              <a:t>ستُتاح حزمة تنفيذ تدريب فِرَق الاستجابة السريعة على منصة التعلُّم في مجال الأمن الصِ</a:t>
            </a:r>
            <a:r>
              <a:rPr lang="ar-EG" sz="2200" dirty="0">
                <a:solidFill>
                  <a:srgbClr val="002060"/>
                </a:solidFill>
                <a:latin typeface="Arial"/>
                <a:cs typeface="Arial"/>
              </a:rPr>
              <a:t>ّ</a:t>
            </a:r>
            <a:r>
              <a:rPr lang="ar" sz="2200" dirty="0">
                <a:solidFill>
                  <a:srgbClr val="002060"/>
                </a:solidFill>
                <a:latin typeface="Arial"/>
                <a:cs typeface="Arial"/>
              </a:rPr>
              <a:t>حيّ على الرابط الآتي: </a:t>
            </a:r>
            <a:r>
              <a:rPr lang="ar" sz="2200" dirty="0">
                <a:latin typeface="Arial"/>
                <a:cs typeface="Arial"/>
                <a:hlinkClick r:id="rId2"/>
              </a:rPr>
              <a:t>https://extranet.who.int/hslp/</a:t>
            </a:r>
            <a:r>
              <a:rPr lang="ar" sz="2200" dirty="0">
                <a:latin typeface="Arial"/>
                <a:cs typeface="Arial"/>
              </a:rPr>
              <a:t> </a:t>
            </a:r>
            <a:endParaRPr lang="en-GB" sz="2200" dirty="0">
              <a:latin typeface="Arial"/>
              <a:cs typeface="Arial"/>
            </a:endParaRPr>
          </a:p>
          <a:p>
            <a:pPr marL="257175" indent="-257175" rtl="1">
              <a:buFont typeface="Wingdings,Sans-Serif"/>
              <a:buChar char="Ø"/>
            </a:pPr>
            <a:endParaRPr lang="en-GB" sz="1200" dirty="0">
              <a:latin typeface="Arial"/>
              <a:cs typeface="Arial"/>
            </a:endParaRPr>
          </a:p>
        </p:txBody>
      </p:sp>
      <p:sp>
        <p:nvSpPr>
          <p:cNvPr id="18" name="object 18"/>
          <p:cNvSpPr txBox="1"/>
          <p:nvPr/>
        </p:nvSpPr>
        <p:spPr>
          <a:xfrm>
            <a:off x="567944" y="3577083"/>
            <a:ext cx="3657600" cy="174407"/>
          </a:xfrm>
          <a:prstGeom prst="rect">
            <a:avLst/>
          </a:prstGeom>
        </p:spPr>
        <p:txBody>
          <a:bodyPr vert="horz" wrap="square" lIns="0" tIns="12700" rIns="0" bIns="0" rtlCol="1">
            <a:spAutoFit/>
          </a:bodyPr>
          <a:lstStyle/>
          <a:p>
            <a:pPr marL="12700" marR="5080" rtl="1">
              <a:spcBef>
                <a:spcPts val="100"/>
              </a:spcBef>
            </a:pPr>
            <a:r>
              <a:rPr lang="ar" sz="1050" spc="-5">
                <a:solidFill>
                  <a:srgbClr val="5F5F5F"/>
                </a:solidFill>
                <a:latin typeface="Calibri"/>
                <a:cs typeface="Calibri"/>
              </a:rPr>
              <a:t>.</a:t>
            </a:r>
            <a:endParaRPr sz="1050">
              <a:latin typeface="Calibri"/>
              <a:cs typeface="Calibri"/>
            </a:endParaRPr>
          </a:p>
        </p:txBody>
      </p:sp>
      <p:pic>
        <p:nvPicPr>
          <p:cNvPr id="3" name="Picture 3" descr="Graphical user interface, website&#10;&#10;Description automatically generated">
            <a:extLst>
              <a:ext uri="{FF2B5EF4-FFF2-40B4-BE49-F238E27FC236}">
                <a16:creationId xmlns:a16="http://schemas.microsoft.com/office/drawing/2014/main" xmlns="" id="{CD198D6D-B91D-2FB7-EB8C-C12CBDF2390F}"/>
              </a:ext>
            </a:extLst>
          </p:cNvPr>
          <p:cNvPicPr>
            <a:picLocks noChangeAspect="1"/>
          </p:cNvPicPr>
          <p:nvPr/>
        </p:nvPicPr>
        <p:blipFill rotWithShape="1">
          <a:blip r:embed="rId3"/>
          <a:srcRect l="26751" t="7212" r="27176" b="21474"/>
          <a:stretch/>
        </p:blipFill>
        <p:spPr>
          <a:xfrm>
            <a:off x="5862181" y="2113630"/>
            <a:ext cx="2950468" cy="3031855"/>
          </a:xfrm>
          <a:prstGeom prst="rect">
            <a:avLst/>
          </a:prstGeom>
        </p:spPr>
      </p:pic>
    </p:spTree>
    <p:extLst>
      <p:ext uri="{BB962C8B-B14F-4D97-AF65-F5344CB8AC3E}">
        <p14:creationId xmlns:p14="http://schemas.microsoft.com/office/powerpoint/2010/main" val="23588638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951;p68">
            <a:extLst>
              <a:ext uri="{FF2B5EF4-FFF2-40B4-BE49-F238E27FC236}">
                <a16:creationId xmlns:a16="http://schemas.microsoft.com/office/drawing/2014/main" xmlns="" id="{E38211F7-2CD8-B9C7-9152-E4CAB698CB54}"/>
              </a:ext>
            </a:extLst>
          </p:cNvPr>
          <p:cNvSpPr/>
          <p:nvPr/>
        </p:nvSpPr>
        <p:spPr>
          <a:xfrm flipH="1">
            <a:off x="4577290" y="4518469"/>
            <a:ext cx="1883593" cy="972000"/>
          </a:xfrm>
          <a:custGeom>
            <a:avLst/>
            <a:gdLst/>
            <a:ahLst/>
            <a:cxnLst/>
            <a:rect l="l" t="t" r="r" b="b"/>
            <a:pathLst>
              <a:path w="4665156" h="946277" extrusionOk="0">
                <a:moveTo>
                  <a:pt x="9144" y="123423"/>
                </a:moveTo>
                <a:lnTo>
                  <a:pt x="4212590" y="123423"/>
                </a:lnTo>
                <a:lnTo>
                  <a:pt x="4212590" y="0"/>
                </a:lnTo>
                <a:lnTo>
                  <a:pt x="4665156" y="473139"/>
                </a:lnTo>
                <a:lnTo>
                  <a:pt x="4212590" y="946277"/>
                </a:lnTo>
                <a:lnTo>
                  <a:pt x="4212590" y="822854"/>
                </a:lnTo>
                <a:lnTo>
                  <a:pt x="0" y="841142"/>
                </a:lnTo>
                <a:lnTo>
                  <a:pt x="9144" y="123423"/>
                </a:lnTo>
                <a:close/>
              </a:path>
            </a:pathLst>
          </a:custGeom>
          <a:solidFill>
            <a:srgbClr val="F7C0AD"/>
          </a:solidFill>
          <a:ln>
            <a:noFill/>
          </a:ln>
          <a:effectLst/>
        </p:spPr>
        <p:txBody>
          <a:bodyPr spcFirstLastPara="1" wrap="square" lIns="68569" tIns="34275" rIns="68569" bIns="34275" rtlCol="1" anchor="ctr" anchorCtr="0">
            <a:noAutofit/>
          </a:bodyPr>
          <a:lstStyle/>
          <a:p>
            <a:pPr algn="r" rtl="1"/>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حزمة التدريب المتقدم لفِرَق الاستجابة السريعة </a:t>
            </a:r>
            <a:endParaRPr lang="en-US" sz="1050">
              <a:solidFill>
                <a:schemeClr val="accent3">
                  <a:lumMod val="50000"/>
                </a:schemeClr>
              </a:solidFill>
              <a:latin typeface="Sakkal Majalla" panose="02000000000000000000" pitchFamily="2" charset="-78"/>
              <a:ea typeface="Calibri"/>
              <a:cs typeface="Sakkal Majalla" panose="02000000000000000000" pitchFamily="2" charset="-78"/>
              <a:sym typeface="Calibri"/>
            </a:endParaRPr>
          </a:p>
          <a:p>
            <a:pPr marL="0" marR="0" lvl="0" indent="0" algn="r" rtl="1">
              <a:spcBef>
                <a:spcPts val="0"/>
              </a:spcBef>
              <a:spcAft>
                <a:spcPts val="0"/>
              </a:spcAft>
              <a:buNone/>
            </a:pPr>
            <a:r>
              <a:rPr lang="ar-EG" sz="1050">
                <a:solidFill>
                  <a:schemeClr val="accent3">
                    <a:lumMod val="50000"/>
                  </a:schemeClr>
                </a:solidFill>
                <a:latin typeface="Sakkal Majalla" panose="02000000000000000000" pitchFamily="2" charset="-78"/>
                <a:ea typeface="Calibri"/>
                <a:cs typeface="Sakkal Majalla" panose="02000000000000000000" pitchFamily="2" charset="-78"/>
              </a:rPr>
              <a:t>1.4</a:t>
            </a: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 </a:t>
            </a:r>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المكون التعليمي</a:t>
            </a:r>
            <a:endParaRP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endParaRPr>
          </a:p>
        </p:txBody>
      </p:sp>
      <p:sp>
        <p:nvSpPr>
          <p:cNvPr id="5" name="Google Shape;952;p68">
            <a:extLst>
              <a:ext uri="{FF2B5EF4-FFF2-40B4-BE49-F238E27FC236}">
                <a16:creationId xmlns:a16="http://schemas.microsoft.com/office/drawing/2014/main" xmlns="" id="{EB3186C2-7FB4-ED74-6626-15FD2B57412D}"/>
              </a:ext>
            </a:extLst>
          </p:cNvPr>
          <p:cNvSpPr/>
          <p:nvPr/>
        </p:nvSpPr>
        <p:spPr>
          <a:xfrm flipH="1">
            <a:off x="-59594" y="5478871"/>
            <a:ext cx="9198638" cy="746314"/>
          </a:xfrm>
          <a:custGeom>
            <a:avLst/>
            <a:gdLst/>
            <a:ahLst/>
            <a:cxnLst/>
            <a:rect l="l" t="t" r="r" b="b"/>
            <a:pathLst>
              <a:path w="4665156" h="946277" extrusionOk="0">
                <a:moveTo>
                  <a:pt x="9144" y="123423"/>
                </a:moveTo>
                <a:lnTo>
                  <a:pt x="4212590" y="123423"/>
                </a:lnTo>
                <a:lnTo>
                  <a:pt x="4212590" y="0"/>
                </a:lnTo>
                <a:lnTo>
                  <a:pt x="4665156" y="473139"/>
                </a:lnTo>
                <a:lnTo>
                  <a:pt x="4212590" y="946277"/>
                </a:lnTo>
                <a:lnTo>
                  <a:pt x="4212590" y="822854"/>
                </a:lnTo>
                <a:lnTo>
                  <a:pt x="0" y="841142"/>
                </a:lnTo>
                <a:lnTo>
                  <a:pt x="9144" y="123423"/>
                </a:lnTo>
                <a:close/>
              </a:path>
            </a:pathLst>
          </a:custGeom>
          <a:solidFill>
            <a:srgbClr val="7F7F7F"/>
          </a:solidFill>
          <a:ln>
            <a:noFill/>
          </a:ln>
          <a:effectLst/>
        </p:spPr>
        <p:txBody>
          <a:bodyPr spcFirstLastPara="1" wrap="square" lIns="68569" tIns="34275" rIns="68569" bIns="34275" rtlCol="1" anchor="ctr" anchorCtr="0">
            <a:noAutofit/>
          </a:bodyPr>
          <a:lstStyle/>
          <a:p>
            <a:pPr algn="r"/>
            <a:r>
              <a:rPr lang="ar-EG" sz="1050" b="1" dirty="0">
                <a:solidFill>
                  <a:srgbClr val="FFFFFF"/>
                </a:solidFill>
                <a:latin typeface="Sakkal Majalla"/>
                <a:ea typeface="Arial"/>
                <a:cs typeface="Sakkal Majalla"/>
                <a:sym typeface="Arial"/>
              </a:rPr>
              <a:t>        </a:t>
            </a:r>
            <a:r>
              <a:rPr lang="ar" sz="1050" b="1" dirty="0">
                <a:solidFill>
                  <a:srgbClr val="FFFFFF"/>
                </a:solidFill>
                <a:latin typeface="Sakkal Majalla"/>
                <a:ea typeface="Arial"/>
                <a:cs typeface="Sakkal Majalla"/>
                <a:sym typeface="Arial"/>
              </a:rPr>
              <a:t>الجزء 5 (الجميع) </a:t>
            </a:r>
            <a:r>
              <a:rPr lang="ar" sz="1050" dirty="0">
                <a:solidFill>
                  <a:srgbClr val="FFFFFF"/>
                </a:solidFill>
                <a:latin typeface="Sakkal Majalla"/>
                <a:ea typeface="Arial"/>
                <a:cs typeface="Sakkal Majalla"/>
                <a:sym typeface="Arial"/>
              </a:rPr>
              <a:t>- التعلُّم المستمر لفِرَق الاستجابة السريعة      </a:t>
            </a:r>
            <a:endParaRPr lang="en-US" sz="1350" dirty="0">
              <a:latin typeface="Sakkal Majalla"/>
              <a:cs typeface="Sakkal Majalla"/>
            </a:endParaRPr>
          </a:p>
          <a:p>
            <a:pPr algn="r"/>
            <a:r>
              <a:rPr lang="ar-EG" sz="1050" dirty="0">
                <a:solidFill>
                  <a:srgbClr val="FFFFFF"/>
                </a:solidFill>
                <a:latin typeface="Sakkal Majalla"/>
                <a:ea typeface="Arial"/>
                <a:cs typeface="Sakkal Majalla"/>
                <a:sym typeface="Arial"/>
              </a:rPr>
              <a:t>       </a:t>
            </a:r>
            <a:r>
              <a:rPr lang="ar" sz="1050" dirty="0">
                <a:solidFill>
                  <a:srgbClr val="FFFFFF"/>
                </a:solidFill>
                <a:latin typeface="Sakkal Majalla"/>
                <a:ea typeface="Arial"/>
                <a:cs typeface="Sakkal Majalla"/>
                <a:sym typeface="Arial"/>
              </a:rPr>
              <a:t>تدريب متخصص محدد عبر الإنترنت، شبكة معارف فِرَق الاستجابة السريعة،  ندوات إلكترونية لفِرَق الاستجابة السريعة، وسائط البث الصوتي (</a:t>
            </a:r>
            <a:r>
              <a:rPr lang="ar" sz="1050" dirty="0" err="1">
                <a:solidFill>
                  <a:srgbClr val="FFFFFF"/>
                </a:solidFill>
                <a:latin typeface="Sakkal Majalla"/>
                <a:ea typeface="Arial"/>
                <a:cs typeface="Sakkal Majalla"/>
                <a:sym typeface="Arial"/>
              </a:rPr>
              <a:t>بودكاست</a:t>
            </a:r>
            <a:r>
              <a:rPr lang="ar" sz="1050" dirty="0">
                <a:solidFill>
                  <a:srgbClr val="FFFFFF"/>
                </a:solidFill>
                <a:latin typeface="Sakkal Majalla"/>
                <a:ea typeface="Arial"/>
                <a:cs typeface="Sakkal Majalla"/>
                <a:sym typeface="Arial"/>
              </a:rPr>
              <a:t>)/ وسائط بث الفيديو (</a:t>
            </a:r>
            <a:r>
              <a:rPr lang="ar" sz="1050" dirty="0" err="1">
                <a:solidFill>
                  <a:srgbClr val="FFFFFF"/>
                </a:solidFill>
                <a:latin typeface="Sakkal Majalla"/>
                <a:ea typeface="Arial"/>
                <a:cs typeface="Sakkal Majalla"/>
                <a:sym typeface="Arial"/>
              </a:rPr>
              <a:t>فيديوكاست</a:t>
            </a:r>
            <a:r>
              <a:rPr lang="ar" sz="1050" dirty="0">
                <a:solidFill>
                  <a:srgbClr val="FFFFFF"/>
                </a:solidFill>
                <a:latin typeface="Sakkal Majalla"/>
                <a:ea typeface="Arial"/>
                <a:cs typeface="Sakkal Majalla"/>
                <a:sym typeface="Arial"/>
              </a:rPr>
              <a:t>)، تمارين افتراضية، مناقشات تقنية، إرشاد... </a:t>
            </a:r>
            <a:endParaRPr lang="ar" sz="1050" dirty="0">
              <a:solidFill>
                <a:srgbClr val="FFFFFF"/>
              </a:solidFill>
              <a:latin typeface="Sakkal Majalla"/>
              <a:ea typeface="Arial"/>
              <a:cs typeface="Sakkal Majalla"/>
            </a:endParaRPr>
          </a:p>
        </p:txBody>
      </p:sp>
      <p:sp>
        <p:nvSpPr>
          <p:cNvPr id="6" name="Google Shape;953;p68">
            <a:extLst>
              <a:ext uri="{FF2B5EF4-FFF2-40B4-BE49-F238E27FC236}">
                <a16:creationId xmlns:a16="http://schemas.microsoft.com/office/drawing/2014/main" xmlns="" id="{BDD64226-847D-4632-7C33-3A52596B5495}"/>
              </a:ext>
            </a:extLst>
          </p:cNvPr>
          <p:cNvSpPr/>
          <p:nvPr/>
        </p:nvSpPr>
        <p:spPr>
          <a:xfrm flipH="1">
            <a:off x="7962793" y="2722590"/>
            <a:ext cx="1130942" cy="1162869"/>
          </a:xfrm>
          <a:custGeom>
            <a:avLst/>
            <a:gdLst/>
            <a:ahLst/>
            <a:cxnLst/>
            <a:rect l="l" t="t" r="r" b="b"/>
            <a:pathLst>
              <a:path w="4665156" h="946277" extrusionOk="0">
                <a:moveTo>
                  <a:pt x="9144" y="123423"/>
                </a:moveTo>
                <a:lnTo>
                  <a:pt x="4212590" y="123423"/>
                </a:lnTo>
                <a:lnTo>
                  <a:pt x="4212590" y="0"/>
                </a:lnTo>
                <a:lnTo>
                  <a:pt x="4665156" y="473139"/>
                </a:lnTo>
                <a:lnTo>
                  <a:pt x="4212590" y="946277"/>
                </a:lnTo>
                <a:lnTo>
                  <a:pt x="4212590" y="822854"/>
                </a:lnTo>
                <a:lnTo>
                  <a:pt x="0" y="841142"/>
                </a:lnTo>
                <a:lnTo>
                  <a:pt x="9144" y="123423"/>
                </a:lnTo>
                <a:close/>
              </a:path>
            </a:pathLst>
          </a:custGeom>
          <a:solidFill>
            <a:srgbClr val="7F7F7F"/>
          </a:solidFill>
          <a:ln>
            <a:noFill/>
          </a:ln>
          <a:effectLst/>
        </p:spPr>
        <p:txBody>
          <a:bodyPr spcFirstLastPara="1" wrap="square" lIns="68569" tIns="34275" rIns="68569" bIns="34275" rtlCol="1" anchor="ctr" anchorCtr="0">
            <a:noAutofit/>
          </a:bodyPr>
          <a:lstStyle/>
          <a:p>
            <a:pPr marL="0" marR="0" lvl="0" indent="0" algn="ctr" rtl="1">
              <a:spcBef>
                <a:spcPts val="0"/>
              </a:spcBef>
              <a:spcAft>
                <a:spcPts val="0"/>
              </a:spcAft>
              <a:buNone/>
            </a:pPr>
            <a:r>
              <a:rPr lang="en" sz="1050" b="1">
                <a:solidFill>
                  <a:srgbClr val="FFFFFF"/>
                </a:solidFill>
                <a:latin typeface="Sakkal Majalla" panose="02000000000000000000" pitchFamily="2" charset="-78"/>
                <a:ea typeface="Calibri"/>
                <a:cs typeface="Sakkal Majalla" panose="02000000000000000000" pitchFamily="2" charset="-78"/>
                <a:sym typeface="Calibri"/>
              </a:rPr>
              <a:t>الجزء </a:t>
            </a:r>
            <a:r>
              <a:rPr lang="ar-EG" sz="1050" b="1">
                <a:solidFill>
                  <a:srgbClr val="FFFFFF"/>
                </a:solidFill>
                <a:latin typeface="Sakkal Majalla" panose="02000000000000000000" pitchFamily="2" charset="-78"/>
                <a:ea typeface="Calibri"/>
                <a:cs typeface="Sakkal Majalla" panose="02000000000000000000" pitchFamily="2" charset="-78"/>
                <a:sym typeface="Calibri"/>
              </a:rPr>
              <a:t> 1 (ا</a:t>
            </a:r>
            <a:r>
              <a:rPr lang="en" sz="1050" b="1">
                <a:solidFill>
                  <a:srgbClr val="FFFFFF"/>
                </a:solidFill>
                <a:latin typeface="Sakkal Majalla" panose="02000000000000000000" pitchFamily="2" charset="-78"/>
                <a:ea typeface="Calibri"/>
                <a:cs typeface="Sakkal Majalla" panose="02000000000000000000" pitchFamily="2" charset="-78"/>
                <a:sym typeface="Calibri"/>
              </a:rPr>
              <a:t>لجميع</a:t>
            </a:r>
            <a:r>
              <a:rPr lang="ar-EG" sz="1050" b="1">
                <a:solidFill>
                  <a:srgbClr val="FFFFFF"/>
                </a:solidFill>
                <a:latin typeface="Sakkal Majalla" panose="02000000000000000000" pitchFamily="2" charset="-78"/>
                <a:ea typeface="Calibri"/>
                <a:cs typeface="Sakkal Majalla" panose="02000000000000000000" pitchFamily="2" charset="-78"/>
                <a:sym typeface="Calibri"/>
              </a:rPr>
              <a:t>)</a:t>
            </a:r>
            <a:endParaRPr lang="en-US" sz="1350" b="1">
              <a:latin typeface="Sakkal Majalla" panose="02000000000000000000" pitchFamily="2" charset="-78"/>
              <a:cs typeface="Sakkal Majalla" panose="02000000000000000000" pitchFamily="2" charset="-78"/>
            </a:endParaRPr>
          </a:p>
          <a:p>
            <a:pPr marL="0" marR="0" lvl="0" indent="0" algn="r" rtl="1">
              <a:spcBef>
                <a:spcPts val="0"/>
              </a:spcBef>
              <a:spcAft>
                <a:spcPts val="0"/>
              </a:spcAft>
              <a:buNone/>
            </a:pPr>
            <a:r>
              <a:rPr lang="ar" sz="1050">
                <a:solidFill>
                  <a:srgbClr val="FFFFFF"/>
                </a:solidFill>
                <a:latin typeface="Sakkal Majalla" panose="02000000000000000000" pitchFamily="2" charset="-78"/>
                <a:ea typeface="Calibri"/>
                <a:cs typeface="Sakkal Majalla" panose="02000000000000000000" pitchFamily="2" charset="-78"/>
                <a:sym typeface="Calibri"/>
              </a:rPr>
              <a:t>الدورة التدريبية عبر الإنترنت حول أساسيات فِرَق الاستجابة السريعة</a:t>
            </a:r>
            <a:endParaRPr lang="en-US" sz="1050">
              <a:solidFill>
                <a:schemeClr val="lt1"/>
              </a:solidFill>
              <a:latin typeface="Sakkal Majalla" panose="02000000000000000000" pitchFamily="2" charset="-78"/>
              <a:ea typeface="Calibri"/>
              <a:cs typeface="Sakkal Majalla" panose="02000000000000000000" pitchFamily="2" charset="-78"/>
            </a:endParaRPr>
          </a:p>
        </p:txBody>
      </p:sp>
      <p:sp>
        <p:nvSpPr>
          <p:cNvPr id="7" name="Google Shape;954;p68">
            <a:extLst>
              <a:ext uri="{FF2B5EF4-FFF2-40B4-BE49-F238E27FC236}">
                <a16:creationId xmlns:a16="http://schemas.microsoft.com/office/drawing/2014/main" xmlns="" id="{6715C5EB-D225-7678-ADA5-09A798A60F10}"/>
              </a:ext>
            </a:extLst>
          </p:cNvPr>
          <p:cNvSpPr/>
          <p:nvPr/>
        </p:nvSpPr>
        <p:spPr>
          <a:xfrm>
            <a:off x="6538727" y="1262892"/>
            <a:ext cx="1096890" cy="729000"/>
          </a:xfrm>
          <a:prstGeom prst="rect">
            <a:avLst/>
          </a:prstGeom>
          <a:solidFill>
            <a:srgbClr val="002060"/>
          </a:solidFill>
          <a:ln>
            <a:noFill/>
          </a:ln>
        </p:spPr>
        <p:txBody>
          <a:bodyPr spcFirstLastPara="1" wrap="square" lIns="68569" tIns="34275" rIns="68569" bIns="34275" rtlCol="1" anchor="ctr" anchorCtr="0">
            <a:noAutofit/>
          </a:bodyPr>
          <a:lstStyle/>
          <a:p>
            <a:pPr marL="0" marR="0" lvl="0" indent="0" algn="ctr" rtl="1">
              <a:spcBef>
                <a:spcPts val="0"/>
              </a:spcBef>
              <a:spcAft>
                <a:spcPts val="0"/>
              </a:spcAft>
              <a:buNone/>
            </a:pPr>
            <a:r>
              <a:rPr lang="en" sz="1050" b="1">
                <a:solidFill>
                  <a:schemeClr val="lt1"/>
                </a:solidFill>
                <a:latin typeface="Sakkal Majalla"/>
                <a:ea typeface="Calibri"/>
                <a:cs typeface="Sakkal Majalla"/>
                <a:sym typeface="Calibri"/>
              </a:rPr>
              <a:t>الجزء 2</a:t>
            </a:r>
            <a:endParaRPr lang="en-US" sz="1350" b="1">
              <a:solidFill>
                <a:schemeClr val="lt1"/>
              </a:solidFill>
              <a:latin typeface="Sakkal Majalla"/>
              <a:ea typeface="Calibri"/>
              <a:cs typeface="Sakkal Majalla"/>
              <a:sym typeface="Calibri"/>
            </a:endParaRPr>
          </a:p>
          <a:p>
            <a:pPr marL="0" marR="0" lvl="0" indent="0" algn="ctr" rtl="1">
              <a:spcBef>
                <a:spcPts val="0"/>
              </a:spcBef>
              <a:spcAft>
                <a:spcPts val="0"/>
              </a:spcAft>
              <a:buNone/>
            </a:pPr>
            <a:r>
              <a:rPr lang="ar" sz="1050">
                <a:solidFill>
                  <a:schemeClr val="lt1"/>
                </a:solidFill>
                <a:latin typeface="Sakkal Majalla"/>
                <a:ea typeface="Calibri"/>
                <a:cs typeface="Sakkal Majalla"/>
                <a:sym typeface="Calibri"/>
              </a:rPr>
              <a:t>مديرو فِرَق الاستجابة السريعة</a:t>
            </a:r>
            <a:endParaRPr lang="en-US" sz="1350">
              <a:solidFill>
                <a:schemeClr val="lt1"/>
              </a:solidFill>
              <a:latin typeface="Sakkal Majalla"/>
              <a:ea typeface="Calibri"/>
              <a:cs typeface="Sakkal Majalla"/>
              <a:sym typeface="Calibri"/>
            </a:endParaRPr>
          </a:p>
        </p:txBody>
      </p:sp>
      <p:sp>
        <p:nvSpPr>
          <p:cNvPr id="8" name="Google Shape;955;p68">
            <a:extLst>
              <a:ext uri="{FF2B5EF4-FFF2-40B4-BE49-F238E27FC236}">
                <a16:creationId xmlns:a16="http://schemas.microsoft.com/office/drawing/2014/main" xmlns="" id="{F06A9F65-171A-F5FE-8A98-0DEB0CA0209C}"/>
              </a:ext>
            </a:extLst>
          </p:cNvPr>
          <p:cNvSpPr/>
          <p:nvPr/>
        </p:nvSpPr>
        <p:spPr>
          <a:xfrm>
            <a:off x="6536463" y="4649656"/>
            <a:ext cx="1096890" cy="729000"/>
          </a:xfrm>
          <a:prstGeom prst="rect">
            <a:avLst/>
          </a:prstGeom>
          <a:solidFill>
            <a:srgbClr val="C00000"/>
          </a:solidFill>
          <a:ln>
            <a:noFill/>
          </a:ln>
        </p:spPr>
        <p:txBody>
          <a:bodyPr spcFirstLastPara="1" wrap="square" lIns="68569" tIns="34275" rIns="68569" bIns="34275" rtlCol="1" anchor="ctr" anchorCtr="0">
            <a:noAutofit/>
          </a:bodyPr>
          <a:lstStyle/>
          <a:p>
            <a:pPr marL="0" marR="0" lvl="0" indent="0" algn="ctr" rtl="1">
              <a:spcBef>
                <a:spcPts val="0"/>
              </a:spcBef>
              <a:spcAft>
                <a:spcPts val="0"/>
              </a:spcAft>
              <a:buNone/>
            </a:pPr>
            <a:r>
              <a:rPr lang="en" sz="1050" b="1">
                <a:solidFill>
                  <a:schemeClr val="lt1"/>
                </a:solidFill>
                <a:latin typeface="Sakkal Majalla"/>
                <a:ea typeface="Calibri"/>
                <a:cs typeface="Sakkal Majalla"/>
                <a:sym typeface="Calibri"/>
              </a:rPr>
              <a:t>الجزء 4</a:t>
            </a:r>
            <a:endParaRPr lang="en-US" sz="1350" b="1">
              <a:solidFill>
                <a:schemeClr val="lt1"/>
              </a:solidFill>
              <a:latin typeface="Sakkal Majalla"/>
              <a:cs typeface="Sakkal Majalla"/>
            </a:endParaRPr>
          </a:p>
          <a:p>
            <a:pPr marL="0" marR="0" lvl="0" indent="0" algn="ctr" rtl="1">
              <a:spcBef>
                <a:spcPts val="0"/>
              </a:spcBef>
              <a:spcAft>
                <a:spcPts val="0"/>
              </a:spcAft>
              <a:buNone/>
            </a:pPr>
            <a:r>
              <a:rPr lang="ar" sz="1050">
                <a:solidFill>
                  <a:schemeClr val="lt1"/>
                </a:solidFill>
                <a:latin typeface="Sakkal Majalla"/>
                <a:ea typeface="Calibri"/>
                <a:cs typeface="Sakkal Majalla"/>
                <a:sym typeface="Calibri"/>
              </a:rPr>
              <a:t>أعضاء فريق الاستجابة السريعة</a:t>
            </a:r>
            <a:endParaRPr lang="en-US" sz="1050">
              <a:solidFill>
                <a:schemeClr val="lt1"/>
              </a:solidFill>
              <a:latin typeface="Sakkal Majalla"/>
              <a:ea typeface="Calibri"/>
              <a:cs typeface="Sakkal Majalla"/>
            </a:endParaRPr>
          </a:p>
        </p:txBody>
      </p:sp>
      <p:sp>
        <p:nvSpPr>
          <p:cNvPr id="9" name="Google Shape;956;p68">
            <a:extLst>
              <a:ext uri="{FF2B5EF4-FFF2-40B4-BE49-F238E27FC236}">
                <a16:creationId xmlns:a16="http://schemas.microsoft.com/office/drawing/2014/main" xmlns="" id="{A5343C62-F31C-3DD0-666C-26A6D5723E94}"/>
              </a:ext>
            </a:extLst>
          </p:cNvPr>
          <p:cNvSpPr/>
          <p:nvPr/>
        </p:nvSpPr>
        <p:spPr>
          <a:xfrm>
            <a:off x="6535577" y="2966098"/>
            <a:ext cx="1096890" cy="729000"/>
          </a:xfrm>
          <a:prstGeom prst="rect">
            <a:avLst/>
          </a:prstGeom>
          <a:solidFill>
            <a:srgbClr val="548135"/>
          </a:solidFill>
          <a:ln>
            <a:noFill/>
          </a:ln>
        </p:spPr>
        <p:txBody>
          <a:bodyPr spcFirstLastPara="1" wrap="square" lIns="68569" tIns="34275" rIns="68569" bIns="34275" rtlCol="1" anchor="ctr" anchorCtr="0">
            <a:noAutofit/>
          </a:bodyPr>
          <a:lstStyle/>
          <a:p>
            <a:pPr marL="0" marR="0" lvl="0" indent="0" algn="ctr" rtl="1">
              <a:spcBef>
                <a:spcPts val="0"/>
              </a:spcBef>
              <a:spcAft>
                <a:spcPts val="0"/>
              </a:spcAft>
              <a:buNone/>
            </a:pPr>
            <a:r>
              <a:rPr lang="en" sz="1050" b="1">
                <a:solidFill>
                  <a:schemeClr val="lt1"/>
                </a:solidFill>
                <a:latin typeface="Sakkal Majalla"/>
                <a:ea typeface="Calibri"/>
                <a:cs typeface="Sakkal Majalla"/>
                <a:sym typeface="Calibri"/>
              </a:rPr>
              <a:t>الجزء 3</a:t>
            </a:r>
            <a:endParaRPr lang="en-US" sz="1350" b="1">
              <a:solidFill>
                <a:schemeClr val="lt1"/>
              </a:solidFill>
              <a:latin typeface="Sakkal Majalla"/>
              <a:ea typeface="Calibri"/>
              <a:cs typeface="Sakkal Majalla"/>
              <a:sym typeface="Calibri"/>
            </a:endParaRPr>
          </a:p>
          <a:p>
            <a:pPr marL="0" marR="0" lvl="0" indent="0" algn="ctr" rtl="1">
              <a:spcBef>
                <a:spcPts val="0"/>
              </a:spcBef>
              <a:spcAft>
                <a:spcPts val="0"/>
              </a:spcAft>
              <a:buNone/>
            </a:pPr>
            <a:r>
              <a:rPr lang="ar" sz="1050">
                <a:solidFill>
                  <a:schemeClr val="lt1"/>
                </a:solidFill>
                <a:latin typeface="Sakkal Majalla"/>
                <a:ea typeface="Calibri"/>
                <a:cs typeface="Sakkal Majalla"/>
                <a:sym typeface="Calibri"/>
              </a:rPr>
              <a:t>مدربو فِرَق الاستجابة السريعة</a:t>
            </a:r>
            <a:endParaRPr lang="en-US" sz="1350">
              <a:solidFill>
                <a:schemeClr val="lt1"/>
              </a:solidFill>
              <a:latin typeface="Sakkal Majalla"/>
              <a:ea typeface="Calibri"/>
              <a:cs typeface="Sakkal Majalla"/>
              <a:sym typeface="Calibri"/>
            </a:endParaRPr>
          </a:p>
        </p:txBody>
      </p:sp>
      <p:sp>
        <p:nvSpPr>
          <p:cNvPr id="10" name="Google Shape;957;p68">
            <a:extLst>
              <a:ext uri="{FF2B5EF4-FFF2-40B4-BE49-F238E27FC236}">
                <a16:creationId xmlns:a16="http://schemas.microsoft.com/office/drawing/2014/main" xmlns="" id="{2FAE348A-C09B-C717-D974-FF2BA9777B81}"/>
              </a:ext>
            </a:extLst>
          </p:cNvPr>
          <p:cNvSpPr/>
          <p:nvPr/>
        </p:nvSpPr>
        <p:spPr>
          <a:xfrm flipH="1">
            <a:off x="4364189" y="1141392"/>
            <a:ext cx="2096694" cy="972000"/>
          </a:xfrm>
          <a:custGeom>
            <a:avLst/>
            <a:gdLst/>
            <a:ahLst/>
            <a:cxnLst/>
            <a:rect l="l" t="t" r="r" b="b"/>
            <a:pathLst>
              <a:path w="4665156" h="946277" extrusionOk="0">
                <a:moveTo>
                  <a:pt x="9144" y="123423"/>
                </a:moveTo>
                <a:lnTo>
                  <a:pt x="4212590" y="123423"/>
                </a:lnTo>
                <a:lnTo>
                  <a:pt x="4212590" y="0"/>
                </a:lnTo>
                <a:lnTo>
                  <a:pt x="4665156" y="473139"/>
                </a:lnTo>
                <a:lnTo>
                  <a:pt x="4212590" y="946277"/>
                </a:lnTo>
                <a:lnTo>
                  <a:pt x="4212590" y="822854"/>
                </a:lnTo>
                <a:lnTo>
                  <a:pt x="0" y="841142"/>
                </a:lnTo>
                <a:lnTo>
                  <a:pt x="9144" y="123423"/>
                </a:lnTo>
                <a:close/>
              </a:path>
            </a:pathLst>
          </a:custGeom>
          <a:solidFill>
            <a:srgbClr val="DDEAF6"/>
          </a:solidFill>
          <a:ln>
            <a:noFill/>
          </a:ln>
          <a:effectLst/>
        </p:spPr>
        <p:txBody>
          <a:bodyPr spcFirstLastPara="1" wrap="square" lIns="68569" tIns="34275" rIns="68569" bIns="34275" rtlCol="1" anchor="ctr" anchorCtr="0">
            <a:noAutofit/>
          </a:bodyPr>
          <a:lstStyle/>
          <a:p>
            <a:pPr algn="r" rtl="1"/>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حزمة تدريب مديري فِرَق الاستجابة السريعة</a:t>
            </a:r>
          </a:p>
          <a:p>
            <a:pPr algn="r" rtl="1"/>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1.2 </a:t>
            </a:r>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دورة تدريبية عبر الإنترنت</a:t>
            </a: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a:t>
            </a:r>
            <a:endParaRPr lang="en-US" sz="1350">
              <a:solidFill>
                <a:schemeClr val="accent3">
                  <a:lumMod val="50000"/>
                </a:schemeClr>
              </a:solidFill>
              <a:latin typeface="Sakkal Majalla" panose="02000000000000000000" pitchFamily="2" charset="-78"/>
              <a:cs typeface="Sakkal Majalla" panose="02000000000000000000" pitchFamily="2" charset="-78"/>
            </a:endParaRPr>
          </a:p>
          <a:p>
            <a:pPr marL="0" marR="0" lvl="0" indent="0" algn="r" rtl="1">
              <a:spcBef>
                <a:spcPts val="0"/>
              </a:spcBef>
              <a:spcAft>
                <a:spcPts val="0"/>
              </a:spcAft>
              <a:buNone/>
            </a:pP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2.2 </a:t>
            </a:r>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حزمة تدريبية وجهًا لوجه</a:t>
            </a: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a:t>
            </a:r>
            <a:endParaRPr lang="en-US" sz="1050">
              <a:solidFill>
                <a:schemeClr val="accent3">
                  <a:lumMod val="50000"/>
                </a:schemeClr>
              </a:solidFill>
              <a:latin typeface="Sakkal Majalla" panose="02000000000000000000" pitchFamily="2" charset="-78"/>
              <a:ea typeface="Calibri"/>
              <a:cs typeface="Sakkal Majalla" panose="02000000000000000000" pitchFamily="2" charset="-78"/>
            </a:endParaRPr>
          </a:p>
        </p:txBody>
      </p:sp>
      <p:sp>
        <p:nvSpPr>
          <p:cNvPr id="12" name="Google Shape;959;p68">
            <a:extLst>
              <a:ext uri="{FF2B5EF4-FFF2-40B4-BE49-F238E27FC236}">
                <a16:creationId xmlns:a16="http://schemas.microsoft.com/office/drawing/2014/main" xmlns="" id="{5121F11C-DFD3-35D8-5E6A-05C140F2BC04}"/>
              </a:ext>
            </a:extLst>
          </p:cNvPr>
          <p:cNvSpPr/>
          <p:nvPr/>
        </p:nvSpPr>
        <p:spPr>
          <a:xfrm flipH="1">
            <a:off x="2110203" y="1153815"/>
            <a:ext cx="2226126" cy="972000"/>
          </a:xfrm>
          <a:custGeom>
            <a:avLst/>
            <a:gdLst/>
            <a:ahLst/>
            <a:cxnLst/>
            <a:rect l="l" t="t" r="r" b="b"/>
            <a:pathLst>
              <a:path w="4665156" h="946277" extrusionOk="0">
                <a:moveTo>
                  <a:pt x="9144" y="123423"/>
                </a:moveTo>
                <a:lnTo>
                  <a:pt x="4212590" y="123423"/>
                </a:lnTo>
                <a:lnTo>
                  <a:pt x="4212590" y="0"/>
                </a:lnTo>
                <a:lnTo>
                  <a:pt x="4665156" y="473139"/>
                </a:lnTo>
                <a:lnTo>
                  <a:pt x="4212590" y="946277"/>
                </a:lnTo>
                <a:lnTo>
                  <a:pt x="4212590" y="822854"/>
                </a:lnTo>
                <a:lnTo>
                  <a:pt x="0" y="841142"/>
                </a:lnTo>
                <a:lnTo>
                  <a:pt x="9144" y="123423"/>
                </a:lnTo>
                <a:close/>
              </a:path>
            </a:pathLst>
          </a:custGeom>
          <a:solidFill>
            <a:srgbClr val="DDEAF6"/>
          </a:solidFill>
          <a:ln>
            <a:noFill/>
          </a:ln>
          <a:effectLst/>
        </p:spPr>
        <p:txBody>
          <a:bodyPr spcFirstLastPara="1" wrap="square" lIns="68569" tIns="34275" rIns="68569" bIns="34275" rtlCol="1" anchor="ctr" anchorCtr="0">
            <a:noAutofit/>
          </a:bodyPr>
          <a:lstStyle/>
          <a:p>
            <a:pPr marL="0" marR="0" lvl="0" indent="0" algn="r" rtl="1">
              <a:spcBef>
                <a:spcPts val="0"/>
              </a:spcBef>
              <a:spcAft>
                <a:spcPts val="0"/>
              </a:spcAft>
              <a:buNone/>
            </a:pP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     3.2 </a:t>
            </a:r>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صندوق أدوات إدارة فريق الاستجابة السريعة</a:t>
            </a: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a:t>
            </a:r>
            <a:endParaRPr lang="en-US" sz="1350">
              <a:solidFill>
                <a:schemeClr val="accent3">
                  <a:lumMod val="50000"/>
                </a:schemeClr>
              </a:solidFill>
              <a:latin typeface="Sakkal Majalla" panose="02000000000000000000" pitchFamily="2" charset="-78"/>
              <a:cs typeface="Sakkal Majalla" panose="02000000000000000000" pitchFamily="2" charset="-78"/>
            </a:endParaRPr>
          </a:p>
          <a:p>
            <a:pPr marL="0" marR="0" lvl="0" indent="0" algn="r" rtl="1">
              <a:spcBef>
                <a:spcPts val="0"/>
              </a:spcBef>
              <a:spcAft>
                <a:spcPts val="0"/>
              </a:spcAft>
              <a:buNone/>
            </a:pPr>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الإرشادات وإجراءات التشغيل المعيارية، والقائمة الرقمية لفريق الاستجابة السريعة، ومؤشرات الأداء الأساسية</a:t>
            </a: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a:t>
            </a:r>
            <a:endPar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endParaRPr>
          </a:p>
        </p:txBody>
      </p:sp>
      <p:sp>
        <p:nvSpPr>
          <p:cNvPr id="13" name="Google Shape;960;p68">
            <a:extLst>
              <a:ext uri="{FF2B5EF4-FFF2-40B4-BE49-F238E27FC236}">
                <a16:creationId xmlns:a16="http://schemas.microsoft.com/office/drawing/2014/main" xmlns="" id="{80A3B6A7-E5E6-46CC-2D1D-DDE3BFC957BD}"/>
              </a:ext>
            </a:extLst>
          </p:cNvPr>
          <p:cNvSpPr/>
          <p:nvPr/>
        </p:nvSpPr>
        <p:spPr>
          <a:xfrm flipH="1">
            <a:off x="4586263" y="2854283"/>
            <a:ext cx="1867347" cy="972000"/>
          </a:xfrm>
          <a:custGeom>
            <a:avLst/>
            <a:gdLst/>
            <a:ahLst/>
            <a:cxnLst/>
            <a:rect l="l" t="t" r="r" b="b"/>
            <a:pathLst>
              <a:path w="4665156" h="946277" extrusionOk="0">
                <a:moveTo>
                  <a:pt x="9144" y="123423"/>
                </a:moveTo>
                <a:lnTo>
                  <a:pt x="4212590" y="123423"/>
                </a:lnTo>
                <a:lnTo>
                  <a:pt x="4212590" y="0"/>
                </a:lnTo>
                <a:lnTo>
                  <a:pt x="4665156" y="473139"/>
                </a:lnTo>
                <a:lnTo>
                  <a:pt x="4212590" y="946277"/>
                </a:lnTo>
                <a:lnTo>
                  <a:pt x="4212590" y="822854"/>
                </a:lnTo>
                <a:lnTo>
                  <a:pt x="0" y="841142"/>
                </a:lnTo>
                <a:lnTo>
                  <a:pt x="9144" y="123423"/>
                </a:lnTo>
                <a:close/>
              </a:path>
            </a:pathLst>
          </a:custGeom>
          <a:solidFill>
            <a:srgbClr val="E1EFD8"/>
          </a:solidFill>
          <a:ln>
            <a:noFill/>
          </a:ln>
          <a:effectLst/>
        </p:spPr>
        <p:txBody>
          <a:bodyPr spcFirstLastPara="1" wrap="square" lIns="68569" tIns="34275" rIns="68569" bIns="34275" rtlCol="1" anchor="ctr" anchorCtr="0">
            <a:noAutofit/>
          </a:bodyPr>
          <a:lstStyle/>
          <a:p>
            <a:pPr marL="0" marR="0" lvl="0" indent="0" algn="r" rtl="1">
              <a:spcBef>
                <a:spcPts val="0"/>
              </a:spcBef>
              <a:spcAft>
                <a:spcPts val="0"/>
              </a:spcAft>
              <a:buNone/>
            </a:pP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1.3</a:t>
            </a:r>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 حزمة تدريب المُدرِبين لفِرَق الاستجابة السريعة</a:t>
            </a:r>
            <a:endParaRPr lang="en-US" sz="1350">
              <a:solidFill>
                <a:schemeClr val="accent3">
                  <a:lumMod val="50000"/>
                </a:schemeClr>
              </a:solidFill>
              <a:latin typeface="Sakkal Majalla" panose="02000000000000000000" pitchFamily="2" charset="-78"/>
              <a:cs typeface="Sakkal Majalla" panose="02000000000000000000" pitchFamily="2" charset="-78"/>
            </a:endParaRPr>
          </a:p>
        </p:txBody>
      </p:sp>
      <p:sp>
        <p:nvSpPr>
          <p:cNvPr id="14" name="Google Shape;961;p68">
            <a:extLst>
              <a:ext uri="{FF2B5EF4-FFF2-40B4-BE49-F238E27FC236}">
                <a16:creationId xmlns:a16="http://schemas.microsoft.com/office/drawing/2014/main" xmlns="" id="{B19C2C52-9524-7DB7-F7B3-1B47787EAB56}"/>
              </a:ext>
            </a:extLst>
          </p:cNvPr>
          <p:cNvSpPr/>
          <p:nvPr/>
        </p:nvSpPr>
        <p:spPr>
          <a:xfrm flipH="1">
            <a:off x="7626595" y="1584844"/>
            <a:ext cx="279122" cy="3420950"/>
          </a:xfrm>
          <a:prstGeom prst="leftBrace">
            <a:avLst>
              <a:gd name="adj1" fmla="val 8333"/>
              <a:gd name="adj2" fmla="val 50221"/>
            </a:avLst>
          </a:prstGeom>
          <a:noFill/>
          <a:ln w="28575" cap="flat" cmpd="sng">
            <a:solidFill>
              <a:srgbClr val="7F7F7F"/>
            </a:solidFill>
            <a:prstDash val="solid"/>
            <a:miter lim="800000"/>
            <a:headEnd type="none" w="sm" len="sm"/>
            <a:tailEnd type="none" w="sm" len="sm"/>
          </a:ln>
        </p:spPr>
        <p:txBody>
          <a:bodyPr spcFirstLastPara="1" wrap="square" lIns="68569" tIns="34275" rIns="68569" bIns="34275" rtlCol="1" anchor="ctr" anchorCtr="0">
            <a:noAutofit/>
          </a:bodyPr>
          <a:lstStyle/>
          <a:p>
            <a:pPr marL="0" marR="0" lvl="0" indent="0" algn="ctr" rtl="1">
              <a:spcBef>
                <a:spcPts val="0"/>
              </a:spcBef>
              <a:spcAft>
                <a:spcPts val="0"/>
              </a:spcAft>
              <a:buNone/>
            </a:pPr>
            <a:endParaRPr sz="1350">
              <a:solidFill>
                <a:schemeClr val="dk1"/>
              </a:solidFill>
              <a:latin typeface="Sakkal Majalla" panose="02000000000000000000" pitchFamily="2" charset="-78"/>
              <a:ea typeface="Calibri"/>
              <a:cs typeface="Sakkal Majalla" panose="02000000000000000000" pitchFamily="2" charset="-78"/>
              <a:sym typeface="Calibri"/>
            </a:endParaRPr>
          </a:p>
        </p:txBody>
      </p:sp>
      <p:sp>
        <p:nvSpPr>
          <p:cNvPr id="15" name="Google Shape;962;p68">
            <a:extLst>
              <a:ext uri="{FF2B5EF4-FFF2-40B4-BE49-F238E27FC236}">
                <a16:creationId xmlns:a16="http://schemas.microsoft.com/office/drawing/2014/main" xmlns="" id="{79F9BFF0-0CB3-7024-294C-499F26164A46}"/>
              </a:ext>
            </a:extLst>
          </p:cNvPr>
          <p:cNvSpPr/>
          <p:nvPr/>
        </p:nvSpPr>
        <p:spPr>
          <a:xfrm flipH="1">
            <a:off x="2421046" y="4499096"/>
            <a:ext cx="1993652" cy="972000"/>
          </a:xfrm>
          <a:custGeom>
            <a:avLst/>
            <a:gdLst/>
            <a:ahLst/>
            <a:cxnLst/>
            <a:rect l="l" t="t" r="r" b="b"/>
            <a:pathLst>
              <a:path w="4665156" h="946277" extrusionOk="0">
                <a:moveTo>
                  <a:pt x="9144" y="123423"/>
                </a:moveTo>
                <a:lnTo>
                  <a:pt x="4212590" y="123423"/>
                </a:lnTo>
                <a:lnTo>
                  <a:pt x="4212590" y="0"/>
                </a:lnTo>
                <a:lnTo>
                  <a:pt x="4665156" y="473139"/>
                </a:lnTo>
                <a:lnTo>
                  <a:pt x="4212590" y="946277"/>
                </a:lnTo>
                <a:lnTo>
                  <a:pt x="4212590" y="822854"/>
                </a:lnTo>
                <a:lnTo>
                  <a:pt x="0" y="841142"/>
                </a:lnTo>
                <a:lnTo>
                  <a:pt x="9144" y="123423"/>
                </a:lnTo>
                <a:close/>
              </a:path>
            </a:pathLst>
          </a:custGeom>
          <a:solidFill>
            <a:srgbClr val="F7C0AD"/>
          </a:solidFill>
          <a:ln>
            <a:noFill/>
          </a:ln>
          <a:effectLst/>
        </p:spPr>
        <p:txBody>
          <a:bodyPr spcFirstLastPara="1" wrap="square" lIns="68569" tIns="34275" rIns="68569" bIns="34275" rtlCol="1" anchor="ctr" anchorCtr="0">
            <a:noAutofit/>
          </a:bodyPr>
          <a:lstStyle/>
          <a:p>
            <a:pPr marL="0" marR="0" lvl="0" indent="0" algn="r" rtl="1">
              <a:spcBef>
                <a:spcPts val="0"/>
              </a:spcBef>
              <a:spcAft>
                <a:spcPts val="0"/>
              </a:spcAft>
              <a:buNone/>
            </a:pPr>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تمرين المهارات لفِرَق الاستجابة السريعة</a:t>
            </a:r>
            <a:endParaRPr lang="en-US" sz="1350">
              <a:solidFill>
                <a:schemeClr val="accent3">
                  <a:lumMod val="50000"/>
                </a:schemeClr>
              </a:solidFill>
              <a:latin typeface="Sakkal Majalla" panose="02000000000000000000" pitchFamily="2" charset="-78"/>
              <a:cs typeface="Sakkal Majalla" panose="02000000000000000000" pitchFamily="2" charset="-78"/>
            </a:endParaRPr>
          </a:p>
          <a:p>
            <a:pPr marL="0" marR="0" lvl="0" indent="0" algn="r" rtl="1">
              <a:spcBef>
                <a:spcPts val="0"/>
              </a:spcBef>
              <a:spcAft>
                <a:spcPts val="0"/>
              </a:spcAft>
              <a:buNone/>
            </a:pPr>
            <a:r>
              <a:rPr lang="ar-EG"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2.4</a:t>
            </a:r>
            <a:r>
              <a:rPr lang="ar" sz="1050">
                <a:solidFill>
                  <a:schemeClr val="accent3">
                    <a:lumMod val="50000"/>
                  </a:schemeClr>
                </a:solidFill>
                <a:latin typeface="Sakkal Majalla" panose="02000000000000000000" pitchFamily="2" charset="-78"/>
                <a:ea typeface="Calibri"/>
                <a:cs typeface="Sakkal Majalla" panose="02000000000000000000" pitchFamily="2" charset="-78"/>
                <a:sym typeface="Calibri"/>
              </a:rPr>
              <a:t> المكون العملي</a:t>
            </a:r>
            <a:endParaRPr lang="en-US" sz="1350">
              <a:solidFill>
                <a:schemeClr val="accent3">
                  <a:lumMod val="50000"/>
                </a:schemeClr>
              </a:solidFill>
              <a:latin typeface="Sakkal Majalla" panose="02000000000000000000" pitchFamily="2" charset="-78"/>
              <a:cs typeface="Sakkal Majalla" panose="02000000000000000000" pitchFamily="2" charset="-78"/>
            </a:endParaRPr>
          </a:p>
          <a:p>
            <a:pPr marL="0" marR="0" lvl="0" indent="0" algn="r" rtl="1">
              <a:spcBef>
                <a:spcPts val="0"/>
              </a:spcBef>
              <a:spcAft>
                <a:spcPts val="0"/>
              </a:spcAft>
              <a:buNone/>
            </a:pPr>
            <a:endParaRPr sz="1050">
              <a:solidFill>
                <a:schemeClr val="dk1"/>
              </a:solidFill>
              <a:latin typeface="Sakkal Majalla" panose="02000000000000000000" pitchFamily="2" charset="-78"/>
              <a:ea typeface="Calibri"/>
              <a:cs typeface="Sakkal Majalla" panose="02000000000000000000" pitchFamily="2" charset="-78"/>
              <a:sym typeface="Calibri"/>
            </a:endParaRPr>
          </a:p>
        </p:txBody>
      </p:sp>
      <p:sp>
        <p:nvSpPr>
          <p:cNvPr id="16" name="Google Shape;963;p68">
            <a:extLst>
              <a:ext uri="{FF2B5EF4-FFF2-40B4-BE49-F238E27FC236}">
                <a16:creationId xmlns:a16="http://schemas.microsoft.com/office/drawing/2014/main" xmlns="" id="{841421C7-C295-BF1D-92C4-1D20149DD3E9}"/>
              </a:ext>
            </a:extLst>
          </p:cNvPr>
          <p:cNvSpPr txBox="1"/>
          <p:nvPr/>
        </p:nvSpPr>
        <p:spPr>
          <a:xfrm>
            <a:off x="300097" y="2485634"/>
            <a:ext cx="1573681" cy="1300463"/>
          </a:xfrm>
          <a:prstGeom prst="rect">
            <a:avLst/>
          </a:prstGeom>
          <a:solidFill>
            <a:schemeClr val="lt1"/>
          </a:solidFill>
          <a:ln>
            <a:noFill/>
          </a:ln>
        </p:spPr>
        <p:txBody>
          <a:bodyPr spcFirstLastPara="1" wrap="square" lIns="68569" tIns="34275" rIns="68569" bIns="34275" rtlCol="1" anchor="t" anchorCtr="0">
            <a:spAutoFit/>
          </a:bodyPr>
          <a:lstStyle/>
          <a:p>
            <a:pPr marL="214313" marR="0" lvl="0" indent="-214313" algn="r" rtl="1">
              <a:lnSpc>
                <a:spcPct val="150000"/>
              </a:lnSpc>
              <a:spcBef>
                <a:spcPts val="0"/>
              </a:spcBef>
              <a:spcAft>
                <a:spcPts val="0"/>
              </a:spcAft>
              <a:buClr>
                <a:srgbClr val="C00000"/>
              </a:buClr>
              <a:buSzPts val="1400"/>
              <a:buFont typeface="Noto Sans Symbols"/>
              <a:buChar char="✔"/>
            </a:pPr>
            <a:r>
              <a:rPr lang="ar" sz="1050">
                <a:solidFill>
                  <a:srgbClr val="C00000"/>
                </a:solidFill>
                <a:latin typeface="Sakkal Majalla" panose="02000000000000000000" pitchFamily="2" charset="-78"/>
                <a:ea typeface="Calibri"/>
                <a:cs typeface="Sakkal Majalla" panose="02000000000000000000" pitchFamily="2" charset="-78"/>
                <a:sym typeface="Calibri"/>
              </a:rPr>
              <a:t>إرشادات التنفيذ</a:t>
            </a:r>
            <a:endParaRPr lang="en-US" sz="1350">
              <a:solidFill>
                <a:schemeClr val="dk1"/>
              </a:solidFill>
              <a:latin typeface="Sakkal Majalla" panose="02000000000000000000" pitchFamily="2" charset="-78"/>
              <a:ea typeface="Calibri"/>
              <a:cs typeface="Sakkal Majalla" panose="02000000000000000000" pitchFamily="2" charset="-78"/>
              <a:sym typeface="Calibri"/>
            </a:endParaRPr>
          </a:p>
          <a:p>
            <a:pPr marL="214313" marR="0" lvl="0" indent="-214313" algn="r" rtl="1">
              <a:lnSpc>
                <a:spcPct val="150000"/>
              </a:lnSpc>
              <a:spcBef>
                <a:spcPts val="0"/>
              </a:spcBef>
              <a:spcAft>
                <a:spcPts val="0"/>
              </a:spcAft>
              <a:buClr>
                <a:srgbClr val="C00000"/>
              </a:buClr>
              <a:buSzPts val="1400"/>
              <a:buFont typeface="Noto Sans Symbols"/>
              <a:buChar char="✔"/>
            </a:pPr>
            <a:r>
              <a:rPr lang="ar" sz="1050">
                <a:solidFill>
                  <a:srgbClr val="C00000"/>
                </a:solidFill>
                <a:latin typeface="Sakkal Majalla" panose="02000000000000000000" pitchFamily="2" charset="-78"/>
                <a:ea typeface="Calibri"/>
                <a:cs typeface="Sakkal Majalla" panose="02000000000000000000" pitchFamily="2" charset="-78"/>
                <a:sym typeface="Calibri"/>
              </a:rPr>
              <a:t>قائمة على الكفاءة</a:t>
            </a:r>
          </a:p>
          <a:p>
            <a:pPr marL="214313" marR="0" lvl="0" indent="-214313" algn="r" rtl="1">
              <a:lnSpc>
                <a:spcPct val="150000"/>
              </a:lnSpc>
              <a:spcBef>
                <a:spcPts val="0"/>
              </a:spcBef>
              <a:spcAft>
                <a:spcPts val="0"/>
              </a:spcAft>
              <a:buClr>
                <a:srgbClr val="C00000"/>
              </a:buClr>
              <a:buSzPts val="1400"/>
              <a:buFont typeface="Noto Sans Symbols"/>
              <a:buChar char="✔"/>
            </a:pPr>
            <a:r>
              <a:rPr lang="ar" sz="1050">
                <a:solidFill>
                  <a:srgbClr val="C00000"/>
                </a:solidFill>
                <a:latin typeface="Sakkal Majalla" panose="02000000000000000000" pitchFamily="2" charset="-78"/>
                <a:ea typeface="Calibri"/>
                <a:cs typeface="Sakkal Majalla" panose="02000000000000000000" pitchFamily="2" charset="-78"/>
                <a:sym typeface="Calibri"/>
              </a:rPr>
              <a:t>التقييم المنهجي</a:t>
            </a:r>
          </a:p>
          <a:p>
            <a:pPr marL="214313" marR="0" lvl="0" indent="-214313" algn="r" rtl="1">
              <a:lnSpc>
                <a:spcPct val="150000"/>
              </a:lnSpc>
              <a:spcBef>
                <a:spcPts val="0"/>
              </a:spcBef>
              <a:spcAft>
                <a:spcPts val="0"/>
              </a:spcAft>
              <a:buClr>
                <a:srgbClr val="C00000"/>
              </a:buClr>
              <a:buSzPts val="1400"/>
              <a:buFont typeface="Noto Sans Symbols"/>
              <a:buChar char="✔"/>
            </a:pPr>
            <a:r>
              <a:rPr lang="ar" sz="1050">
                <a:solidFill>
                  <a:srgbClr val="C00000"/>
                </a:solidFill>
                <a:latin typeface="Sakkal Majalla" panose="02000000000000000000" pitchFamily="2" charset="-78"/>
                <a:ea typeface="Calibri"/>
                <a:cs typeface="Sakkal Majalla" panose="02000000000000000000" pitchFamily="2" charset="-78"/>
                <a:sym typeface="Calibri"/>
              </a:rPr>
              <a:t>الشارات، أوراق الاعتماد </a:t>
            </a:r>
          </a:p>
          <a:p>
            <a:pPr marL="214313" marR="0" lvl="0" indent="-214313" algn="r" rtl="1">
              <a:lnSpc>
                <a:spcPct val="150000"/>
              </a:lnSpc>
              <a:spcBef>
                <a:spcPts val="0"/>
              </a:spcBef>
              <a:spcAft>
                <a:spcPts val="0"/>
              </a:spcAft>
              <a:buClr>
                <a:srgbClr val="C00000"/>
              </a:buClr>
              <a:buSzPts val="1400"/>
              <a:buFont typeface="Noto Sans Symbols"/>
              <a:buChar char="✔"/>
            </a:pPr>
            <a:r>
              <a:rPr lang="ar" sz="1050">
                <a:solidFill>
                  <a:srgbClr val="C00000"/>
                </a:solidFill>
                <a:latin typeface="Sakkal Majalla" panose="02000000000000000000" pitchFamily="2" charset="-78"/>
                <a:ea typeface="Calibri"/>
                <a:cs typeface="Sakkal Majalla" panose="02000000000000000000" pitchFamily="2" charset="-78"/>
                <a:sym typeface="Calibri"/>
              </a:rPr>
              <a:t>الشهادات</a:t>
            </a:r>
            <a:endParaRPr sz="1050">
              <a:solidFill>
                <a:srgbClr val="C00000"/>
              </a:solidFill>
              <a:latin typeface="Sakkal Majalla" panose="02000000000000000000" pitchFamily="2" charset="-78"/>
              <a:ea typeface="Calibri"/>
              <a:cs typeface="Sakkal Majalla" panose="02000000000000000000" pitchFamily="2" charset="-78"/>
              <a:sym typeface="Calibri"/>
            </a:endParaRPr>
          </a:p>
        </p:txBody>
      </p:sp>
      <p:sp>
        <p:nvSpPr>
          <p:cNvPr id="22" name="Oval 21">
            <a:extLst>
              <a:ext uri="{FF2B5EF4-FFF2-40B4-BE49-F238E27FC236}">
                <a16:creationId xmlns:a16="http://schemas.microsoft.com/office/drawing/2014/main" xmlns="" id="{A7F43535-F8DE-91C8-93A7-744CF909A6AC}"/>
              </a:ext>
            </a:extLst>
          </p:cNvPr>
          <p:cNvSpPr/>
          <p:nvPr/>
        </p:nvSpPr>
        <p:spPr>
          <a:xfrm>
            <a:off x="65089" y="2074646"/>
            <a:ext cx="2044384" cy="2044384"/>
          </a:xfrm>
          <a:prstGeom prst="ellipse">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sz="135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209289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xmlns="" id="{9517CBA9-7A55-479C-B087-C2D11E64250B}"/>
              </a:ext>
            </a:extLst>
          </p:cNvPr>
          <p:cNvGrpSpPr/>
          <p:nvPr/>
        </p:nvGrpSpPr>
        <p:grpSpPr>
          <a:xfrm>
            <a:off x="6842447" y="1389883"/>
            <a:ext cx="2276135" cy="2281778"/>
            <a:chOff x="10316" y="7530"/>
            <a:chExt cx="3034847" cy="3042371"/>
          </a:xfrm>
        </p:grpSpPr>
        <p:sp>
          <p:nvSpPr>
            <p:cNvPr id="3" name="Arrow: Pentagon 2">
              <a:extLst>
                <a:ext uri="{FF2B5EF4-FFF2-40B4-BE49-F238E27FC236}">
                  <a16:creationId xmlns:a16="http://schemas.microsoft.com/office/drawing/2014/main" xmlns="" id="{E1F70D37-C59B-467D-B97F-49E3F2121C37}"/>
                </a:ext>
              </a:extLst>
            </p:cNvPr>
            <p:cNvSpPr/>
            <p:nvPr/>
          </p:nvSpPr>
          <p:spPr>
            <a:xfrm flipH="1">
              <a:off x="10316" y="2135099"/>
              <a:ext cx="2971893" cy="382326"/>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1050" b="1">
                  <a:solidFill>
                    <a:schemeClr val="bg1"/>
                  </a:solidFill>
                  <a:latin typeface="Raleway" pitchFamily="2" charset="0"/>
                  <a:cs typeface="Arial"/>
                </a:rPr>
                <a:t>شهران - 3 أشهر</a:t>
              </a:r>
              <a:endParaRPr lang="en-US" sz="1050" b="1">
                <a:solidFill>
                  <a:schemeClr val="bg1"/>
                </a:solidFill>
                <a:latin typeface="Raleway" pitchFamily="2" charset="0"/>
                <a:cs typeface="Arial"/>
              </a:endParaRPr>
            </a:p>
          </p:txBody>
        </p:sp>
        <p:sp>
          <p:nvSpPr>
            <p:cNvPr id="2568" name="Rectangle: Rounded Corners 2567">
              <a:extLst>
                <a:ext uri="{FF2B5EF4-FFF2-40B4-BE49-F238E27FC236}">
                  <a16:creationId xmlns:a16="http://schemas.microsoft.com/office/drawing/2014/main" xmlns="" id="{7E24041A-394A-4859-92DF-746FC9BC88B4}"/>
                </a:ext>
              </a:extLst>
            </p:cNvPr>
            <p:cNvSpPr/>
            <p:nvPr/>
          </p:nvSpPr>
          <p:spPr>
            <a:xfrm>
              <a:off x="1586013" y="7531"/>
              <a:ext cx="1459150" cy="91602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050">
                  <a:solidFill>
                    <a:srgbClr val="002060"/>
                  </a:solidFill>
                  <a:latin typeface="Raleway" pitchFamily="2" charset="0"/>
                  <a:cs typeface="Calibri"/>
                </a:rPr>
                <a:t>1 تشكيل فريق قُطري من الأطراف المعنية لفِرَق الاستجابة السريعة</a:t>
              </a:r>
              <a:endParaRPr lang="en-GB" sz="1050">
                <a:solidFill>
                  <a:srgbClr val="002060"/>
                </a:solidFill>
                <a:latin typeface="Raleway" pitchFamily="2" charset="0"/>
              </a:endParaRPr>
            </a:p>
          </p:txBody>
        </p:sp>
        <p:sp>
          <p:nvSpPr>
            <p:cNvPr id="586" name="Rectangle: Rounded Corners 585">
              <a:extLst>
                <a:ext uri="{FF2B5EF4-FFF2-40B4-BE49-F238E27FC236}">
                  <a16:creationId xmlns:a16="http://schemas.microsoft.com/office/drawing/2014/main" xmlns="" id="{EFA5FD35-8595-47B5-ADDA-78EB104E46A8}"/>
                </a:ext>
              </a:extLst>
            </p:cNvPr>
            <p:cNvSpPr/>
            <p:nvPr/>
          </p:nvSpPr>
          <p:spPr>
            <a:xfrm>
              <a:off x="62676" y="7530"/>
              <a:ext cx="1459149" cy="91602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1050">
                  <a:solidFill>
                    <a:srgbClr val="002060"/>
                  </a:solidFill>
                  <a:latin typeface="Raleway" pitchFamily="2" charset="0"/>
                  <a:cs typeface="Calibri"/>
                </a:rPr>
                <a:t>3 </a:t>
              </a:r>
              <a:r>
                <a:rPr lang="ar" sz="1050">
                  <a:solidFill>
                    <a:srgbClr val="002060"/>
                  </a:solidFill>
                  <a:latin typeface="Raleway" pitchFamily="2" charset="0"/>
                  <a:cs typeface="Arial"/>
                </a:rPr>
                <a:t>اختيار المشاركين</a:t>
              </a:r>
              <a:endParaRPr lang="en-GB" sz="1050">
                <a:solidFill>
                  <a:srgbClr val="002060"/>
                </a:solidFill>
                <a:latin typeface="Raleway" pitchFamily="2" charset="0"/>
                <a:cs typeface="Calibri"/>
              </a:endParaRPr>
            </a:p>
            <a:p>
              <a:pPr algn="ctr" rtl="1"/>
              <a:r>
                <a:rPr lang="ar" sz="1050">
                  <a:solidFill>
                    <a:srgbClr val="002060"/>
                  </a:solidFill>
                  <a:latin typeface="Raleway" pitchFamily="2" charset="0"/>
                  <a:cs typeface="Arial"/>
                </a:rPr>
                <a:t>وترشيحهم</a:t>
              </a:r>
              <a:endParaRPr lang="en-GB" sz="1050">
                <a:solidFill>
                  <a:srgbClr val="002060"/>
                </a:solidFill>
                <a:latin typeface="Raleway" pitchFamily="2" charset="0"/>
                <a:cs typeface="Calibri"/>
              </a:endParaRPr>
            </a:p>
          </p:txBody>
        </p:sp>
        <p:sp>
          <p:nvSpPr>
            <p:cNvPr id="588" name="Rectangle: Rounded Corners 587">
              <a:extLst>
                <a:ext uri="{FF2B5EF4-FFF2-40B4-BE49-F238E27FC236}">
                  <a16:creationId xmlns:a16="http://schemas.microsoft.com/office/drawing/2014/main" xmlns="" id="{75200DCF-AB59-43F6-B77A-D706BA2526D4}"/>
                </a:ext>
              </a:extLst>
            </p:cNvPr>
            <p:cNvSpPr/>
            <p:nvPr/>
          </p:nvSpPr>
          <p:spPr>
            <a:xfrm>
              <a:off x="59129" y="1063353"/>
              <a:ext cx="1459151" cy="100519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r>
                <a:rPr lang="ar" sz="900">
                  <a:solidFill>
                    <a:srgbClr val="002060"/>
                  </a:solidFill>
                  <a:latin typeface="Raleway" pitchFamily="2" charset="0"/>
                  <a:cs typeface="Calibri"/>
                </a:rPr>
                <a:t>4 تكييف مواد برنامج  التدريب المتقدم لفِرَق الاستجابة السريعة وفقًا للسياق القُطري  </a:t>
              </a:r>
            </a:p>
          </p:txBody>
        </p:sp>
        <p:sp>
          <p:nvSpPr>
            <p:cNvPr id="18" name="Rectangle: Rounded Corners 17">
              <a:extLst>
                <a:ext uri="{FF2B5EF4-FFF2-40B4-BE49-F238E27FC236}">
                  <a16:creationId xmlns:a16="http://schemas.microsoft.com/office/drawing/2014/main" xmlns="" id="{8E012C8E-68D4-4012-8997-D6890126633D}"/>
                </a:ext>
              </a:extLst>
            </p:cNvPr>
            <p:cNvSpPr/>
            <p:nvPr/>
          </p:nvSpPr>
          <p:spPr>
            <a:xfrm>
              <a:off x="1573520" y="1063353"/>
              <a:ext cx="1459150" cy="100519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900">
                  <a:solidFill>
                    <a:srgbClr val="002060"/>
                  </a:solidFill>
                  <a:latin typeface="Raleway" pitchFamily="2" charset="0"/>
                  <a:cs typeface="Calibri"/>
                </a:rPr>
                <a:t>2 تكييف الجدول الزمني والميزانية من أجل </a:t>
              </a:r>
            </a:p>
            <a:p>
              <a:pPr algn="ctr" rtl="1"/>
              <a:r>
                <a:rPr lang="ar" sz="900">
                  <a:solidFill>
                    <a:srgbClr val="002060"/>
                  </a:solidFill>
                  <a:latin typeface="Raleway" pitchFamily="2" charset="0"/>
                  <a:cs typeface="Calibri"/>
                </a:rPr>
                <a:t>تنفيذ برنامج  تدريب فِرَق الاستجابة السريعة</a:t>
              </a:r>
            </a:p>
          </p:txBody>
        </p:sp>
        <p:sp>
          <p:nvSpPr>
            <p:cNvPr id="12" name="TextBox 11">
              <a:extLst>
                <a:ext uri="{FF2B5EF4-FFF2-40B4-BE49-F238E27FC236}">
                  <a16:creationId xmlns:a16="http://schemas.microsoft.com/office/drawing/2014/main" xmlns="" id="{11BD9C21-B8A2-4650-D55A-08A032AFF4E2}"/>
                </a:ext>
              </a:extLst>
            </p:cNvPr>
            <p:cNvSpPr txBox="1"/>
            <p:nvPr/>
          </p:nvSpPr>
          <p:spPr>
            <a:xfrm>
              <a:off x="168385" y="2680569"/>
              <a:ext cx="2743200" cy="369332"/>
            </a:xfrm>
            <a:prstGeom prst="rect">
              <a:avLst/>
            </a:prstGeom>
            <a:noFill/>
          </p:spPr>
          <p:txBody>
            <a:bodyPr rot="0" spcFirstLastPara="0" vertOverflow="overflow" horzOverflow="overflow" vert="horz" wrap="square" lIns="68580" tIns="34290" rIns="68580" bIns="34290" numCol="1" spcCol="0" rtlCol="1" fromWordArt="0" anchor="t" anchorCtr="0" forceAA="0" compatLnSpc="1">
              <a:prstTxWarp prst="textNoShape">
                <a:avLst/>
              </a:prstTxWarp>
              <a:spAutoFit/>
            </a:bodyPr>
            <a:lstStyle/>
            <a:p>
              <a:pPr algn="ctr" rtl="1"/>
              <a:r>
                <a:rPr lang="ar" sz="1350" b="1">
                  <a:solidFill>
                    <a:srgbClr val="002060"/>
                  </a:solidFill>
                  <a:latin typeface="Raleway" pitchFamily="2" charset="0"/>
                </a:rPr>
                <a:t>مرحلة التخطيط</a:t>
              </a:r>
            </a:p>
          </p:txBody>
        </p:sp>
      </p:grpSp>
      <p:grpSp>
        <p:nvGrpSpPr>
          <p:cNvPr id="21" name="Group 20">
            <a:extLst>
              <a:ext uri="{FF2B5EF4-FFF2-40B4-BE49-F238E27FC236}">
                <a16:creationId xmlns:a16="http://schemas.microsoft.com/office/drawing/2014/main" xmlns="" id="{66F8C418-DB64-4AE7-A9F9-5D536370AC23}"/>
              </a:ext>
            </a:extLst>
          </p:cNvPr>
          <p:cNvGrpSpPr/>
          <p:nvPr/>
        </p:nvGrpSpPr>
        <p:grpSpPr>
          <a:xfrm>
            <a:off x="2337866" y="3306602"/>
            <a:ext cx="4691349" cy="1594326"/>
            <a:chOff x="3735323" y="2675582"/>
            <a:chExt cx="6255132" cy="2125768"/>
          </a:xfrm>
        </p:grpSpPr>
        <p:sp>
          <p:nvSpPr>
            <p:cNvPr id="587" name="Rectangle: Rounded Corners 586">
              <a:extLst>
                <a:ext uri="{FF2B5EF4-FFF2-40B4-BE49-F238E27FC236}">
                  <a16:creationId xmlns:a16="http://schemas.microsoft.com/office/drawing/2014/main" xmlns="" id="{512A2A64-4D38-4024-B2A1-744A38C9E1D3}"/>
                </a:ext>
              </a:extLst>
            </p:cNvPr>
            <p:cNvSpPr/>
            <p:nvPr/>
          </p:nvSpPr>
          <p:spPr>
            <a:xfrm>
              <a:off x="8531304" y="2694999"/>
              <a:ext cx="1459151" cy="100519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975">
                  <a:solidFill>
                    <a:srgbClr val="002060"/>
                  </a:solidFill>
                  <a:latin typeface="Raleway" pitchFamily="2" charset="0"/>
                  <a:cs typeface="Calibri"/>
                </a:rPr>
                <a:t>5 استكمال دورتي «أساسيات فِرَق الاستجابة السريعة» و«مديرو فِرَق السريعة»</a:t>
              </a:r>
            </a:p>
          </p:txBody>
        </p:sp>
        <p:grpSp>
          <p:nvGrpSpPr>
            <p:cNvPr id="14" name="Group 13">
              <a:extLst>
                <a:ext uri="{FF2B5EF4-FFF2-40B4-BE49-F238E27FC236}">
                  <a16:creationId xmlns:a16="http://schemas.microsoft.com/office/drawing/2014/main" xmlns="" id="{CE37EBC9-50A5-968F-AF95-5703BA8372FC}"/>
                </a:ext>
              </a:extLst>
            </p:cNvPr>
            <p:cNvGrpSpPr/>
            <p:nvPr/>
          </p:nvGrpSpPr>
          <p:grpSpPr>
            <a:xfrm>
              <a:off x="3735323" y="2675582"/>
              <a:ext cx="5395272" cy="2125768"/>
              <a:chOff x="3735323" y="2675582"/>
              <a:chExt cx="5395272" cy="2125768"/>
            </a:xfrm>
          </p:grpSpPr>
          <p:grpSp>
            <p:nvGrpSpPr>
              <p:cNvPr id="5" name="Group 4">
                <a:extLst>
                  <a:ext uri="{FF2B5EF4-FFF2-40B4-BE49-F238E27FC236}">
                    <a16:creationId xmlns:a16="http://schemas.microsoft.com/office/drawing/2014/main" xmlns="" id="{2DE8DA67-B4D5-4568-9C7B-D3F6EB9762B9}"/>
                  </a:ext>
                </a:extLst>
              </p:cNvPr>
              <p:cNvGrpSpPr/>
              <p:nvPr/>
            </p:nvGrpSpPr>
            <p:grpSpPr>
              <a:xfrm>
                <a:off x="3735323" y="2675582"/>
                <a:ext cx="4662966" cy="1540887"/>
                <a:chOff x="3735323" y="2675582"/>
                <a:chExt cx="4662966" cy="1540887"/>
              </a:xfrm>
            </p:grpSpPr>
            <p:sp>
              <p:nvSpPr>
                <p:cNvPr id="7" name="Arrow: Pentagon 6">
                  <a:extLst>
                    <a:ext uri="{FF2B5EF4-FFF2-40B4-BE49-F238E27FC236}">
                      <a16:creationId xmlns:a16="http://schemas.microsoft.com/office/drawing/2014/main" xmlns="" id="{D79EE107-F8FC-46F2-993A-170D24233BC3}"/>
                    </a:ext>
                  </a:extLst>
                </p:cNvPr>
                <p:cNvSpPr/>
                <p:nvPr/>
              </p:nvSpPr>
              <p:spPr>
                <a:xfrm flipH="1">
                  <a:off x="6834647" y="3754806"/>
                  <a:ext cx="1502480" cy="449170"/>
                </a:xfrm>
                <a:prstGeom prst="homePlat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1050" b="1">
                      <a:solidFill>
                        <a:schemeClr val="bg1"/>
                      </a:solidFill>
                      <a:latin typeface="Raleway" pitchFamily="2" charset="0"/>
                      <a:cs typeface="Arial"/>
                    </a:rPr>
                    <a:t>4 أيام</a:t>
                  </a:r>
                  <a:endParaRPr lang="en-US" sz="1050" b="1">
                    <a:solidFill>
                      <a:schemeClr val="bg1"/>
                    </a:solidFill>
                    <a:latin typeface="Raleway" pitchFamily="2" charset="0"/>
                    <a:cs typeface="Arial"/>
                  </a:endParaRPr>
                </a:p>
              </p:txBody>
            </p:sp>
            <p:sp>
              <p:nvSpPr>
                <p:cNvPr id="8" name="Arrow: Pentagon 7">
                  <a:extLst>
                    <a:ext uri="{FF2B5EF4-FFF2-40B4-BE49-F238E27FC236}">
                      <a16:creationId xmlns:a16="http://schemas.microsoft.com/office/drawing/2014/main" xmlns="" id="{5E9CF669-F27A-4D51-975C-31E54BDD2E49}"/>
                    </a:ext>
                  </a:extLst>
                </p:cNvPr>
                <p:cNvSpPr/>
                <p:nvPr/>
              </p:nvSpPr>
              <p:spPr>
                <a:xfrm flipH="1">
                  <a:off x="5284026" y="3768804"/>
                  <a:ext cx="1527465" cy="436679"/>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1050" b="1">
                      <a:solidFill>
                        <a:schemeClr val="bg1"/>
                      </a:solidFill>
                      <a:latin typeface="Raleway" pitchFamily="2" charset="0"/>
                      <a:cs typeface="Arial"/>
                    </a:rPr>
                    <a:t>4 أيام</a:t>
                  </a:r>
                  <a:endParaRPr lang="en-US" sz="1050" b="1">
                    <a:solidFill>
                      <a:schemeClr val="bg1"/>
                    </a:solidFill>
                    <a:latin typeface="Raleway" pitchFamily="2" charset="0"/>
                    <a:cs typeface="Arial"/>
                  </a:endParaRPr>
                </a:p>
              </p:txBody>
            </p:sp>
            <p:sp>
              <p:nvSpPr>
                <p:cNvPr id="9" name="Arrow: Pentagon 8">
                  <a:extLst>
                    <a:ext uri="{FF2B5EF4-FFF2-40B4-BE49-F238E27FC236}">
                      <a16:creationId xmlns:a16="http://schemas.microsoft.com/office/drawing/2014/main" xmlns="" id="{2B32AF02-7366-4DAC-B4FE-A41CBC5335F3}"/>
                    </a:ext>
                  </a:extLst>
                </p:cNvPr>
                <p:cNvSpPr/>
                <p:nvPr/>
              </p:nvSpPr>
              <p:spPr>
                <a:xfrm flipH="1">
                  <a:off x="3735323" y="3767298"/>
                  <a:ext cx="1477499" cy="449171"/>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1050" b="1">
                      <a:solidFill>
                        <a:schemeClr val="bg1"/>
                      </a:solidFill>
                      <a:latin typeface="Raleway" pitchFamily="2" charset="0"/>
                      <a:cs typeface="Arial"/>
                    </a:rPr>
                    <a:t>5 أيام</a:t>
                  </a:r>
                  <a:endParaRPr lang="en-US" sz="1050" b="1">
                    <a:solidFill>
                      <a:schemeClr val="bg1"/>
                    </a:solidFill>
                    <a:latin typeface="Raleway" pitchFamily="2" charset="0"/>
                    <a:cs typeface="Arial"/>
                  </a:endParaRPr>
                </a:p>
              </p:txBody>
            </p:sp>
            <p:sp>
              <p:nvSpPr>
                <p:cNvPr id="589" name="Rectangle: Rounded Corners 588">
                  <a:extLst>
                    <a:ext uri="{FF2B5EF4-FFF2-40B4-BE49-F238E27FC236}">
                      <a16:creationId xmlns:a16="http://schemas.microsoft.com/office/drawing/2014/main" xmlns="" id="{4F51D68D-E452-4824-85B8-C7F9AE991EB8}"/>
                    </a:ext>
                  </a:extLst>
                </p:cNvPr>
                <p:cNvSpPr/>
                <p:nvPr/>
              </p:nvSpPr>
              <p:spPr>
                <a:xfrm>
                  <a:off x="6939140" y="2688074"/>
                  <a:ext cx="1459149" cy="1005191"/>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975">
                      <a:solidFill>
                        <a:srgbClr val="002060"/>
                      </a:solidFill>
                      <a:latin typeface="Raleway" pitchFamily="2" charset="0"/>
                      <a:cs typeface="Calibri"/>
                    </a:rPr>
                    <a:t>6 تدريب مُديري فِرَق الاستجابة السريعة</a:t>
                  </a:r>
                </a:p>
                <a:p>
                  <a:pPr algn="ctr" rtl="1"/>
                  <a:r>
                    <a:rPr lang="ar" sz="975">
                      <a:solidFill>
                        <a:srgbClr val="002060"/>
                      </a:solidFill>
                      <a:latin typeface="Raleway" pitchFamily="2" charset="0"/>
                      <a:cs typeface="Calibri"/>
                    </a:rPr>
                    <a:t>(وجهًا لوجه)</a:t>
                  </a:r>
                </a:p>
              </p:txBody>
            </p:sp>
            <p:sp>
              <p:nvSpPr>
                <p:cNvPr id="590" name="Rectangle: Rounded Corners 589">
                  <a:extLst>
                    <a:ext uri="{FF2B5EF4-FFF2-40B4-BE49-F238E27FC236}">
                      <a16:creationId xmlns:a16="http://schemas.microsoft.com/office/drawing/2014/main" xmlns="" id="{D3843728-2E38-48A3-A4EB-C57AFE543902}"/>
                    </a:ext>
                  </a:extLst>
                </p:cNvPr>
                <p:cNvSpPr/>
                <p:nvPr/>
              </p:nvSpPr>
              <p:spPr>
                <a:xfrm>
                  <a:off x="5332746" y="2675582"/>
                  <a:ext cx="1459149" cy="1005191"/>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975">
                      <a:solidFill>
                        <a:srgbClr val="002060"/>
                      </a:solidFill>
                      <a:latin typeface="Raleway" pitchFamily="2" charset="0"/>
                      <a:cs typeface="Calibri"/>
                    </a:rPr>
                    <a:t>7 تدريب المُدربين </a:t>
                  </a:r>
                </a:p>
                <a:p>
                  <a:pPr algn="ctr" rtl="1"/>
                  <a:r>
                    <a:rPr lang="ar" sz="975">
                      <a:solidFill>
                        <a:srgbClr val="002060"/>
                      </a:solidFill>
                      <a:latin typeface="Raleway" pitchFamily="2" charset="0"/>
                      <a:cs typeface="Arial"/>
                    </a:rPr>
                    <a:t>لفِرَق الاستجابة السريعة</a:t>
                  </a:r>
                </a:p>
                <a:p>
                  <a:pPr algn="ctr" rtl="1"/>
                  <a:r>
                    <a:rPr lang="ar" sz="975">
                      <a:solidFill>
                        <a:srgbClr val="002060"/>
                      </a:solidFill>
                      <a:latin typeface="Raleway" pitchFamily="2" charset="0"/>
                      <a:cs typeface="Arial"/>
                    </a:rPr>
                    <a:t>(وجهًا لوجه)</a:t>
                  </a:r>
                </a:p>
              </p:txBody>
            </p:sp>
            <p:sp>
              <p:nvSpPr>
                <p:cNvPr id="591" name="Rectangle: Rounded Corners 590">
                  <a:extLst>
                    <a:ext uri="{FF2B5EF4-FFF2-40B4-BE49-F238E27FC236}">
                      <a16:creationId xmlns:a16="http://schemas.microsoft.com/office/drawing/2014/main" xmlns="" id="{7AD0EFF4-DD5D-436D-A42F-99863F4C9AC3}"/>
                    </a:ext>
                  </a:extLst>
                </p:cNvPr>
                <p:cNvSpPr/>
                <p:nvPr/>
              </p:nvSpPr>
              <p:spPr>
                <a:xfrm>
                  <a:off x="3738180" y="2688072"/>
                  <a:ext cx="1459149" cy="1005191"/>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975">
                      <a:solidFill>
                        <a:srgbClr val="002060"/>
                      </a:solidFill>
                      <a:latin typeface="Raleway" pitchFamily="2" charset="0"/>
                      <a:cs typeface="Calibri"/>
                    </a:rPr>
                    <a:t>8</a:t>
                  </a:r>
                  <a:r>
                    <a:rPr lang="ar" sz="975">
                      <a:solidFill>
                        <a:srgbClr val="002060"/>
                      </a:solidFill>
                      <a:latin typeface="Raleway" pitchFamily="2" charset="0"/>
                      <a:cs typeface="Arial"/>
                    </a:rPr>
                    <a:t> التدريب المُتقدم لفِرَق الاستجابة السريعة</a:t>
                  </a:r>
                  <a:endParaRPr lang="en-GB" sz="975">
                    <a:solidFill>
                      <a:srgbClr val="002060"/>
                    </a:solidFill>
                    <a:latin typeface="Raleway" pitchFamily="2" charset="0"/>
                    <a:cs typeface="Calibri"/>
                  </a:endParaRPr>
                </a:p>
                <a:p>
                  <a:pPr algn="ctr" rtl="1"/>
                  <a:r>
                    <a:rPr lang="ar" sz="975">
                      <a:solidFill>
                        <a:srgbClr val="002060"/>
                      </a:solidFill>
                      <a:latin typeface="Raleway" pitchFamily="2" charset="0"/>
                      <a:cs typeface="Arial"/>
                    </a:rPr>
                    <a:t> (وجهًا لوجه)</a:t>
                  </a:r>
                  <a:endParaRPr lang="en-GB" sz="975">
                    <a:solidFill>
                      <a:srgbClr val="002060"/>
                    </a:solidFill>
                    <a:latin typeface="Raleway" pitchFamily="2" charset="0"/>
                    <a:cs typeface="Calibri"/>
                  </a:endParaRPr>
                </a:p>
              </p:txBody>
            </p:sp>
          </p:grpSp>
          <p:sp>
            <p:nvSpPr>
              <p:cNvPr id="23" name="TextBox 22">
                <a:extLst>
                  <a:ext uri="{FF2B5EF4-FFF2-40B4-BE49-F238E27FC236}">
                    <a16:creationId xmlns:a16="http://schemas.microsoft.com/office/drawing/2014/main" xmlns="" id="{8BE48BEA-4C1B-B838-2CDE-5880DA71354E}"/>
                  </a:ext>
                </a:extLst>
              </p:cNvPr>
              <p:cNvSpPr txBox="1"/>
              <p:nvPr/>
            </p:nvSpPr>
            <p:spPr>
              <a:xfrm>
                <a:off x="4609129" y="4216575"/>
                <a:ext cx="4521466" cy="584775"/>
              </a:xfrm>
              <a:prstGeom prst="rect">
                <a:avLst/>
              </a:prstGeom>
              <a:noFill/>
            </p:spPr>
            <p:txBody>
              <a:bodyPr rot="0" spcFirstLastPara="0" vertOverflow="overflow" horzOverflow="overflow" vert="horz" wrap="square" lIns="68580" tIns="34290" rIns="68580" bIns="34290" numCol="1" spcCol="0" rtlCol="1" fromWordArt="0" anchor="t" anchorCtr="0" forceAA="0" compatLnSpc="1">
                <a:prstTxWarp prst="textNoShape">
                  <a:avLst/>
                </a:prstTxWarp>
                <a:spAutoFit/>
              </a:bodyPr>
              <a:lstStyle/>
              <a:p>
                <a:pPr algn="ctr" rtl="1"/>
                <a:r>
                  <a:rPr lang="ar" sz="1350" b="1">
                    <a:solidFill>
                      <a:srgbClr val="002060"/>
                    </a:solidFill>
                    <a:latin typeface="Raleway" pitchFamily="2" charset="0"/>
                  </a:rPr>
                  <a:t>مرحلة التنفيذ</a:t>
                </a:r>
              </a:p>
              <a:p>
                <a:pPr algn="ctr" rtl="1"/>
                <a:r>
                  <a:rPr lang="ar" sz="1050">
                    <a:solidFill>
                      <a:srgbClr val="002060"/>
                    </a:solidFill>
                    <a:latin typeface="Raleway"/>
                  </a:rPr>
                  <a:t>يمكن التنفيذ على مدار 3 إلى 4 أشهر</a:t>
                </a:r>
              </a:p>
            </p:txBody>
          </p:sp>
        </p:grpSp>
        <p:sp>
          <p:nvSpPr>
            <p:cNvPr id="13" name="Arrow: Pentagon 12">
              <a:extLst>
                <a:ext uri="{FF2B5EF4-FFF2-40B4-BE49-F238E27FC236}">
                  <a16:creationId xmlns:a16="http://schemas.microsoft.com/office/drawing/2014/main" xmlns="" id="{BA1B4895-8926-7949-5E9D-5A3E1CD26507}"/>
                </a:ext>
              </a:extLst>
            </p:cNvPr>
            <p:cNvSpPr/>
            <p:nvPr/>
          </p:nvSpPr>
          <p:spPr>
            <a:xfrm flipH="1">
              <a:off x="8434246" y="3761403"/>
              <a:ext cx="1456123" cy="448506"/>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1050" b="1">
                  <a:solidFill>
                    <a:schemeClr val="bg1"/>
                  </a:solidFill>
                  <a:latin typeface="Raleway" pitchFamily="2" charset="0"/>
                  <a:cs typeface="Arial"/>
                </a:rPr>
                <a:t>شهر</a:t>
              </a:r>
              <a:endParaRPr lang="en-US" sz="1050" b="1">
                <a:solidFill>
                  <a:schemeClr val="bg1"/>
                </a:solidFill>
                <a:latin typeface="Raleway" pitchFamily="2" charset="0"/>
                <a:cs typeface="Arial"/>
              </a:endParaRPr>
            </a:p>
          </p:txBody>
        </p:sp>
      </p:grpSp>
      <p:sp>
        <p:nvSpPr>
          <p:cNvPr id="17" name="Arrow: Pentagon 16">
            <a:extLst>
              <a:ext uri="{FF2B5EF4-FFF2-40B4-BE49-F238E27FC236}">
                <a16:creationId xmlns:a16="http://schemas.microsoft.com/office/drawing/2014/main" xmlns="" id="{24C56066-818E-4D4A-8544-BB989D639C7D}"/>
              </a:ext>
            </a:extLst>
          </p:cNvPr>
          <p:cNvSpPr/>
          <p:nvPr/>
        </p:nvSpPr>
        <p:spPr>
          <a:xfrm flipH="1">
            <a:off x="94707" y="6145884"/>
            <a:ext cx="9070349" cy="306249"/>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350" b="1"/>
              <a:t>6 إلى 8 أشهر</a:t>
            </a:r>
            <a:endParaRPr lang="en-US" sz="1350" b="1"/>
          </a:p>
        </p:txBody>
      </p:sp>
      <p:sp>
        <p:nvSpPr>
          <p:cNvPr id="30" name="Arrow: Down 19">
            <a:extLst>
              <a:ext uri="{FF2B5EF4-FFF2-40B4-BE49-F238E27FC236}">
                <a16:creationId xmlns:a16="http://schemas.microsoft.com/office/drawing/2014/main" xmlns="" id="{B72D3E3E-9123-4CE6-9820-3B15F95D4879}"/>
              </a:ext>
            </a:extLst>
          </p:cNvPr>
          <p:cNvSpPr/>
          <p:nvPr/>
        </p:nvSpPr>
        <p:spPr>
          <a:xfrm>
            <a:off x="3893747" y="2416269"/>
            <a:ext cx="365864" cy="754504"/>
          </a:xfrm>
          <a:custGeom>
            <a:avLst/>
            <a:gdLst/>
            <a:ahLst/>
            <a:cxnLst>
              <a:cxn ang="0">
                <a:pos x="wd2" y="hd2"/>
              </a:cxn>
              <a:cxn ang="5400000">
                <a:pos x="wd2" y="hd2"/>
              </a:cxn>
              <a:cxn ang="10800000">
                <a:pos x="wd2" y="hd2"/>
              </a:cxn>
              <a:cxn ang="16200000">
                <a:pos x="wd2" y="hd2"/>
              </a:cxn>
            </a:cxnLst>
            <a:rect l="0" t="0" r="r" b="b"/>
            <a:pathLst>
              <a:path w="21600" h="21600" extrusionOk="0">
                <a:moveTo>
                  <a:pt x="0" y="16250"/>
                </a:moveTo>
                <a:lnTo>
                  <a:pt x="5400" y="16250"/>
                </a:lnTo>
                <a:lnTo>
                  <a:pt x="5400" y="0"/>
                </a:lnTo>
                <a:lnTo>
                  <a:pt x="16200" y="0"/>
                </a:lnTo>
                <a:lnTo>
                  <a:pt x="16200" y="16250"/>
                </a:lnTo>
                <a:lnTo>
                  <a:pt x="21600" y="16250"/>
                </a:lnTo>
                <a:lnTo>
                  <a:pt x="10800" y="21600"/>
                </a:lnTo>
                <a:close/>
              </a:path>
            </a:pathLst>
          </a:custGeom>
          <a:solidFill>
            <a:srgbClr val="C00000"/>
          </a:solidFill>
          <a:ln w="12700" cap="flat">
            <a:noFill/>
            <a:miter lim="400000"/>
          </a:ln>
          <a:effectLst/>
        </p:spPr>
        <p:txBody>
          <a:bodyPr wrap="square" lIns="34289" tIns="34289" rIns="34289" bIns="34289" numCol="1" rtlCol="1" anchor="ctr">
            <a:noAutofit/>
          </a:bodyPr>
          <a:lstStyle/>
          <a:p>
            <a:pPr algn="ctr" rtl="1">
              <a:defRPr>
                <a:solidFill>
                  <a:srgbClr val="FFFFFF"/>
                </a:solidFill>
              </a:defRPr>
            </a:pPr>
            <a:endParaRPr sz="1500">
              <a:latin typeface="Source Sans Pro Regular"/>
            </a:endParaRPr>
          </a:p>
        </p:txBody>
      </p:sp>
      <p:grpSp>
        <p:nvGrpSpPr>
          <p:cNvPr id="25" name="Groupe 24">
            <a:extLst>
              <a:ext uri="{FF2B5EF4-FFF2-40B4-BE49-F238E27FC236}">
                <a16:creationId xmlns:a16="http://schemas.microsoft.com/office/drawing/2014/main" xmlns="" id="{3FF3181A-4F98-0B44-2F9D-94A19286698C}"/>
              </a:ext>
            </a:extLst>
          </p:cNvPr>
          <p:cNvGrpSpPr/>
          <p:nvPr/>
        </p:nvGrpSpPr>
        <p:grpSpPr>
          <a:xfrm>
            <a:off x="92719" y="4681498"/>
            <a:ext cx="2488751" cy="1630184"/>
            <a:chOff x="8923924" y="4233957"/>
            <a:chExt cx="3318334" cy="2173578"/>
          </a:xfrm>
        </p:grpSpPr>
        <p:grpSp>
          <p:nvGrpSpPr>
            <p:cNvPr id="16" name="Group 15">
              <a:extLst>
                <a:ext uri="{FF2B5EF4-FFF2-40B4-BE49-F238E27FC236}">
                  <a16:creationId xmlns:a16="http://schemas.microsoft.com/office/drawing/2014/main" xmlns="" id="{66C5CA2F-A2B5-D79C-4EF3-67EA7C9611CF}"/>
                </a:ext>
              </a:extLst>
            </p:cNvPr>
            <p:cNvGrpSpPr/>
            <p:nvPr/>
          </p:nvGrpSpPr>
          <p:grpSpPr>
            <a:xfrm>
              <a:off x="9053886" y="4233957"/>
              <a:ext cx="3188372" cy="2173578"/>
              <a:chOff x="9053886" y="4348257"/>
              <a:chExt cx="3188372" cy="2173578"/>
            </a:xfrm>
          </p:grpSpPr>
          <p:grpSp>
            <p:nvGrpSpPr>
              <p:cNvPr id="2" name="Group 1">
                <a:extLst>
                  <a:ext uri="{FF2B5EF4-FFF2-40B4-BE49-F238E27FC236}">
                    <a16:creationId xmlns:a16="http://schemas.microsoft.com/office/drawing/2014/main" xmlns="" id="{B3B67405-81A5-45F7-9718-441D0474245F}"/>
                  </a:ext>
                </a:extLst>
              </p:cNvPr>
              <p:cNvGrpSpPr/>
              <p:nvPr/>
            </p:nvGrpSpPr>
            <p:grpSpPr>
              <a:xfrm>
                <a:off x="9053886" y="4348257"/>
                <a:ext cx="3150904" cy="1420952"/>
                <a:chOff x="9275734" y="4348257"/>
                <a:chExt cx="3150904" cy="1420952"/>
              </a:xfrm>
            </p:grpSpPr>
            <p:grpSp>
              <p:nvGrpSpPr>
                <p:cNvPr id="6" name="Group 5">
                  <a:extLst>
                    <a:ext uri="{FF2B5EF4-FFF2-40B4-BE49-F238E27FC236}">
                      <a16:creationId xmlns:a16="http://schemas.microsoft.com/office/drawing/2014/main" xmlns="" id="{8EE6C27A-DAEC-40EA-A34F-17B1C9C2E4B6}"/>
                    </a:ext>
                  </a:extLst>
                </p:cNvPr>
                <p:cNvGrpSpPr/>
                <p:nvPr/>
              </p:nvGrpSpPr>
              <p:grpSpPr>
                <a:xfrm>
                  <a:off x="10954978" y="4349880"/>
                  <a:ext cx="1471660" cy="1419329"/>
                  <a:chOff x="10777178" y="4349880"/>
                  <a:chExt cx="1471660" cy="1419329"/>
                </a:xfrm>
              </p:grpSpPr>
              <p:sp>
                <p:nvSpPr>
                  <p:cNvPr id="11" name="Arrow: Pentagon 10">
                    <a:extLst>
                      <a:ext uri="{FF2B5EF4-FFF2-40B4-BE49-F238E27FC236}">
                        <a16:creationId xmlns:a16="http://schemas.microsoft.com/office/drawing/2014/main" xmlns="" id="{2E16986D-A8AB-4FD3-9D82-EBB5CFB9712E}"/>
                      </a:ext>
                    </a:extLst>
                  </p:cNvPr>
                  <p:cNvSpPr/>
                  <p:nvPr/>
                </p:nvSpPr>
                <p:spPr>
                  <a:xfrm flipH="1">
                    <a:off x="10781936" y="5332531"/>
                    <a:ext cx="1466902" cy="436678"/>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1050" b="1">
                        <a:solidFill>
                          <a:schemeClr val="bg1"/>
                        </a:solidFill>
                        <a:latin typeface="Raleway" pitchFamily="2" charset="0"/>
                        <a:cs typeface="Arial"/>
                      </a:rPr>
                      <a:t>أسبوعان</a:t>
                    </a:r>
                    <a:endParaRPr lang="en-US" sz="1050" b="1">
                      <a:solidFill>
                        <a:schemeClr val="bg1"/>
                      </a:solidFill>
                      <a:latin typeface="Raleway" pitchFamily="2" charset="0"/>
                      <a:cs typeface="Arial"/>
                    </a:endParaRPr>
                  </a:p>
                </p:txBody>
              </p:sp>
              <p:sp>
                <p:nvSpPr>
                  <p:cNvPr id="592" name="Rectangle: Rounded Corners 591">
                    <a:extLst>
                      <a:ext uri="{FF2B5EF4-FFF2-40B4-BE49-F238E27FC236}">
                        <a16:creationId xmlns:a16="http://schemas.microsoft.com/office/drawing/2014/main" xmlns="" id="{D1B588EA-EE73-4B9B-8186-B39B6E821C87}"/>
                      </a:ext>
                    </a:extLst>
                  </p:cNvPr>
                  <p:cNvSpPr/>
                  <p:nvPr/>
                </p:nvSpPr>
                <p:spPr>
                  <a:xfrm>
                    <a:off x="10777178" y="4349880"/>
                    <a:ext cx="1459149" cy="91602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900">
                        <a:solidFill>
                          <a:srgbClr val="002060"/>
                        </a:solidFill>
                        <a:latin typeface="Raleway" pitchFamily="2" charset="0"/>
                        <a:cs typeface="Calibri"/>
                      </a:rPr>
                      <a:t>9 تكييف مواد التدريب المتقدم لفِرَق الاستجابة السريعة وفقًا للمستوى دون الوطني لفِرَق الاستجابة السريعة</a:t>
                    </a:r>
                  </a:p>
                </p:txBody>
              </p:sp>
            </p:grpSp>
            <p:sp>
              <p:nvSpPr>
                <p:cNvPr id="15" name="Rectangle: Rounded Corners 14">
                  <a:extLst>
                    <a:ext uri="{FF2B5EF4-FFF2-40B4-BE49-F238E27FC236}">
                      <a16:creationId xmlns:a16="http://schemas.microsoft.com/office/drawing/2014/main" xmlns="" id="{EC70C3D7-7B24-47F5-8F27-6AFC823DA351}"/>
                    </a:ext>
                  </a:extLst>
                </p:cNvPr>
                <p:cNvSpPr/>
                <p:nvPr/>
              </p:nvSpPr>
              <p:spPr>
                <a:xfrm>
                  <a:off x="9275734" y="4348257"/>
                  <a:ext cx="1459149" cy="916021"/>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975">
                      <a:solidFill>
                        <a:srgbClr val="002060"/>
                      </a:solidFill>
                      <a:latin typeface="Raleway" pitchFamily="2" charset="0"/>
                      <a:cs typeface="Calibri"/>
                    </a:rPr>
                    <a:t>10 تقييم تنفيذ برنامج تدريب فِرَق الاستجابة السريعة</a:t>
                  </a:r>
                </a:p>
              </p:txBody>
            </p:sp>
          </p:grpSp>
          <p:sp>
            <p:nvSpPr>
              <p:cNvPr id="24" name="TextBox 23">
                <a:extLst>
                  <a:ext uri="{FF2B5EF4-FFF2-40B4-BE49-F238E27FC236}">
                    <a16:creationId xmlns:a16="http://schemas.microsoft.com/office/drawing/2014/main" xmlns="" id="{BC080303-03FA-0FA8-0291-350967659879}"/>
                  </a:ext>
                </a:extLst>
              </p:cNvPr>
              <p:cNvSpPr txBox="1"/>
              <p:nvPr/>
            </p:nvSpPr>
            <p:spPr>
              <a:xfrm>
                <a:off x="9182909" y="5875504"/>
                <a:ext cx="3059349" cy="646331"/>
              </a:xfrm>
              <a:prstGeom prst="rect">
                <a:avLst/>
              </a:prstGeom>
              <a:noFill/>
            </p:spPr>
            <p:txBody>
              <a:bodyPr rot="0" spcFirstLastPara="0" vertOverflow="overflow" horzOverflow="overflow" vert="horz" wrap="square" lIns="68580" tIns="34290" rIns="68580" bIns="34290" numCol="1" spcCol="0" rtlCol="1" fromWordArt="0" anchor="t" anchorCtr="0" forceAA="0" compatLnSpc="1">
                <a:prstTxWarp prst="textNoShape">
                  <a:avLst/>
                </a:prstTxWarp>
                <a:spAutoFit/>
              </a:bodyPr>
              <a:lstStyle/>
              <a:p>
                <a:pPr algn="ctr" rtl="1"/>
                <a:r>
                  <a:rPr lang="ar" sz="1350" b="1">
                    <a:solidFill>
                      <a:srgbClr val="002060"/>
                    </a:solidFill>
                    <a:latin typeface="Raleway" pitchFamily="2" charset="0"/>
                  </a:rPr>
                  <a:t>المرحلة التحضيرية لنشر التدريب</a:t>
                </a:r>
              </a:p>
            </p:txBody>
          </p:sp>
        </p:grpSp>
        <p:sp>
          <p:nvSpPr>
            <p:cNvPr id="22" name="Arrow: Pentagon 12">
              <a:extLst>
                <a:ext uri="{FF2B5EF4-FFF2-40B4-BE49-F238E27FC236}">
                  <a16:creationId xmlns:a16="http://schemas.microsoft.com/office/drawing/2014/main" xmlns="" id="{5F67553B-5977-9FB3-3543-9C7A60689F12}"/>
                </a:ext>
              </a:extLst>
            </p:cNvPr>
            <p:cNvSpPr/>
            <p:nvPr/>
          </p:nvSpPr>
          <p:spPr>
            <a:xfrm flipH="1">
              <a:off x="8923924" y="5212951"/>
              <a:ext cx="1593532" cy="448506"/>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1" anchor="ctr"/>
            <a:lstStyle/>
            <a:p>
              <a:pPr algn="ctr" rtl="1"/>
              <a:r>
                <a:rPr lang="ar" sz="1050" b="1">
                  <a:solidFill>
                    <a:schemeClr val="bg1"/>
                  </a:solidFill>
                  <a:latin typeface="Raleway" pitchFamily="2" charset="0"/>
                  <a:cs typeface="Arial"/>
                </a:rPr>
                <a:t>شهر</a:t>
              </a:r>
              <a:endParaRPr lang="en-US" sz="1050" b="1">
                <a:solidFill>
                  <a:schemeClr val="bg1"/>
                </a:solidFill>
                <a:latin typeface="Raleway" pitchFamily="2" charset="0"/>
                <a:cs typeface="Arial"/>
              </a:endParaRPr>
            </a:p>
          </p:txBody>
        </p:sp>
      </p:grpSp>
      <p:sp>
        <p:nvSpPr>
          <p:cNvPr id="26" name="TextBox 3">
            <a:extLst>
              <a:ext uri="{FF2B5EF4-FFF2-40B4-BE49-F238E27FC236}">
                <a16:creationId xmlns:a16="http://schemas.microsoft.com/office/drawing/2014/main" xmlns="" id="{1D096F9C-137B-6036-45CE-9E2BA5241285}"/>
              </a:ext>
            </a:extLst>
          </p:cNvPr>
          <p:cNvSpPr txBox="1"/>
          <p:nvPr/>
        </p:nvSpPr>
        <p:spPr>
          <a:xfrm>
            <a:off x="909529" y="543760"/>
            <a:ext cx="5467495" cy="623248"/>
          </a:xfrm>
          <a:prstGeom prst="rect">
            <a:avLst/>
          </a:prstGeom>
          <a:noFill/>
        </p:spPr>
        <p:txBody>
          <a:bodyPr rot="0" spcFirstLastPara="0" vertOverflow="overflow" horzOverflow="overflow" vert="horz" wrap="square" lIns="68580" tIns="34290" rIns="68580" bIns="34290" numCol="1" spcCol="0" rtlCol="1" fromWordArt="0" anchor="t" anchorCtr="0" forceAA="0" compatLnSpc="1">
            <a:prstTxWarp prst="textNoShape">
              <a:avLst/>
            </a:prstTxWarp>
            <a:spAutoFit/>
          </a:bodyPr>
          <a:lstStyle/>
          <a:p>
            <a:pPr algn="r" rtl="1"/>
            <a:r>
              <a:rPr lang="ar" b="1" dirty="0">
                <a:solidFill>
                  <a:srgbClr val="002060"/>
                </a:solidFill>
                <a:latin typeface="Helvetica (Body)"/>
                <a:ea typeface="+mn-lt"/>
                <a:cs typeface="+mn-lt"/>
              </a:rPr>
              <a:t>مراحل وخطوات تنفيذ برنامج تدريب فِرَق الاستجابة السريعة</a:t>
            </a:r>
          </a:p>
          <a:p>
            <a:pPr algn="r" rtl="1"/>
            <a:r>
              <a:rPr b="1" dirty="0" err="1">
                <a:solidFill>
                  <a:srgbClr val="002060"/>
                </a:solidFill>
                <a:latin typeface="Helvetica (Body)"/>
                <a:ea typeface="+mn-lt"/>
                <a:cs typeface="+mn-lt"/>
              </a:rPr>
              <a:t>في</a:t>
            </a:r>
            <a:r>
              <a:rPr b="1" dirty="0">
                <a:solidFill>
                  <a:srgbClr val="002060"/>
                </a:solidFill>
                <a:latin typeface="Helvetica (Body)"/>
                <a:ea typeface="+mn-lt"/>
                <a:cs typeface="+mn-lt"/>
              </a:rPr>
              <a:t> </a:t>
            </a:r>
            <a:r>
              <a:rPr lang="ar-EG" b="1" dirty="0">
                <a:solidFill>
                  <a:srgbClr val="002060"/>
                </a:solidFill>
                <a:highlight>
                  <a:srgbClr val="FFFF00"/>
                </a:highlight>
                <a:latin typeface="Helvetica (Body)"/>
                <a:ea typeface="+mn-lt"/>
                <a:cs typeface="+mn-lt"/>
              </a:rPr>
              <a:t>[</a:t>
            </a:r>
            <a:r>
              <a:rPr b="1" dirty="0" err="1">
                <a:solidFill>
                  <a:srgbClr val="002060"/>
                </a:solidFill>
                <a:highlight>
                  <a:srgbClr val="FFFF00"/>
                </a:highlight>
                <a:latin typeface="Helvetica (Body)"/>
                <a:ea typeface="+mn-lt"/>
                <a:cs typeface="+mn-lt"/>
              </a:rPr>
              <a:t>البلد</a:t>
            </a:r>
            <a:r>
              <a:rPr lang="ar-EG" b="1" dirty="0">
                <a:solidFill>
                  <a:srgbClr val="002060"/>
                </a:solidFill>
                <a:highlight>
                  <a:srgbClr val="FFFF00"/>
                </a:highlight>
                <a:latin typeface="Helvetica (Body)"/>
                <a:ea typeface="+mn-lt"/>
                <a:cs typeface="+mn-lt"/>
              </a:rPr>
              <a:t>]</a:t>
            </a:r>
            <a:endParaRPr b="1" dirty="0">
              <a:solidFill>
                <a:srgbClr val="002060"/>
              </a:solidFill>
              <a:highlight>
                <a:srgbClr val="FFFF00"/>
              </a:highlight>
              <a:latin typeface="Helvetica (Body)"/>
              <a:ea typeface="+mn-lt"/>
              <a:cs typeface="+mn-lt"/>
            </a:endParaRPr>
          </a:p>
        </p:txBody>
      </p:sp>
    </p:spTree>
    <p:extLst>
      <p:ext uri="{BB962C8B-B14F-4D97-AF65-F5344CB8AC3E}">
        <p14:creationId xmlns:p14="http://schemas.microsoft.com/office/powerpoint/2010/main" val="4218729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xmlns="" id="{9D0F65AF-BAC0-421F-8FD2-ACFE1575AB83}"/>
              </a:ext>
            </a:extLst>
          </p:cNvPr>
          <p:cNvSpPr>
            <a:spLocks noGrp="1"/>
          </p:cNvSpPr>
          <p:nvPr>
            <p:ph type="title" idx="4294967295"/>
          </p:nvPr>
        </p:nvSpPr>
        <p:spPr>
          <a:xfrm>
            <a:off x="457200" y="261362"/>
            <a:ext cx="8229600" cy="1143000"/>
          </a:xfrm>
        </p:spPr>
        <p:txBody>
          <a:bodyPr rtlCol="1"/>
          <a:lstStyle/>
          <a:p>
            <a:pPr rtl="1" eaLnBrk="1" hangingPunct="1"/>
            <a:r>
              <a:rPr lang="ar" sz="3200">
                <a:solidFill>
                  <a:srgbClr val="002060"/>
                </a:solidFill>
                <a:ea typeface="+mn-lt"/>
              </a:rPr>
              <a:t>5. برنامج التدريب المتقدم لفِرَق الاستجابة السريعة</a:t>
            </a:r>
            <a:endParaRPr lang="en-US" altLang="en-US" sz="3200" b="1">
              <a:solidFill>
                <a:srgbClr val="002060"/>
              </a:solidFill>
            </a:endParaRPr>
          </a:p>
        </p:txBody>
      </p:sp>
      <p:sp>
        <p:nvSpPr>
          <p:cNvPr id="24579" name="Content Placeholder 1">
            <a:extLst>
              <a:ext uri="{FF2B5EF4-FFF2-40B4-BE49-F238E27FC236}">
                <a16:creationId xmlns:a16="http://schemas.microsoft.com/office/drawing/2014/main" xmlns="" id="{6FA11F00-3065-48BC-8212-D93723259126}"/>
              </a:ext>
            </a:extLst>
          </p:cNvPr>
          <p:cNvSpPr>
            <a:spLocks noGrp="1"/>
          </p:cNvSpPr>
          <p:nvPr>
            <p:ph idx="4294967295"/>
          </p:nvPr>
        </p:nvSpPr>
        <p:spPr>
          <a:xfrm>
            <a:off x="457200" y="2674199"/>
            <a:ext cx="8229600" cy="3124200"/>
          </a:xfrm>
        </p:spPr>
        <p:txBody>
          <a:bodyPr rtlCol="1"/>
          <a:lstStyle/>
          <a:p>
            <a:pPr marL="0" indent="0" algn="ctr" rtl="1">
              <a:buNone/>
            </a:pPr>
            <a:r>
              <a:rPr lang="ar" sz="2400" dirty="0">
                <a:solidFill>
                  <a:srgbClr val="002060"/>
                </a:solidFill>
                <a:latin typeface="Arial"/>
                <a:cs typeface="Arial"/>
              </a:rPr>
              <a:t>يتمثل الهدف من برنامج التدريب المتقدم لفِرَق الاستجابة السريعة في تعزيز قدرات ومهارات فِرَق الاستجابة السريعة المتعددة التخصصات وفرادى أعضائها </a:t>
            </a:r>
            <a:r>
              <a:rPr lang="ar" sz="2400" dirty="0">
                <a:solidFill>
                  <a:srgbClr val="E46C0A"/>
                </a:solidFill>
                <a:latin typeface="Arial"/>
                <a:cs typeface="Arial"/>
              </a:rPr>
              <a:t>للكشف المبكر</a:t>
            </a:r>
            <a:r>
              <a:rPr lang="ar" sz="2400" dirty="0">
                <a:solidFill>
                  <a:srgbClr val="002060"/>
                </a:solidFill>
                <a:latin typeface="Arial"/>
                <a:cs typeface="Arial"/>
              </a:rPr>
              <a:t> عن أحداث الصحة العامة و</a:t>
            </a:r>
            <a:r>
              <a:rPr lang="ar" sz="2400" dirty="0">
                <a:solidFill>
                  <a:srgbClr val="E46C0A"/>
                </a:solidFill>
                <a:latin typeface="Arial"/>
                <a:cs typeface="Arial"/>
              </a:rPr>
              <a:t>الاستجابة لها بفعالية</a:t>
            </a:r>
            <a:r>
              <a:rPr lang="ar" sz="2400" dirty="0">
                <a:solidFill>
                  <a:srgbClr val="002060"/>
                </a:solidFill>
                <a:latin typeface="Arial"/>
                <a:cs typeface="Arial"/>
              </a:rPr>
              <a:t>، بغض النظر عن منش</a:t>
            </a:r>
            <a:r>
              <a:rPr lang="ar-EG" sz="2400" dirty="0">
                <a:solidFill>
                  <a:srgbClr val="002060"/>
                </a:solidFill>
                <a:latin typeface="Arial"/>
                <a:cs typeface="Arial"/>
              </a:rPr>
              <a:t>ئ</a:t>
            </a:r>
            <a:r>
              <a:rPr lang="ar" sz="2400" dirty="0">
                <a:solidFill>
                  <a:srgbClr val="002060"/>
                </a:solidFill>
                <a:latin typeface="Arial"/>
                <a:cs typeface="Arial"/>
              </a:rPr>
              <a:t>ها أو مصدرها، والتي تُشكل أو قد تُشكل </a:t>
            </a:r>
            <a:r>
              <a:rPr lang="ar" sz="2400" dirty="0">
                <a:solidFill>
                  <a:srgbClr val="E46C0A"/>
                </a:solidFill>
                <a:latin typeface="Arial"/>
                <a:cs typeface="Arial"/>
              </a:rPr>
              <a:t>ضررًا جسيمًا على البشر</a:t>
            </a:r>
            <a:r>
              <a:rPr lang="ar" sz="2400" dirty="0">
                <a:solidFill>
                  <a:srgbClr val="002060"/>
                </a:solidFill>
                <a:latin typeface="Arial"/>
                <a:cs typeface="Arial"/>
              </a:rPr>
              <a:t>.</a:t>
            </a:r>
            <a:endParaRPr lang="en-GB" altLang="en-US" sz="2400" dirty="0">
              <a:solidFill>
                <a:srgbClr val="002060"/>
              </a:solidFill>
              <a:latin typeface="Arial"/>
              <a:cs typeface="Arial"/>
            </a:endParaRPr>
          </a:p>
        </p:txBody>
      </p:sp>
      <p:sp>
        <p:nvSpPr>
          <p:cNvPr id="2" name="TextBox 1">
            <a:extLst>
              <a:ext uri="{FF2B5EF4-FFF2-40B4-BE49-F238E27FC236}">
                <a16:creationId xmlns:a16="http://schemas.microsoft.com/office/drawing/2014/main" xmlns="" id="{3C1C9FDD-FBC1-4CE7-85D2-771FB9DC2C0C}"/>
              </a:ext>
            </a:extLst>
          </p:cNvPr>
          <p:cNvSpPr txBox="1"/>
          <p:nvPr/>
        </p:nvSpPr>
        <p:spPr>
          <a:xfrm>
            <a:off x="5986794" y="1536335"/>
            <a:ext cx="2864630" cy="584775"/>
          </a:xfrm>
          <a:prstGeom prst="rect">
            <a:avLst/>
          </a:prstGeom>
          <a:noFill/>
        </p:spPr>
        <p:txBody>
          <a:bodyPr wrap="none" rtlCol="1">
            <a:spAutoFit/>
          </a:bodyPr>
          <a:lstStyle/>
          <a:p>
            <a:pPr rtl="1"/>
            <a:r>
              <a:rPr lang="ar" sz="3200" b="1" dirty="0">
                <a:solidFill>
                  <a:srgbClr val="0070C0"/>
                </a:solidFill>
                <a:latin typeface="Arial" panose="020B0604020202020204" pitchFamily="34" charset="0"/>
              </a:rPr>
              <a:t>هدف برنامج التدريب المتقدم لفِرَق الاستجابة السريعة</a:t>
            </a:r>
            <a:endParaRPr lang="en-US" sz="3200" b="1" dirty="0">
              <a:solidFill>
                <a:srgbClr val="0070C0"/>
              </a:solidFill>
              <a:latin typeface="Arial" panose="020B0604020202020204"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xmlns="" id="{9D0F65AF-BAC0-421F-8FD2-ACFE1575AB83}"/>
              </a:ext>
            </a:extLst>
          </p:cNvPr>
          <p:cNvSpPr>
            <a:spLocks noGrp="1"/>
          </p:cNvSpPr>
          <p:nvPr>
            <p:ph type="title" idx="4294967295"/>
          </p:nvPr>
        </p:nvSpPr>
        <p:spPr>
          <a:xfrm>
            <a:off x="544665" y="254470"/>
            <a:ext cx="8229600" cy="1143000"/>
          </a:xfrm>
        </p:spPr>
        <p:txBody>
          <a:bodyPr rtlCol="1"/>
          <a:lstStyle/>
          <a:p>
            <a:pPr rtl="1" eaLnBrk="1" hangingPunct="1"/>
            <a:r>
              <a:rPr lang="ar" sz="3200">
                <a:solidFill>
                  <a:srgbClr val="002060"/>
                </a:solidFill>
                <a:ea typeface="+mn-lt"/>
              </a:rPr>
              <a:t>5. برنامج التدريب المتقدم لفِرَق الاستجابة السريعة</a:t>
            </a:r>
            <a:endParaRPr lang="en-US" altLang="en-US" sz="3200" b="1">
              <a:solidFill>
                <a:srgbClr val="002060"/>
              </a:solidFill>
            </a:endParaRPr>
          </a:p>
        </p:txBody>
      </p:sp>
      <p:sp>
        <p:nvSpPr>
          <p:cNvPr id="24579" name="Content Placeholder 1">
            <a:extLst>
              <a:ext uri="{FF2B5EF4-FFF2-40B4-BE49-F238E27FC236}">
                <a16:creationId xmlns:a16="http://schemas.microsoft.com/office/drawing/2014/main" xmlns="" id="{6FA11F00-3065-48BC-8212-D93723259126}"/>
              </a:ext>
            </a:extLst>
          </p:cNvPr>
          <p:cNvSpPr>
            <a:spLocks noGrp="1"/>
          </p:cNvSpPr>
          <p:nvPr>
            <p:ph idx="4294967295"/>
          </p:nvPr>
        </p:nvSpPr>
        <p:spPr>
          <a:xfrm>
            <a:off x="457200" y="2674199"/>
            <a:ext cx="8229600" cy="3124200"/>
          </a:xfrm>
        </p:spPr>
        <p:txBody>
          <a:bodyPr rtlCol="1"/>
          <a:lstStyle/>
          <a:p>
            <a:pPr marL="0" indent="0" algn="ctr" rtl="1">
              <a:buNone/>
            </a:pPr>
            <a:r>
              <a:rPr lang="ar" sz="2400">
                <a:solidFill>
                  <a:srgbClr val="002060"/>
                </a:solidFill>
                <a:latin typeface="Arial"/>
                <a:cs typeface="Arial"/>
              </a:rPr>
              <a:t>ملاحظة مهمة: لا يهدف برنامج التدريب المتقدم لفِرَق الاستجابة السريعة إلى تزويد المشاركين بمعرفة متعمقة بشأن المجالات التقنية ذات الصلة بفِرَق الاستجابة السريعة، ولكنه بالأحرى يهدف إلى ...</a:t>
            </a:r>
          </a:p>
          <a:p>
            <a:pPr marL="0" indent="0" algn="ctr" rtl="1">
              <a:buNone/>
            </a:pPr>
            <a:endParaRPr lang="en-GB" altLang="en-US" sz="2400">
              <a:solidFill>
                <a:srgbClr val="002060"/>
              </a:solidFill>
              <a:latin typeface="Arial"/>
              <a:cs typeface="Arial"/>
            </a:endParaRPr>
          </a:p>
          <a:p>
            <a:pPr marL="0" indent="0" algn="ctr" rtl="1">
              <a:buNone/>
            </a:pPr>
            <a:r>
              <a:rPr lang="ar" sz="2400" b="1">
                <a:solidFill>
                  <a:schemeClr val="accent6">
                    <a:lumMod val="75000"/>
                  </a:schemeClr>
                </a:solidFill>
                <a:latin typeface="Arial"/>
                <a:cs typeface="Arial"/>
              </a:rPr>
              <a:t>تزويد أعضاء فريق الاستجابة السريعة بقاعدة مشتركة من المعارف بشأن مجالات خبرة كل منهم، حتى يستطيعوا العمل بفعالية، معًا كفريق، عند نشرهم في الميدان. </a:t>
            </a:r>
          </a:p>
        </p:txBody>
      </p:sp>
      <p:sp>
        <p:nvSpPr>
          <p:cNvPr id="2" name="TextBox 1">
            <a:extLst>
              <a:ext uri="{FF2B5EF4-FFF2-40B4-BE49-F238E27FC236}">
                <a16:creationId xmlns:a16="http://schemas.microsoft.com/office/drawing/2014/main" xmlns="" id="{3C1C9FDD-FBC1-4CE7-85D2-771FB9DC2C0C}"/>
              </a:ext>
            </a:extLst>
          </p:cNvPr>
          <p:cNvSpPr txBox="1"/>
          <p:nvPr/>
        </p:nvSpPr>
        <p:spPr>
          <a:xfrm>
            <a:off x="6105432" y="1451059"/>
            <a:ext cx="2864630" cy="584775"/>
          </a:xfrm>
          <a:prstGeom prst="rect">
            <a:avLst/>
          </a:prstGeom>
          <a:noFill/>
        </p:spPr>
        <p:txBody>
          <a:bodyPr wrap="none" rtlCol="1">
            <a:spAutoFit/>
          </a:bodyPr>
          <a:lstStyle/>
          <a:p>
            <a:pPr rtl="1"/>
            <a:r>
              <a:rPr lang="ar" sz="3200" b="1" dirty="0">
                <a:solidFill>
                  <a:srgbClr val="0070C0"/>
                </a:solidFill>
                <a:latin typeface="Arial" panose="020B0604020202020204" pitchFamily="34" charset="0"/>
              </a:rPr>
              <a:t>هدف برنامج التدريب المتقدم لفِرَق الاستجابة السريعة</a:t>
            </a:r>
            <a:endParaRPr lang="en-US" sz="3200" b="1" dirty="0">
              <a:solidFill>
                <a:srgbClr val="0070C0"/>
              </a:solidFill>
              <a:latin typeface="Arial" panose="020B0604020202020204" pitchFamily="34" charset="0"/>
            </a:endParaRPr>
          </a:p>
        </p:txBody>
      </p:sp>
    </p:spTree>
    <p:extLst>
      <p:ext uri="{BB962C8B-B14F-4D97-AF65-F5344CB8AC3E}">
        <p14:creationId xmlns:p14="http://schemas.microsoft.com/office/powerpoint/2010/main" val="40565927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Box 15">
            <a:extLst>
              <a:ext uri="{FF2B5EF4-FFF2-40B4-BE49-F238E27FC236}">
                <a16:creationId xmlns:a16="http://schemas.microsoft.com/office/drawing/2014/main" xmlns="" id="{A84D096C-B9D6-414E-9059-A12297B77D58}"/>
              </a:ext>
            </a:extLst>
          </p:cNvPr>
          <p:cNvSpPr txBox="1">
            <a:spLocks noChangeArrowheads="1"/>
          </p:cNvSpPr>
          <p:nvPr/>
        </p:nvSpPr>
        <p:spPr bwMode="auto">
          <a:xfrm>
            <a:off x="550628" y="2473478"/>
            <a:ext cx="77724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1" anchor="t">
            <a:spAutoFit/>
          </a:bodyPr>
          <a:lstStyle>
            <a:lvl1pPr marL="285750" indent="-285750" algn="r" rtl="1">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800100" indent="-342900" algn="r" rtl="1">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lgn="r" rtl="1">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lgn="r" rtl="1">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lgn="r" rtl="1">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rtl="1" eaLnBrk="1" hangingPunct="1">
              <a:spcBef>
                <a:spcPct val="0"/>
              </a:spcBef>
              <a:buClr>
                <a:srgbClr val="E46C0A"/>
              </a:buClr>
            </a:pPr>
            <a:r>
              <a:rPr lang="ar" sz="2000" dirty="0">
                <a:solidFill>
                  <a:srgbClr val="002060"/>
                </a:solidFill>
                <a:latin typeface="Arial"/>
                <a:ea typeface="Calibri"/>
                <a:cs typeface="Arial"/>
              </a:rPr>
              <a:t>تدريب لمدة 5 أيام</a:t>
            </a:r>
          </a:p>
          <a:p>
            <a:pPr rtl="1" eaLnBrk="1" hangingPunct="1">
              <a:spcBef>
                <a:spcPct val="0"/>
              </a:spcBef>
              <a:buClr>
                <a:srgbClr val="E46C0A"/>
              </a:buClr>
            </a:pPr>
            <a:r>
              <a:rPr lang="ar" sz="2000" dirty="0">
                <a:solidFill>
                  <a:srgbClr val="002060"/>
                </a:solidFill>
                <a:latin typeface="Arial"/>
                <a:ea typeface="Calibri"/>
                <a:cs typeface="Arial"/>
              </a:rPr>
              <a:t>35 ساعة تعلُّم</a:t>
            </a:r>
          </a:p>
          <a:p>
            <a:pPr rtl="1" eaLnBrk="1" hangingPunct="1">
              <a:spcBef>
                <a:spcPct val="0"/>
              </a:spcBef>
              <a:buClr>
                <a:srgbClr val="E46C0A"/>
              </a:buClr>
            </a:pPr>
            <a:r>
              <a:rPr lang="ar" sz="2000" dirty="0">
                <a:solidFill>
                  <a:srgbClr val="002060"/>
                </a:solidFill>
                <a:latin typeface="Arial"/>
                <a:ea typeface="Calibri"/>
                <a:cs typeface="Arial"/>
              </a:rPr>
              <a:t>تتألف من 4 وحدات تدريبية، وتشمل:</a:t>
            </a:r>
          </a:p>
          <a:p>
            <a:pPr lvl="1" rtl="1" eaLnBrk="1" hangingPunct="1">
              <a:spcBef>
                <a:spcPct val="0"/>
              </a:spcBef>
              <a:buClr>
                <a:srgbClr val="E46C0A"/>
              </a:buClr>
              <a:buFont typeface="Courier New" panose="02070309020205020404" pitchFamily="49" charset="0"/>
              <a:buChar char="o"/>
            </a:pPr>
            <a:r>
              <a:rPr lang="ar" sz="2000" dirty="0">
                <a:solidFill>
                  <a:srgbClr val="002060"/>
                </a:solidFill>
                <a:latin typeface="Arial"/>
                <a:ea typeface="Calibri"/>
                <a:cs typeface="Arial"/>
              </a:rPr>
              <a:t>الوحدة </a:t>
            </a:r>
            <a:r>
              <a:rPr lang="fr-FR" sz="2000" dirty="0" smtClean="0">
                <a:solidFill>
                  <a:srgbClr val="002060"/>
                </a:solidFill>
                <a:latin typeface="Arial"/>
                <a:ea typeface="Calibri"/>
                <a:cs typeface="Arial"/>
              </a:rPr>
              <a:t>A</a:t>
            </a:r>
            <a:r>
              <a:rPr lang="ar" sz="2000" dirty="0" smtClean="0">
                <a:solidFill>
                  <a:srgbClr val="002060"/>
                </a:solidFill>
                <a:latin typeface="Arial"/>
                <a:ea typeface="Calibri"/>
                <a:cs typeface="Arial"/>
              </a:rPr>
              <a:t>: </a:t>
            </a:r>
            <a:r>
              <a:rPr lang="ar" sz="2000" dirty="0">
                <a:solidFill>
                  <a:srgbClr val="002060"/>
                </a:solidFill>
                <a:latin typeface="Arial"/>
                <a:ea typeface="Calibri"/>
                <a:cs typeface="Arial"/>
              </a:rPr>
              <a:t>فريق الاستجابة السريعة في سياق مُحدد</a:t>
            </a:r>
          </a:p>
          <a:p>
            <a:pPr lvl="1" rtl="1" eaLnBrk="1" hangingPunct="1">
              <a:spcBef>
                <a:spcPct val="0"/>
              </a:spcBef>
              <a:buClr>
                <a:srgbClr val="E46C0A"/>
              </a:buClr>
              <a:buFont typeface="Courier New" panose="02070309020205020404" pitchFamily="49" charset="0"/>
              <a:buChar char="o"/>
            </a:pPr>
            <a:r>
              <a:rPr lang="ar" sz="2000" dirty="0">
                <a:solidFill>
                  <a:srgbClr val="002060"/>
                </a:solidFill>
                <a:latin typeface="Arial"/>
                <a:ea typeface="Calibri"/>
                <a:cs typeface="Arial"/>
              </a:rPr>
              <a:t>الوحدة </a:t>
            </a:r>
            <a:r>
              <a:rPr lang="fr-FR" sz="2000" dirty="0" smtClean="0">
                <a:solidFill>
                  <a:srgbClr val="002060"/>
                </a:solidFill>
                <a:latin typeface="Arial"/>
                <a:ea typeface="Calibri"/>
                <a:cs typeface="Arial"/>
              </a:rPr>
              <a:t>B</a:t>
            </a:r>
            <a:r>
              <a:rPr lang="ar" sz="2000" dirty="0" smtClean="0">
                <a:solidFill>
                  <a:srgbClr val="002060"/>
                </a:solidFill>
                <a:latin typeface="Arial"/>
                <a:ea typeface="Calibri"/>
                <a:cs typeface="Arial"/>
              </a:rPr>
              <a:t>: </a:t>
            </a:r>
            <a:r>
              <a:rPr lang="ar" sz="2000" dirty="0">
                <a:solidFill>
                  <a:srgbClr val="002060"/>
                </a:solidFill>
                <a:latin typeface="Arial"/>
                <a:ea typeface="Calibri"/>
                <a:cs typeface="Arial"/>
              </a:rPr>
              <a:t>الوحدات التدريبية التقنية</a:t>
            </a:r>
          </a:p>
          <a:p>
            <a:pPr lvl="1" rtl="1" eaLnBrk="1" hangingPunct="1">
              <a:spcBef>
                <a:spcPct val="0"/>
              </a:spcBef>
              <a:buClr>
                <a:srgbClr val="E46C0A"/>
              </a:buClr>
              <a:buFont typeface="Courier New" panose="02070309020205020404" pitchFamily="49" charset="0"/>
              <a:buChar char="o"/>
            </a:pPr>
            <a:r>
              <a:rPr lang="ar" sz="2000" dirty="0">
                <a:solidFill>
                  <a:srgbClr val="002060"/>
                </a:solidFill>
                <a:latin typeface="Arial"/>
                <a:ea typeface="Calibri"/>
                <a:cs typeface="Arial"/>
              </a:rPr>
              <a:t>الوحدة </a:t>
            </a:r>
            <a:r>
              <a:rPr lang="fr-FR" sz="2000" dirty="0" smtClean="0">
                <a:solidFill>
                  <a:srgbClr val="002060"/>
                </a:solidFill>
                <a:latin typeface="Arial"/>
                <a:ea typeface="Calibri"/>
                <a:cs typeface="Arial"/>
              </a:rPr>
              <a:t>C</a:t>
            </a:r>
            <a:r>
              <a:rPr lang="ar" sz="2000" dirty="0" smtClean="0">
                <a:solidFill>
                  <a:srgbClr val="002060"/>
                </a:solidFill>
                <a:latin typeface="Arial"/>
                <a:ea typeface="Calibri"/>
                <a:cs typeface="Arial"/>
              </a:rPr>
              <a:t>: </a:t>
            </a:r>
            <a:r>
              <a:rPr lang="ar" sz="2000" dirty="0">
                <a:solidFill>
                  <a:srgbClr val="002060"/>
                </a:solidFill>
                <a:latin typeface="Arial"/>
                <a:ea typeface="Calibri"/>
                <a:cs typeface="Arial"/>
              </a:rPr>
              <a:t>تمرين المهارات القائم على سيناريو</a:t>
            </a:r>
          </a:p>
          <a:p>
            <a:pPr lvl="1" rtl="1" eaLnBrk="1" hangingPunct="1">
              <a:spcBef>
                <a:spcPct val="0"/>
              </a:spcBef>
              <a:buClr>
                <a:srgbClr val="E46C0A"/>
              </a:buClr>
              <a:buFont typeface="Courier New" panose="02070309020205020404" pitchFamily="49" charset="0"/>
              <a:buChar char="o"/>
            </a:pPr>
            <a:r>
              <a:rPr lang="ar" sz="2000" dirty="0">
                <a:solidFill>
                  <a:srgbClr val="002060"/>
                </a:solidFill>
                <a:latin typeface="Arial"/>
                <a:ea typeface="Calibri"/>
                <a:cs typeface="Arial"/>
              </a:rPr>
              <a:t>الوحدة </a:t>
            </a:r>
            <a:r>
              <a:rPr lang="fr-FR" sz="2000" dirty="0" smtClean="0">
                <a:solidFill>
                  <a:srgbClr val="002060"/>
                </a:solidFill>
                <a:latin typeface="Arial"/>
                <a:ea typeface="Calibri"/>
                <a:cs typeface="Arial"/>
              </a:rPr>
              <a:t>D</a:t>
            </a:r>
            <a:r>
              <a:rPr lang="ar" sz="2000" dirty="0" smtClean="0">
                <a:solidFill>
                  <a:srgbClr val="002060"/>
                </a:solidFill>
                <a:latin typeface="Arial"/>
                <a:ea typeface="Calibri"/>
                <a:cs typeface="Arial"/>
              </a:rPr>
              <a:t>: </a:t>
            </a:r>
            <a:r>
              <a:rPr lang="ar" sz="2000" dirty="0">
                <a:solidFill>
                  <a:srgbClr val="002060"/>
                </a:solidFill>
                <a:latin typeface="Arial"/>
                <a:ea typeface="Calibri"/>
                <a:cs typeface="Arial"/>
              </a:rPr>
              <a:t>التقييم وسُبُل الـمُضيّ</a:t>
            </a:r>
            <a:r>
              <a:rPr lang="ar-EG" sz="2000" dirty="0">
                <a:solidFill>
                  <a:srgbClr val="002060"/>
                </a:solidFill>
                <a:latin typeface="Arial"/>
                <a:ea typeface="Calibri"/>
                <a:cs typeface="Arial"/>
              </a:rPr>
              <a:t>ِ</a:t>
            </a:r>
            <a:r>
              <a:rPr lang="ar" sz="2000" dirty="0">
                <a:solidFill>
                  <a:srgbClr val="002060"/>
                </a:solidFill>
                <a:latin typeface="Arial"/>
                <a:ea typeface="Calibri"/>
                <a:cs typeface="Arial"/>
              </a:rPr>
              <a:t> قُدُمًا</a:t>
            </a:r>
          </a:p>
          <a:p>
            <a:pPr rtl="1" eaLnBrk="1" hangingPunct="1">
              <a:spcBef>
                <a:spcPct val="0"/>
              </a:spcBef>
              <a:buClr>
                <a:srgbClr val="E46C0A"/>
              </a:buClr>
            </a:pPr>
            <a:r>
              <a:rPr lang="ar" sz="2000" dirty="0">
                <a:solidFill>
                  <a:srgbClr val="002060"/>
                </a:solidFill>
                <a:latin typeface="Arial"/>
                <a:ea typeface="Calibri"/>
                <a:cs typeface="Arial"/>
              </a:rPr>
              <a:t>نُهج تشاركية تجمع بين عروض يقدمها الخبراء مع العمل الجماعي وتمرين المهارات القائم على سيناريو لتمكين المشاركين من تطبيق ما تعلموه واختباره.</a:t>
            </a:r>
          </a:p>
        </p:txBody>
      </p:sp>
      <p:sp>
        <p:nvSpPr>
          <p:cNvPr id="5" name="Rectangle 2">
            <a:extLst>
              <a:ext uri="{FF2B5EF4-FFF2-40B4-BE49-F238E27FC236}">
                <a16:creationId xmlns:a16="http://schemas.microsoft.com/office/drawing/2014/main" xmlns="" id="{BB759A6A-E6F6-48FB-A43E-7B16DF0997C3}"/>
              </a:ext>
            </a:extLst>
          </p:cNvPr>
          <p:cNvSpPr txBox="1">
            <a:spLocks/>
          </p:cNvSpPr>
          <p:nvPr/>
        </p:nvSpPr>
        <p:spPr bwMode="auto">
          <a:xfrm>
            <a:off x="457200" y="26136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lvl1pPr algn="ctr" rtl="1"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4000">
                <a:solidFill>
                  <a:srgbClr val="632523"/>
                </a:solidFill>
                <a:latin typeface="Arial" charset="0"/>
                <a:cs typeface="Arial" charset="0"/>
              </a:defRPr>
            </a:lvl2pPr>
            <a:lvl3pPr algn="ctr" rtl="1" eaLnBrk="0" fontAlgn="base" hangingPunct="0">
              <a:spcBef>
                <a:spcPct val="0"/>
              </a:spcBef>
              <a:spcAft>
                <a:spcPct val="0"/>
              </a:spcAft>
              <a:defRPr sz="4000">
                <a:solidFill>
                  <a:srgbClr val="632523"/>
                </a:solidFill>
                <a:latin typeface="Arial" charset="0"/>
                <a:cs typeface="Arial" charset="0"/>
              </a:defRPr>
            </a:lvl3pPr>
            <a:lvl4pPr algn="ctr" rtl="1" eaLnBrk="0" fontAlgn="base" hangingPunct="0">
              <a:spcBef>
                <a:spcPct val="0"/>
              </a:spcBef>
              <a:spcAft>
                <a:spcPct val="0"/>
              </a:spcAft>
              <a:defRPr sz="4000">
                <a:solidFill>
                  <a:srgbClr val="632523"/>
                </a:solidFill>
                <a:latin typeface="Arial" charset="0"/>
                <a:cs typeface="Arial" charset="0"/>
              </a:defRPr>
            </a:lvl4pPr>
            <a:lvl5pPr algn="ctr" rtl="1" eaLnBrk="0" fontAlgn="base" hangingPunct="0">
              <a:spcBef>
                <a:spcPct val="0"/>
              </a:spcBef>
              <a:spcAft>
                <a:spcPct val="0"/>
              </a:spcAft>
              <a:defRPr sz="4000">
                <a:solidFill>
                  <a:srgbClr val="632523"/>
                </a:solidFill>
                <a:latin typeface="Arial" charset="0"/>
                <a:cs typeface="Arial" charset="0"/>
              </a:defRPr>
            </a:lvl5pPr>
            <a:lvl6pPr marL="411480" algn="ctr" rtl="1" fontAlgn="base">
              <a:spcBef>
                <a:spcPct val="0"/>
              </a:spcBef>
              <a:spcAft>
                <a:spcPct val="0"/>
              </a:spcAft>
              <a:defRPr sz="4000">
                <a:solidFill>
                  <a:srgbClr val="632523"/>
                </a:solidFill>
                <a:latin typeface="Arial" charset="0"/>
                <a:cs typeface="Arial" charset="0"/>
              </a:defRPr>
            </a:lvl6pPr>
            <a:lvl7pPr marL="822960" algn="ctr" rtl="1" fontAlgn="base">
              <a:spcBef>
                <a:spcPct val="0"/>
              </a:spcBef>
              <a:spcAft>
                <a:spcPct val="0"/>
              </a:spcAft>
              <a:defRPr sz="4000">
                <a:solidFill>
                  <a:srgbClr val="632523"/>
                </a:solidFill>
                <a:latin typeface="Arial" charset="0"/>
                <a:cs typeface="Arial" charset="0"/>
              </a:defRPr>
            </a:lvl7pPr>
            <a:lvl8pPr marL="1234440" algn="ctr" rtl="1" fontAlgn="base">
              <a:spcBef>
                <a:spcPct val="0"/>
              </a:spcBef>
              <a:spcAft>
                <a:spcPct val="0"/>
              </a:spcAft>
              <a:defRPr sz="4000">
                <a:solidFill>
                  <a:srgbClr val="632523"/>
                </a:solidFill>
                <a:latin typeface="Arial" charset="0"/>
                <a:cs typeface="Arial" charset="0"/>
              </a:defRPr>
            </a:lvl8pPr>
            <a:lvl9pPr marL="1645920" algn="ctr" rtl="1" fontAlgn="base">
              <a:spcBef>
                <a:spcPct val="0"/>
              </a:spcBef>
              <a:spcAft>
                <a:spcPct val="0"/>
              </a:spcAft>
              <a:defRPr sz="4000">
                <a:solidFill>
                  <a:srgbClr val="632523"/>
                </a:solidFill>
                <a:latin typeface="Arial" charset="0"/>
                <a:cs typeface="Arial" charset="0"/>
              </a:defRPr>
            </a:lvl9pPr>
          </a:lstStyle>
          <a:p>
            <a:pPr rtl="1" eaLnBrk="1" hangingPunct="1"/>
            <a:r>
              <a:rPr lang="ar" sz="3200">
                <a:ea typeface="+mn-lt"/>
              </a:rPr>
              <a:t>5. برنامج التدريب المتقدم لفِرَق الاستجابة السريعة</a:t>
            </a:r>
            <a:endParaRPr lang="en-US" altLang="en-US" sz="3200"/>
          </a:p>
        </p:txBody>
      </p:sp>
      <p:sp>
        <p:nvSpPr>
          <p:cNvPr id="6" name="TextBox 5">
            <a:extLst>
              <a:ext uri="{FF2B5EF4-FFF2-40B4-BE49-F238E27FC236}">
                <a16:creationId xmlns:a16="http://schemas.microsoft.com/office/drawing/2014/main" xmlns="" id="{7A1907C3-C1CC-44B2-A16A-6243A0BF1ACF}"/>
              </a:ext>
            </a:extLst>
          </p:cNvPr>
          <p:cNvSpPr txBox="1"/>
          <p:nvPr/>
        </p:nvSpPr>
        <p:spPr>
          <a:xfrm>
            <a:off x="5187839" y="1404362"/>
            <a:ext cx="3776740" cy="584775"/>
          </a:xfrm>
          <a:prstGeom prst="rect">
            <a:avLst/>
          </a:prstGeom>
          <a:noFill/>
        </p:spPr>
        <p:txBody>
          <a:bodyPr wrap="none" rtlCol="1">
            <a:spAutoFit/>
          </a:bodyPr>
          <a:lstStyle/>
          <a:p>
            <a:pPr rtl="1"/>
            <a:r>
              <a:rPr lang="ar" sz="3200" b="1" dirty="0">
                <a:solidFill>
                  <a:srgbClr val="0070C0"/>
                </a:solidFill>
                <a:latin typeface="Arial" panose="020B0604020202020204" pitchFamily="34" charset="0"/>
              </a:rPr>
              <a:t>نظرة عامة على حزمة التدريب المتقدم لفِرَق الاستجابة السريعة</a:t>
            </a:r>
            <a:endParaRPr lang="en-US" sz="3200" b="1" dirty="0">
              <a:solidFill>
                <a:srgbClr val="0070C0"/>
              </a:solidFill>
              <a:latin typeface="Arial" panose="020B0604020202020204"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3D53D8-E28F-C93B-1E39-73DA4A3968A0}"/>
              </a:ext>
            </a:extLst>
          </p:cNvPr>
          <p:cNvSpPr txBox="1">
            <a:spLocks/>
          </p:cNvSpPr>
          <p:nvPr/>
        </p:nvSpPr>
        <p:spPr>
          <a:xfrm>
            <a:off x="-90" y="855153"/>
            <a:ext cx="6322102" cy="49529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tIns="34290" rIns="34289" bIns="3429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100" b="1" dirty="0">
                <a:latin typeface="Sakkal Majalla" panose="02000000000000000000" pitchFamily="2" charset="-78"/>
                <a:cs typeface="Sakkal Majalla" panose="02000000000000000000" pitchFamily="2" charset="-78"/>
              </a:rPr>
              <a:t>5. حزمة التدريب المتقدم لفِرَق الاستجابة السريعة: أجزاء التعلّ</a:t>
            </a:r>
            <a:r>
              <a:rPr lang="ar-EG" sz="2100" b="1" dirty="0">
                <a:latin typeface="Sakkal Majalla" panose="02000000000000000000" pitchFamily="2" charset="-78"/>
                <a:cs typeface="Sakkal Majalla" panose="02000000000000000000" pitchFamily="2" charset="-78"/>
              </a:rPr>
              <a:t>ُ</a:t>
            </a:r>
            <a:r>
              <a:rPr lang="ar" sz="2100" b="1" dirty="0">
                <a:latin typeface="Sakkal Majalla" panose="02000000000000000000" pitchFamily="2" charset="-78"/>
                <a:cs typeface="Sakkal Majalla" panose="02000000000000000000" pitchFamily="2" charset="-78"/>
              </a:rPr>
              <a:t>م والوحدات التدريبية</a:t>
            </a:r>
          </a:p>
        </p:txBody>
      </p:sp>
      <p:sp>
        <p:nvSpPr>
          <p:cNvPr id="4" name="Rectangle 2">
            <a:extLst>
              <a:ext uri="{FF2B5EF4-FFF2-40B4-BE49-F238E27FC236}">
                <a16:creationId xmlns:a16="http://schemas.microsoft.com/office/drawing/2014/main" xmlns="" id="{7B7180B5-F82D-45C5-D3C0-B535D6CBDE0A}"/>
              </a:ext>
            </a:extLst>
          </p:cNvPr>
          <p:cNvSpPr txBox="1">
            <a:spLocks/>
          </p:cNvSpPr>
          <p:nvPr/>
        </p:nvSpPr>
        <p:spPr>
          <a:xfrm>
            <a:off x="262549" y="88756"/>
            <a:ext cx="8229600" cy="1143000"/>
          </a:xfrm>
          <a:prstGeom prst="rect">
            <a:avLst/>
          </a:prstGeom>
        </p:spPr>
        <p:txBody>
          <a:bodyPr rtlCol="1"/>
          <a:lstStyle>
            <a:lvl1pPr algn="ctr" rtl="1" eaLnBrk="0" fontAlgn="base" hangingPunct="0">
              <a:spcBef>
                <a:spcPct val="0"/>
              </a:spcBef>
              <a:spcAft>
                <a:spcPct val="0"/>
              </a:spcAft>
              <a:defRPr sz="2417"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3333">
                <a:solidFill>
                  <a:srgbClr val="632523"/>
                </a:solidFill>
                <a:latin typeface="Arial" charset="0"/>
                <a:cs typeface="Arial" charset="0"/>
              </a:defRPr>
            </a:lvl2pPr>
            <a:lvl3pPr algn="ctr" rtl="1" eaLnBrk="0" fontAlgn="base" hangingPunct="0">
              <a:spcBef>
                <a:spcPct val="0"/>
              </a:spcBef>
              <a:spcAft>
                <a:spcPct val="0"/>
              </a:spcAft>
              <a:defRPr sz="3333">
                <a:solidFill>
                  <a:srgbClr val="632523"/>
                </a:solidFill>
                <a:latin typeface="Arial" charset="0"/>
                <a:cs typeface="Arial" charset="0"/>
              </a:defRPr>
            </a:lvl3pPr>
            <a:lvl4pPr algn="ctr" rtl="1" eaLnBrk="0" fontAlgn="base" hangingPunct="0">
              <a:spcBef>
                <a:spcPct val="0"/>
              </a:spcBef>
              <a:spcAft>
                <a:spcPct val="0"/>
              </a:spcAft>
              <a:defRPr sz="3333">
                <a:solidFill>
                  <a:srgbClr val="632523"/>
                </a:solidFill>
                <a:latin typeface="Arial" charset="0"/>
                <a:cs typeface="Arial" charset="0"/>
              </a:defRPr>
            </a:lvl4pPr>
            <a:lvl5pPr algn="ctr" rtl="1" eaLnBrk="0" fontAlgn="base" hangingPunct="0">
              <a:spcBef>
                <a:spcPct val="0"/>
              </a:spcBef>
              <a:spcAft>
                <a:spcPct val="0"/>
              </a:spcAft>
              <a:defRPr sz="3333">
                <a:solidFill>
                  <a:srgbClr val="632523"/>
                </a:solidFill>
                <a:latin typeface="Arial" charset="0"/>
                <a:cs typeface="Arial" charset="0"/>
              </a:defRPr>
            </a:lvl5pPr>
            <a:lvl6pPr marL="342886" algn="ctr" rtl="1" fontAlgn="base">
              <a:spcBef>
                <a:spcPct val="0"/>
              </a:spcBef>
              <a:spcAft>
                <a:spcPct val="0"/>
              </a:spcAft>
              <a:defRPr sz="3333">
                <a:solidFill>
                  <a:srgbClr val="632523"/>
                </a:solidFill>
                <a:latin typeface="Arial" charset="0"/>
                <a:cs typeface="Arial" charset="0"/>
              </a:defRPr>
            </a:lvl6pPr>
            <a:lvl7pPr marL="685773" algn="ctr" rtl="1" fontAlgn="base">
              <a:spcBef>
                <a:spcPct val="0"/>
              </a:spcBef>
              <a:spcAft>
                <a:spcPct val="0"/>
              </a:spcAft>
              <a:defRPr sz="3333">
                <a:solidFill>
                  <a:srgbClr val="632523"/>
                </a:solidFill>
                <a:latin typeface="Arial" charset="0"/>
                <a:cs typeface="Arial" charset="0"/>
              </a:defRPr>
            </a:lvl7pPr>
            <a:lvl8pPr marL="1028659" algn="ctr" rtl="1" fontAlgn="base">
              <a:spcBef>
                <a:spcPct val="0"/>
              </a:spcBef>
              <a:spcAft>
                <a:spcPct val="0"/>
              </a:spcAft>
              <a:defRPr sz="3333">
                <a:solidFill>
                  <a:srgbClr val="632523"/>
                </a:solidFill>
                <a:latin typeface="Arial" charset="0"/>
                <a:cs typeface="Arial" charset="0"/>
              </a:defRPr>
            </a:lvl8pPr>
            <a:lvl9pPr marL="1371545" algn="ctr" rtl="1" fontAlgn="base">
              <a:spcBef>
                <a:spcPct val="0"/>
              </a:spcBef>
              <a:spcAft>
                <a:spcPct val="0"/>
              </a:spcAft>
              <a:defRPr sz="3333">
                <a:solidFill>
                  <a:srgbClr val="632523"/>
                </a:solidFill>
                <a:latin typeface="Arial" charset="0"/>
                <a:cs typeface="Arial" charset="0"/>
              </a:defRPr>
            </a:lvl9pPr>
          </a:lstStyle>
          <a:p>
            <a:pPr eaLnBrk="1" hangingPunct="1"/>
            <a:r>
              <a:rPr lang="ar" sz="3200" dirty="0"/>
              <a:t>5. حزمة التدريب المتقدم لفِرَق الاستجابة السريعة: أجزاء التعلّ</a:t>
            </a:r>
            <a:r>
              <a:rPr lang="ar-EG" sz="3200" dirty="0"/>
              <a:t>ُ</a:t>
            </a:r>
            <a:r>
              <a:rPr lang="ar" sz="3200" dirty="0"/>
              <a:t>م والوحدات التدريبية</a:t>
            </a:r>
            <a:endParaRPr lang="en-US" altLang="en-US" sz="3200" dirty="0"/>
          </a:p>
        </p:txBody>
      </p:sp>
      <p:grpSp>
        <p:nvGrpSpPr>
          <p:cNvPr id="3" name="Rounded Rectangle 13">
            <a:extLst>
              <a:ext uri="{FF2B5EF4-FFF2-40B4-BE49-F238E27FC236}">
                <a16:creationId xmlns:a16="http://schemas.microsoft.com/office/drawing/2014/main" xmlns="" id="{69EA8109-C1D3-DA64-62EA-5D9AF070E2DF}"/>
              </a:ext>
            </a:extLst>
          </p:cNvPr>
          <p:cNvGrpSpPr/>
          <p:nvPr/>
        </p:nvGrpSpPr>
        <p:grpSpPr>
          <a:xfrm>
            <a:off x="259932" y="1107883"/>
            <a:ext cx="4392483" cy="2954105"/>
            <a:chOff x="1409177" y="845555"/>
            <a:chExt cx="4479925" cy="3290888"/>
          </a:xfrm>
        </p:grpSpPr>
        <p:sp>
          <p:nvSpPr>
            <p:cNvPr id="14" name="Rounded Rectangle">
              <a:extLst>
                <a:ext uri="{FF2B5EF4-FFF2-40B4-BE49-F238E27FC236}">
                  <a16:creationId xmlns:a16="http://schemas.microsoft.com/office/drawing/2014/main" xmlns="" id="{24CF6B43-2A52-DE26-8085-79B1E5AA1FE0}"/>
                </a:ext>
              </a:extLst>
            </p:cNvPr>
            <p:cNvSpPr/>
            <p:nvPr/>
          </p:nvSpPr>
          <p:spPr>
            <a:xfrm>
              <a:off x="1409177" y="845555"/>
              <a:ext cx="4479925" cy="3290888"/>
            </a:xfrm>
            <a:prstGeom prst="roundRect">
              <a:avLst>
                <a:gd name="adj" fmla="val 16667"/>
              </a:avLst>
            </a:prstGeom>
            <a:solidFill>
              <a:srgbClr val="5A8A39"/>
            </a:solidFill>
            <a:ln w="12700" cap="flat">
              <a:noFill/>
              <a:miter lim="400000"/>
            </a:ln>
            <a:effectLst/>
          </p:spPr>
          <p:txBody>
            <a:bodyPr wrap="square" lIns="45719" tIns="45719" rIns="45719" bIns="45719" numCol="1" rtlCol="1" anchor="ctr">
              <a:no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endParaRPr dirty="0">
                <a:solidFill>
                  <a:srgbClr val="FFFFFF"/>
                </a:solidFill>
                <a:latin typeface="Sakkal Majalla" panose="02000000000000000000" pitchFamily="2" charset="-78"/>
                <a:cs typeface="Sakkal Majalla" panose="02000000000000000000" pitchFamily="2" charset="-78"/>
              </a:endParaRPr>
            </a:p>
          </p:txBody>
        </p:sp>
        <p:sp>
          <p:nvSpPr>
            <p:cNvPr id="15" name="UNIT C: Scenario-based skills-drill…">
              <a:extLst>
                <a:ext uri="{FF2B5EF4-FFF2-40B4-BE49-F238E27FC236}">
                  <a16:creationId xmlns:a16="http://schemas.microsoft.com/office/drawing/2014/main" xmlns="" id="{D360E2FE-2574-E3C8-D13E-3D903E6C535D}"/>
                </a:ext>
              </a:extLst>
            </p:cNvPr>
            <p:cNvSpPr txBox="1"/>
            <p:nvPr/>
          </p:nvSpPr>
          <p:spPr>
            <a:xfrm>
              <a:off x="1635864" y="1342403"/>
              <a:ext cx="4067190" cy="2297191"/>
            </a:xfrm>
            <a:prstGeom prst="rect">
              <a:avLst/>
            </a:prstGeom>
            <a:solidFill>
              <a:srgbClr val="5A8A39"/>
            </a:solid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xmlns:lc="http://schemas.openxmlformats.org/drawingml/2006/lockedCanvas" val="1"/>
              </a:ext>
            </a:extLst>
          </p:spPr>
          <p:txBody>
            <a:bodyPr wrap="square" lIns="45719" tIns="45719" rIns="45719" bIns="45719" numCol="1" rtlCol="1" anchor="ctr">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defRPr sz="1600">
                  <a:latin typeface="Source Sans Pro Bold"/>
                  <a:ea typeface="Source Sans Pro Bold"/>
                  <a:cs typeface="Source Sans Pro Bold"/>
                  <a:sym typeface="Source Sans Pro Bold"/>
                </a:defRPr>
              </a:pPr>
              <a:r>
                <a:rPr dirty="0" err="1">
                  <a:solidFill>
                    <a:srgbClr val="FFFFFF"/>
                  </a:solidFill>
                  <a:latin typeface="Sakkal Majalla"/>
                  <a:cs typeface="Sakkal Majalla"/>
                </a:rPr>
                <a:t>الوحدة</a:t>
              </a:r>
              <a:r>
                <a:rPr dirty="0">
                  <a:solidFill>
                    <a:srgbClr val="FFFFFF"/>
                  </a:solidFill>
                  <a:latin typeface="Sakkal Majalla"/>
                  <a:cs typeface="Sakkal Majalla"/>
                </a:rPr>
                <a:t> </a:t>
              </a:r>
              <a:r>
                <a:rPr lang="fr-FR" dirty="0">
                  <a:solidFill>
                    <a:srgbClr val="FFFFFF"/>
                  </a:solidFill>
                  <a:latin typeface="Sakkal Majalla"/>
                  <a:cs typeface="Sakkal Majalla"/>
                </a:rPr>
                <a:t>C</a:t>
              </a:r>
              <a:r>
                <a:rPr lang="ar-EG" dirty="0">
                  <a:solidFill>
                    <a:srgbClr val="FFFFFF"/>
                  </a:solidFill>
                  <a:latin typeface="Sakkal Majalla"/>
                  <a:cs typeface="Sakkal Majalla"/>
                </a:rPr>
                <a:t>: </a:t>
              </a:r>
              <a:r>
                <a:rPr dirty="0">
                  <a:solidFill>
                    <a:srgbClr val="FFFFFF"/>
                  </a:solidFill>
                  <a:latin typeface="Sakkal Majalla"/>
                  <a:cs typeface="Sakkal Majalla"/>
                </a:rPr>
                <a:t> </a:t>
              </a:r>
              <a:r>
                <a:rPr dirty="0" err="1">
                  <a:solidFill>
                    <a:srgbClr val="FFFFFF"/>
                  </a:solidFill>
                  <a:latin typeface="Sakkal Majalla"/>
                  <a:cs typeface="Sakkal Majalla"/>
                </a:rPr>
                <a:t>تمرين</a:t>
              </a:r>
              <a:r>
                <a:rPr dirty="0">
                  <a:solidFill>
                    <a:srgbClr val="FFFFFF"/>
                  </a:solidFill>
                  <a:latin typeface="Sakkal Majalla"/>
                  <a:cs typeface="Sakkal Majalla"/>
                </a:rPr>
                <a:t> </a:t>
              </a:r>
              <a:r>
                <a:rPr dirty="0" err="1">
                  <a:solidFill>
                    <a:srgbClr val="FFFFFF"/>
                  </a:solidFill>
                  <a:latin typeface="Sakkal Majalla"/>
                  <a:cs typeface="Sakkal Majalla"/>
                </a:rPr>
                <a:t>المهارات</a:t>
              </a:r>
              <a:r>
                <a:rPr dirty="0">
                  <a:solidFill>
                    <a:srgbClr val="FFFFFF"/>
                  </a:solidFill>
                  <a:latin typeface="Sakkal Majalla"/>
                  <a:cs typeface="Sakkal Majalla"/>
                </a:rPr>
                <a:t> </a:t>
              </a:r>
              <a:r>
                <a:rPr dirty="0" err="1">
                  <a:solidFill>
                    <a:srgbClr val="FFFFFF"/>
                  </a:solidFill>
                  <a:latin typeface="Sakkal Majalla"/>
                  <a:cs typeface="Sakkal Majalla"/>
                </a:rPr>
                <a:t>القائم</a:t>
              </a:r>
              <a:r>
                <a:rPr dirty="0">
                  <a:solidFill>
                    <a:srgbClr val="FFFFFF"/>
                  </a:solidFill>
                  <a:latin typeface="Sakkal Majalla"/>
                  <a:cs typeface="Sakkal Majalla"/>
                </a:rPr>
                <a:t> </a:t>
              </a:r>
              <a:r>
                <a:rPr dirty="0" err="1">
                  <a:solidFill>
                    <a:srgbClr val="FFFFFF"/>
                  </a:solidFill>
                  <a:latin typeface="Sakkal Majalla"/>
                  <a:cs typeface="Sakkal Majalla"/>
                </a:rPr>
                <a:t>على</a:t>
              </a:r>
              <a:r>
                <a:rPr dirty="0">
                  <a:solidFill>
                    <a:srgbClr val="FFFFFF"/>
                  </a:solidFill>
                  <a:latin typeface="Sakkal Majalla"/>
                  <a:cs typeface="Sakkal Majalla"/>
                </a:rPr>
                <a:t> </a:t>
              </a:r>
              <a:r>
                <a:rPr dirty="0" err="1">
                  <a:solidFill>
                    <a:srgbClr val="FFFFFF"/>
                  </a:solidFill>
                  <a:latin typeface="Sakkal Majalla"/>
                  <a:cs typeface="Sakkal Majalla"/>
                </a:rPr>
                <a:t>سيناريو</a:t>
              </a:r>
              <a:endParaRPr dirty="0">
                <a:solidFill>
                  <a:srgbClr val="FFFFFF"/>
                </a:solidFill>
                <a:latin typeface="Sakkal Majalla"/>
                <a:cs typeface="Sakkal Majalla"/>
              </a:endParaRPr>
            </a:p>
            <a:p>
              <a:pPr algn="ctr" rtl="1">
                <a:defRPr sz="1600">
                  <a:latin typeface="Source Sans Pro Bold"/>
                  <a:ea typeface="Source Sans Pro Bold"/>
                  <a:cs typeface="Source Sans Pro Bold"/>
                  <a:sym typeface="Source Sans Pro Bold"/>
                </a:defRPr>
              </a:pPr>
              <a:endParaRPr dirty="0">
                <a:solidFill>
                  <a:srgbClr val="FFFFFF"/>
                </a:solidFill>
                <a:latin typeface="Sakkal Majalla" panose="02000000000000000000" pitchFamily="2" charset="-78"/>
                <a:cs typeface="Sakkal Majalla" panose="02000000000000000000" pitchFamily="2" charset="-78"/>
              </a:endParaRPr>
            </a:p>
            <a:p>
              <a:pPr>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C1</a:t>
              </a:r>
              <a:r>
                <a:rPr lang="ar-EG" dirty="0">
                  <a:solidFill>
                    <a:srgbClr val="FFFFFF"/>
                  </a:solidFill>
                  <a:latin typeface="Sakkal Majalla"/>
                  <a:cs typeface="Sakkal Majalla"/>
                </a:rPr>
                <a:t>  </a:t>
              </a:r>
              <a:r>
                <a:rPr dirty="0" err="1">
                  <a:solidFill>
                    <a:srgbClr val="FFFFFF"/>
                  </a:solidFill>
                  <a:latin typeface="Sakkal Majalla"/>
                  <a:cs typeface="Sakkal Majalla"/>
                </a:rPr>
                <a:t>تفعيل</a:t>
              </a:r>
              <a:r>
                <a:rPr dirty="0">
                  <a:solidFill>
                    <a:srgbClr val="FFFFFF"/>
                  </a:solidFill>
                  <a:latin typeface="Sakkal Majalla"/>
                  <a:cs typeface="Sakkal Majalla"/>
                </a:rPr>
                <a:t> </a:t>
              </a:r>
              <a:r>
                <a:rPr dirty="0" err="1">
                  <a:solidFill>
                    <a:srgbClr val="FFFFFF"/>
                  </a:solidFill>
                  <a:latin typeface="Sakkal Majalla"/>
                  <a:cs typeface="Sakkal Majalla"/>
                </a:rPr>
                <a:t>فريق</a:t>
              </a:r>
              <a:r>
                <a:rPr dirty="0">
                  <a:solidFill>
                    <a:srgbClr val="FFFFFF"/>
                  </a:solidFill>
                  <a:latin typeface="Sakkal Majalla"/>
                  <a:cs typeface="Sakkal Majalla"/>
                </a:rPr>
                <a:t> </a:t>
              </a:r>
              <a:r>
                <a:rPr dirty="0" err="1">
                  <a:solidFill>
                    <a:srgbClr val="FFFFFF"/>
                  </a:solidFill>
                  <a:latin typeface="Sakkal Majalla"/>
                  <a:cs typeface="Sakkal Majalla"/>
                </a:rPr>
                <a:t>الاستجابة</a:t>
              </a:r>
              <a:r>
                <a:rPr dirty="0">
                  <a:solidFill>
                    <a:srgbClr val="FFFFFF"/>
                  </a:solidFill>
                  <a:latin typeface="Sakkal Majalla"/>
                  <a:cs typeface="Sakkal Majalla"/>
                </a:rPr>
                <a:t> </a:t>
              </a:r>
              <a:r>
                <a:rPr dirty="0" err="1">
                  <a:solidFill>
                    <a:srgbClr val="FFFFFF"/>
                  </a:solidFill>
                  <a:latin typeface="Sakkal Majalla"/>
                  <a:cs typeface="Sakkal Majalla"/>
                </a:rPr>
                <a:t>السريعة</a:t>
              </a:r>
              <a:r>
                <a:rPr lang="ar-EG" dirty="0">
                  <a:solidFill>
                    <a:srgbClr val="FFFFFF"/>
                  </a:solidFill>
                  <a:latin typeface="Sakkal Majalla"/>
                  <a:cs typeface="Sakkal Majalla"/>
                </a:rPr>
                <a:t>.</a:t>
              </a:r>
              <a:endParaRPr dirty="0">
                <a:solidFill>
                  <a:srgbClr val="FFFFFF"/>
                </a:solidFill>
                <a:latin typeface="Sakkal Majalla"/>
                <a:cs typeface="Sakkal Majalla"/>
              </a:endParaRPr>
            </a:p>
            <a:p>
              <a:pPr>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C2</a:t>
              </a:r>
              <a:r>
                <a:rPr lang="ar-EG" dirty="0">
                  <a:solidFill>
                    <a:srgbClr val="FFFFFF"/>
                  </a:solidFill>
                  <a:latin typeface="Sakkal Majalla"/>
                  <a:cs typeface="Sakkal Majalla"/>
                </a:rPr>
                <a:t>  </a:t>
              </a:r>
              <a:r>
                <a:rPr dirty="0" err="1">
                  <a:solidFill>
                    <a:srgbClr val="FFFFFF"/>
                  </a:solidFill>
                  <a:latin typeface="Sakkal Majalla"/>
                  <a:cs typeface="Sakkal Majalla"/>
                </a:rPr>
                <a:t>في</a:t>
              </a:r>
              <a:r>
                <a:rPr dirty="0">
                  <a:solidFill>
                    <a:srgbClr val="FFFFFF"/>
                  </a:solidFill>
                  <a:latin typeface="Sakkal Majalla"/>
                  <a:cs typeface="Sakkal Majalla"/>
                </a:rPr>
                <a:t> </a:t>
              </a:r>
              <a:r>
                <a:rPr dirty="0" err="1">
                  <a:solidFill>
                    <a:srgbClr val="FFFFFF"/>
                  </a:solidFill>
                  <a:latin typeface="Sakkal Majalla"/>
                  <a:cs typeface="Sakkal Majalla"/>
                </a:rPr>
                <a:t>المستشفى</a:t>
              </a:r>
              <a:r>
                <a:rPr lang="ar-EG" dirty="0">
                  <a:solidFill>
                    <a:srgbClr val="FFFFFF"/>
                  </a:solidFill>
                  <a:latin typeface="Sakkal Majalla"/>
                  <a:cs typeface="Sakkal Majalla"/>
                </a:rPr>
                <a:t>:  </a:t>
              </a:r>
              <a:r>
                <a:rPr dirty="0" err="1">
                  <a:solidFill>
                    <a:srgbClr val="FFFFFF"/>
                  </a:solidFill>
                  <a:latin typeface="Sakkal Majalla"/>
                  <a:cs typeface="Sakkal Majalla"/>
                </a:rPr>
                <a:t>مقابلة</a:t>
              </a:r>
              <a:r>
                <a:rPr dirty="0">
                  <a:solidFill>
                    <a:srgbClr val="FFFFFF"/>
                  </a:solidFill>
                  <a:latin typeface="Sakkal Majalla"/>
                  <a:cs typeface="Sakkal Majalla"/>
                </a:rPr>
                <a:t> </a:t>
              </a:r>
              <a:r>
                <a:rPr lang="ar-EG" dirty="0">
                  <a:solidFill>
                    <a:srgbClr val="FFFFFF"/>
                  </a:solidFill>
                  <a:latin typeface="Sakkal Majalla"/>
                  <a:cs typeface="Sakkal Majalla"/>
                </a:rPr>
                <a:t>الطاقم الطبي.</a:t>
              </a:r>
              <a:endParaRPr dirty="0">
                <a:solidFill>
                  <a:srgbClr val="FFFFFF"/>
                </a:solidFill>
                <a:latin typeface="Sakkal Majalla"/>
                <a:cs typeface="Sakkal Majalla"/>
              </a:endParaRPr>
            </a:p>
            <a:p>
              <a:pPr>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C3</a:t>
              </a:r>
              <a:r>
                <a:rPr lang="ar-EG" dirty="0">
                  <a:solidFill>
                    <a:srgbClr val="FFFFFF"/>
                  </a:solidFill>
                  <a:latin typeface="Sakkal Majalla"/>
                  <a:cs typeface="Sakkal Majalla"/>
                </a:rPr>
                <a:t>  </a:t>
              </a:r>
              <a:r>
                <a:rPr dirty="0" err="1">
                  <a:solidFill>
                    <a:srgbClr val="FFFFFF"/>
                  </a:solidFill>
                  <a:latin typeface="Sakkal Majalla"/>
                  <a:cs typeface="Sakkal Majalla"/>
                </a:rPr>
                <a:t>في</a:t>
              </a:r>
              <a:r>
                <a:rPr dirty="0">
                  <a:solidFill>
                    <a:srgbClr val="FFFFFF"/>
                  </a:solidFill>
                  <a:latin typeface="Sakkal Majalla"/>
                  <a:cs typeface="Sakkal Majalla"/>
                </a:rPr>
                <a:t> </a:t>
              </a:r>
              <a:r>
                <a:rPr dirty="0" err="1">
                  <a:solidFill>
                    <a:srgbClr val="FFFFFF"/>
                  </a:solidFill>
                  <a:latin typeface="Sakkal Majalla"/>
                  <a:cs typeface="Sakkal Majalla"/>
                </a:rPr>
                <a:t>المستشفى</a:t>
              </a:r>
              <a:r>
                <a:rPr lang="ar-EG" dirty="0">
                  <a:solidFill>
                    <a:srgbClr val="FFFFFF"/>
                  </a:solidFill>
                  <a:latin typeface="Sakkal Majalla"/>
                  <a:cs typeface="Sakkal Majalla"/>
                </a:rPr>
                <a:t>:  </a:t>
              </a:r>
              <a:r>
                <a:rPr dirty="0" err="1">
                  <a:solidFill>
                    <a:srgbClr val="FFFFFF"/>
                  </a:solidFill>
                  <a:latin typeface="Sakkal Majalla"/>
                  <a:cs typeface="Sakkal Majalla"/>
                </a:rPr>
                <a:t>مقابلة</a:t>
              </a:r>
              <a:r>
                <a:rPr dirty="0">
                  <a:solidFill>
                    <a:srgbClr val="FFFFFF"/>
                  </a:solidFill>
                  <a:latin typeface="Sakkal Majalla"/>
                  <a:cs typeface="Sakkal Majalla"/>
                </a:rPr>
                <a:t> </a:t>
              </a:r>
              <a:r>
                <a:rPr dirty="0" err="1">
                  <a:solidFill>
                    <a:srgbClr val="FFFFFF"/>
                  </a:solidFill>
                  <a:latin typeface="Sakkal Majalla"/>
                  <a:cs typeface="Sakkal Majalla"/>
                </a:rPr>
                <a:t>مع</a:t>
              </a:r>
              <a:r>
                <a:rPr dirty="0">
                  <a:solidFill>
                    <a:srgbClr val="FFFFFF"/>
                  </a:solidFill>
                  <a:latin typeface="Sakkal Majalla"/>
                  <a:cs typeface="Sakkal Majalla"/>
                </a:rPr>
                <a:t> </a:t>
              </a:r>
              <a:r>
                <a:rPr dirty="0" err="1">
                  <a:solidFill>
                    <a:srgbClr val="FFFFFF"/>
                  </a:solidFill>
                  <a:latin typeface="Sakkal Majalla"/>
                  <a:cs typeface="Sakkal Majalla"/>
                </a:rPr>
                <a:t>المريضة</a:t>
              </a:r>
              <a:r>
                <a:rPr lang="ar-EG" dirty="0">
                  <a:solidFill>
                    <a:srgbClr val="FFFFFF"/>
                  </a:solidFill>
                  <a:latin typeface="Sakkal Majalla"/>
                  <a:cs typeface="Sakkal Majalla"/>
                </a:rPr>
                <a:t>.</a:t>
              </a:r>
              <a:endParaRPr dirty="0">
                <a:solidFill>
                  <a:srgbClr val="FFFFFF"/>
                </a:solidFill>
                <a:latin typeface="Sakkal Majalla"/>
                <a:cs typeface="Sakkal Majalla"/>
              </a:endParaRPr>
            </a:p>
            <a:p>
              <a:pPr>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C4</a:t>
              </a:r>
              <a:r>
                <a:rPr lang="ar-EG" dirty="0">
                  <a:solidFill>
                    <a:srgbClr val="FFFFFF"/>
                  </a:solidFill>
                  <a:latin typeface="Sakkal Majalla"/>
                  <a:cs typeface="Sakkal Majalla"/>
                </a:rPr>
                <a:t>  </a:t>
              </a:r>
              <a:r>
                <a:rPr dirty="0" err="1">
                  <a:solidFill>
                    <a:srgbClr val="FFFFFF"/>
                  </a:solidFill>
                  <a:latin typeface="Sakkal Majalla"/>
                  <a:cs typeface="Sakkal Majalla"/>
                </a:rPr>
                <a:t>التواصل</a:t>
              </a:r>
              <a:r>
                <a:rPr dirty="0">
                  <a:solidFill>
                    <a:srgbClr val="FFFFFF"/>
                  </a:solidFill>
                  <a:latin typeface="Sakkal Majalla"/>
                  <a:cs typeface="Sakkal Majalla"/>
                </a:rPr>
                <a:t> </a:t>
              </a:r>
              <a:r>
                <a:rPr dirty="0" err="1">
                  <a:solidFill>
                    <a:srgbClr val="FFFFFF"/>
                  </a:solidFill>
                  <a:latin typeface="Sakkal Majalla"/>
                  <a:cs typeface="Sakkal Majalla"/>
                </a:rPr>
                <a:t>والمشاركة</a:t>
              </a:r>
              <a:r>
                <a:rPr dirty="0">
                  <a:solidFill>
                    <a:srgbClr val="FFFFFF"/>
                  </a:solidFill>
                  <a:latin typeface="Sakkal Majalla"/>
                  <a:cs typeface="Sakkal Majalla"/>
                </a:rPr>
                <a:t> </a:t>
              </a:r>
              <a:r>
                <a:rPr dirty="0" err="1">
                  <a:solidFill>
                    <a:srgbClr val="FFFFFF"/>
                  </a:solidFill>
                  <a:latin typeface="Sakkal Majalla"/>
                  <a:cs typeface="Sakkal Majalla"/>
                </a:rPr>
                <a:t>المجتمعية</a:t>
              </a:r>
              <a:r>
                <a:rPr lang="ar-EG" dirty="0">
                  <a:solidFill>
                    <a:srgbClr val="FFFFFF"/>
                  </a:solidFill>
                  <a:latin typeface="Sakkal Majalla"/>
                  <a:cs typeface="Sakkal Majalla"/>
                </a:rPr>
                <a:t>.</a:t>
              </a:r>
              <a:endParaRPr dirty="0">
                <a:solidFill>
                  <a:srgbClr val="FFFFFF"/>
                </a:solidFill>
                <a:latin typeface="Sakkal Majalla"/>
                <a:cs typeface="Sakkal Majalla"/>
              </a:endParaRPr>
            </a:p>
            <a:p>
              <a:pPr rtl="1">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C5</a:t>
              </a:r>
              <a:r>
                <a:rPr lang="ar-EG" dirty="0">
                  <a:solidFill>
                    <a:srgbClr val="FFFFFF"/>
                  </a:solidFill>
                  <a:latin typeface="Sakkal Majalla"/>
                  <a:cs typeface="Sakkal Majalla"/>
                </a:rPr>
                <a:t> </a:t>
              </a:r>
              <a:r>
                <a:rPr dirty="0" err="1">
                  <a:solidFill>
                    <a:srgbClr val="FFFFFF"/>
                  </a:solidFill>
                  <a:latin typeface="Sakkal Majalla"/>
                  <a:cs typeface="Sakkal Majalla"/>
                </a:rPr>
                <a:t>التقصي</a:t>
              </a:r>
              <a:r>
                <a:rPr dirty="0">
                  <a:solidFill>
                    <a:srgbClr val="FFFFFF"/>
                  </a:solidFill>
                  <a:latin typeface="Sakkal Majalla"/>
                  <a:cs typeface="Sakkal Majalla"/>
                </a:rPr>
                <a:t> </a:t>
              </a:r>
              <a:r>
                <a:rPr dirty="0" err="1">
                  <a:solidFill>
                    <a:srgbClr val="FFFFFF"/>
                  </a:solidFill>
                  <a:latin typeface="Sakkal Majalla"/>
                  <a:cs typeface="Sakkal Majalla"/>
                </a:rPr>
                <a:t>النشط</a:t>
              </a:r>
              <a:r>
                <a:rPr dirty="0">
                  <a:solidFill>
                    <a:srgbClr val="FFFFFF"/>
                  </a:solidFill>
                  <a:latin typeface="Sakkal Majalla"/>
                  <a:cs typeface="Sakkal Majalla"/>
                </a:rPr>
                <a:t> </a:t>
              </a:r>
              <a:r>
                <a:rPr dirty="0" err="1">
                  <a:solidFill>
                    <a:srgbClr val="FFFFFF"/>
                  </a:solidFill>
                  <a:latin typeface="Sakkal Majalla"/>
                  <a:cs typeface="Sakkal Majalla"/>
                </a:rPr>
                <a:t>للحالات</a:t>
              </a:r>
              <a:r>
                <a:rPr dirty="0">
                  <a:solidFill>
                    <a:srgbClr val="FFFFFF"/>
                  </a:solidFill>
                  <a:latin typeface="Sakkal Majalla"/>
                  <a:cs typeface="Sakkal Majalla"/>
                </a:rPr>
                <a:t> </a:t>
              </a:r>
              <a:r>
                <a:rPr dirty="0" err="1">
                  <a:solidFill>
                    <a:srgbClr val="FFFFFF"/>
                  </a:solidFill>
                  <a:latin typeface="Sakkal Majalla"/>
                  <a:cs typeface="Sakkal Majalla"/>
                </a:rPr>
                <a:t>وتتبُّع</a:t>
              </a:r>
              <a:r>
                <a:rPr dirty="0">
                  <a:solidFill>
                    <a:srgbClr val="FFFFFF"/>
                  </a:solidFill>
                  <a:latin typeface="Sakkal Majalla"/>
                  <a:cs typeface="Sakkal Majalla"/>
                </a:rPr>
                <a:t> </a:t>
              </a:r>
              <a:r>
                <a:rPr dirty="0" err="1">
                  <a:solidFill>
                    <a:srgbClr val="FFFFFF"/>
                  </a:solidFill>
                  <a:latin typeface="Sakkal Majalla"/>
                  <a:cs typeface="Sakkal Majalla"/>
                </a:rPr>
                <a:t>المُخالِطين</a:t>
              </a:r>
              <a:r>
                <a:rPr lang="ar-EG" dirty="0">
                  <a:solidFill>
                    <a:srgbClr val="FFFFFF"/>
                  </a:solidFill>
                  <a:latin typeface="Sakkal Majalla"/>
                  <a:cs typeface="Sakkal Majalla"/>
                </a:rPr>
                <a:t>.</a:t>
              </a:r>
              <a:endParaRPr dirty="0">
                <a:solidFill>
                  <a:srgbClr val="FFFFFF"/>
                </a:solidFill>
                <a:latin typeface="Sakkal Majalla"/>
                <a:cs typeface="Sakkal Majalla"/>
              </a:endParaRPr>
            </a:p>
            <a:p>
              <a:pPr>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C6</a:t>
              </a:r>
              <a:r>
                <a:rPr lang="ar-EG" dirty="0">
                  <a:solidFill>
                    <a:srgbClr val="FFFFFF"/>
                  </a:solidFill>
                  <a:latin typeface="Sakkal Majalla"/>
                  <a:cs typeface="Sakkal Majalla"/>
                </a:rPr>
                <a:t>  </a:t>
              </a:r>
              <a:r>
                <a:rPr dirty="0" err="1">
                  <a:solidFill>
                    <a:srgbClr val="FFFFFF"/>
                  </a:solidFill>
                  <a:latin typeface="Sakkal Majalla"/>
                  <a:cs typeface="Sakkal Majalla"/>
                </a:rPr>
                <a:t>تقرير</a:t>
              </a:r>
              <a:r>
                <a:rPr dirty="0">
                  <a:solidFill>
                    <a:srgbClr val="FFFFFF"/>
                  </a:solidFill>
                  <a:latin typeface="Sakkal Majalla"/>
                  <a:cs typeface="Sakkal Majalla"/>
                </a:rPr>
                <a:t> </a:t>
              </a:r>
              <a:r>
                <a:rPr dirty="0" err="1">
                  <a:solidFill>
                    <a:srgbClr val="FFFFFF"/>
                  </a:solidFill>
                  <a:latin typeface="Sakkal Majalla"/>
                  <a:cs typeface="Sakkal Majalla"/>
                </a:rPr>
                <a:t>الاستقصاء</a:t>
              </a:r>
              <a:r>
                <a:rPr lang="ar-EG" dirty="0">
                  <a:solidFill>
                    <a:srgbClr val="FFFFFF"/>
                  </a:solidFill>
                  <a:latin typeface="Sakkal Majalla"/>
                  <a:cs typeface="Sakkal Majalla"/>
                </a:rPr>
                <a:t>.</a:t>
              </a:r>
              <a:endParaRPr dirty="0">
                <a:solidFill>
                  <a:srgbClr val="FFFFFF"/>
                </a:solidFill>
                <a:latin typeface="Sakkal Majalla"/>
                <a:cs typeface="Sakkal Majalla"/>
              </a:endParaRPr>
            </a:p>
          </p:txBody>
        </p:sp>
      </p:grpSp>
      <p:grpSp>
        <p:nvGrpSpPr>
          <p:cNvPr id="5" name="Rounded Rectangle 9">
            <a:extLst>
              <a:ext uri="{FF2B5EF4-FFF2-40B4-BE49-F238E27FC236}">
                <a16:creationId xmlns:a16="http://schemas.microsoft.com/office/drawing/2014/main" xmlns="" id="{2BB802EE-4348-7198-6C35-C9F9AE3FBAFA}"/>
              </a:ext>
            </a:extLst>
          </p:cNvPr>
          <p:cNvGrpSpPr/>
          <p:nvPr/>
        </p:nvGrpSpPr>
        <p:grpSpPr>
          <a:xfrm>
            <a:off x="4637680" y="3488077"/>
            <a:ext cx="4481515" cy="3049833"/>
            <a:chOff x="6523942" y="3413126"/>
            <a:chExt cx="4481513" cy="2828391"/>
          </a:xfrm>
          <a:solidFill>
            <a:srgbClr val="C00000"/>
          </a:solidFill>
        </p:grpSpPr>
        <p:sp>
          <p:nvSpPr>
            <p:cNvPr id="12" name="Rounded Rectangle">
              <a:extLst>
                <a:ext uri="{FF2B5EF4-FFF2-40B4-BE49-F238E27FC236}">
                  <a16:creationId xmlns:a16="http://schemas.microsoft.com/office/drawing/2014/main" xmlns="" id="{781D4C8D-7068-85D9-4D14-9500D82C4F57}"/>
                </a:ext>
              </a:extLst>
            </p:cNvPr>
            <p:cNvSpPr/>
            <p:nvPr/>
          </p:nvSpPr>
          <p:spPr>
            <a:xfrm>
              <a:off x="6523942" y="3413126"/>
              <a:ext cx="4481513" cy="2828391"/>
            </a:xfrm>
            <a:prstGeom prst="roundRect">
              <a:avLst>
                <a:gd name="adj" fmla="val 16667"/>
              </a:avLst>
            </a:prstGeom>
            <a:solidFill>
              <a:srgbClr val="C00000"/>
            </a:solidFill>
            <a:ln w="12700" cap="flat">
              <a:noFill/>
              <a:miter lim="400000"/>
            </a:ln>
            <a:effectLst/>
          </p:spPr>
          <p:txBody>
            <a:bodyPr wrap="square" lIns="45719" tIns="45719" rIns="45719" bIns="45719" numCol="1" rtlCol="1" anchor="ctr">
              <a:no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endParaRPr dirty="0">
                <a:latin typeface="Sakkal Majalla" panose="02000000000000000000" pitchFamily="2" charset="-78"/>
                <a:cs typeface="Sakkal Majalla" panose="02000000000000000000" pitchFamily="2" charset="-78"/>
              </a:endParaRPr>
            </a:p>
          </p:txBody>
        </p:sp>
        <p:sp>
          <p:nvSpPr>
            <p:cNvPr id="13" name="UNIT B: Technical modules…">
              <a:extLst>
                <a:ext uri="{FF2B5EF4-FFF2-40B4-BE49-F238E27FC236}">
                  <a16:creationId xmlns:a16="http://schemas.microsoft.com/office/drawing/2014/main" xmlns="" id="{C9533E98-F2C7-9F86-8857-41F664B3E84E}"/>
                </a:ext>
              </a:extLst>
            </p:cNvPr>
            <p:cNvSpPr txBox="1"/>
            <p:nvPr/>
          </p:nvSpPr>
          <p:spPr>
            <a:xfrm>
              <a:off x="6771592" y="3500351"/>
              <a:ext cx="4174139" cy="2597407"/>
            </a:xfrm>
            <a:prstGeom prst="rect">
              <a:avLst/>
            </a:prstGeom>
            <a:solidFill>
              <a:srgbClr val="C00000"/>
            </a:solid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xmlns:lc="http://schemas.openxmlformats.org/drawingml/2006/lockedCanvas" val="1"/>
              </a:ext>
            </a:extLst>
          </p:spPr>
          <p:txBody>
            <a:bodyPr wrap="square" lIns="45719" tIns="45719" rIns="45719" bIns="45719" numCol="1" rtlCol="1" anchor="ctr">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defRPr sz="1600">
                  <a:solidFill>
                    <a:srgbClr val="FFFFFF"/>
                  </a:solidFill>
                  <a:latin typeface="Source Sans Pro Bold"/>
                  <a:ea typeface="Source Sans Pro Bold"/>
                  <a:cs typeface="Source Sans Pro Bold"/>
                  <a:sym typeface="Source Sans Pro Bold"/>
                </a:defRPr>
              </a:pPr>
              <a:r>
                <a:rPr dirty="0" err="1">
                  <a:latin typeface="Sakkal Majalla"/>
                  <a:cs typeface="Sakkal Majalla"/>
                </a:rPr>
                <a:t>الوحدة</a:t>
              </a:r>
              <a:r>
                <a:rPr dirty="0">
                  <a:latin typeface="Sakkal Majalla"/>
                  <a:cs typeface="Sakkal Majalla"/>
                </a:rPr>
                <a:t> </a:t>
              </a:r>
              <a:r>
                <a:rPr lang="fr-FR" dirty="0">
                  <a:latin typeface="Sakkal Majalla"/>
                  <a:cs typeface="Sakkal Majalla"/>
                </a:rPr>
                <a:t>B</a:t>
              </a:r>
              <a:r>
                <a:rPr lang="ar-EG" dirty="0">
                  <a:latin typeface="Sakkal Majalla"/>
                  <a:cs typeface="Sakkal Majalla"/>
                </a:rPr>
                <a:t>:  </a:t>
              </a:r>
              <a:r>
                <a:rPr dirty="0" err="1">
                  <a:latin typeface="Sakkal Majalla"/>
                  <a:cs typeface="Sakkal Majalla"/>
                </a:rPr>
                <a:t>الوحدات</a:t>
              </a:r>
              <a:r>
                <a:rPr dirty="0">
                  <a:latin typeface="Sakkal Majalla"/>
                  <a:cs typeface="Sakkal Majalla"/>
                </a:rPr>
                <a:t> </a:t>
              </a:r>
              <a:r>
                <a:rPr dirty="0" err="1">
                  <a:latin typeface="Sakkal Majalla"/>
                  <a:cs typeface="Sakkal Majalla"/>
                </a:rPr>
                <a:t>التدريبية</a:t>
              </a:r>
              <a:r>
                <a:rPr dirty="0">
                  <a:latin typeface="Sakkal Majalla"/>
                  <a:cs typeface="Sakkal Majalla"/>
                </a:rPr>
                <a:t> </a:t>
              </a:r>
              <a:r>
                <a:rPr dirty="0" err="1">
                  <a:latin typeface="Sakkal Majalla"/>
                  <a:cs typeface="Sakkal Majalla"/>
                </a:rPr>
                <a:t>التقنية</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B1</a:t>
              </a:r>
              <a:r>
                <a:rPr lang="ar-EG" dirty="0">
                  <a:latin typeface="Sakkal Majalla"/>
                  <a:cs typeface="Sakkal Majalla"/>
                </a:rPr>
                <a:t>  </a:t>
              </a:r>
              <a:r>
                <a:rPr dirty="0" err="1">
                  <a:latin typeface="Sakkal Majalla"/>
                  <a:cs typeface="Sakkal Majalla"/>
                </a:rPr>
                <a:t>الخصائص</a:t>
              </a:r>
              <a:r>
                <a:rPr dirty="0">
                  <a:latin typeface="Sakkal Majalla"/>
                  <a:cs typeface="Sakkal Majalla"/>
                </a:rPr>
                <a:t> </a:t>
              </a:r>
              <a:r>
                <a:rPr dirty="0" err="1">
                  <a:latin typeface="Sakkal Majalla"/>
                  <a:cs typeface="Sakkal Majalla"/>
                </a:rPr>
                <a:t>الوبائية</a:t>
              </a:r>
              <a:r>
                <a:rPr dirty="0">
                  <a:latin typeface="Sakkal Majalla"/>
                  <a:cs typeface="Sakkal Majalla"/>
                </a:rPr>
                <a:t> </a:t>
              </a:r>
              <a:r>
                <a:rPr dirty="0" err="1">
                  <a:latin typeface="Sakkal Majalla"/>
                  <a:cs typeface="Sakkal Majalla"/>
                </a:rPr>
                <a:t>الأساسية</a:t>
              </a:r>
              <a:r>
                <a:rPr dirty="0">
                  <a:latin typeface="Sakkal Majalla"/>
                  <a:cs typeface="Sakkal Majalla"/>
                </a:rPr>
                <a:t> </a:t>
              </a:r>
              <a:r>
                <a:rPr dirty="0" err="1">
                  <a:latin typeface="Sakkal Majalla"/>
                  <a:cs typeface="Sakkal Majalla"/>
                </a:rPr>
                <a:t>لممارسات</a:t>
              </a:r>
              <a:r>
                <a:rPr dirty="0">
                  <a:latin typeface="Sakkal Majalla"/>
                  <a:cs typeface="Sakkal Majalla"/>
                </a:rPr>
                <a:t> </a:t>
              </a:r>
              <a:r>
                <a:rPr dirty="0" err="1">
                  <a:latin typeface="Sakkal Majalla"/>
                  <a:cs typeface="Sakkal Majalla"/>
                </a:rPr>
                <a:t>الصحة</a:t>
              </a:r>
              <a:r>
                <a:rPr dirty="0">
                  <a:latin typeface="Sakkal Majalla"/>
                  <a:cs typeface="Sakkal Majalla"/>
                </a:rPr>
                <a:t> </a:t>
              </a:r>
              <a:r>
                <a:rPr dirty="0" err="1">
                  <a:latin typeface="Sakkal Majalla"/>
                  <a:cs typeface="Sakkal Majalla"/>
                </a:rPr>
                <a:t>العامة</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B2</a:t>
              </a:r>
              <a:r>
                <a:rPr lang="ar-EG" dirty="0">
                  <a:latin typeface="Sakkal Majalla"/>
                  <a:cs typeface="Sakkal Majalla"/>
                </a:rPr>
                <a:t>  </a:t>
              </a:r>
              <a:r>
                <a:rPr dirty="0" err="1">
                  <a:latin typeface="Sakkal Majalla"/>
                  <a:cs typeface="Sakkal Majalla"/>
                </a:rPr>
                <a:t>الترصُّد</a:t>
              </a:r>
              <a:r>
                <a:rPr dirty="0">
                  <a:latin typeface="Sakkal Majalla"/>
                  <a:cs typeface="Sakkal Majalla"/>
                </a:rPr>
                <a:t> </a:t>
              </a:r>
              <a:r>
                <a:rPr dirty="0" err="1">
                  <a:latin typeface="Sakkal Majalla"/>
                  <a:cs typeface="Sakkal Majalla"/>
                </a:rPr>
                <a:t>الوبائي</a:t>
              </a:r>
              <a:r>
                <a:rPr dirty="0">
                  <a:latin typeface="Sakkal Majalla"/>
                  <a:cs typeface="Sakkal Majalla"/>
                </a:rPr>
                <a:t> </a:t>
              </a:r>
              <a:r>
                <a:rPr dirty="0" err="1">
                  <a:latin typeface="Sakkal Majalla"/>
                  <a:cs typeface="Sakkal Majalla"/>
                </a:rPr>
                <a:t>في</a:t>
              </a:r>
              <a:r>
                <a:rPr dirty="0">
                  <a:latin typeface="Sakkal Majalla"/>
                  <a:cs typeface="Sakkal Majalla"/>
                </a:rPr>
                <a:t> </a:t>
              </a:r>
              <a:r>
                <a:rPr dirty="0" err="1">
                  <a:latin typeface="Sakkal Majalla"/>
                  <a:cs typeface="Sakkal Majalla"/>
                </a:rPr>
                <a:t>حالات</a:t>
              </a:r>
              <a:r>
                <a:rPr dirty="0">
                  <a:latin typeface="Sakkal Majalla"/>
                  <a:cs typeface="Sakkal Majalla"/>
                </a:rPr>
                <a:t> </a:t>
              </a:r>
              <a:r>
                <a:rPr dirty="0" err="1">
                  <a:latin typeface="Sakkal Majalla"/>
                  <a:cs typeface="Sakkal Majalla"/>
                </a:rPr>
                <a:t>الطوارئ</a:t>
              </a:r>
              <a:r>
                <a:rPr lang="ar-EG" dirty="0">
                  <a:latin typeface="Sakkal Majalla"/>
                  <a:cs typeface="Sakkal Majalla"/>
                </a:rPr>
                <a:t>. </a:t>
              </a:r>
              <a:endParaRPr dirty="0">
                <a:latin typeface="Sakkal Majalla" panose="02000000000000000000" pitchFamily="2" charset="-78"/>
                <a:cs typeface="Sakkal Majalla" panose="02000000000000000000" pitchFamily="2" charset="-78"/>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B3</a:t>
              </a:r>
              <a:r>
                <a:rPr lang="ar-EG" dirty="0">
                  <a:latin typeface="Sakkal Majalla"/>
                  <a:cs typeface="Sakkal Majalla"/>
                </a:rPr>
                <a:t>  </a:t>
              </a:r>
              <a:r>
                <a:rPr dirty="0" err="1">
                  <a:latin typeface="Sakkal Majalla"/>
                  <a:cs typeface="Sakkal Majalla"/>
                </a:rPr>
                <a:t>إدارة</a:t>
              </a:r>
              <a:r>
                <a:rPr dirty="0">
                  <a:latin typeface="Sakkal Majalla"/>
                  <a:cs typeface="Sakkal Majalla"/>
                </a:rPr>
                <a:t> </a:t>
              </a:r>
              <a:r>
                <a:rPr dirty="0" err="1">
                  <a:latin typeface="Sakkal Majalla"/>
                  <a:cs typeface="Sakkal Majalla"/>
                </a:rPr>
                <a:t>البيانات</a:t>
              </a:r>
              <a:r>
                <a:rPr dirty="0">
                  <a:latin typeface="Sakkal Majalla"/>
                  <a:cs typeface="Sakkal Majalla"/>
                </a:rPr>
                <a:t> </a:t>
              </a:r>
              <a:r>
                <a:rPr dirty="0" err="1">
                  <a:latin typeface="Sakkal Majalla"/>
                  <a:cs typeface="Sakkal Majalla"/>
                </a:rPr>
                <a:t>في</a:t>
              </a:r>
              <a:r>
                <a:rPr dirty="0">
                  <a:latin typeface="Sakkal Majalla"/>
                  <a:cs typeface="Sakkal Majalla"/>
                </a:rPr>
                <a:t> </a:t>
              </a:r>
              <a:r>
                <a:rPr dirty="0" err="1">
                  <a:latin typeface="Sakkal Majalla"/>
                  <a:cs typeface="Sakkal Majalla"/>
                </a:rPr>
                <a:t>حالات</a:t>
              </a:r>
              <a:r>
                <a:rPr dirty="0">
                  <a:latin typeface="Sakkal Majalla"/>
                  <a:cs typeface="Sakkal Majalla"/>
                </a:rPr>
                <a:t> </a:t>
              </a:r>
              <a:r>
                <a:rPr dirty="0" err="1">
                  <a:latin typeface="Sakkal Majalla"/>
                  <a:cs typeface="Sakkal Majalla"/>
                </a:rPr>
                <a:t>الطوارئ</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B4</a:t>
              </a:r>
              <a:r>
                <a:rPr lang="ar-EG" dirty="0">
                  <a:latin typeface="Sakkal Majalla"/>
                  <a:cs typeface="Sakkal Majalla"/>
                </a:rPr>
                <a:t>  </a:t>
              </a:r>
              <a:r>
                <a:rPr dirty="0" err="1">
                  <a:latin typeface="Sakkal Majalla"/>
                  <a:cs typeface="Sakkal Majalla"/>
                </a:rPr>
                <a:t>استقصاء</a:t>
              </a:r>
              <a:r>
                <a:rPr dirty="0">
                  <a:latin typeface="Sakkal Majalla"/>
                  <a:cs typeface="Sakkal Majalla"/>
                </a:rPr>
                <a:t> </a:t>
              </a:r>
              <a:r>
                <a:rPr dirty="0" err="1">
                  <a:latin typeface="Sakkal Majalla"/>
                  <a:cs typeface="Sakkal Majalla"/>
                </a:rPr>
                <a:t>الفاشية</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B5</a:t>
              </a:r>
              <a:r>
                <a:rPr lang="ar-EG" dirty="0">
                  <a:latin typeface="Sakkal Majalla"/>
                  <a:cs typeface="Sakkal Majalla"/>
                </a:rPr>
                <a:t>  </a:t>
              </a:r>
              <a:r>
                <a:rPr dirty="0" err="1">
                  <a:latin typeface="Sakkal Majalla"/>
                  <a:cs typeface="Sakkal Majalla"/>
                </a:rPr>
                <a:t>تقييم</a:t>
              </a:r>
              <a:r>
                <a:rPr dirty="0">
                  <a:latin typeface="Sakkal Majalla"/>
                  <a:cs typeface="Sakkal Majalla"/>
                </a:rPr>
                <a:t> </a:t>
              </a:r>
              <a:r>
                <a:rPr dirty="0" err="1">
                  <a:latin typeface="Sakkal Majalla"/>
                  <a:cs typeface="Sakkal Majalla"/>
                </a:rPr>
                <a:t>المخاطر</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B6</a:t>
              </a:r>
              <a:r>
                <a:rPr lang="ar-EG" dirty="0">
                  <a:latin typeface="Sakkal Majalla"/>
                  <a:cs typeface="Sakkal Majalla"/>
                </a:rPr>
                <a:t>  </a:t>
              </a:r>
              <a:r>
                <a:rPr dirty="0" err="1">
                  <a:latin typeface="Sakkal Majalla"/>
                  <a:cs typeface="Sakkal Majalla"/>
                </a:rPr>
                <a:t>الوقاية</a:t>
              </a:r>
              <a:r>
                <a:rPr dirty="0">
                  <a:latin typeface="Sakkal Majalla"/>
                  <a:cs typeface="Sakkal Majalla"/>
                </a:rPr>
                <a:t> </a:t>
              </a:r>
              <a:r>
                <a:rPr dirty="0" err="1">
                  <a:latin typeface="Sakkal Majalla"/>
                  <a:cs typeface="Sakkal Majalla"/>
                </a:rPr>
                <a:t>من</a:t>
              </a:r>
              <a:r>
                <a:rPr dirty="0">
                  <a:latin typeface="Sakkal Majalla"/>
                  <a:cs typeface="Sakkal Majalla"/>
                </a:rPr>
                <a:t> </a:t>
              </a:r>
              <a:r>
                <a:rPr dirty="0" err="1">
                  <a:latin typeface="Sakkal Majalla"/>
                  <a:cs typeface="Sakkal Majalla"/>
                </a:rPr>
                <a:t>العدوى</a:t>
              </a:r>
              <a:r>
                <a:rPr dirty="0">
                  <a:latin typeface="Sakkal Majalla"/>
                  <a:cs typeface="Sakkal Majalla"/>
                </a:rPr>
                <a:t> </a:t>
              </a:r>
              <a:r>
                <a:rPr dirty="0" err="1">
                  <a:latin typeface="Sakkal Majalla"/>
                  <a:cs typeface="Sakkal Majalla"/>
                </a:rPr>
                <a:t>ومكافحتها</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B7</a:t>
              </a:r>
              <a:r>
                <a:rPr lang="ar-EG" dirty="0">
                  <a:latin typeface="Sakkal Majalla"/>
                  <a:cs typeface="Sakkal Majalla"/>
                </a:rPr>
                <a:t>  </a:t>
              </a:r>
              <a:r>
                <a:rPr dirty="0" err="1">
                  <a:latin typeface="Sakkal Majalla"/>
                  <a:cs typeface="Sakkal Majalla"/>
                </a:rPr>
                <a:t>إدارة</a:t>
              </a:r>
              <a:r>
                <a:rPr dirty="0">
                  <a:latin typeface="Sakkal Majalla"/>
                  <a:cs typeface="Sakkal Majalla"/>
                </a:rPr>
                <a:t> </a:t>
              </a:r>
              <a:r>
                <a:rPr dirty="0" err="1">
                  <a:latin typeface="Sakkal Majalla"/>
                  <a:cs typeface="Sakkal Majalla"/>
                </a:rPr>
                <a:t>العينات</a:t>
              </a:r>
              <a:r>
                <a:rPr dirty="0">
                  <a:latin typeface="Sakkal Majalla"/>
                  <a:cs typeface="Sakkal Majalla"/>
                </a:rPr>
                <a:t> </a:t>
              </a:r>
              <a:r>
                <a:rPr dirty="0" err="1">
                  <a:latin typeface="Sakkal Majalla"/>
                  <a:cs typeface="Sakkal Majalla"/>
                </a:rPr>
                <a:t>المختبرية</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B8</a:t>
              </a:r>
              <a:r>
                <a:rPr lang="ar-EG" dirty="0">
                  <a:latin typeface="Sakkal Majalla"/>
                  <a:cs typeface="Sakkal Majalla"/>
                </a:rPr>
                <a:t>  </a:t>
              </a:r>
              <a:r>
                <a:rPr dirty="0" err="1">
                  <a:latin typeface="Sakkal Majalla"/>
                  <a:cs typeface="Sakkal Majalla"/>
                </a:rPr>
                <a:t>المشاركة</a:t>
              </a:r>
              <a:r>
                <a:rPr dirty="0">
                  <a:latin typeface="Sakkal Majalla"/>
                  <a:cs typeface="Sakkal Majalla"/>
                </a:rPr>
                <a:t> </a:t>
              </a:r>
              <a:r>
                <a:rPr dirty="0" err="1">
                  <a:latin typeface="Sakkal Majalla"/>
                  <a:cs typeface="Sakkal Majalla"/>
                </a:rPr>
                <a:t>المجتمعية</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B9</a:t>
              </a:r>
              <a:r>
                <a:rPr lang="ar-EG" dirty="0">
                  <a:latin typeface="Sakkal Majalla"/>
                  <a:cs typeface="Sakkal Majalla"/>
                </a:rPr>
                <a:t>  </a:t>
              </a:r>
              <a:r>
                <a:rPr dirty="0" err="1">
                  <a:latin typeface="Sakkal Majalla"/>
                  <a:cs typeface="Sakkal Majalla"/>
                </a:rPr>
                <a:t>التواصل</a:t>
              </a:r>
              <a:r>
                <a:rPr dirty="0">
                  <a:latin typeface="Sakkal Majalla"/>
                  <a:cs typeface="Sakkal Majalla"/>
                </a:rPr>
                <a:t> </a:t>
              </a:r>
              <a:r>
                <a:rPr dirty="0" err="1">
                  <a:latin typeface="Sakkal Majalla"/>
                  <a:cs typeface="Sakkal Majalla"/>
                </a:rPr>
                <a:t>بشأن</a:t>
              </a:r>
              <a:r>
                <a:rPr dirty="0">
                  <a:latin typeface="Sakkal Majalla"/>
                  <a:cs typeface="Sakkal Majalla"/>
                </a:rPr>
                <a:t> </a:t>
              </a:r>
              <a:r>
                <a:rPr dirty="0" err="1">
                  <a:latin typeface="Sakkal Majalla"/>
                  <a:cs typeface="Sakkal Majalla"/>
                </a:rPr>
                <a:t>المخاطر</a:t>
              </a:r>
              <a:r>
                <a:rPr dirty="0">
                  <a:latin typeface="Sakkal Majalla"/>
                  <a:cs typeface="Sakkal Majalla"/>
                </a:rPr>
                <a:t> </a:t>
              </a:r>
              <a:r>
                <a:rPr dirty="0" err="1">
                  <a:latin typeface="Sakkal Majalla"/>
                  <a:cs typeface="Sakkal Majalla"/>
                </a:rPr>
                <a:t>في</a:t>
              </a:r>
              <a:r>
                <a:rPr dirty="0">
                  <a:latin typeface="Sakkal Majalla"/>
                  <a:cs typeface="Sakkal Majalla"/>
                </a:rPr>
                <a:t> </a:t>
              </a:r>
              <a:r>
                <a:rPr dirty="0" err="1">
                  <a:latin typeface="Sakkal Majalla"/>
                  <a:cs typeface="Sakkal Majalla"/>
                </a:rPr>
                <a:t>حالات</a:t>
              </a:r>
              <a:r>
                <a:rPr dirty="0">
                  <a:latin typeface="Sakkal Majalla"/>
                  <a:cs typeface="Sakkal Majalla"/>
                </a:rPr>
                <a:t> </a:t>
              </a:r>
              <a:r>
                <a:rPr dirty="0" err="1">
                  <a:latin typeface="Sakkal Majalla"/>
                  <a:cs typeface="Sakkal Majalla"/>
                </a:rPr>
                <a:t>الطوارئ</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B10</a:t>
              </a:r>
              <a:r>
                <a:rPr lang="ar-EG" dirty="0">
                  <a:latin typeface="Sakkal Majalla"/>
                  <a:cs typeface="Sakkal Majalla"/>
                </a:rPr>
                <a:t>  </a:t>
              </a:r>
              <a:r>
                <a:rPr dirty="0" err="1">
                  <a:latin typeface="Sakkal Majalla"/>
                  <a:cs typeface="Sakkal Majalla"/>
                </a:rPr>
                <a:t>الإسعافات</a:t>
              </a:r>
              <a:r>
                <a:rPr dirty="0">
                  <a:latin typeface="Sakkal Majalla"/>
                  <a:cs typeface="Sakkal Majalla"/>
                </a:rPr>
                <a:t> </a:t>
              </a:r>
              <a:r>
                <a:rPr dirty="0" err="1">
                  <a:latin typeface="Sakkal Majalla"/>
                  <a:cs typeface="Sakkal Majalla"/>
                </a:rPr>
                <a:t>الأولية</a:t>
              </a:r>
              <a:r>
                <a:rPr dirty="0">
                  <a:latin typeface="Sakkal Majalla"/>
                  <a:cs typeface="Sakkal Majalla"/>
                </a:rPr>
                <a:t> </a:t>
              </a:r>
              <a:r>
                <a:rPr dirty="0" err="1">
                  <a:latin typeface="Sakkal Majalla"/>
                  <a:cs typeface="Sakkal Majalla"/>
                </a:rPr>
                <a:t>النفسية</a:t>
              </a:r>
              <a:r>
                <a:rPr lang="ar-EG" dirty="0">
                  <a:latin typeface="Sakkal Majalla"/>
                  <a:cs typeface="Sakkal Majalla"/>
                </a:rPr>
                <a:t>.</a:t>
              </a:r>
              <a:endParaRPr dirty="0">
                <a:latin typeface="Sakkal Majalla"/>
                <a:cs typeface="Sakkal Majalla"/>
              </a:endParaRPr>
            </a:p>
          </p:txBody>
        </p:sp>
      </p:grpSp>
      <p:grpSp>
        <p:nvGrpSpPr>
          <p:cNvPr id="6" name="Rounded Rectangle 40">
            <a:extLst>
              <a:ext uri="{FF2B5EF4-FFF2-40B4-BE49-F238E27FC236}">
                <a16:creationId xmlns:a16="http://schemas.microsoft.com/office/drawing/2014/main" xmlns="" id="{F2E14FD8-DBEB-A2B3-2179-D6D698D998D7}"/>
              </a:ext>
            </a:extLst>
          </p:cNvPr>
          <p:cNvGrpSpPr/>
          <p:nvPr/>
        </p:nvGrpSpPr>
        <p:grpSpPr>
          <a:xfrm>
            <a:off x="335592" y="4339632"/>
            <a:ext cx="4233573" cy="1511054"/>
            <a:chOff x="1409887" y="4427074"/>
            <a:chExt cx="4479925" cy="1554163"/>
          </a:xfrm>
          <a:solidFill>
            <a:schemeClr val="tx1">
              <a:lumMod val="65000"/>
            </a:schemeClr>
          </a:solidFill>
        </p:grpSpPr>
        <p:sp>
          <p:nvSpPr>
            <p:cNvPr id="10" name="Rounded Rectangle">
              <a:extLst>
                <a:ext uri="{FF2B5EF4-FFF2-40B4-BE49-F238E27FC236}">
                  <a16:creationId xmlns:a16="http://schemas.microsoft.com/office/drawing/2014/main" xmlns="" id="{6985C938-B1B2-2B6C-7213-484EBD794B77}"/>
                </a:ext>
              </a:extLst>
            </p:cNvPr>
            <p:cNvSpPr/>
            <p:nvPr/>
          </p:nvSpPr>
          <p:spPr>
            <a:xfrm>
              <a:off x="1409887" y="4427074"/>
              <a:ext cx="4479925" cy="1554163"/>
            </a:xfrm>
            <a:prstGeom prst="roundRect">
              <a:avLst>
                <a:gd name="adj" fmla="val 16667"/>
              </a:avLst>
            </a:prstGeom>
            <a:solidFill>
              <a:schemeClr val="bg1">
                <a:lumMod val="65000"/>
              </a:schemeClr>
            </a:solidFill>
            <a:ln w="12700" cap="flat">
              <a:noFill/>
              <a:miter lim="400000"/>
            </a:ln>
            <a:effectLst/>
          </p:spPr>
          <p:txBody>
            <a:bodyPr wrap="square" lIns="45719" tIns="45719" rIns="45719" bIns="45719" numCol="1" rtlCol="1" anchor="ctr">
              <a:no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endParaRPr dirty="0">
                <a:solidFill>
                  <a:srgbClr val="FFFFFF"/>
                </a:solidFill>
                <a:latin typeface="Sakkal Majalla" panose="02000000000000000000" pitchFamily="2" charset="-78"/>
                <a:cs typeface="Sakkal Majalla" panose="02000000000000000000" pitchFamily="2" charset="-78"/>
              </a:endParaRPr>
            </a:p>
          </p:txBody>
        </p:sp>
        <p:sp>
          <p:nvSpPr>
            <p:cNvPr id="11" name="UNIT D: Debriefing and way forward…">
              <a:extLst>
                <a:ext uri="{FF2B5EF4-FFF2-40B4-BE49-F238E27FC236}">
                  <a16:creationId xmlns:a16="http://schemas.microsoft.com/office/drawing/2014/main" xmlns="" id="{35023AEB-40AC-DE09-EC40-877E8BAD1FE2}"/>
                </a:ext>
              </a:extLst>
            </p:cNvPr>
            <p:cNvSpPr txBox="1"/>
            <p:nvPr/>
          </p:nvSpPr>
          <p:spPr>
            <a:xfrm>
              <a:off x="1566458" y="4523558"/>
              <a:ext cx="4262550" cy="1361193"/>
            </a:xfrm>
            <a:prstGeom prst="rect">
              <a:avLst/>
            </a:prstGeom>
            <a:solidFill>
              <a:schemeClr val="bg1">
                <a:lumMod val="65000"/>
              </a:schemeClr>
            </a:solid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xmlns:lc="http://schemas.openxmlformats.org/drawingml/2006/lockedCanvas" val="1"/>
              </a:ext>
            </a:extLst>
          </p:spPr>
          <p:txBody>
            <a:bodyPr wrap="square" lIns="45719" tIns="45719" rIns="45719" bIns="45719" numCol="1" rtlCol="1" anchor="ctr">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defRPr sz="1600">
                  <a:latin typeface="Source Sans Pro Bold"/>
                  <a:ea typeface="Source Sans Pro Bold"/>
                  <a:cs typeface="Source Sans Pro Bold"/>
                  <a:sym typeface="Source Sans Pro Bold"/>
                </a:defRPr>
              </a:pPr>
              <a:r>
                <a:rPr dirty="0" err="1">
                  <a:solidFill>
                    <a:srgbClr val="FFFFFF"/>
                  </a:solidFill>
                  <a:latin typeface="Sakkal Majalla"/>
                  <a:cs typeface="Sakkal Majalla"/>
                </a:rPr>
                <a:t>الوحدة</a:t>
              </a:r>
              <a:r>
                <a:rPr dirty="0">
                  <a:solidFill>
                    <a:srgbClr val="FFFFFF"/>
                  </a:solidFill>
                  <a:latin typeface="Sakkal Majalla"/>
                  <a:cs typeface="Sakkal Majalla"/>
                </a:rPr>
                <a:t> </a:t>
              </a:r>
              <a:r>
                <a:rPr lang="fr-FR" dirty="0">
                  <a:solidFill>
                    <a:srgbClr val="FFFFFF"/>
                  </a:solidFill>
                  <a:latin typeface="Sakkal Majalla"/>
                  <a:cs typeface="Sakkal Majalla"/>
                </a:rPr>
                <a:t>D</a:t>
              </a:r>
              <a:r>
                <a:rPr lang="ar-EG" dirty="0">
                  <a:solidFill>
                    <a:srgbClr val="FFFFFF"/>
                  </a:solidFill>
                  <a:latin typeface="Sakkal Majalla"/>
                  <a:cs typeface="Sakkal Majalla"/>
                </a:rPr>
                <a:t>: </a:t>
              </a:r>
              <a:r>
                <a:rPr dirty="0">
                  <a:solidFill>
                    <a:srgbClr val="FFFFFF"/>
                  </a:solidFill>
                  <a:latin typeface="Sakkal Majalla"/>
                  <a:cs typeface="Sakkal Majalla"/>
                </a:rPr>
                <a:t> </a:t>
              </a:r>
              <a:r>
                <a:rPr dirty="0" err="1">
                  <a:solidFill>
                    <a:srgbClr val="FFFFFF"/>
                  </a:solidFill>
                  <a:latin typeface="Sakkal Majalla"/>
                  <a:cs typeface="Sakkal Majalla"/>
                </a:rPr>
                <a:t>استخلاص</a:t>
              </a:r>
              <a:r>
                <a:rPr dirty="0">
                  <a:solidFill>
                    <a:srgbClr val="FFFFFF"/>
                  </a:solidFill>
                  <a:latin typeface="Sakkal Majalla"/>
                  <a:cs typeface="Sakkal Majalla"/>
                </a:rPr>
                <a:t> </a:t>
              </a:r>
              <a:r>
                <a:rPr dirty="0" err="1">
                  <a:solidFill>
                    <a:srgbClr val="FFFFFF"/>
                  </a:solidFill>
                  <a:latin typeface="Sakkal Majalla"/>
                  <a:cs typeface="Sakkal Majalla"/>
                </a:rPr>
                <a:t>المعلومات</a:t>
              </a:r>
              <a:r>
                <a:rPr dirty="0">
                  <a:solidFill>
                    <a:srgbClr val="FFFFFF"/>
                  </a:solidFill>
                  <a:latin typeface="Sakkal Majalla"/>
                  <a:cs typeface="Sakkal Majalla"/>
                </a:rPr>
                <a:t> </a:t>
              </a:r>
              <a:r>
                <a:rPr dirty="0" err="1">
                  <a:solidFill>
                    <a:srgbClr val="FFFFFF"/>
                  </a:solidFill>
                  <a:latin typeface="Sakkal Majalla"/>
                  <a:cs typeface="Sakkal Majalla"/>
                </a:rPr>
                <a:t>وسُبُل</a:t>
              </a:r>
              <a:r>
                <a:rPr dirty="0">
                  <a:solidFill>
                    <a:srgbClr val="FFFFFF"/>
                  </a:solidFill>
                  <a:latin typeface="Sakkal Majalla"/>
                  <a:cs typeface="Sakkal Majalla"/>
                </a:rPr>
                <a:t> </a:t>
              </a:r>
              <a:r>
                <a:rPr dirty="0" err="1">
                  <a:solidFill>
                    <a:srgbClr val="FFFFFF"/>
                  </a:solidFill>
                  <a:latin typeface="Sakkal Majalla"/>
                  <a:cs typeface="Sakkal Majalla"/>
                </a:rPr>
                <a:t>الـمُضيّ</a:t>
              </a:r>
              <a:r>
                <a:rPr dirty="0">
                  <a:solidFill>
                    <a:srgbClr val="FFFFFF"/>
                  </a:solidFill>
                  <a:latin typeface="Sakkal Majalla"/>
                  <a:cs typeface="Sakkal Majalla"/>
                </a:rPr>
                <a:t> </a:t>
              </a:r>
              <a:r>
                <a:rPr dirty="0" err="1">
                  <a:solidFill>
                    <a:srgbClr val="FFFFFF"/>
                  </a:solidFill>
                  <a:latin typeface="Sakkal Majalla"/>
                  <a:cs typeface="Sakkal Majalla"/>
                </a:rPr>
                <a:t>قُدُمًا</a:t>
              </a:r>
              <a:endParaRPr dirty="0">
                <a:solidFill>
                  <a:srgbClr val="FFFFFF"/>
                </a:solidFill>
                <a:latin typeface="Sakkal Majalla"/>
                <a:cs typeface="Sakkal Majalla"/>
              </a:endParaRPr>
            </a:p>
            <a:p>
              <a:pPr algn="ctr" rtl="1">
                <a:defRPr sz="1600">
                  <a:latin typeface="Source Sans Pro Bold"/>
                  <a:ea typeface="Source Sans Pro Bold"/>
                  <a:cs typeface="Source Sans Pro Bold"/>
                  <a:sym typeface="Source Sans Pro Bold"/>
                </a:defRPr>
              </a:pPr>
              <a:r>
                <a:rPr dirty="0">
                  <a:solidFill>
                    <a:srgbClr val="FFFFFF"/>
                  </a:solidFill>
                  <a:latin typeface="Sakkal Majalla" panose="02000000000000000000" pitchFamily="2" charset="-78"/>
                  <a:cs typeface="Sakkal Majalla" panose="02000000000000000000" pitchFamily="2" charset="-78"/>
                </a:rPr>
                <a:t> </a:t>
              </a:r>
            </a:p>
            <a:p>
              <a:pPr>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D1</a:t>
              </a:r>
              <a:r>
                <a:rPr lang="ar-EG" dirty="0">
                  <a:solidFill>
                    <a:srgbClr val="FFFFFF"/>
                  </a:solidFill>
                  <a:latin typeface="Sakkal Majalla"/>
                  <a:cs typeface="Sakkal Majalla"/>
                </a:rPr>
                <a:t>  </a:t>
              </a:r>
              <a:r>
                <a:rPr dirty="0" err="1">
                  <a:solidFill>
                    <a:srgbClr val="FFFFFF"/>
                  </a:solidFill>
                  <a:latin typeface="Sakkal Majalla"/>
                  <a:cs typeface="Sakkal Majalla"/>
                </a:rPr>
                <a:t>مستوى</a:t>
              </a:r>
              <a:r>
                <a:rPr dirty="0">
                  <a:solidFill>
                    <a:srgbClr val="FFFFFF"/>
                  </a:solidFill>
                  <a:latin typeface="Sakkal Majalla"/>
                  <a:cs typeface="Sakkal Majalla"/>
                </a:rPr>
                <a:t> </a:t>
              </a:r>
              <a:r>
                <a:rPr dirty="0" err="1">
                  <a:solidFill>
                    <a:srgbClr val="FFFFFF"/>
                  </a:solidFill>
                  <a:latin typeface="Sakkal Majalla"/>
                  <a:cs typeface="Sakkal Majalla"/>
                </a:rPr>
                <a:t>رضا</a:t>
              </a:r>
              <a:r>
                <a:rPr dirty="0">
                  <a:solidFill>
                    <a:srgbClr val="FFFFFF"/>
                  </a:solidFill>
                  <a:latin typeface="Sakkal Majalla"/>
                  <a:cs typeface="Sakkal Majalla"/>
                </a:rPr>
                <a:t> </a:t>
              </a:r>
              <a:r>
                <a:rPr dirty="0" err="1">
                  <a:solidFill>
                    <a:srgbClr val="FFFFFF"/>
                  </a:solidFill>
                  <a:latin typeface="Sakkal Majalla"/>
                  <a:cs typeface="Sakkal Majalla"/>
                </a:rPr>
                <a:t>المشاركين</a:t>
              </a:r>
              <a:r>
                <a:rPr lang="ar-EG" dirty="0">
                  <a:solidFill>
                    <a:srgbClr val="FFFFFF"/>
                  </a:solidFill>
                  <a:latin typeface="Sakkal Majalla"/>
                  <a:cs typeface="Sakkal Majalla"/>
                </a:rPr>
                <a:t>. </a:t>
              </a:r>
              <a:endParaRPr dirty="0">
                <a:solidFill>
                  <a:srgbClr val="FFFFFF"/>
                </a:solidFill>
                <a:latin typeface="Sakkal Majalla" panose="02000000000000000000" pitchFamily="2" charset="-78"/>
                <a:cs typeface="Sakkal Majalla" panose="02000000000000000000" pitchFamily="2" charset="-78"/>
              </a:endParaRPr>
            </a:p>
            <a:p>
              <a:pPr rtl="1">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D2</a:t>
              </a:r>
              <a:r>
                <a:rPr lang="ar-EG" dirty="0">
                  <a:solidFill>
                    <a:srgbClr val="FFFFFF"/>
                  </a:solidFill>
                  <a:latin typeface="Sakkal Majalla"/>
                  <a:cs typeface="Sakkal Majalla"/>
                </a:rPr>
                <a:t> </a:t>
              </a:r>
              <a:r>
                <a:rPr dirty="0" err="1">
                  <a:solidFill>
                    <a:srgbClr val="FFFFFF"/>
                  </a:solidFill>
                  <a:latin typeface="Sakkal Majalla"/>
                  <a:cs typeface="Sakkal Majalla"/>
                </a:rPr>
                <a:t>حصيلة</a:t>
              </a:r>
              <a:r>
                <a:rPr dirty="0">
                  <a:solidFill>
                    <a:srgbClr val="FFFFFF"/>
                  </a:solidFill>
                  <a:latin typeface="Sakkal Majalla"/>
                  <a:cs typeface="Sakkal Majalla"/>
                </a:rPr>
                <a:t> </a:t>
              </a:r>
              <a:r>
                <a:rPr dirty="0" err="1">
                  <a:solidFill>
                    <a:srgbClr val="FFFFFF"/>
                  </a:solidFill>
                  <a:latin typeface="Sakkal Majalla"/>
                  <a:cs typeface="Sakkal Majalla"/>
                </a:rPr>
                <a:t>تعلُّم</a:t>
              </a:r>
              <a:r>
                <a:rPr dirty="0">
                  <a:solidFill>
                    <a:srgbClr val="FFFFFF"/>
                  </a:solidFill>
                  <a:latin typeface="Sakkal Majalla"/>
                  <a:cs typeface="Sakkal Majalla"/>
                </a:rPr>
                <a:t> </a:t>
              </a:r>
              <a:r>
                <a:rPr dirty="0" err="1">
                  <a:solidFill>
                    <a:srgbClr val="FFFFFF"/>
                  </a:solidFill>
                  <a:latin typeface="Sakkal Majalla"/>
                  <a:cs typeface="Sakkal Majalla"/>
                </a:rPr>
                <a:t>المشاركين</a:t>
              </a:r>
              <a:r>
                <a:rPr lang="ar-EG" dirty="0">
                  <a:solidFill>
                    <a:srgbClr val="FFFFFF"/>
                  </a:solidFill>
                  <a:latin typeface="Sakkal Majalla"/>
                  <a:cs typeface="Sakkal Majalla"/>
                </a:rPr>
                <a:t>.</a:t>
              </a:r>
              <a:endParaRPr dirty="0">
                <a:solidFill>
                  <a:srgbClr val="FFFFFF"/>
                </a:solidFill>
                <a:latin typeface="Sakkal Majalla"/>
                <a:cs typeface="Sakkal Majalla"/>
              </a:endParaRPr>
            </a:p>
            <a:p>
              <a:pPr rtl="1">
                <a:defRPr sz="1600">
                  <a:latin typeface="Source Sans Pro Regular"/>
                  <a:ea typeface="Source Sans Pro Regular"/>
                  <a:cs typeface="Source Sans Pro Regular"/>
                  <a:sym typeface="Source Sans Pro Regular"/>
                </a:defRPr>
              </a:pPr>
              <a:r>
                <a:rPr lang="fr-FR" dirty="0">
                  <a:solidFill>
                    <a:srgbClr val="FFFFFF"/>
                  </a:solidFill>
                  <a:latin typeface="Sakkal Majalla"/>
                  <a:cs typeface="Sakkal Majalla"/>
                </a:rPr>
                <a:t>D3</a:t>
              </a:r>
              <a:r>
                <a:rPr lang="ar-EG" dirty="0">
                  <a:solidFill>
                    <a:srgbClr val="FFFFFF"/>
                  </a:solidFill>
                  <a:latin typeface="Sakkal Majalla"/>
                  <a:cs typeface="Sakkal Majalla"/>
                </a:rPr>
                <a:t> </a:t>
              </a:r>
              <a:r>
                <a:rPr dirty="0" err="1">
                  <a:solidFill>
                    <a:srgbClr val="FFFFFF"/>
                  </a:solidFill>
                  <a:latin typeface="Sakkal Majalla"/>
                  <a:cs typeface="Sakkal Majalla"/>
                </a:rPr>
                <a:t>تطبيق</a:t>
              </a:r>
              <a:r>
                <a:rPr dirty="0">
                  <a:solidFill>
                    <a:srgbClr val="FFFFFF"/>
                  </a:solidFill>
                  <a:latin typeface="Sakkal Majalla"/>
                  <a:cs typeface="Sakkal Majalla"/>
                </a:rPr>
                <a:t> </a:t>
              </a:r>
              <a:r>
                <a:rPr dirty="0" err="1">
                  <a:solidFill>
                    <a:srgbClr val="FFFFFF"/>
                  </a:solidFill>
                  <a:latin typeface="Sakkal Majalla"/>
                  <a:cs typeface="Sakkal Majalla"/>
                </a:rPr>
                <a:t>التعلُّم</a:t>
              </a:r>
              <a:r>
                <a:rPr dirty="0">
                  <a:solidFill>
                    <a:srgbClr val="FFFFFF"/>
                  </a:solidFill>
                  <a:latin typeface="Sakkal Majalla"/>
                  <a:cs typeface="Sakkal Majalla"/>
                </a:rPr>
                <a:t> </a:t>
              </a:r>
              <a:r>
                <a:rPr dirty="0" err="1">
                  <a:solidFill>
                    <a:srgbClr val="FFFFFF"/>
                  </a:solidFill>
                  <a:latin typeface="Sakkal Majalla"/>
                  <a:cs typeface="Sakkal Majalla"/>
                </a:rPr>
                <a:t>على</a:t>
              </a:r>
              <a:r>
                <a:rPr dirty="0">
                  <a:solidFill>
                    <a:srgbClr val="FFFFFF"/>
                  </a:solidFill>
                  <a:latin typeface="Sakkal Majalla"/>
                  <a:cs typeface="Sakkal Majalla"/>
                </a:rPr>
                <a:t> </a:t>
              </a:r>
              <a:r>
                <a:rPr dirty="0" err="1">
                  <a:solidFill>
                    <a:srgbClr val="FFFFFF"/>
                  </a:solidFill>
                  <a:latin typeface="Sakkal Majalla"/>
                  <a:cs typeface="Sakkal Majalla"/>
                </a:rPr>
                <a:t>الوظيفة</a:t>
              </a:r>
              <a:r>
                <a:rPr lang="ar-EG" dirty="0">
                  <a:solidFill>
                    <a:srgbClr val="FFFFFF"/>
                  </a:solidFill>
                  <a:latin typeface="Sakkal Majalla"/>
                  <a:cs typeface="Sakkal Majalla"/>
                </a:rPr>
                <a:t>.</a:t>
              </a:r>
              <a:endParaRPr dirty="0">
                <a:solidFill>
                  <a:srgbClr val="FFFFFF"/>
                </a:solidFill>
                <a:latin typeface="Sakkal Majalla"/>
                <a:cs typeface="Sakkal Majalla"/>
              </a:endParaRPr>
            </a:p>
          </p:txBody>
        </p:sp>
      </p:grpSp>
      <p:grpSp>
        <p:nvGrpSpPr>
          <p:cNvPr id="7" name="Rounded Rectangle 16">
            <a:extLst>
              <a:ext uri="{FF2B5EF4-FFF2-40B4-BE49-F238E27FC236}">
                <a16:creationId xmlns:a16="http://schemas.microsoft.com/office/drawing/2014/main" xmlns="" id="{A98BECF1-8DB0-E0A8-3922-3FE551335561}"/>
              </a:ext>
            </a:extLst>
          </p:cNvPr>
          <p:cNvGrpSpPr/>
          <p:nvPr/>
        </p:nvGrpSpPr>
        <p:grpSpPr>
          <a:xfrm>
            <a:off x="4818742" y="1063607"/>
            <a:ext cx="4119389" cy="2377443"/>
            <a:chOff x="6583012" y="1049616"/>
            <a:chExt cx="4494142" cy="2377441"/>
          </a:xfrm>
        </p:grpSpPr>
        <p:sp>
          <p:nvSpPr>
            <p:cNvPr id="8" name="Rounded Rectangle">
              <a:extLst>
                <a:ext uri="{FF2B5EF4-FFF2-40B4-BE49-F238E27FC236}">
                  <a16:creationId xmlns:a16="http://schemas.microsoft.com/office/drawing/2014/main" xmlns="" id="{91D6D442-727D-6B37-D794-61BBCBD38913}"/>
                </a:ext>
              </a:extLst>
            </p:cNvPr>
            <p:cNvSpPr/>
            <p:nvPr/>
          </p:nvSpPr>
          <p:spPr>
            <a:xfrm>
              <a:off x="6583012" y="1088981"/>
              <a:ext cx="4494142" cy="2270844"/>
            </a:xfrm>
            <a:prstGeom prst="roundRect">
              <a:avLst>
                <a:gd name="adj" fmla="val 16667"/>
              </a:avLst>
            </a:prstGeom>
            <a:solidFill>
              <a:srgbClr val="002060"/>
            </a:solidFill>
            <a:ln w="12700" cap="flat">
              <a:noFill/>
              <a:miter lim="400000"/>
            </a:ln>
            <a:effectLst/>
          </p:spPr>
          <p:txBody>
            <a:bodyPr wrap="square" lIns="45719" tIns="45719" rIns="45719" bIns="45719" numCol="1" rtlCol="1" anchor="ctr">
              <a:no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defRPr>
                  <a:solidFill>
                    <a:srgbClr val="FFFFFF"/>
                  </a:solidFill>
                </a:defRPr>
              </a:pPr>
              <a:endParaRPr dirty="0">
                <a:latin typeface="Sakkal Majalla" panose="02000000000000000000" pitchFamily="2" charset="-78"/>
                <a:cs typeface="Sakkal Majalla" panose="02000000000000000000" pitchFamily="2" charset="-78"/>
              </a:endParaRPr>
            </a:p>
          </p:txBody>
        </p:sp>
        <p:sp>
          <p:nvSpPr>
            <p:cNvPr id="9" name="UNIT A: RRT in context…">
              <a:extLst>
                <a:ext uri="{FF2B5EF4-FFF2-40B4-BE49-F238E27FC236}">
                  <a16:creationId xmlns:a16="http://schemas.microsoft.com/office/drawing/2014/main" xmlns="" id="{4509DA9C-A7D0-2911-6ABE-3B396010B454}"/>
                </a:ext>
              </a:extLst>
            </p:cNvPr>
            <p:cNvSpPr txBox="1"/>
            <p:nvPr/>
          </p:nvSpPr>
          <p:spPr>
            <a:xfrm>
              <a:off x="6696134" y="1049616"/>
              <a:ext cx="4180998" cy="237744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xmlns:lc="http://schemas.openxmlformats.org/drawingml/2006/lockedCanvas" val="1"/>
              </a:ext>
            </a:extLst>
          </p:spPr>
          <p:txBody>
            <a:bodyPr wrap="square" lIns="45719" tIns="45719" rIns="45719" bIns="45719" numCol="1" rtlCol="1" anchor="ctr">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lvl="1" algn="ctr">
                <a:defRPr sz="1600">
                  <a:solidFill>
                    <a:srgbClr val="FFFFFF"/>
                  </a:solidFill>
                  <a:latin typeface="Source Sans Pro Bold"/>
                  <a:ea typeface="Source Sans Pro Bold"/>
                  <a:cs typeface="Source Sans Pro Bold"/>
                  <a:sym typeface="Source Sans Pro Bold"/>
                </a:defRPr>
              </a:pPr>
              <a:r>
                <a:rPr lang="ar-EG" dirty="0">
                  <a:latin typeface="Sakkal Majalla"/>
                  <a:cs typeface="Sakkal Majalla"/>
                </a:rPr>
                <a:t>الوحدة</a:t>
              </a:r>
              <a:r>
                <a:rPr lang="fr-FR" dirty="0">
                  <a:latin typeface="Sakkal Majalla"/>
                  <a:cs typeface="Sakkal Majalla"/>
                </a:rPr>
                <a:t>A</a:t>
              </a:r>
              <a:r>
                <a:rPr lang="ar-EG" dirty="0">
                  <a:latin typeface="Sakkal Majalla"/>
                  <a:cs typeface="Sakkal Majalla"/>
                </a:rPr>
                <a:t>: </a:t>
              </a:r>
              <a:r>
                <a:rPr dirty="0">
                  <a:latin typeface="Sakkal Majalla"/>
                  <a:cs typeface="Sakkal Majalla"/>
                </a:rPr>
                <a:t> </a:t>
              </a:r>
              <a:r>
                <a:rPr dirty="0" err="1">
                  <a:latin typeface="Sakkal Majalla"/>
                  <a:cs typeface="Sakkal Majalla"/>
                </a:rPr>
                <a:t>فريق</a:t>
              </a:r>
              <a:r>
                <a:rPr dirty="0">
                  <a:latin typeface="Sakkal Majalla"/>
                  <a:cs typeface="Sakkal Majalla"/>
                </a:rPr>
                <a:t> </a:t>
              </a:r>
              <a:r>
                <a:rPr dirty="0" err="1">
                  <a:latin typeface="Sakkal Majalla"/>
                  <a:cs typeface="Sakkal Majalla"/>
                </a:rPr>
                <a:t>الاستجابة</a:t>
              </a:r>
              <a:r>
                <a:rPr dirty="0">
                  <a:latin typeface="Sakkal Majalla"/>
                  <a:cs typeface="Sakkal Majalla"/>
                </a:rPr>
                <a:t> </a:t>
              </a:r>
              <a:r>
                <a:rPr dirty="0" err="1">
                  <a:latin typeface="Sakkal Majalla"/>
                  <a:cs typeface="Sakkal Majalla"/>
                </a:rPr>
                <a:t>السريعة</a:t>
              </a:r>
              <a:r>
                <a:rPr dirty="0">
                  <a:latin typeface="Sakkal Majalla"/>
                  <a:cs typeface="Sakkal Majalla"/>
                </a:rPr>
                <a:t> </a:t>
              </a:r>
              <a:r>
                <a:rPr dirty="0" err="1">
                  <a:latin typeface="Sakkal Majalla"/>
                  <a:cs typeface="Sakkal Majalla"/>
                </a:rPr>
                <a:t>في</a:t>
              </a:r>
              <a:r>
                <a:rPr dirty="0">
                  <a:latin typeface="Sakkal Majalla"/>
                  <a:cs typeface="Sakkal Majalla"/>
                </a:rPr>
                <a:t> </a:t>
              </a:r>
              <a:r>
                <a:rPr dirty="0" err="1">
                  <a:latin typeface="Sakkal Majalla"/>
                  <a:cs typeface="Sakkal Majalla"/>
                </a:rPr>
                <a:t>سياق</a:t>
              </a:r>
              <a:r>
                <a:rPr dirty="0">
                  <a:latin typeface="Sakkal Majalla"/>
                  <a:cs typeface="Sakkal Majalla"/>
                </a:rPr>
                <a:t> </a:t>
              </a:r>
              <a:r>
                <a:rPr dirty="0" err="1">
                  <a:latin typeface="Sakkal Majalla"/>
                  <a:cs typeface="Sakkal Majalla"/>
                </a:rPr>
                <a:t>مُحدد</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A1</a:t>
              </a:r>
              <a:r>
                <a:rPr lang="ar-EG" dirty="0">
                  <a:latin typeface="Sakkal Majalla"/>
                  <a:cs typeface="Sakkal Majalla"/>
                </a:rPr>
                <a:t> </a:t>
              </a:r>
              <a:r>
                <a:rPr dirty="0">
                  <a:latin typeface="Sakkal Majalla"/>
                  <a:cs typeface="Sakkal Majalla"/>
                </a:rPr>
                <a:t> </a:t>
              </a:r>
              <a:r>
                <a:rPr dirty="0" err="1">
                  <a:latin typeface="Sakkal Majalla"/>
                  <a:cs typeface="Sakkal Majalla"/>
                </a:rPr>
                <a:t>أُطر</a:t>
              </a:r>
              <a:r>
                <a:rPr dirty="0">
                  <a:latin typeface="Sakkal Majalla"/>
                  <a:cs typeface="Sakkal Majalla"/>
                </a:rPr>
                <a:t> </a:t>
              </a:r>
              <a:r>
                <a:rPr dirty="0" err="1">
                  <a:latin typeface="Sakkal Majalla"/>
                  <a:cs typeface="Sakkal Majalla"/>
                </a:rPr>
                <a:t>الاستجابة</a:t>
              </a:r>
              <a:r>
                <a:rPr dirty="0">
                  <a:latin typeface="Sakkal Majalla"/>
                  <a:cs typeface="Sakkal Majalla"/>
                </a:rPr>
                <a:t> </a:t>
              </a:r>
              <a:r>
                <a:rPr dirty="0" err="1">
                  <a:latin typeface="Sakkal Majalla"/>
                  <a:cs typeface="Sakkal Majalla"/>
                </a:rPr>
                <a:t>للطوارئ</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A2</a:t>
              </a:r>
              <a:r>
                <a:rPr lang="ar-EG" dirty="0">
                  <a:latin typeface="Sakkal Majalla"/>
                  <a:cs typeface="Sakkal Majalla"/>
                </a:rPr>
                <a:t>   </a:t>
              </a:r>
              <a:r>
                <a:rPr dirty="0" err="1">
                  <a:latin typeface="Sakkal Majalla"/>
                  <a:cs typeface="Sakkal Majalla"/>
                </a:rPr>
                <a:t>فِرَق</a:t>
              </a:r>
              <a:r>
                <a:rPr dirty="0">
                  <a:latin typeface="Sakkal Majalla"/>
                  <a:cs typeface="Sakkal Majalla"/>
                </a:rPr>
                <a:t> </a:t>
              </a:r>
              <a:r>
                <a:rPr dirty="0" err="1">
                  <a:latin typeface="Sakkal Majalla"/>
                  <a:cs typeface="Sakkal Majalla"/>
                </a:rPr>
                <a:t>الاستجابة</a:t>
              </a:r>
              <a:r>
                <a:rPr dirty="0">
                  <a:latin typeface="Sakkal Majalla"/>
                  <a:cs typeface="Sakkal Majalla"/>
                </a:rPr>
                <a:t> </a:t>
              </a:r>
              <a:r>
                <a:rPr dirty="0" err="1">
                  <a:latin typeface="Sakkal Majalla"/>
                  <a:cs typeface="Sakkal Majalla"/>
                </a:rPr>
                <a:t>السريعة</a:t>
              </a:r>
              <a:r>
                <a:rPr lang="ar-EG" dirty="0">
                  <a:latin typeface="Sakkal Majalla"/>
                  <a:cs typeface="Sakkal Majalla"/>
                </a:rPr>
                <a:t>:  </a:t>
              </a:r>
              <a:r>
                <a:rPr dirty="0" err="1">
                  <a:latin typeface="Sakkal Majalla"/>
                  <a:cs typeface="Sakkal Majalla"/>
                </a:rPr>
                <a:t>الأداء</a:t>
              </a:r>
              <a:r>
                <a:rPr dirty="0">
                  <a:latin typeface="Sakkal Majalla"/>
                  <a:cs typeface="Sakkal Majalla"/>
                </a:rPr>
                <a:t> </a:t>
              </a:r>
              <a:r>
                <a:rPr dirty="0" err="1">
                  <a:latin typeface="Sakkal Majalla"/>
                  <a:cs typeface="Sakkal Majalla"/>
                </a:rPr>
                <a:t>الوظيفي</a:t>
              </a:r>
              <a:r>
                <a:rPr dirty="0">
                  <a:latin typeface="Sakkal Majalla"/>
                  <a:cs typeface="Sakkal Majalla"/>
                </a:rPr>
                <a:t> </a:t>
              </a:r>
              <a:r>
                <a:rPr dirty="0" err="1">
                  <a:latin typeface="Sakkal Majalla"/>
                  <a:cs typeface="Sakkal Majalla"/>
                </a:rPr>
                <a:t>والتنسيق</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A3</a:t>
              </a:r>
              <a:r>
                <a:rPr lang="ar-EG" dirty="0">
                  <a:latin typeface="Sakkal Majalla"/>
                  <a:cs typeface="Sakkal Majalla"/>
                </a:rPr>
                <a:t>   </a:t>
              </a:r>
              <a:r>
                <a:rPr dirty="0" err="1">
                  <a:latin typeface="Sakkal Majalla"/>
                  <a:cs typeface="Sakkal Majalla"/>
                </a:rPr>
                <a:t>متطلبات</a:t>
              </a:r>
              <a:r>
                <a:rPr dirty="0">
                  <a:latin typeface="Sakkal Majalla"/>
                  <a:cs typeface="Sakkal Majalla"/>
                </a:rPr>
                <a:t> </a:t>
              </a:r>
              <a:r>
                <a:rPr dirty="0" err="1">
                  <a:latin typeface="Sakkal Majalla"/>
                  <a:cs typeface="Sakkal Majalla"/>
                </a:rPr>
                <a:t>النشر</a:t>
              </a:r>
              <a:r>
                <a:rPr dirty="0">
                  <a:latin typeface="Sakkal Majalla"/>
                  <a:cs typeface="Sakkal Majalla"/>
                </a:rPr>
                <a:t> </a:t>
              </a:r>
              <a:r>
                <a:rPr dirty="0" err="1">
                  <a:latin typeface="Sakkal Majalla"/>
                  <a:cs typeface="Sakkal Majalla"/>
                </a:rPr>
                <a:t>والمتطلبات</a:t>
              </a:r>
              <a:r>
                <a:rPr dirty="0">
                  <a:latin typeface="Sakkal Majalla"/>
                  <a:cs typeface="Sakkal Majalla"/>
                </a:rPr>
                <a:t> </a:t>
              </a:r>
              <a:r>
                <a:rPr dirty="0" err="1">
                  <a:latin typeface="Sakkal Majalla"/>
                  <a:cs typeface="Sakkal Majalla"/>
                </a:rPr>
                <a:t>اللوجستية</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A4</a:t>
              </a:r>
              <a:r>
                <a:rPr lang="ar-EG" dirty="0">
                  <a:latin typeface="Sakkal Majalla"/>
                  <a:cs typeface="Sakkal Majalla"/>
                </a:rPr>
                <a:t>   </a:t>
              </a:r>
              <a:r>
                <a:rPr dirty="0" err="1">
                  <a:latin typeface="Sakkal Majalla"/>
                  <a:cs typeface="Sakkal Majalla"/>
                </a:rPr>
                <a:t>المنجزات</a:t>
              </a:r>
              <a:r>
                <a:rPr dirty="0">
                  <a:latin typeface="Sakkal Majalla"/>
                  <a:cs typeface="Sakkal Majalla"/>
                </a:rPr>
                <a:t> </a:t>
              </a:r>
              <a:r>
                <a:rPr dirty="0" err="1">
                  <a:latin typeface="Sakkal Majalla"/>
                  <a:cs typeface="Sakkal Majalla"/>
                </a:rPr>
                <a:t>المستهدفة</a:t>
              </a:r>
              <a:r>
                <a:rPr dirty="0">
                  <a:latin typeface="Sakkal Majalla"/>
                  <a:cs typeface="Sakkal Majalla"/>
                </a:rPr>
                <a:t> </a:t>
              </a:r>
              <a:r>
                <a:rPr dirty="0" err="1">
                  <a:latin typeface="Sakkal Majalla"/>
                  <a:cs typeface="Sakkal Majalla"/>
                </a:rPr>
                <a:t>لفريق</a:t>
              </a:r>
              <a:r>
                <a:rPr dirty="0">
                  <a:latin typeface="Sakkal Majalla"/>
                  <a:cs typeface="Sakkal Majalla"/>
                </a:rPr>
                <a:t> </a:t>
              </a:r>
              <a:r>
                <a:rPr dirty="0" err="1">
                  <a:latin typeface="Sakkal Majalla"/>
                  <a:cs typeface="Sakkal Majalla"/>
                </a:rPr>
                <a:t>الاستجابة</a:t>
              </a:r>
              <a:r>
                <a:rPr dirty="0">
                  <a:latin typeface="Sakkal Majalla"/>
                  <a:cs typeface="Sakkal Majalla"/>
                </a:rPr>
                <a:t> </a:t>
              </a:r>
              <a:r>
                <a:rPr dirty="0" err="1">
                  <a:latin typeface="Sakkal Majalla"/>
                  <a:cs typeface="Sakkal Majalla"/>
                </a:rPr>
                <a:t>السريعة</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A5</a:t>
              </a:r>
              <a:r>
                <a:rPr lang="ar-EG" dirty="0">
                  <a:latin typeface="Sakkal Majalla"/>
                  <a:cs typeface="Sakkal Majalla"/>
                </a:rPr>
                <a:t>   </a:t>
              </a:r>
              <a:r>
                <a:rPr dirty="0" err="1">
                  <a:latin typeface="Sakkal Majalla"/>
                  <a:cs typeface="Sakkal Majalla"/>
                </a:rPr>
                <a:t>الصحة</a:t>
              </a:r>
              <a:r>
                <a:rPr dirty="0">
                  <a:latin typeface="Sakkal Majalla"/>
                  <a:cs typeface="Sakkal Majalla"/>
                </a:rPr>
                <a:t> </a:t>
              </a:r>
              <a:r>
                <a:rPr dirty="0" err="1">
                  <a:latin typeface="Sakkal Majalla"/>
                  <a:cs typeface="Sakkal Majalla"/>
                </a:rPr>
                <a:t>والسلامة</a:t>
              </a:r>
              <a:r>
                <a:rPr dirty="0">
                  <a:latin typeface="Sakkal Majalla"/>
                  <a:cs typeface="Sakkal Majalla"/>
                </a:rPr>
                <a:t> </a:t>
              </a:r>
              <a:r>
                <a:rPr dirty="0" err="1">
                  <a:latin typeface="Sakkal Majalla"/>
                  <a:cs typeface="Sakkal Majalla"/>
                </a:rPr>
                <a:t>المهنية</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A6</a:t>
              </a:r>
              <a:r>
                <a:rPr lang="ar-EG" dirty="0">
                  <a:latin typeface="Sakkal Majalla"/>
                  <a:cs typeface="Sakkal Majalla"/>
                </a:rPr>
                <a:t>   </a:t>
              </a:r>
              <a:r>
                <a:rPr dirty="0" err="1">
                  <a:latin typeface="Sakkal Majalla"/>
                  <a:cs typeface="Sakkal Majalla"/>
                </a:rPr>
                <a:t>مراكز</a:t>
              </a:r>
              <a:r>
                <a:rPr dirty="0">
                  <a:latin typeface="Sakkal Majalla"/>
                  <a:cs typeface="Sakkal Majalla"/>
                </a:rPr>
                <a:t> </a:t>
              </a:r>
              <a:r>
                <a:rPr dirty="0" err="1">
                  <a:latin typeface="Sakkal Majalla"/>
                  <a:cs typeface="Sakkal Majalla"/>
                </a:rPr>
                <a:t>عمليات</a:t>
              </a:r>
              <a:r>
                <a:rPr dirty="0">
                  <a:latin typeface="Sakkal Majalla"/>
                  <a:cs typeface="Sakkal Majalla"/>
                </a:rPr>
                <a:t> </a:t>
              </a:r>
              <a:r>
                <a:rPr dirty="0" err="1">
                  <a:latin typeface="Sakkal Majalla"/>
                  <a:cs typeface="Sakkal Majalla"/>
                </a:rPr>
                <a:t>الطوارئ</a:t>
              </a:r>
              <a:r>
                <a:rPr dirty="0">
                  <a:latin typeface="Sakkal Majalla"/>
                  <a:cs typeface="Sakkal Majalla"/>
                </a:rPr>
                <a:t> </a:t>
              </a:r>
              <a:r>
                <a:rPr dirty="0" err="1">
                  <a:latin typeface="Sakkal Majalla"/>
                  <a:cs typeface="Sakkal Majalla"/>
                </a:rPr>
                <a:t>ونظام</a:t>
              </a:r>
              <a:r>
                <a:rPr dirty="0">
                  <a:latin typeface="Sakkal Majalla"/>
                  <a:cs typeface="Sakkal Majalla"/>
                </a:rPr>
                <a:t> </a:t>
              </a:r>
              <a:r>
                <a:rPr dirty="0" err="1">
                  <a:latin typeface="Sakkal Majalla"/>
                  <a:cs typeface="Sakkal Majalla"/>
                </a:rPr>
                <a:t>إدارة</a:t>
              </a:r>
              <a:r>
                <a:rPr dirty="0">
                  <a:latin typeface="Sakkal Majalla"/>
                  <a:cs typeface="Sakkal Majalla"/>
                </a:rPr>
                <a:t> </a:t>
              </a:r>
              <a:r>
                <a:rPr dirty="0" err="1">
                  <a:latin typeface="Sakkal Majalla"/>
                  <a:cs typeface="Sakkal Majalla"/>
                </a:rPr>
                <a:t>الأحداث</a:t>
              </a:r>
              <a:r>
                <a:rPr lang="ar-EG" dirty="0">
                  <a:latin typeface="Sakkal Majalla"/>
                  <a:cs typeface="Sakkal Majalla"/>
                </a:rPr>
                <a:t>.</a:t>
              </a:r>
              <a:endParaRPr dirty="0">
                <a:latin typeface="Sakkal Majalla"/>
                <a:cs typeface="Sakkal Majalla"/>
              </a:endParaRPr>
            </a:p>
            <a:p>
              <a:pPr>
                <a:defRPr sz="1600">
                  <a:solidFill>
                    <a:srgbClr val="FFFFFF"/>
                  </a:solidFill>
                  <a:latin typeface="Source Sans Pro Regular"/>
                  <a:ea typeface="Source Sans Pro Regular"/>
                  <a:cs typeface="Source Sans Pro Regular"/>
                  <a:sym typeface="Source Sans Pro Regular"/>
                </a:defRPr>
              </a:pPr>
              <a:r>
                <a:rPr lang="fr-FR" dirty="0">
                  <a:latin typeface="Sakkal Majalla"/>
                  <a:cs typeface="Sakkal Majalla"/>
                </a:rPr>
                <a:t>A7</a:t>
              </a:r>
              <a:r>
                <a:rPr lang="ar-EG" dirty="0">
                  <a:latin typeface="Sakkal Majalla"/>
                  <a:cs typeface="Sakkal Majalla"/>
                </a:rPr>
                <a:t>   </a:t>
              </a:r>
              <a:r>
                <a:rPr dirty="0" err="1">
                  <a:latin typeface="Sakkal Majalla"/>
                  <a:cs typeface="Sakkal Majalla"/>
                </a:rPr>
                <a:t>الأخلاقيات</a:t>
              </a:r>
              <a:r>
                <a:rPr dirty="0">
                  <a:latin typeface="Sakkal Majalla"/>
                  <a:cs typeface="Sakkal Majalla"/>
                </a:rPr>
                <a:t> </a:t>
              </a:r>
              <a:r>
                <a:rPr dirty="0" err="1">
                  <a:latin typeface="Sakkal Majalla"/>
                  <a:cs typeface="Sakkal Majalla"/>
                </a:rPr>
                <a:t>والوقاية</a:t>
              </a:r>
              <a:r>
                <a:rPr dirty="0">
                  <a:latin typeface="Sakkal Majalla"/>
                  <a:cs typeface="Sakkal Majalla"/>
                </a:rPr>
                <a:t> </a:t>
              </a:r>
              <a:r>
                <a:rPr dirty="0" err="1">
                  <a:latin typeface="Sakkal Majalla"/>
                  <a:cs typeface="Sakkal Majalla"/>
                </a:rPr>
                <a:t>من</a:t>
              </a:r>
              <a:r>
                <a:rPr dirty="0">
                  <a:latin typeface="Sakkal Majalla"/>
                  <a:cs typeface="Sakkal Majalla"/>
                </a:rPr>
                <a:t> </a:t>
              </a:r>
              <a:r>
                <a:rPr dirty="0" err="1">
                  <a:latin typeface="Sakkal Majalla"/>
                  <a:cs typeface="Sakkal Majalla"/>
                </a:rPr>
                <a:t>الانتهاك</a:t>
              </a:r>
              <a:r>
                <a:rPr dirty="0">
                  <a:latin typeface="Sakkal Majalla"/>
                  <a:cs typeface="Sakkal Majalla"/>
                </a:rPr>
                <a:t> </a:t>
              </a:r>
              <a:r>
                <a:rPr dirty="0" err="1">
                  <a:latin typeface="Sakkal Majalla"/>
                  <a:cs typeface="Sakkal Majalla"/>
                </a:rPr>
                <a:t>الجنسي</a:t>
              </a:r>
              <a:r>
                <a:rPr dirty="0">
                  <a:latin typeface="Sakkal Majalla"/>
                  <a:cs typeface="Sakkal Majalla"/>
                </a:rPr>
                <a:t> </a:t>
              </a:r>
              <a:r>
                <a:rPr dirty="0" err="1">
                  <a:latin typeface="Sakkal Majalla"/>
                  <a:cs typeface="Sakkal Majalla"/>
                </a:rPr>
                <a:t>والاستغلال</a:t>
              </a:r>
              <a:r>
                <a:rPr dirty="0">
                  <a:latin typeface="Sakkal Majalla"/>
                  <a:cs typeface="Sakkal Majalla"/>
                </a:rPr>
                <a:t> </a:t>
              </a:r>
              <a:r>
                <a:rPr dirty="0" err="1">
                  <a:latin typeface="Sakkal Majalla"/>
                  <a:cs typeface="Sakkal Majalla"/>
                </a:rPr>
                <a:t>الجنسي</a:t>
              </a:r>
              <a:r>
                <a:rPr dirty="0">
                  <a:latin typeface="Sakkal Majalla"/>
                  <a:cs typeface="Sakkal Majalla"/>
                </a:rPr>
                <a:t> </a:t>
              </a:r>
              <a:r>
                <a:rPr dirty="0" err="1">
                  <a:latin typeface="Sakkal Majalla"/>
                  <a:cs typeface="Sakkal Majalla"/>
                </a:rPr>
                <a:t>في</a:t>
              </a:r>
              <a:r>
                <a:rPr dirty="0">
                  <a:latin typeface="Sakkal Majalla"/>
                  <a:cs typeface="Sakkal Majalla"/>
                </a:rPr>
                <a:t> </a:t>
              </a:r>
              <a:r>
                <a:rPr dirty="0" err="1">
                  <a:latin typeface="Sakkal Majalla"/>
                  <a:cs typeface="Sakkal Majalla"/>
                </a:rPr>
                <a:t>حالات</a:t>
              </a:r>
              <a:r>
                <a:rPr dirty="0">
                  <a:latin typeface="Sakkal Majalla"/>
                  <a:cs typeface="Sakkal Majalla"/>
                </a:rPr>
                <a:t> </a:t>
              </a:r>
              <a:r>
                <a:rPr dirty="0" err="1">
                  <a:latin typeface="Sakkal Majalla"/>
                  <a:cs typeface="Sakkal Majalla"/>
                </a:rPr>
                <a:t>الطوارئ</a:t>
              </a:r>
              <a:r>
                <a:rPr lang="ar-EG" dirty="0">
                  <a:latin typeface="Sakkal Majalla"/>
                  <a:cs typeface="Sakkal Majalla"/>
                </a:rPr>
                <a:t>.</a:t>
              </a:r>
              <a:endParaRPr dirty="0">
                <a:latin typeface="Sakkal Majalla"/>
                <a:cs typeface="Sakkal Majalla"/>
              </a:endParaRPr>
            </a:p>
          </p:txBody>
        </p:sp>
      </p:grpSp>
    </p:spTree>
    <p:extLst>
      <p:ext uri="{BB962C8B-B14F-4D97-AF65-F5344CB8AC3E}">
        <p14:creationId xmlns:p14="http://schemas.microsoft.com/office/powerpoint/2010/main" val="2800630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 name="Title 2">
            <a:extLst>
              <a:ext uri="{FF2B5EF4-FFF2-40B4-BE49-F238E27FC236}">
                <a16:creationId xmlns:a16="http://schemas.microsoft.com/office/drawing/2014/main" xmlns="" id="{FE715C1D-0AFD-4B24-93D9-2F4112C6A19E}"/>
              </a:ext>
            </a:extLst>
          </p:cNvPr>
          <p:cNvSpPr>
            <a:spLocks noGrp="1"/>
          </p:cNvSpPr>
          <p:nvPr>
            <p:ph type="ctrTitle"/>
          </p:nvPr>
        </p:nvSpPr>
        <p:spPr>
          <a:xfrm>
            <a:off x="463467" y="4655572"/>
            <a:ext cx="4168050" cy="1428761"/>
          </a:xfrm>
        </p:spPr>
        <p:txBody>
          <a:bodyPr rtlCol="1"/>
          <a:lstStyle/>
          <a:p>
            <a:pPr rtl="1"/>
            <a:r>
              <a:rPr lang="ar" sz="2000">
                <a:solidFill>
                  <a:srgbClr val="002060"/>
                </a:solidFill>
                <a:highlight>
                  <a:srgbClr val="FFFF00"/>
                </a:highlight>
                <a:latin typeface="Arial"/>
                <a:cs typeface="Arial"/>
              </a:rPr>
              <a:t>الاسم</a:t>
            </a:r>
            <a:r>
              <a:rPr lang="en-US" sz="2000" dirty="0">
                <a:solidFill>
                  <a:srgbClr val="002060"/>
                </a:solidFill>
                <a:highlight>
                  <a:srgbClr val="FFFF00"/>
                </a:highlight>
                <a:latin typeface="Arial"/>
                <a:cs typeface="Arial"/>
              </a:rPr>
              <a:t/>
            </a:r>
            <a:br>
              <a:rPr lang="en-US" sz="2000" dirty="0">
                <a:solidFill>
                  <a:srgbClr val="002060"/>
                </a:solidFill>
                <a:highlight>
                  <a:srgbClr val="FFFF00"/>
                </a:highlight>
                <a:latin typeface="Arial"/>
                <a:cs typeface="Arial"/>
              </a:rPr>
            </a:br>
            <a:r>
              <a:rPr lang="ar" sz="2000">
                <a:solidFill>
                  <a:srgbClr val="002060"/>
                </a:solidFill>
                <a:highlight>
                  <a:srgbClr val="FFFF00"/>
                </a:highlight>
                <a:latin typeface="Arial"/>
                <a:cs typeface="Arial"/>
              </a:rPr>
              <a:t>اللقب</a:t>
            </a:r>
            <a:r>
              <a:rPr lang="en-US" sz="2000" dirty="0">
                <a:solidFill>
                  <a:srgbClr val="002060"/>
                </a:solidFill>
                <a:latin typeface="Arial"/>
                <a:cs typeface="Arial"/>
              </a:rPr>
              <a:t/>
            </a:r>
            <a:br>
              <a:rPr lang="en-US" sz="2000" dirty="0">
                <a:solidFill>
                  <a:srgbClr val="002060"/>
                </a:solidFill>
                <a:latin typeface="Arial"/>
                <a:cs typeface="Arial"/>
              </a:rPr>
            </a:br>
            <a:r>
              <a:rPr lang="ar" sz="2000">
                <a:solidFill>
                  <a:srgbClr val="002060"/>
                </a:solidFill>
                <a:latin typeface="Arial"/>
                <a:cs typeface="Arial"/>
              </a:rPr>
              <a:t>وزارة الصحة</a:t>
            </a:r>
            <a:r>
              <a:rPr lang="en-US" sz="2000" dirty="0">
                <a:solidFill>
                  <a:srgbClr val="002060"/>
                </a:solidFill>
                <a:latin typeface="Arial"/>
                <a:cs typeface="Arial"/>
              </a:rPr>
              <a:t/>
            </a:r>
            <a:br>
              <a:rPr lang="en-US" sz="2000" dirty="0">
                <a:solidFill>
                  <a:srgbClr val="002060"/>
                </a:solidFill>
                <a:latin typeface="Arial"/>
                <a:cs typeface="Arial"/>
              </a:rPr>
            </a:br>
            <a:r>
              <a:rPr lang="ar" sz="2000">
                <a:solidFill>
                  <a:srgbClr val="002060"/>
                </a:solidFill>
                <a:highlight>
                  <a:srgbClr val="FFFF00"/>
                </a:highlight>
                <a:latin typeface="Arial"/>
                <a:cs typeface="Arial"/>
              </a:rPr>
              <a:t>اسم البلد</a:t>
            </a:r>
          </a:p>
        </p:txBody>
      </p:sp>
      <p:sp>
        <p:nvSpPr>
          <p:cNvPr id="5" name="TextBox 4">
            <a:extLst>
              <a:ext uri="{FF2B5EF4-FFF2-40B4-BE49-F238E27FC236}">
                <a16:creationId xmlns:a16="http://schemas.microsoft.com/office/drawing/2014/main" xmlns="" id="{637BBC0E-F8A1-4F34-A06A-A6D527623571}"/>
              </a:ext>
            </a:extLst>
          </p:cNvPr>
          <p:cNvSpPr txBox="1"/>
          <p:nvPr/>
        </p:nvSpPr>
        <p:spPr>
          <a:xfrm>
            <a:off x="3696604" y="6372836"/>
            <a:ext cx="2057400" cy="284693"/>
          </a:xfrm>
          <a:prstGeom prst="rect">
            <a:avLst/>
          </a:prstGeom>
          <a:noFill/>
        </p:spPr>
        <p:txBody>
          <a:bodyPr rot="0" spcFirstLastPara="0" vertOverflow="overflow" horzOverflow="overflow" vert="horz" wrap="square" lIns="68580" tIns="34290" rIns="68580" bIns="34290" numCol="1" spcCol="0" rtlCol="1" fromWordArt="0" anchor="t" anchorCtr="0" forceAA="0" compatLnSpc="1">
            <a:prstTxWarp prst="textNoShape">
              <a:avLst/>
            </a:prstTxWarp>
            <a:spAutoFit/>
          </a:bodyPr>
          <a:lstStyle/>
          <a:p>
            <a:pPr algn="ctr" rtl="1"/>
            <a:r>
              <a:rPr lang="ar" sz="1400" dirty="0">
                <a:solidFill>
                  <a:schemeClr val="tx1">
                    <a:lumMod val="50000"/>
                    <a:lumOff val="50000"/>
                  </a:schemeClr>
                </a:solidFill>
                <a:latin typeface="Calibri"/>
                <a:cs typeface="Arial"/>
              </a:rPr>
              <a:t>‫تاريخ التحديث:‬ آب/ أغسطس</a:t>
            </a:r>
            <a:r>
              <a:rPr lang="fr-FR" sz="1400" dirty="0">
                <a:solidFill>
                  <a:schemeClr val="tx1">
                    <a:lumMod val="50000"/>
                    <a:lumOff val="50000"/>
                  </a:schemeClr>
                </a:solidFill>
                <a:latin typeface="Calibri"/>
                <a:cs typeface="Arial"/>
              </a:rPr>
              <a:t>V1 </a:t>
            </a:r>
            <a:endParaRPr lang="en-US" sz="1400" dirty="0">
              <a:solidFill>
                <a:schemeClr val="tx1">
                  <a:lumMod val="50000"/>
                  <a:lumOff val="50000"/>
                </a:schemeClr>
              </a:solidFill>
              <a:latin typeface="Calibri"/>
            </a:endParaRPr>
          </a:p>
        </p:txBody>
      </p:sp>
      <p:sp>
        <p:nvSpPr>
          <p:cNvPr id="7" name="Subtitle 2">
            <a:extLst>
              <a:ext uri="{FF2B5EF4-FFF2-40B4-BE49-F238E27FC236}">
                <a16:creationId xmlns:a16="http://schemas.microsoft.com/office/drawing/2014/main" xmlns="" id="{CC0349B5-314B-4196-9D2D-7757D77AB0A7}"/>
              </a:ext>
            </a:extLst>
          </p:cNvPr>
          <p:cNvSpPr>
            <a:spLocks noGrp="1"/>
          </p:cNvSpPr>
          <p:nvPr/>
        </p:nvSpPr>
        <p:spPr bwMode="auto">
          <a:xfrm>
            <a:off x="142222" y="2945650"/>
            <a:ext cx="8991600" cy="762000"/>
          </a:xfrm>
          <a:prstGeom prst="rect">
            <a:avLst/>
          </a:prstGeom>
          <a:solidFill>
            <a:schemeClr val="bg1"/>
          </a:solidFill>
          <a:ln>
            <a:noFill/>
          </a:ln>
        </p:spPr>
        <p:txBody>
          <a:bodyPr vert="horz" wrap="square" lIns="91440" tIns="45720" rIns="91440" bIns="45720" numCol="1" rtlCol="1" anchor="t" anchorCtr="0" compatLnSpc="1">
            <a:prstTxWarp prst="textNoShape">
              <a:avLst/>
            </a:prstTxWarp>
          </a:bodyPr>
          <a:lstStyle>
            <a:lvl1pPr marL="342900" indent="-342900" algn="r" rtl="1"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eaLnBrk="1" hangingPunct="1">
              <a:buNone/>
            </a:pPr>
            <a:r>
              <a:rPr lang="ar" sz="4400" b="1" i="1">
                <a:solidFill>
                  <a:srgbClr val="0070C0"/>
                </a:solidFill>
                <a:latin typeface="Arial"/>
                <a:cs typeface="Arial"/>
              </a:rPr>
              <a:t>مرحبًا!</a:t>
            </a:r>
            <a:endParaRPr lang="fr-FR" altLang="en-US" sz="4400" b="1" i="1" dirty="0">
              <a:solidFill>
                <a:srgbClr val="0070C0"/>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xmlns="" id="{8FE8ACE4-09DE-5BDD-41D1-706FEC8398E0}"/>
              </a:ext>
            </a:extLst>
          </p:cNvPr>
          <p:cNvSpPr txBox="1"/>
          <p:nvPr/>
        </p:nvSpPr>
        <p:spPr>
          <a:xfrm>
            <a:off x="462151" y="594194"/>
            <a:ext cx="1766699" cy="584775"/>
          </a:xfrm>
          <a:prstGeom prst="rect">
            <a:avLst/>
          </a:prstGeom>
          <a:solidFill>
            <a:srgbClr val="FFFF00"/>
          </a:solidFill>
          <a:ln>
            <a:solidFill>
              <a:schemeClr val="tx1"/>
            </a:solidFill>
          </a:ln>
        </p:spPr>
        <p:txBody>
          <a:bodyPr rot="0" spcFirstLastPara="0" vertOverflow="overflow" horzOverflow="overflow" vert="horz" wrap="square" lIns="91440" tIns="45720" rIns="91440" bIns="45720" numCol="1" spcCol="0" rtlCol="1" fromWordArt="0" anchor="t" anchorCtr="0" forceAA="0" compatLnSpc="1">
            <a:prstTxWarp prst="textNoShape">
              <a:avLst/>
            </a:prstTxWarp>
            <a:spAutoFit/>
          </a:bodyPr>
          <a:lstStyle/>
          <a:p>
            <a:pPr rtl="1"/>
            <a:r>
              <a:rPr lang="ar" sz="1600">
                <a:solidFill>
                  <a:srgbClr val="000000"/>
                </a:solidFill>
                <a:highlight>
                  <a:srgbClr val="FFFF00"/>
                </a:highlight>
                <a:latin typeface="Arial"/>
                <a:cs typeface="Arial"/>
              </a:rPr>
              <a:t>شعار أو علم البلد</a:t>
            </a:r>
            <a:endParaRPr lang="en-GB" sz="1600">
              <a:solidFill>
                <a:srgbClr val="000000"/>
              </a:solidFill>
              <a:highlight>
                <a:srgbClr val="FFFF00"/>
              </a:highlight>
              <a:latin typeface="Arial"/>
            </a:endParaRPr>
          </a:p>
        </p:txBody>
      </p:sp>
      <p:sp>
        <p:nvSpPr>
          <p:cNvPr id="8" name="Title 2">
            <a:extLst>
              <a:ext uri="{FF2B5EF4-FFF2-40B4-BE49-F238E27FC236}">
                <a16:creationId xmlns:a16="http://schemas.microsoft.com/office/drawing/2014/main" xmlns="" id="{A4E28187-7823-664C-38BF-D1B3EB988060}"/>
              </a:ext>
            </a:extLst>
          </p:cNvPr>
          <p:cNvSpPr txBox="1">
            <a:spLocks/>
          </p:cNvSpPr>
          <p:nvPr/>
        </p:nvSpPr>
        <p:spPr bwMode="auto">
          <a:xfrm>
            <a:off x="4725715" y="4659423"/>
            <a:ext cx="3648130" cy="142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ctr" anchorCtr="0" compatLnSpc="1">
            <a:prstTxWarp prst="textNoShape">
              <a:avLst/>
            </a:prstTxWarp>
          </a:bodyPr>
          <a:lstStyle>
            <a:lvl1pPr algn="ctr" rtl="1" eaLnBrk="0" fontAlgn="base" hangingPunct="0">
              <a:spcBef>
                <a:spcPct val="0"/>
              </a:spcBef>
              <a:spcAft>
                <a:spcPct val="0"/>
              </a:spcAft>
              <a:defRPr sz="2900" b="1" kern="1200">
                <a:solidFill>
                  <a:srgbClr val="0070C0"/>
                </a:solidFill>
                <a:effectLst/>
                <a:latin typeface="Arial" panose="020B0604020202020204" pitchFamily="34" charset="0"/>
                <a:ea typeface="+mj-ea"/>
                <a:cs typeface="Arial" panose="020B0604020202020204" pitchFamily="34" charset="0"/>
              </a:defRPr>
            </a:lvl1pPr>
            <a:lvl2pPr algn="ctr" rtl="1" eaLnBrk="0" fontAlgn="base" hangingPunct="0">
              <a:spcBef>
                <a:spcPct val="0"/>
              </a:spcBef>
              <a:spcAft>
                <a:spcPct val="0"/>
              </a:spcAft>
              <a:defRPr sz="4000">
                <a:solidFill>
                  <a:srgbClr val="632523"/>
                </a:solidFill>
                <a:latin typeface="Arial" charset="0"/>
                <a:cs typeface="Arial" charset="0"/>
              </a:defRPr>
            </a:lvl2pPr>
            <a:lvl3pPr algn="ctr" rtl="1" eaLnBrk="0" fontAlgn="base" hangingPunct="0">
              <a:spcBef>
                <a:spcPct val="0"/>
              </a:spcBef>
              <a:spcAft>
                <a:spcPct val="0"/>
              </a:spcAft>
              <a:defRPr sz="4000">
                <a:solidFill>
                  <a:srgbClr val="632523"/>
                </a:solidFill>
                <a:latin typeface="Arial" charset="0"/>
                <a:cs typeface="Arial" charset="0"/>
              </a:defRPr>
            </a:lvl3pPr>
            <a:lvl4pPr algn="ctr" rtl="1" eaLnBrk="0" fontAlgn="base" hangingPunct="0">
              <a:spcBef>
                <a:spcPct val="0"/>
              </a:spcBef>
              <a:spcAft>
                <a:spcPct val="0"/>
              </a:spcAft>
              <a:defRPr sz="4000">
                <a:solidFill>
                  <a:srgbClr val="632523"/>
                </a:solidFill>
                <a:latin typeface="Arial" charset="0"/>
                <a:cs typeface="Arial" charset="0"/>
              </a:defRPr>
            </a:lvl4pPr>
            <a:lvl5pPr algn="ctr" rtl="1" eaLnBrk="0" fontAlgn="base" hangingPunct="0">
              <a:spcBef>
                <a:spcPct val="0"/>
              </a:spcBef>
              <a:spcAft>
                <a:spcPct val="0"/>
              </a:spcAft>
              <a:defRPr sz="4000">
                <a:solidFill>
                  <a:srgbClr val="632523"/>
                </a:solidFill>
                <a:latin typeface="Arial" charset="0"/>
                <a:cs typeface="Arial" charset="0"/>
              </a:defRPr>
            </a:lvl5pPr>
            <a:lvl6pPr marL="411480" algn="ctr" rtl="1" fontAlgn="base">
              <a:spcBef>
                <a:spcPct val="0"/>
              </a:spcBef>
              <a:spcAft>
                <a:spcPct val="0"/>
              </a:spcAft>
              <a:defRPr sz="4000">
                <a:solidFill>
                  <a:srgbClr val="632523"/>
                </a:solidFill>
                <a:latin typeface="Arial" charset="0"/>
                <a:cs typeface="Arial" charset="0"/>
              </a:defRPr>
            </a:lvl6pPr>
            <a:lvl7pPr marL="822960" algn="ctr" rtl="1" fontAlgn="base">
              <a:spcBef>
                <a:spcPct val="0"/>
              </a:spcBef>
              <a:spcAft>
                <a:spcPct val="0"/>
              </a:spcAft>
              <a:defRPr sz="4000">
                <a:solidFill>
                  <a:srgbClr val="632523"/>
                </a:solidFill>
                <a:latin typeface="Arial" charset="0"/>
                <a:cs typeface="Arial" charset="0"/>
              </a:defRPr>
            </a:lvl7pPr>
            <a:lvl8pPr marL="1234440" algn="ctr" rtl="1" fontAlgn="base">
              <a:spcBef>
                <a:spcPct val="0"/>
              </a:spcBef>
              <a:spcAft>
                <a:spcPct val="0"/>
              </a:spcAft>
              <a:defRPr sz="4000">
                <a:solidFill>
                  <a:srgbClr val="632523"/>
                </a:solidFill>
                <a:latin typeface="Arial" charset="0"/>
                <a:cs typeface="Arial" charset="0"/>
              </a:defRPr>
            </a:lvl8pPr>
            <a:lvl9pPr marL="1645920" algn="ctr" rtl="1" fontAlgn="base">
              <a:spcBef>
                <a:spcPct val="0"/>
              </a:spcBef>
              <a:spcAft>
                <a:spcPct val="0"/>
              </a:spcAft>
              <a:defRPr sz="4000">
                <a:solidFill>
                  <a:srgbClr val="632523"/>
                </a:solidFill>
                <a:latin typeface="Arial" charset="0"/>
                <a:cs typeface="Arial" charset="0"/>
              </a:defRPr>
            </a:lvl9pPr>
          </a:lstStyle>
          <a:p>
            <a:pPr rtl="1"/>
            <a:r>
              <a:rPr lang="ar" sz="2000">
                <a:solidFill>
                  <a:srgbClr val="002060"/>
                </a:solidFill>
                <a:highlight>
                  <a:srgbClr val="FFFF00"/>
                </a:highlight>
                <a:latin typeface="Arial"/>
                <a:cs typeface="Arial"/>
              </a:rPr>
              <a:t>الاسم</a:t>
            </a:r>
            <a:r>
              <a:rPr lang="en-US" sz="2000" dirty="0">
                <a:solidFill>
                  <a:srgbClr val="002060"/>
                </a:solidFill>
                <a:highlight>
                  <a:srgbClr val="FFFF00"/>
                </a:highlight>
                <a:latin typeface="Arial"/>
                <a:cs typeface="Arial"/>
              </a:rPr>
              <a:t/>
            </a:r>
            <a:br>
              <a:rPr lang="en-US" sz="2000" dirty="0">
                <a:solidFill>
                  <a:srgbClr val="002060"/>
                </a:solidFill>
                <a:highlight>
                  <a:srgbClr val="FFFF00"/>
                </a:highlight>
                <a:latin typeface="Arial"/>
                <a:cs typeface="Arial"/>
              </a:rPr>
            </a:br>
            <a:r>
              <a:rPr lang="ar" sz="2000">
                <a:solidFill>
                  <a:srgbClr val="002060"/>
                </a:solidFill>
                <a:highlight>
                  <a:srgbClr val="FFFF00"/>
                </a:highlight>
                <a:latin typeface="Arial"/>
                <a:cs typeface="Arial"/>
              </a:rPr>
              <a:t>اللقب</a:t>
            </a:r>
            <a:r>
              <a:rPr lang="en-US" sz="2000" dirty="0">
                <a:solidFill>
                  <a:srgbClr val="002060"/>
                </a:solidFill>
                <a:latin typeface="Arial"/>
                <a:cs typeface="Arial"/>
              </a:rPr>
              <a:t/>
            </a:r>
            <a:br>
              <a:rPr lang="en-US" sz="2000" dirty="0">
                <a:solidFill>
                  <a:srgbClr val="002060"/>
                </a:solidFill>
                <a:latin typeface="Arial"/>
                <a:cs typeface="Arial"/>
              </a:rPr>
            </a:br>
            <a:r>
              <a:rPr lang="ar" sz="2000">
                <a:solidFill>
                  <a:srgbClr val="002060"/>
                </a:solidFill>
                <a:latin typeface="Arial"/>
                <a:cs typeface="Arial"/>
              </a:rPr>
              <a:t>منظمة الصحة العالمية</a:t>
            </a:r>
          </a:p>
          <a:p>
            <a:pPr rtl="1"/>
            <a:r>
              <a:rPr lang="ar" sz="2000">
                <a:solidFill>
                  <a:srgbClr val="002060"/>
                </a:solidFill>
                <a:highlight>
                  <a:srgbClr val="FFFF00"/>
                </a:highlight>
                <a:latin typeface="Arial"/>
                <a:cs typeface="Arial"/>
              </a:rPr>
              <a:t>اسم البلد</a:t>
            </a:r>
          </a:p>
        </p:txBody>
      </p:sp>
    </p:spTree>
    <p:extLst>
      <p:ext uri="{BB962C8B-B14F-4D97-AF65-F5344CB8AC3E}">
        <p14:creationId xmlns:p14="http://schemas.microsoft.com/office/powerpoint/2010/main" val="5209418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52F9398F-8AD0-FDFA-536D-388ECA728D4F}"/>
              </a:ext>
            </a:extLst>
          </p:cNvPr>
          <p:cNvSpPr txBox="1">
            <a:spLocks/>
          </p:cNvSpPr>
          <p:nvPr/>
        </p:nvSpPr>
        <p:spPr>
          <a:xfrm>
            <a:off x="-100361" y="807070"/>
            <a:ext cx="4173344" cy="577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tIns="34290" rIns="34289" bIns="3429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a:r>
              <a:rPr lang="ar" sz="1800" b="1" dirty="0">
                <a:latin typeface="Sakkal Majalla" panose="02000000000000000000" pitchFamily="2" charset="-78"/>
                <a:cs typeface="Sakkal Majalla" panose="02000000000000000000" pitchFamily="2" charset="-78"/>
              </a:rPr>
              <a:t>5. حزمة التدريب المتقدم لفِرَق الاستجابة السريعة: جدول الأعمال</a:t>
            </a:r>
          </a:p>
        </p:txBody>
      </p:sp>
      <p:graphicFrame>
        <p:nvGraphicFramePr>
          <p:cNvPr id="3" name="Tableau 2">
            <a:extLst>
              <a:ext uri="{FF2B5EF4-FFF2-40B4-BE49-F238E27FC236}">
                <a16:creationId xmlns:a16="http://schemas.microsoft.com/office/drawing/2014/main" xmlns="" id="{8099CC02-6A47-C1B3-E8B4-DC17B8167AC3}"/>
              </a:ext>
            </a:extLst>
          </p:cNvPr>
          <p:cNvGraphicFramePr>
            <a:graphicFrameLocks noGrp="1"/>
          </p:cNvGraphicFramePr>
          <p:nvPr/>
        </p:nvGraphicFramePr>
        <p:xfrm>
          <a:off x="1250156" y="1496616"/>
          <a:ext cx="6643688" cy="3864769"/>
        </p:xfrm>
        <a:graphic>
          <a:graphicData uri="http://schemas.openxmlformats.org/drawingml/2006/table">
            <a:tbl>
              <a:tblPr bandRow="1">
                <a:tableStyleId>{5940675A-B579-460E-94D1-54222C63F5DA}</a:tableStyleId>
              </a:tblPr>
              <a:tblGrid>
                <a:gridCol w="1114425">
                  <a:extLst>
                    <a:ext uri="{9D8B030D-6E8A-4147-A177-3AD203B41FA5}">
                      <a16:colId xmlns:a16="http://schemas.microsoft.com/office/drawing/2014/main" xmlns="" val="3192459072"/>
                    </a:ext>
                  </a:extLst>
                </a:gridCol>
                <a:gridCol w="1114425">
                  <a:extLst>
                    <a:ext uri="{9D8B030D-6E8A-4147-A177-3AD203B41FA5}">
                      <a16:colId xmlns:a16="http://schemas.microsoft.com/office/drawing/2014/main" xmlns="" val="533962408"/>
                    </a:ext>
                  </a:extLst>
                </a:gridCol>
                <a:gridCol w="1114425">
                  <a:extLst>
                    <a:ext uri="{9D8B030D-6E8A-4147-A177-3AD203B41FA5}">
                      <a16:colId xmlns:a16="http://schemas.microsoft.com/office/drawing/2014/main" xmlns="" val="1619047002"/>
                    </a:ext>
                  </a:extLst>
                </a:gridCol>
                <a:gridCol w="1114425">
                  <a:extLst>
                    <a:ext uri="{9D8B030D-6E8A-4147-A177-3AD203B41FA5}">
                      <a16:colId xmlns:a16="http://schemas.microsoft.com/office/drawing/2014/main" xmlns="" val="3662335901"/>
                    </a:ext>
                  </a:extLst>
                </a:gridCol>
                <a:gridCol w="1092994">
                  <a:extLst>
                    <a:ext uri="{9D8B030D-6E8A-4147-A177-3AD203B41FA5}">
                      <a16:colId xmlns:a16="http://schemas.microsoft.com/office/drawing/2014/main" xmlns="" val="2841552752"/>
                    </a:ext>
                  </a:extLst>
                </a:gridCol>
                <a:gridCol w="1092994">
                  <a:extLst>
                    <a:ext uri="{9D8B030D-6E8A-4147-A177-3AD203B41FA5}">
                      <a16:colId xmlns:a16="http://schemas.microsoft.com/office/drawing/2014/main" xmlns="" val="3197207846"/>
                    </a:ext>
                  </a:extLst>
                </a:gridCol>
              </a:tblGrid>
              <a:tr h="407194">
                <a:tc>
                  <a:txBody>
                    <a:bodyPr/>
                    <a:lstStyle/>
                    <a:p>
                      <a:pPr algn="ctr" fontAlgn="base"/>
                      <a:r>
                        <a:rPr lang="ar-AE" sz="1100" dirty="0">
                          <a:effectLst/>
                          <a:cs typeface="Sakkal Majalla"/>
                        </a:rPr>
                        <a:t> </a:t>
                      </a:r>
                      <a:r>
                        <a:rPr lang="ar-AE" sz="1100" dirty="0">
                          <a:effectLst/>
                          <a:cs typeface="Calibri"/>
                        </a:rPr>
                        <a:t>اليوم </a:t>
                      </a:r>
                      <a:r>
                        <a:rPr lang="ar-AE" sz="1100" dirty="0">
                          <a:effectLst/>
                          <a:cs typeface="Sakkal Majalla"/>
                        </a:rPr>
                        <a:t>5 </a:t>
                      </a:r>
                      <a:r>
                        <a:rPr lang="ar-AE" sz="1100" dirty="0">
                          <a:effectLst/>
                          <a:cs typeface="Calibri"/>
                        </a:rPr>
                        <a:t> </a:t>
                      </a:r>
                    </a:p>
                  </a:txBody>
                  <a:tcPr marL="7144" marR="7144" marT="7144" marB="714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ar-SA" sz="1100" dirty="0">
                          <a:effectLst/>
                          <a:cs typeface="Calibri"/>
                        </a:rPr>
                        <a:t>اليوم </a:t>
                      </a:r>
                      <a:r>
                        <a:rPr lang="ar-SA" sz="1100" dirty="0">
                          <a:effectLst/>
                          <a:cs typeface="Sakkal Majalla"/>
                        </a:rPr>
                        <a:t>4</a:t>
                      </a:r>
                    </a:p>
                  </a:txBody>
                  <a:tcPr marL="7144" marR="7144" marT="7144" marB="714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ar-SA" sz="1100" dirty="0">
                          <a:effectLst/>
                          <a:cs typeface="Calibri"/>
                        </a:rPr>
                        <a:t>اليوم </a:t>
                      </a:r>
                      <a:r>
                        <a:rPr lang="ar-SA" sz="1100" dirty="0">
                          <a:effectLst/>
                          <a:cs typeface="Sakkal Majalla"/>
                        </a:rPr>
                        <a:t>3</a:t>
                      </a:r>
                    </a:p>
                  </a:txBody>
                  <a:tcPr marL="7144" marR="7144" marT="7144" marB="714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ar-SA" sz="1100" dirty="0">
                          <a:effectLst/>
                          <a:cs typeface="Calibri"/>
                        </a:rPr>
                        <a:t>اليوم </a:t>
                      </a:r>
                      <a:r>
                        <a:rPr lang="ar-SA" sz="1100" dirty="0">
                          <a:effectLst/>
                          <a:cs typeface="Sakkal Majalla"/>
                        </a:rPr>
                        <a:t>2</a:t>
                      </a:r>
                    </a:p>
                  </a:txBody>
                  <a:tcPr marL="7144" marR="7144" marT="7144" marB="714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base"/>
                      <a:r>
                        <a:rPr lang="ar-SA" sz="1100" dirty="0">
                          <a:effectLst/>
                          <a:cs typeface="Calibri"/>
                        </a:rPr>
                        <a:t>اليوم </a:t>
                      </a:r>
                      <a:r>
                        <a:rPr lang="ar-SA" sz="1100" dirty="0">
                          <a:effectLst/>
                          <a:cs typeface="Sakkal Majalla"/>
                        </a:rPr>
                        <a:t>1</a:t>
                      </a:r>
                    </a:p>
                  </a:txBody>
                  <a:tcPr marL="7144" marR="7144" marT="7144" marB="7144"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xmlns="" val="1497756839"/>
                  </a:ext>
                </a:extLst>
              </a:tr>
              <a:tr h="600075">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48235"/>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48235"/>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0000"/>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0000"/>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21F64"/>
                    </a:solidFill>
                  </a:tcPr>
                </a:tc>
                <a:tc rowSpan="2">
                  <a:txBody>
                    <a:bodyPr/>
                    <a:lstStyle/>
                    <a:p>
                      <a:pPr algn="r" fontAlgn="base"/>
                      <a:r>
                        <a:rPr lang="ar-AE" sz="900" b="1" dirty="0">
                          <a:effectLst/>
                          <a:cs typeface="Calibri"/>
                        </a:rPr>
                        <a:t>فترة الصباح</a:t>
                      </a:r>
                      <a:endParaRPr lang="ar-AE" sz="1100" dirty="0">
                        <a:effectLst/>
                        <a:cs typeface="Calibri"/>
                      </a:endParaRPr>
                    </a:p>
                  </a:txBody>
                  <a:tcPr marL="68580" marR="68580" marT="34290" marB="3429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xmlns="" val="1808778561"/>
                  </a:ext>
                </a:extLst>
              </a:tr>
              <a:tr h="600075">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0000"/>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21F64"/>
                    </a:solidFill>
                  </a:tcPr>
                </a:tc>
                <a:tc vMerge="1">
                  <a:txBody>
                    <a:bodyPr/>
                    <a:lstStyle/>
                    <a:p>
                      <a:endParaRPr lang="fr-FR"/>
                    </a:p>
                  </a:txBody>
                  <a:tcPr/>
                </a:tc>
                <a:extLst>
                  <a:ext uri="{0D108BD9-81ED-4DB2-BD59-A6C34878D82A}">
                    <a16:rowId xmlns:a16="http://schemas.microsoft.com/office/drawing/2014/main" xmlns="" val="3793013806"/>
                  </a:ext>
                </a:extLst>
              </a:tr>
              <a:tr h="600075">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0000"/>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21F64"/>
                    </a:solidFill>
                  </a:tcPr>
                </a:tc>
                <a:tc rowSpan="4">
                  <a:txBody>
                    <a:bodyPr/>
                    <a:lstStyle/>
                    <a:p>
                      <a:pPr algn="r" fontAlgn="auto"/>
                      <a:endParaRPr lang="ar-AE" sz="900">
                        <a:solidFill>
                          <a:srgbClr val="808080"/>
                        </a:solidFill>
                        <a:effectLst/>
                        <a:cs typeface="Times New Roman" panose="02020603050405020304" pitchFamily="18" charset="0"/>
                      </a:endParaRPr>
                    </a:p>
                    <a:p>
                      <a:pPr algn="r" fontAlgn="base"/>
                      <a:r>
                        <a:rPr lang="ar-AE" sz="900" b="1" dirty="0">
                          <a:effectLst/>
                          <a:cs typeface="Calibri"/>
                        </a:rPr>
                        <a:t>فترة ما بعد الظهر</a:t>
                      </a:r>
                      <a:endParaRPr lang="ar-AE" sz="1100" dirty="0">
                        <a:effectLst/>
                        <a:cs typeface="Calibri"/>
                      </a:endParaRPr>
                    </a:p>
                  </a:txBody>
                  <a:tcPr marL="68580" marR="68580" marT="34290" marB="3429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xmlns="" val="1772026215"/>
                  </a:ext>
                </a:extLst>
              </a:tr>
              <a:tr h="600075">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0000"/>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21F64"/>
                    </a:solidFill>
                  </a:tcPr>
                </a:tc>
                <a:tc vMerge="1">
                  <a:txBody>
                    <a:bodyPr/>
                    <a:lstStyle/>
                    <a:p>
                      <a:endParaRPr lang="fr-FR"/>
                    </a:p>
                  </a:txBody>
                  <a:tcPr/>
                </a:tc>
                <a:extLst>
                  <a:ext uri="{0D108BD9-81ED-4DB2-BD59-A6C34878D82A}">
                    <a16:rowId xmlns:a16="http://schemas.microsoft.com/office/drawing/2014/main" xmlns="" val="2890718968"/>
                  </a:ext>
                </a:extLst>
              </a:tr>
              <a:tr h="600075">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9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0000"/>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21F64"/>
                    </a:solidFill>
                  </a:tcPr>
                </a:tc>
                <a:tc vMerge="1">
                  <a:txBody>
                    <a:bodyPr/>
                    <a:lstStyle/>
                    <a:p>
                      <a:endParaRPr lang="fr-FR"/>
                    </a:p>
                  </a:txBody>
                  <a:tcPr/>
                </a:tc>
                <a:extLst>
                  <a:ext uri="{0D108BD9-81ED-4DB2-BD59-A6C34878D82A}">
                    <a16:rowId xmlns:a16="http://schemas.microsoft.com/office/drawing/2014/main" xmlns="" val="1295613656"/>
                  </a:ext>
                </a:extLst>
              </a:tr>
              <a:tr h="457200">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5A8A39"/>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00000"/>
                    </a:solidFill>
                  </a:tcPr>
                </a:tc>
                <a:tc>
                  <a:txBody>
                    <a:bodyPr/>
                    <a:lstStyle/>
                    <a:p>
                      <a:pPr algn="r" fontAlgn="auto"/>
                      <a:endParaRPr lang="en-US" sz="800">
                        <a:solidFill>
                          <a:srgbClr val="808080"/>
                        </a:solidFill>
                        <a:effectLst/>
                        <a:latin typeface="Times New Roman" panose="02020603050405020304" pitchFamily="18" charset="0"/>
                      </a:endParaRPr>
                    </a:p>
                  </a:txBody>
                  <a:tcPr marL="7144" marR="7144" marT="7144" marB="7144">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21F64"/>
                    </a:solidFill>
                  </a:tcPr>
                </a:tc>
                <a:tc vMerge="1">
                  <a:txBody>
                    <a:bodyPr/>
                    <a:lstStyle/>
                    <a:p>
                      <a:endParaRPr lang="fr-FR"/>
                    </a:p>
                  </a:txBody>
                  <a:tcPr/>
                </a:tc>
                <a:extLst>
                  <a:ext uri="{0D108BD9-81ED-4DB2-BD59-A6C34878D82A}">
                    <a16:rowId xmlns:a16="http://schemas.microsoft.com/office/drawing/2014/main" xmlns="" val="3876688856"/>
                  </a:ext>
                </a:extLst>
              </a:tr>
            </a:tbl>
          </a:graphicData>
        </a:graphic>
      </p:graphicFrame>
      <p:sp>
        <p:nvSpPr>
          <p:cNvPr id="13" name="TextBox 15">
            <a:extLst>
              <a:ext uri="{FF2B5EF4-FFF2-40B4-BE49-F238E27FC236}">
                <a16:creationId xmlns:a16="http://schemas.microsoft.com/office/drawing/2014/main" xmlns="" id="{1933C26E-A059-F6D8-5562-EFD7DF739D80}"/>
              </a:ext>
            </a:extLst>
          </p:cNvPr>
          <p:cNvSpPr txBox="1"/>
          <p:nvPr/>
        </p:nvSpPr>
        <p:spPr>
          <a:xfrm>
            <a:off x="5689360" y="5143901"/>
            <a:ext cx="1115557" cy="276999"/>
          </a:xfrm>
          <a:prstGeom prst="rect">
            <a:avLst/>
          </a:prstGeom>
          <a:solidFill>
            <a:schemeClr val="bg1">
              <a:lumMod val="75000"/>
            </a:schemeClr>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wrap="square" lIns="34289" tIns="34290" rIns="34289" bIns="34290" rtlCol="1" anchor="t">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rtl="1"/>
            <a:r>
              <a:rPr sz="1350" dirty="0" err="1">
                <a:latin typeface="Sakkal Majalla"/>
                <a:cs typeface="Sakkal Majalla"/>
              </a:rPr>
              <a:t>الوحدة</a:t>
            </a:r>
            <a:r>
              <a:rPr sz="1350" dirty="0">
                <a:latin typeface="Sakkal Majalla"/>
                <a:cs typeface="Sakkal Majalla"/>
              </a:rPr>
              <a:t> </a:t>
            </a:r>
            <a:r>
              <a:rPr lang="fr-FR" sz="1350" dirty="0">
                <a:latin typeface="Sakkal Majalla"/>
                <a:cs typeface="Sakkal Majalla"/>
              </a:rPr>
              <a:t>D</a:t>
            </a:r>
            <a:endParaRPr sz="1350" dirty="0">
              <a:latin typeface="Sakkal Majalla" panose="02000000000000000000" pitchFamily="2" charset="-78"/>
              <a:cs typeface="Sakkal Majalla" panose="02000000000000000000" pitchFamily="2" charset="-78"/>
            </a:endParaRPr>
          </a:p>
        </p:txBody>
      </p:sp>
      <p:sp>
        <p:nvSpPr>
          <p:cNvPr id="14" name="TextBox 16">
            <a:extLst>
              <a:ext uri="{FF2B5EF4-FFF2-40B4-BE49-F238E27FC236}">
                <a16:creationId xmlns:a16="http://schemas.microsoft.com/office/drawing/2014/main" xmlns="" id="{FE892894-6CDA-559F-1C01-6FB1980E8C65}"/>
              </a:ext>
            </a:extLst>
          </p:cNvPr>
          <p:cNvSpPr txBox="1"/>
          <p:nvPr/>
        </p:nvSpPr>
        <p:spPr>
          <a:xfrm>
            <a:off x="2395642" y="5153271"/>
            <a:ext cx="1078082" cy="276999"/>
          </a:xfrm>
          <a:prstGeom prst="rect">
            <a:avLst/>
          </a:prstGeom>
          <a:solidFill>
            <a:schemeClr val="bg1">
              <a:lumMod val="75000"/>
            </a:schemeClr>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wrap="square" lIns="34289" tIns="34290" rIns="34289" bIns="34290" rtlCol="1" anchor="t">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r>
              <a:rPr lang="ar-AE" sz="1350" dirty="0">
                <a:latin typeface="Sakkal Majalla"/>
                <a:cs typeface="Sakkal Majalla"/>
              </a:rPr>
              <a:t>الوحدة </a:t>
            </a:r>
            <a:r>
              <a:rPr lang="fr-FR" sz="1350" dirty="0">
                <a:latin typeface="Sakkal Majalla"/>
                <a:cs typeface="Sakkal Majalla"/>
              </a:rPr>
              <a:t>D </a:t>
            </a:r>
            <a:endParaRPr sz="1350" dirty="0">
              <a:latin typeface="Sakkal Majalla" panose="02000000000000000000" pitchFamily="2" charset="-78"/>
              <a:cs typeface="Sakkal Majalla" panose="02000000000000000000" pitchFamily="2" charset="-78"/>
            </a:endParaRPr>
          </a:p>
        </p:txBody>
      </p:sp>
      <p:sp>
        <p:nvSpPr>
          <p:cNvPr id="15" name="TextBox 17">
            <a:extLst>
              <a:ext uri="{FF2B5EF4-FFF2-40B4-BE49-F238E27FC236}">
                <a16:creationId xmlns:a16="http://schemas.microsoft.com/office/drawing/2014/main" xmlns="" id="{0022CE1F-A9FA-9B7C-6AA0-0FD4DC44E2D5}"/>
              </a:ext>
            </a:extLst>
          </p:cNvPr>
          <p:cNvSpPr txBox="1"/>
          <p:nvPr/>
        </p:nvSpPr>
        <p:spPr>
          <a:xfrm>
            <a:off x="3476209" y="5153270"/>
            <a:ext cx="1119689" cy="276999"/>
          </a:xfrm>
          <a:prstGeom prst="rect">
            <a:avLst/>
          </a:prstGeom>
          <a:solidFill>
            <a:schemeClr val="bg1">
              <a:lumMod val="75000"/>
            </a:schemeClr>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wrap="square" lIns="34289" tIns="34290" rIns="34289" bIns="34290" rtlCol="1" anchor="t">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rtl="1"/>
            <a:r>
              <a:rPr sz="1350" dirty="0" err="1">
                <a:latin typeface="Sakkal Majalla"/>
                <a:cs typeface="Sakkal Majalla"/>
              </a:rPr>
              <a:t>الوحدة</a:t>
            </a:r>
            <a:r>
              <a:rPr sz="1350" dirty="0">
                <a:latin typeface="Sakkal Majalla"/>
                <a:cs typeface="Sakkal Majalla"/>
              </a:rPr>
              <a:t> </a:t>
            </a:r>
            <a:r>
              <a:rPr lang="fr-FR" sz="1350" dirty="0">
                <a:latin typeface="Sakkal Majalla"/>
                <a:cs typeface="Sakkal Majalla"/>
              </a:rPr>
              <a:t>D</a:t>
            </a:r>
            <a:endParaRPr sz="1350" dirty="0">
              <a:latin typeface="Sakkal Majalla" panose="02000000000000000000" pitchFamily="2" charset="-78"/>
              <a:cs typeface="Sakkal Majalla" panose="02000000000000000000" pitchFamily="2" charset="-78"/>
            </a:endParaRPr>
          </a:p>
        </p:txBody>
      </p:sp>
      <p:sp>
        <p:nvSpPr>
          <p:cNvPr id="16" name="TextBox 18">
            <a:extLst>
              <a:ext uri="{FF2B5EF4-FFF2-40B4-BE49-F238E27FC236}">
                <a16:creationId xmlns:a16="http://schemas.microsoft.com/office/drawing/2014/main" xmlns="" id="{C839426E-9958-952C-5E11-B24C569BA8BE}"/>
              </a:ext>
            </a:extLst>
          </p:cNvPr>
          <p:cNvSpPr txBox="1"/>
          <p:nvPr/>
        </p:nvSpPr>
        <p:spPr>
          <a:xfrm>
            <a:off x="4590026" y="5153271"/>
            <a:ext cx="1106188" cy="276999"/>
          </a:xfrm>
          <a:prstGeom prst="rect">
            <a:avLst/>
          </a:prstGeom>
          <a:solidFill>
            <a:schemeClr val="bg1">
              <a:lumMod val="75000"/>
            </a:schemeClr>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wrap="square" lIns="34289" tIns="34290" rIns="34289" bIns="34290" rtlCol="1" anchor="t">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r>
              <a:rPr lang="ar-AE" sz="1350" dirty="0">
                <a:latin typeface="Sakkal Majalla"/>
                <a:cs typeface="Sakkal Majalla"/>
              </a:rPr>
              <a:t>الوحدة</a:t>
            </a:r>
            <a:r>
              <a:rPr lang="fr-FR" sz="1350" dirty="0">
                <a:latin typeface="Sakkal Majalla"/>
                <a:cs typeface="Sakkal Majalla"/>
              </a:rPr>
              <a:t>  D</a:t>
            </a:r>
            <a:endParaRPr lang="ar-AE" sz="1350" dirty="0">
              <a:latin typeface="Sakkal Majalla"/>
              <a:cs typeface="Sakkal Majalla"/>
            </a:endParaRPr>
          </a:p>
        </p:txBody>
      </p:sp>
      <p:sp>
        <p:nvSpPr>
          <p:cNvPr id="17" name="TextBox 8">
            <a:extLst>
              <a:ext uri="{FF2B5EF4-FFF2-40B4-BE49-F238E27FC236}">
                <a16:creationId xmlns:a16="http://schemas.microsoft.com/office/drawing/2014/main" xmlns="" id="{ACD8C6F5-456E-BC6D-7BB0-39730CBD9A27}"/>
              </a:ext>
            </a:extLst>
          </p:cNvPr>
          <p:cNvSpPr txBox="1"/>
          <p:nvPr/>
        </p:nvSpPr>
        <p:spPr>
          <a:xfrm>
            <a:off x="1266782" y="1997861"/>
            <a:ext cx="2203007" cy="484748"/>
          </a:xfrm>
          <a:prstGeom prst="rect">
            <a:avLst/>
          </a:prstGeom>
          <a:solidFill>
            <a:srgbClr val="5A8A39"/>
          </a:solidFill>
          <a:ln>
            <a:noFill/>
            <a:miter/>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wrap="square" lIns="34289" tIns="34290" rIns="34289" bIns="34290" rtlCol="1" anchor="t">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r>
              <a:rPr sz="1350" b="1" err="1">
                <a:solidFill>
                  <a:srgbClr val="FFFFFF"/>
                </a:solidFill>
                <a:latin typeface="Sakkal Majalla"/>
                <a:cs typeface="Sakkal Majalla"/>
              </a:rPr>
              <a:t>الوحدة</a:t>
            </a:r>
            <a:r>
              <a:rPr sz="1350" b="1" dirty="0">
                <a:solidFill>
                  <a:srgbClr val="FFFFFF"/>
                </a:solidFill>
                <a:latin typeface="Sakkal Majalla"/>
                <a:cs typeface="Sakkal Majalla"/>
              </a:rPr>
              <a:t> </a:t>
            </a:r>
            <a:r>
              <a:rPr lang="fr-FR" sz="1350" b="1">
                <a:solidFill>
                  <a:srgbClr val="FFFFFF"/>
                </a:solidFill>
                <a:latin typeface="Sakkal Majalla"/>
                <a:cs typeface="Sakkal Majalla"/>
              </a:rPr>
              <a:t>C</a:t>
            </a:r>
            <a:endParaRPr lang="fr-FR" sz="1350" b="1" dirty="0">
              <a:solidFill>
                <a:srgbClr val="FFFFFF"/>
              </a:solidFill>
              <a:latin typeface="Sakkal Majalla"/>
              <a:cs typeface="Sakkal Majalla"/>
            </a:endParaRPr>
          </a:p>
          <a:p>
            <a:pPr algn="ctr" rtl="1"/>
            <a:r>
              <a:rPr lang="ar-AE" sz="1350" b="1" dirty="0">
                <a:solidFill>
                  <a:srgbClr val="FFFFFF"/>
                </a:solidFill>
                <a:latin typeface="Sakkal Majalla"/>
                <a:cs typeface="Sakkal Majalla"/>
              </a:rPr>
              <a:t>تمرين</a:t>
            </a:r>
            <a:r>
              <a:rPr sz="1350" b="1" dirty="0">
                <a:solidFill>
                  <a:srgbClr val="FFFFFF"/>
                </a:solidFill>
                <a:latin typeface="Sakkal Majalla"/>
                <a:cs typeface="Sakkal Majalla"/>
              </a:rPr>
              <a:t> </a:t>
            </a:r>
            <a:r>
              <a:rPr sz="1350" b="1" dirty="0" err="1">
                <a:solidFill>
                  <a:srgbClr val="FFFFFF"/>
                </a:solidFill>
                <a:latin typeface="Sakkal Majalla"/>
                <a:cs typeface="Sakkal Majalla"/>
              </a:rPr>
              <a:t>المهارات</a:t>
            </a:r>
            <a:r>
              <a:rPr sz="1350" b="1" dirty="0">
                <a:solidFill>
                  <a:srgbClr val="FFFFFF"/>
                </a:solidFill>
                <a:latin typeface="Sakkal Majalla"/>
                <a:cs typeface="Sakkal Majalla"/>
              </a:rPr>
              <a:t> </a:t>
            </a:r>
            <a:r>
              <a:rPr sz="1350" b="1" dirty="0" err="1">
                <a:solidFill>
                  <a:srgbClr val="FFFFFF"/>
                </a:solidFill>
                <a:latin typeface="Sakkal Majalla"/>
                <a:cs typeface="Sakkal Majalla"/>
              </a:rPr>
              <a:t>القائم</a:t>
            </a:r>
            <a:r>
              <a:rPr sz="1350" b="1" dirty="0">
                <a:solidFill>
                  <a:srgbClr val="FFFFFF"/>
                </a:solidFill>
                <a:latin typeface="Sakkal Majalla"/>
                <a:cs typeface="Sakkal Majalla"/>
              </a:rPr>
              <a:t> </a:t>
            </a:r>
            <a:r>
              <a:rPr sz="1350" b="1" dirty="0" err="1">
                <a:solidFill>
                  <a:srgbClr val="FFFFFF"/>
                </a:solidFill>
                <a:latin typeface="Sakkal Majalla"/>
                <a:cs typeface="Sakkal Majalla"/>
              </a:rPr>
              <a:t>على</a:t>
            </a:r>
            <a:r>
              <a:rPr sz="1350" b="1" dirty="0">
                <a:solidFill>
                  <a:srgbClr val="FFFFFF"/>
                </a:solidFill>
                <a:latin typeface="Sakkal Majalla"/>
                <a:cs typeface="Sakkal Majalla"/>
              </a:rPr>
              <a:t> </a:t>
            </a:r>
            <a:r>
              <a:rPr sz="1350" b="1" dirty="0" err="1">
                <a:solidFill>
                  <a:srgbClr val="FFFFFF"/>
                </a:solidFill>
                <a:latin typeface="Sakkal Majalla"/>
                <a:cs typeface="Sakkal Majalla"/>
              </a:rPr>
              <a:t>سيناريو</a:t>
            </a:r>
            <a:endParaRPr lang="fr-FR" sz="1350" b="1">
              <a:solidFill>
                <a:srgbClr val="FFFFFF"/>
              </a:solidFill>
              <a:latin typeface="Sakkal Majalla"/>
              <a:cs typeface="Sakkal Majalla"/>
            </a:endParaRPr>
          </a:p>
        </p:txBody>
      </p:sp>
      <p:sp>
        <p:nvSpPr>
          <p:cNvPr id="18" name="TextBox 9">
            <a:extLst>
              <a:ext uri="{FF2B5EF4-FFF2-40B4-BE49-F238E27FC236}">
                <a16:creationId xmlns:a16="http://schemas.microsoft.com/office/drawing/2014/main" xmlns="" id="{5840F7B9-E515-2C5A-77D9-AC09408AFC45}"/>
              </a:ext>
            </a:extLst>
          </p:cNvPr>
          <p:cNvSpPr txBox="1"/>
          <p:nvPr/>
        </p:nvSpPr>
        <p:spPr>
          <a:xfrm>
            <a:off x="5755492" y="2002655"/>
            <a:ext cx="1024181" cy="1131079"/>
          </a:xfrm>
          <a:prstGeom prst="rect">
            <a:avLst/>
          </a:prstGeom>
          <a:solidFill>
            <a:srgbClr val="002060"/>
          </a:solidFill>
          <a:ln>
            <a:noFill/>
            <a:miter/>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wrap="square" lIns="34289" tIns="34290" rIns="34289" bIns="34290" rtlCol="1" anchor="t">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rtl="1"/>
            <a:endParaRPr lang="hu-HU" sz="1500" b="1">
              <a:solidFill>
                <a:srgbClr val="FFFFFF"/>
              </a:solidFill>
              <a:latin typeface="Sakkal Majalla" panose="02000000000000000000" pitchFamily="2" charset="-78"/>
              <a:cs typeface="Sakkal Majalla" panose="02000000000000000000" pitchFamily="2" charset="-78"/>
            </a:endParaRPr>
          </a:p>
          <a:p>
            <a:pPr algn="ctr" rtl="1"/>
            <a:r>
              <a:rPr sz="1350" b="1" dirty="0" err="1">
                <a:solidFill>
                  <a:srgbClr val="FFFFFF"/>
                </a:solidFill>
                <a:latin typeface="Sakkal Majalla"/>
                <a:cs typeface="Sakkal Majalla"/>
              </a:rPr>
              <a:t>الوحدة</a:t>
            </a:r>
            <a:r>
              <a:rPr sz="1350" b="1" dirty="0">
                <a:solidFill>
                  <a:srgbClr val="FFFFFF"/>
                </a:solidFill>
                <a:latin typeface="Sakkal Majalla"/>
                <a:cs typeface="Sakkal Majalla"/>
              </a:rPr>
              <a:t> </a:t>
            </a:r>
            <a:r>
              <a:rPr lang="fr-FR" sz="1350" b="1" dirty="0">
                <a:solidFill>
                  <a:srgbClr val="FFFFFF"/>
                </a:solidFill>
                <a:latin typeface="Sakkal Majalla"/>
                <a:cs typeface="Sakkal Majalla"/>
              </a:rPr>
              <a:t>A</a:t>
            </a:r>
            <a:r>
              <a:rPr sz="1350" b="1" dirty="0">
                <a:solidFill>
                  <a:srgbClr val="FFFFFF"/>
                </a:solidFill>
                <a:latin typeface="Sakkal Majalla"/>
                <a:cs typeface="Sakkal Majalla"/>
              </a:rPr>
              <a:t> </a:t>
            </a:r>
            <a:r>
              <a:rPr lang="hu-HU" sz="1350" b="1" dirty="0">
                <a:latin typeface="Sakkal Majalla" panose="02000000000000000000" pitchFamily="2" charset="-78"/>
                <a:cs typeface="Sakkal Majalla" panose="02000000000000000000" pitchFamily="2" charset="-78"/>
              </a:rPr>
              <a:t/>
            </a:r>
            <a:br>
              <a:rPr lang="hu-HU" sz="1350" b="1" dirty="0">
                <a:latin typeface="Sakkal Majalla" panose="02000000000000000000" pitchFamily="2" charset="-78"/>
                <a:cs typeface="Sakkal Majalla" panose="02000000000000000000" pitchFamily="2" charset="-78"/>
              </a:rPr>
            </a:br>
            <a:r>
              <a:rPr sz="1350" b="1" dirty="0" err="1">
                <a:solidFill>
                  <a:srgbClr val="FFFFFF"/>
                </a:solidFill>
                <a:latin typeface="Sakkal Majalla"/>
                <a:cs typeface="Sakkal Majalla"/>
              </a:rPr>
              <a:t>فريق</a:t>
            </a:r>
            <a:r>
              <a:rPr sz="1350" b="1" dirty="0">
                <a:solidFill>
                  <a:srgbClr val="FFFFFF"/>
                </a:solidFill>
                <a:latin typeface="Sakkal Majalla"/>
                <a:cs typeface="Sakkal Majalla"/>
              </a:rPr>
              <a:t> </a:t>
            </a:r>
            <a:r>
              <a:rPr sz="1350" b="1" dirty="0" err="1">
                <a:solidFill>
                  <a:srgbClr val="FFFFFF"/>
                </a:solidFill>
                <a:latin typeface="Sakkal Majalla"/>
                <a:cs typeface="Sakkal Majalla"/>
              </a:rPr>
              <a:t>الاستجابة</a:t>
            </a:r>
            <a:r>
              <a:rPr sz="1350" b="1" dirty="0">
                <a:solidFill>
                  <a:srgbClr val="FFFFFF"/>
                </a:solidFill>
                <a:latin typeface="Sakkal Majalla"/>
                <a:cs typeface="Sakkal Majalla"/>
              </a:rPr>
              <a:t> </a:t>
            </a:r>
            <a:r>
              <a:rPr sz="1350" b="1" dirty="0" err="1">
                <a:solidFill>
                  <a:srgbClr val="FFFFFF"/>
                </a:solidFill>
                <a:latin typeface="Sakkal Majalla"/>
                <a:cs typeface="Sakkal Majalla"/>
              </a:rPr>
              <a:t>السريعة</a:t>
            </a:r>
            <a:r>
              <a:rPr sz="1350" b="1" dirty="0">
                <a:solidFill>
                  <a:srgbClr val="FFFFFF"/>
                </a:solidFill>
                <a:latin typeface="Sakkal Majalla"/>
                <a:cs typeface="Sakkal Majalla"/>
              </a:rPr>
              <a:t> </a:t>
            </a:r>
            <a:r>
              <a:rPr sz="1350" b="1" dirty="0" err="1">
                <a:solidFill>
                  <a:srgbClr val="FFFFFF"/>
                </a:solidFill>
                <a:latin typeface="Sakkal Majalla"/>
                <a:cs typeface="Sakkal Majalla"/>
              </a:rPr>
              <a:t>في</a:t>
            </a:r>
            <a:r>
              <a:rPr sz="1350" b="1" dirty="0">
                <a:solidFill>
                  <a:srgbClr val="FFFFFF"/>
                </a:solidFill>
                <a:latin typeface="Sakkal Majalla"/>
                <a:cs typeface="Sakkal Majalla"/>
              </a:rPr>
              <a:t> </a:t>
            </a:r>
            <a:r>
              <a:rPr sz="1350" b="1" dirty="0" err="1">
                <a:solidFill>
                  <a:srgbClr val="FFFFFF"/>
                </a:solidFill>
                <a:latin typeface="Sakkal Majalla"/>
                <a:cs typeface="Sakkal Majalla"/>
              </a:rPr>
              <a:t>سياق</a:t>
            </a:r>
            <a:r>
              <a:rPr sz="1350" b="1" dirty="0">
                <a:solidFill>
                  <a:srgbClr val="FFFFFF"/>
                </a:solidFill>
                <a:latin typeface="Sakkal Majalla"/>
                <a:cs typeface="Sakkal Majalla"/>
              </a:rPr>
              <a:t> </a:t>
            </a:r>
            <a:r>
              <a:rPr sz="1350" b="1" dirty="0" err="1">
                <a:solidFill>
                  <a:srgbClr val="FFFFFF"/>
                </a:solidFill>
                <a:latin typeface="Sakkal Majalla"/>
                <a:cs typeface="Sakkal Majalla"/>
              </a:rPr>
              <a:t>مُحدد</a:t>
            </a:r>
            <a:endParaRPr sz="1350" b="1" dirty="0">
              <a:solidFill>
                <a:srgbClr val="FFFFFF"/>
              </a:solidFill>
              <a:latin typeface="Sakkal Majalla"/>
              <a:cs typeface="Sakkal Majalla"/>
            </a:endParaRPr>
          </a:p>
        </p:txBody>
      </p:sp>
      <p:sp>
        <p:nvSpPr>
          <p:cNvPr id="19" name="TextBox 10">
            <a:extLst>
              <a:ext uri="{FF2B5EF4-FFF2-40B4-BE49-F238E27FC236}">
                <a16:creationId xmlns:a16="http://schemas.microsoft.com/office/drawing/2014/main" xmlns="" id="{E015A09A-E21F-154C-15B8-960A32A4836D}"/>
              </a:ext>
            </a:extLst>
          </p:cNvPr>
          <p:cNvSpPr txBox="1"/>
          <p:nvPr/>
        </p:nvSpPr>
        <p:spPr>
          <a:xfrm>
            <a:off x="3584753" y="1947982"/>
            <a:ext cx="2016389" cy="531914"/>
          </a:xfrm>
          <a:prstGeom prst="rect">
            <a:avLst/>
          </a:prstGeom>
          <a:solidFill>
            <a:srgbClr val="C00000"/>
          </a:solidFill>
          <a:ln>
            <a:noFill/>
            <a:miter/>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wrap="square" lIns="34289" tIns="81000" rIns="34289" bIns="34290" rtlCol="1" anchor="t">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rtl="1"/>
            <a:r>
              <a:rPr sz="1350" b="1" dirty="0" err="1">
                <a:solidFill>
                  <a:srgbClr val="FFFFFF"/>
                </a:solidFill>
                <a:latin typeface="Sakkal Majalla"/>
                <a:cs typeface="Sakkal Majalla"/>
              </a:rPr>
              <a:t>الوحدة</a:t>
            </a:r>
            <a:r>
              <a:rPr sz="1350" b="1" dirty="0">
                <a:solidFill>
                  <a:srgbClr val="FFFFFF"/>
                </a:solidFill>
                <a:latin typeface="Sakkal Majalla"/>
                <a:cs typeface="Sakkal Majalla"/>
              </a:rPr>
              <a:t> </a:t>
            </a:r>
            <a:r>
              <a:rPr lang="fr-FR" sz="1350" b="1" dirty="0">
                <a:solidFill>
                  <a:srgbClr val="FFFFFF"/>
                </a:solidFill>
                <a:latin typeface="Sakkal Majalla"/>
                <a:cs typeface="Sakkal Majalla"/>
              </a:rPr>
              <a:t>B</a:t>
            </a:r>
            <a:r>
              <a:rPr sz="1350" b="1" dirty="0">
                <a:solidFill>
                  <a:srgbClr val="FFFFFF"/>
                </a:solidFill>
                <a:latin typeface="Sakkal Majalla"/>
                <a:cs typeface="Sakkal Majalla"/>
              </a:rPr>
              <a:t> </a:t>
            </a:r>
            <a:r>
              <a:rPr lang="hu-HU" sz="1350" b="1" dirty="0">
                <a:latin typeface="Sakkal Majalla" panose="02000000000000000000" pitchFamily="2" charset="-78"/>
                <a:cs typeface="Sakkal Majalla" panose="02000000000000000000" pitchFamily="2" charset="-78"/>
              </a:rPr>
              <a:t/>
            </a:r>
            <a:br>
              <a:rPr lang="hu-HU" sz="1350" b="1" dirty="0">
                <a:latin typeface="Sakkal Majalla" panose="02000000000000000000" pitchFamily="2" charset="-78"/>
                <a:cs typeface="Sakkal Majalla" panose="02000000000000000000" pitchFamily="2" charset="-78"/>
              </a:rPr>
            </a:br>
            <a:r>
              <a:rPr sz="1350" b="1" dirty="0" err="1">
                <a:solidFill>
                  <a:srgbClr val="FFFFFF"/>
                </a:solidFill>
                <a:latin typeface="Sakkal Majalla"/>
                <a:cs typeface="Sakkal Majalla"/>
              </a:rPr>
              <a:t>الوحدات</a:t>
            </a:r>
            <a:r>
              <a:rPr sz="1350" b="1" dirty="0">
                <a:solidFill>
                  <a:srgbClr val="FFFFFF"/>
                </a:solidFill>
                <a:latin typeface="Sakkal Majalla"/>
                <a:cs typeface="Sakkal Majalla"/>
              </a:rPr>
              <a:t> </a:t>
            </a:r>
            <a:r>
              <a:rPr sz="1350" b="1" dirty="0" err="1">
                <a:solidFill>
                  <a:srgbClr val="FFFFFF"/>
                </a:solidFill>
                <a:latin typeface="Sakkal Majalla"/>
                <a:cs typeface="Sakkal Majalla"/>
              </a:rPr>
              <a:t>التدريبية</a:t>
            </a:r>
            <a:r>
              <a:rPr sz="1350" b="1" dirty="0">
                <a:solidFill>
                  <a:srgbClr val="FFFFFF"/>
                </a:solidFill>
                <a:latin typeface="Sakkal Majalla"/>
                <a:cs typeface="Sakkal Majalla"/>
              </a:rPr>
              <a:t> </a:t>
            </a:r>
            <a:r>
              <a:rPr sz="1350" b="1" dirty="0" err="1">
                <a:solidFill>
                  <a:srgbClr val="FFFFFF"/>
                </a:solidFill>
                <a:latin typeface="Sakkal Majalla"/>
                <a:cs typeface="Sakkal Majalla"/>
              </a:rPr>
              <a:t>التقنية</a:t>
            </a:r>
            <a:endParaRPr sz="1350" b="1" dirty="0">
              <a:solidFill>
                <a:srgbClr val="FFFFFF"/>
              </a:solidFill>
              <a:latin typeface="Sakkal Majalla"/>
              <a:cs typeface="Sakkal Majalla"/>
            </a:endParaRPr>
          </a:p>
        </p:txBody>
      </p:sp>
      <p:sp>
        <p:nvSpPr>
          <p:cNvPr id="20" name="TextBox 12">
            <a:extLst>
              <a:ext uri="{FF2B5EF4-FFF2-40B4-BE49-F238E27FC236}">
                <a16:creationId xmlns:a16="http://schemas.microsoft.com/office/drawing/2014/main" xmlns="" id="{5F5E558A-9F17-DEE8-BA07-36727109E5B5}"/>
              </a:ext>
            </a:extLst>
          </p:cNvPr>
          <p:cNvSpPr txBox="1"/>
          <p:nvPr/>
        </p:nvSpPr>
        <p:spPr>
          <a:xfrm>
            <a:off x="1262136" y="4879749"/>
            <a:ext cx="1140638" cy="553998"/>
          </a:xfrm>
          <a:prstGeom prst="rect">
            <a:avLst/>
          </a:prstGeom>
          <a:solidFill>
            <a:schemeClr val="bg1">
              <a:lumMod val="75000"/>
            </a:schemeClr>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wrap="square" lIns="34289" tIns="34290" rIns="34289" bIns="34290" rtlCol="1" anchor="ctr">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r>
              <a:rPr lang="ar" sz="1050" dirty="0">
                <a:latin typeface="Sakkal Majalla"/>
                <a:cs typeface="Sakkal Majalla"/>
              </a:rPr>
              <a:t>الوحدة D التقييم وسُبُل الـمُضيّ</a:t>
            </a:r>
            <a:r>
              <a:rPr lang="ar-EG" sz="1050" dirty="0">
                <a:latin typeface="Sakkal Majalla"/>
                <a:cs typeface="Sakkal Majalla"/>
              </a:rPr>
              <a:t>ِ</a:t>
            </a:r>
            <a:r>
              <a:rPr lang="ar" sz="1050" dirty="0">
                <a:latin typeface="Sakkal Majalla"/>
                <a:cs typeface="Sakkal Majalla"/>
              </a:rPr>
              <a:t> قُدُمًا</a:t>
            </a:r>
          </a:p>
          <a:p>
            <a:pPr algn="ctr"/>
            <a:endParaRPr lang="ar" sz="1050" dirty="0">
              <a:latin typeface="Sakkal Majalla"/>
              <a:cs typeface="Sakkal Majalla"/>
            </a:endParaRPr>
          </a:p>
        </p:txBody>
      </p:sp>
      <p:sp>
        <p:nvSpPr>
          <p:cNvPr id="5" name="Title 1">
            <a:extLst>
              <a:ext uri="{FF2B5EF4-FFF2-40B4-BE49-F238E27FC236}">
                <a16:creationId xmlns:a16="http://schemas.microsoft.com/office/drawing/2014/main" xmlns="" id="{8704FCA6-8B9E-9DD0-B48B-54E35E9DEEC7}"/>
              </a:ext>
            </a:extLst>
          </p:cNvPr>
          <p:cNvSpPr txBox="1">
            <a:spLocks/>
          </p:cNvSpPr>
          <p:nvPr/>
        </p:nvSpPr>
        <p:spPr>
          <a:xfrm>
            <a:off x="276386" y="130628"/>
            <a:ext cx="8229600" cy="1143000"/>
          </a:xfrm>
          <a:prstGeom prst="rect">
            <a:avLst/>
          </a:prstGeom>
        </p:spPr>
        <p:txBody>
          <a:bodyPr rtlCol="1"/>
          <a:lstStyle>
            <a:lvl1pPr algn="ctr" rtl="1" eaLnBrk="0" fontAlgn="base" hangingPunct="0">
              <a:spcBef>
                <a:spcPct val="0"/>
              </a:spcBef>
              <a:spcAft>
                <a:spcPct val="0"/>
              </a:spcAft>
              <a:defRPr sz="2417"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3333">
                <a:solidFill>
                  <a:srgbClr val="632523"/>
                </a:solidFill>
                <a:latin typeface="Arial" charset="0"/>
                <a:cs typeface="Arial" charset="0"/>
              </a:defRPr>
            </a:lvl2pPr>
            <a:lvl3pPr algn="ctr" rtl="1" eaLnBrk="0" fontAlgn="base" hangingPunct="0">
              <a:spcBef>
                <a:spcPct val="0"/>
              </a:spcBef>
              <a:spcAft>
                <a:spcPct val="0"/>
              </a:spcAft>
              <a:defRPr sz="3333">
                <a:solidFill>
                  <a:srgbClr val="632523"/>
                </a:solidFill>
                <a:latin typeface="Arial" charset="0"/>
                <a:cs typeface="Arial" charset="0"/>
              </a:defRPr>
            </a:lvl3pPr>
            <a:lvl4pPr algn="ctr" rtl="1" eaLnBrk="0" fontAlgn="base" hangingPunct="0">
              <a:spcBef>
                <a:spcPct val="0"/>
              </a:spcBef>
              <a:spcAft>
                <a:spcPct val="0"/>
              </a:spcAft>
              <a:defRPr sz="3333">
                <a:solidFill>
                  <a:srgbClr val="632523"/>
                </a:solidFill>
                <a:latin typeface="Arial" charset="0"/>
                <a:cs typeface="Arial" charset="0"/>
              </a:defRPr>
            </a:lvl4pPr>
            <a:lvl5pPr algn="ctr" rtl="1" eaLnBrk="0" fontAlgn="base" hangingPunct="0">
              <a:spcBef>
                <a:spcPct val="0"/>
              </a:spcBef>
              <a:spcAft>
                <a:spcPct val="0"/>
              </a:spcAft>
              <a:defRPr sz="3333">
                <a:solidFill>
                  <a:srgbClr val="632523"/>
                </a:solidFill>
                <a:latin typeface="Arial" charset="0"/>
                <a:cs typeface="Arial" charset="0"/>
              </a:defRPr>
            </a:lvl5pPr>
            <a:lvl6pPr marL="342886" algn="ctr" rtl="1" fontAlgn="base">
              <a:spcBef>
                <a:spcPct val="0"/>
              </a:spcBef>
              <a:spcAft>
                <a:spcPct val="0"/>
              </a:spcAft>
              <a:defRPr sz="3333">
                <a:solidFill>
                  <a:srgbClr val="632523"/>
                </a:solidFill>
                <a:latin typeface="Arial" charset="0"/>
                <a:cs typeface="Arial" charset="0"/>
              </a:defRPr>
            </a:lvl6pPr>
            <a:lvl7pPr marL="685773" algn="ctr" rtl="1" fontAlgn="base">
              <a:spcBef>
                <a:spcPct val="0"/>
              </a:spcBef>
              <a:spcAft>
                <a:spcPct val="0"/>
              </a:spcAft>
              <a:defRPr sz="3333">
                <a:solidFill>
                  <a:srgbClr val="632523"/>
                </a:solidFill>
                <a:latin typeface="Arial" charset="0"/>
                <a:cs typeface="Arial" charset="0"/>
              </a:defRPr>
            </a:lvl7pPr>
            <a:lvl8pPr marL="1028659" algn="ctr" rtl="1" fontAlgn="base">
              <a:spcBef>
                <a:spcPct val="0"/>
              </a:spcBef>
              <a:spcAft>
                <a:spcPct val="0"/>
              </a:spcAft>
              <a:defRPr sz="3333">
                <a:solidFill>
                  <a:srgbClr val="632523"/>
                </a:solidFill>
                <a:latin typeface="Arial" charset="0"/>
                <a:cs typeface="Arial" charset="0"/>
              </a:defRPr>
            </a:lvl8pPr>
            <a:lvl9pPr marL="1371545" algn="ctr" rtl="1" fontAlgn="base">
              <a:spcBef>
                <a:spcPct val="0"/>
              </a:spcBef>
              <a:spcAft>
                <a:spcPct val="0"/>
              </a:spcAft>
              <a:defRPr sz="3333">
                <a:solidFill>
                  <a:srgbClr val="632523"/>
                </a:solidFill>
                <a:latin typeface="Arial" charset="0"/>
                <a:cs typeface="Arial" charset="0"/>
              </a:defRPr>
            </a:lvl9pPr>
          </a:lstStyle>
          <a:p>
            <a:pPr eaLnBrk="1" hangingPunct="1"/>
            <a:r>
              <a:rPr lang="ar" sz="3200" dirty="0">
                <a:latin typeface="Arial"/>
                <a:cs typeface="Arial"/>
              </a:rPr>
              <a:t>5. حزمة التدريب المتقدم لفِرَق الاستجابة السريعة: سير التدريب</a:t>
            </a:r>
          </a:p>
        </p:txBody>
      </p:sp>
    </p:spTree>
    <p:extLst>
      <p:ext uri="{BB962C8B-B14F-4D97-AF65-F5344CB8AC3E}">
        <p14:creationId xmlns:p14="http://schemas.microsoft.com/office/powerpoint/2010/main" val="2964872399"/>
      </p:ext>
    </p:extLst>
  </p:cSld>
  <p:clrMapOvr>
    <a:masterClrMapping/>
  </p:clrMapOvr>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79FD8FAB-7C25-42B3-8ED3-6DA853E8F742}"/>
              </a:ext>
            </a:extLst>
          </p:cNvPr>
          <p:cNvSpPr>
            <a:spLocks noGrp="1"/>
          </p:cNvSpPr>
          <p:nvPr>
            <p:ph type="title"/>
          </p:nvPr>
        </p:nvSpPr>
        <p:spPr>
          <a:xfrm>
            <a:off x="298847" y="130315"/>
            <a:ext cx="8229600" cy="1143000"/>
          </a:xfrm>
        </p:spPr>
        <p:txBody>
          <a:bodyPr rtlCol="1"/>
          <a:lstStyle/>
          <a:p>
            <a:pPr rtl="1" eaLnBrk="1" hangingPunct="1"/>
            <a:r>
              <a:rPr lang="ar" sz="2800" dirty="0">
                <a:latin typeface="Arial"/>
                <a:cs typeface="Arial"/>
              </a:rPr>
              <a:t>5. حزمة التدريب المتقدم لفِرَق الاستجابة السريعة: جدول الأعمال الموحد</a:t>
            </a:r>
          </a:p>
        </p:txBody>
      </p:sp>
      <p:pic>
        <p:nvPicPr>
          <p:cNvPr id="2" name="Image 1" descr="Une image contenant texte, capture d’écran, Police, nombre&#10;&#10;Description générée automatiquement">
            <a:extLst>
              <a:ext uri="{FF2B5EF4-FFF2-40B4-BE49-F238E27FC236}">
                <a16:creationId xmlns:a16="http://schemas.microsoft.com/office/drawing/2014/main" xmlns="" id="{D8BFAF81-9CF2-30D6-C781-E28D9E6E4B77}"/>
              </a:ext>
            </a:extLst>
          </p:cNvPr>
          <p:cNvPicPr>
            <a:picLocks noChangeAspect="1"/>
          </p:cNvPicPr>
          <p:nvPr/>
        </p:nvPicPr>
        <p:blipFill>
          <a:blip r:embed="rId3"/>
          <a:stretch>
            <a:fillRect/>
          </a:stretch>
        </p:blipFill>
        <p:spPr>
          <a:xfrm>
            <a:off x="1193091" y="1134064"/>
            <a:ext cx="7158550" cy="4353076"/>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063229"/>
            <a:ext cx="8229600" cy="559230"/>
          </a:xfrm>
          <a:prstGeom prst="rect">
            <a:avLst/>
          </a:prstGeom>
        </p:spPr>
        <p:txBody>
          <a:bodyPr lIns="68580" tIns="34290" rIns="68580" bIns="34290" rtlCol="1" anchor="t"/>
          <a:lstStyle>
            <a:lvl1pPr algn="ctr" rtl="1"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5280">
                <a:solidFill>
                  <a:srgbClr val="632523"/>
                </a:solidFill>
                <a:latin typeface="Arial" charset="0"/>
                <a:cs typeface="Arial" charset="0"/>
              </a:defRPr>
            </a:lvl2pPr>
            <a:lvl3pPr algn="ctr" rtl="1" eaLnBrk="0" fontAlgn="base" hangingPunct="0">
              <a:spcBef>
                <a:spcPct val="0"/>
              </a:spcBef>
              <a:spcAft>
                <a:spcPct val="0"/>
              </a:spcAft>
              <a:defRPr sz="5280">
                <a:solidFill>
                  <a:srgbClr val="632523"/>
                </a:solidFill>
                <a:latin typeface="Arial" charset="0"/>
                <a:cs typeface="Arial" charset="0"/>
              </a:defRPr>
            </a:lvl3pPr>
            <a:lvl4pPr algn="ctr" rtl="1" eaLnBrk="0" fontAlgn="base" hangingPunct="0">
              <a:spcBef>
                <a:spcPct val="0"/>
              </a:spcBef>
              <a:spcAft>
                <a:spcPct val="0"/>
              </a:spcAft>
              <a:defRPr sz="5280">
                <a:solidFill>
                  <a:srgbClr val="632523"/>
                </a:solidFill>
                <a:latin typeface="Arial" charset="0"/>
                <a:cs typeface="Arial" charset="0"/>
              </a:defRPr>
            </a:lvl4pPr>
            <a:lvl5pPr algn="ctr" rtl="1" eaLnBrk="0" fontAlgn="base" hangingPunct="0">
              <a:spcBef>
                <a:spcPct val="0"/>
              </a:spcBef>
              <a:spcAft>
                <a:spcPct val="0"/>
              </a:spcAft>
              <a:defRPr sz="5280">
                <a:solidFill>
                  <a:srgbClr val="632523"/>
                </a:solidFill>
                <a:latin typeface="Arial" charset="0"/>
                <a:cs typeface="Arial" charset="0"/>
              </a:defRPr>
            </a:lvl5pPr>
            <a:lvl6pPr marL="548640" algn="ctr" rtl="1" fontAlgn="base">
              <a:spcBef>
                <a:spcPct val="0"/>
              </a:spcBef>
              <a:spcAft>
                <a:spcPct val="0"/>
              </a:spcAft>
              <a:defRPr sz="5280">
                <a:solidFill>
                  <a:srgbClr val="632523"/>
                </a:solidFill>
                <a:latin typeface="Arial" charset="0"/>
                <a:cs typeface="Arial" charset="0"/>
              </a:defRPr>
            </a:lvl6pPr>
            <a:lvl7pPr marL="1097280" algn="ctr" rtl="1" fontAlgn="base">
              <a:spcBef>
                <a:spcPct val="0"/>
              </a:spcBef>
              <a:spcAft>
                <a:spcPct val="0"/>
              </a:spcAft>
              <a:defRPr sz="5280">
                <a:solidFill>
                  <a:srgbClr val="632523"/>
                </a:solidFill>
                <a:latin typeface="Arial" charset="0"/>
                <a:cs typeface="Arial" charset="0"/>
              </a:defRPr>
            </a:lvl7pPr>
            <a:lvl8pPr marL="1645920" algn="ctr" rtl="1" fontAlgn="base">
              <a:spcBef>
                <a:spcPct val="0"/>
              </a:spcBef>
              <a:spcAft>
                <a:spcPct val="0"/>
              </a:spcAft>
              <a:defRPr sz="5280">
                <a:solidFill>
                  <a:srgbClr val="632523"/>
                </a:solidFill>
                <a:latin typeface="Arial" charset="0"/>
                <a:cs typeface="Arial" charset="0"/>
              </a:defRPr>
            </a:lvl8pPr>
            <a:lvl9pPr marL="2194560" algn="ctr" rtl="1" fontAlgn="base">
              <a:spcBef>
                <a:spcPct val="0"/>
              </a:spcBef>
              <a:spcAft>
                <a:spcPct val="0"/>
              </a:spcAft>
              <a:defRPr sz="5280">
                <a:solidFill>
                  <a:srgbClr val="632523"/>
                </a:solidFill>
                <a:latin typeface="Arial" charset="0"/>
                <a:cs typeface="Arial" charset="0"/>
              </a:defRPr>
            </a:lvl9pPr>
          </a:lstStyle>
          <a:p>
            <a:pPr rtl="1"/>
            <a:r>
              <a:rPr lang="ar" sz="2700">
                <a:solidFill>
                  <a:schemeClr val="accent1"/>
                </a:solidFill>
                <a:latin typeface="Arial"/>
                <a:cs typeface="Arial"/>
              </a:rPr>
              <a:t>أسئلة، ردود فعل، اقتراحات؟</a:t>
            </a:r>
            <a:endParaRPr lang="en-US" sz="2700" dirty="0">
              <a:solidFill>
                <a:schemeClr val="accent1"/>
              </a:solidFill>
            </a:endParaRPr>
          </a:p>
        </p:txBody>
      </p:sp>
      <p:pic>
        <p:nvPicPr>
          <p:cNvPr id="2" name="Picture 2" descr="Icon&#10;&#10;Description automatically generated">
            <a:extLst>
              <a:ext uri="{FF2B5EF4-FFF2-40B4-BE49-F238E27FC236}">
                <a16:creationId xmlns:a16="http://schemas.microsoft.com/office/drawing/2014/main" xmlns="" id="{E33FD02C-EE76-428C-BDEE-9AA4F4A5C356}"/>
              </a:ext>
            </a:extLst>
          </p:cNvPr>
          <p:cNvPicPr>
            <a:picLocks noChangeAspect="1"/>
          </p:cNvPicPr>
          <p:nvPr/>
        </p:nvPicPr>
        <p:blipFill>
          <a:blip r:embed="rId2"/>
          <a:stretch>
            <a:fillRect/>
          </a:stretch>
        </p:blipFill>
        <p:spPr>
          <a:xfrm>
            <a:off x="2023050" y="1906013"/>
            <a:ext cx="5103373" cy="3040491"/>
          </a:xfrm>
          <a:prstGeom prst="rect">
            <a:avLst/>
          </a:prstGeom>
        </p:spPr>
      </p:pic>
    </p:spTree>
    <p:extLst>
      <p:ext uri="{BB962C8B-B14F-4D97-AF65-F5344CB8AC3E}">
        <p14:creationId xmlns:p14="http://schemas.microsoft.com/office/powerpoint/2010/main" val="32725574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buSzPts val="2240"/>
              <a:buNone/>
            </a:pPr>
            <a:endParaRPr lang="en-US" sz="4400" b="1" dirty="0">
              <a:solidFill>
                <a:schemeClr val="bg1"/>
              </a:solidFill>
              <a:latin typeface="Arial"/>
              <a:cs typeface="Arial"/>
            </a:endParaRPr>
          </a:p>
          <a:p>
            <a:pPr marL="0" indent="0" algn="ctr" rtl="1">
              <a:buSzPts val="2240"/>
              <a:buNone/>
            </a:pPr>
            <a:endParaRPr lang="en-US" sz="4400" b="1" dirty="0">
              <a:solidFill>
                <a:schemeClr val="bg1"/>
              </a:solidFill>
              <a:latin typeface="Arial"/>
              <a:cs typeface="Arial"/>
            </a:endParaRPr>
          </a:p>
          <a:p>
            <a:pPr marL="0" indent="0" algn="ctr" rtl="1">
              <a:buSzPts val="2240"/>
              <a:buNone/>
            </a:pPr>
            <a:r>
              <a:rPr lang="ar" sz="4400" b="1">
                <a:solidFill>
                  <a:schemeClr val="bg1"/>
                </a:solidFill>
                <a:latin typeface="Arial"/>
                <a:cs typeface="Arial"/>
              </a:rPr>
              <a:t>5.1 تكييف مواد حزمة التدريب المتقدم لفِرَق الاستجابة السريعة</a:t>
            </a:r>
          </a:p>
          <a:p>
            <a:pPr marL="0" indent="0" algn="ctr" rtl="1">
              <a:spcBef>
                <a:spcPts val="0"/>
              </a:spcBef>
              <a:spcAft>
                <a:spcPts val="0"/>
              </a:spcAft>
              <a:buSzPts val="2240"/>
              <a:buNone/>
            </a:pPr>
            <a:endParaRPr lang="en-US" sz="4400" b="1" dirty="0">
              <a:solidFill>
                <a:schemeClr val="bg1"/>
              </a:solidFill>
              <a:latin typeface="Arial"/>
              <a:cs typeface="Arial"/>
            </a:endParaRPr>
          </a:p>
        </p:txBody>
      </p:sp>
    </p:spTree>
    <p:extLst>
      <p:ext uri="{BB962C8B-B14F-4D97-AF65-F5344CB8AC3E}">
        <p14:creationId xmlns:p14="http://schemas.microsoft.com/office/powerpoint/2010/main" val="13835353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8"/>
          <p:cNvSpPr txBox="1">
            <a:spLocks noGrp="1"/>
          </p:cNvSpPr>
          <p:nvPr>
            <p:ph type="title"/>
          </p:nvPr>
        </p:nvSpPr>
        <p:spPr>
          <a:prstGeom prst="rect">
            <a:avLst/>
          </a:prstGeom>
          <a:noFill/>
          <a:ln>
            <a:noFill/>
          </a:ln>
        </p:spPr>
        <p:txBody>
          <a:bodyPr spcFirstLastPara="1" vert="horz" wrap="square" lIns="13500" tIns="0" rIns="270000" bIns="0" numCol="1" rtlCol="1" anchor="ctr" anchorCtr="0" compatLnSpc="1">
            <a:prstTxWarp prst="textNoShape">
              <a:avLst/>
            </a:prstTxWarp>
            <a:noAutofit/>
          </a:bodyPr>
          <a:lstStyle/>
          <a:p>
            <a:pPr rtl="1">
              <a:spcBef>
                <a:spcPts val="0"/>
              </a:spcBef>
            </a:pPr>
            <a:r>
              <a:rPr lang="ar" sz="3200">
                <a:latin typeface="Arial"/>
                <a:cs typeface="Arial"/>
              </a:rPr>
              <a:t>عناصر العرض</a:t>
            </a:r>
            <a:endParaRPr lang="fr-FR" sz="3200" dirty="0" err="1"/>
          </a:p>
        </p:txBody>
      </p:sp>
      <p:sp>
        <p:nvSpPr>
          <p:cNvPr id="4" name="Content Placeholder 1">
            <a:extLst>
              <a:ext uri="{FF2B5EF4-FFF2-40B4-BE49-F238E27FC236}">
                <a16:creationId xmlns:a16="http://schemas.microsoft.com/office/drawing/2014/main" xmlns="" id="{121547C1-0B95-475F-B0E3-22D7571B96CE}"/>
              </a:ext>
            </a:extLst>
          </p:cNvPr>
          <p:cNvSpPr txBox="1">
            <a:spLocks/>
          </p:cNvSpPr>
          <p:nvPr/>
        </p:nvSpPr>
        <p:spPr bwMode="auto">
          <a:xfrm>
            <a:off x="513784" y="1583978"/>
            <a:ext cx="8229600" cy="428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lvl1pPr marL="308610" indent="-308610" algn="r" rtl="1"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1">
              <a:buNone/>
            </a:pPr>
            <a:r>
              <a:rPr lang="ar-EG" sz="2000" dirty="0">
                <a:latin typeface="Arial"/>
                <a:cs typeface="Arial"/>
              </a:rPr>
              <a:t>أ. </a:t>
            </a:r>
            <a:r>
              <a:rPr lang="ar" sz="2000" dirty="0">
                <a:latin typeface="Arial"/>
                <a:cs typeface="Arial"/>
              </a:rPr>
              <a:t>استعراض وتكييف جدول أعمال حزمة التدريب المتقدم لفِرَق الاستجابة السريعة (60 دقيقة، أو ساعة واحدة)</a:t>
            </a:r>
            <a:r>
              <a:rPr lang="ar-EG" sz="2000" dirty="0">
                <a:latin typeface="Arial"/>
                <a:cs typeface="Arial"/>
              </a:rPr>
              <a:t>.</a:t>
            </a:r>
            <a:endParaRPr lang="en-GB" sz="2000" dirty="0"/>
          </a:p>
          <a:p>
            <a:pPr marL="0" indent="0" rtl="1">
              <a:buNone/>
            </a:pPr>
            <a:r>
              <a:rPr lang="ar-EG" sz="2000" dirty="0">
                <a:latin typeface="Arial"/>
                <a:cs typeface="Arial"/>
              </a:rPr>
              <a:t>ب. </a:t>
            </a:r>
            <a:r>
              <a:rPr lang="ar" sz="2000" dirty="0">
                <a:latin typeface="Arial"/>
                <a:cs typeface="Arial"/>
              </a:rPr>
              <a:t>التقسيم إلى مجموعات (30 دقيقة)</a:t>
            </a:r>
            <a:r>
              <a:rPr lang="ar-EG" sz="2000" dirty="0">
                <a:latin typeface="Arial"/>
                <a:cs typeface="Arial"/>
              </a:rPr>
              <a:t>.</a:t>
            </a:r>
            <a:endParaRPr lang="ar" sz="2000" dirty="0">
              <a:latin typeface="Arial"/>
              <a:cs typeface="Arial"/>
            </a:endParaRPr>
          </a:p>
          <a:p>
            <a:pPr marL="0" indent="0" rtl="1">
              <a:buNone/>
            </a:pPr>
            <a:r>
              <a:rPr lang="ar-EG" sz="2000" dirty="0">
                <a:latin typeface="Arial"/>
                <a:cs typeface="Arial"/>
              </a:rPr>
              <a:t>ج. </a:t>
            </a:r>
            <a:r>
              <a:rPr lang="ar" sz="2000" dirty="0">
                <a:latin typeface="Arial"/>
                <a:cs typeface="Arial"/>
              </a:rPr>
              <a:t>استعراض العروض التقديمية والتمارين (90 دقيقة أو ساعة ونصف)</a:t>
            </a:r>
            <a:r>
              <a:rPr lang="ar-EG" sz="2000" dirty="0">
                <a:latin typeface="Arial"/>
                <a:cs typeface="Arial"/>
              </a:rPr>
              <a:t>.</a:t>
            </a:r>
            <a:endParaRPr lang="ar" sz="2000" dirty="0">
              <a:latin typeface="Arial"/>
              <a:cs typeface="Arial"/>
            </a:endParaRPr>
          </a:p>
          <a:p>
            <a:pPr marL="0" indent="0" rtl="1">
              <a:buNone/>
            </a:pPr>
            <a:r>
              <a:rPr lang="ar-EG" sz="2000" dirty="0">
                <a:latin typeface="Arial"/>
                <a:cs typeface="Arial"/>
              </a:rPr>
              <a:t>د. </a:t>
            </a:r>
            <a:r>
              <a:rPr lang="ar" sz="2000" dirty="0">
                <a:latin typeface="Arial"/>
                <a:cs typeface="Arial"/>
              </a:rPr>
              <a:t>عرض التعديلات المقترحة في الجلسة العامة (195 دقيقة أو 3 ساعات وربع).</a:t>
            </a:r>
          </a:p>
          <a:p>
            <a:pPr marL="0" indent="0" rtl="1">
              <a:buNone/>
            </a:pPr>
            <a:r>
              <a:rPr lang="ar-EG" sz="2000" dirty="0">
                <a:latin typeface="Arial"/>
                <a:cs typeface="Arial"/>
              </a:rPr>
              <a:t>هـ. </a:t>
            </a:r>
            <a:r>
              <a:rPr lang="ar" sz="2000" dirty="0">
                <a:latin typeface="Arial"/>
                <a:cs typeface="Arial"/>
              </a:rPr>
              <a:t>تنفيذ التعديلات المتفق عليها، واختيار أسئلة الاختبارين القبلي والبعدي (120 دقيقة، أو ساعتان)</a:t>
            </a:r>
            <a:r>
              <a:rPr lang="ar-EG" sz="2000" dirty="0">
                <a:latin typeface="Arial"/>
                <a:cs typeface="Arial"/>
              </a:rPr>
              <a:t>.</a:t>
            </a:r>
            <a:endParaRPr lang="ar" sz="2000" dirty="0">
              <a:latin typeface="Arial"/>
              <a:cs typeface="Arial"/>
            </a:endParaRPr>
          </a:p>
          <a:p>
            <a:pPr marL="0" indent="0" rtl="1">
              <a:buNone/>
            </a:pPr>
            <a:r>
              <a:rPr lang="ar-EG" sz="2000" dirty="0">
                <a:latin typeface="Arial"/>
                <a:cs typeface="Arial"/>
              </a:rPr>
              <a:t>و. </a:t>
            </a:r>
            <a:r>
              <a:rPr lang="ar" sz="2000" dirty="0">
                <a:latin typeface="Arial"/>
                <a:cs typeface="Arial"/>
              </a:rPr>
              <a:t>عرض النسخة النهائية من العروض التقديمية والتمارين في الجلسة العامة (195 دقيقة، أو 3 ساعات وربع)</a:t>
            </a:r>
            <a:r>
              <a:rPr lang="ar-EG" sz="2000" dirty="0">
                <a:latin typeface="Arial"/>
                <a:cs typeface="Arial"/>
              </a:rPr>
              <a:t>.</a:t>
            </a:r>
            <a:endParaRPr lang="en-GB" sz="2000" dirty="0"/>
          </a:p>
          <a:p>
            <a:pPr marL="0" indent="0" rtl="1">
              <a:buNone/>
            </a:pPr>
            <a:r>
              <a:rPr lang="ar-EG" sz="2000" dirty="0">
                <a:latin typeface="Arial"/>
                <a:cs typeface="Arial"/>
              </a:rPr>
              <a:t>ز. </a:t>
            </a:r>
            <a:r>
              <a:rPr lang="ar" sz="2000" dirty="0">
                <a:latin typeface="Arial"/>
                <a:cs typeface="Arial"/>
              </a:rPr>
              <a:t>وضع اللمسات الأخيرة على جدول الأعمال (60 دقيقة)</a:t>
            </a:r>
            <a:r>
              <a:rPr lang="ar-EG" sz="2000" dirty="0">
                <a:latin typeface="Arial"/>
                <a:cs typeface="Arial"/>
              </a:rPr>
              <a:t>.</a:t>
            </a:r>
            <a:endParaRPr lang="ar" sz="2000" dirty="0">
              <a:latin typeface="Arial"/>
              <a:cs typeface="Arial"/>
            </a:endParaRPr>
          </a:p>
          <a:p>
            <a:pPr rtl="1">
              <a:buFont typeface="Arial"/>
              <a:buChar char="•"/>
            </a:pPr>
            <a:endParaRPr lang="en-US" sz="2800" dirty="0">
              <a:latin typeface="Arial"/>
              <a:cs typeface="Arial"/>
            </a:endParaRPr>
          </a:p>
          <a:p>
            <a:pPr marL="0" indent="0" rtl="1">
              <a:buNone/>
            </a:pPr>
            <a:endParaRPr lang="en-GB" sz="2800" dirty="0">
              <a:latin typeface="Arial"/>
              <a:cs typeface="Arial"/>
            </a:endParaRPr>
          </a:p>
          <a:p>
            <a:pPr rtl="1">
              <a:buFont typeface="Arial"/>
              <a:buChar char="•"/>
            </a:pPr>
            <a:endParaRPr lang="en-GB" sz="2800" dirty="0">
              <a:latin typeface="Arial"/>
              <a:cs typeface="Arial"/>
            </a:endParaRPr>
          </a:p>
          <a:p>
            <a:pPr marL="0" indent="0" rtl="1">
              <a:buNone/>
            </a:pPr>
            <a:endParaRPr lang="en-GB" sz="2800" dirty="0">
              <a:latin typeface="Arial"/>
              <a:cs typeface="Arial"/>
            </a:endParaRPr>
          </a:p>
          <a:p>
            <a:pPr rtl="1"/>
            <a:endParaRPr lang="fr-FR" altLang="en-US" sz="2800" dirty="0">
              <a:solidFill>
                <a:srgbClr val="002060"/>
              </a:solidFill>
              <a:latin typeface="Arial"/>
              <a:cs typeface="Arial"/>
            </a:endParaRPr>
          </a:p>
        </p:txBody>
      </p:sp>
    </p:spTree>
    <p:extLst>
      <p:ext uri="{BB962C8B-B14F-4D97-AF65-F5344CB8AC3E}">
        <p14:creationId xmlns:p14="http://schemas.microsoft.com/office/powerpoint/2010/main" val="37650760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أ. استعراض جدول الأعمال وتكييفه</a:t>
            </a:r>
            <a:endParaRPr lang="en-GB" sz="3200" b="1" dirty="0">
              <a:solidFill>
                <a:srgbClr val="00206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554933"/>
            <a:ext cx="8229600" cy="4359276"/>
          </a:xfrm>
        </p:spPr>
        <p:txBody>
          <a:bodyPr rtlCol="1">
            <a:normAutofit/>
          </a:bodyPr>
          <a:lstStyle/>
          <a:p>
            <a:pPr algn="just" rtl="1">
              <a:buNone/>
            </a:pPr>
            <a:r>
              <a:rPr lang="ar" dirty="0">
                <a:latin typeface="Arial"/>
                <a:cs typeface="Arial"/>
              </a:rPr>
              <a:t>في الجلسة العامة، مراجعة جدول الأعمال الموصى به، ومدته 5 أيام. قد ترغب في تكييفه، مع مراعاة احتياجات التعلُّم المُحددة للمشاركين:</a:t>
            </a:r>
            <a:endParaRPr lang="en-US" dirty="0"/>
          </a:p>
          <a:p>
            <a:pPr marL="1011555" lvl="1" indent="-342900" algn="just" rtl="1">
              <a:buFont typeface="Arial"/>
              <a:buChar char="•"/>
            </a:pPr>
            <a:r>
              <a:rPr lang="ar" sz="1800" dirty="0">
                <a:latin typeface="Arial"/>
                <a:cs typeface="Arial"/>
              </a:rPr>
              <a:t>قد ترغب في استخدام مجالات تقنية ذات أولوية أعلى في سياق </a:t>
            </a:r>
            <a:r>
              <a:rPr lang="ar" sz="1800" dirty="0">
                <a:highlight>
                  <a:srgbClr val="FFFF00"/>
                </a:highlight>
                <a:latin typeface="Arial"/>
                <a:cs typeface="Arial"/>
              </a:rPr>
              <a:t>اسم البلد</a:t>
            </a:r>
            <a:r>
              <a:rPr lang="ar" sz="1800" dirty="0">
                <a:latin typeface="Arial"/>
                <a:cs typeface="Arial"/>
              </a:rPr>
              <a:t> بدلًا من بعض المجالات التقنية المُدرجة في جدول الأعمال الموحد.</a:t>
            </a:r>
          </a:p>
          <a:p>
            <a:pPr marL="1011555" lvl="1" indent="-342900" algn="just" rtl="1">
              <a:buFont typeface="Arial"/>
              <a:buChar char="•"/>
            </a:pPr>
            <a:r>
              <a:rPr lang="ar" sz="1800" dirty="0">
                <a:latin typeface="Arial"/>
                <a:cs typeface="Arial"/>
              </a:rPr>
              <a:t>يمكنك زيادة الوقت المخصص للمجالات التقنية التي تحتاج إلى التأكيد عليها.</a:t>
            </a:r>
          </a:p>
          <a:p>
            <a:pPr marL="1011555" lvl="1" indent="-342900" algn="just" rtl="1">
              <a:buFont typeface="Arial"/>
              <a:buChar char="•"/>
            </a:pPr>
            <a:r>
              <a:rPr lang="ar" sz="1800" dirty="0">
                <a:latin typeface="Arial"/>
                <a:cs typeface="Arial"/>
              </a:rPr>
              <a:t>يمكنك تقليل الوقت المخصص، أو إلغاء مجال تقني معين إذا لم تكن هناك حاجة إليه، أو إذا كان المشاركون قد تلقوا تدريبًا مؤخرًا على ذلك المجال المُحدد. </a:t>
            </a:r>
          </a:p>
          <a:p>
            <a:pPr marL="1011555" lvl="1" indent="-342900" algn="just" rtl="1">
              <a:buFont typeface="Arial"/>
              <a:buChar char="•"/>
            </a:pPr>
            <a:r>
              <a:rPr lang="ar" sz="1800" dirty="0">
                <a:latin typeface="Arial"/>
                <a:cs typeface="Arial"/>
              </a:rPr>
              <a:t>قد ترغب في تعديل وقت البدء/ النهاية يومي</a:t>
            </a:r>
            <a:r>
              <a:rPr lang="ar-EG" sz="1800" dirty="0">
                <a:latin typeface="Arial"/>
                <a:cs typeface="Arial"/>
              </a:rPr>
              <a:t>ّ</a:t>
            </a:r>
            <a:r>
              <a:rPr lang="ar" sz="1800" dirty="0">
                <a:latin typeface="Arial"/>
                <a:cs typeface="Arial"/>
              </a:rPr>
              <a:t>ًا وفقًا للممارسات المحلية.</a:t>
            </a:r>
            <a:endParaRPr lang="en-GB" dirty="0">
              <a:latin typeface="Arial"/>
              <a:cs typeface="Arial"/>
            </a:endParaRPr>
          </a:p>
          <a:p>
            <a:pPr marL="0" indent="0" algn="just" rtl="1">
              <a:buNone/>
            </a:pPr>
            <a:endParaRPr lang="en-GB" dirty="0">
              <a:latin typeface="Arial"/>
              <a:cs typeface="Arial"/>
            </a:endParaRPr>
          </a:p>
          <a:p>
            <a:pPr marL="0" indent="0" algn="just" rtl="1">
              <a:buFont typeface="Arial"/>
              <a:buNone/>
            </a:pPr>
            <a:r>
              <a:rPr lang="ar" dirty="0">
                <a:latin typeface="Arial"/>
                <a:cs typeface="Arial"/>
              </a:rPr>
              <a:t>يُرجى </a:t>
            </a:r>
            <a:r>
              <a:rPr lang="ar" dirty="0">
                <a:solidFill>
                  <a:srgbClr val="C00000"/>
                </a:solidFill>
                <a:latin typeface="Arial"/>
                <a:cs typeface="Arial"/>
              </a:rPr>
              <a:t>عدم</a:t>
            </a:r>
            <a:r>
              <a:rPr lang="ar" dirty="0">
                <a:latin typeface="Arial"/>
                <a:cs typeface="Arial"/>
              </a:rPr>
              <a:t> تغيير المربعات الواردة باللون الداكن (الجلسة </a:t>
            </a:r>
            <a:r>
              <a:rPr lang="fr-FR" dirty="0">
                <a:latin typeface="Arial"/>
                <a:cs typeface="Arial"/>
              </a:rPr>
              <a:t> </a:t>
            </a:r>
            <a:r>
              <a:rPr lang="fr-FR" dirty="0" smtClean="0">
                <a:latin typeface="Arial"/>
                <a:cs typeface="Arial"/>
              </a:rPr>
              <a:t>C1</a:t>
            </a:r>
            <a:r>
              <a:rPr lang="ar" dirty="0" smtClean="0">
                <a:latin typeface="Arial"/>
                <a:cs typeface="Arial"/>
              </a:rPr>
              <a:t>إلى الجلسة</a:t>
            </a:r>
            <a:r>
              <a:rPr lang="fr-FR" dirty="0" smtClean="0">
                <a:latin typeface="Arial"/>
                <a:cs typeface="Arial"/>
              </a:rPr>
              <a:t> C6 </a:t>
            </a:r>
            <a:r>
              <a:rPr lang="ar" dirty="0" smtClean="0">
                <a:latin typeface="Arial"/>
                <a:cs typeface="Arial"/>
              </a:rPr>
              <a:t>) </a:t>
            </a:r>
            <a:r>
              <a:rPr lang="ar" dirty="0">
                <a:latin typeface="Arial"/>
                <a:cs typeface="Arial"/>
              </a:rPr>
              <a:t>المُخصصة لتمرين مهارات فِرَق الاستجابة السريعة (لا يمكن تقليل الوقت).</a:t>
            </a:r>
            <a:endParaRPr lang="en-GB" dirty="0"/>
          </a:p>
          <a:p>
            <a:pPr marL="0" indent="0" algn="just" rtl="1">
              <a:buNone/>
            </a:pPr>
            <a:endParaRPr lang="en-GB" sz="2400" dirty="0">
              <a:latin typeface="Arial"/>
              <a:cs typeface="Arial"/>
            </a:endParaRPr>
          </a:p>
          <a:p>
            <a:pPr marL="0" indent="0" rtl="1">
              <a:lnSpc>
                <a:spcPct val="114999"/>
              </a:lnSpc>
              <a:spcBef>
                <a:spcPts val="0"/>
              </a:spcBef>
              <a:spcAft>
                <a:spcPts val="0"/>
              </a:spcAft>
              <a:buNone/>
            </a:pPr>
            <a:endParaRPr lang="en-GB" sz="2400" b="1" dirty="0">
              <a:solidFill>
                <a:srgbClr val="0070C0"/>
              </a:solidFill>
            </a:endParaRPr>
          </a:p>
        </p:txBody>
      </p:sp>
    </p:spTree>
    <p:extLst>
      <p:ext uri="{BB962C8B-B14F-4D97-AF65-F5344CB8AC3E}">
        <p14:creationId xmlns:p14="http://schemas.microsoft.com/office/powerpoint/2010/main" val="16272311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063229"/>
            <a:ext cx="8229600" cy="559230"/>
          </a:xfrm>
          <a:prstGeom prst="rect">
            <a:avLst/>
          </a:prstGeom>
        </p:spPr>
        <p:txBody>
          <a:bodyPr lIns="68580" tIns="34290" rIns="68580" bIns="34290" rtlCol="1" anchor="t"/>
          <a:lstStyle>
            <a:lvl1pPr algn="ctr" rtl="1"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5280">
                <a:solidFill>
                  <a:srgbClr val="632523"/>
                </a:solidFill>
                <a:latin typeface="Arial" charset="0"/>
                <a:cs typeface="Arial" charset="0"/>
              </a:defRPr>
            </a:lvl2pPr>
            <a:lvl3pPr algn="ctr" rtl="1" eaLnBrk="0" fontAlgn="base" hangingPunct="0">
              <a:spcBef>
                <a:spcPct val="0"/>
              </a:spcBef>
              <a:spcAft>
                <a:spcPct val="0"/>
              </a:spcAft>
              <a:defRPr sz="5280">
                <a:solidFill>
                  <a:srgbClr val="632523"/>
                </a:solidFill>
                <a:latin typeface="Arial" charset="0"/>
                <a:cs typeface="Arial" charset="0"/>
              </a:defRPr>
            </a:lvl3pPr>
            <a:lvl4pPr algn="ctr" rtl="1" eaLnBrk="0" fontAlgn="base" hangingPunct="0">
              <a:spcBef>
                <a:spcPct val="0"/>
              </a:spcBef>
              <a:spcAft>
                <a:spcPct val="0"/>
              </a:spcAft>
              <a:defRPr sz="5280">
                <a:solidFill>
                  <a:srgbClr val="632523"/>
                </a:solidFill>
                <a:latin typeface="Arial" charset="0"/>
                <a:cs typeface="Arial" charset="0"/>
              </a:defRPr>
            </a:lvl4pPr>
            <a:lvl5pPr algn="ctr" rtl="1" eaLnBrk="0" fontAlgn="base" hangingPunct="0">
              <a:spcBef>
                <a:spcPct val="0"/>
              </a:spcBef>
              <a:spcAft>
                <a:spcPct val="0"/>
              </a:spcAft>
              <a:defRPr sz="5280">
                <a:solidFill>
                  <a:srgbClr val="632523"/>
                </a:solidFill>
                <a:latin typeface="Arial" charset="0"/>
                <a:cs typeface="Arial" charset="0"/>
              </a:defRPr>
            </a:lvl5pPr>
            <a:lvl6pPr marL="548640" algn="ctr" rtl="1" fontAlgn="base">
              <a:spcBef>
                <a:spcPct val="0"/>
              </a:spcBef>
              <a:spcAft>
                <a:spcPct val="0"/>
              </a:spcAft>
              <a:defRPr sz="5280">
                <a:solidFill>
                  <a:srgbClr val="632523"/>
                </a:solidFill>
                <a:latin typeface="Arial" charset="0"/>
                <a:cs typeface="Arial" charset="0"/>
              </a:defRPr>
            </a:lvl6pPr>
            <a:lvl7pPr marL="1097280" algn="ctr" rtl="1" fontAlgn="base">
              <a:spcBef>
                <a:spcPct val="0"/>
              </a:spcBef>
              <a:spcAft>
                <a:spcPct val="0"/>
              </a:spcAft>
              <a:defRPr sz="5280">
                <a:solidFill>
                  <a:srgbClr val="632523"/>
                </a:solidFill>
                <a:latin typeface="Arial" charset="0"/>
                <a:cs typeface="Arial" charset="0"/>
              </a:defRPr>
            </a:lvl7pPr>
            <a:lvl8pPr marL="1645920" algn="ctr" rtl="1" fontAlgn="base">
              <a:spcBef>
                <a:spcPct val="0"/>
              </a:spcBef>
              <a:spcAft>
                <a:spcPct val="0"/>
              </a:spcAft>
              <a:defRPr sz="5280">
                <a:solidFill>
                  <a:srgbClr val="632523"/>
                </a:solidFill>
                <a:latin typeface="Arial" charset="0"/>
                <a:cs typeface="Arial" charset="0"/>
              </a:defRPr>
            </a:lvl8pPr>
            <a:lvl9pPr marL="2194560" algn="ctr" rtl="1" fontAlgn="base">
              <a:spcBef>
                <a:spcPct val="0"/>
              </a:spcBef>
              <a:spcAft>
                <a:spcPct val="0"/>
              </a:spcAft>
              <a:defRPr sz="5280">
                <a:solidFill>
                  <a:srgbClr val="632523"/>
                </a:solidFill>
                <a:latin typeface="Arial" charset="0"/>
                <a:cs typeface="Arial" charset="0"/>
              </a:defRPr>
            </a:lvl9pPr>
          </a:lstStyle>
          <a:p>
            <a:pPr rtl="1"/>
            <a:r>
              <a:rPr lang="ar" sz="2700">
                <a:solidFill>
                  <a:schemeClr val="accent1"/>
                </a:solidFill>
                <a:latin typeface="Arial"/>
                <a:cs typeface="Arial"/>
              </a:rPr>
              <a:t>أسئلة، ردود فعل، اقتراحات؟</a:t>
            </a:r>
            <a:endParaRPr lang="en-US" sz="2700" dirty="0">
              <a:solidFill>
                <a:schemeClr val="accent1"/>
              </a:solidFill>
            </a:endParaRPr>
          </a:p>
        </p:txBody>
      </p:sp>
      <p:pic>
        <p:nvPicPr>
          <p:cNvPr id="2" name="Picture 2" descr="Icon&#10;&#10;Description automatically generated">
            <a:extLst>
              <a:ext uri="{FF2B5EF4-FFF2-40B4-BE49-F238E27FC236}">
                <a16:creationId xmlns:a16="http://schemas.microsoft.com/office/drawing/2014/main" xmlns="" id="{E33FD02C-EE76-428C-BDEE-9AA4F4A5C356}"/>
              </a:ext>
            </a:extLst>
          </p:cNvPr>
          <p:cNvPicPr>
            <a:picLocks noChangeAspect="1"/>
          </p:cNvPicPr>
          <p:nvPr/>
        </p:nvPicPr>
        <p:blipFill>
          <a:blip r:embed="rId2"/>
          <a:stretch>
            <a:fillRect/>
          </a:stretch>
        </p:blipFill>
        <p:spPr>
          <a:xfrm>
            <a:off x="2023050" y="1906013"/>
            <a:ext cx="5103373" cy="3040491"/>
          </a:xfrm>
          <a:prstGeom prst="rect">
            <a:avLst/>
          </a:prstGeom>
        </p:spPr>
      </p:pic>
    </p:spTree>
    <p:extLst>
      <p:ext uri="{BB962C8B-B14F-4D97-AF65-F5344CB8AC3E}">
        <p14:creationId xmlns:p14="http://schemas.microsoft.com/office/powerpoint/2010/main" val="28132660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ب. التقسيم إلى مجموعات (1)</a:t>
            </a:r>
            <a:endParaRPr lang="en-GB" sz="3200" b="1" dirty="0">
              <a:solidFill>
                <a:srgbClr val="00206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356868"/>
            <a:ext cx="8229600" cy="4763658"/>
          </a:xfrm>
        </p:spPr>
        <p:txBody>
          <a:bodyPr rtlCol="1">
            <a:noAutofit/>
          </a:bodyPr>
          <a:lstStyle/>
          <a:p>
            <a:pPr marL="0" indent="0" rtl="1">
              <a:lnSpc>
                <a:spcPct val="114999"/>
              </a:lnSpc>
              <a:spcBef>
                <a:spcPts val="0"/>
              </a:spcBef>
              <a:spcAft>
                <a:spcPts val="0"/>
              </a:spcAft>
              <a:buNone/>
            </a:pPr>
            <a:r>
              <a:rPr lang="ar" sz="1600" dirty="0">
                <a:solidFill>
                  <a:srgbClr val="002060"/>
                </a:solidFill>
                <a:latin typeface="Arial"/>
                <a:cs typeface="Arial"/>
              </a:rPr>
              <a:t>سيعمل المشاركون في مجموعات وفقًا للمحتوى الذي يُجرى استعراضه ومجالات خبرتهم، على النحو الآتي:</a:t>
            </a:r>
            <a:endParaRPr lang="en-US" sz="1600" dirty="0">
              <a:solidFill>
                <a:srgbClr val="002060"/>
              </a:solidFill>
            </a:endParaRPr>
          </a:p>
          <a:p>
            <a:pPr marL="342900" indent="-342900" rtl="1">
              <a:buFont typeface="+mj-lt"/>
              <a:buAutoNum type="arabicPeriod"/>
            </a:pPr>
            <a:r>
              <a:rPr lang="ar" sz="1600" dirty="0">
                <a:solidFill>
                  <a:srgbClr val="002060"/>
                </a:solidFill>
                <a:latin typeface="Arial"/>
                <a:cs typeface="Arial"/>
              </a:rPr>
              <a:t>إطار اللوائح الصحية الدولية والاستراتيجية الإقليمية للاستجابة للطوارئ </a:t>
            </a:r>
            <a:endParaRPr lang="en-GB" sz="1600" dirty="0">
              <a:solidFill>
                <a:srgbClr val="002060"/>
              </a:solidFill>
            </a:endParaRPr>
          </a:p>
          <a:p>
            <a:pPr marL="342900" indent="-342900" rtl="1">
              <a:buFont typeface="+mj-lt"/>
              <a:buAutoNum type="arabicPeriod"/>
            </a:pPr>
            <a:r>
              <a:rPr lang="ar" sz="1600" dirty="0">
                <a:solidFill>
                  <a:srgbClr val="002060"/>
                </a:solidFill>
                <a:latin typeface="Arial"/>
                <a:cs typeface="Arial"/>
              </a:rPr>
              <a:t>تشكيل فريق الاستجابة السريعة وأدواره </a:t>
            </a:r>
          </a:p>
          <a:p>
            <a:pPr marL="342900" indent="-342900" rtl="1">
              <a:buFont typeface="+mj-lt"/>
              <a:buAutoNum type="arabicPeriod"/>
            </a:pPr>
            <a:r>
              <a:rPr lang="ar" sz="1600" dirty="0">
                <a:solidFill>
                  <a:srgbClr val="002060"/>
                </a:solidFill>
                <a:latin typeface="Arial"/>
                <a:cs typeface="Arial"/>
              </a:rPr>
              <a:t>الاستعداد قبل النشر</a:t>
            </a:r>
          </a:p>
          <a:p>
            <a:pPr marL="342900" indent="-342900" rtl="1">
              <a:buFont typeface="+mj-lt"/>
              <a:buAutoNum type="arabicPeriod"/>
            </a:pPr>
            <a:r>
              <a:rPr lang="ar" sz="1600" dirty="0">
                <a:solidFill>
                  <a:srgbClr val="002060"/>
                </a:solidFill>
                <a:latin typeface="Arial"/>
                <a:cs typeface="Arial"/>
              </a:rPr>
              <a:t>الصحة والسلامة المهنية </a:t>
            </a:r>
          </a:p>
          <a:p>
            <a:pPr marL="342900" indent="-342900" rtl="1">
              <a:buFont typeface="+mj-lt"/>
              <a:buAutoNum type="arabicPeriod"/>
            </a:pPr>
            <a:r>
              <a:rPr lang="ar" sz="1600" dirty="0">
                <a:solidFill>
                  <a:srgbClr val="002060"/>
                </a:solidFill>
                <a:latin typeface="Arial"/>
                <a:cs typeface="Arial"/>
              </a:rPr>
              <a:t>الوقاية من الانتهاك الجنسي والاستغلال الجنسي </a:t>
            </a:r>
          </a:p>
          <a:p>
            <a:pPr marL="342900" indent="-342900" rtl="1">
              <a:buFont typeface="+mj-lt"/>
              <a:buAutoNum type="arabicPeriod"/>
            </a:pPr>
            <a:r>
              <a:rPr lang="ar" sz="1600" dirty="0">
                <a:solidFill>
                  <a:srgbClr val="002060"/>
                </a:solidFill>
                <a:latin typeface="Arial"/>
                <a:cs typeface="Arial"/>
              </a:rPr>
              <a:t>القائمة المرجعية اللوجستية </a:t>
            </a:r>
          </a:p>
          <a:p>
            <a:pPr marL="342900" indent="-342900" rtl="1">
              <a:buFont typeface="+mj-lt"/>
              <a:buAutoNum type="arabicPeriod"/>
            </a:pPr>
            <a:r>
              <a:rPr lang="ar" sz="1600" dirty="0">
                <a:solidFill>
                  <a:srgbClr val="002060"/>
                </a:solidFill>
                <a:latin typeface="Arial"/>
                <a:cs typeface="Arial"/>
              </a:rPr>
              <a:t>استقصاء الفاشية </a:t>
            </a:r>
          </a:p>
          <a:p>
            <a:pPr marL="342900" indent="-342900" rtl="1">
              <a:buFont typeface="+mj-lt"/>
              <a:buAutoNum type="arabicPeriod"/>
            </a:pPr>
            <a:r>
              <a:rPr lang="ar" sz="1600" dirty="0">
                <a:solidFill>
                  <a:srgbClr val="002060"/>
                </a:solidFill>
                <a:latin typeface="Arial"/>
                <a:cs typeface="Arial"/>
              </a:rPr>
              <a:t>التقصي النشط للحالات وتتبُّع المُخالِطين </a:t>
            </a:r>
          </a:p>
          <a:p>
            <a:pPr marL="342900" indent="-342900" rtl="1">
              <a:buFont typeface="+mj-lt"/>
              <a:buAutoNum type="arabicPeriod"/>
            </a:pPr>
            <a:r>
              <a:rPr lang="ar" sz="1600" dirty="0">
                <a:solidFill>
                  <a:srgbClr val="002060"/>
                </a:solidFill>
                <a:latin typeface="Arial"/>
                <a:cs typeface="Arial"/>
              </a:rPr>
              <a:t>إدارة البيانات في حالات الطوارئ </a:t>
            </a:r>
          </a:p>
          <a:p>
            <a:pPr marL="342900" indent="-342900" rtl="1">
              <a:buFont typeface="+mj-lt"/>
              <a:buAutoNum type="arabicPeriod"/>
            </a:pPr>
            <a:r>
              <a:rPr lang="ar" sz="1600" dirty="0">
                <a:solidFill>
                  <a:srgbClr val="002060"/>
                </a:solidFill>
                <a:latin typeface="Arial"/>
                <a:cs typeface="Arial"/>
              </a:rPr>
              <a:t>الوقاية من العدوى ومكافحتها بالنسبة لفريق الاستجابة السريعة (عرض تقديمي وتطبيق عملي:</a:t>
            </a:r>
            <a:r>
              <a:rPr lang="ar-EG" sz="1600" dirty="0">
                <a:solidFill>
                  <a:srgbClr val="002060"/>
                </a:solidFill>
                <a:latin typeface="Arial"/>
                <a:cs typeface="Arial"/>
              </a:rPr>
              <a:t> </a:t>
            </a:r>
            <a:r>
              <a:rPr lang="ar" sz="1600" dirty="0">
                <a:solidFill>
                  <a:srgbClr val="002060"/>
                </a:solidFill>
                <a:latin typeface="Arial"/>
                <a:cs typeface="Arial"/>
              </a:rPr>
              <a:t>1. معدات الوقاية الشخصية، و2. محلول الكلور، و3. نظافة اليدين) </a:t>
            </a:r>
            <a:endParaRPr lang="en-GB" sz="1600" dirty="0">
              <a:solidFill>
                <a:srgbClr val="002060"/>
              </a:solidFill>
            </a:endParaRPr>
          </a:p>
          <a:p>
            <a:pPr marL="342900" indent="-342900" rtl="1">
              <a:buFont typeface="+mj-lt"/>
              <a:buAutoNum type="arabicPeriod"/>
            </a:pPr>
            <a:r>
              <a:rPr lang="ar" sz="1600" dirty="0">
                <a:solidFill>
                  <a:srgbClr val="002060"/>
                </a:solidFill>
                <a:latin typeface="Arial"/>
                <a:cs typeface="Arial"/>
              </a:rPr>
              <a:t>المشاركة المجتمعية والتواصل بشأن المخاطر</a:t>
            </a:r>
          </a:p>
          <a:p>
            <a:pPr marL="342900" indent="-342900" rtl="1">
              <a:buFont typeface="+mj-lt"/>
              <a:buAutoNum type="arabicPeriod"/>
            </a:pPr>
            <a:r>
              <a:rPr lang="ar" sz="1600" dirty="0">
                <a:solidFill>
                  <a:srgbClr val="002060"/>
                </a:solidFill>
                <a:latin typeface="Arial"/>
                <a:cs typeface="Arial"/>
              </a:rPr>
              <a:t>الإسعافات الأولية النفسية</a:t>
            </a:r>
          </a:p>
          <a:p>
            <a:pPr marL="342900" indent="-342900" rtl="1">
              <a:lnSpc>
                <a:spcPct val="114999"/>
              </a:lnSpc>
              <a:spcBef>
                <a:spcPts val="0"/>
              </a:spcBef>
              <a:spcAft>
                <a:spcPts val="0"/>
              </a:spcAft>
              <a:buFont typeface="+mj-lt"/>
              <a:buAutoNum type="arabicPeriod"/>
            </a:pPr>
            <a:r>
              <a:rPr lang="ar" sz="1600" dirty="0">
                <a:solidFill>
                  <a:srgbClr val="002060"/>
                </a:solidFill>
                <a:latin typeface="Arial"/>
                <a:cs typeface="Arial"/>
              </a:rPr>
              <a:t>إدارة العينات المختبرية</a:t>
            </a:r>
          </a:p>
        </p:txBody>
      </p:sp>
    </p:spTree>
    <p:extLst>
      <p:ext uri="{BB962C8B-B14F-4D97-AF65-F5344CB8AC3E}">
        <p14:creationId xmlns:p14="http://schemas.microsoft.com/office/powerpoint/2010/main" val="42758762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6" y="0"/>
            <a:ext cx="8229600" cy="411162"/>
          </a:xfrm>
        </p:spPr>
        <p:txBody>
          <a:bodyPr rtlCol="1"/>
          <a:lstStyle/>
          <a:p>
            <a:pPr rtl="1"/>
            <a:r>
              <a:rPr lang="ar" sz="3200">
                <a:latin typeface="Arial"/>
                <a:cs typeface="Arial"/>
              </a:rPr>
              <a:t>ب. التقسيم إلى مجموعات (2)</a:t>
            </a:r>
            <a:endParaRPr lang="en-GB" sz="3200" b="1" dirty="0">
              <a:solidFill>
                <a:srgbClr val="002060"/>
              </a:solidFill>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xmlns="" id="{3BAF7EEF-58A2-4051-889B-C5BC24B43BA4}"/>
              </a:ext>
            </a:extLst>
          </p:cNvPr>
          <p:cNvGraphicFramePr>
            <a:graphicFrameLocks noGrp="1"/>
          </p:cNvGraphicFramePr>
          <p:nvPr>
            <p:extLst>
              <p:ext uri="{D42A27DB-BD31-4B8C-83A1-F6EECF244321}">
                <p14:modId xmlns:p14="http://schemas.microsoft.com/office/powerpoint/2010/main" val="4230928030"/>
              </p:ext>
            </p:extLst>
          </p:nvPr>
        </p:nvGraphicFramePr>
        <p:xfrm>
          <a:off x="305424" y="586153"/>
          <a:ext cx="8324226" cy="5094893"/>
        </p:xfrm>
        <a:graphic>
          <a:graphicData uri="http://schemas.openxmlformats.org/drawingml/2006/table">
            <a:tbl>
              <a:tblPr rtl="1">
                <a:tableStyleId>{5C22544A-7EE6-4342-B048-85BDC9FD1C3A}</a:tableStyleId>
              </a:tblPr>
              <a:tblGrid>
                <a:gridCol w="3161675">
                  <a:extLst>
                    <a:ext uri="{9D8B030D-6E8A-4147-A177-3AD203B41FA5}">
                      <a16:colId xmlns:a16="http://schemas.microsoft.com/office/drawing/2014/main" xmlns="" val="2092605016"/>
                    </a:ext>
                  </a:extLst>
                </a:gridCol>
                <a:gridCol w="2497372">
                  <a:extLst>
                    <a:ext uri="{9D8B030D-6E8A-4147-A177-3AD203B41FA5}">
                      <a16:colId xmlns:a16="http://schemas.microsoft.com/office/drawing/2014/main" xmlns="" val="1674222032"/>
                    </a:ext>
                  </a:extLst>
                </a:gridCol>
                <a:gridCol w="2665179">
                  <a:extLst>
                    <a:ext uri="{9D8B030D-6E8A-4147-A177-3AD203B41FA5}">
                      <a16:colId xmlns:a16="http://schemas.microsoft.com/office/drawing/2014/main" xmlns="" val="1988572664"/>
                    </a:ext>
                  </a:extLst>
                </a:gridCol>
              </a:tblGrid>
              <a:tr h="0">
                <a:tc>
                  <a:txBody>
                    <a:bodyPr/>
                    <a:lstStyle/>
                    <a:p>
                      <a:pPr algn="ctr" rtl="1" fontAlgn="ctr"/>
                      <a:r>
                        <a:rPr lang="ar" sz="1200" b="1" u="none" strike="noStrike" dirty="0">
                          <a:solidFill>
                            <a:schemeClr val="bg1"/>
                          </a:solidFill>
                          <a:effectLst/>
                          <a:latin typeface="Arial" panose="020B0604020202020204" pitchFamily="34" charset="0"/>
                          <a:cs typeface="Arial" panose="020B0604020202020204" pitchFamily="34" charset="0"/>
                        </a:rPr>
                        <a:t>الجلسة/ الموضوع</a:t>
                      </a:r>
                      <a:endParaRPr lang="en-US" sz="1200" b="1" i="0" u="none" strike="noStrike" dirty="0">
                        <a:solidFill>
                          <a:schemeClr val="bg1"/>
                        </a:solidFill>
                        <a:effectLst/>
                        <a:latin typeface="Arial" panose="020B0604020202020204" pitchFamily="34" charset="0"/>
                        <a:cs typeface="Arial" panose="020B0604020202020204" pitchFamily="34" charset="0"/>
                      </a:endParaRPr>
                    </a:p>
                  </a:txBody>
                  <a:tcPr marL="3416" marR="3416" marT="3416" marB="0" anchor="ctr">
                    <a:solidFill>
                      <a:srgbClr val="0070C0"/>
                    </a:solidFill>
                  </a:tcPr>
                </a:tc>
                <a:tc>
                  <a:txBody>
                    <a:bodyPr/>
                    <a:lstStyle/>
                    <a:p>
                      <a:pPr algn="ctr" rtl="1" fontAlgn="ctr"/>
                      <a:r>
                        <a:rPr lang="ar" sz="1200" b="1" u="none" strike="noStrike">
                          <a:solidFill>
                            <a:schemeClr val="bg1"/>
                          </a:solidFill>
                          <a:effectLst/>
                          <a:latin typeface="Arial" panose="020B0604020202020204" pitchFamily="34" charset="0"/>
                          <a:cs typeface="Arial" panose="020B0604020202020204" pitchFamily="34" charset="0"/>
                        </a:rPr>
                        <a:t>المعرفة / الخبرة المطلوبة</a:t>
                      </a:r>
                      <a:endParaRPr lang="en-US" sz="1200" b="1" i="0" u="none" strike="noStrike">
                        <a:solidFill>
                          <a:schemeClr val="bg1"/>
                        </a:solidFill>
                        <a:effectLst/>
                        <a:latin typeface="Arial" panose="020B0604020202020204" pitchFamily="34" charset="0"/>
                        <a:cs typeface="Arial" panose="020B0604020202020204" pitchFamily="34" charset="0"/>
                      </a:endParaRPr>
                    </a:p>
                  </a:txBody>
                  <a:tcPr marL="3416" marR="3416" marT="3416" marB="0" anchor="ctr">
                    <a:solidFill>
                      <a:srgbClr val="0070C0"/>
                    </a:solidFill>
                  </a:tcPr>
                </a:tc>
                <a:tc>
                  <a:txBody>
                    <a:bodyPr/>
                    <a:lstStyle/>
                    <a:p>
                      <a:pPr algn="ctr" rtl="1" fontAlgn="ctr"/>
                      <a:endParaRPr lang="en-US" sz="1200" b="1" u="none" strike="noStrike" dirty="0">
                        <a:solidFill>
                          <a:schemeClr val="bg1"/>
                        </a:solidFill>
                        <a:effectLst/>
                        <a:latin typeface="Arial" panose="020B0604020202020204" pitchFamily="34" charset="0"/>
                        <a:cs typeface="Arial" panose="020B0604020202020204" pitchFamily="34" charset="0"/>
                      </a:endParaRPr>
                    </a:p>
                    <a:p>
                      <a:pPr algn="ctr" rtl="1" fontAlgn="ctr"/>
                      <a:r>
                        <a:rPr lang="ar" sz="1200" b="1" u="none" strike="noStrike" dirty="0">
                          <a:solidFill>
                            <a:schemeClr val="bg1"/>
                          </a:solidFill>
                          <a:effectLst/>
                          <a:latin typeface="Arial" panose="020B0604020202020204" pitchFamily="34" charset="0"/>
                          <a:cs typeface="Arial" panose="020B0604020202020204" pitchFamily="34" charset="0"/>
                        </a:rPr>
                        <a:t>اسم المُيسِّر</a:t>
                      </a:r>
                    </a:p>
                    <a:p>
                      <a:pPr algn="ctr" rtl="1" fontAlgn="ctr"/>
                      <a:endParaRPr lang="en-US" sz="1200" b="1" i="0" u="none" strike="noStrike" dirty="0">
                        <a:solidFill>
                          <a:schemeClr val="bg1"/>
                        </a:solidFill>
                        <a:effectLst/>
                        <a:latin typeface="Arial" panose="020B0604020202020204" pitchFamily="34" charset="0"/>
                        <a:cs typeface="Arial" panose="020B0604020202020204" pitchFamily="34" charset="0"/>
                      </a:endParaRPr>
                    </a:p>
                  </a:txBody>
                  <a:tcPr marL="3416" marR="3416" marT="3416" marB="0" anchor="ctr">
                    <a:solidFill>
                      <a:srgbClr val="0070C0"/>
                    </a:solidFill>
                  </a:tcPr>
                </a:tc>
                <a:extLst>
                  <a:ext uri="{0D108BD9-81ED-4DB2-BD59-A6C34878D82A}">
                    <a16:rowId xmlns:a16="http://schemas.microsoft.com/office/drawing/2014/main" xmlns="" val="1884444995"/>
                  </a:ext>
                </a:extLst>
              </a:tr>
              <a:tr h="298018">
                <a:tc>
                  <a:txBody>
                    <a:bodyPr/>
                    <a:lstStyle/>
                    <a:p>
                      <a:pPr algn="r" rtl="1" fontAlgn="ctr"/>
                      <a:r>
                        <a:rPr lang="fr-FR" sz="1200" u="none" strike="noStrike" baseline="0" dirty="0" smtClean="0">
                          <a:effectLst/>
                          <a:latin typeface="Arial" panose="020B0604020202020204" pitchFamily="34" charset="0"/>
                          <a:cs typeface="Arial" panose="020B0604020202020204" pitchFamily="34" charset="0"/>
                        </a:rPr>
                        <a:t> A1.1</a:t>
                      </a:r>
                      <a:r>
                        <a:rPr lang="ar" sz="1200" u="none" strike="noStrike" dirty="0" smtClean="0">
                          <a:effectLst/>
                          <a:latin typeface="Arial" panose="020B0604020202020204" pitchFamily="34" charset="0"/>
                          <a:cs typeface="Arial" panose="020B0604020202020204" pitchFamily="34" charset="0"/>
                        </a:rPr>
                        <a:t>إطار </a:t>
                      </a:r>
                      <a:r>
                        <a:rPr lang="ar" sz="1200" u="none" strike="noStrike" dirty="0">
                          <a:effectLst/>
                          <a:latin typeface="Arial" panose="020B0604020202020204" pitchFamily="34" charset="0"/>
                          <a:cs typeface="Arial" panose="020B0604020202020204" pitchFamily="34" charset="0"/>
                        </a:rPr>
                        <a:t>اللوائح الصحية الدولية والاستراتيجية الإقليمية للاستجابة للطوارئ</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إدارة الاستجابة في حالات الطوارئ</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552462520"/>
                  </a:ext>
                </a:extLst>
              </a:tr>
              <a:tr h="298018">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A2.1</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تشكيل فريق الاستجابة السريعة وأدواره (العرض التقديمي والسيناريو)</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إدارة الاستجابة في حالات الطوارئ</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866437266"/>
                  </a:ext>
                </a:extLst>
              </a:tr>
              <a:tr h="198679">
                <a:tc>
                  <a:txBody>
                    <a:bodyPr/>
                    <a:lstStyle/>
                    <a:p>
                      <a:pPr algn="r" rtl="1" fontAlgn="ctr"/>
                      <a:r>
                        <a:rPr lang="fr-FR" sz="1200" u="none" strike="noStrike" baseline="0" dirty="0" smtClean="0">
                          <a:effectLst/>
                          <a:latin typeface="Arial" panose="020B0604020202020204" pitchFamily="34" charset="0"/>
                          <a:cs typeface="Arial" panose="020B0604020202020204" pitchFamily="34" charset="0"/>
                        </a:rPr>
                        <a:t> A3.1</a:t>
                      </a:r>
                      <a:r>
                        <a:rPr lang="ar" sz="1200" u="none" strike="noStrike" dirty="0" smtClean="0">
                          <a:effectLst/>
                          <a:latin typeface="Arial" panose="020B0604020202020204" pitchFamily="34" charset="0"/>
                          <a:cs typeface="Arial" panose="020B0604020202020204" pitchFamily="34" charset="0"/>
                        </a:rPr>
                        <a:t>الاستعداد </a:t>
                      </a:r>
                      <a:r>
                        <a:rPr lang="ar" sz="1200" u="none" strike="noStrike" dirty="0">
                          <a:effectLst/>
                          <a:latin typeface="Arial" panose="020B0604020202020204" pitchFamily="34" charset="0"/>
                          <a:cs typeface="Arial" panose="020B0604020202020204" pitchFamily="34" charset="0"/>
                        </a:rPr>
                        <a:t>قبل النشر (عرض تقديمي)</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إدارة الاستجابة في حالات الطوارئ</a:t>
                      </a:r>
                    </a:p>
                    <a:p>
                      <a:pPr algn="r" rtl="1" fontAlgn="ct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1073588735"/>
                  </a:ext>
                </a:extLst>
              </a:tr>
              <a:tr h="298018">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A5.2</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الصحة والسلامة المهنية (عرض تقديمي موجز وسيناريو)</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الصحة والسلامة المهنية/ الوقاية من العدوى ومكافحتها</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2389161518"/>
                  </a:ext>
                </a:extLst>
              </a:tr>
              <a:tr h="298018">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A7.3</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الوقاية من الانتهاك الجنسي والاستغلال الجنسي (سيناريو ومناقشة)</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الأخلاقيات في حالات الطوارئ</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1742153459"/>
                  </a:ext>
                </a:extLst>
              </a:tr>
              <a:tr h="198679">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 A3.3</a:t>
                      </a:r>
                      <a:r>
                        <a:rPr lang="ar" sz="1200" u="none" strike="noStrike" dirty="0" smtClean="0">
                          <a:effectLst/>
                          <a:latin typeface="Arial" panose="020B0604020202020204" pitchFamily="34" charset="0"/>
                          <a:cs typeface="Arial" panose="020B0604020202020204" pitchFamily="34" charset="0"/>
                        </a:rPr>
                        <a:t>القائمة </a:t>
                      </a:r>
                      <a:r>
                        <a:rPr lang="ar" sz="1200" u="none" strike="noStrike" dirty="0">
                          <a:effectLst/>
                          <a:latin typeface="Arial" panose="020B0604020202020204" pitchFamily="34" charset="0"/>
                          <a:cs typeface="Arial" panose="020B0604020202020204" pitchFamily="34" charset="0"/>
                        </a:rPr>
                        <a:t>المرجعية اللوجستية (تمرين)</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اللوجستيات اللازمة في حالات الطوارئ</a:t>
                      </a:r>
                    </a:p>
                    <a:p>
                      <a:pPr algn="r" rtl="1" fontAlgn="ct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2334533613"/>
                  </a:ext>
                </a:extLst>
              </a:tr>
              <a:tr h="298018">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B4.1</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استقصاء الفاشيات (عرض تقديمي)</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استقصاء الفاشية</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2542754993"/>
                  </a:ext>
                </a:extLst>
              </a:tr>
              <a:tr h="298018">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B2.3</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التقصِّي النشِط للحالات وتتبُّع المُخالِطين (عرض تقديمي)</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الخصائص الوبائية</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4097072613"/>
                  </a:ext>
                </a:extLst>
              </a:tr>
              <a:tr h="298018">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B3.1</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إدارة البيانات في حالات الطوارئ (عرض تقديمي)</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إدارة البيانات</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2917151634"/>
                  </a:ext>
                </a:extLst>
              </a:tr>
              <a:tr h="496696">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B6.1</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الوقاية من العدوى ومكافحتها بالنسبة لفريق الاستجابة السريعة (عرض تقديمي وتطبيق عملي:  معدات الوقاية الشخصية، ومحلول الكلور، ونظافة اليدين)</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الوقاية من العدوى ومكافحتها</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1037164799"/>
                  </a:ext>
                </a:extLst>
              </a:tr>
              <a:tr h="397357">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B 8.4</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المشاركة المجتمعية والتواصل بشأن المخاطر (عرض تقديمي موجز وسيناريو)</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المشاركة المجتمعية</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4188226859"/>
                  </a:ext>
                </a:extLst>
              </a:tr>
              <a:tr h="95110">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B10.1</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الإسعافات الأولية النفسية (عرض تقديمي ومناقشة)</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علم النفس/ الصحة النفسية</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 </a:t>
                      </a:r>
                      <a:endParaRPr lang="en-US" sz="1200" b="0" i="0" u="none" strike="noStrike">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1269631253"/>
                  </a:ext>
                </a:extLst>
              </a:tr>
              <a:tr h="298018">
                <a:tc>
                  <a:txBody>
                    <a:bodyPr/>
                    <a:lstStyle/>
                    <a:p>
                      <a:pPr algn="r" rtl="1" fontAlgn="ctr"/>
                      <a:r>
                        <a:rPr lang="fr-FR" sz="1200" u="none" strike="noStrike" dirty="0" smtClean="0">
                          <a:effectLst/>
                          <a:latin typeface="Arial" panose="020B0604020202020204" pitchFamily="34" charset="0"/>
                          <a:cs typeface="Arial" panose="020B0604020202020204" pitchFamily="34" charset="0"/>
                        </a:rPr>
                        <a:t>B7.1</a:t>
                      </a:r>
                      <a:r>
                        <a:rPr lang="ar" sz="1200" u="none" strike="noStrike" dirty="0" smtClean="0">
                          <a:effectLst/>
                          <a:latin typeface="Arial" panose="020B0604020202020204" pitchFamily="34" charset="0"/>
                          <a:cs typeface="Arial" panose="020B0604020202020204" pitchFamily="34" charset="0"/>
                        </a:rPr>
                        <a:t> </a:t>
                      </a:r>
                      <a:r>
                        <a:rPr lang="ar" sz="1200" u="none" strike="noStrike" dirty="0">
                          <a:effectLst/>
                          <a:latin typeface="Arial" panose="020B0604020202020204" pitchFamily="34" charset="0"/>
                          <a:cs typeface="Arial" panose="020B0604020202020204" pitchFamily="34" charset="0"/>
                        </a:rPr>
                        <a:t>إدارة العينات المختبرية (عرض تقديمي)</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a:effectLst/>
                          <a:latin typeface="Arial" panose="020B0604020202020204" pitchFamily="34" charset="0"/>
                          <a:cs typeface="Arial" panose="020B0604020202020204" pitchFamily="34" charset="0"/>
                        </a:rPr>
                        <a:t>إدارة المختبرات</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tc>
                  <a:txBody>
                    <a:bodyPr/>
                    <a:lstStyle/>
                    <a:p>
                      <a:pPr algn="r" rtl="1" fontAlgn="ctr"/>
                      <a:r>
                        <a:rPr lang="ar" sz="1200" u="none" strike="noStrike" dirty="0">
                          <a:effectLst/>
                          <a:latin typeface="Arial" panose="020B0604020202020204" pitchFamily="34" charset="0"/>
                          <a:cs typeface="Arial" panose="020B0604020202020204" pitchFamily="34" charset="0"/>
                        </a:rPr>
                        <a:t> </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3416" marR="3416" marT="3416" marB="0" anchor="ctr"/>
                </a:tc>
                <a:extLst>
                  <a:ext uri="{0D108BD9-81ED-4DB2-BD59-A6C34878D82A}">
                    <a16:rowId xmlns:a16="http://schemas.microsoft.com/office/drawing/2014/main" xmlns="" val="1397494734"/>
                  </a:ext>
                </a:extLst>
              </a:tr>
            </a:tbl>
          </a:graphicData>
        </a:graphic>
      </p:graphicFrame>
    </p:spTree>
    <p:extLst>
      <p:ext uri="{BB962C8B-B14F-4D97-AF65-F5344CB8AC3E}">
        <p14:creationId xmlns:p14="http://schemas.microsoft.com/office/powerpoint/2010/main" val="21286306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رصد العمل الجماعي</a:t>
            </a:r>
            <a:endParaRPr lang="en-GB" sz="3200" b="1" dirty="0">
              <a:solidFill>
                <a:srgbClr val="00206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356868"/>
            <a:ext cx="8229600" cy="4763658"/>
          </a:xfrm>
        </p:spPr>
        <p:txBody>
          <a:bodyPr rtlCol="1">
            <a:noAutofit/>
          </a:bodyPr>
          <a:lstStyle/>
          <a:p>
            <a:pPr rtl="1">
              <a:lnSpc>
                <a:spcPct val="114999"/>
              </a:lnSpc>
              <a:spcBef>
                <a:spcPts val="0"/>
              </a:spcBef>
              <a:spcAft>
                <a:spcPts val="0"/>
              </a:spcAft>
            </a:pPr>
            <a:r>
              <a:rPr lang="ar" sz="2400">
                <a:solidFill>
                  <a:srgbClr val="002060"/>
                </a:solidFill>
                <a:latin typeface="Arial"/>
                <a:cs typeface="Arial"/>
              </a:rPr>
              <a:t>سيستخدم مُيسر حلقة العمل الملف </a:t>
            </a:r>
            <a:r>
              <a:rPr lang="ar" sz="2400">
                <a:solidFill>
                  <a:srgbClr val="C00000"/>
                </a:solidFill>
                <a:latin typeface="Arial"/>
                <a:cs typeface="Arial"/>
              </a:rPr>
              <a:t>RRT_ATP_review_tracker</a:t>
            </a:r>
            <a:r>
              <a:rPr lang="ar" sz="2400">
                <a:solidFill>
                  <a:srgbClr val="002060"/>
                </a:solidFill>
                <a:latin typeface="Arial"/>
                <a:cs typeface="Arial"/>
              </a:rPr>
              <a:t> لمتابعة المراجعين المُكلفين بكل وحدة تدريبية، والتعديلات المقترحة/ المنفذة.</a:t>
            </a:r>
          </a:p>
          <a:p>
            <a:pPr rtl="1">
              <a:lnSpc>
                <a:spcPct val="114999"/>
              </a:lnSpc>
              <a:spcBef>
                <a:spcPts val="0"/>
              </a:spcBef>
              <a:spcAft>
                <a:spcPts val="0"/>
              </a:spcAft>
            </a:pPr>
            <a:r>
              <a:rPr lang="ar" sz="2400">
                <a:solidFill>
                  <a:srgbClr val="002060"/>
                </a:solidFill>
                <a:latin typeface="Arial"/>
                <a:cs typeface="Arial"/>
              </a:rPr>
              <a:t>بمجرد انتهاء كل مجموعة فرعية من العروض/ التمرينات، ستُرسل إلى ميسر حلقة العمل (الاسم، والبريد الإلكتروني)، وتُشارك مع كل المجموعة للعلم بها من خلال منصة إلكترونية (أي Google drive، أو غيرها).</a:t>
            </a:r>
            <a:endParaRPr lang="en-GB" sz="2400" dirty="0">
              <a:solidFill>
                <a:srgbClr val="002060"/>
              </a:solidFill>
              <a:latin typeface="Arial"/>
              <a:cs typeface="Arial"/>
            </a:endParaRPr>
          </a:p>
        </p:txBody>
      </p:sp>
    </p:spTree>
    <p:extLst>
      <p:ext uri="{BB962C8B-B14F-4D97-AF65-F5344CB8AC3E}">
        <p14:creationId xmlns:p14="http://schemas.microsoft.com/office/powerpoint/2010/main" val="1619609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8"/>
          <p:cNvSpPr txBox="1">
            <a:spLocks noGrp="1"/>
          </p:cNvSpPr>
          <p:nvPr>
            <p:ph type="title"/>
          </p:nvPr>
        </p:nvSpPr>
        <p:spPr>
          <a:prstGeom prst="rect">
            <a:avLst/>
          </a:prstGeom>
          <a:noFill/>
          <a:ln>
            <a:noFill/>
          </a:ln>
        </p:spPr>
        <p:txBody>
          <a:bodyPr spcFirstLastPara="1" vert="horz" wrap="square" lIns="13500" tIns="0" rIns="270000" bIns="0" numCol="1" rtlCol="1" anchor="b" anchorCtr="0" compatLnSpc="1">
            <a:prstTxWarp prst="textNoShape">
              <a:avLst/>
            </a:prstTxWarp>
            <a:noAutofit/>
          </a:bodyPr>
          <a:lstStyle/>
          <a:p>
            <a:pPr rtl="1">
              <a:spcBef>
                <a:spcPts val="0"/>
              </a:spcBef>
              <a:buClr>
                <a:srgbClr val="0092CC"/>
              </a:buClr>
              <a:buSzPts val="3200"/>
            </a:pPr>
            <a:r>
              <a:rPr lang="ar" sz="3200">
                <a:latin typeface="Arial"/>
                <a:cs typeface="Arial"/>
              </a:rPr>
              <a:t>مقدمات</a:t>
            </a:r>
          </a:p>
        </p:txBody>
      </p:sp>
      <p:sp>
        <p:nvSpPr>
          <p:cNvPr id="4" name="Content Placeholder 1">
            <a:extLst>
              <a:ext uri="{FF2B5EF4-FFF2-40B4-BE49-F238E27FC236}">
                <a16:creationId xmlns:a16="http://schemas.microsoft.com/office/drawing/2014/main" xmlns="" id="{121547C1-0B95-475F-B0E3-22D7571B96CE}"/>
              </a:ext>
            </a:extLst>
          </p:cNvPr>
          <p:cNvSpPr txBox="1">
            <a:spLocks/>
          </p:cNvSpPr>
          <p:nvPr/>
        </p:nvSpPr>
        <p:spPr bwMode="auto">
          <a:xfrm>
            <a:off x="457200" y="1866900"/>
            <a:ext cx="822960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lvl1pPr marL="308610" indent="-308610" algn="r" rtl="1"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1">
              <a:buNone/>
            </a:pPr>
            <a:r>
              <a:rPr lang="ar" sz="2800" dirty="0">
                <a:solidFill>
                  <a:srgbClr val="002060"/>
                </a:solidFill>
                <a:latin typeface="Arial"/>
                <a:cs typeface="Arial"/>
              </a:rPr>
              <a:t>مقدمات المائدة المستديرة ل</a:t>
            </a:r>
            <a:r>
              <a:rPr lang="ar-EG" sz="2800" dirty="0">
                <a:solidFill>
                  <a:srgbClr val="002060"/>
                </a:solidFill>
                <a:latin typeface="Arial"/>
                <a:cs typeface="Arial"/>
              </a:rPr>
              <a:t>تعريف ا</a:t>
            </a:r>
            <a:r>
              <a:rPr lang="ar" sz="2800" dirty="0">
                <a:solidFill>
                  <a:srgbClr val="002060"/>
                </a:solidFill>
                <a:latin typeface="Arial"/>
                <a:cs typeface="Arial"/>
              </a:rPr>
              <a:t>لمشاركين في حلقة العمل والمُيسرين، وتشمل الاسم والمؤسسة ومجالات الخبرة.</a:t>
            </a:r>
          </a:p>
        </p:txBody>
      </p:sp>
    </p:spTree>
    <p:extLst>
      <p:ext uri="{BB962C8B-B14F-4D97-AF65-F5344CB8AC3E}">
        <p14:creationId xmlns:p14="http://schemas.microsoft.com/office/powerpoint/2010/main" val="41182794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ج. استعراض العروض التقديمية والتمارين</a:t>
            </a:r>
            <a:endParaRPr lang="en-GB" sz="3200" b="1" dirty="0">
              <a:solidFill>
                <a:srgbClr val="00206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330184"/>
            <a:ext cx="8229600" cy="5027745"/>
          </a:xfrm>
        </p:spPr>
        <p:txBody>
          <a:bodyPr rtlCol="1">
            <a:normAutofit fontScale="85000" lnSpcReduction="20000"/>
          </a:bodyPr>
          <a:lstStyle/>
          <a:p>
            <a:pPr rtl="1">
              <a:buNone/>
            </a:pPr>
            <a:r>
              <a:rPr lang="ar" sz="2400" dirty="0">
                <a:latin typeface="Arial"/>
                <a:cs typeface="Arial"/>
              </a:rPr>
              <a:t>ينبغي على كل مُيسر/ مجموعة من الميسرين استعراض العرض التقديمي (العروض التقديمية) المكلف به/ المكلفين بها. </a:t>
            </a:r>
            <a:endParaRPr lang="en-US" dirty="0"/>
          </a:p>
          <a:p>
            <a:pPr rtl="1">
              <a:buNone/>
            </a:pPr>
            <a:endParaRPr lang="en-GB" sz="2400" dirty="0"/>
          </a:p>
          <a:p>
            <a:pPr rtl="1">
              <a:buNone/>
            </a:pPr>
            <a:r>
              <a:rPr lang="ar" sz="2400" dirty="0">
                <a:latin typeface="Arial"/>
                <a:cs typeface="Arial"/>
              </a:rPr>
              <a:t>يُرجى مراعاة الآتي:</a:t>
            </a:r>
          </a:p>
          <a:p>
            <a:pPr rtl="1">
              <a:buFont typeface="Arial"/>
              <a:buChar char="•"/>
            </a:pPr>
            <a:r>
              <a:rPr lang="ar" sz="2400" dirty="0">
                <a:latin typeface="Arial"/>
                <a:cs typeface="Arial"/>
              </a:rPr>
              <a:t>الشرائح التي تتضمن «</a:t>
            </a:r>
            <a:r>
              <a:rPr lang="ar" sz="2400" i="1" dirty="0">
                <a:solidFill>
                  <a:srgbClr val="FF0000"/>
                </a:solidFill>
                <a:latin typeface="Arial"/>
                <a:cs typeface="Arial"/>
              </a:rPr>
              <a:t>ملاحظات إلى الميسرين</a:t>
            </a:r>
            <a:r>
              <a:rPr lang="ar" sz="2400" dirty="0">
                <a:latin typeface="Arial"/>
                <a:cs typeface="Arial"/>
              </a:rPr>
              <a:t>»: تقدم بعض التوجيه بشأن ما يمكن أو يلزم تعديله أو استكماله.</a:t>
            </a:r>
          </a:p>
          <a:p>
            <a:pPr rtl="1">
              <a:buFont typeface="Arial"/>
              <a:buChar char="•"/>
            </a:pPr>
            <a:r>
              <a:rPr lang="ar" sz="2400" dirty="0">
                <a:latin typeface="Arial"/>
                <a:cs typeface="Arial"/>
              </a:rPr>
              <a:t>إضافة أو استبدال البيانات والمراجع الحالية ببيانات ومراجع من السياق الوطني (وتشمل المبادئ التوجيهية وإجراءات التشغيل المعيارية، وغيرها).</a:t>
            </a:r>
          </a:p>
          <a:p>
            <a:pPr rtl="1">
              <a:buFont typeface="Arial"/>
              <a:buChar char="•"/>
            </a:pPr>
            <a:r>
              <a:rPr lang="ar" sz="2400" dirty="0">
                <a:latin typeface="Arial"/>
                <a:cs typeface="Arial"/>
              </a:rPr>
              <a:t>إضافة أمثلة مستمدة من خبرتك المهنية أو استخدامها بدلًا</a:t>
            </a:r>
            <a:r>
              <a:rPr lang="ar-EG" sz="2400" dirty="0">
                <a:latin typeface="Arial"/>
                <a:cs typeface="Arial"/>
              </a:rPr>
              <a:t> من</a:t>
            </a:r>
            <a:r>
              <a:rPr lang="ar" sz="2400" dirty="0">
                <a:latin typeface="Arial"/>
                <a:cs typeface="Arial"/>
              </a:rPr>
              <a:t> الأمثلة الواردة. </a:t>
            </a:r>
            <a:endParaRPr lang="en-GB" dirty="0"/>
          </a:p>
          <a:p>
            <a:pPr rtl="1">
              <a:buFont typeface="Arial"/>
              <a:buChar char="•"/>
            </a:pPr>
            <a:r>
              <a:rPr lang="ar" sz="2400" dirty="0">
                <a:latin typeface="Arial"/>
                <a:cs typeface="Arial"/>
              </a:rPr>
              <a:t>استخدام أمراض أكثر شيوعًا/ ارتباطًا بالبلد بدلًا من الأمراض المذكورة في السيناريوهات/ التمارين .</a:t>
            </a:r>
          </a:p>
          <a:p>
            <a:pPr rtl="1">
              <a:buFont typeface="Arial"/>
              <a:buChar char="•"/>
            </a:pPr>
            <a:r>
              <a:rPr lang="ar" sz="2400" dirty="0">
                <a:latin typeface="Arial"/>
                <a:cs typeface="Arial"/>
              </a:rPr>
              <a:t>ينبغي تكييف طول العروض التقديمية وفقًا للوقت المتاح للجلسة (في المتوسط، يتراوح </a:t>
            </a:r>
            <a:r>
              <a:rPr lang="ar" sz="2400" dirty="0">
                <a:solidFill>
                  <a:srgbClr val="FF0000"/>
                </a:solidFill>
                <a:latin typeface="Arial"/>
                <a:cs typeface="Arial"/>
              </a:rPr>
              <a:t>عدد الشرائح التي تُعرض خلال 30 دقيقة بين من 15 إلى 18 شريحةً</a:t>
            </a:r>
            <a:r>
              <a:rPr lang="ar" sz="2400" dirty="0">
                <a:latin typeface="Arial"/>
                <a:cs typeface="Arial"/>
              </a:rPr>
              <a:t>). يجب الانتباه إلى أن التمارين تتطلب استخلاص المعلومات، فينبغي تخطيط الوقت الكافي لذلك.</a:t>
            </a:r>
          </a:p>
          <a:p>
            <a:pPr rtl="1">
              <a:buFont typeface="Arial"/>
              <a:buChar char="•"/>
            </a:pPr>
            <a:r>
              <a:rPr lang="ar" sz="2400" dirty="0">
                <a:latin typeface="Arial"/>
                <a:cs typeface="Arial"/>
              </a:rPr>
              <a:t>ينبغي ترتيب أولوية عرض المحتوى، إذا كانت العروض التقديمية مفصلة وطويلة جد</a:t>
            </a:r>
            <a:r>
              <a:rPr lang="ar-EG" sz="2400" dirty="0">
                <a:latin typeface="Arial"/>
                <a:cs typeface="Arial"/>
              </a:rPr>
              <a:t>ّ</a:t>
            </a:r>
            <a:r>
              <a:rPr lang="ar" sz="2400" dirty="0">
                <a:latin typeface="Arial"/>
                <a:cs typeface="Arial"/>
              </a:rPr>
              <a:t>ًا.</a:t>
            </a:r>
          </a:p>
          <a:p>
            <a:pPr rtl="1">
              <a:buFont typeface="Arial"/>
              <a:buChar char="•"/>
            </a:pPr>
            <a:r>
              <a:rPr lang="ar" sz="2400" dirty="0">
                <a:latin typeface="Arial"/>
                <a:cs typeface="Arial"/>
              </a:rPr>
              <a:t>ينبغي تسليط الضوء على التغييرات المقترحة (أي باللون الأحمر أو الأصفر) حتى يمكن تحديدها بسهولة، أو إضافتها كتعليقات.</a:t>
            </a:r>
          </a:p>
          <a:p>
            <a:pPr indent="0" rtl="1">
              <a:buNone/>
            </a:pPr>
            <a:endParaRPr lang="en-GB" sz="2400" dirty="0"/>
          </a:p>
          <a:p>
            <a:pPr rtl="1">
              <a:buNone/>
            </a:pPr>
            <a:endParaRPr lang="en-US" sz="2400" dirty="0">
              <a:solidFill>
                <a:srgbClr val="FF0000"/>
              </a:solidFill>
              <a:latin typeface="Arial"/>
              <a:cs typeface="Arial"/>
            </a:endParaRPr>
          </a:p>
          <a:p>
            <a:pPr marL="0" indent="0" rtl="1">
              <a:lnSpc>
                <a:spcPct val="114999"/>
              </a:lnSpc>
              <a:spcBef>
                <a:spcPts val="0"/>
              </a:spcBef>
              <a:spcAft>
                <a:spcPts val="0"/>
              </a:spcAft>
              <a:buNone/>
            </a:pPr>
            <a:endParaRPr lang="en-GB" sz="2400" b="1" dirty="0">
              <a:solidFill>
                <a:srgbClr val="0070C0"/>
              </a:solidFill>
            </a:endParaRPr>
          </a:p>
        </p:txBody>
      </p:sp>
    </p:spTree>
    <p:extLst>
      <p:ext uri="{BB962C8B-B14F-4D97-AF65-F5344CB8AC3E}">
        <p14:creationId xmlns:p14="http://schemas.microsoft.com/office/powerpoint/2010/main" val="19222852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4400" b="1">
                <a:solidFill>
                  <a:schemeClr val="bg1"/>
                </a:solidFill>
                <a:latin typeface="Arial"/>
                <a:cs typeface="Arial"/>
              </a:rPr>
              <a:t>7.1 تقييم اليوم الأول</a:t>
            </a:r>
            <a:endParaRPr lang="en-US" sz="4400" b="1" dirty="0">
              <a:solidFill>
                <a:schemeClr val="bg1"/>
              </a:solidFill>
              <a:latin typeface="Arial"/>
              <a:cs typeface="Arial"/>
            </a:endParaRPr>
          </a:p>
        </p:txBody>
      </p:sp>
    </p:spTree>
    <p:extLst>
      <p:ext uri="{BB962C8B-B14F-4D97-AF65-F5344CB8AC3E}">
        <p14:creationId xmlns:p14="http://schemas.microsoft.com/office/powerpoint/2010/main" val="139585283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8229600" cy="1143000"/>
          </a:xfrm>
        </p:spPr>
        <p:txBody>
          <a:bodyPr rtlCol="1"/>
          <a:lstStyle/>
          <a:p>
            <a:pPr rtl="1"/>
            <a:r>
              <a:rPr lang="ar" sz="3600" b="1">
                <a:solidFill>
                  <a:srgbClr val="002060"/>
                </a:solidFill>
              </a:rPr>
              <a:t>نشاط بطاقات الملاحظات اللاصقة المُرمَّز‬ة بالألوان</a:t>
            </a:r>
          </a:p>
        </p:txBody>
      </p:sp>
      <p:sp>
        <p:nvSpPr>
          <p:cNvPr id="10" name="TextBox 9"/>
          <p:cNvSpPr txBox="1"/>
          <p:nvPr/>
        </p:nvSpPr>
        <p:spPr>
          <a:xfrm>
            <a:off x="2032635" y="2075656"/>
            <a:ext cx="6048672" cy="461665"/>
          </a:xfrm>
          <a:prstGeom prst="rect">
            <a:avLst/>
          </a:prstGeom>
          <a:noFill/>
        </p:spPr>
        <p:txBody>
          <a:bodyPr wrap="square" rtlCol="1">
            <a:spAutoFit/>
          </a:bodyPr>
          <a:lstStyle/>
          <a:p>
            <a:pPr rtl="1"/>
            <a:r>
              <a:rPr lang="ar" sz="2400">
                <a:solidFill>
                  <a:srgbClr val="002060"/>
                </a:solidFill>
                <a:latin typeface="Arial" panose="020B0604020202020204" pitchFamily="34" charset="0"/>
              </a:rPr>
              <a:t>ما الذي سار على ما يرام؟</a:t>
            </a:r>
          </a:p>
        </p:txBody>
      </p:sp>
      <p:sp>
        <p:nvSpPr>
          <p:cNvPr id="11" name="TextBox 10"/>
          <p:cNvSpPr txBox="1"/>
          <p:nvPr/>
        </p:nvSpPr>
        <p:spPr>
          <a:xfrm>
            <a:off x="2032635" y="3529785"/>
            <a:ext cx="6048672" cy="461665"/>
          </a:xfrm>
          <a:prstGeom prst="rect">
            <a:avLst/>
          </a:prstGeom>
          <a:noFill/>
        </p:spPr>
        <p:txBody>
          <a:bodyPr wrap="square" rtlCol="1">
            <a:spAutoFit/>
          </a:bodyPr>
          <a:lstStyle>
            <a:defPPr>
              <a:defRPr lang="en-US"/>
            </a:defPPr>
            <a:lvl1pPr algn="r" rtl="1">
              <a:defRPr sz="3200"/>
            </a:lvl1pPr>
          </a:lstStyle>
          <a:p>
            <a:pPr rtl="1"/>
            <a:r>
              <a:rPr lang="ar" sz="2400">
                <a:solidFill>
                  <a:srgbClr val="002060"/>
                </a:solidFill>
                <a:latin typeface="Arial" panose="020B0604020202020204" pitchFamily="34" charset="0"/>
              </a:rPr>
              <a:t>ما الذي يحتاج إلى تحسين؟</a:t>
            </a:r>
          </a:p>
        </p:txBody>
      </p:sp>
      <p:pic>
        <p:nvPicPr>
          <p:cNvPr id="2052" name="Picture 4" descr="Grand Post It Vert Clair - Sunny Delight">
            <a:extLst>
              <a:ext uri="{FF2B5EF4-FFF2-40B4-BE49-F238E27FC236}">
                <a16:creationId xmlns:a16="http://schemas.microsoft.com/office/drawing/2014/main" xmlns="" id="{5EDC29CF-3FA5-4328-B562-5379B0626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762" y="1827682"/>
            <a:ext cx="975116" cy="97511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Petit Post it Rose - Sunny Delight">
            <a:extLst>
              <a:ext uri="{FF2B5EF4-FFF2-40B4-BE49-F238E27FC236}">
                <a16:creationId xmlns:a16="http://schemas.microsoft.com/office/drawing/2014/main" xmlns="" id="{99B84105-3F8D-4F13-BAC2-8E82CE4B74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762" y="3273060"/>
            <a:ext cx="975117" cy="975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327590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6600" b="1">
                <a:solidFill>
                  <a:schemeClr val="bg1"/>
                </a:solidFill>
                <a:latin typeface="Arial"/>
                <a:cs typeface="Arial"/>
              </a:rPr>
              <a:t>اليوم الثاني</a:t>
            </a:r>
            <a:endParaRPr lang="en-US" sz="6600" b="1" dirty="0">
              <a:solidFill>
                <a:schemeClr val="bg1"/>
              </a:solidFill>
              <a:latin typeface="Arial"/>
              <a:cs typeface="Arial"/>
            </a:endParaRPr>
          </a:p>
        </p:txBody>
      </p:sp>
    </p:spTree>
    <p:extLst>
      <p:ext uri="{BB962C8B-B14F-4D97-AF65-F5344CB8AC3E}">
        <p14:creationId xmlns:p14="http://schemas.microsoft.com/office/powerpoint/2010/main" val="29278682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xmlns="" id="{C0154A34-9975-45F1-8059-125489D4C21A}"/>
              </a:ext>
            </a:extLst>
          </p:cNvPr>
          <p:cNvSpPr>
            <a:spLocks noGrp="1"/>
          </p:cNvSpPr>
          <p:nvPr>
            <p:ph type="title"/>
          </p:nvPr>
        </p:nvSpPr>
        <p:spPr/>
        <p:txBody>
          <a:bodyPr rtlCol="1"/>
          <a:lstStyle/>
          <a:p>
            <a:pPr rtl="1" eaLnBrk="1" hangingPunct="1"/>
            <a:r>
              <a:rPr lang="ar" sz="3200">
                <a:latin typeface="Arial"/>
                <a:cs typeface="Arial"/>
              </a:rPr>
              <a:t>جدول الأعمال المفصل لليوم الثاني</a:t>
            </a:r>
            <a:endParaRPr lang="en-US" altLang="en-US" sz="3200" b="1" dirty="0">
              <a:solidFill>
                <a:srgbClr val="002060"/>
              </a:solidFill>
              <a:latin typeface="Arial"/>
              <a:cs typeface="Arial"/>
            </a:endParaRPr>
          </a:p>
        </p:txBody>
      </p:sp>
      <p:graphicFrame>
        <p:nvGraphicFramePr>
          <p:cNvPr id="2" name="Table 2">
            <a:extLst>
              <a:ext uri="{FF2B5EF4-FFF2-40B4-BE49-F238E27FC236}">
                <a16:creationId xmlns:a16="http://schemas.microsoft.com/office/drawing/2014/main" xmlns="" id="{E9E5CF4B-9A4F-45CC-901B-29FF14936A29}"/>
              </a:ext>
            </a:extLst>
          </p:cNvPr>
          <p:cNvGraphicFramePr>
            <a:graphicFrameLocks noGrp="1"/>
          </p:cNvGraphicFramePr>
          <p:nvPr>
            <p:extLst>
              <p:ext uri="{D42A27DB-BD31-4B8C-83A1-F6EECF244321}">
                <p14:modId xmlns:p14="http://schemas.microsoft.com/office/powerpoint/2010/main" val="1307890507"/>
              </p:ext>
            </p:extLst>
          </p:nvPr>
        </p:nvGraphicFramePr>
        <p:xfrm>
          <a:off x="500062" y="1217613"/>
          <a:ext cx="8143875" cy="4511040"/>
        </p:xfrm>
        <a:graphic>
          <a:graphicData uri="http://schemas.openxmlformats.org/drawingml/2006/table">
            <a:tbl>
              <a:tblPr rtl="1" firstRow="1" bandRow="1">
                <a:tableStyleId>{5C22544A-7EE6-4342-B048-85BDC9FD1C3A}</a:tableStyleId>
              </a:tblPr>
              <a:tblGrid>
                <a:gridCol w="1000125">
                  <a:extLst>
                    <a:ext uri="{9D8B030D-6E8A-4147-A177-3AD203B41FA5}">
                      <a16:colId xmlns:a16="http://schemas.microsoft.com/office/drawing/2014/main" xmlns="" val="2515417342"/>
                    </a:ext>
                  </a:extLst>
                </a:gridCol>
                <a:gridCol w="5924550">
                  <a:extLst>
                    <a:ext uri="{9D8B030D-6E8A-4147-A177-3AD203B41FA5}">
                      <a16:colId xmlns:a16="http://schemas.microsoft.com/office/drawing/2014/main" xmlns="" val="4094521664"/>
                    </a:ext>
                  </a:extLst>
                </a:gridCol>
                <a:gridCol w="1219200">
                  <a:extLst>
                    <a:ext uri="{9D8B030D-6E8A-4147-A177-3AD203B41FA5}">
                      <a16:colId xmlns:a16="http://schemas.microsoft.com/office/drawing/2014/main" xmlns="" val="3852595911"/>
                    </a:ext>
                  </a:extLst>
                </a:gridCol>
              </a:tblGrid>
              <a:tr h="370840">
                <a:tc>
                  <a:txBody>
                    <a:bodyPr/>
                    <a:lstStyle/>
                    <a:p>
                      <a:pPr rtl="1"/>
                      <a:r>
                        <a:rPr lang="ar" sz="1400">
                          <a:latin typeface="Arial" panose="020B0604020202020204" pitchFamily="34" charset="0"/>
                          <a:cs typeface="Arial" panose="020B0604020202020204" pitchFamily="34" charset="0"/>
                        </a:rPr>
                        <a:t>رقم الجلسة</a:t>
                      </a:r>
                      <a:endParaRPr lang="en-US" sz="1400" dirty="0">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عنوان الجلسة</a:t>
                      </a:r>
                      <a:endParaRPr lang="en-US" sz="1400" dirty="0">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المدة الزمنية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569150354"/>
                  </a:ext>
                </a:extLst>
              </a:tr>
              <a:tr h="370840">
                <a:tc>
                  <a:txBody>
                    <a:bodyPr/>
                    <a:lstStyle/>
                    <a:p>
                      <a:pPr rtl="1"/>
                      <a:endParaRPr lang="en-US" sz="1400" dirty="0">
                        <a:latin typeface="Arial" panose="020B0604020202020204" pitchFamily="34" charset="0"/>
                        <a:cs typeface="Arial" panose="020B0604020202020204" pitchFamily="34" charset="0"/>
                      </a:endParaRPr>
                    </a:p>
                  </a:txBody>
                  <a:tcPr/>
                </a:tc>
                <a:tc>
                  <a:txBody>
                    <a:bodyPr/>
                    <a:lstStyle/>
                    <a:p>
                      <a:pPr marL="0" indent="0" rtl="1">
                        <a:buFont typeface="+mj-lt"/>
                        <a:buNone/>
                      </a:pPr>
                      <a:r>
                        <a:rPr lang="ar" sz="1400">
                          <a:solidFill>
                            <a:srgbClr val="002060"/>
                          </a:solidFill>
                          <a:latin typeface="Arial" panose="020B0604020202020204" pitchFamily="34" charset="0"/>
                          <a:cs typeface="Arial" panose="020B0604020202020204" pitchFamily="34" charset="0"/>
                        </a:rPr>
                        <a:t>ملخص اليوم الأول</a:t>
                      </a:r>
                    </a:p>
                  </a:txBody>
                  <a:tcPr/>
                </a:tc>
                <a:tc>
                  <a:txBody>
                    <a:bodyPr/>
                    <a:lstStyle/>
                    <a:p>
                      <a:pPr algn="ctr" rtl="1"/>
                      <a:r>
                        <a:rPr lang="ar" sz="1400">
                          <a:latin typeface="Arial" panose="020B0604020202020204" pitchFamily="34" charset="0"/>
                          <a:cs typeface="Arial" panose="020B0604020202020204" pitchFamily="34" charset="0"/>
                        </a:rPr>
                        <a:t>15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3612334168"/>
                  </a:ext>
                </a:extLst>
              </a:tr>
              <a:tr h="370840">
                <a:tc rowSpan="7">
                  <a:txBody>
                    <a:bodyPr/>
                    <a:lstStyle/>
                    <a:p>
                      <a:pPr rtl="1"/>
                      <a:r>
                        <a:rPr lang="ar" sz="1400">
                          <a:latin typeface="Arial" panose="020B0604020202020204" pitchFamily="34" charset="0"/>
                          <a:cs typeface="Arial" panose="020B0604020202020204" pitchFamily="34" charset="0"/>
                        </a:rPr>
                        <a:t>1.2</a:t>
                      </a:r>
                      <a:endParaRPr lang="en-US" sz="1400" dirty="0">
                        <a:latin typeface="Arial" panose="020B0604020202020204" pitchFamily="34" charset="0"/>
                        <a:cs typeface="Arial" panose="020B0604020202020204" pitchFamily="34" charset="0"/>
                      </a:endParaRPr>
                    </a:p>
                  </a:txBody>
                  <a:tcPr/>
                </a:tc>
                <a:tc>
                  <a:txBody>
                    <a:bodyPr/>
                    <a:lstStyle/>
                    <a:p>
                      <a:pPr marL="0" marR="0" lvl="0" indent="0" algn="r" defTabSz="822960" rtl="1" eaLnBrk="1" fontAlgn="auto" latinLnBrk="0" hangingPunct="1">
                        <a:lnSpc>
                          <a:spcPct val="100000"/>
                        </a:lnSpc>
                        <a:spcBef>
                          <a:spcPts val="0"/>
                        </a:spcBef>
                        <a:spcAft>
                          <a:spcPts val="0"/>
                        </a:spcAft>
                        <a:buClrTx/>
                        <a:buSzTx/>
                        <a:buFont typeface="+mj-lt"/>
                        <a:buNone/>
                        <a:tabLst/>
                        <a:defRPr/>
                      </a:pPr>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0" indent="0" rtl="1">
                        <a:buFont typeface="+mj-lt"/>
                        <a:buNone/>
                      </a:pPr>
                      <a:r>
                        <a:rPr lang="ar-EG" sz="1400" dirty="0">
                          <a:solidFill>
                            <a:srgbClr val="002060"/>
                          </a:solidFill>
                          <a:latin typeface="Arial" panose="020B0604020202020204" pitchFamily="34" charset="0"/>
                          <a:cs typeface="Arial" panose="020B0604020202020204" pitchFamily="34" charset="0"/>
                        </a:rPr>
                        <a:t>د. </a:t>
                      </a:r>
                      <a:r>
                        <a:rPr lang="ar" sz="1400" dirty="0">
                          <a:solidFill>
                            <a:srgbClr val="002060"/>
                          </a:solidFill>
                          <a:latin typeface="Arial" panose="020B0604020202020204" pitchFamily="34" charset="0"/>
                          <a:cs typeface="Arial" panose="020B0604020202020204" pitchFamily="34" charset="0"/>
                        </a:rPr>
                        <a:t>عرض التعديلات المقترحة في الجلسة العامة (195 دقيقة).</a:t>
                      </a:r>
                    </a:p>
                  </a:txBody>
                  <a:tcPr/>
                </a:tc>
                <a:tc>
                  <a:txBody>
                    <a:bodyPr/>
                    <a:lstStyle/>
                    <a:p>
                      <a:pPr algn="ctr" rtl="1"/>
                      <a:r>
                        <a:rPr lang="ar" sz="1400">
                          <a:latin typeface="Arial" panose="020B0604020202020204" pitchFamily="34" charset="0"/>
                          <a:cs typeface="Arial" panose="020B0604020202020204" pitchFamily="34" charset="0"/>
                        </a:rPr>
                        <a:t>90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3189406323"/>
                  </a:ext>
                </a:extLst>
              </a:tr>
              <a:tr h="370840">
                <a:tc vMerge="1">
                  <a:txBody>
                    <a:bodyPr/>
                    <a:lstStyle/>
                    <a:p>
                      <a:pPr rtl="1"/>
                      <a:endParaRPr lang="en-US" sz="1600" dirty="0">
                        <a:latin typeface="Arial" panose="020B0604020202020204" pitchFamily="34" charset="0"/>
                        <a:cs typeface="Arial" panose="020B0604020202020204" pitchFamily="34" charset="0"/>
                      </a:endParaRPr>
                    </a:p>
                  </a:txBody>
                  <a:tcPr/>
                </a:tc>
                <a:tc>
                  <a:txBody>
                    <a:bodyPr/>
                    <a:lstStyle/>
                    <a:p>
                      <a:pPr marL="0" indent="0" rtl="1">
                        <a:buFont typeface="+mj-lt"/>
                        <a:buNone/>
                      </a:pPr>
                      <a:r>
                        <a:rPr lang="ar" sz="1400">
                          <a:solidFill>
                            <a:srgbClr val="002060"/>
                          </a:solidFill>
                          <a:latin typeface="Arial" panose="020B0604020202020204" pitchFamily="34" charset="0"/>
                          <a:cs typeface="Arial" panose="020B0604020202020204" pitchFamily="34" charset="0"/>
                        </a:rPr>
                        <a:t>‏استراحة لتناول المشروبات</a:t>
                      </a:r>
                    </a:p>
                  </a:txBody>
                  <a:tcPr/>
                </a:tc>
                <a:tc>
                  <a:txBody>
                    <a:bodyPr/>
                    <a:lstStyle/>
                    <a:p>
                      <a:pPr algn="ctr" rtl="1"/>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152300547"/>
                  </a:ext>
                </a:extLst>
              </a:tr>
              <a:tr h="370840">
                <a:tc vMerge="1">
                  <a:txBody>
                    <a:bodyPr/>
                    <a:lstStyle/>
                    <a:p>
                      <a:pPr rtl="1"/>
                      <a:endParaRPr lang="en-US" sz="1600" dirty="0">
                        <a:latin typeface="Arial" panose="020B0604020202020204" pitchFamily="34" charset="0"/>
                        <a:cs typeface="Arial" panose="020B0604020202020204" pitchFamily="34" charset="0"/>
                      </a:endParaRPr>
                    </a:p>
                  </a:txBody>
                  <a:tcPr/>
                </a:tc>
                <a:tc>
                  <a:txBody>
                    <a:bodyPr/>
                    <a:lstStyle/>
                    <a:p>
                      <a:pPr marL="0" marR="0" lvl="0" indent="0" algn="r" defTabSz="822960" rtl="1" eaLnBrk="1" fontAlgn="auto" latinLnBrk="0" hangingPunct="1">
                        <a:lnSpc>
                          <a:spcPct val="100000"/>
                        </a:lnSpc>
                        <a:spcBef>
                          <a:spcPts val="0"/>
                        </a:spcBef>
                        <a:spcAft>
                          <a:spcPts val="0"/>
                        </a:spcAft>
                        <a:buClrTx/>
                        <a:buSzTx/>
                        <a:buFont typeface="+mj-lt"/>
                        <a:buNone/>
                        <a:tabLst/>
                        <a:defRPr/>
                      </a:pPr>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0" indent="0" rtl="1">
                        <a:buFont typeface="+mj-lt"/>
                        <a:buNone/>
                      </a:pPr>
                      <a:r>
                        <a:rPr lang="ar-EG" sz="1400" dirty="0">
                          <a:solidFill>
                            <a:srgbClr val="002060"/>
                          </a:solidFill>
                          <a:latin typeface="Arial" panose="020B0604020202020204" pitchFamily="34" charset="0"/>
                          <a:cs typeface="Arial" panose="020B0604020202020204" pitchFamily="34" charset="0"/>
                        </a:rPr>
                        <a:t>د. </a:t>
                      </a:r>
                      <a:r>
                        <a:rPr lang="ar" sz="1400" dirty="0">
                          <a:solidFill>
                            <a:srgbClr val="002060"/>
                          </a:solidFill>
                          <a:latin typeface="Arial" panose="020B0604020202020204" pitchFamily="34" charset="0"/>
                          <a:cs typeface="Arial" panose="020B0604020202020204" pitchFamily="34" charset="0"/>
                        </a:rPr>
                        <a:t>عرض التعديلات المقترحة في الجلسة العامة (195 دقيقة).</a:t>
                      </a:r>
                    </a:p>
                  </a:txBody>
                  <a:tcPr/>
                </a:tc>
                <a:tc>
                  <a:txBody>
                    <a:bodyPr/>
                    <a:lstStyle/>
                    <a:p>
                      <a:pPr algn="ctr" rtl="1"/>
                      <a:r>
                        <a:rPr lang="ar" sz="1400">
                          <a:latin typeface="Arial" panose="020B0604020202020204" pitchFamily="34" charset="0"/>
                          <a:cs typeface="Arial" panose="020B0604020202020204" pitchFamily="34" charset="0"/>
                        </a:rPr>
                        <a:t>105 دقائق</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626022279"/>
                  </a:ext>
                </a:extLst>
              </a:tr>
              <a:tr h="370840">
                <a:tc vMerge="1">
                  <a:txBody>
                    <a:bodyPr/>
                    <a:lstStyle/>
                    <a:p>
                      <a:pPr rtl="1"/>
                      <a:endParaRPr lang="en-US" sz="1600" dirty="0">
                        <a:latin typeface="Arial" panose="020B0604020202020204" pitchFamily="34" charset="0"/>
                        <a:cs typeface="Arial" panose="020B0604020202020204" pitchFamily="34" charset="0"/>
                      </a:endParaRPr>
                    </a:p>
                  </a:txBody>
                  <a:tcPr/>
                </a:tc>
                <a:tc>
                  <a:txBody>
                    <a:bodyPr/>
                    <a:lstStyle/>
                    <a:p>
                      <a:pPr marL="0" indent="0" rtl="1">
                        <a:buFont typeface="+mj-lt"/>
                        <a:buNone/>
                      </a:pPr>
                      <a:r>
                        <a:rPr lang="ar" sz="1400">
                          <a:solidFill>
                            <a:srgbClr val="002060"/>
                          </a:solidFill>
                          <a:latin typeface="Arial" panose="020B0604020202020204" pitchFamily="34" charset="0"/>
                          <a:cs typeface="Arial" panose="020B0604020202020204" pitchFamily="34" charset="0"/>
                        </a:rPr>
                        <a:t>استراحة الغداء</a:t>
                      </a:r>
                    </a:p>
                  </a:txBody>
                  <a:tcPr/>
                </a:tc>
                <a:tc>
                  <a:txBody>
                    <a:bodyPr/>
                    <a:lstStyle/>
                    <a:p>
                      <a:pPr algn="ctr" rtl="1"/>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3714364315"/>
                  </a:ext>
                </a:extLst>
              </a:tr>
              <a:tr h="370840">
                <a:tc vMerge="1">
                  <a:txBody>
                    <a:bodyPr/>
                    <a:lstStyle/>
                    <a:p>
                      <a:pPr rtl="1"/>
                      <a:endParaRPr lang="en-US" sz="1600" dirty="0">
                        <a:latin typeface="Arial" panose="020B0604020202020204" pitchFamily="34" charset="0"/>
                        <a:cs typeface="Arial" panose="020B0604020202020204" pitchFamily="34" charset="0"/>
                      </a:endParaRPr>
                    </a:p>
                  </a:txBody>
                  <a:tcPr/>
                </a:tc>
                <a:tc>
                  <a:txBody>
                    <a:bodyPr/>
                    <a:lstStyle/>
                    <a:p>
                      <a:pPr marL="0" marR="0" lvl="0" indent="0" algn="r" defTabSz="822960" rtl="1" eaLnBrk="1" fontAlgn="auto" latinLnBrk="0" hangingPunct="1">
                        <a:lnSpc>
                          <a:spcPct val="100000"/>
                        </a:lnSpc>
                        <a:spcBef>
                          <a:spcPts val="0"/>
                        </a:spcBef>
                        <a:spcAft>
                          <a:spcPts val="0"/>
                        </a:spcAft>
                        <a:buClrTx/>
                        <a:buSzTx/>
                        <a:buFont typeface="+mj-lt"/>
                        <a:buNone/>
                        <a:tabLst/>
                        <a:defRPr/>
                      </a:pPr>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0" marR="0" lvl="0" indent="0" algn="r" defTabSz="822960" rtl="1" eaLnBrk="1" fontAlgn="auto" latinLnBrk="0" hangingPunct="1">
                        <a:lnSpc>
                          <a:spcPct val="100000"/>
                        </a:lnSpc>
                        <a:spcBef>
                          <a:spcPts val="0"/>
                        </a:spcBef>
                        <a:spcAft>
                          <a:spcPts val="0"/>
                        </a:spcAft>
                        <a:buClrTx/>
                        <a:buSzTx/>
                        <a:buFont typeface="+mj-lt"/>
                        <a:buNone/>
                        <a:tabLst/>
                        <a:defRPr/>
                      </a:pPr>
                      <a:r>
                        <a:rPr lang="ar-EG" sz="1400" dirty="0">
                          <a:solidFill>
                            <a:srgbClr val="002060"/>
                          </a:solidFill>
                          <a:latin typeface="Arial" panose="020B0604020202020204" pitchFamily="34" charset="0"/>
                          <a:cs typeface="Arial" panose="020B0604020202020204" pitchFamily="34" charset="0"/>
                        </a:rPr>
                        <a:t>هـ. </a:t>
                      </a:r>
                      <a:r>
                        <a:rPr lang="ar" sz="1400" dirty="0">
                          <a:solidFill>
                            <a:srgbClr val="002060"/>
                          </a:solidFill>
                          <a:latin typeface="Arial" panose="020B0604020202020204" pitchFamily="34" charset="0"/>
                          <a:cs typeface="Arial" panose="020B0604020202020204" pitchFamily="34" charset="0"/>
                        </a:rPr>
                        <a:t>تنفيذ التعديلات المُتفق عليها، واختيار أسئلة الاختبارين القبلي والبعدي (120 دقيقة).</a:t>
                      </a:r>
                    </a:p>
                  </a:txBody>
                  <a:tcPr/>
                </a:tc>
                <a:tc>
                  <a:txBody>
                    <a:bodyPr/>
                    <a:lstStyle/>
                    <a:p>
                      <a:pPr algn="ctr" rtl="1"/>
                      <a:r>
                        <a:rPr lang="ar" sz="1400">
                          <a:latin typeface="Arial" panose="020B0604020202020204" pitchFamily="34" charset="0"/>
                          <a:cs typeface="Arial" panose="020B0604020202020204" pitchFamily="34" charset="0"/>
                        </a:rPr>
                        <a:t>120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723626844"/>
                  </a:ext>
                </a:extLst>
              </a:tr>
              <a:tr h="370840">
                <a:tc vMerge="1">
                  <a:txBody>
                    <a:bodyPr/>
                    <a:lstStyle/>
                    <a:p>
                      <a:pPr rtl="1"/>
                      <a:endParaRPr lang="en-US" sz="1600" dirty="0">
                        <a:latin typeface="Arial" panose="020B0604020202020204" pitchFamily="34" charset="0"/>
                        <a:cs typeface="Arial" panose="020B0604020202020204" pitchFamily="34" charset="0"/>
                      </a:endParaRPr>
                    </a:p>
                  </a:txBody>
                  <a:tcPr/>
                </a:tc>
                <a:tc>
                  <a:txBody>
                    <a:bodyPr/>
                    <a:lstStyle/>
                    <a:p>
                      <a:pPr marL="0" indent="0" rtl="1">
                        <a:buFont typeface="+mj-lt"/>
                        <a:buNone/>
                      </a:pPr>
                      <a:r>
                        <a:rPr lang="ar" sz="1400">
                          <a:solidFill>
                            <a:srgbClr val="002060"/>
                          </a:solidFill>
                          <a:latin typeface="Arial" panose="020B0604020202020204" pitchFamily="34" charset="0"/>
                          <a:cs typeface="Arial" panose="020B0604020202020204" pitchFamily="34" charset="0"/>
                        </a:rPr>
                        <a:t>‏استراحة لتناول المشروبات</a:t>
                      </a:r>
                    </a:p>
                  </a:txBody>
                  <a:tcPr/>
                </a:tc>
                <a:tc>
                  <a:txBody>
                    <a:bodyPr/>
                    <a:lstStyle/>
                    <a:p>
                      <a:pPr algn="ctr" rtl="1"/>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3825150253"/>
                  </a:ext>
                </a:extLst>
              </a:tr>
              <a:tr h="370840">
                <a:tc vMerge="1">
                  <a:txBody>
                    <a:bodyPr/>
                    <a:lstStyle/>
                    <a:p>
                      <a:pPr rtl="1"/>
                      <a:endParaRPr lang="en-US" sz="1600" dirty="0">
                        <a:latin typeface="Arial" panose="020B0604020202020204" pitchFamily="34" charset="0"/>
                        <a:cs typeface="Arial" panose="020B0604020202020204" pitchFamily="34" charset="0"/>
                      </a:endParaRPr>
                    </a:p>
                  </a:txBody>
                  <a:tcPr/>
                </a:tc>
                <a:tc>
                  <a:txBody>
                    <a:bodyPr/>
                    <a:lstStyle/>
                    <a:p>
                      <a:pPr marL="0" marR="0" lvl="0" indent="0" algn="r" defTabSz="822960" rtl="1" eaLnBrk="1" fontAlgn="auto" latinLnBrk="0" hangingPunct="1">
                        <a:lnSpc>
                          <a:spcPct val="100000"/>
                        </a:lnSpc>
                        <a:spcBef>
                          <a:spcPts val="0"/>
                        </a:spcBef>
                        <a:spcAft>
                          <a:spcPts val="0"/>
                        </a:spcAft>
                        <a:buClrTx/>
                        <a:buSzTx/>
                        <a:buFont typeface="+mj-lt"/>
                        <a:buNone/>
                        <a:tabLst/>
                        <a:defRPr/>
                      </a:pPr>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0" indent="0" rtl="1">
                        <a:buFont typeface="+mj-lt"/>
                        <a:buNone/>
                      </a:pPr>
                      <a:r>
                        <a:rPr lang="ar-EG" sz="1400" dirty="0">
                          <a:solidFill>
                            <a:srgbClr val="002060"/>
                          </a:solidFill>
                          <a:latin typeface="Arial" panose="020B0604020202020204" pitchFamily="34" charset="0"/>
                          <a:cs typeface="Arial" panose="020B0604020202020204" pitchFamily="34" charset="0"/>
                        </a:rPr>
                        <a:t>و. </a:t>
                      </a:r>
                      <a:r>
                        <a:rPr lang="ar" sz="1400" dirty="0">
                          <a:solidFill>
                            <a:srgbClr val="002060"/>
                          </a:solidFill>
                          <a:latin typeface="Arial" panose="020B0604020202020204" pitchFamily="34" charset="0"/>
                          <a:cs typeface="Arial" panose="020B0604020202020204" pitchFamily="34" charset="0"/>
                        </a:rPr>
                        <a:t>عرض النسخة النهائية من العروض التقديمية والتمارين في الجلسة العامة (195 دقيقة، أو 3 ساعات وربع)</a:t>
                      </a:r>
                    </a:p>
                  </a:txBody>
                  <a:tcPr/>
                </a:tc>
                <a:tc>
                  <a:txBody>
                    <a:bodyPr/>
                    <a:lstStyle/>
                    <a:p>
                      <a:pPr algn="ctr" rtl="1"/>
                      <a:r>
                        <a:rPr lang="ar" sz="1400">
                          <a:latin typeface="Arial" panose="020B0604020202020204" pitchFamily="34" charset="0"/>
                          <a:cs typeface="Arial" panose="020B0604020202020204" pitchFamily="34" charset="0"/>
                        </a:rPr>
                        <a:t>60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572916598"/>
                  </a:ext>
                </a:extLst>
              </a:tr>
              <a:tr h="370840">
                <a:tc>
                  <a:txBody>
                    <a:bodyPr/>
                    <a:lstStyle/>
                    <a:p>
                      <a:pPr rtl="1"/>
                      <a:r>
                        <a:rPr lang="ar" sz="1400">
                          <a:latin typeface="Arial" panose="020B0604020202020204" pitchFamily="34" charset="0"/>
                          <a:cs typeface="Arial" panose="020B0604020202020204" pitchFamily="34" charset="0"/>
                        </a:rPr>
                        <a:t>2.2</a:t>
                      </a:r>
                      <a:endParaRPr lang="en-US" sz="1400" dirty="0">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تقييم اليوم الثاني</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dirty="0">
                          <a:latin typeface="Arial" panose="020B0604020202020204" pitchFamily="34" charset="0"/>
                          <a:cs typeface="Arial" panose="020B0604020202020204" pitchFamily="34" charset="0"/>
                        </a:rPr>
                        <a:t>15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60341229"/>
                  </a:ext>
                </a:extLst>
              </a:tr>
            </a:tbl>
          </a:graphicData>
        </a:graphic>
      </p:graphicFrame>
    </p:spTree>
    <p:extLst>
      <p:ext uri="{BB962C8B-B14F-4D97-AF65-F5344CB8AC3E}">
        <p14:creationId xmlns:p14="http://schemas.microsoft.com/office/powerpoint/2010/main" val="11247744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endParaRPr lang="fr-FR" sz="4000" b="1" dirty="0">
              <a:solidFill>
                <a:schemeClr val="bg1"/>
              </a:solidFill>
              <a:latin typeface="Arial"/>
              <a:cs typeface="Arial"/>
            </a:endParaRPr>
          </a:p>
          <a:p>
            <a:pPr marL="0" indent="0" algn="ctr" rtl="1">
              <a:spcBef>
                <a:spcPts val="0"/>
              </a:spcBef>
              <a:spcAft>
                <a:spcPts val="0"/>
              </a:spcAft>
              <a:buSzPts val="2240"/>
              <a:buNone/>
            </a:pPr>
            <a:r>
              <a:rPr lang="ar" sz="4000" b="1">
                <a:solidFill>
                  <a:schemeClr val="bg1"/>
                </a:solidFill>
                <a:latin typeface="Arial"/>
                <a:cs typeface="Arial"/>
              </a:rPr>
              <a:t>(تابع) الجلسة 1.2 تكييف مواد حزمة التدريب المتقدم لفِرَق الاستجابة السريعة</a:t>
            </a:r>
          </a:p>
          <a:p>
            <a:pPr marL="0" indent="0" algn="ctr" rtl="1">
              <a:spcBef>
                <a:spcPts val="0"/>
              </a:spcBef>
              <a:spcAft>
                <a:spcPts val="0"/>
              </a:spcAft>
              <a:buSzPts val="2240"/>
              <a:buNone/>
            </a:pPr>
            <a:endParaRPr lang="fr-FR" sz="4000" b="1" dirty="0">
              <a:solidFill>
                <a:schemeClr val="bg1"/>
              </a:solidFill>
              <a:latin typeface="Arial"/>
              <a:cs typeface="Arial"/>
            </a:endParaRPr>
          </a:p>
        </p:txBody>
      </p:sp>
    </p:spTree>
    <p:extLst>
      <p:ext uri="{BB962C8B-B14F-4D97-AF65-F5344CB8AC3E}">
        <p14:creationId xmlns:p14="http://schemas.microsoft.com/office/powerpoint/2010/main" val="5434121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dirty="0">
                <a:latin typeface="Arial"/>
                <a:cs typeface="Arial"/>
              </a:rPr>
              <a:t>د. عر</a:t>
            </a:r>
            <a:r>
              <a:rPr lang="ar-EG" sz="3200" dirty="0">
                <a:latin typeface="Arial"/>
                <a:cs typeface="Arial"/>
              </a:rPr>
              <a:t>و</a:t>
            </a:r>
            <a:r>
              <a:rPr lang="ar" sz="3200" dirty="0">
                <a:latin typeface="Arial"/>
                <a:cs typeface="Arial"/>
              </a:rPr>
              <a:t>ض تقديمية بالتعديلات المقترحة</a:t>
            </a:r>
            <a:endParaRPr lang="en-GB" sz="3200" b="0" dirty="0">
              <a:latin typeface="Arial"/>
              <a:cs typeface="Arial"/>
            </a:endParaRPr>
          </a:p>
        </p:txBody>
      </p:sp>
      <p:sp>
        <p:nvSpPr>
          <p:cNvPr id="3" name="Content Placeholder 2"/>
          <p:cNvSpPr>
            <a:spLocks noGrp="1"/>
          </p:cNvSpPr>
          <p:nvPr>
            <p:ph idx="1"/>
          </p:nvPr>
        </p:nvSpPr>
        <p:spPr>
          <a:xfrm>
            <a:off x="457200" y="1554933"/>
            <a:ext cx="8229600" cy="4359276"/>
          </a:xfrm>
        </p:spPr>
        <p:txBody>
          <a:bodyPr rtlCol="1">
            <a:normAutofit/>
          </a:bodyPr>
          <a:lstStyle/>
          <a:p>
            <a:pPr rtl="1">
              <a:lnSpc>
                <a:spcPct val="114999"/>
              </a:lnSpc>
              <a:spcBef>
                <a:spcPts val="0"/>
              </a:spcBef>
              <a:spcAft>
                <a:spcPts val="0"/>
              </a:spcAft>
            </a:pPr>
            <a:r>
              <a:rPr lang="ar" sz="2400" dirty="0">
                <a:solidFill>
                  <a:srgbClr val="002060"/>
                </a:solidFill>
                <a:latin typeface="Arial"/>
                <a:cs typeface="Arial"/>
              </a:rPr>
              <a:t>سيقدم كل ميسر/ مجموعة من الميسرين التعديلات في الجلسة العامة. </a:t>
            </a:r>
            <a:endParaRPr lang="en-US" dirty="0"/>
          </a:p>
          <a:p>
            <a:pPr rtl="1">
              <a:lnSpc>
                <a:spcPct val="114999"/>
              </a:lnSpc>
              <a:spcBef>
                <a:spcPts val="0"/>
              </a:spcBef>
              <a:spcAft>
                <a:spcPts val="0"/>
              </a:spcAft>
            </a:pPr>
            <a:r>
              <a:rPr lang="ar" sz="2400" dirty="0">
                <a:solidFill>
                  <a:srgbClr val="002060"/>
                </a:solidFill>
                <a:latin typeface="Arial"/>
                <a:cs typeface="Arial"/>
              </a:rPr>
              <a:t>سيطرح باقي أفراد المجموعة الأسئلة ويقدمون تعقيباتهم.</a:t>
            </a:r>
          </a:p>
          <a:p>
            <a:pPr rtl="1">
              <a:lnSpc>
                <a:spcPct val="114999"/>
              </a:lnSpc>
              <a:spcBef>
                <a:spcPts val="0"/>
              </a:spcBef>
              <a:spcAft>
                <a:spcPts val="0"/>
              </a:spcAft>
            </a:pPr>
            <a:r>
              <a:rPr lang="ar" sz="2400" dirty="0">
                <a:solidFill>
                  <a:srgbClr val="002060"/>
                </a:solidFill>
                <a:latin typeface="Arial"/>
                <a:cs typeface="Arial"/>
              </a:rPr>
              <a:t>سيُتفق على التعديلات المقترحة، أو ستُنق</a:t>
            </a:r>
            <a:r>
              <a:rPr lang="ar-EG" sz="2400" dirty="0">
                <a:solidFill>
                  <a:srgbClr val="002060"/>
                </a:solidFill>
                <a:latin typeface="Arial"/>
                <a:cs typeface="Arial"/>
              </a:rPr>
              <a:t>َّ</a:t>
            </a:r>
            <a:r>
              <a:rPr lang="ar" sz="2400" dirty="0">
                <a:solidFill>
                  <a:srgbClr val="002060"/>
                </a:solidFill>
                <a:latin typeface="Arial"/>
                <a:cs typeface="Arial"/>
              </a:rPr>
              <a:t>ح أو تُرفض.</a:t>
            </a:r>
          </a:p>
          <a:p>
            <a:pPr rtl="1">
              <a:lnSpc>
                <a:spcPct val="114999"/>
              </a:lnSpc>
              <a:spcBef>
                <a:spcPts val="0"/>
              </a:spcBef>
              <a:spcAft>
                <a:spcPts val="0"/>
              </a:spcAft>
            </a:pPr>
            <a:r>
              <a:rPr lang="ar" sz="2400" dirty="0">
                <a:solidFill>
                  <a:srgbClr val="002060"/>
                </a:solidFill>
                <a:latin typeface="Arial"/>
                <a:cs typeface="Arial"/>
              </a:rPr>
              <a:t>سيتابع ميسر حلقة العمل التعديلات المتفق عليها أو المنقحة أو المرفوضة لكل مجال تقني.</a:t>
            </a:r>
            <a:endParaRPr lang="en-GB" sz="2400" dirty="0">
              <a:solidFill>
                <a:srgbClr val="002060"/>
              </a:solidFill>
            </a:endParaRPr>
          </a:p>
        </p:txBody>
      </p:sp>
    </p:spTree>
    <p:extLst>
      <p:ext uri="{BB962C8B-B14F-4D97-AF65-F5344CB8AC3E}">
        <p14:creationId xmlns:p14="http://schemas.microsoft.com/office/powerpoint/2010/main" val="32788984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063229"/>
            <a:ext cx="8229600" cy="559230"/>
          </a:xfrm>
          <a:prstGeom prst="rect">
            <a:avLst/>
          </a:prstGeom>
        </p:spPr>
        <p:txBody>
          <a:bodyPr lIns="68580" tIns="34290" rIns="68580" bIns="34290" rtlCol="1" anchor="t"/>
          <a:lstStyle>
            <a:lvl1pPr algn="ctr" rtl="1"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5280">
                <a:solidFill>
                  <a:srgbClr val="632523"/>
                </a:solidFill>
                <a:latin typeface="Arial" charset="0"/>
                <a:cs typeface="Arial" charset="0"/>
              </a:defRPr>
            </a:lvl2pPr>
            <a:lvl3pPr algn="ctr" rtl="1" eaLnBrk="0" fontAlgn="base" hangingPunct="0">
              <a:spcBef>
                <a:spcPct val="0"/>
              </a:spcBef>
              <a:spcAft>
                <a:spcPct val="0"/>
              </a:spcAft>
              <a:defRPr sz="5280">
                <a:solidFill>
                  <a:srgbClr val="632523"/>
                </a:solidFill>
                <a:latin typeface="Arial" charset="0"/>
                <a:cs typeface="Arial" charset="0"/>
              </a:defRPr>
            </a:lvl3pPr>
            <a:lvl4pPr algn="ctr" rtl="1" eaLnBrk="0" fontAlgn="base" hangingPunct="0">
              <a:spcBef>
                <a:spcPct val="0"/>
              </a:spcBef>
              <a:spcAft>
                <a:spcPct val="0"/>
              </a:spcAft>
              <a:defRPr sz="5280">
                <a:solidFill>
                  <a:srgbClr val="632523"/>
                </a:solidFill>
                <a:latin typeface="Arial" charset="0"/>
                <a:cs typeface="Arial" charset="0"/>
              </a:defRPr>
            </a:lvl4pPr>
            <a:lvl5pPr algn="ctr" rtl="1" eaLnBrk="0" fontAlgn="base" hangingPunct="0">
              <a:spcBef>
                <a:spcPct val="0"/>
              </a:spcBef>
              <a:spcAft>
                <a:spcPct val="0"/>
              </a:spcAft>
              <a:defRPr sz="5280">
                <a:solidFill>
                  <a:srgbClr val="632523"/>
                </a:solidFill>
                <a:latin typeface="Arial" charset="0"/>
                <a:cs typeface="Arial" charset="0"/>
              </a:defRPr>
            </a:lvl5pPr>
            <a:lvl6pPr marL="548640" algn="ctr" rtl="1" fontAlgn="base">
              <a:spcBef>
                <a:spcPct val="0"/>
              </a:spcBef>
              <a:spcAft>
                <a:spcPct val="0"/>
              </a:spcAft>
              <a:defRPr sz="5280">
                <a:solidFill>
                  <a:srgbClr val="632523"/>
                </a:solidFill>
                <a:latin typeface="Arial" charset="0"/>
                <a:cs typeface="Arial" charset="0"/>
              </a:defRPr>
            </a:lvl6pPr>
            <a:lvl7pPr marL="1097280" algn="ctr" rtl="1" fontAlgn="base">
              <a:spcBef>
                <a:spcPct val="0"/>
              </a:spcBef>
              <a:spcAft>
                <a:spcPct val="0"/>
              </a:spcAft>
              <a:defRPr sz="5280">
                <a:solidFill>
                  <a:srgbClr val="632523"/>
                </a:solidFill>
                <a:latin typeface="Arial" charset="0"/>
                <a:cs typeface="Arial" charset="0"/>
              </a:defRPr>
            </a:lvl7pPr>
            <a:lvl8pPr marL="1645920" algn="ctr" rtl="1" fontAlgn="base">
              <a:spcBef>
                <a:spcPct val="0"/>
              </a:spcBef>
              <a:spcAft>
                <a:spcPct val="0"/>
              </a:spcAft>
              <a:defRPr sz="5280">
                <a:solidFill>
                  <a:srgbClr val="632523"/>
                </a:solidFill>
                <a:latin typeface="Arial" charset="0"/>
                <a:cs typeface="Arial" charset="0"/>
              </a:defRPr>
            </a:lvl8pPr>
            <a:lvl9pPr marL="2194560" algn="ctr" rtl="1" fontAlgn="base">
              <a:spcBef>
                <a:spcPct val="0"/>
              </a:spcBef>
              <a:spcAft>
                <a:spcPct val="0"/>
              </a:spcAft>
              <a:defRPr sz="5280">
                <a:solidFill>
                  <a:srgbClr val="632523"/>
                </a:solidFill>
                <a:latin typeface="Arial" charset="0"/>
                <a:cs typeface="Arial" charset="0"/>
              </a:defRPr>
            </a:lvl9pPr>
          </a:lstStyle>
          <a:p>
            <a:pPr rtl="1"/>
            <a:r>
              <a:rPr lang="ar" sz="2700" dirty="0">
                <a:solidFill>
                  <a:schemeClr val="accent1"/>
                </a:solidFill>
                <a:latin typeface="Arial"/>
                <a:cs typeface="Arial"/>
              </a:rPr>
              <a:t>أسئلة، ردود فعل، اقتراحات</a:t>
            </a:r>
            <a:endParaRPr lang="en-US" sz="2700" dirty="0">
              <a:solidFill>
                <a:schemeClr val="accent1"/>
              </a:solidFill>
            </a:endParaRPr>
          </a:p>
        </p:txBody>
      </p:sp>
      <p:pic>
        <p:nvPicPr>
          <p:cNvPr id="2" name="Picture 2" descr="Icon&#10;&#10;Description automatically generated">
            <a:extLst>
              <a:ext uri="{FF2B5EF4-FFF2-40B4-BE49-F238E27FC236}">
                <a16:creationId xmlns:a16="http://schemas.microsoft.com/office/drawing/2014/main" xmlns="" id="{E33FD02C-EE76-428C-BDEE-9AA4F4A5C356}"/>
              </a:ext>
            </a:extLst>
          </p:cNvPr>
          <p:cNvPicPr>
            <a:picLocks noChangeAspect="1"/>
          </p:cNvPicPr>
          <p:nvPr/>
        </p:nvPicPr>
        <p:blipFill>
          <a:blip r:embed="rId2"/>
          <a:stretch>
            <a:fillRect/>
          </a:stretch>
        </p:blipFill>
        <p:spPr>
          <a:xfrm>
            <a:off x="2023050" y="1906013"/>
            <a:ext cx="5103373" cy="3040491"/>
          </a:xfrm>
          <a:prstGeom prst="rect">
            <a:avLst/>
          </a:prstGeom>
        </p:spPr>
      </p:pic>
    </p:spTree>
    <p:extLst>
      <p:ext uri="{BB962C8B-B14F-4D97-AF65-F5344CB8AC3E}">
        <p14:creationId xmlns:p14="http://schemas.microsoft.com/office/powerpoint/2010/main" val="140759956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هـ. تنفيذ التعديلات المتفق عليها</a:t>
            </a:r>
            <a:endParaRPr lang="en-GB" sz="3200" b="0">
              <a:latin typeface="Arial"/>
              <a:cs typeface="Arial"/>
            </a:endParaRPr>
          </a:p>
        </p:txBody>
      </p:sp>
      <p:sp>
        <p:nvSpPr>
          <p:cNvPr id="3" name="Content Placeholder 2"/>
          <p:cNvSpPr>
            <a:spLocks noGrp="1"/>
          </p:cNvSpPr>
          <p:nvPr>
            <p:ph idx="1"/>
          </p:nvPr>
        </p:nvSpPr>
        <p:spPr>
          <a:xfrm>
            <a:off x="457200" y="1554933"/>
            <a:ext cx="8229600" cy="4359276"/>
          </a:xfrm>
        </p:spPr>
        <p:txBody>
          <a:bodyPr rtlCol="1">
            <a:normAutofit/>
          </a:bodyPr>
          <a:lstStyle/>
          <a:p>
            <a:pPr rtl="1">
              <a:lnSpc>
                <a:spcPct val="114999"/>
              </a:lnSpc>
              <a:spcBef>
                <a:spcPts val="0"/>
              </a:spcBef>
              <a:spcAft>
                <a:spcPts val="0"/>
              </a:spcAft>
            </a:pPr>
            <a:r>
              <a:rPr lang="ar" sz="2400">
                <a:solidFill>
                  <a:srgbClr val="002060"/>
                </a:solidFill>
                <a:latin typeface="Arial"/>
                <a:cs typeface="Arial"/>
              </a:rPr>
              <a:t>سينفذ كل مُيسر/ مجموعة من الميسرين التعديلات المُتفق عليها، أو ينقحها، أو يرفضها، حسب المناقشة السابقة.</a:t>
            </a:r>
            <a:endParaRPr lang="en-US" dirty="0"/>
          </a:p>
          <a:p>
            <a:pPr rtl="1">
              <a:lnSpc>
                <a:spcPct val="114999"/>
              </a:lnSpc>
              <a:spcBef>
                <a:spcPts val="0"/>
              </a:spcBef>
              <a:spcAft>
                <a:spcPts val="0"/>
              </a:spcAft>
            </a:pPr>
            <a:r>
              <a:rPr lang="ar" sz="2400">
                <a:solidFill>
                  <a:srgbClr val="002060"/>
                </a:solidFill>
                <a:latin typeface="Arial"/>
                <a:cs typeface="Arial"/>
              </a:rPr>
              <a:t>سيختار كل مُيسر/ مجموعة من الميسرين سؤالين للاختبارين القبلي والبعدي من الوثيقة الواردة بعنوان </a:t>
            </a:r>
            <a:r>
              <a:rPr lang="ar" sz="2400">
                <a:solidFill>
                  <a:srgbClr val="C00000"/>
                </a:solidFill>
                <a:latin typeface="Arial"/>
                <a:cs typeface="Arial"/>
              </a:rPr>
              <a:t>RRT_ATP_pre-post-test_question_bank_en.docx</a:t>
            </a:r>
            <a:r>
              <a:rPr lang="ar" sz="2400">
                <a:solidFill>
                  <a:srgbClr val="002060"/>
                </a:solidFill>
                <a:latin typeface="Arial"/>
                <a:cs typeface="Arial"/>
              </a:rPr>
              <a:t>. </a:t>
            </a:r>
            <a:r>
              <a:rPr lang="ar" sz="2400">
                <a:latin typeface="Arial"/>
                <a:cs typeface="Arial"/>
              </a:rPr>
              <a:t> </a:t>
            </a:r>
            <a:endParaRPr lang="en-GB" sz="2400" dirty="0">
              <a:solidFill>
                <a:srgbClr val="002060"/>
              </a:solidFill>
              <a:latin typeface="Arial"/>
              <a:cs typeface="Arial"/>
            </a:endParaRPr>
          </a:p>
          <a:p>
            <a:pPr rtl="1">
              <a:lnSpc>
                <a:spcPct val="114999"/>
              </a:lnSpc>
              <a:spcBef>
                <a:spcPts val="0"/>
              </a:spcBef>
              <a:spcAft>
                <a:spcPts val="0"/>
              </a:spcAft>
            </a:pPr>
            <a:endParaRPr lang="en-GB" sz="2400" dirty="0">
              <a:solidFill>
                <a:srgbClr val="002060"/>
              </a:solidFill>
            </a:endParaRPr>
          </a:p>
          <a:p>
            <a:pPr rtl="1">
              <a:lnSpc>
                <a:spcPct val="114999"/>
              </a:lnSpc>
              <a:spcBef>
                <a:spcPts val="0"/>
              </a:spcBef>
              <a:spcAft>
                <a:spcPts val="0"/>
              </a:spcAft>
            </a:pPr>
            <a:endParaRPr lang="en-GB" sz="2400" dirty="0">
              <a:solidFill>
                <a:srgbClr val="002060"/>
              </a:solidFill>
            </a:endParaRPr>
          </a:p>
        </p:txBody>
      </p:sp>
    </p:spTree>
    <p:extLst>
      <p:ext uri="{BB962C8B-B14F-4D97-AF65-F5344CB8AC3E}">
        <p14:creationId xmlns:p14="http://schemas.microsoft.com/office/powerpoint/2010/main" val="31409537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و. عرض النسخة النهائية من العروض التقديمية والتمارين</a:t>
            </a:r>
            <a:endParaRPr lang="en-GB" sz="3200" b="0" dirty="0">
              <a:latin typeface="Arial"/>
              <a:cs typeface="Arial"/>
            </a:endParaRPr>
          </a:p>
        </p:txBody>
      </p:sp>
      <p:sp>
        <p:nvSpPr>
          <p:cNvPr id="3" name="Content Placeholder 2"/>
          <p:cNvSpPr>
            <a:spLocks noGrp="1"/>
          </p:cNvSpPr>
          <p:nvPr>
            <p:ph idx="1"/>
          </p:nvPr>
        </p:nvSpPr>
        <p:spPr>
          <a:xfrm>
            <a:off x="457200" y="1554933"/>
            <a:ext cx="8229600" cy="4359276"/>
          </a:xfrm>
        </p:spPr>
        <p:txBody>
          <a:bodyPr rtlCol="1">
            <a:normAutofit/>
          </a:bodyPr>
          <a:lstStyle/>
          <a:p>
            <a:pPr rtl="1">
              <a:lnSpc>
                <a:spcPct val="114999"/>
              </a:lnSpc>
              <a:spcBef>
                <a:spcPts val="0"/>
              </a:spcBef>
              <a:spcAft>
                <a:spcPts val="0"/>
              </a:spcAft>
            </a:pPr>
            <a:r>
              <a:rPr lang="ar" sz="2400" dirty="0">
                <a:solidFill>
                  <a:srgbClr val="002060"/>
                </a:solidFill>
                <a:latin typeface="Arial"/>
                <a:cs typeface="Arial"/>
              </a:rPr>
              <a:t>سيقدم كل مُيسر/ مجموعة من الميسرين النسخة النهائية من العروض التقديمية والتمارين.</a:t>
            </a:r>
            <a:endParaRPr lang="en-GB" sz="2400" dirty="0">
              <a:solidFill>
                <a:srgbClr val="002060"/>
              </a:solidFill>
            </a:endParaRPr>
          </a:p>
          <a:p>
            <a:pPr rtl="1">
              <a:lnSpc>
                <a:spcPct val="114999"/>
              </a:lnSpc>
              <a:spcBef>
                <a:spcPts val="0"/>
              </a:spcBef>
              <a:spcAft>
                <a:spcPts val="0"/>
              </a:spcAft>
            </a:pPr>
            <a:r>
              <a:rPr lang="ar" sz="2400" dirty="0">
                <a:solidFill>
                  <a:srgbClr val="002060"/>
                </a:solidFill>
                <a:latin typeface="Arial"/>
                <a:cs typeface="Arial"/>
              </a:rPr>
              <a:t>سيقدم كل مُيسر/ مجموعة من الميسرين سؤالي الاختبارين القبلي والبعدي ال</a:t>
            </a:r>
            <a:r>
              <a:rPr lang="ar-EG" sz="2400" dirty="0">
                <a:solidFill>
                  <a:srgbClr val="002060"/>
                </a:solidFill>
                <a:latin typeface="Arial"/>
                <a:cs typeface="Arial"/>
              </a:rPr>
              <a:t>ل</a:t>
            </a:r>
            <a:r>
              <a:rPr lang="ar" sz="2400" dirty="0">
                <a:solidFill>
                  <a:srgbClr val="002060"/>
                </a:solidFill>
                <a:latin typeface="Arial"/>
                <a:cs typeface="Arial"/>
              </a:rPr>
              <a:t>ذين وقع الاختيار عليهما.</a:t>
            </a:r>
          </a:p>
          <a:p>
            <a:pPr rtl="1">
              <a:lnSpc>
                <a:spcPct val="114999"/>
              </a:lnSpc>
              <a:spcBef>
                <a:spcPts val="0"/>
              </a:spcBef>
              <a:spcAft>
                <a:spcPts val="0"/>
              </a:spcAft>
            </a:pPr>
            <a:r>
              <a:rPr lang="ar" sz="2400" dirty="0">
                <a:solidFill>
                  <a:srgbClr val="002060"/>
                </a:solidFill>
                <a:latin typeface="Arial"/>
                <a:cs typeface="Arial"/>
              </a:rPr>
              <a:t>ستُرسل جميع العروض التقديمية/ التمارين النهائية إلى مُيسِّر حلقة العمل، </a:t>
            </a:r>
            <a:r>
              <a:rPr lang="ar" sz="2400" dirty="0">
                <a:solidFill>
                  <a:srgbClr val="002060"/>
                </a:solidFill>
                <a:highlight>
                  <a:srgbClr val="FFFF00"/>
                </a:highlight>
                <a:latin typeface="Arial"/>
                <a:cs typeface="Arial"/>
              </a:rPr>
              <a:t>الاسم والبريد الإلكتروني</a:t>
            </a:r>
            <a:r>
              <a:rPr lang="ar-EG" sz="2400" dirty="0">
                <a:solidFill>
                  <a:srgbClr val="002060"/>
                </a:solidFill>
                <a:highlight>
                  <a:srgbClr val="FFFF00"/>
                </a:highlight>
                <a:latin typeface="Arial"/>
                <a:cs typeface="Arial"/>
              </a:rPr>
              <a:t>.</a:t>
            </a:r>
            <a:endParaRPr lang="en-GB" sz="2400" dirty="0">
              <a:highlight>
                <a:srgbClr val="FFFF00"/>
              </a:highlight>
              <a:latin typeface="Arial"/>
              <a:cs typeface="Arial"/>
            </a:endParaRPr>
          </a:p>
          <a:p>
            <a:pPr rtl="1">
              <a:lnSpc>
                <a:spcPct val="114999"/>
              </a:lnSpc>
              <a:spcBef>
                <a:spcPts val="0"/>
              </a:spcBef>
              <a:spcAft>
                <a:spcPts val="0"/>
              </a:spcAft>
            </a:pPr>
            <a:endParaRPr lang="en-GB" sz="2400" dirty="0">
              <a:solidFill>
                <a:srgbClr val="002060"/>
              </a:solidFill>
            </a:endParaRPr>
          </a:p>
          <a:p>
            <a:pPr rtl="1">
              <a:lnSpc>
                <a:spcPct val="114999"/>
              </a:lnSpc>
              <a:spcBef>
                <a:spcPts val="0"/>
              </a:spcBef>
              <a:spcAft>
                <a:spcPts val="0"/>
              </a:spcAft>
            </a:pPr>
            <a:endParaRPr lang="en-GB" sz="2400" dirty="0">
              <a:solidFill>
                <a:srgbClr val="002060"/>
              </a:solidFill>
            </a:endParaRPr>
          </a:p>
        </p:txBody>
      </p:sp>
    </p:spTree>
    <p:extLst>
      <p:ext uri="{BB962C8B-B14F-4D97-AF65-F5344CB8AC3E}">
        <p14:creationId xmlns:p14="http://schemas.microsoft.com/office/powerpoint/2010/main" val="3387870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8"/>
          <p:cNvSpPr txBox="1">
            <a:spLocks noGrp="1"/>
          </p:cNvSpPr>
          <p:nvPr>
            <p:ph type="title"/>
          </p:nvPr>
        </p:nvSpPr>
        <p:spPr>
          <a:prstGeom prst="rect">
            <a:avLst/>
          </a:prstGeom>
          <a:noFill/>
          <a:ln>
            <a:noFill/>
          </a:ln>
        </p:spPr>
        <p:txBody>
          <a:bodyPr spcFirstLastPara="1" vert="horz" wrap="square" lIns="13500" tIns="0" rIns="270000" bIns="0" numCol="1" rtlCol="1" anchor="b" anchorCtr="0" compatLnSpc="1">
            <a:prstTxWarp prst="textNoShape">
              <a:avLst/>
            </a:prstTxWarp>
            <a:noAutofit/>
          </a:bodyPr>
          <a:lstStyle/>
          <a:p>
            <a:pPr rtl="1">
              <a:spcBef>
                <a:spcPts val="0"/>
              </a:spcBef>
              <a:buClr>
                <a:srgbClr val="0092CC"/>
              </a:buClr>
              <a:buSzPts val="3200"/>
            </a:pPr>
            <a:r>
              <a:rPr lang="ar" sz="3200">
                <a:latin typeface="Arial"/>
                <a:cs typeface="Arial"/>
              </a:rPr>
              <a:t>أهداف حلقة العمل</a:t>
            </a:r>
          </a:p>
        </p:txBody>
      </p:sp>
      <p:sp>
        <p:nvSpPr>
          <p:cNvPr id="4" name="Content Placeholder 1">
            <a:extLst>
              <a:ext uri="{FF2B5EF4-FFF2-40B4-BE49-F238E27FC236}">
                <a16:creationId xmlns:a16="http://schemas.microsoft.com/office/drawing/2014/main" xmlns="" id="{121547C1-0B95-475F-B0E3-22D7571B96CE}"/>
              </a:ext>
            </a:extLst>
          </p:cNvPr>
          <p:cNvSpPr txBox="1">
            <a:spLocks/>
          </p:cNvSpPr>
          <p:nvPr/>
        </p:nvSpPr>
        <p:spPr bwMode="auto">
          <a:xfrm>
            <a:off x="457200" y="1866900"/>
            <a:ext cx="822960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lvl1pPr marL="308610" indent="-308610" algn="r" rtl="1"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rtl="1">
              <a:buFont typeface="Arial" panose="020B0604020202020204" pitchFamily="34" charset="0"/>
              <a:buChar char="•"/>
            </a:pPr>
            <a:r>
              <a:rPr lang="ar" sz="2800">
                <a:solidFill>
                  <a:srgbClr val="002060"/>
                </a:solidFill>
                <a:latin typeface="Arial"/>
                <a:cs typeface="Arial"/>
              </a:rPr>
              <a:t>مراجعة وتكييف محتوى حزمة التدريب المتقدم لفِرَق الاستجابة السريعة وفقًا للسياق المُحدد الخاص ب</a:t>
            </a:r>
            <a:r>
              <a:rPr lang="ar" sz="2800">
                <a:solidFill>
                  <a:srgbClr val="002060"/>
                </a:solidFill>
                <a:highlight>
                  <a:srgbClr val="FFFF00"/>
                </a:highlight>
                <a:latin typeface="Arial"/>
                <a:cs typeface="Arial"/>
              </a:rPr>
              <a:t>اسم البلد</a:t>
            </a:r>
            <a:endParaRPr lang="fr-FR" altLang="en-US" sz="2800" dirty="0">
              <a:solidFill>
                <a:srgbClr val="002060"/>
              </a:solidFill>
              <a:highlight>
                <a:srgbClr val="FFFF00"/>
              </a:highlight>
              <a:latin typeface="Arial"/>
              <a:cs typeface="Arial"/>
            </a:endParaRPr>
          </a:p>
          <a:p>
            <a:pPr rtl="1">
              <a:buFont typeface="Arial" panose="020B0604020202020204" pitchFamily="34" charset="0"/>
              <a:buChar char="•"/>
            </a:pPr>
            <a:r>
              <a:rPr lang="ar" sz="2800">
                <a:solidFill>
                  <a:srgbClr val="002060"/>
                </a:solidFill>
                <a:latin typeface="Arial"/>
                <a:cs typeface="Arial"/>
              </a:rPr>
              <a:t>تمكين المُيسرين ومنظمي تدريب فريق الاستجابة السريعة الوطنيين في </a:t>
            </a:r>
            <a:r>
              <a:rPr lang="ar" sz="2800">
                <a:solidFill>
                  <a:srgbClr val="002060"/>
                </a:solidFill>
                <a:highlight>
                  <a:srgbClr val="FFFF00"/>
                </a:highlight>
                <a:latin typeface="Arial"/>
                <a:cs typeface="Arial"/>
              </a:rPr>
              <a:t>اسم البلد</a:t>
            </a:r>
            <a:r>
              <a:rPr lang="ar" sz="2800">
                <a:solidFill>
                  <a:srgbClr val="002060"/>
                </a:solidFill>
                <a:latin typeface="Arial"/>
                <a:cs typeface="Arial"/>
              </a:rPr>
              <a:t> من الإلمام بحزمة التدريب المتقدم لفِرَق الاستجابة السريعة وامتلاك مقاليد الأمور المتعلقة بها.</a:t>
            </a:r>
          </a:p>
        </p:txBody>
      </p:sp>
    </p:spTree>
    <p:extLst>
      <p:ext uri="{BB962C8B-B14F-4D97-AF65-F5344CB8AC3E}">
        <p14:creationId xmlns:p14="http://schemas.microsoft.com/office/powerpoint/2010/main" val="41633356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063229"/>
            <a:ext cx="8229600" cy="559230"/>
          </a:xfrm>
          <a:prstGeom prst="rect">
            <a:avLst/>
          </a:prstGeom>
        </p:spPr>
        <p:txBody>
          <a:bodyPr lIns="68580" tIns="34290" rIns="68580" bIns="34290" rtlCol="1" anchor="t"/>
          <a:lstStyle>
            <a:lvl1pPr algn="ctr" rtl="1"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1" eaLnBrk="0" fontAlgn="base" hangingPunct="0">
              <a:spcBef>
                <a:spcPct val="0"/>
              </a:spcBef>
              <a:spcAft>
                <a:spcPct val="0"/>
              </a:spcAft>
              <a:defRPr sz="5280">
                <a:solidFill>
                  <a:srgbClr val="632523"/>
                </a:solidFill>
                <a:latin typeface="Arial" charset="0"/>
                <a:cs typeface="Arial" charset="0"/>
              </a:defRPr>
            </a:lvl2pPr>
            <a:lvl3pPr algn="ctr" rtl="1" eaLnBrk="0" fontAlgn="base" hangingPunct="0">
              <a:spcBef>
                <a:spcPct val="0"/>
              </a:spcBef>
              <a:spcAft>
                <a:spcPct val="0"/>
              </a:spcAft>
              <a:defRPr sz="5280">
                <a:solidFill>
                  <a:srgbClr val="632523"/>
                </a:solidFill>
                <a:latin typeface="Arial" charset="0"/>
                <a:cs typeface="Arial" charset="0"/>
              </a:defRPr>
            </a:lvl3pPr>
            <a:lvl4pPr algn="ctr" rtl="1" eaLnBrk="0" fontAlgn="base" hangingPunct="0">
              <a:spcBef>
                <a:spcPct val="0"/>
              </a:spcBef>
              <a:spcAft>
                <a:spcPct val="0"/>
              </a:spcAft>
              <a:defRPr sz="5280">
                <a:solidFill>
                  <a:srgbClr val="632523"/>
                </a:solidFill>
                <a:latin typeface="Arial" charset="0"/>
                <a:cs typeface="Arial" charset="0"/>
              </a:defRPr>
            </a:lvl4pPr>
            <a:lvl5pPr algn="ctr" rtl="1" eaLnBrk="0" fontAlgn="base" hangingPunct="0">
              <a:spcBef>
                <a:spcPct val="0"/>
              </a:spcBef>
              <a:spcAft>
                <a:spcPct val="0"/>
              </a:spcAft>
              <a:defRPr sz="5280">
                <a:solidFill>
                  <a:srgbClr val="632523"/>
                </a:solidFill>
                <a:latin typeface="Arial" charset="0"/>
                <a:cs typeface="Arial" charset="0"/>
              </a:defRPr>
            </a:lvl5pPr>
            <a:lvl6pPr marL="548640" algn="ctr" rtl="1" fontAlgn="base">
              <a:spcBef>
                <a:spcPct val="0"/>
              </a:spcBef>
              <a:spcAft>
                <a:spcPct val="0"/>
              </a:spcAft>
              <a:defRPr sz="5280">
                <a:solidFill>
                  <a:srgbClr val="632523"/>
                </a:solidFill>
                <a:latin typeface="Arial" charset="0"/>
                <a:cs typeface="Arial" charset="0"/>
              </a:defRPr>
            </a:lvl6pPr>
            <a:lvl7pPr marL="1097280" algn="ctr" rtl="1" fontAlgn="base">
              <a:spcBef>
                <a:spcPct val="0"/>
              </a:spcBef>
              <a:spcAft>
                <a:spcPct val="0"/>
              </a:spcAft>
              <a:defRPr sz="5280">
                <a:solidFill>
                  <a:srgbClr val="632523"/>
                </a:solidFill>
                <a:latin typeface="Arial" charset="0"/>
                <a:cs typeface="Arial" charset="0"/>
              </a:defRPr>
            </a:lvl7pPr>
            <a:lvl8pPr marL="1645920" algn="ctr" rtl="1" fontAlgn="base">
              <a:spcBef>
                <a:spcPct val="0"/>
              </a:spcBef>
              <a:spcAft>
                <a:spcPct val="0"/>
              </a:spcAft>
              <a:defRPr sz="5280">
                <a:solidFill>
                  <a:srgbClr val="632523"/>
                </a:solidFill>
                <a:latin typeface="Arial" charset="0"/>
                <a:cs typeface="Arial" charset="0"/>
              </a:defRPr>
            </a:lvl8pPr>
            <a:lvl9pPr marL="2194560" algn="ctr" rtl="1" fontAlgn="base">
              <a:spcBef>
                <a:spcPct val="0"/>
              </a:spcBef>
              <a:spcAft>
                <a:spcPct val="0"/>
              </a:spcAft>
              <a:defRPr sz="5280">
                <a:solidFill>
                  <a:srgbClr val="632523"/>
                </a:solidFill>
                <a:latin typeface="Arial" charset="0"/>
                <a:cs typeface="Arial" charset="0"/>
              </a:defRPr>
            </a:lvl9pPr>
          </a:lstStyle>
          <a:p>
            <a:pPr rtl="1"/>
            <a:r>
              <a:rPr lang="ar" sz="2700" dirty="0">
                <a:solidFill>
                  <a:schemeClr val="accent1"/>
                </a:solidFill>
                <a:latin typeface="Arial"/>
                <a:cs typeface="Arial"/>
              </a:rPr>
              <a:t>أسئلة، ردود فعل، اقتراحات</a:t>
            </a:r>
            <a:endParaRPr lang="en-US" sz="2700" dirty="0">
              <a:solidFill>
                <a:schemeClr val="accent1"/>
              </a:solidFill>
            </a:endParaRPr>
          </a:p>
        </p:txBody>
      </p:sp>
      <p:pic>
        <p:nvPicPr>
          <p:cNvPr id="2" name="Picture 2" descr="Icon&#10;&#10;Description automatically generated">
            <a:extLst>
              <a:ext uri="{FF2B5EF4-FFF2-40B4-BE49-F238E27FC236}">
                <a16:creationId xmlns:a16="http://schemas.microsoft.com/office/drawing/2014/main" xmlns="" id="{E33FD02C-EE76-428C-BDEE-9AA4F4A5C356}"/>
              </a:ext>
            </a:extLst>
          </p:cNvPr>
          <p:cNvPicPr>
            <a:picLocks noChangeAspect="1"/>
          </p:cNvPicPr>
          <p:nvPr/>
        </p:nvPicPr>
        <p:blipFill>
          <a:blip r:embed="rId2"/>
          <a:stretch>
            <a:fillRect/>
          </a:stretch>
        </p:blipFill>
        <p:spPr>
          <a:xfrm>
            <a:off x="2023050" y="1906013"/>
            <a:ext cx="5103373" cy="3040491"/>
          </a:xfrm>
          <a:prstGeom prst="rect">
            <a:avLst/>
          </a:prstGeom>
        </p:spPr>
      </p:pic>
    </p:spTree>
    <p:extLst>
      <p:ext uri="{BB962C8B-B14F-4D97-AF65-F5344CB8AC3E}">
        <p14:creationId xmlns:p14="http://schemas.microsoft.com/office/powerpoint/2010/main" val="269284649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4400" b="1">
                <a:solidFill>
                  <a:schemeClr val="bg1"/>
                </a:solidFill>
                <a:latin typeface="Arial"/>
                <a:cs typeface="Arial"/>
              </a:rPr>
              <a:t>2.2 تقييم اليوم الثاني</a:t>
            </a:r>
            <a:endParaRPr lang="en-US" sz="4400" b="1" dirty="0">
              <a:solidFill>
                <a:schemeClr val="bg1"/>
              </a:solidFill>
              <a:latin typeface="Arial"/>
              <a:cs typeface="Arial"/>
            </a:endParaRPr>
          </a:p>
        </p:txBody>
      </p:sp>
    </p:spTree>
    <p:extLst>
      <p:ext uri="{BB962C8B-B14F-4D97-AF65-F5344CB8AC3E}">
        <p14:creationId xmlns:p14="http://schemas.microsoft.com/office/powerpoint/2010/main" val="126362800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8229600" cy="1143000"/>
          </a:xfrm>
        </p:spPr>
        <p:txBody>
          <a:bodyPr rtlCol="1"/>
          <a:lstStyle/>
          <a:p>
            <a:pPr rtl="1"/>
            <a:r>
              <a:rPr lang="ar" sz="3600" b="1">
                <a:solidFill>
                  <a:srgbClr val="002060"/>
                </a:solidFill>
              </a:rPr>
              <a:t>نشاط بطاقات الملاحظات اللاصقة المُرمَّز‬ة بالألوان</a:t>
            </a:r>
          </a:p>
        </p:txBody>
      </p:sp>
      <p:sp>
        <p:nvSpPr>
          <p:cNvPr id="10" name="TextBox 9"/>
          <p:cNvSpPr txBox="1"/>
          <p:nvPr/>
        </p:nvSpPr>
        <p:spPr>
          <a:xfrm>
            <a:off x="2032635" y="2075656"/>
            <a:ext cx="6048672" cy="461665"/>
          </a:xfrm>
          <a:prstGeom prst="rect">
            <a:avLst/>
          </a:prstGeom>
          <a:noFill/>
        </p:spPr>
        <p:txBody>
          <a:bodyPr wrap="square" rtlCol="1">
            <a:spAutoFit/>
          </a:bodyPr>
          <a:lstStyle/>
          <a:p>
            <a:pPr rtl="1"/>
            <a:r>
              <a:rPr lang="ar" sz="2400">
                <a:solidFill>
                  <a:srgbClr val="002060"/>
                </a:solidFill>
                <a:latin typeface="Arial" panose="020B0604020202020204" pitchFamily="34" charset="0"/>
              </a:rPr>
              <a:t>ما الذي سار على ما يرام؟</a:t>
            </a:r>
          </a:p>
        </p:txBody>
      </p:sp>
      <p:sp>
        <p:nvSpPr>
          <p:cNvPr id="11" name="TextBox 10"/>
          <p:cNvSpPr txBox="1"/>
          <p:nvPr/>
        </p:nvSpPr>
        <p:spPr>
          <a:xfrm>
            <a:off x="2032635" y="3529785"/>
            <a:ext cx="6048672" cy="461665"/>
          </a:xfrm>
          <a:prstGeom prst="rect">
            <a:avLst/>
          </a:prstGeom>
          <a:noFill/>
        </p:spPr>
        <p:txBody>
          <a:bodyPr wrap="square" rtlCol="1">
            <a:spAutoFit/>
          </a:bodyPr>
          <a:lstStyle>
            <a:defPPr>
              <a:defRPr lang="en-US"/>
            </a:defPPr>
            <a:lvl1pPr algn="r" rtl="1">
              <a:defRPr sz="3200"/>
            </a:lvl1pPr>
          </a:lstStyle>
          <a:p>
            <a:pPr rtl="1"/>
            <a:r>
              <a:rPr lang="ar" sz="2400">
                <a:solidFill>
                  <a:srgbClr val="002060"/>
                </a:solidFill>
                <a:latin typeface="Arial" panose="020B0604020202020204" pitchFamily="34" charset="0"/>
              </a:rPr>
              <a:t>ما الذي يحتاج إلى تحسين؟</a:t>
            </a:r>
          </a:p>
        </p:txBody>
      </p:sp>
      <p:pic>
        <p:nvPicPr>
          <p:cNvPr id="2052" name="Picture 4" descr="Grand Post It Vert Clair - Sunny Delight">
            <a:extLst>
              <a:ext uri="{FF2B5EF4-FFF2-40B4-BE49-F238E27FC236}">
                <a16:creationId xmlns:a16="http://schemas.microsoft.com/office/drawing/2014/main" xmlns="" id="{5EDC29CF-3FA5-4328-B562-5379B0626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762" y="1827682"/>
            <a:ext cx="975116" cy="97511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Petit Post it Rose - Sunny Delight">
            <a:extLst>
              <a:ext uri="{FF2B5EF4-FFF2-40B4-BE49-F238E27FC236}">
                <a16:creationId xmlns:a16="http://schemas.microsoft.com/office/drawing/2014/main" xmlns="" id="{99B84105-3F8D-4F13-BAC2-8E82CE4B74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762" y="3273060"/>
            <a:ext cx="975117" cy="975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39888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r>
              <a:rPr lang="ar" sz="6600" b="1">
                <a:solidFill>
                  <a:schemeClr val="bg1"/>
                </a:solidFill>
                <a:latin typeface="Arial"/>
                <a:cs typeface="Arial"/>
              </a:rPr>
              <a:t>اليوم الثالث</a:t>
            </a:r>
            <a:endParaRPr lang="en-US" sz="6600" b="1" dirty="0">
              <a:solidFill>
                <a:schemeClr val="bg1"/>
              </a:solidFill>
              <a:latin typeface="Arial"/>
              <a:cs typeface="Arial"/>
            </a:endParaRPr>
          </a:p>
        </p:txBody>
      </p:sp>
    </p:spTree>
    <p:extLst>
      <p:ext uri="{BB962C8B-B14F-4D97-AF65-F5344CB8AC3E}">
        <p14:creationId xmlns:p14="http://schemas.microsoft.com/office/powerpoint/2010/main" val="84800266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xmlns="" id="{C0154A34-9975-45F1-8059-125489D4C21A}"/>
              </a:ext>
            </a:extLst>
          </p:cNvPr>
          <p:cNvSpPr>
            <a:spLocks noGrp="1"/>
          </p:cNvSpPr>
          <p:nvPr>
            <p:ph type="title"/>
          </p:nvPr>
        </p:nvSpPr>
        <p:spPr/>
        <p:txBody>
          <a:bodyPr rtlCol="1"/>
          <a:lstStyle/>
          <a:p>
            <a:pPr rtl="1" eaLnBrk="1" hangingPunct="1"/>
            <a:r>
              <a:rPr lang="ar" sz="3200">
                <a:latin typeface="Arial"/>
                <a:cs typeface="Arial"/>
              </a:rPr>
              <a:t>جدول الأعمال المفصل لليوم الثالث</a:t>
            </a:r>
            <a:endParaRPr lang="en-US" altLang="en-US" sz="3200" b="1" dirty="0">
              <a:solidFill>
                <a:srgbClr val="002060"/>
              </a:solidFill>
              <a:latin typeface="Arial"/>
              <a:cs typeface="Arial"/>
            </a:endParaRPr>
          </a:p>
        </p:txBody>
      </p:sp>
      <p:sp>
        <p:nvSpPr>
          <p:cNvPr id="20483" name="Content Placeholder 1">
            <a:extLst>
              <a:ext uri="{FF2B5EF4-FFF2-40B4-BE49-F238E27FC236}">
                <a16:creationId xmlns:a16="http://schemas.microsoft.com/office/drawing/2014/main" xmlns="" id="{1BD00435-6460-4E09-9B49-27DB96F0977E}"/>
              </a:ext>
            </a:extLst>
          </p:cNvPr>
          <p:cNvSpPr>
            <a:spLocks noGrp="1"/>
          </p:cNvSpPr>
          <p:nvPr>
            <p:ph idx="1"/>
          </p:nvPr>
        </p:nvSpPr>
        <p:spPr>
          <a:xfrm>
            <a:off x="542925" y="3895725"/>
            <a:ext cx="8477181" cy="4359276"/>
          </a:xfrm>
        </p:spPr>
        <p:txBody>
          <a:bodyPr rtlCol="1"/>
          <a:lstStyle/>
          <a:p>
            <a:pPr marL="0" indent="0" rtl="1">
              <a:buNone/>
            </a:pPr>
            <a:r>
              <a:rPr lang="ar" sz="2000">
                <a:solidFill>
                  <a:srgbClr val="002060"/>
                </a:solidFill>
                <a:latin typeface="Arial"/>
                <a:cs typeface="Arial"/>
              </a:rPr>
              <a:t>1.1    Op1.2    (15')</a:t>
            </a:r>
            <a:endParaRPr lang="en-US" sz="2000" dirty="0"/>
          </a:p>
          <a:p>
            <a:pPr marL="0" indent="0" rtl="1">
              <a:buNone/>
            </a:pPr>
            <a:r>
              <a:rPr lang="ar" sz="2000">
                <a:solidFill>
                  <a:srgbClr val="002060"/>
                </a:solidFill>
                <a:latin typeface="Arial"/>
                <a:cs typeface="Arial"/>
              </a:rPr>
              <a:t>(45 دقيقة)</a:t>
            </a:r>
            <a:endParaRPr lang="en-US" sz="2000" dirty="0"/>
          </a:p>
          <a:p>
            <a:pPr marL="0" indent="0" rtl="1">
              <a:buNone/>
            </a:pPr>
            <a:r>
              <a:rPr lang="ar" sz="2000">
                <a:solidFill>
                  <a:srgbClr val="002060"/>
                </a:solidFill>
                <a:latin typeface="Arial"/>
                <a:cs typeface="Arial"/>
              </a:rPr>
              <a:t>4.1 إنشاء فريق الاستجابة السريعة وإدارته في </a:t>
            </a:r>
            <a:r>
              <a:rPr lang="ar" sz="2000">
                <a:solidFill>
                  <a:srgbClr val="002060"/>
                </a:solidFill>
                <a:highlight>
                  <a:srgbClr val="FFFF00"/>
                </a:highlight>
                <a:latin typeface="Arial"/>
                <a:cs typeface="Arial"/>
              </a:rPr>
              <a:t>اسم البلد</a:t>
            </a:r>
            <a:r>
              <a:rPr lang="ar" sz="2000">
                <a:solidFill>
                  <a:srgbClr val="002060"/>
                </a:solidFill>
                <a:latin typeface="Arial"/>
                <a:cs typeface="Arial"/>
              </a:rPr>
              <a:t> (45 دقيقة)</a:t>
            </a:r>
          </a:p>
        </p:txBody>
      </p:sp>
      <p:graphicFrame>
        <p:nvGraphicFramePr>
          <p:cNvPr id="2" name="Table 2">
            <a:extLst>
              <a:ext uri="{FF2B5EF4-FFF2-40B4-BE49-F238E27FC236}">
                <a16:creationId xmlns:a16="http://schemas.microsoft.com/office/drawing/2014/main" xmlns="" id="{E9E5CF4B-9A4F-45CC-901B-29FF14936A29}"/>
              </a:ext>
            </a:extLst>
          </p:cNvPr>
          <p:cNvGraphicFramePr>
            <a:graphicFrameLocks noGrp="1"/>
          </p:cNvGraphicFramePr>
          <p:nvPr>
            <p:extLst>
              <p:ext uri="{D42A27DB-BD31-4B8C-83A1-F6EECF244321}">
                <p14:modId xmlns:p14="http://schemas.microsoft.com/office/powerpoint/2010/main" val="1738704472"/>
              </p:ext>
            </p:extLst>
          </p:nvPr>
        </p:nvGraphicFramePr>
        <p:xfrm>
          <a:off x="765465" y="1522413"/>
          <a:ext cx="8143875" cy="4206240"/>
        </p:xfrm>
        <a:graphic>
          <a:graphicData uri="http://schemas.openxmlformats.org/drawingml/2006/table">
            <a:tbl>
              <a:tblPr rtl="1" firstRow="1" bandRow="1">
                <a:tableStyleId>{5C22544A-7EE6-4342-B048-85BDC9FD1C3A}</a:tableStyleId>
              </a:tblPr>
              <a:tblGrid>
                <a:gridCol w="1000125">
                  <a:extLst>
                    <a:ext uri="{9D8B030D-6E8A-4147-A177-3AD203B41FA5}">
                      <a16:colId xmlns:a16="http://schemas.microsoft.com/office/drawing/2014/main" xmlns="" val="2515417342"/>
                    </a:ext>
                  </a:extLst>
                </a:gridCol>
                <a:gridCol w="5924550">
                  <a:extLst>
                    <a:ext uri="{9D8B030D-6E8A-4147-A177-3AD203B41FA5}">
                      <a16:colId xmlns:a16="http://schemas.microsoft.com/office/drawing/2014/main" xmlns="" val="4094521664"/>
                    </a:ext>
                  </a:extLst>
                </a:gridCol>
                <a:gridCol w="1219200">
                  <a:extLst>
                    <a:ext uri="{9D8B030D-6E8A-4147-A177-3AD203B41FA5}">
                      <a16:colId xmlns:a16="http://schemas.microsoft.com/office/drawing/2014/main" xmlns="" val="3852595911"/>
                    </a:ext>
                  </a:extLst>
                </a:gridCol>
              </a:tblGrid>
              <a:tr h="370840">
                <a:tc>
                  <a:txBody>
                    <a:bodyPr/>
                    <a:lstStyle/>
                    <a:p>
                      <a:pPr rtl="1"/>
                      <a:r>
                        <a:rPr lang="ar" sz="1400">
                          <a:latin typeface="Arial" panose="020B0604020202020204" pitchFamily="34" charset="0"/>
                          <a:cs typeface="Arial" panose="020B0604020202020204" pitchFamily="34" charset="0"/>
                        </a:rPr>
                        <a:t>رقم الجلسة</a:t>
                      </a:r>
                      <a:endParaRPr lang="en-US" sz="1400" dirty="0">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عنوان الجلسة</a:t>
                      </a:r>
                      <a:endParaRPr lang="en-US" sz="1400" dirty="0">
                        <a:latin typeface="Arial" panose="020B0604020202020204" pitchFamily="34" charset="0"/>
                        <a:cs typeface="Arial" panose="020B0604020202020204" pitchFamily="34" charset="0"/>
                      </a:endParaRPr>
                    </a:p>
                  </a:txBody>
                  <a:tcPr/>
                </a:tc>
                <a:tc>
                  <a:txBody>
                    <a:bodyPr/>
                    <a:lstStyle/>
                    <a:p>
                      <a:pPr algn="ctr" rtl="1"/>
                      <a:r>
                        <a:rPr lang="ar" sz="1400">
                          <a:latin typeface="Arial" panose="020B0604020202020204" pitchFamily="34" charset="0"/>
                          <a:cs typeface="Arial" panose="020B0604020202020204" pitchFamily="34" charset="0"/>
                        </a:rPr>
                        <a:t>المدة الزمنية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569150354"/>
                  </a:ext>
                </a:extLst>
              </a:tr>
              <a:tr h="370840">
                <a:tc>
                  <a:txBody>
                    <a:bodyPr/>
                    <a:lstStyle/>
                    <a:p>
                      <a:pPr rtl="1"/>
                      <a:endParaRPr lang="en-US" sz="1400" dirty="0">
                        <a:latin typeface="Arial" panose="020B0604020202020204" pitchFamily="34" charset="0"/>
                        <a:cs typeface="Arial" panose="020B0604020202020204" pitchFamily="34" charset="0"/>
                      </a:endParaRPr>
                    </a:p>
                  </a:txBody>
                  <a:tcPr/>
                </a:tc>
                <a:tc>
                  <a:txBody>
                    <a:bodyPr/>
                    <a:lstStyle/>
                    <a:p>
                      <a:pPr marL="0" indent="0" rtl="1">
                        <a:buFont typeface="+mj-lt"/>
                        <a:buNone/>
                      </a:pPr>
                      <a:r>
                        <a:rPr lang="ar" sz="1400">
                          <a:solidFill>
                            <a:srgbClr val="002060"/>
                          </a:solidFill>
                          <a:latin typeface="Arial" panose="020B0604020202020204" pitchFamily="34" charset="0"/>
                          <a:cs typeface="Arial" panose="020B0604020202020204" pitchFamily="34" charset="0"/>
                        </a:rPr>
                        <a:t>ملخص اليوم الثاني</a:t>
                      </a:r>
                    </a:p>
                  </a:txBody>
                  <a:tcPr/>
                </a:tc>
                <a:tc>
                  <a:txBody>
                    <a:bodyPr/>
                    <a:lstStyle/>
                    <a:p>
                      <a:pPr algn="ctr" rtl="1"/>
                      <a:r>
                        <a:rPr lang="ar" sz="1400">
                          <a:latin typeface="Arial" panose="020B0604020202020204" pitchFamily="34" charset="0"/>
                          <a:cs typeface="Arial" panose="020B0604020202020204" pitchFamily="34" charset="0"/>
                        </a:rPr>
                        <a:t>15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391360251"/>
                  </a:ext>
                </a:extLst>
              </a:tr>
              <a:tr h="370840">
                <a:tc>
                  <a:txBody>
                    <a:bodyPr/>
                    <a:lstStyle/>
                    <a:p>
                      <a:pPr rtl="1"/>
                      <a:r>
                        <a:rPr lang="ar" sz="1400">
                          <a:latin typeface="Arial" panose="020B0604020202020204" pitchFamily="34" charset="0"/>
                          <a:cs typeface="Arial" panose="020B0604020202020204" pitchFamily="34" charset="0"/>
                        </a:rPr>
                        <a:t>1.3</a:t>
                      </a:r>
                      <a:endParaRPr lang="en-US" sz="1400" dirty="0">
                        <a:latin typeface="Arial" panose="020B0604020202020204" pitchFamily="34" charset="0"/>
                        <a:cs typeface="Arial" panose="020B0604020202020204" pitchFamily="34" charset="0"/>
                      </a:endParaRPr>
                    </a:p>
                  </a:txBody>
                  <a:tcPr/>
                </a:tc>
                <a:tc>
                  <a:txBody>
                    <a:bodyPr/>
                    <a:lstStyle/>
                    <a:p>
                      <a:pPr marL="0" marR="0" lvl="0" indent="0" algn="r" defTabSz="822960" rtl="1" eaLnBrk="1" fontAlgn="auto" latinLnBrk="0" hangingPunct="1">
                        <a:lnSpc>
                          <a:spcPct val="100000"/>
                        </a:lnSpc>
                        <a:spcBef>
                          <a:spcPts val="0"/>
                        </a:spcBef>
                        <a:spcAft>
                          <a:spcPts val="0"/>
                        </a:spcAft>
                        <a:buClrTx/>
                        <a:buSzTx/>
                        <a:buFont typeface="+mj-lt"/>
                        <a:buNone/>
                        <a:tabLst/>
                        <a:defRPr/>
                      </a:pPr>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0" indent="0" algn="r" rtl="1">
                        <a:buFont typeface="+mj-lt"/>
                        <a:buNone/>
                      </a:pPr>
                      <a:r>
                        <a:rPr lang="ar-EG" sz="1400" dirty="0">
                          <a:solidFill>
                            <a:srgbClr val="002060"/>
                          </a:solidFill>
                          <a:latin typeface="Arial" panose="020B0604020202020204" pitchFamily="34" charset="0"/>
                          <a:cs typeface="Arial" panose="020B0604020202020204" pitchFamily="34" charset="0"/>
                        </a:rPr>
                        <a:t>و. </a:t>
                      </a:r>
                      <a:r>
                        <a:rPr lang="ar" sz="1400" dirty="0">
                          <a:solidFill>
                            <a:srgbClr val="002060"/>
                          </a:solidFill>
                          <a:latin typeface="Arial" panose="020B0604020202020204" pitchFamily="34" charset="0"/>
                          <a:cs typeface="Arial" panose="020B0604020202020204" pitchFamily="34" charset="0"/>
                        </a:rPr>
                        <a:t>عرض النسخة النهائية من العروض التقديمية والتمارين في الجلسة العامة (195 دقيقة، أو 3 ساعات وربع)</a:t>
                      </a:r>
                    </a:p>
                  </a:txBody>
                  <a:tcPr/>
                </a:tc>
                <a:tc>
                  <a:txBody>
                    <a:bodyPr/>
                    <a:lstStyle/>
                    <a:p>
                      <a:pPr algn="ctr" rtl="1"/>
                      <a:r>
                        <a:rPr lang="ar" sz="1400">
                          <a:latin typeface="Arial" panose="020B0604020202020204" pitchFamily="34" charset="0"/>
                          <a:cs typeface="Arial" panose="020B0604020202020204" pitchFamily="34" charset="0"/>
                        </a:rPr>
                        <a:t>90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3189406323"/>
                  </a:ext>
                </a:extLst>
              </a:tr>
              <a:tr h="370840">
                <a:tc>
                  <a:txBody>
                    <a:bodyPr/>
                    <a:lstStyle/>
                    <a:p>
                      <a:pPr rtl="1"/>
                      <a:endParaRPr lang="en-US" sz="1400" dirty="0">
                        <a:latin typeface="Arial" panose="020B0604020202020204" pitchFamily="34" charset="0"/>
                        <a:cs typeface="Arial" panose="020B0604020202020204" pitchFamily="34" charset="0"/>
                      </a:endParaRPr>
                    </a:p>
                  </a:txBody>
                  <a:tcPr/>
                </a:tc>
                <a:tc>
                  <a:txBody>
                    <a:bodyPr/>
                    <a:lstStyle/>
                    <a:p>
                      <a:pPr marL="0" indent="0" algn="r" rtl="1">
                        <a:buFont typeface="+mj-lt"/>
                        <a:buNone/>
                      </a:pPr>
                      <a:r>
                        <a:rPr lang="ar" sz="1400" dirty="0">
                          <a:solidFill>
                            <a:srgbClr val="002060"/>
                          </a:solidFill>
                          <a:latin typeface="Arial" panose="020B0604020202020204" pitchFamily="34" charset="0"/>
                          <a:cs typeface="Arial" panose="020B0604020202020204" pitchFamily="34" charset="0"/>
                        </a:rPr>
                        <a:t>‏استراحة لتناول المشروبات</a:t>
                      </a:r>
                    </a:p>
                  </a:txBody>
                  <a:tcPr/>
                </a:tc>
                <a:tc>
                  <a:txBody>
                    <a:bodyPr/>
                    <a:lstStyle/>
                    <a:p>
                      <a:pPr algn="ctr" rtl="1"/>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784278639"/>
                  </a:ext>
                </a:extLst>
              </a:tr>
              <a:tr h="370840">
                <a:tc>
                  <a:txBody>
                    <a:bodyPr/>
                    <a:lstStyle/>
                    <a:p>
                      <a:pPr rtl="1"/>
                      <a:endParaRPr lang="en-US" sz="1400" dirty="0">
                        <a:latin typeface="Arial" panose="020B0604020202020204" pitchFamily="34" charset="0"/>
                        <a:cs typeface="Arial" panose="020B0604020202020204" pitchFamily="34" charset="0"/>
                      </a:endParaRPr>
                    </a:p>
                  </a:txBody>
                  <a:tcPr/>
                </a:tc>
                <a:tc>
                  <a:txBody>
                    <a:bodyPr/>
                    <a:lstStyle/>
                    <a:p>
                      <a:pPr marL="0" marR="0" lvl="0" indent="0" algn="r" defTabSz="822960" rtl="1" eaLnBrk="1" fontAlgn="auto" latinLnBrk="0" hangingPunct="1">
                        <a:lnSpc>
                          <a:spcPct val="100000"/>
                        </a:lnSpc>
                        <a:spcBef>
                          <a:spcPts val="0"/>
                        </a:spcBef>
                        <a:spcAft>
                          <a:spcPts val="0"/>
                        </a:spcAft>
                        <a:buClrTx/>
                        <a:buSzTx/>
                        <a:buFont typeface="+mj-lt"/>
                        <a:buNone/>
                        <a:tabLst/>
                        <a:defRPr/>
                      </a:pPr>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0" indent="0" algn="r" rtl="1">
                        <a:buFont typeface="+mj-lt"/>
                        <a:buNone/>
                      </a:pPr>
                      <a:r>
                        <a:rPr lang="ar-EG" sz="1400" dirty="0">
                          <a:solidFill>
                            <a:srgbClr val="002060"/>
                          </a:solidFill>
                          <a:latin typeface="Arial" panose="020B0604020202020204" pitchFamily="34" charset="0"/>
                          <a:cs typeface="Arial" panose="020B0604020202020204" pitchFamily="34" charset="0"/>
                        </a:rPr>
                        <a:t>و. </a:t>
                      </a:r>
                      <a:r>
                        <a:rPr lang="ar" sz="1400" dirty="0">
                          <a:solidFill>
                            <a:srgbClr val="002060"/>
                          </a:solidFill>
                          <a:latin typeface="Arial" panose="020B0604020202020204" pitchFamily="34" charset="0"/>
                          <a:cs typeface="Arial" panose="020B0604020202020204" pitchFamily="34" charset="0"/>
                        </a:rPr>
                        <a:t>عرض النسخة النهائية من العروض التقديمية والتمارين في الجلسة العامة (195 دقيقة، أو 3 ساعات وربع)</a:t>
                      </a:r>
                    </a:p>
                  </a:txBody>
                  <a:tcPr/>
                </a:tc>
                <a:tc>
                  <a:txBody>
                    <a:bodyPr/>
                    <a:lstStyle/>
                    <a:p>
                      <a:pPr algn="ctr" rtl="1"/>
                      <a:r>
                        <a:rPr lang="ar" sz="1400" dirty="0">
                          <a:latin typeface="Arial" panose="020B0604020202020204" pitchFamily="34" charset="0"/>
                          <a:cs typeface="Arial" panose="020B0604020202020204" pitchFamily="34" charset="0"/>
                        </a:rPr>
                        <a:t>45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208951779"/>
                  </a:ext>
                </a:extLst>
              </a:tr>
              <a:tr h="370840">
                <a:tc>
                  <a:txBody>
                    <a:bodyPr/>
                    <a:lstStyle/>
                    <a:p>
                      <a:pPr rtl="1"/>
                      <a:endParaRPr lang="en-US" sz="1400" dirty="0">
                        <a:latin typeface="Arial" panose="020B0604020202020204" pitchFamily="34" charset="0"/>
                        <a:cs typeface="Arial" panose="020B0604020202020204" pitchFamily="34" charset="0"/>
                      </a:endParaRPr>
                    </a:p>
                  </a:txBody>
                  <a:tcPr/>
                </a:tc>
                <a:tc>
                  <a:txBody>
                    <a:bodyPr/>
                    <a:lstStyle/>
                    <a:p>
                      <a:pPr algn="r" rtl="1"/>
                      <a:r>
                        <a:rPr lang="ar" sz="1400" dirty="0">
                          <a:solidFill>
                            <a:srgbClr val="002060"/>
                          </a:solidFill>
                          <a:latin typeface="Arial" panose="020B0604020202020204" pitchFamily="34" charset="0"/>
                          <a:cs typeface="Arial" panose="020B0604020202020204" pitchFamily="34" charset="0"/>
                        </a:rPr>
                        <a:t>استراحة الغداء</a:t>
                      </a:r>
                    </a:p>
                  </a:txBody>
                  <a:tcPr/>
                </a:tc>
                <a:tc>
                  <a:txBody>
                    <a:bodyPr/>
                    <a:lstStyle/>
                    <a:p>
                      <a:pPr algn="ctr" rtl="1"/>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009988441"/>
                  </a:ext>
                </a:extLst>
              </a:tr>
              <a:tr h="370840">
                <a:tc>
                  <a:txBody>
                    <a:bodyPr/>
                    <a:lstStyle/>
                    <a:p>
                      <a:pPr rtl="1"/>
                      <a:r>
                        <a:rPr lang="ar" sz="1400">
                          <a:latin typeface="Arial" panose="020B0604020202020204" pitchFamily="34" charset="0"/>
                          <a:cs typeface="Arial" panose="020B0604020202020204" pitchFamily="34" charset="0"/>
                        </a:rPr>
                        <a:t>2.3</a:t>
                      </a:r>
                      <a:endParaRPr lang="en-US" sz="1400" dirty="0">
                        <a:latin typeface="Arial" panose="020B0604020202020204" pitchFamily="34" charset="0"/>
                        <a:cs typeface="Arial" panose="020B0604020202020204" pitchFamily="34" charset="0"/>
                      </a:endParaRPr>
                    </a:p>
                  </a:txBody>
                  <a:tcPr/>
                </a:tc>
                <a:tc>
                  <a:txBody>
                    <a:bodyPr/>
                    <a:lstStyle/>
                    <a:p>
                      <a:pPr marL="0" marR="0" lvl="0" indent="0" algn="r" defTabSz="822960" rtl="1" eaLnBrk="1" fontAlgn="auto" latinLnBrk="0" hangingPunct="1">
                        <a:lnSpc>
                          <a:spcPct val="100000"/>
                        </a:lnSpc>
                        <a:spcBef>
                          <a:spcPts val="0"/>
                        </a:spcBef>
                        <a:spcAft>
                          <a:spcPts val="0"/>
                        </a:spcAft>
                        <a:buClrTx/>
                        <a:buSzTx/>
                        <a:buFont typeface="+mj-lt"/>
                        <a:buNone/>
                        <a:tabLst/>
                        <a:defRPr/>
                      </a:pPr>
                      <a:r>
                        <a:rPr lang="ar" sz="1400" dirty="0">
                          <a:solidFill>
                            <a:srgbClr val="002060"/>
                          </a:solidFill>
                          <a:latin typeface="Arial" panose="020B0604020202020204" pitchFamily="34" charset="0"/>
                          <a:cs typeface="Arial" panose="020B0604020202020204" pitchFamily="34" charset="0"/>
                        </a:rPr>
                        <a:t>تكييف حزمة التدريب المتقدم لفِرَق الاستجابة السريعة وفقًا لسياق </a:t>
                      </a:r>
                      <a:r>
                        <a:rPr lang="ar" sz="1400" dirty="0">
                          <a:solidFill>
                            <a:srgbClr val="002060"/>
                          </a:solidFill>
                          <a:highlight>
                            <a:srgbClr val="FFFF00"/>
                          </a:highlight>
                          <a:latin typeface="Arial" panose="020B0604020202020204" pitchFamily="34" charset="0"/>
                          <a:cs typeface="Arial" panose="020B0604020202020204" pitchFamily="34" charset="0"/>
                        </a:rPr>
                        <a:t>اسم البلد </a:t>
                      </a:r>
                    </a:p>
                    <a:p>
                      <a:pPr marL="0" indent="0" algn="r" rtl="1">
                        <a:buFont typeface="+mj-lt"/>
                        <a:buNone/>
                      </a:pPr>
                      <a:r>
                        <a:rPr lang="ar-EG" sz="1400" dirty="0">
                          <a:solidFill>
                            <a:srgbClr val="002060"/>
                          </a:solidFill>
                          <a:latin typeface="Arial" panose="020B0604020202020204" pitchFamily="34" charset="0"/>
                          <a:cs typeface="Arial" panose="020B0604020202020204" pitchFamily="34" charset="0"/>
                        </a:rPr>
                        <a:t>ز. </a:t>
                      </a:r>
                      <a:r>
                        <a:rPr lang="ar" sz="1400" dirty="0">
                          <a:solidFill>
                            <a:srgbClr val="002060"/>
                          </a:solidFill>
                          <a:latin typeface="Arial" panose="020B0604020202020204" pitchFamily="34" charset="0"/>
                          <a:cs typeface="Arial" panose="020B0604020202020204" pitchFamily="34" charset="0"/>
                        </a:rPr>
                        <a:t>وضع اللمسات الأخيرة على جدول الأعمال</a:t>
                      </a:r>
                    </a:p>
                  </a:txBody>
                  <a:tcPr/>
                </a:tc>
                <a:tc>
                  <a:txBody>
                    <a:bodyPr/>
                    <a:lstStyle/>
                    <a:p>
                      <a:pPr marL="0" marR="0" lvl="0" indent="0" algn="ctr" defTabSz="822960" rtl="1" eaLnBrk="1" fontAlgn="auto" latinLnBrk="0" hangingPunct="1">
                        <a:lnSpc>
                          <a:spcPct val="100000"/>
                        </a:lnSpc>
                        <a:spcBef>
                          <a:spcPts val="0"/>
                        </a:spcBef>
                        <a:spcAft>
                          <a:spcPts val="0"/>
                        </a:spcAft>
                        <a:buClrTx/>
                        <a:buSzTx/>
                        <a:buFontTx/>
                        <a:buNone/>
                        <a:tabLst/>
                        <a:defRPr/>
                      </a:pPr>
                      <a:r>
                        <a:rPr lang="ar" sz="1400">
                          <a:latin typeface="Arial" panose="020B0604020202020204" pitchFamily="34" charset="0"/>
                          <a:cs typeface="Arial" panose="020B0604020202020204" pitchFamily="34" charset="0"/>
                        </a:rPr>
                        <a:t>60 دقيقة</a:t>
                      </a:r>
                      <a:endParaRPr lang="en-US" sz="1400" dirty="0">
                        <a:latin typeface="Arial" panose="020B0604020202020204" pitchFamily="34" charset="0"/>
                        <a:cs typeface="Arial" panose="020B0604020202020204" pitchFamily="34" charset="0"/>
                      </a:endParaRPr>
                    </a:p>
                    <a:p>
                      <a:pPr algn="ctr" rtl="1"/>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3131552603"/>
                  </a:ext>
                </a:extLst>
              </a:tr>
              <a:tr h="370840">
                <a:tc>
                  <a:txBody>
                    <a:bodyPr/>
                    <a:lstStyle/>
                    <a:p>
                      <a:pPr rtl="1"/>
                      <a:r>
                        <a:rPr lang="ar" sz="1400">
                          <a:latin typeface="Arial" panose="020B0604020202020204" pitchFamily="34" charset="0"/>
                          <a:cs typeface="Arial" panose="020B0604020202020204" pitchFamily="34" charset="0"/>
                        </a:rPr>
                        <a:t>3.3</a:t>
                      </a:r>
                      <a:endParaRPr lang="en-US" sz="1400" dirty="0">
                        <a:latin typeface="Arial" panose="020B0604020202020204" pitchFamily="34" charset="0"/>
                        <a:cs typeface="Arial" panose="020B0604020202020204" pitchFamily="34" charset="0"/>
                      </a:endParaRPr>
                    </a:p>
                  </a:txBody>
                  <a:tcPr/>
                </a:tc>
                <a:tc>
                  <a:txBody>
                    <a:bodyPr/>
                    <a:lstStyle/>
                    <a:p>
                      <a:pPr rtl="1"/>
                      <a:r>
                        <a:rPr lang="ar" sz="1400" dirty="0">
                          <a:solidFill>
                            <a:srgbClr val="002060"/>
                          </a:solidFill>
                          <a:latin typeface="Arial" panose="020B0604020202020204" pitchFamily="34" charset="0"/>
                          <a:cs typeface="Arial" panose="020B0604020202020204" pitchFamily="34" charset="0"/>
                        </a:rPr>
                        <a:t>الخطوات التالية</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74781376"/>
                  </a:ext>
                </a:extLst>
              </a:tr>
              <a:tr h="370840">
                <a:tc>
                  <a:txBody>
                    <a:bodyPr/>
                    <a:lstStyle/>
                    <a:p>
                      <a:pPr rtl="1"/>
                      <a:r>
                        <a:rPr lang="ar" sz="1400">
                          <a:latin typeface="Arial" panose="020B0604020202020204" pitchFamily="34" charset="0"/>
                          <a:cs typeface="Arial" panose="020B0604020202020204" pitchFamily="34" charset="0"/>
                        </a:rPr>
                        <a:t>4.3</a:t>
                      </a:r>
                      <a:endParaRPr lang="en-US" sz="1400" dirty="0">
                        <a:latin typeface="Arial" panose="020B0604020202020204" pitchFamily="34" charset="0"/>
                        <a:cs typeface="Arial" panose="020B0604020202020204" pitchFamily="34" charset="0"/>
                      </a:endParaRPr>
                    </a:p>
                  </a:txBody>
                  <a:tcPr/>
                </a:tc>
                <a:tc>
                  <a:txBody>
                    <a:bodyPr/>
                    <a:lstStyle/>
                    <a:p>
                      <a:pPr rtl="1"/>
                      <a:r>
                        <a:rPr lang="ar" sz="1400">
                          <a:solidFill>
                            <a:srgbClr val="002060"/>
                          </a:solidFill>
                          <a:latin typeface="Arial" panose="020B0604020202020204" pitchFamily="34" charset="0"/>
                          <a:cs typeface="Arial" panose="020B0604020202020204" pitchFamily="34" charset="0"/>
                        </a:rPr>
                        <a:t>تقييم حلقة العمل والختام</a:t>
                      </a:r>
                      <a:endParaRPr lang="en-US" sz="1400" dirty="0">
                        <a:solidFill>
                          <a:srgbClr val="002060"/>
                        </a:solidFill>
                        <a:latin typeface="Arial" panose="020B0604020202020204" pitchFamily="34" charset="0"/>
                        <a:cs typeface="Arial" panose="020B0604020202020204" pitchFamily="34" charset="0"/>
                      </a:endParaRPr>
                    </a:p>
                  </a:txBody>
                  <a:tcPr/>
                </a:tc>
                <a:tc>
                  <a:txBody>
                    <a:bodyPr/>
                    <a:lstStyle/>
                    <a:p>
                      <a:pPr algn="ctr" rtl="1"/>
                      <a:r>
                        <a:rPr lang="ar" sz="1400" dirty="0">
                          <a:latin typeface="Arial" panose="020B0604020202020204" pitchFamily="34" charset="0"/>
                          <a:cs typeface="Arial" panose="020B0604020202020204" pitchFamily="34" charset="0"/>
                        </a:rPr>
                        <a:t>15 دقيقة</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656714055"/>
                  </a:ext>
                </a:extLst>
              </a:tr>
            </a:tbl>
          </a:graphicData>
        </a:graphic>
      </p:graphicFrame>
    </p:spTree>
    <p:extLst>
      <p:ext uri="{BB962C8B-B14F-4D97-AF65-F5344CB8AC3E}">
        <p14:creationId xmlns:p14="http://schemas.microsoft.com/office/powerpoint/2010/main" val="270943902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endParaRPr lang="fr-FR" sz="4000" b="1" dirty="0">
              <a:solidFill>
                <a:schemeClr val="bg1"/>
              </a:solidFill>
              <a:latin typeface="Arial"/>
              <a:cs typeface="Arial"/>
            </a:endParaRPr>
          </a:p>
          <a:p>
            <a:pPr marL="0" indent="0" algn="ctr" rtl="1">
              <a:spcBef>
                <a:spcPts val="0"/>
              </a:spcBef>
              <a:spcAft>
                <a:spcPts val="0"/>
              </a:spcAft>
              <a:buSzPts val="2240"/>
              <a:buNone/>
            </a:pPr>
            <a:r>
              <a:rPr lang="ar" sz="4000" b="1">
                <a:solidFill>
                  <a:schemeClr val="bg1"/>
                </a:solidFill>
                <a:latin typeface="Arial"/>
                <a:cs typeface="Arial"/>
              </a:rPr>
              <a:t>(تابع) الجلسة 1.3 تكييف مواد حزمة التدريب المتقدم لفِرَق الاستجابة السريعة</a:t>
            </a:r>
          </a:p>
          <a:p>
            <a:pPr marL="0" indent="0" algn="ctr" rtl="1">
              <a:spcBef>
                <a:spcPts val="0"/>
              </a:spcBef>
              <a:spcAft>
                <a:spcPts val="0"/>
              </a:spcAft>
              <a:buSzPts val="2240"/>
              <a:buNone/>
            </a:pPr>
            <a:endParaRPr lang="fr-FR" sz="4000" b="1" dirty="0">
              <a:solidFill>
                <a:schemeClr val="bg1"/>
              </a:solidFill>
              <a:latin typeface="Arial"/>
              <a:cs typeface="Arial"/>
            </a:endParaRPr>
          </a:p>
        </p:txBody>
      </p:sp>
    </p:spTree>
    <p:extLst>
      <p:ext uri="{BB962C8B-B14F-4D97-AF65-F5344CB8AC3E}">
        <p14:creationId xmlns:p14="http://schemas.microsoft.com/office/powerpoint/2010/main" val="8390802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و. (تابع) عرض النسخة النهائية من العروض التقديمية والتمارين </a:t>
            </a:r>
            <a:endParaRPr lang="en-GB" sz="3200" b="0" dirty="0">
              <a:latin typeface="Arial"/>
              <a:cs typeface="Arial"/>
            </a:endParaRPr>
          </a:p>
        </p:txBody>
      </p:sp>
      <p:sp>
        <p:nvSpPr>
          <p:cNvPr id="3" name="Content Placeholder 2"/>
          <p:cNvSpPr>
            <a:spLocks noGrp="1"/>
          </p:cNvSpPr>
          <p:nvPr>
            <p:ph idx="1"/>
          </p:nvPr>
        </p:nvSpPr>
        <p:spPr>
          <a:xfrm>
            <a:off x="457200" y="1554933"/>
            <a:ext cx="8229600" cy="4359276"/>
          </a:xfrm>
        </p:spPr>
        <p:txBody>
          <a:bodyPr rtlCol="1">
            <a:normAutofit/>
          </a:bodyPr>
          <a:lstStyle/>
          <a:p>
            <a:pPr rtl="1">
              <a:lnSpc>
                <a:spcPct val="114999"/>
              </a:lnSpc>
              <a:spcBef>
                <a:spcPts val="0"/>
              </a:spcBef>
              <a:spcAft>
                <a:spcPts val="0"/>
              </a:spcAft>
            </a:pPr>
            <a:r>
              <a:rPr lang="ar" sz="2400" dirty="0">
                <a:solidFill>
                  <a:srgbClr val="002060"/>
                </a:solidFill>
                <a:latin typeface="Arial"/>
                <a:cs typeface="Arial"/>
              </a:rPr>
              <a:t>سيقدم كل مُيسر/ مجموعة من الميسرين النسخة النهائية من العروض التقديمية والتمارين.</a:t>
            </a:r>
            <a:endParaRPr lang="en-GB" sz="2400" dirty="0">
              <a:solidFill>
                <a:srgbClr val="002060"/>
              </a:solidFill>
            </a:endParaRPr>
          </a:p>
          <a:p>
            <a:pPr rtl="1">
              <a:lnSpc>
                <a:spcPct val="114999"/>
              </a:lnSpc>
              <a:spcBef>
                <a:spcPts val="0"/>
              </a:spcBef>
              <a:spcAft>
                <a:spcPts val="0"/>
              </a:spcAft>
            </a:pPr>
            <a:r>
              <a:rPr lang="ar" sz="2400" dirty="0">
                <a:solidFill>
                  <a:srgbClr val="002060"/>
                </a:solidFill>
                <a:latin typeface="Arial"/>
                <a:cs typeface="Arial"/>
              </a:rPr>
              <a:t>سيقدم كل مُيسر/ مجموعة من الميسرين سؤالي الاختبارين القبلي والبعدي ال</a:t>
            </a:r>
            <a:r>
              <a:rPr lang="ar-EG" sz="2400" dirty="0">
                <a:solidFill>
                  <a:srgbClr val="002060"/>
                </a:solidFill>
                <a:latin typeface="Arial"/>
                <a:cs typeface="Arial"/>
              </a:rPr>
              <a:t>ل</a:t>
            </a:r>
            <a:r>
              <a:rPr lang="ar" sz="2400" dirty="0">
                <a:solidFill>
                  <a:srgbClr val="002060"/>
                </a:solidFill>
                <a:latin typeface="Arial"/>
                <a:cs typeface="Arial"/>
              </a:rPr>
              <a:t>ذين وقع الاختيار عليهما.</a:t>
            </a:r>
          </a:p>
          <a:p>
            <a:pPr rtl="1">
              <a:lnSpc>
                <a:spcPct val="114999"/>
              </a:lnSpc>
              <a:spcBef>
                <a:spcPts val="0"/>
              </a:spcBef>
              <a:spcAft>
                <a:spcPts val="0"/>
              </a:spcAft>
            </a:pPr>
            <a:r>
              <a:rPr lang="ar" sz="2400" dirty="0">
                <a:solidFill>
                  <a:srgbClr val="002060"/>
                </a:solidFill>
                <a:latin typeface="Arial"/>
                <a:cs typeface="Arial"/>
              </a:rPr>
              <a:t>ستُرسل جميع العروض التقديمية/ التمارين النهائية إلى مُيسِّر حلقة العمل، </a:t>
            </a:r>
            <a:r>
              <a:rPr lang="ar" sz="2400" dirty="0">
                <a:solidFill>
                  <a:srgbClr val="002060"/>
                </a:solidFill>
                <a:highlight>
                  <a:srgbClr val="FFFF00"/>
                </a:highlight>
                <a:latin typeface="Arial"/>
                <a:cs typeface="Arial"/>
              </a:rPr>
              <a:t>الاسم والبريد الإلكتروني</a:t>
            </a:r>
            <a:r>
              <a:rPr lang="ar-EG" sz="2400" dirty="0">
                <a:solidFill>
                  <a:srgbClr val="002060"/>
                </a:solidFill>
                <a:highlight>
                  <a:srgbClr val="FFFF00"/>
                </a:highlight>
                <a:latin typeface="Arial"/>
                <a:cs typeface="Arial"/>
              </a:rPr>
              <a:t>.</a:t>
            </a:r>
            <a:endParaRPr lang="en-GB" sz="2400" dirty="0">
              <a:highlight>
                <a:srgbClr val="FFFF00"/>
              </a:highlight>
              <a:latin typeface="Arial"/>
              <a:cs typeface="Arial"/>
            </a:endParaRPr>
          </a:p>
          <a:p>
            <a:pPr rtl="1">
              <a:lnSpc>
                <a:spcPct val="114999"/>
              </a:lnSpc>
              <a:spcBef>
                <a:spcPts val="0"/>
              </a:spcBef>
              <a:spcAft>
                <a:spcPts val="0"/>
              </a:spcAft>
            </a:pPr>
            <a:endParaRPr lang="en-GB" sz="2400" dirty="0">
              <a:latin typeface="Arial"/>
              <a:cs typeface="Arial"/>
            </a:endParaRPr>
          </a:p>
          <a:p>
            <a:pPr rtl="1">
              <a:lnSpc>
                <a:spcPct val="114999"/>
              </a:lnSpc>
              <a:spcBef>
                <a:spcPts val="0"/>
              </a:spcBef>
              <a:spcAft>
                <a:spcPts val="0"/>
              </a:spcAft>
            </a:pPr>
            <a:endParaRPr lang="en-GB" sz="2400" dirty="0">
              <a:solidFill>
                <a:srgbClr val="002060"/>
              </a:solidFill>
            </a:endParaRPr>
          </a:p>
          <a:p>
            <a:pPr rtl="1">
              <a:lnSpc>
                <a:spcPct val="114999"/>
              </a:lnSpc>
              <a:spcBef>
                <a:spcPts val="0"/>
              </a:spcBef>
              <a:spcAft>
                <a:spcPts val="0"/>
              </a:spcAft>
            </a:pPr>
            <a:endParaRPr lang="en-GB" sz="2400" dirty="0">
              <a:solidFill>
                <a:srgbClr val="002060"/>
              </a:solidFill>
            </a:endParaRPr>
          </a:p>
        </p:txBody>
      </p:sp>
    </p:spTree>
    <p:extLst>
      <p:ext uri="{BB962C8B-B14F-4D97-AF65-F5344CB8AC3E}">
        <p14:creationId xmlns:p14="http://schemas.microsoft.com/office/powerpoint/2010/main" val="237684401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endParaRPr lang="fr-FR" sz="4000" b="1" dirty="0">
              <a:solidFill>
                <a:schemeClr val="bg1"/>
              </a:solidFill>
              <a:latin typeface="Arial"/>
              <a:cs typeface="Arial"/>
            </a:endParaRPr>
          </a:p>
          <a:p>
            <a:pPr marL="0" indent="0" algn="ctr" rtl="1">
              <a:spcBef>
                <a:spcPts val="0"/>
              </a:spcBef>
              <a:spcAft>
                <a:spcPts val="0"/>
              </a:spcAft>
              <a:buSzPts val="2240"/>
              <a:buNone/>
            </a:pPr>
            <a:r>
              <a:rPr lang="ar" sz="4000" b="1">
                <a:solidFill>
                  <a:schemeClr val="bg1"/>
                </a:solidFill>
                <a:latin typeface="Arial"/>
                <a:cs typeface="Arial"/>
              </a:rPr>
              <a:t>الجلسة 2.3 وضع اللمسات الأخيرة على جدول الأعمال</a:t>
            </a:r>
          </a:p>
        </p:txBody>
      </p:sp>
    </p:spTree>
    <p:extLst>
      <p:ext uri="{BB962C8B-B14F-4D97-AF65-F5344CB8AC3E}">
        <p14:creationId xmlns:p14="http://schemas.microsoft.com/office/powerpoint/2010/main" val="192126028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ز. وضع اللمسات الأخيرة على جدول الأعمال</a:t>
            </a:r>
            <a:endParaRPr lang="en-GB" sz="3200" b="0" dirty="0">
              <a:latin typeface="Arial"/>
              <a:cs typeface="Arial"/>
            </a:endParaRPr>
          </a:p>
        </p:txBody>
      </p:sp>
      <p:sp>
        <p:nvSpPr>
          <p:cNvPr id="3" name="Content Placeholder 2"/>
          <p:cNvSpPr>
            <a:spLocks noGrp="1"/>
          </p:cNvSpPr>
          <p:nvPr>
            <p:ph idx="1"/>
          </p:nvPr>
        </p:nvSpPr>
        <p:spPr>
          <a:xfrm>
            <a:off x="457200" y="1554933"/>
            <a:ext cx="8229600" cy="4359276"/>
          </a:xfrm>
        </p:spPr>
        <p:txBody>
          <a:bodyPr rtlCol="1">
            <a:normAutofit/>
          </a:bodyPr>
          <a:lstStyle/>
          <a:p>
            <a:pPr marL="0" indent="0" rtl="1">
              <a:lnSpc>
                <a:spcPct val="114999"/>
              </a:lnSpc>
              <a:spcBef>
                <a:spcPts val="0"/>
              </a:spcBef>
              <a:spcAft>
                <a:spcPts val="0"/>
              </a:spcAft>
              <a:buNone/>
            </a:pPr>
            <a:r>
              <a:rPr lang="ar" sz="2400" dirty="0">
                <a:solidFill>
                  <a:srgbClr val="002060"/>
                </a:solidFill>
              </a:rPr>
              <a:t>في الجلسة العامة، وضع اللمسات النهائية على جدول الأعمال المكيّ</a:t>
            </a:r>
            <a:r>
              <a:rPr lang="ar-EG" sz="2400" dirty="0">
                <a:solidFill>
                  <a:srgbClr val="002060"/>
                </a:solidFill>
              </a:rPr>
              <a:t>َ</a:t>
            </a:r>
            <a:r>
              <a:rPr lang="ar" sz="2400" dirty="0">
                <a:solidFill>
                  <a:srgbClr val="002060"/>
                </a:solidFill>
              </a:rPr>
              <a:t>ف وفقًا لسياق بلدك، ومدته 5 أيام.</a:t>
            </a:r>
          </a:p>
          <a:p>
            <a:pPr rtl="1">
              <a:lnSpc>
                <a:spcPct val="114999"/>
              </a:lnSpc>
              <a:spcBef>
                <a:spcPts val="0"/>
              </a:spcBef>
              <a:spcAft>
                <a:spcPts val="0"/>
              </a:spcAft>
            </a:pPr>
            <a:r>
              <a:rPr lang="ar" sz="2400" dirty="0">
                <a:solidFill>
                  <a:srgbClr val="002060"/>
                </a:solidFill>
              </a:rPr>
              <a:t>بعض الأسئلة التوجيهية:</a:t>
            </a:r>
          </a:p>
          <a:p>
            <a:pPr rtl="1">
              <a:lnSpc>
                <a:spcPct val="114999"/>
              </a:lnSpc>
              <a:spcBef>
                <a:spcPts val="0"/>
              </a:spcBef>
              <a:spcAft>
                <a:spcPts val="0"/>
              </a:spcAft>
            </a:pPr>
            <a:r>
              <a:rPr lang="ar" sz="2400" dirty="0">
                <a:solidFill>
                  <a:srgbClr val="002060"/>
                </a:solidFill>
              </a:rPr>
              <a:t>هل تنعكس أهمية المجالات التقنية المختلفة حسب تخصيص الوقت؟</a:t>
            </a:r>
          </a:p>
          <a:p>
            <a:pPr rtl="1">
              <a:lnSpc>
                <a:spcPct val="114999"/>
              </a:lnSpc>
              <a:spcBef>
                <a:spcPts val="0"/>
              </a:spcBef>
              <a:spcAft>
                <a:spcPts val="0"/>
              </a:spcAft>
            </a:pPr>
            <a:r>
              <a:rPr lang="ar" sz="2400" dirty="0">
                <a:solidFill>
                  <a:srgbClr val="002060"/>
                </a:solidFill>
              </a:rPr>
              <a:t>هل ك</a:t>
            </a:r>
            <a:r>
              <a:rPr lang="ar-EG" sz="2400" dirty="0">
                <a:solidFill>
                  <a:srgbClr val="002060"/>
                </a:solidFill>
              </a:rPr>
              <a:t>ُ</a:t>
            </a:r>
            <a:r>
              <a:rPr lang="ar" sz="2400" dirty="0">
                <a:solidFill>
                  <a:srgbClr val="002060"/>
                </a:solidFill>
              </a:rPr>
              <a:t>يّ</a:t>
            </a:r>
            <a:r>
              <a:rPr lang="ar-EG" sz="2400" dirty="0">
                <a:solidFill>
                  <a:srgbClr val="002060"/>
                </a:solidFill>
              </a:rPr>
              <a:t>ِ</a:t>
            </a:r>
            <a:r>
              <a:rPr lang="ar" sz="2400" dirty="0">
                <a:solidFill>
                  <a:srgbClr val="002060"/>
                </a:solidFill>
              </a:rPr>
              <a:t>ف طول العروض التقديمية (عدد الشرائح/ نوع النشاط) وفقًا للوقت المُخصص للجلسة (أي عرض 15-20 شريحةً من المحتوى خلال 30 دقيقة).</a:t>
            </a:r>
          </a:p>
          <a:p>
            <a:pPr rtl="1">
              <a:lnSpc>
                <a:spcPct val="114999"/>
              </a:lnSpc>
              <a:spcBef>
                <a:spcPts val="0"/>
              </a:spcBef>
              <a:spcAft>
                <a:spcPts val="0"/>
              </a:spcAft>
            </a:pPr>
            <a:endParaRPr lang="en-GB" sz="2400" dirty="0">
              <a:solidFill>
                <a:srgbClr val="002060"/>
              </a:solidFill>
            </a:endParaRPr>
          </a:p>
        </p:txBody>
      </p:sp>
    </p:spTree>
    <p:extLst>
      <p:ext uri="{BB962C8B-B14F-4D97-AF65-F5344CB8AC3E}">
        <p14:creationId xmlns:p14="http://schemas.microsoft.com/office/powerpoint/2010/main" val="116645126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endParaRPr lang="fr-FR" sz="4000" b="1" dirty="0">
              <a:solidFill>
                <a:schemeClr val="bg1"/>
              </a:solidFill>
              <a:latin typeface="Arial"/>
              <a:cs typeface="Arial"/>
            </a:endParaRPr>
          </a:p>
          <a:p>
            <a:pPr marL="0" indent="0" algn="ctr" rtl="1">
              <a:spcBef>
                <a:spcPts val="0"/>
              </a:spcBef>
              <a:spcAft>
                <a:spcPts val="0"/>
              </a:spcAft>
              <a:buSzPts val="2240"/>
              <a:buNone/>
            </a:pPr>
            <a:r>
              <a:rPr lang="ar" sz="4000" b="1">
                <a:solidFill>
                  <a:schemeClr val="bg1"/>
                </a:solidFill>
                <a:latin typeface="Arial"/>
                <a:cs typeface="Arial"/>
              </a:rPr>
              <a:t>الجلسة 3.3 الخطوات التالية</a:t>
            </a:r>
            <a:endParaRPr lang="fr-FR" sz="4000" b="1" dirty="0">
              <a:solidFill>
                <a:schemeClr val="bg1"/>
              </a:solidFill>
              <a:latin typeface="Arial"/>
              <a:cs typeface="Arial"/>
            </a:endParaRPr>
          </a:p>
        </p:txBody>
      </p:sp>
    </p:spTree>
    <p:extLst>
      <p:ext uri="{BB962C8B-B14F-4D97-AF65-F5344CB8AC3E}">
        <p14:creationId xmlns:p14="http://schemas.microsoft.com/office/powerpoint/2010/main" val="898603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8"/>
          <p:cNvSpPr txBox="1">
            <a:spLocks noGrp="1"/>
          </p:cNvSpPr>
          <p:nvPr>
            <p:ph type="title"/>
          </p:nvPr>
        </p:nvSpPr>
        <p:spPr>
          <a:prstGeom prst="rect">
            <a:avLst/>
          </a:prstGeom>
          <a:noFill/>
          <a:ln>
            <a:noFill/>
          </a:ln>
        </p:spPr>
        <p:txBody>
          <a:bodyPr spcFirstLastPara="1" vert="horz" wrap="square" lIns="13500" tIns="0" rIns="270000" bIns="0" numCol="1" rtlCol="1" anchor="b" anchorCtr="0" compatLnSpc="1">
            <a:prstTxWarp prst="textNoShape">
              <a:avLst/>
            </a:prstTxWarp>
            <a:noAutofit/>
          </a:bodyPr>
          <a:lstStyle/>
          <a:p>
            <a:pPr rtl="1">
              <a:spcBef>
                <a:spcPts val="0"/>
              </a:spcBef>
              <a:buClr>
                <a:srgbClr val="0092CC"/>
              </a:buClr>
              <a:buSzPts val="3200"/>
            </a:pPr>
            <a:r>
              <a:rPr lang="ar" sz="3200" dirty="0">
                <a:latin typeface="Arial"/>
                <a:cs typeface="Arial"/>
              </a:rPr>
              <a:t>النتائج المتوقّ</a:t>
            </a:r>
            <a:r>
              <a:rPr lang="ar-EG" sz="3200" dirty="0">
                <a:latin typeface="Arial"/>
                <a:cs typeface="Arial"/>
              </a:rPr>
              <a:t>َ</a:t>
            </a:r>
            <a:r>
              <a:rPr lang="ar" sz="3200" dirty="0">
                <a:latin typeface="Arial"/>
                <a:cs typeface="Arial"/>
              </a:rPr>
              <a:t>عة</a:t>
            </a:r>
            <a:endParaRPr lang="fr-FR" sz="3200" dirty="0">
              <a:latin typeface="Arial"/>
              <a:cs typeface="Arial"/>
            </a:endParaRPr>
          </a:p>
        </p:txBody>
      </p:sp>
      <p:sp>
        <p:nvSpPr>
          <p:cNvPr id="4" name="Content Placeholder 1">
            <a:extLst>
              <a:ext uri="{FF2B5EF4-FFF2-40B4-BE49-F238E27FC236}">
                <a16:creationId xmlns:a16="http://schemas.microsoft.com/office/drawing/2014/main" xmlns="" id="{121547C1-0B95-475F-B0E3-22D7571B96CE}"/>
              </a:ext>
            </a:extLst>
          </p:cNvPr>
          <p:cNvSpPr txBox="1">
            <a:spLocks/>
          </p:cNvSpPr>
          <p:nvPr/>
        </p:nvSpPr>
        <p:spPr bwMode="auto">
          <a:xfrm>
            <a:off x="457200" y="1866900"/>
            <a:ext cx="822960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lvl1pPr marL="308610" indent="-308610" algn="r" rtl="1"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rtl="1">
              <a:buFont typeface="Arial" panose="020B0604020202020204" pitchFamily="34" charset="0"/>
              <a:buChar char="•"/>
            </a:pPr>
            <a:r>
              <a:rPr lang="ar" sz="2800">
                <a:solidFill>
                  <a:srgbClr val="002060"/>
                </a:solidFill>
                <a:latin typeface="Arial"/>
                <a:cs typeface="Arial"/>
              </a:rPr>
              <a:t>الانتهاء من جدول أعمال حزمة التدريب المتقدم لفِرَق الاستجابة السريعة، التي من المقرر أن تُعقد لمدة 5 أيام في </a:t>
            </a:r>
            <a:r>
              <a:rPr lang="ar" sz="2800">
                <a:solidFill>
                  <a:srgbClr val="002060"/>
                </a:solidFill>
                <a:highlight>
                  <a:srgbClr val="FFFF00"/>
                </a:highlight>
                <a:latin typeface="Arial"/>
                <a:cs typeface="Arial"/>
              </a:rPr>
              <a:t>اسم البلد</a:t>
            </a:r>
            <a:r>
              <a:rPr lang="ar" sz="2800">
                <a:solidFill>
                  <a:srgbClr val="002060"/>
                </a:solidFill>
                <a:latin typeface="Arial"/>
                <a:cs typeface="Arial"/>
              </a:rPr>
              <a:t>.</a:t>
            </a:r>
            <a:endParaRPr lang="fr-FR" altLang="en-US" sz="2800" dirty="0">
              <a:solidFill>
                <a:srgbClr val="002060"/>
              </a:solidFill>
              <a:latin typeface="Arial"/>
              <a:cs typeface="Arial"/>
            </a:endParaRPr>
          </a:p>
          <a:p>
            <a:pPr rtl="1">
              <a:buFont typeface="Arial" panose="020B0604020202020204" pitchFamily="34" charset="0"/>
              <a:buChar char="•"/>
            </a:pPr>
            <a:r>
              <a:rPr lang="ar" sz="2800">
                <a:solidFill>
                  <a:srgbClr val="002060"/>
                </a:solidFill>
                <a:latin typeface="Arial"/>
                <a:cs typeface="Arial"/>
              </a:rPr>
              <a:t>تكييف المواد التدريبية المُحددة في حزمة التدريب المتقدم لفِرَق الاستجابة السريعة وفقًا لسياق </a:t>
            </a:r>
            <a:r>
              <a:rPr lang="ar" sz="2800">
                <a:solidFill>
                  <a:srgbClr val="002060"/>
                </a:solidFill>
                <a:highlight>
                  <a:srgbClr val="FFFF00"/>
                </a:highlight>
                <a:latin typeface="Arial"/>
                <a:cs typeface="Arial"/>
              </a:rPr>
              <a:t>اسم البلد</a:t>
            </a:r>
            <a:r>
              <a:rPr lang="ar" sz="2800">
                <a:solidFill>
                  <a:srgbClr val="002060"/>
                </a:solidFill>
                <a:latin typeface="Arial"/>
                <a:cs typeface="Arial"/>
              </a:rPr>
              <a:t>.</a:t>
            </a:r>
            <a:endParaRPr lang="fr-FR" altLang="en-US" sz="2800" dirty="0">
              <a:solidFill>
                <a:srgbClr val="002060"/>
              </a:solidFill>
              <a:highlight>
                <a:srgbClr val="FFFF00"/>
              </a:highlight>
              <a:latin typeface="Arial"/>
              <a:cs typeface="Arial"/>
            </a:endParaRPr>
          </a:p>
          <a:p>
            <a:pPr rtl="1">
              <a:buFont typeface="Arial" panose="020B0604020202020204" pitchFamily="34" charset="0"/>
              <a:buChar char="•"/>
            </a:pPr>
            <a:r>
              <a:rPr lang="ar" sz="2800">
                <a:solidFill>
                  <a:srgbClr val="002060"/>
                </a:solidFill>
                <a:latin typeface="Arial"/>
                <a:cs typeface="Arial"/>
              </a:rPr>
              <a:t>الانتهاء من أسئلة الاختبارين القبلي والبعدي لحزمة التدريب المتقدم لفِرَق الاستجابة السريعة.</a:t>
            </a:r>
            <a:endParaRPr lang="fr-FR" altLang="en-US" sz="2800" dirty="0">
              <a:solidFill>
                <a:srgbClr val="002060"/>
              </a:solidFill>
              <a:latin typeface="Arial"/>
              <a:cs typeface="Arial"/>
            </a:endParaRPr>
          </a:p>
          <a:p>
            <a:pPr rtl="1">
              <a:buFont typeface="Arial" panose="020B0604020202020204" pitchFamily="34" charset="0"/>
              <a:buChar char="•"/>
            </a:pPr>
            <a:r>
              <a:rPr lang="ar" sz="2800">
                <a:solidFill>
                  <a:srgbClr val="002060"/>
                </a:solidFill>
                <a:latin typeface="Arial"/>
                <a:cs typeface="Arial"/>
              </a:rPr>
              <a:t>إلمام الميسِّرين الوطنيين بمحتوى حزمة التدريب المتقدم لفِرَق الاستجابة السريعة وامتلاك مقاليد الأمور المتعلقة بها.</a:t>
            </a:r>
          </a:p>
        </p:txBody>
      </p:sp>
    </p:spTree>
    <p:extLst>
      <p:ext uri="{BB962C8B-B14F-4D97-AF65-F5344CB8AC3E}">
        <p14:creationId xmlns:p14="http://schemas.microsoft.com/office/powerpoint/2010/main" val="79179327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الخطوات التالية</a:t>
            </a:r>
          </a:p>
        </p:txBody>
      </p:sp>
      <p:sp>
        <p:nvSpPr>
          <p:cNvPr id="3" name="Content Placeholder 2"/>
          <p:cNvSpPr>
            <a:spLocks noGrp="1"/>
          </p:cNvSpPr>
          <p:nvPr>
            <p:ph idx="1"/>
          </p:nvPr>
        </p:nvSpPr>
        <p:spPr>
          <a:xfrm>
            <a:off x="457200" y="1554933"/>
            <a:ext cx="8229600" cy="4359276"/>
          </a:xfrm>
        </p:spPr>
        <p:txBody>
          <a:bodyPr rtlCol="1">
            <a:normAutofit/>
          </a:bodyPr>
          <a:lstStyle/>
          <a:p>
            <a:pPr rtl="1">
              <a:lnSpc>
                <a:spcPct val="115000"/>
              </a:lnSpc>
              <a:spcBef>
                <a:spcPts val="0"/>
              </a:spcBef>
              <a:spcAft>
                <a:spcPts val="0"/>
              </a:spcAft>
            </a:pPr>
            <a:r>
              <a:rPr lang="ar" sz="2400" dirty="0">
                <a:solidFill>
                  <a:srgbClr val="002060"/>
                </a:solidFill>
                <a:latin typeface="Arial"/>
                <a:cs typeface="Arial"/>
              </a:rPr>
              <a:t>تكييف مواد حزمة التدريب المتقدم لفِرَق الاستجابة السريعة وفقًا لسياق </a:t>
            </a:r>
            <a:r>
              <a:rPr lang="ar" sz="2400" dirty="0">
                <a:solidFill>
                  <a:srgbClr val="002060"/>
                </a:solidFill>
                <a:highlight>
                  <a:srgbClr val="FFFF00"/>
                </a:highlight>
                <a:latin typeface="Arial"/>
                <a:cs typeface="Arial"/>
              </a:rPr>
              <a:t>اسم البلد</a:t>
            </a:r>
            <a:r>
              <a:rPr lang="ar" sz="2400" dirty="0">
                <a:solidFill>
                  <a:srgbClr val="002060"/>
                </a:solidFill>
                <a:latin typeface="Arial"/>
                <a:cs typeface="Arial"/>
              </a:rPr>
              <a:t> لمشاركتها مع جميع الميسرين الوطنيين الذين ح</a:t>
            </a:r>
            <a:r>
              <a:rPr lang="ar-EG" sz="2400" dirty="0">
                <a:solidFill>
                  <a:srgbClr val="002060"/>
                </a:solidFill>
                <a:latin typeface="Arial"/>
                <a:cs typeface="Arial"/>
              </a:rPr>
              <a:t>ُ</a:t>
            </a:r>
            <a:r>
              <a:rPr lang="ar" sz="2400" dirty="0">
                <a:solidFill>
                  <a:srgbClr val="002060"/>
                </a:solidFill>
                <a:latin typeface="Arial"/>
                <a:cs typeface="Arial"/>
              </a:rPr>
              <a:t>د</a:t>
            </a:r>
            <a:r>
              <a:rPr lang="ar-EG" sz="2400" dirty="0">
                <a:solidFill>
                  <a:srgbClr val="002060"/>
                </a:solidFill>
                <a:latin typeface="Arial"/>
                <a:cs typeface="Arial"/>
              </a:rPr>
              <a:t>ِّ</a:t>
            </a:r>
            <a:r>
              <a:rPr lang="ar" sz="2400" dirty="0">
                <a:solidFill>
                  <a:srgbClr val="002060"/>
                </a:solidFill>
                <a:latin typeface="Arial"/>
                <a:cs typeface="Arial"/>
              </a:rPr>
              <a:t>د</a:t>
            </a:r>
            <a:r>
              <a:rPr lang="ar-EG" sz="2400" dirty="0" err="1">
                <a:solidFill>
                  <a:srgbClr val="002060"/>
                </a:solidFill>
                <a:latin typeface="Arial"/>
                <a:cs typeface="Arial"/>
              </a:rPr>
              <a:t>وا</a:t>
            </a:r>
            <a:r>
              <a:rPr lang="ar" sz="2400" dirty="0">
                <a:solidFill>
                  <a:srgbClr val="002060"/>
                </a:solidFill>
                <a:latin typeface="Arial"/>
                <a:cs typeface="Arial"/>
              </a:rPr>
              <a:t> كمشاركين في تدريب المُدربين لفِرَق الاستجابة السريعة.</a:t>
            </a:r>
          </a:p>
          <a:p>
            <a:pPr rtl="1">
              <a:lnSpc>
                <a:spcPct val="115000"/>
              </a:lnSpc>
              <a:spcBef>
                <a:spcPts val="0"/>
              </a:spcBef>
              <a:spcAft>
                <a:spcPts val="0"/>
              </a:spcAft>
            </a:pPr>
            <a:r>
              <a:rPr lang="ar" sz="2400" dirty="0">
                <a:solidFill>
                  <a:srgbClr val="002060"/>
                </a:solidFill>
                <a:latin typeface="Arial"/>
                <a:cs typeface="Arial"/>
              </a:rPr>
              <a:t>من المقرر عقد تدريب المدربين لفِرَق الاستجابة السريعة في </a:t>
            </a:r>
            <a:r>
              <a:rPr lang="ar" sz="2400" dirty="0">
                <a:solidFill>
                  <a:srgbClr val="002060"/>
                </a:solidFill>
                <a:highlight>
                  <a:srgbClr val="FFFF00"/>
                </a:highlight>
                <a:latin typeface="Arial"/>
                <a:cs typeface="Arial"/>
              </a:rPr>
              <a:t>التواريخ</a:t>
            </a:r>
          </a:p>
          <a:p>
            <a:pPr rtl="1">
              <a:lnSpc>
                <a:spcPct val="115000"/>
              </a:lnSpc>
              <a:spcBef>
                <a:spcPts val="0"/>
              </a:spcBef>
              <a:spcAft>
                <a:spcPts val="0"/>
              </a:spcAft>
            </a:pPr>
            <a:r>
              <a:rPr lang="ar" sz="2400" dirty="0">
                <a:solidFill>
                  <a:srgbClr val="002060"/>
                </a:solidFill>
                <a:latin typeface="Arial"/>
                <a:cs typeface="Arial"/>
              </a:rPr>
              <a:t>من المقرر عقد حزمة التدريب المتقدم لفِرَق الاستجابة السريعة في </a:t>
            </a:r>
            <a:r>
              <a:rPr lang="ar" sz="2400" dirty="0">
                <a:solidFill>
                  <a:srgbClr val="002060"/>
                </a:solidFill>
                <a:highlight>
                  <a:srgbClr val="FFFF00"/>
                </a:highlight>
                <a:latin typeface="Arial"/>
                <a:cs typeface="Arial"/>
              </a:rPr>
              <a:t>التواريخ</a:t>
            </a:r>
          </a:p>
          <a:p>
            <a:pPr rtl="1">
              <a:lnSpc>
                <a:spcPct val="115000"/>
              </a:lnSpc>
              <a:spcBef>
                <a:spcPts val="0"/>
              </a:spcBef>
              <a:spcAft>
                <a:spcPts val="0"/>
              </a:spcAft>
            </a:pPr>
            <a:r>
              <a:rPr lang="ar" sz="2400" dirty="0">
                <a:solidFill>
                  <a:srgbClr val="002060"/>
                </a:solidFill>
                <a:latin typeface="Arial"/>
                <a:cs typeface="Arial"/>
              </a:rPr>
              <a:t>خطط نشر حزمة التدريب المتقدم لفِرَق الاستجابة السريعة على المستوى دون الوطني في </a:t>
            </a:r>
            <a:r>
              <a:rPr lang="ar" sz="2400" dirty="0">
                <a:solidFill>
                  <a:srgbClr val="002060"/>
                </a:solidFill>
                <a:highlight>
                  <a:srgbClr val="FFFF00"/>
                </a:highlight>
                <a:latin typeface="Arial"/>
                <a:cs typeface="Arial"/>
              </a:rPr>
              <a:t>اسم البلد</a:t>
            </a:r>
            <a:r>
              <a:rPr lang="ar" sz="2400" dirty="0">
                <a:solidFill>
                  <a:srgbClr val="002060"/>
                </a:solidFill>
                <a:latin typeface="Arial"/>
                <a:cs typeface="Arial"/>
              </a:rPr>
              <a:t>:</a:t>
            </a:r>
            <a:endParaRPr lang="en-GB" sz="2400" dirty="0">
              <a:solidFill>
                <a:srgbClr val="002060"/>
              </a:solidFill>
              <a:highlight>
                <a:srgbClr val="FFFF00"/>
              </a:highlight>
            </a:endParaRPr>
          </a:p>
        </p:txBody>
      </p:sp>
    </p:spTree>
    <p:extLst>
      <p:ext uri="{BB962C8B-B14F-4D97-AF65-F5344CB8AC3E}">
        <p14:creationId xmlns:p14="http://schemas.microsoft.com/office/powerpoint/2010/main" val="128121178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idx="1"/>
          </p:nvPr>
        </p:nvSpPr>
        <p:spPr>
          <a:xfrm>
            <a:off x="0" y="0"/>
            <a:ext cx="9144000" cy="6098875"/>
          </a:xfrm>
          <a:prstGeom prst="rect">
            <a:avLst/>
          </a:prstGeom>
          <a:solidFill>
            <a:srgbClr val="0070C0"/>
          </a:solidFill>
          <a:ln>
            <a:noFill/>
          </a:ln>
        </p:spPr>
        <p:txBody>
          <a:bodyPr spcFirstLastPara="1" vert="horz" wrap="square" lIns="13500" tIns="0" rIns="13500" bIns="0" numCol="1" rtlCol="1" anchor="ctr" anchorCtr="0" compatLnSpc="1">
            <a:prstTxWarp prst="textNoShape">
              <a:avLst/>
            </a:prstTxWarp>
            <a:noAutofit/>
          </a:bodyPr>
          <a:lstStyle/>
          <a:p>
            <a:pPr marL="0" indent="0" algn="ctr" rtl="1">
              <a:spcBef>
                <a:spcPts val="0"/>
              </a:spcBef>
              <a:spcAft>
                <a:spcPts val="0"/>
              </a:spcAft>
              <a:buSzPts val="2240"/>
              <a:buNone/>
            </a:pPr>
            <a:endParaRPr lang="fr-FR" sz="4000" b="1" dirty="0">
              <a:solidFill>
                <a:schemeClr val="bg1"/>
              </a:solidFill>
              <a:latin typeface="Arial"/>
              <a:cs typeface="Arial"/>
            </a:endParaRPr>
          </a:p>
          <a:p>
            <a:pPr marL="0" indent="0" algn="ctr" rtl="1">
              <a:spcBef>
                <a:spcPts val="0"/>
              </a:spcBef>
              <a:spcAft>
                <a:spcPts val="0"/>
              </a:spcAft>
              <a:buSzPts val="2240"/>
              <a:buNone/>
            </a:pPr>
            <a:r>
              <a:rPr lang="ar" sz="4000" b="1">
                <a:solidFill>
                  <a:schemeClr val="bg1"/>
                </a:solidFill>
                <a:latin typeface="Arial"/>
                <a:cs typeface="Arial"/>
              </a:rPr>
              <a:t>الجلسة 4.3 تقييم حلقة العمل والختام</a:t>
            </a:r>
            <a:endParaRPr lang="fr-FR" sz="4000" b="1" dirty="0">
              <a:solidFill>
                <a:schemeClr val="bg1"/>
              </a:solidFill>
              <a:latin typeface="Arial"/>
              <a:cs typeface="Arial"/>
            </a:endParaRPr>
          </a:p>
        </p:txBody>
      </p:sp>
    </p:spTree>
    <p:extLst>
      <p:ext uri="{BB962C8B-B14F-4D97-AF65-F5344CB8AC3E}">
        <p14:creationId xmlns:p14="http://schemas.microsoft.com/office/powerpoint/2010/main" val="279096689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sz="3200">
                <a:latin typeface="Arial"/>
                <a:cs typeface="Arial"/>
              </a:rPr>
              <a:t>تقييم حلقة العمل</a:t>
            </a:r>
          </a:p>
        </p:txBody>
      </p:sp>
      <p:sp>
        <p:nvSpPr>
          <p:cNvPr id="3" name="Content Placeholder 2"/>
          <p:cNvSpPr>
            <a:spLocks noGrp="1"/>
          </p:cNvSpPr>
          <p:nvPr>
            <p:ph idx="1"/>
          </p:nvPr>
        </p:nvSpPr>
        <p:spPr>
          <a:xfrm>
            <a:off x="457200" y="1554933"/>
            <a:ext cx="8229600" cy="4359276"/>
          </a:xfrm>
        </p:spPr>
        <p:txBody>
          <a:bodyPr rtlCol="1">
            <a:normAutofit/>
          </a:bodyPr>
          <a:lstStyle/>
          <a:p>
            <a:pPr rtl="1">
              <a:lnSpc>
                <a:spcPct val="115000"/>
              </a:lnSpc>
              <a:spcBef>
                <a:spcPts val="0"/>
              </a:spcBef>
              <a:spcAft>
                <a:spcPts val="0"/>
              </a:spcAft>
            </a:pPr>
            <a:r>
              <a:rPr lang="ar" sz="2400" dirty="0">
                <a:latin typeface="Arial"/>
                <a:cs typeface="Arial"/>
              </a:rPr>
              <a:t>الوقت المخصَّص: 15 دقيقة</a:t>
            </a:r>
          </a:p>
          <a:p>
            <a:pPr rtl="1">
              <a:lnSpc>
                <a:spcPct val="115000"/>
              </a:lnSpc>
              <a:spcBef>
                <a:spcPts val="0"/>
              </a:spcBef>
              <a:spcAft>
                <a:spcPts val="0"/>
              </a:spcAft>
            </a:pPr>
            <a:r>
              <a:rPr lang="ar" sz="2400" dirty="0">
                <a:solidFill>
                  <a:srgbClr val="002060"/>
                </a:solidFill>
                <a:latin typeface="Arial"/>
                <a:cs typeface="Arial"/>
              </a:rPr>
              <a:t>يُستكمل فرديً</a:t>
            </a:r>
            <a:r>
              <a:rPr lang="ar-EG" sz="2400" dirty="0">
                <a:solidFill>
                  <a:srgbClr val="002060"/>
                </a:solidFill>
                <a:latin typeface="Arial"/>
                <a:cs typeface="Arial"/>
              </a:rPr>
              <a:t>ّ</a:t>
            </a:r>
            <a:r>
              <a:rPr lang="ar" sz="2400" dirty="0">
                <a:solidFill>
                  <a:srgbClr val="002060"/>
                </a:solidFill>
                <a:latin typeface="Arial"/>
                <a:cs typeface="Arial"/>
              </a:rPr>
              <a:t>ا على الإنترنت:</a:t>
            </a:r>
            <a:endParaRPr lang="en-GB" sz="2400" dirty="0">
              <a:solidFill>
                <a:srgbClr val="002060"/>
              </a:solidFill>
            </a:endParaRPr>
          </a:p>
          <a:p>
            <a:pPr rtl="1">
              <a:lnSpc>
                <a:spcPct val="114999"/>
              </a:lnSpc>
              <a:spcBef>
                <a:spcPts val="0"/>
              </a:spcBef>
              <a:spcAft>
                <a:spcPts val="0"/>
              </a:spcAft>
            </a:pPr>
            <a:endParaRPr lang="en-GB" sz="2400" dirty="0">
              <a:solidFill>
                <a:srgbClr val="002060"/>
              </a:solidFill>
            </a:endParaRPr>
          </a:p>
        </p:txBody>
      </p:sp>
    </p:spTree>
    <p:extLst>
      <p:ext uri="{BB962C8B-B14F-4D97-AF65-F5344CB8AC3E}">
        <p14:creationId xmlns:p14="http://schemas.microsoft.com/office/powerpoint/2010/main" val="3968315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xmlns="" id="{C0154A34-9975-45F1-8059-125489D4C21A}"/>
              </a:ext>
            </a:extLst>
          </p:cNvPr>
          <p:cNvSpPr>
            <a:spLocks noGrp="1"/>
          </p:cNvSpPr>
          <p:nvPr>
            <p:ph type="title"/>
          </p:nvPr>
        </p:nvSpPr>
        <p:spPr>
          <a:xfrm>
            <a:off x="-6063" y="1792577"/>
            <a:ext cx="2276475" cy="1143000"/>
          </a:xfrm>
        </p:spPr>
        <p:txBody>
          <a:bodyPr rtlCol="1"/>
          <a:lstStyle/>
          <a:p>
            <a:pPr rtl="1" eaLnBrk="1" hangingPunct="1"/>
            <a:r>
              <a:rPr lang="ar" sz="3200">
                <a:latin typeface="Arial"/>
                <a:cs typeface="Arial"/>
              </a:rPr>
              <a:t>جدول أعمال حلقة العمل</a:t>
            </a:r>
            <a:endParaRPr lang="en-US" altLang="en-US" sz="3200" b="1" dirty="0">
              <a:solidFill>
                <a:srgbClr val="002060"/>
              </a:solidFill>
              <a:latin typeface="Arial"/>
              <a:cs typeface="Arial"/>
            </a:endParaRPr>
          </a:p>
        </p:txBody>
      </p:sp>
      <p:graphicFrame>
        <p:nvGraphicFramePr>
          <p:cNvPr id="2" name="Table 1">
            <a:extLst>
              <a:ext uri="{FF2B5EF4-FFF2-40B4-BE49-F238E27FC236}">
                <a16:creationId xmlns:a16="http://schemas.microsoft.com/office/drawing/2014/main" xmlns="" id="{CD8AABB4-D28A-4E21-BDA5-3AF52808A84D}"/>
              </a:ext>
            </a:extLst>
          </p:cNvPr>
          <p:cNvGraphicFramePr>
            <a:graphicFrameLocks noGrp="1"/>
          </p:cNvGraphicFramePr>
          <p:nvPr>
            <p:extLst>
              <p:ext uri="{D42A27DB-BD31-4B8C-83A1-F6EECF244321}">
                <p14:modId xmlns:p14="http://schemas.microsoft.com/office/powerpoint/2010/main" val="4019696682"/>
              </p:ext>
            </p:extLst>
          </p:nvPr>
        </p:nvGraphicFramePr>
        <p:xfrm>
          <a:off x="2072111" y="214746"/>
          <a:ext cx="6358739" cy="5707716"/>
        </p:xfrm>
        <a:graphic>
          <a:graphicData uri="http://schemas.openxmlformats.org/drawingml/2006/table">
            <a:tbl>
              <a:tblPr rtl="1" firstRow="1" firstCol="1" bandRow="1">
                <a:tableStyleId>{5C22544A-7EE6-4342-B048-85BDC9FD1C3A}</a:tableStyleId>
              </a:tblPr>
              <a:tblGrid>
                <a:gridCol w="1076254">
                  <a:extLst>
                    <a:ext uri="{9D8B030D-6E8A-4147-A177-3AD203B41FA5}">
                      <a16:colId xmlns:a16="http://schemas.microsoft.com/office/drawing/2014/main" xmlns="" val="3059795044"/>
                    </a:ext>
                  </a:extLst>
                </a:gridCol>
                <a:gridCol w="5282485">
                  <a:extLst>
                    <a:ext uri="{9D8B030D-6E8A-4147-A177-3AD203B41FA5}">
                      <a16:colId xmlns:a16="http://schemas.microsoft.com/office/drawing/2014/main" xmlns="" val="1384605227"/>
                    </a:ext>
                  </a:extLst>
                </a:gridCol>
              </a:tblGrid>
              <a:tr h="199457">
                <a:tc>
                  <a:txBody>
                    <a:bodyPr/>
                    <a:lstStyle/>
                    <a:p>
                      <a:pPr algn="ctr" rtl="1">
                        <a:lnSpc>
                          <a:spcPct val="115000"/>
                        </a:lnSpc>
                        <a:spcAft>
                          <a:spcPts val="1000"/>
                        </a:spcAft>
                      </a:pPr>
                      <a:r>
                        <a:rPr lang="ar" sz="1200" dirty="0">
                          <a:effectLst/>
                        </a:rPr>
                        <a:t>الوقت</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algn="ctr" rtl="1">
                        <a:lnSpc>
                          <a:spcPct val="115000"/>
                        </a:lnSpc>
                        <a:spcAft>
                          <a:spcPts val="1000"/>
                        </a:spcAft>
                      </a:pPr>
                      <a:r>
                        <a:rPr lang="ar" sz="1200" dirty="0">
                          <a:effectLst/>
                        </a:rPr>
                        <a:t>الموضوع</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621952503"/>
                  </a:ext>
                </a:extLst>
              </a:tr>
              <a:tr h="199457">
                <a:tc gridSpan="2">
                  <a:txBody>
                    <a:bodyPr/>
                    <a:lstStyle/>
                    <a:p>
                      <a:pPr algn="ctr" rtl="1">
                        <a:lnSpc>
                          <a:spcPct val="115000"/>
                        </a:lnSpc>
                        <a:spcAft>
                          <a:spcPts val="1000"/>
                        </a:spcAft>
                      </a:pPr>
                      <a:r>
                        <a:rPr lang="ar" sz="1200">
                          <a:effectLst/>
                        </a:rPr>
                        <a:t>اليوم الأول</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hMerge="1">
                  <a:txBody>
                    <a:bodyPr/>
                    <a:lstStyle/>
                    <a:p>
                      <a:pPr rtl="1"/>
                      <a:endParaRPr lang="en-US"/>
                    </a:p>
                  </a:txBody>
                  <a:tcPr/>
                </a:tc>
                <a:extLst>
                  <a:ext uri="{0D108BD9-81ED-4DB2-BD59-A6C34878D82A}">
                    <a16:rowId xmlns:a16="http://schemas.microsoft.com/office/drawing/2014/main" xmlns="" val="2262704459"/>
                  </a:ext>
                </a:extLst>
              </a:tr>
              <a:tr h="199457">
                <a:tc>
                  <a:txBody>
                    <a:bodyPr/>
                    <a:lstStyle/>
                    <a:p>
                      <a:pPr rtl="1">
                        <a:lnSpc>
                          <a:spcPct val="115000"/>
                        </a:lnSpc>
                        <a:spcAft>
                          <a:spcPts val="1000"/>
                        </a:spcAft>
                      </a:pPr>
                      <a:r>
                        <a:rPr lang="ar-EG" sz="1200" dirty="0">
                          <a:effectLst/>
                        </a:rPr>
                        <a:t>0</a:t>
                      </a:r>
                      <a:r>
                        <a:rPr lang="ar" sz="1200" dirty="0">
                          <a:effectLst/>
                        </a:rPr>
                        <a:t>9:00 - 10:00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الجلسة الافتتاحية</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2333016311"/>
                  </a:ext>
                </a:extLst>
              </a:tr>
              <a:tr h="199457">
                <a:tc>
                  <a:txBody>
                    <a:bodyPr/>
                    <a:lstStyle/>
                    <a:p>
                      <a:pPr rtl="1">
                        <a:lnSpc>
                          <a:spcPct val="115000"/>
                        </a:lnSpc>
                        <a:spcAft>
                          <a:spcPts val="1000"/>
                        </a:spcAft>
                      </a:pPr>
                      <a:r>
                        <a:rPr lang="ar" sz="1200" dirty="0">
                          <a:effectLst/>
                        </a:rPr>
                        <a:t>10:00 - 10:30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تعريف فريق الاستجابة السريعة وخصائصه، وأنشطته</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3873543091"/>
                  </a:ext>
                </a:extLst>
              </a:tr>
              <a:tr h="199457">
                <a:tc>
                  <a:txBody>
                    <a:bodyPr/>
                    <a:lstStyle/>
                    <a:p>
                      <a:pPr rtl="1">
                        <a:lnSpc>
                          <a:spcPct val="115000"/>
                        </a:lnSpc>
                        <a:spcAft>
                          <a:spcPts val="1000"/>
                        </a:spcAft>
                      </a:pPr>
                      <a:r>
                        <a:rPr lang="ar" sz="1200" dirty="0">
                          <a:effectLst/>
                        </a:rPr>
                        <a:t>11:00 - 11:45</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إنشاء فريق الاستجابة السريعة وإدارته</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2323208773"/>
                  </a:ext>
                </a:extLst>
              </a:tr>
              <a:tr h="199457">
                <a:tc>
                  <a:txBody>
                    <a:bodyPr/>
                    <a:lstStyle/>
                    <a:p>
                      <a:pPr rtl="1">
                        <a:lnSpc>
                          <a:spcPct val="115000"/>
                        </a:lnSpc>
                        <a:spcAft>
                          <a:spcPts val="1000"/>
                        </a:spcAft>
                      </a:pPr>
                      <a:r>
                        <a:rPr lang="ar" sz="1200" dirty="0">
                          <a:effectLst/>
                        </a:rPr>
                        <a:t>11:45 - 12:30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إنشاء فريق الاستجابة السريعة وإدارته في </a:t>
                      </a:r>
                      <a:r>
                        <a:rPr lang="ar" sz="1200">
                          <a:effectLst/>
                          <a:highlight>
                            <a:srgbClr val="FFFF00"/>
                          </a:highlight>
                        </a:rPr>
                        <a:t>اسم البلد</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604004449"/>
                  </a:ext>
                </a:extLst>
              </a:tr>
              <a:tr h="199457">
                <a:tc>
                  <a:txBody>
                    <a:bodyPr/>
                    <a:lstStyle/>
                    <a:p>
                      <a:pPr rtl="1">
                        <a:lnSpc>
                          <a:spcPct val="115000"/>
                        </a:lnSpc>
                        <a:spcAft>
                          <a:spcPts val="1000"/>
                        </a:spcAft>
                      </a:pPr>
                      <a:r>
                        <a:rPr lang="ar" sz="1200" dirty="0">
                          <a:effectLst/>
                        </a:rPr>
                        <a:t>12:30 - 13:00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dirty="0">
                          <a:effectLst/>
                        </a:rPr>
                        <a:t>استعراض حزمة تنفيذ تدريب فِرَق الاستجابة السريعة</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649581729"/>
                  </a:ext>
                </a:extLst>
              </a:tr>
              <a:tr h="199457">
                <a:tc>
                  <a:txBody>
                    <a:bodyPr/>
                    <a:lstStyle/>
                    <a:p>
                      <a:pPr rtl="1">
                        <a:lnSpc>
                          <a:spcPct val="115000"/>
                        </a:lnSpc>
                        <a:spcAft>
                          <a:spcPts val="1000"/>
                        </a:spcAft>
                      </a:pPr>
                      <a:r>
                        <a:rPr lang="ar" sz="1200" dirty="0">
                          <a:effectLst/>
                        </a:rPr>
                        <a:t>13:00 - 14:00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algn="ctr" rtl="1">
                        <a:lnSpc>
                          <a:spcPct val="115000"/>
                        </a:lnSpc>
                        <a:spcAft>
                          <a:spcPts val="1000"/>
                        </a:spcAft>
                      </a:pPr>
                      <a:r>
                        <a:rPr lang="ar" sz="1200">
                          <a:effectLst/>
                        </a:rPr>
                        <a:t>استراحة الغداء</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432966815"/>
                  </a:ext>
                </a:extLst>
              </a:tr>
              <a:tr h="199457">
                <a:tc>
                  <a:txBody>
                    <a:bodyPr/>
                    <a:lstStyle/>
                    <a:p>
                      <a:pPr rtl="1">
                        <a:lnSpc>
                          <a:spcPct val="115000"/>
                        </a:lnSpc>
                        <a:spcAft>
                          <a:spcPts val="1000"/>
                        </a:spcAft>
                      </a:pPr>
                      <a:r>
                        <a:rPr lang="ar" sz="1200" dirty="0">
                          <a:effectLst/>
                        </a:rPr>
                        <a:t>14:00 - 15:30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تكييف حزمة التدريب المتقدم لفِرَق الاستجابة السريعة وفقًا لسياق </a:t>
                      </a:r>
                      <a:r>
                        <a:rPr lang="ar" sz="1200">
                          <a:effectLst/>
                          <a:highlight>
                            <a:srgbClr val="FFFF00"/>
                          </a:highlight>
                        </a:rPr>
                        <a:t>اسم البلد </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4092799604"/>
                  </a:ext>
                </a:extLst>
              </a:tr>
              <a:tr h="199457">
                <a:tc>
                  <a:txBody>
                    <a:bodyPr/>
                    <a:lstStyle/>
                    <a:p>
                      <a:pPr rtl="1">
                        <a:lnSpc>
                          <a:spcPct val="115000"/>
                        </a:lnSpc>
                        <a:spcAft>
                          <a:spcPts val="1000"/>
                        </a:spcAft>
                      </a:pPr>
                      <a:r>
                        <a:rPr lang="ar" sz="1200" dirty="0">
                          <a:effectLst/>
                        </a:rPr>
                        <a:t>16:00 - 17:30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تكييف حزمة التدريب المتقدم لفِرَق الاستجابة السريعة وفقًا لسياق </a:t>
                      </a:r>
                      <a:r>
                        <a:rPr lang="ar" sz="1200">
                          <a:effectLst/>
                          <a:highlight>
                            <a:srgbClr val="FFFF00"/>
                          </a:highlight>
                        </a:rPr>
                        <a:t>اسم البلد</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358344386"/>
                  </a:ext>
                </a:extLst>
              </a:tr>
              <a:tr h="199457">
                <a:tc>
                  <a:txBody>
                    <a:bodyPr/>
                    <a:lstStyle/>
                    <a:p>
                      <a:pPr rtl="1">
                        <a:lnSpc>
                          <a:spcPct val="115000"/>
                        </a:lnSpc>
                        <a:spcAft>
                          <a:spcPts val="1000"/>
                        </a:spcAft>
                      </a:pPr>
                      <a:r>
                        <a:rPr lang="ar" sz="1200" dirty="0">
                          <a:effectLst/>
                        </a:rPr>
                        <a:t>17:30 - 17:45</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تقييم اليوم الأول</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043887629"/>
                  </a:ext>
                </a:extLst>
              </a:tr>
              <a:tr h="199457">
                <a:tc gridSpan="2">
                  <a:txBody>
                    <a:bodyPr/>
                    <a:lstStyle/>
                    <a:p>
                      <a:pPr algn="ctr" rtl="1">
                        <a:lnSpc>
                          <a:spcPct val="115000"/>
                        </a:lnSpc>
                        <a:spcAft>
                          <a:spcPts val="1000"/>
                        </a:spcAft>
                      </a:pPr>
                      <a:r>
                        <a:rPr lang="ar" sz="1200" dirty="0">
                          <a:effectLst/>
                        </a:rPr>
                        <a:t>اليوم الثاني</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hMerge="1">
                  <a:txBody>
                    <a:bodyPr/>
                    <a:lstStyle/>
                    <a:p>
                      <a:pPr rtl="1"/>
                      <a:endParaRPr lang="en-US"/>
                    </a:p>
                  </a:txBody>
                  <a:tcPr/>
                </a:tc>
                <a:extLst>
                  <a:ext uri="{0D108BD9-81ED-4DB2-BD59-A6C34878D82A}">
                    <a16:rowId xmlns:a16="http://schemas.microsoft.com/office/drawing/2014/main" xmlns="" val="914688996"/>
                  </a:ext>
                </a:extLst>
              </a:tr>
              <a:tr h="199457">
                <a:tc>
                  <a:txBody>
                    <a:bodyPr/>
                    <a:lstStyle/>
                    <a:p>
                      <a:pPr rtl="1">
                        <a:lnSpc>
                          <a:spcPct val="115000"/>
                        </a:lnSpc>
                        <a:spcAft>
                          <a:spcPts val="1000"/>
                        </a:spcAft>
                      </a:pPr>
                      <a:r>
                        <a:rPr lang="ar-EG" sz="1200" dirty="0">
                          <a:effectLst/>
                        </a:rPr>
                        <a:t>08</a:t>
                      </a:r>
                      <a:r>
                        <a:rPr lang="ar" sz="1200" dirty="0">
                          <a:effectLst/>
                        </a:rPr>
                        <a:t>:30 - </a:t>
                      </a:r>
                      <a:r>
                        <a:rPr lang="ar-EG" sz="1200" dirty="0">
                          <a:effectLst/>
                        </a:rPr>
                        <a:t>0</a:t>
                      </a:r>
                      <a:r>
                        <a:rPr lang="ar" sz="1200" dirty="0">
                          <a:effectLst/>
                        </a:rPr>
                        <a:t>9:00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dirty="0">
                          <a:effectLst/>
                        </a:rPr>
                        <a:t>ملخص اليوم الأول</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3523129901"/>
                  </a:ext>
                </a:extLst>
              </a:tr>
              <a:tr h="199457">
                <a:tc>
                  <a:txBody>
                    <a:bodyPr/>
                    <a:lstStyle/>
                    <a:p>
                      <a:pPr rtl="1">
                        <a:lnSpc>
                          <a:spcPct val="115000"/>
                        </a:lnSpc>
                        <a:spcAft>
                          <a:spcPts val="1000"/>
                        </a:spcAft>
                      </a:pPr>
                      <a:r>
                        <a:rPr lang="ar-EG" sz="1200" dirty="0">
                          <a:effectLst/>
                        </a:rPr>
                        <a:t>09</a:t>
                      </a:r>
                      <a:r>
                        <a:rPr lang="ar" sz="1200" dirty="0">
                          <a:effectLst/>
                        </a:rPr>
                        <a:t>:00 - 10:30</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تكييف حزمة التدريب المتقدم لفِرَق الاستجابة السريعة وفقًا لسياق </a:t>
                      </a:r>
                      <a:r>
                        <a:rPr lang="ar" sz="1200">
                          <a:effectLst/>
                          <a:highlight>
                            <a:srgbClr val="FFFF00"/>
                          </a:highlight>
                        </a:rPr>
                        <a:t>اسم البلد</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4138769765"/>
                  </a:ext>
                </a:extLst>
              </a:tr>
              <a:tr h="239604">
                <a:tc>
                  <a:txBody>
                    <a:bodyPr/>
                    <a:lstStyle/>
                    <a:p>
                      <a:pPr rtl="1">
                        <a:lnSpc>
                          <a:spcPct val="115000"/>
                        </a:lnSpc>
                        <a:spcAft>
                          <a:spcPts val="1000"/>
                        </a:spcAft>
                      </a:pPr>
                      <a:r>
                        <a:rPr lang="ar" sz="1200">
                          <a:effectLst/>
                        </a:rPr>
                        <a:t>11:00 - 13:00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تكييف حزمة التدريب المتقدم لفِرَق الاستجابة السريعة وفقًا لسياق </a:t>
                      </a:r>
                      <a:r>
                        <a:rPr lang="ar" sz="1200">
                          <a:effectLst/>
                          <a:highlight>
                            <a:srgbClr val="FFFF00"/>
                          </a:highlight>
                        </a:rPr>
                        <a:t>اسم البلد</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668199034"/>
                  </a:ext>
                </a:extLst>
              </a:tr>
              <a:tr h="199457">
                <a:tc>
                  <a:txBody>
                    <a:bodyPr/>
                    <a:lstStyle/>
                    <a:p>
                      <a:pPr rtl="1">
                        <a:lnSpc>
                          <a:spcPct val="115000"/>
                        </a:lnSpc>
                        <a:spcAft>
                          <a:spcPts val="1000"/>
                        </a:spcAft>
                      </a:pPr>
                      <a:r>
                        <a:rPr lang="ar" sz="1200">
                          <a:effectLst/>
                        </a:rPr>
                        <a:t>13:00 - 14:00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algn="ctr" rtl="1">
                        <a:lnSpc>
                          <a:spcPct val="115000"/>
                        </a:lnSpc>
                        <a:spcAft>
                          <a:spcPts val="1000"/>
                        </a:spcAft>
                      </a:pPr>
                      <a:r>
                        <a:rPr lang="ar" sz="1200">
                          <a:effectLst/>
                        </a:rPr>
                        <a:t>استراحة الغداء</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429885301"/>
                  </a:ext>
                </a:extLst>
              </a:tr>
              <a:tr h="199457">
                <a:tc>
                  <a:txBody>
                    <a:bodyPr/>
                    <a:lstStyle/>
                    <a:p>
                      <a:pPr rtl="1">
                        <a:lnSpc>
                          <a:spcPct val="115000"/>
                        </a:lnSpc>
                        <a:spcAft>
                          <a:spcPts val="1000"/>
                        </a:spcAft>
                      </a:pPr>
                      <a:r>
                        <a:rPr lang="ar" sz="1200">
                          <a:effectLst/>
                        </a:rPr>
                        <a:t>14:00 - 16:00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تكييف حزمة التدريب المتقدم لفِرَق الاستجابة السريعة وفقًا لسياق </a:t>
                      </a:r>
                      <a:r>
                        <a:rPr lang="ar" sz="1200">
                          <a:effectLst/>
                          <a:highlight>
                            <a:srgbClr val="FFFF00"/>
                          </a:highlight>
                        </a:rPr>
                        <a:t>اسم البلد</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998979565"/>
                  </a:ext>
                </a:extLst>
              </a:tr>
              <a:tr h="199457">
                <a:tc>
                  <a:txBody>
                    <a:bodyPr/>
                    <a:lstStyle/>
                    <a:p>
                      <a:pPr rtl="1">
                        <a:lnSpc>
                          <a:spcPct val="115000"/>
                        </a:lnSpc>
                        <a:spcAft>
                          <a:spcPts val="1000"/>
                        </a:spcAft>
                      </a:pPr>
                      <a:r>
                        <a:rPr lang="ar" sz="1200">
                          <a:effectLst/>
                        </a:rPr>
                        <a:t>16:30 - 17:30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تكييف حزمة التدريب المتقدم لفِرَق الاستجابة السريعة وفقًا لسياق </a:t>
                      </a:r>
                      <a:r>
                        <a:rPr lang="ar" sz="1200">
                          <a:effectLst/>
                          <a:highlight>
                            <a:srgbClr val="FFFF00"/>
                          </a:highlight>
                        </a:rPr>
                        <a:t>اسم البلد</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384402872"/>
                  </a:ext>
                </a:extLst>
              </a:tr>
              <a:tr h="199457">
                <a:tc>
                  <a:txBody>
                    <a:bodyPr/>
                    <a:lstStyle/>
                    <a:p>
                      <a:pPr rtl="1">
                        <a:lnSpc>
                          <a:spcPct val="115000"/>
                        </a:lnSpc>
                        <a:spcAft>
                          <a:spcPts val="1000"/>
                        </a:spcAft>
                      </a:pPr>
                      <a:r>
                        <a:rPr lang="ar" sz="1200">
                          <a:effectLst/>
                        </a:rPr>
                        <a:t>17:30 - 17:45</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تقييم اليوم الثاني</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66940744"/>
                  </a:ext>
                </a:extLst>
              </a:tr>
              <a:tr h="199457">
                <a:tc gridSpan="2">
                  <a:txBody>
                    <a:bodyPr/>
                    <a:lstStyle/>
                    <a:p>
                      <a:pPr algn="ctr" rtl="1">
                        <a:lnSpc>
                          <a:spcPct val="115000"/>
                        </a:lnSpc>
                        <a:spcAft>
                          <a:spcPts val="1000"/>
                        </a:spcAft>
                      </a:pPr>
                      <a:r>
                        <a:rPr lang="ar" sz="1200">
                          <a:effectLst/>
                        </a:rPr>
                        <a:t>اليوم الثالث</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hMerge="1">
                  <a:txBody>
                    <a:bodyPr/>
                    <a:lstStyle/>
                    <a:p>
                      <a:pPr rtl="1"/>
                      <a:endParaRPr lang="en-US"/>
                    </a:p>
                  </a:txBody>
                  <a:tcPr/>
                </a:tc>
                <a:extLst>
                  <a:ext uri="{0D108BD9-81ED-4DB2-BD59-A6C34878D82A}">
                    <a16:rowId xmlns:a16="http://schemas.microsoft.com/office/drawing/2014/main" xmlns="" val="703695536"/>
                  </a:ext>
                </a:extLst>
              </a:tr>
              <a:tr h="199457">
                <a:tc>
                  <a:txBody>
                    <a:bodyPr/>
                    <a:lstStyle/>
                    <a:p>
                      <a:pPr rtl="1">
                        <a:lnSpc>
                          <a:spcPct val="115000"/>
                        </a:lnSpc>
                        <a:spcAft>
                          <a:spcPts val="1000"/>
                        </a:spcAft>
                      </a:pPr>
                      <a:r>
                        <a:rPr lang="ar" sz="1200">
                          <a:effectLst/>
                        </a:rPr>
                        <a:t>08:30 - 09:00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ملخص اليوم الثاني</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2099197014"/>
                  </a:ext>
                </a:extLst>
              </a:tr>
              <a:tr h="199457">
                <a:tc>
                  <a:txBody>
                    <a:bodyPr/>
                    <a:lstStyle/>
                    <a:p>
                      <a:pPr rtl="1">
                        <a:lnSpc>
                          <a:spcPct val="115000"/>
                        </a:lnSpc>
                        <a:spcAft>
                          <a:spcPts val="1000"/>
                        </a:spcAft>
                      </a:pPr>
                      <a:r>
                        <a:rPr lang="ar" sz="1200">
                          <a:effectLst/>
                        </a:rPr>
                        <a:t>09:00 - 11:00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تكييف حزمة التدريب المتقدم لفِرَق الاستجابة السريعة وفقًا لسياق </a:t>
                      </a:r>
                      <a:r>
                        <a:rPr lang="ar" sz="1200">
                          <a:effectLst/>
                          <a:highlight>
                            <a:srgbClr val="FFFF00"/>
                          </a:highlight>
                        </a:rPr>
                        <a:t>اسم البلد</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877396471"/>
                  </a:ext>
                </a:extLst>
              </a:tr>
              <a:tr h="199457">
                <a:tc>
                  <a:txBody>
                    <a:bodyPr/>
                    <a:lstStyle/>
                    <a:p>
                      <a:pPr rtl="1">
                        <a:lnSpc>
                          <a:spcPct val="115000"/>
                        </a:lnSpc>
                        <a:spcAft>
                          <a:spcPts val="1000"/>
                        </a:spcAft>
                      </a:pPr>
                      <a:r>
                        <a:rPr lang="ar" sz="1200">
                          <a:effectLst/>
                        </a:rPr>
                        <a:t>11:30 - 13:00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تكييف حزمة التدريب المتقدم لفِرَق الاستجابة السريعة وفقًا لسياق [اسم البلد]</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3813437293"/>
                  </a:ext>
                </a:extLst>
              </a:tr>
              <a:tr h="199457">
                <a:tc>
                  <a:txBody>
                    <a:bodyPr/>
                    <a:lstStyle/>
                    <a:p>
                      <a:pPr rtl="1">
                        <a:lnSpc>
                          <a:spcPct val="115000"/>
                        </a:lnSpc>
                        <a:spcAft>
                          <a:spcPts val="1000"/>
                        </a:spcAft>
                      </a:pPr>
                      <a:r>
                        <a:rPr lang="ar" sz="1200">
                          <a:effectLst/>
                        </a:rPr>
                        <a:t>13:00 - 14:00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algn="ctr" rtl="1">
                        <a:lnSpc>
                          <a:spcPct val="115000"/>
                        </a:lnSpc>
                        <a:spcAft>
                          <a:spcPts val="1000"/>
                        </a:spcAft>
                      </a:pPr>
                      <a:r>
                        <a:rPr lang="ar" sz="1200">
                          <a:effectLst/>
                        </a:rPr>
                        <a:t>استراحة الغداء</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2867894489"/>
                  </a:ext>
                </a:extLst>
              </a:tr>
              <a:tr h="199457">
                <a:tc>
                  <a:txBody>
                    <a:bodyPr/>
                    <a:lstStyle/>
                    <a:p>
                      <a:pPr rtl="1">
                        <a:lnSpc>
                          <a:spcPct val="115000"/>
                        </a:lnSpc>
                        <a:spcAft>
                          <a:spcPts val="1000"/>
                        </a:spcAft>
                      </a:pPr>
                      <a:r>
                        <a:rPr lang="ar" sz="1200">
                          <a:effectLst/>
                        </a:rPr>
                        <a:t>14:00 - 15:00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وضع اللمسات الأخيرة على جدول الأعمال</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3593813926"/>
                  </a:ext>
                </a:extLst>
              </a:tr>
              <a:tr h="199457">
                <a:tc>
                  <a:txBody>
                    <a:bodyPr/>
                    <a:lstStyle/>
                    <a:p>
                      <a:pPr rtl="1">
                        <a:lnSpc>
                          <a:spcPct val="115000"/>
                        </a:lnSpc>
                        <a:spcAft>
                          <a:spcPts val="1000"/>
                        </a:spcAft>
                      </a:pPr>
                      <a:r>
                        <a:rPr lang="ar" sz="1200">
                          <a:effectLst/>
                        </a:rPr>
                        <a:t>15:00 - 15:30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a:effectLst/>
                        </a:rPr>
                        <a:t>الخطوات التالية</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3872318219"/>
                  </a:ext>
                </a:extLst>
              </a:tr>
              <a:tr h="199457">
                <a:tc>
                  <a:txBody>
                    <a:bodyPr/>
                    <a:lstStyle/>
                    <a:p>
                      <a:pPr rtl="1">
                        <a:lnSpc>
                          <a:spcPct val="115000"/>
                        </a:lnSpc>
                        <a:spcAft>
                          <a:spcPts val="1000"/>
                        </a:spcAft>
                      </a:pPr>
                      <a:r>
                        <a:rPr lang="ar" sz="1200">
                          <a:effectLst/>
                        </a:rPr>
                        <a:t>15:30 - 16:00</a:t>
                      </a:r>
                      <a:endParaRPr lang="en-US" sz="120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tc>
                  <a:txBody>
                    <a:bodyPr/>
                    <a:lstStyle/>
                    <a:p>
                      <a:pPr rtl="1">
                        <a:lnSpc>
                          <a:spcPct val="115000"/>
                        </a:lnSpc>
                        <a:spcAft>
                          <a:spcPts val="1000"/>
                        </a:spcAft>
                      </a:pPr>
                      <a:r>
                        <a:rPr lang="ar" sz="1200" dirty="0">
                          <a:effectLst/>
                        </a:rPr>
                        <a:t>تقييم حلقة العمل والختام</a:t>
                      </a:r>
                      <a:endParaRPr lang="en-US" sz="1200" dirty="0">
                        <a:effectLst/>
                        <a:latin typeface="Calibri" panose="020F0502020204030204" pitchFamily="34" charset="0"/>
                        <a:ea typeface="SimSun" panose="02010600030101010101" pitchFamily="2" charset="-122"/>
                        <a:cs typeface="Arial" panose="020B0604020202020204" pitchFamily="34" charset="0"/>
                      </a:endParaRPr>
                    </a:p>
                  </a:txBody>
                  <a:tcPr marL="67117" marR="67117" marT="0" marB="0"/>
                </a:tc>
                <a:extLst>
                  <a:ext uri="{0D108BD9-81ED-4DB2-BD59-A6C34878D82A}">
                    <a16:rowId xmlns:a16="http://schemas.microsoft.com/office/drawing/2014/main" xmlns="" val="1658747799"/>
                  </a:ext>
                </a:extLst>
              </a:tr>
            </a:tbl>
          </a:graphicData>
        </a:graphic>
      </p:graphicFrame>
    </p:spTree>
    <p:extLst>
      <p:ext uri="{BB962C8B-B14F-4D97-AF65-F5344CB8AC3E}">
        <p14:creationId xmlns:p14="http://schemas.microsoft.com/office/powerpoint/2010/main" val="65886996"/>
      </p:ext>
    </p:extLst>
  </p:cSld>
  <p:clrMapOvr>
    <a:masterClrMapping/>
  </p:clrMapOvr>
</p:sld>
</file>

<file path=ppt/theme/theme1.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8AC9464-6033-4C39-A34C-064996C3D838}">
  <ds:schemaRef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22FDA8B2-2CDA-499C-9AFA-213337457E82}">
  <ds:schemaRefs>
    <ds:schemaRef ds:uri="http://schemas.microsoft.com/sharepoint/v3/contenttype/forms"/>
  </ds:schemaRefs>
</ds:datastoreItem>
</file>

<file path=customXml/itemProps3.xml><?xml version="1.0" encoding="utf-8"?>
<ds:datastoreItem xmlns:ds="http://schemas.openxmlformats.org/officeDocument/2006/customXml" ds:itemID="{CEFF3572-5346-4D6C-A1E7-B1E8F54E6787}"/>
</file>

<file path=docProps/app.xml><?xml version="1.0" encoding="utf-8"?>
<Properties xmlns="http://schemas.openxmlformats.org/officeDocument/2006/extended-properties" xmlns:vt="http://schemas.openxmlformats.org/officeDocument/2006/docPropsVTypes">
  <Template>RC 59 Template EN</Template>
  <TotalTime>4646</TotalTime>
  <Words>4895</Words>
  <Application>Microsoft Office PowerPoint</Application>
  <PresentationFormat>Affichage à l'écran (4:3)</PresentationFormat>
  <Paragraphs>754</Paragraphs>
  <Slides>82</Slides>
  <Notes>61</Notes>
  <HiddenSlides>0</HiddenSlides>
  <MMClips>0</MMClips>
  <ScaleCrop>false</ScaleCrop>
  <HeadingPairs>
    <vt:vector size="6" baseType="variant">
      <vt:variant>
        <vt:lpstr>Polices utilisées</vt:lpstr>
      </vt:variant>
      <vt:variant>
        <vt:i4>15</vt:i4>
      </vt:variant>
      <vt:variant>
        <vt:lpstr>Thème</vt:lpstr>
      </vt:variant>
      <vt:variant>
        <vt:i4>3</vt:i4>
      </vt:variant>
      <vt:variant>
        <vt:lpstr>Titres des diapositives</vt:lpstr>
      </vt:variant>
      <vt:variant>
        <vt:i4>82</vt:i4>
      </vt:variant>
    </vt:vector>
  </HeadingPairs>
  <TitlesOfParts>
    <vt:vector size="100" baseType="lpstr">
      <vt:lpstr>SimSun</vt:lpstr>
      <vt:lpstr>Arial</vt:lpstr>
      <vt:lpstr>Calibri</vt:lpstr>
      <vt:lpstr>Courier New</vt:lpstr>
      <vt:lpstr>Helvetica (Body)</vt:lpstr>
      <vt:lpstr>MS Mincho</vt:lpstr>
      <vt:lpstr>Noto Sans Symbols</vt:lpstr>
      <vt:lpstr>Raleway</vt:lpstr>
      <vt:lpstr>Sakkal Majalla</vt:lpstr>
      <vt:lpstr>Source Sans Pro Bold</vt:lpstr>
      <vt:lpstr>Source Sans Pro Regular</vt:lpstr>
      <vt:lpstr>Tahoma</vt:lpstr>
      <vt:lpstr>Times New Roman</vt:lpstr>
      <vt:lpstr>Wingdings</vt:lpstr>
      <vt:lpstr>Wingdings,Sans-Serif</vt:lpstr>
      <vt:lpstr>1_RC 59 Template EN</vt:lpstr>
      <vt:lpstr>RC 59 Template EN</vt:lpstr>
      <vt:lpstr>RC 59 Template EN</vt:lpstr>
      <vt:lpstr> حزمة تنفيذ تدريب  فِرَق الاستجابة السريعة</vt:lpstr>
      <vt:lpstr>ملاحظة إلى منظمي حلقة العمل</vt:lpstr>
      <vt:lpstr>Présentation PowerPoint</vt:lpstr>
      <vt:lpstr>Présentation PowerPoint</vt:lpstr>
      <vt:lpstr>الاسم اللقب وزارة الصحة اسم البلد</vt:lpstr>
      <vt:lpstr>مقدمات</vt:lpstr>
      <vt:lpstr>أهداف حلقة العمل</vt:lpstr>
      <vt:lpstr>النتائج المتوقَّعة</vt:lpstr>
      <vt:lpstr>جدول أعمال حلقة العمل</vt:lpstr>
      <vt:lpstr>جدول الأعمال التفصيلي لليوم الأول</vt:lpstr>
      <vt:lpstr>Présentation PowerPoint</vt:lpstr>
      <vt:lpstr>تعريف فريق الاستجابة السريعة</vt:lpstr>
      <vt:lpstr>خصائص فريق الاستجابة السريعة </vt:lpstr>
      <vt:lpstr>ما المهام المنوطة بفِرَق الاستجابة السريعة؟</vt:lpstr>
      <vt:lpstr>التشكيل العام لفريق الاستجابة السريعة</vt:lpstr>
      <vt:lpstr>تشكيل فريق الاستجابة السريعة</vt:lpstr>
      <vt:lpstr>فِرَق الاستجابة السريعة قابلة للتكيُّف</vt:lpstr>
      <vt:lpstr>أين تقع فِرَق الاستجابة السريعة ضمن نظام الاستجابة للطوارئ؟</vt:lpstr>
      <vt:lpstr>Présentation PowerPoint</vt:lpstr>
      <vt:lpstr>Présentation PowerPoint</vt:lpstr>
      <vt:lpstr>إنشاء فريق الاستجابة السريعة وإدارته</vt:lpstr>
      <vt:lpstr>الأهداف العامة لإدارة فريق الاستجابة السريعة</vt:lpstr>
      <vt:lpstr>Présentation PowerPoint</vt:lpstr>
      <vt:lpstr>Présentation PowerPoint</vt:lpstr>
      <vt:lpstr>ما إجراءات التشغيل المعيارية؟</vt:lpstr>
      <vt:lpstr>كيف تُستخدم إجراءات التشغيل المعيارية؟</vt:lpstr>
      <vt:lpstr>صيغة إجراءات التشغيل المعيارية</vt:lpstr>
      <vt:lpstr>Présentation PowerPoint</vt:lpstr>
      <vt:lpstr>توظيف أعضاء فريق الاستجابة السريعة وإعداد قوائم بهم</vt:lpstr>
      <vt:lpstr>ما المقصود بالقائمة؟</vt:lpstr>
      <vt:lpstr>Présentation PowerPoint</vt:lpstr>
      <vt:lpstr>Présentation PowerPoint</vt:lpstr>
      <vt:lpstr>الحلول التي تقدمها القائمة [1]</vt:lpstr>
      <vt:lpstr>الحلول التي تقدمها القائمة [2]</vt:lpstr>
      <vt:lpstr>Présentation PowerPoint</vt:lpstr>
      <vt:lpstr>Présentation PowerPoint</vt:lpstr>
      <vt:lpstr>Présentation PowerPoint</vt:lpstr>
      <vt:lpstr>أهداف الجلسة</vt:lpstr>
      <vt:lpstr>Présentation PowerPoint</vt:lpstr>
      <vt:lpstr>Présentation PowerPoint</vt:lpstr>
      <vt:lpstr>عناصر العرض</vt:lpstr>
      <vt:lpstr>ما حزمة تنفيذ تدريب فِرَق الاستجابة السريعة للدول الأعضاء؟</vt:lpstr>
      <vt:lpstr>ما أهمية حزمة تنفيذ تدريب فِرَق الاستجابة السريعة بالنسبة للدول الأعضاء؟</vt:lpstr>
      <vt:lpstr>Présentation PowerPoint</vt:lpstr>
      <vt:lpstr>Présentation PowerPoint</vt:lpstr>
      <vt:lpstr>5. برنامج التدريب المتقدم لفِرَق الاستجابة السريعة</vt:lpstr>
      <vt:lpstr>5. برنامج التدريب المتقدم لفِرَق الاستجابة السريعة</vt:lpstr>
      <vt:lpstr>Présentation PowerPoint</vt:lpstr>
      <vt:lpstr>Présentation PowerPoint</vt:lpstr>
      <vt:lpstr>Présentation PowerPoint</vt:lpstr>
      <vt:lpstr>5. حزمة التدريب المتقدم لفِرَق الاستجابة السريعة: جدول الأعمال الموحد</vt:lpstr>
      <vt:lpstr>Présentation PowerPoint</vt:lpstr>
      <vt:lpstr>Présentation PowerPoint</vt:lpstr>
      <vt:lpstr>عناصر العرض</vt:lpstr>
      <vt:lpstr>أ. استعراض جدول الأعمال وتكييفه</vt:lpstr>
      <vt:lpstr>Présentation PowerPoint</vt:lpstr>
      <vt:lpstr>ب. التقسيم إلى مجموعات (1)</vt:lpstr>
      <vt:lpstr>ب. التقسيم إلى مجموعات (2)</vt:lpstr>
      <vt:lpstr>رصد العمل الجماعي</vt:lpstr>
      <vt:lpstr>ج. استعراض العروض التقديمية والتمارين</vt:lpstr>
      <vt:lpstr>Présentation PowerPoint</vt:lpstr>
      <vt:lpstr>نشاط بطاقات الملاحظات اللاصقة المُرمَّز‬ة بالألوان</vt:lpstr>
      <vt:lpstr>Présentation PowerPoint</vt:lpstr>
      <vt:lpstr>جدول الأعمال المفصل لليوم الثاني</vt:lpstr>
      <vt:lpstr>Présentation PowerPoint</vt:lpstr>
      <vt:lpstr>د. عروض تقديمية بالتعديلات المقترحة</vt:lpstr>
      <vt:lpstr>Présentation PowerPoint</vt:lpstr>
      <vt:lpstr>هـ. تنفيذ التعديلات المتفق عليها</vt:lpstr>
      <vt:lpstr>و. عرض النسخة النهائية من العروض التقديمية والتمارين</vt:lpstr>
      <vt:lpstr>Présentation PowerPoint</vt:lpstr>
      <vt:lpstr>Présentation PowerPoint</vt:lpstr>
      <vt:lpstr>نشاط بطاقات الملاحظات اللاصقة المُرمَّز‬ة بالألوان</vt:lpstr>
      <vt:lpstr>Présentation PowerPoint</vt:lpstr>
      <vt:lpstr>جدول الأعمال المفصل لليوم الثالث</vt:lpstr>
      <vt:lpstr>Présentation PowerPoint</vt:lpstr>
      <vt:lpstr>و. (تابع) عرض النسخة النهائية من العروض التقديمية والتمارين </vt:lpstr>
      <vt:lpstr>Présentation PowerPoint</vt:lpstr>
      <vt:lpstr>ز. وضع اللمسات الأخيرة على جدول الأعمال</vt:lpstr>
      <vt:lpstr>Présentation PowerPoint</vt:lpstr>
      <vt:lpstr>الخطوات التالية</vt:lpstr>
      <vt:lpstr>Présentation PowerPoint</vt:lpstr>
      <vt:lpstr>تقييم حلقة العمل</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Global Health Security (GHS): Case for further investments in International Health Regulations (IHR)</dc:title>
  <dc:creator>Walaa</dc:creator>
  <cp:lastModifiedBy>Hind</cp:lastModifiedBy>
  <cp:revision>742</cp:revision>
  <cp:lastPrinted>2014-10-15T10:04:21Z</cp:lastPrinted>
  <dcterms:created xsi:type="dcterms:W3CDTF">2014-08-24T07:38:50Z</dcterms:created>
  <dcterms:modified xsi:type="dcterms:W3CDTF">2024-03-23T18:16:11Z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SIP_Label_7b94a7b8-f06c-4dfe-bdcc-9b548fd58c31_Enabled">
    <vt:lpwstr>true</vt:lpwstr>
  </property>
  <property fmtid="{D5CDD505-2E9C-101B-9397-08002B2CF9AE}" pid="4" name="MSIP_Label_7b94a7b8-f06c-4dfe-bdcc-9b548fd58c31_SetDate">
    <vt:lpwstr>2022-07-12T05:07:39Z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e7e1f512-cdf8-4bc0-8c8c-7dc7c2acee77</vt:lpwstr>
  </property>
  <property fmtid="{D5CDD505-2E9C-101B-9397-08002B2CF9AE}" pid="9" name="MSIP_Label_7b94a7b8-f06c-4dfe-bdcc-9b548fd58c31_ContentBits">
    <vt:lpwstr>0</vt:lpwstr>
  </property>
  <property fmtid="{D5CDD505-2E9C-101B-9397-08002B2CF9AE}" pid="10" name="MediaServiceImageTags">
    <vt:lpwstr/>
  </property>
</Properties>
</file>